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279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FD6"/>
    <a:srgbClr val="000000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9" autoAdjust="0"/>
    <p:restoredTop sz="93579" autoAdjust="0"/>
  </p:normalViewPr>
  <p:slideViewPr>
    <p:cSldViewPr snapToGrid="0">
      <p:cViewPr varScale="1">
        <p:scale>
          <a:sx n="195" d="100"/>
          <a:sy n="195" d="100"/>
        </p:scale>
        <p:origin x="1208" y="168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0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"/>
          <c:w val="1.0"/>
          <c:h val="1.0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E9A-4DCA-9F90-6C2136218336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E9A-4DCA-9F90-6C213621833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E9A-4DCA-9F90-6C213621833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E9A-4DCA-9F90-6C213621833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Sheet1!$A$6:$A$9</c:f>
              <c:strCache>
                <c:ptCount val="4"/>
                <c:pt idx="0">
                  <c:v>JK</c:v>
                </c:pt>
                <c:pt idx="1">
                  <c:v>LM</c:v>
                </c:pt>
                <c:pt idx="2">
                  <c:v>AG</c:v>
                </c:pt>
                <c:pt idx="3">
                  <c:v>TW</c:v>
                </c:pt>
              </c:strCache>
            </c:strRef>
          </c:cat>
          <c:val>
            <c:numRef>
              <c:f>Sheet1!$B$6:$B$9</c:f>
              <c:numCache>
                <c:formatCode>General</c:formatCode>
                <c:ptCount val="4"/>
                <c:pt idx="0">
                  <c:v>15.0</c:v>
                </c:pt>
                <c:pt idx="1">
                  <c:v>12.0</c:v>
                </c:pt>
                <c:pt idx="2">
                  <c:v>25.0</c:v>
                </c:pt>
                <c:pt idx="3">
                  <c:v>31.0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E9A-4DCA-9F90-6C213621833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8632128"/>
        <c:axId val="1261690448"/>
      </c:barChart>
      <c:catAx>
        <c:axId val="128863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1690448"/>
        <c:crosses val="autoZero"/>
        <c:auto val="1"/>
        <c:lblAlgn val="ctr"/>
        <c:lblOffset val="100"/>
        <c:noMultiLvlLbl val="0"/>
      </c:catAx>
      <c:valAx>
        <c:axId val="126169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863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1B-447B-B937-2FAE3B0E7C01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1B-447B-B937-2FAE3B0E7C0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30.0</c:v>
                </c:pt>
                <c:pt idx="1">
                  <c:v>50.0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1B-447B-B937-2FAE3B0E7C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4B-427C-B569-3C667B5C94C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4B-427C-B569-3C667B5C94C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80.0</c:v>
                </c:pt>
                <c:pt idx="1">
                  <c:v>20.0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4B-427C-B569-3C667B5C9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ED-4212-8121-5F8E94120FE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ED-4212-8121-5F8E94120FE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65.0</c:v>
                </c:pt>
                <c:pt idx="1">
                  <c:v>35.0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8ED-4212-8121-5F8E94120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2C1-4E16-A217-FC6DFAA32368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2C1-4E16-A217-FC6DFAA3236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14.0</c:v>
                </c:pt>
                <c:pt idx="1">
                  <c:v>86.0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C1-4E16-A217-FC6DFAA32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4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2C1-4E16-A217-FC6DFAA3236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2C1-4E16-A217-FC6DFAA3236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20.0</c:v>
                </c:pt>
                <c:pt idx="1">
                  <c:v>60.0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C1-4E16-A217-FC6DFAA32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4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27/04/21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28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62932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57680" y="739589"/>
            <a:ext cx="4634753" cy="2384612"/>
          </a:xfrm>
          <a:custGeom>
            <a:avLst/>
            <a:gdLst>
              <a:gd name="connsiteX0" fmla="*/ 0 w 4634753"/>
              <a:gd name="connsiteY0" fmla="*/ 0 h 2384612"/>
              <a:gd name="connsiteX1" fmla="*/ 4634753 w 4634753"/>
              <a:gd name="connsiteY1" fmla="*/ 0 h 2384612"/>
              <a:gd name="connsiteX2" fmla="*/ 4634753 w 4634753"/>
              <a:gd name="connsiteY2" fmla="*/ 2384612 h 2384612"/>
              <a:gd name="connsiteX3" fmla="*/ 0 w 4634753"/>
              <a:gd name="connsiteY3" fmla="*/ 2384612 h 2384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753" h="2384612">
                <a:moveTo>
                  <a:pt x="0" y="0"/>
                </a:moveTo>
                <a:lnTo>
                  <a:pt x="4634753" y="0"/>
                </a:lnTo>
                <a:lnTo>
                  <a:pt x="4634753" y="2384612"/>
                </a:lnTo>
                <a:lnTo>
                  <a:pt x="0" y="23846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557681" y="3384176"/>
            <a:ext cx="2187389" cy="2734235"/>
          </a:xfrm>
          <a:custGeom>
            <a:avLst/>
            <a:gdLst>
              <a:gd name="connsiteX0" fmla="*/ 0 w 2187389"/>
              <a:gd name="connsiteY0" fmla="*/ 0 h 2734235"/>
              <a:gd name="connsiteX1" fmla="*/ 2187389 w 2187389"/>
              <a:gd name="connsiteY1" fmla="*/ 0 h 2734235"/>
              <a:gd name="connsiteX2" fmla="*/ 2187389 w 2187389"/>
              <a:gd name="connsiteY2" fmla="*/ 2734235 h 2734235"/>
              <a:gd name="connsiteX3" fmla="*/ 0 w 2187389"/>
              <a:gd name="connsiteY3" fmla="*/ 2734235 h 27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389" h="2734235">
                <a:moveTo>
                  <a:pt x="0" y="0"/>
                </a:moveTo>
                <a:lnTo>
                  <a:pt x="2187389" y="0"/>
                </a:lnTo>
                <a:lnTo>
                  <a:pt x="2187389" y="2734235"/>
                </a:lnTo>
                <a:lnTo>
                  <a:pt x="0" y="2734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9005045" y="3384176"/>
            <a:ext cx="2187389" cy="2734235"/>
          </a:xfrm>
          <a:custGeom>
            <a:avLst/>
            <a:gdLst>
              <a:gd name="connsiteX0" fmla="*/ 0 w 2187389"/>
              <a:gd name="connsiteY0" fmla="*/ 0 h 2734235"/>
              <a:gd name="connsiteX1" fmla="*/ 2187389 w 2187389"/>
              <a:gd name="connsiteY1" fmla="*/ 0 h 2734235"/>
              <a:gd name="connsiteX2" fmla="*/ 2187389 w 2187389"/>
              <a:gd name="connsiteY2" fmla="*/ 2734235 h 2734235"/>
              <a:gd name="connsiteX3" fmla="*/ 0 w 2187389"/>
              <a:gd name="connsiteY3" fmla="*/ 2734235 h 27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389" h="2734235">
                <a:moveTo>
                  <a:pt x="0" y="0"/>
                </a:moveTo>
                <a:lnTo>
                  <a:pt x="2187389" y="0"/>
                </a:lnTo>
                <a:lnTo>
                  <a:pt x="2187389" y="2734235"/>
                </a:lnTo>
                <a:lnTo>
                  <a:pt x="0" y="27342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4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925910" y="2412559"/>
            <a:ext cx="4016188" cy="3657600"/>
          </a:xfrm>
          <a:custGeom>
            <a:avLst/>
            <a:gdLst>
              <a:gd name="connsiteX0" fmla="*/ 0 w 4016188"/>
              <a:gd name="connsiteY0" fmla="*/ 0 h 3657600"/>
              <a:gd name="connsiteX1" fmla="*/ 4016188 w 4016188"/>
              <a:gd name="connsiteY1" fmla="*/ 0 h 3657600"/>
              <a:gd name="connsiteX2" fmla="*/ 4016188 w 4016188"/>
              <a:gd name="connsiteY2" fmla="*/ 3657600 h 3657600"/>
              <a:gd name="connsiteX3" fmla="*/ 0 w 4016188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6188" h="3657600">
                <a:moveTo>
                  <a:pt x="0" y="0"/>
                </a:moveTo>
                <a:lnTo>
                  <a:pt x="4016188" y="0"/>
                </a:lnTo>
                <a:lnTo>
                  <a:pt x="4016188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87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25909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826741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727574" y="2366682"/>
            <a:ext cx="2538515" cy="2857569"/>
          </a:xfrm>
          <a:custGeom>
            <a:avLst/>
            <a:gdLst>
              <a:gd name="connsiteX0" fmla="*/ 0 w 2538515"/>
              <a:gd name="connsiteY0" fmla="*/ 0 h 2857569"/>
              <a:gd name="connsiteX1" fmla="*/ 2538515 w 2538515"/>
              <a:gd name="connsiteY1" fmla="*/ 0 h 2857569"/>
              <a:gd name="connsiteX2" fmla="*/ 2538515 w 2538515"/>
              <a:gd name="connsiteY2" fmla="*/ 2857569 h 2857569"/>
              <a:gd name="connsiteX3" fmla="*/ 0 w 2538515"/>
              <a:gd name="connsiteY3" fmla="*/ 2857569 h 285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15" h="2857569">
                <a:moveTo>
                  <a:pt x="0" y="0"/>
                </a:moveTo>
                <a:lnTo>
                  <a:pt x="2538515" y="0"/>
                </a:lnTo>
                <a:lnTo>
                  <a:pt x="2538515" y="2857569"/>
                </a:lnTo>
                <a:lnTo>
                  <a:pt x="0" y="285756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30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766048" y="1554481"/>
            <a:ext cx="2170247" cy="3761590"/>
          </a:xfrm>
          <a:custGeom>
            <a:avLst/>
            <a:gdLst>
              <a:gd name="connsiteX0" fmla="*/ 0 w 2170247"/>
              <a:gd name="connsiteY0" fmla="*/ 0 h 3761590"/>
              <a:gd name="connsiteX1" fmla="*/ 2170247 w 2170247"/>
              <a:gd name="connsiteY1" fmla="*/ 0 h 3761590"/>
              <a:gd name="connsiteX2" fmla="*/ 2170247 w 2170247"/>
              <a:gd name="connsiteY2" fmla="*/ 3761590 h 3761590"/>
              <a:gd name="connsiteX3" fmla="*/ 0 w 2170247"/>
              <a:gd name="connsiteY3" fmla="*/ 3761590 h 376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0247" h="3761590">
                <a:moveTo>
                  <a:pt x="0" y="0"/>
                </a:moveTo>
                <a:lnTo>
                  <a:pt x="2170247" y="0"/>
                </a:lnTo>
                <a:lnTo>
                  <a:pt x="2170247" y="3761590"/>
                </a:lnTo>
                <a:lnTo>
                  <a:pt x="0" y="37615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04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22608" y="2598492"/>
            <a:ext cx="3286760" cy="2090347"/>
          </a:xfrm>
          <a:custGeom>
            <a:avLst/>
            <a:gdLst>
              <a:gd name="connsiteX0" fmla="*/ 0 w 3286760"/>
              <a:gd name="connsiteY0" fmla="*/ 0 h 2090347"/>
              <a:gd name="connsiteX1" fmla="*/ 3286760 w 3286760"/>
              <a:gd name="connsiteY1" fmla="*/ 0 h 2090347"/>
              <a:gd name="connsiteX2" fmla="*/ 3286760 w 3286760"/>
              <a:gd name="connsiteY2" fmla="*/ 2090347 h 2090347"/>
              <a:gd name="connsiteX3" fmla="*/ 0 w 3286760"/>
              <a:gd name="connsiteY3" fmla="*/ 2090347 h 2090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6760" h="2090347">
                <a:moveTo>
                  <a:pt x="0" y="0"/>
                </a:moveTo>
                <a:lnTo>
                  <a:pt x="3286760" y="0"/>
                </a:lnTo>
                <a:lnTo>
                  <a:pt x="3286760" y="2090347"/>
                </a:lnTo>
                <a:lnTo>
                  <a:pt x="0" y="20903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1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12259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60259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7808258" y="1336198"/>
            <a:ext cx="2671482" cy="2671482"/>
          </a:xfrm>
          <a:custGeom>
            <a:avLst/>
            <a:gdLst>
              <a:gd name="connsiteX0" fmla="*/ 0 w 2671482"/>
              <a:gd name="connsiteY0" fmla="*/ 0 h 2671482"/>
              <a:gd name="connsiteX1" fmla="*/ 2671482 w 2671482"/>
              <a:gd name="connsiteY1" fmla="*/ 0 h 2671482"/>
              <a:gd name="connsiteX2" fmla="*/ 2671482 w 2671482"/>
              <a:gd name="connsiteY2" fmla="*/ 2671482 h 2671482"/>
              <a:gd name="connsiteX3" fmla="*/ 0 w 2671482"/>
              <a:gd name="connsiteY3" fmla="*/ 2671482 h 26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1482" h="2671482">
                <a:moveTo>
                  <a:pt x="0" y="0"/>
                </a:moveTo>
                <a:lnTo>
                  <a:pt x="2671482" y="0"/>
                </a:lnTo>
                <a:lnTo>
                  <a:pt x="2671482" y="2671482"/>
                </a:lnTo>
                <a:lnTo>
                  <a:pt x="0" y="2671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9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077973" y="1830521"/>
            <a:ext cx="2713418" cy="3196960"/>
          </a:xfrm>
          <a:custGeom>
            <a:avLst/>
            <a:gdLst>
              <a:gd name="connsiteX0" fmla="*/ 0 w 2713418"/>
              <a:gd name="connsiteY0" fmla="*/ 0 h 3196960"/>
              <a:gd name="connsiteX1" fmla="*/ 2713418 w 2713418"/>
              <a:gd name="connsiteY1" fmla="*/ 0 h 3196960"/>
              <a:gd name="connsiteX2" fmla="*/ 2713418 w 2713418"/>
              <a:gd name="connsiteY2" fmla="*/ 3196960 h 3196960"/>
              <a:gd name="connsiteX3" fmla="*/ 0 w 2713418"/>
              <a:gd name="connsiteY3" fmla="*/ 3196960 h 31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418" h="3196960">
                <a:moveTo>
                  <a:pt x="0" y="0"/>
                </a:moveTo>
                <a:lnTo>
                  <a:pt x="2713418" y="0"/>
                </a:lnTo>
                <a:lnTo>
                  <a:pt x="2713418" y="3196960"/>
                </a:lnTo>
                <a:lnTo>
                  <a:pt x="0" y="31969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989621" y="1830518"/>
            <a:ext cx="2713419" cy="3196960"/>
          </a:xfrm>
          <a:custGeom>
            <a:avLst/>
            <a:gdLst>
              <a:gd name="connsiteX0" fmla="*/ 0 w 2713419"/>
              <a:gd name="connsiteY0" fmla="*/ 0 h 3196960"/>
              <a:gd name="connsiteX1" fmla="*/ 2713419 w 2713419"/>
              <a:gd name="connsiteY1" fmla="*/ 0 h 3196960"/>
              <a:gd name="connsiteX2" fmla="*/ 2713419 w 2713419"/>
              <a:gd name="connsiteY2" fmla="*/ 3196960 h 3196960"/>
              <a:gd name="connsiteX3" fmla="*/ 0 w 2713419"/>
              <a:gd name="connsiteY3" fmla="*/ 3196960 h 31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419" h="3196960">
                <a:moveTo>
                  <a:pt x="0" y="0"/>
                </a:moveTo>
                <a:lnTo>
                  <a:pt x="2713419" y="0"/>
                </a:lnTo>
                <a:lnTo>
                  <a:pt x="2713419" y="3196960"/>
                </a:lnTo>
                <a:lnTo>
                  <a:pt x="0" y="31969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0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738313" y="2953084"/>
            <a:ext cx="1520700" cy="2169458"/>
          </a:xfrm>
          <a:custGeom>
            <a:avLst/>
            <a:gdLst>
              <a:gd name="connsiteX0" fmla="*/ 223 w 1520700"/>
              <a:gd name="connsiteY0" fmla="*/ 0 h 2169458"/>
              <a:gd name="connsiteX1" fmla="*/ 1520700 w 1520700"/>
              <a:gd name="connsiteY1" fmla="*/ 0 h 2169458"/>
              <a:gd name="connsiteX2" fmla="*/ 1520700 w 1520700"/>
              <a:gd name="connsiteY2" fmla="*/ 2169458 h 2169458"/>
              <a:gd name="connsiteX3" fmla="*/ 223 w 1520700"/>
              <a:gd name="connsiteY3" fmla="*/ 2169458 h 2169458"/>
              <a:gd name="connsiteX4" fmla="*/ 223 w 1520700"/>
              <a:gd name="connsiteY4" fmla="*/ 1366504 h 2169458"/>
              <a:gd name="connsiteX5" fmla="*/ 0 w 1520700"/>
              <a:gd name="connsiteY5" fmla="*/ 1366504 h 2169458"/>
              <a:gd name="connsiteX6" fmla="*/ 0 w 1520700"/>
              <a:gd name="connsiteY6" fmla="*/ 452104 h 2169458"/>
              <a:gd name="connsiteX7" fmla="*/ 223 w 1520700"/>
              <a:gd name="connsiteY7" fmla="*/ 452104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0700" h="2169458">
                <a:moveTo>
                  <a:pt x="223" y="0"/>
                </a:moveTo>
                <a:lnTo>
                  <a:pt x="1520700" y="0"/>
                </a:lnTo>
                <a:lnTo>
                  <a:pt x="1520700" y="2169458"/>
                </a:lnTo>
                <a:lnTo>
                  <a:pt x="223" y="2169458"/>
                </a:lnTo>
                <a:lnTo>
                  <a:pt x="223" y="1366504"/>
                </a:lnTo>
                <a:lnTo>
                  <a:pt x="0" y="1366504"/>
                </a:lnTo>
                <a:lnTo>
                  <a:pt x="0" y="452104"/>
                </a:lnTo>
                <a:lnTo>
                  <a:pt x="223" y="4521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37149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5335762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7134374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8932987" y="2953084"/>
            <a:ext cx="1520477" cy="2169458"/>
          </a:xfrm>
          <a:custGeom>
            <a:avLst/>
            <a:gdLst>
              <a:gd name="connsiteX0" fmla="*/ 0 w 1520477"/>
              <a:gd name="connsiteY0" fmla="*/ 0 h 2169458"/>
              <a:gd name="connsiteX1" fmla="*/ 1520477 w 1520477"/>
              <a:gd name="connsiteY1" fmla="*/ 0 h 2169458"/>
              <a:gd name="connsiteX2" fmla="*/ 1520477 w 1520477"/>
              <a:gd name="connsiteY2" fmla="*/ 2169458 h 2169458"/>
              <a:gd name="connsiteX3" fmla="*/ 0 w 1520477"/>
              <a:gd name="connsiteY3" fmla="*/ 2169458 h 216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0477" h="2169458">
                <a:moveTo>
                  <a:pt x="0" y="0"/>
                </a:moveTo>
                <a:lnTo>
                  <a:pt x="1520477" y="0"/>
                </a:lnTo>
                <a:lnTo>
                  <a:pt x="1520477" y="2169458"/>
                </a:lnTo>
                <a:lnTo>
                  <a:pt x="0" y="21694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93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41096" y="1670245"/>
            <a:ext cx="5297461" cy="3517511"/>
          </a:xfrm>
          <a:custGeom>
            <a:avLst/>
            <a:gdLst>
              <a:gd name="connsiteX0" fmla="*/ 0 w 5297461"/>
              <a:gd name="connsiteY0" fmla="*/ 0 h 3517511"/>
              <a:gd name="connsiteX1" fmla="*/ 5297461 w 5297461"/>
              <a:gd name="connsiteY1" fmla="*/ 0 h 3517511"/>
              <a:gd name="connsiteX2" fmla="*/ 5297461 w 5297461"/>
              <a:gd name="connsiteY2" fmla="*/ 3517511 h 3517511"/>
              <a:gd name="connsiteX3" fmla="*/ 0 w 5297461"/>
              <a:gd name="connsiteY3" fmla="*/ 3517511 h 351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7461" h="3517511">
                <a:moveTo>
                  <a:pt x="0" y="0"/>
                </a:moveTo>
                <a:lnTo>
                  <a:pt x="5297461" y="0"/>
                </a:lnTo>
                <a:lnTo>
                  <a:pt x="5297461" y="3517511"/>
                </a:lnTo>
                <a:lnTo>
                  <a:pt x="0" y="35175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08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55426" y="1255426"/>
            <a:ext cx="3612775" cy="4347148"/>
          </a:xfrm>
          <a:custGeom>
            <a:avLst/>
            <a:gdLst>
              <a:gd name="connsiteX0" fmla="*/ 0 w 3612775"/>
              <a:gd name="connsiteY0" fmla="*/ 0 h 4347148"/>
              <a:gd name="connsiteX1" fmla="*/ 3612775 w 3612775"/>
              <a:gd name="connsiteY1" fmla="*/ 0 h 4347148"/>
              <a:gd name="connsiteX2" fmla="*/ 3612775 w 3612775"/>
              <a:gd name="connsiteY2" fmla="*/ 4347148 h 4347148"/>
              <a:gd name="connsiteX3" fmla="*/ 0 w 3612775"/>
              <a:gd name="connsiteY3" fmla="*/ 4347148 h 434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775" h="4347148">
                <a:moveTo>
                  <a:pt x="0" y="0"/>
                </a:moveTo>
                <a:lnTo>
                  <a:pt x="3612775" y="0"/>
                </a:lnTo>
                <a:lnTo>
                  <a:pt x="3612775" y="4347148"/>
                </a:lnTo>
                <a:lnTo>
                  <a:pt x="0" y="43471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8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65231" y="968189"/>
            <a:ext cx="2549756" cy="4921623"/>
          </a:xfrm>
          <a:custGeom>
            <a:avLst/>
            <a:gdLst>
              <a:gd name="connsiteX0" fmla="*/ 0 w 2463281"/>
              <a:gd name="connsiteY0" fmla="*/ 0 h 4921623"/>
              <a:gd name="connsiteX1" fmla="*/ 2463281 w 2463281"/>
              <a:gd name="connsiteY1" fmla="*/ 0 h 4921623"/>
              <a:gd name="connsiteX2" fmla="*/ 2463281 w 2463281"/>
              <a:gd name="connsiteY2" fmla="*/ 4921623 h 4921623"/>
              <a:gd name="connsiteX3" fmla="*/ 0 w 2463281"/>
              <a:gd name="connsiteY3" fmla="*/ 4921623 h 492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81" h="4921623">
                <a:moveTo>
                  <a:pt x="0" y="0"/>
                </a:moveTo>
                <a:lnTo>
                  <a:pt x="2463281" y="0"/>
                </a:lnTo>
                <a:lnTo>
                  <a:pt x="2463281" y="4921623"/>
                </a:lnTo>
                <a:lnTo>
                  <a:pt x="0" y="49216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684281" y="968189"/>
            <a:ext cx="3803413" cy="2599764"/>
          </a:xfrm>
          <a:custGeom>
            <a:avLst/>
            <a:gdLst>
              <a:gd name="connsiteX0" fmla="*/ 0 w 3803413"/>
              <a:gd name="connsiteY0" fmla="*/ 0 h 2599764"/>
              <a:gd name="connsiteX1" fmla="*/ 3803413 w 3803413"/>
              <a:gd name="connsiteY1" fmla="*/ 0 h 2599764"/>
              <a:gd name="connsiteX2" fmla="*/ 3803413 w 3803413"/>
              <a:gd name="connsiteY2" fmla="*/ 2599764 h 2599764"/>
              <a:gd name="connsiteX3" fmla="*/ 0 w 3803413"/>
              <a:gd name="connsiteY3" fmla="*/ 2599764 h 259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413" h="2599764">
                <a:moveTo>
                  <a:pt x="0" y="0"/>
                </a:moveTo>
                <a:lnTo>
                  <a:pt x="3803413" y="0"/>
                </a:lnTo>
                <a:lnTo>
                  <a:pt x="3803413" y="2599764"/>
                </a:lnTo>
                <a:lnTo>
                  <a:pt x="0" y="259976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3684282" y="3737247"/>
            <a:ext cx="1817058" cy="2152565"/>
          </a:xfrm>
          <a:custGeom>
            <a:avLst/>
            <a:gdLst>
              <a:gd name="connsiteX0" fmla="*/ 0 w 1773821"/>
              <a:gd name="connsiteY0" fmla="*/ 0 h 2066091"/>
              <a:gd name="connsiteX1" fmla="*/ 1773821 w 1773821"/>
              <a:gd name="connsiteY1" fmla="*/ 0 h 2066091"/>
              <a:gd name="connsiteX2" fmla="*/ 1773821 w 1773821"/>
              <a:gd name="connsiteY2" fmla="*/ 2066091 h 2066091"/>
              <a:gd name="connsiteX3" fmla="*/ 0 w 1773821"/>
              <a:gd name="connsiteY3" fmla="*/ 2066091 h 20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821" h="2066091">
                <a:moveTo>
                  <a:pt x="0" y="0"/>
                </a:moveTo>
                <a:lnTo>
                  <a:pt x="1773821" y="0"/>
                </a:lnTo>
                <a:lnTo>
                  <a:pt x="1773821" y="2066091"/>
                </a:lnTo>
                <a:lnTo>
                  <a:pt x="0" y="20660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5670634" y="3737247"/>
            <a:ext cx="1817061" cy="2152565"/>
          </a:xfrm>
          <a:custGeom>
            <a:avLst/>
            <a:gdLst>
              <a:gd name="connsiteX0" fmla="*/ 0 w 1773823"/>
              <a:gd name="connsiteY0" fmla="*/ 0 h 2066091"/>
              <a:gd name="connsiteX1" fmla="*/ 1773823 w 1773823"/>
              <a:gd name="connsiteY1" fmla="*/ 0 h 2066091"/>
              <a:gd name="connsiteX2" fmla="*/ 1773823 w 1773823"/>
              <a:gd name="connsiteY2" fmla="*/ 2066091 h 2066091"/>
              <a:gd name="connsiteX3" fmla="*/ 0 w 1773823"/>
              <a:gd name="connsiteY3" fmla="*/ 2066091 h 20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823" h="2066091">
                <a:moveTo>
                  <a:pt x="0" y="0"/>
                </a:moveTo>
                <a:lnTo>
                  <a:pt x="1773823" y="0"/>
                </a:lnTo>
                <a:lnTo>
                  <a:pt x="1773823" y="2066091"/>
                </a:lnTo>
                <a:lnTo>
                  <a:pt x="0" y="20660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7656988" y="968189"/>
            <a:ext cx="3566823" cy="1731223"/>
          </a:xfrm>
          <a:custGeom>
            <a:avLst/>
            <a:gdLst>
              <a:gd name="connsiteX0" fmla="*/ 0 w 3470225"/>
              <a:gd name="connsiteY0" fmla="*/ 0 h 1644749"/>
              <a:gd name="connsiteX1" fmla="*/ 3470225 w 3470225"/>
              <a:gd name="connsiteY1" fmla="*/ 0 h 1644749"/>
              <a:gd name="connsiteX2" fmla="*/ 3470225 w 3470225"/>
              <a:gd name="connsiteY2" fmla="*/ 1644749 h 1644749"/>
              <a:gd name="connsiteX3" fmla="*/ 0 w 3470225"/>
              <a:gd name="connsiteY3" fmla="*/ 1644749 h 164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225" h="1644749">
                <a:moveTo>
                  <a:pt x="0" y="0"/>
                </a:moveTo>
                <a:lnTo>
                  <a:pt x="3470225" y="0"/>
                </a:lnTo>
                <a:lnTo>
                  <a:pt x="3470225" y="1644749"/>
                </a:lnTo>
                <a:lnTo>
                  <a:pt x="0" y="1644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7656988" y="2868706"/>
            <a:ext cx="3566823" cy="3021106"/>
          </a:xfrm>
          <a:custGeom>
            <a:avLst/>
            <a:gdLst>
              <a:gd name="connsiteX0" fmla="*/ 0 w 3470225"/>
              <a:gd name="connsiteY0" fmla="*/ 0 h 3021106"/>
              <a:gd name="connsiteX1" fmla="*/ 3470225 w 3470225"/>
              <a:gd name="connsiteY1" fmla="*/ 0 h 3021106"/>
              <a:gd name="connsiteX2" fmla="*/ 3470225 w 3470225"/>
              <a:gd name="connsiteY2" fmla="*/ 3021106 h 3021106"/>
              <a:gd name="connsiteX3" fmla="*/ 0 w 3470225"/>
              <a:gd name="connsiteY3" fmla="*/ 3021106 h 302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225" h="3021106">
                <a:moveTo>
                  <a:pt x="0" y="0"/>
                </a:moveTo>
                <a:lnTo>
                  <a:pt x="3470225" y="0"/>
                </a:lnTo>
                <a:lnTo>
                  <a:pt x="3470225" y="3021106"/>
                </a:lnTo>
                <a:lnTo>
                  <a:pt x="0" y="30211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56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878105" y="2893207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397187" y="4874409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6916269" y="2893206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9435352" y="4874410"/>
            <a:ext cx="878542" cy="878542"/>
          </a:xfrm>
          <a:custGeom>
            <a:avLst/>
            <a:gdLst>
              <a:gd name="connsiteX0" fmla="*/ 0 w 878542"/>
              <a:gd name="connsiteY0" fmla="*/ 0 h 878542"/>
              <a:gd name="connsiteX1" fmla="*/ 878542 w 878542"/>
              <a:gd name="connsiteY1" fmla="*/ 0 h 878542"/>
              <a:gd name="connsiteX2" fmla="*/ 878542 w 878542"/>
              <a:gd name="connsiteY2" fmla="*/ 878542 h 878542"/>
              <a:gd name="connsiteX3" fmla="*/ 0 w 878542"/>
              <a:gd name="connsiteY3" fmla="*/ 878542 h 87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8542" h="878542">
                <a:moveTo>
                  <a:pt x="0" y="0"/>
                </a:moveTo>
                <a:lnTo>
                  <a:pt x="878542" y="0"/>
                </a:lnTo>
                <a:lnTo>
                  <a:pt x="878542" y="878542"/>
                </a:lnTo>
                <a:lnTo>
                  <a:pt x="0" y="878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44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71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2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917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0608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284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72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260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2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8352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529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8288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180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532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7606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11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77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85519" y="1391524"/>
            <a:ext cx="3112316" cy="4074953"/>
          </a:xfrm>
          <a:custGeom>
            <a:avLst/>
            <a:gdLst>
              <a:gd name="connsiteX0" fmla="*/ 0 w 3112316"/>
              <a:gd name="connsiteY0" fmla="*/ 0 h 4074953"/>
              <a:gd name="connsiteX1" fmla="*/ 3112316 w 3112316"/>
              <a:gd name="connsiteY1" fmla="*/ 0 h 4074953"/>
              <a:gd name="connsiteX2" fmla="*/ 3112316 w 3112316"/>
              <a:gd name="connsiteY2" fmla="*/ 4074953 h 4074953"/>
              <a:gd name="connsiteX3" fmla="*/ 0 w 3112316"/>
              <a:gd name="connsiteY3" fmla="*/ 4074953 h 4074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316" h="4074953">
                <a:moveTo>
                  <a:pt x="0" y="0"/>
                </a:moveTo>
                <a:lnTo>
                  <a:pt x="3112316" y="0"/>
                </a:lnTo>
                <a:lnTo>
                  <a:pt x="3112316" y="4074953"/>
                </a:lnTo>
                <a:lnTo>
                  <a:pt x="0" y="40749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5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25087" y="2270916"/>
            <a:ext cx="7141828" cy="2074178"/>
          </a:xfrm>
          <a:custGeom>
            <a:avLst/>
            <a:gdLst>
              <a:gd name="connsiteX0" fmla="*/ 0 w 3649211"/>
              <a:gd name="connsiteY0" fmla="*/ 0 h 3649211"/>
              <a:gd name="connsiteX1" fmla="*/ 3649211 w 3649211"/>
              <a:gd name="connsiteY1" fmla="*/ 0 h 3649211"/>
              <a:gd name="connsiteX2" fmla="*/ 3649211 w 3649211"/>
              <a:gd name="connsiteY2" fmla="*/ 3649211 h 3649211"/>
              <a:gd name="connsiteX3" fmla="*/ 0 w 3649211"/>
              <a:gd name="connsiteY3" fmla="*/ 3649211 h 364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9211" h="3649211">
                <a:moveTo>
                  <a:pt x="0" y="0"/>
                </a:moveTo>
                <a:lnTo>
                  <a:pt x="3649211" y="0"/>
                </a:lnTo>
                <a:lnTo>
                  <a:pt x="3649211" y="3649211"/>
                </a:lnTo>
                <a:lnTo>
                  <a:pt x="0" y="36492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0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17233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344660" y="2832439"/>
            <a:ext cx="3847340" cy="2937312"/>
          </a:xfrm>
          <a:custGeom>
            <a:avLst/>
            <a:gdLst>
              <a:gd name="connsiteX0" fmla="*/ 0 w 3847340"/>
              <a:gd name="connsiteY0" fmla="*/ 0 h 2937312"/>
              <a:gd name="connsiteX1" fmla="*/ 3847340 w 3847340"/>
              <a:gd name="connsiteY1" fmla="*/ 0 h 2937312"/>
              <a:gd name="connsiteX2" fmla="*/ 3847340 w 3847340"/>
              <a:gd name="connsiteY2" fmla="*/ 2937312 h 2937312"/>
              <a:gd name="connsiteX3" fmla="*/ 0 w 3847340"/>
              <a:gd name="connsiteY3" fmla="*/ 2937312 h 29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7340" h="2937312">
                <a:moveTo>
                  <a:pt x="0" y="0"/>
                </a:moveTo>
                <a:lnTo>
                  <a:pt x="3847340" y="0"/>
                </a:lnTo>
                <a:lnTo>
                  <a:pt x="3847340" y="2937312"/>
                </a:lnTo>
                <a:lnTo>
                  <a:pt x="0" y="29373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4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  <p:sldLayoutId id="2147483973" r:id="rId18"/>
    <p:sldLayoutId id="2147483974" r:id="rId19"/>
    <p:sldLayoutId id="2147483975" r:id="rId20"/>
    <p:sldLayoutId id="2147483976" r:id="rId21"/>
    <p:sldLayoutId id="2147483977" r:id="rId22"/>
    <p:sldLayoutId id="2147483978" r:id="rId23"/>
    <p:sldLayoutId id="2147483979" r:id="rId24"/>
    <p:sldLayoutId id="2147483980" r:id="rId25"/>
    <p:sldLayoutId id="2147483981" r:id="rId26"/>
    <p:sldLayoutId id="2147483982" r:id="rId27"/>
    <p:sldLayoutId id="2147483983" r:id="rId28"/>
    <p:sldLayoutId id="2147483984" r:id="rId29"/>
    <p:sldLayoutId id="2147483985" r:id="rId30"/>
    <p:sldLayoutId id="2147483986" r:id="rId31"/>
    <p:sldLayoutId id="2147483987" r:id="rId32"/>
    <p:sldLayoutId id="2147483988" r:id="rId33"/>
    <p:sldLayoutId id="2147483989" r:id="rId34"/>
    <p:sldLayoutId id="2147483990" r:id="rId35"/>
    <p:sldLayoutId id="2147483991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205993" y="2680119"/>
            <a:ext cx="5780014" cy="1497762"/>
            <a:chOff x="3205993" y="2380519"/>
            <a:chExt cx="5780014" cy="14977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FAD8477-D888-4B59-A190-EC7DFE0223F3}"/>
                </a:ext>
              </a:extLst>
            </p:cNvPr>
            <p:cNvSpPr/>
            <p:nvPr/>
          </p:nvSpPr>
          <p:spPr>
            <a:xfrm>
              <a:off x="3205993" y="3354099"/>
              <a:ext cx="5780014" cy="524182"/>
            </a:xfrm>
            <a:prstGeom prst="rect">
              <a:avLst/>
            </a:prstGeom>
          </p:spPr>
          <p:txBody>
            <a:bodyPr wrap="square" lIns="0" tIns="0" rIns="0" bIns="0" numCol="1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Open Sans" panose="020B0606030504020204" pitchFamily="34" charset="0"/>
                </a:rPr>
                <a:t>Proactively envisioned multimedia based expertise and cross media growth strategies visualize quality intellectual capital without superior collaboration </a:t>
              </a:r>
              <a:r>
                <a:rPr lang="en-US" sz="120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Open Sans" panose="020B0606030504020204" pitchFamily="34" charset="0"/>
                </a:rPr>
                <a:t>agile.</a:t>
              </a:r>
              <a:endParaRPr lang="en-US" sz="12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F0B75BD-17AD-4DE7-BF1B-27776C0BEFBC}"/>
                </a:ext>
              </a:extLst>
            </p:cNvPr>
            <p:cNvSpPr txBox="1"/>
            <p:nvPr/>
          </p:nvSpPr>
          <p:spPr>
            <a:xfrm>
              <a:off x="3205993" y="2380519"/>
              <a:ext cx="578001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LEROZA</a:t>
              </a:r>
              <a:endParaRPr lang="en-US" sz="6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64945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  <a:endParaRPr lang="en-US" sz="8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0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925910" y="1355914"/>
            <a:ext cx="8340180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media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strategies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925911" y="787841"/>
            <a:ext cx="834017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Team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6539238" y="2814062"/>
            <a:ext cx="3726852" cy="21544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4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6539238" y="2412559"/>
            <a:ext cx="3726852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James Morris</a:t>
            </a:r>
            <a:endParaRPr lang="en-US" sz="4400" b="1" dirty="0">
              <a:solidFill>
                <a:schemeClr val="bg1"/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C03CF7-270D-4CF8-94A8-EEBB02923627}"/>
              </a:ext>
            </a:extLst>
          </p:cNvPr>
          <p:cNvSpPr txBox="1"/>
          <p:nvPr/>
        </p:nvSpPr>
        <p:spPr>
          <a:xfrm flipH="1">
            <a:off x="6539237" y="3898262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Team Building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79D27E32-51A0-47D8-B57B-D1B788A1FD60}"/>
              </a:ext>
            </a:extLst>
          </p:cNvPr>
          <p:cNvCxnSpPr>
            <a:cxnSpLocks/>
          </p:cNvCxnSpPr>
          <p:nvPr/>
        </p:nvCxnSpPr>
        <p:spPr>
          <a:xfrm flipH="1">
            <a:off x="6560692" y="4250274"/>
            <a:ext cx="283886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DF3E908-739D-4D82-9C1D-8C4D271D7AB7}"/>
              </a:ext>
            </a:extLst>
          </p:cNvPr>
          <p:cNvSpPr txBox="1"/>
          <p:nvPr/>
        </p:nvSpPr>
        <p:spPr>
          <a:xfrm flipH="1">
            <a:off x="9589926" y="4180567"/>
            <a:ext cx="400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95%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0786193-F361-45C6-B78E-F7773F48B291}"/>
              </a:ext>
            </a:extLst>
          </p:cNvPr>
          <p:cNvSpPr txBox="1"/>
          <p:nvPr/>
        </p:nvSpPr>
        <p:spPr>
          <a:xfrm flipH="1">
            <a:off x="6539237" y="4444000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Creativity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AC2BE989-B3AC-4EB8-8955-9F338199920B}"/>
              </a:ext>
            </a:extLst>
          </p:cNvPr>
          <p:cNvCxnSpPr>
            <a:cxnSpLocks/>
          </p:cNvCxnSpPr>
          <p:nvPr/>
        </p:nvCxnSpPr>
        <p:spPr>
          <a:xfrm flipH="1">
            <a:off x="6560692" y="4796012"/>
            <a:ext cx="3109847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6F992C0-915F-4566-AC62-423F2E231E50}"/>
              </a:ext>
            </a:extLst>
          </p:cNvPr>
          <p:cNvSpPr txBox="1"/>
          <p:nvPr/>
        </p:nvSpPr>
        <p:spPr>
          <a:xfrm flipH="1">
            <a:off x="9895840" y="4719818"/>
            <a:ext cx="3702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100%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6C79160-1A8C-49AC-B961-A452E19A3C6F}"/>
              </a:ext>
            </a:extLst>
          </p:cNvPr>
          <p:cNvCxnSpPr>
            <a:cxnSpLocks/>
          </p:cNvCxnSpPr>
          <p:nvPr/>
        </p:nvCxnSpPr>
        <p:spPr>
          <a:xfrm flipH="1">
            <a:off x="6570880" y="5335263"/>
            <a:ext cx="2127256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AFDBB4A-2E6D-49B7-86B9-83E4B0DF4290}"/>
              </a:ext>
            </a:extLst>
          </p:cNvPr>
          <p:cNvSpPr txBox="1"/>
          <p:nvPr/>
        </p:nvSpPr>
        <p:spPr>
          <a:xfrm flipH="1">
            <a:off x="6539237" y="4983251"/>
            <a:ext cx="1821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Problem Solving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DAEA8AE-2A7C-4BA8-8184-C1F8944F0C60}"/>
              </a:ext>
            </a:extLst>
          </p:cNvPr>
          <p:cNvSpPr txBox="1"/>
          <p:nvPr/>
        </p:nvSpPr>
        <p:spPr>
          <a:xfrm flipH="1">
            <a:off x="8898858" y="5258971"/>
            <a:ext cx="400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80%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6E78A6B-FEDC-448F-9853-0489C68C5E77}"/>
              </a:ext>
            </a:extLst>
          </p:cNvPr>
          <p:cNvSpPr/>
          <p:nvPr/>
        </p:nvSpPr>
        <p:spPr>
          <a:xfrm>
            <a:off x="6539238" y="5589643"/>
            <a:ext cx="3726851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Synergistically evolve 2.0 technologies rather than just in time initiatives. Quickly deploy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a strategic networks.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739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925910" y="1355914"/>
            <a:ext cx="8340180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strategies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925911" y="787841"/>
            <a:ext cx="834017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Team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925908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1925908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Laura Davis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26741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4826741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Newt </a:t>
            </a:r>
            <a:r>
              <a:rPr lang="en-US" sz="1400" b="1" dirty="0" err="1" smtClean="0">
                <a:solidFill>
                  <a:schemeClr val="bg1"/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Sprouse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7727574" y="5816242"/>
            <a:ext cx="2538515" cy="16927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Marketing Team Leader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7727574" y="5545545"/>
            <a:ext cx="253851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Mark Grey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414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07" y="1008137"/>
            <a:ext cx="2399813" cy="48417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44A6091-7B5F-410A-96A3-7D573975D3FA}"/>
              </a:ext>
            </a:extLst>
          </p:cNvPr>
          <p:cNvSpPr/>
          <p:nvPr/>
        </p:nvSpPr>
        <p:spPr>
          <a:xfrm>
            <a:off x="1132280" y="2643896"/>
            <a:ext cx="6550445" cy="76174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based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to provide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 collaboration and idea sharing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AA74934-F935-40A8-9C7C-F791B584FACE}"/>
              </a:ext>
            </a:extLst>
          </p:cNvPr>
          <p:cNvSpPr txBox="1"/>
          <p:nvPr/>
        </p:nvSpPr>
        <p:spPr>
          <a:xfrm>
            <a:off x="5216499" y="3862297"/>
            <a:ext cx="2466227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8104BF0-48B4-469F-8396-63C7B3B2DC77}"/>
              </a:ext>
            </a:extLst>
          </p:cNvPr>
          <p:cNvSpPr/>
          <p:nvPr/>
        </p:nvSpPr>
        <p:spPr>
          <a:xfrm>
            <a:off x="5216498" y="4155233"/>
            <a:ext cx="2466227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on low hanging fruit to identify a ballpark to value content in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reliable good based growth more u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7C32F1C-DE39-4D97-AD83-B39EE20F6217}"/>
              </a:ext>
            </a:extLst>
          </p:cNvPr>
          <p:cNvSpPr txBox="1"/>
          <p:nvPr/>
        </p:nvSpPr>
        <p:spPr>
          <a:xfrm>
            <a:off x="1713031" y="3862297"/>
            <a:ext cx="2466227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11349E16-43A2-4DEC-8852-CC7681F976A8}"/>
              </a:ext>
            </a:extLst>
          </p:cNvPr>
          <p:cNvSpPr/>
          <p:nvPr/>
        </p:nvSpPr>
        <p:spPr>
          <a:xfrm>
            <a:off x="1713030" y="4155233"/>
            <a:ext cx="2466227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on low hanging fruit to identify a ballpark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to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content in </a:t>
            </a:r>
            <a:r>
              <a:rPr lang="en-US" alt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reliable good </a:t>
            </a:r>
            <a:r>
              <a:rPr lang="en-US" alt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based growth more u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1132280" y="3862297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4641989" y="3862297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132280" y="1941021"/>
            <a:ext cx="65504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Mockup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05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039967" y="1444467"/>
            <a:ext cx="10112066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good media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strategies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more further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on low hanging fruit to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identify.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039968" y="876394"/>
            <a:ext cx="1011206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 Slide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44A6091-7B5F-410A-96A3-7D573975D3FA}"/>
              </a:ext>
            </a:extLst>
          </p:cNvPr>
          <p:cNvSpPr/>
          <p:nvPr/>
        </p:nvSpPr>
        <p:spPr>
          <a:xfrm>
            <a:off x="1039966" y="5473776"/>
            <a:ext cx="10112065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the leverage frameworks into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provide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 collaboration and idea sharing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97" y="2491500"/>
            <a:ext cx="4231342" cy="2415758"/>
          </a:xfrm>
          <a:prstGeom prst="rect">
            <a:avLst/>
          </a:prstGeom>
        </p:spPr>
      </p:pic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8275211" y="3489036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7C32F1C-DE39-4D97-AD83-B39EE20F6217}"/>
              </a:ext>
            </a:extLst>
          </p:cNvPr>
          <p:cNvSpPr txBox="1"/>
          <p:nvPr/>
        </p:nvSpPr>
        <p:spPr>
          <a:xfrm>
            <a:off x="8880242" y="3172038"/>
            <a:ext cx="2240280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1349E16-43A2-4DEC-8852-CC7681F976A8}"/>
              </a:ext>
            </a:extLst>
          </p:cNvPr>
          <p:cNvSpPr/>
          <p:nvPr/>
        </p:nvSpPr>
        <p:spPr>
          <a:xfrm>
            <a:off x="8880241" y="3464974"/>
            <a:ext cx="224028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hanging fruit to identify to value content in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reliable for good based growth more u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ser.</a:t>
            </a: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 flipH="1">
            <a:off x="3492021" y="3489036"/>
            <a:ext cx="374904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7C32F1C-DE39-4D97-AD83-B39EE20F6217}"/>
              </a:ext>
            </a:extLst>
          </p:cNvPr>
          <p:cNvSpPr txBox="1"/>
          <p:nvPr/>
        </p:nvSpPr>
        <p:spPr>
          <a:xfrm flipH="1">
            <a:off x="1039967" y="3172038"/>
            <a:ext cx="224146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1349E16-43A2-4DEC-8852-CC7681F976A8}"/>
              </a:ext>
            </a:extLst>
          </p:cNvPr>
          <p:cNvSpPr/>
          <p:nvPr/>
        </p:nvSpPr>
        <p:spPr>
          <a:xfrm flipH="1">
            <a:off x="1039967" y="3464974"/>
            <a:ext cx="2241469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Capitalize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hanging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fruit to identify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to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content in </a:t>
            </a:r>
            <a:r>
              <a:rPr lang="en-US" alt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reliable </a:t>
            </a:r>
            <a:r>
              <a:rPr lang="en-US" alt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for good based growth more u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ser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11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44A6091-7B5F-410A-96A3-7D573975D3FA}"/>
              </a:ext>
            </a:extLst>
          </p:cNvPr>
          <p:cNvSpPr/>
          <p:nvPr/>
        </p:nvSpPr>
        <p:spPr>
          <a:xfrm>
            <a:off x="2707343" y="1237536"/>
            <a:ext cx="6777316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strategies based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 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to provide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</a:t>
            </a:r>
            <a:r>
              <a:rPr lang="en-US" sz="11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2707343" y="590683"/>
            <a:ext cx="677731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Pricing Table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947F766-FDF5-4B4E-959F-374277BDA501}"/>
              </a:ext>
            </a:extLst>
          </p:cNvPr>
          <p:cNvSpPr/>
          <p:nvPr/>
        </p:nvSpPr>
        <p:spPr>
          <a:xfrm>
            <a:off x="7710555" y="2348752"/>
            <a:ext cx="2655639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EC18A70-2C9C-4AEE-BFC0-33FEDC78EA4C}"/>
              </a:ext>
            </a:extLst>
          </p:cNvPr>
          <p:cNvSpPr/>
          <p:nvPr/>
        </p:nvSpPr>
        <p:spPr>
          <a:xfrm>
            <a:off x="7710556" y="2961017"/>
            <a:ext cx="2655639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6213A1C-0EBA-48DE-84BB-223512D49C4F}"/>
              </a:ext>
            </a:extLst>
          </p:cNvPr>
          <p:cNvSpPr txBox="1"/>
          <p:nvPr/>
        </p:nvSpPr>
        <p:spPr>
          <a:xfrm>
            <a:off x="8087400" y="2547162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Diamond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Package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B182C7B7-74B4-4F27-AF16-F61D78FC9EDF}"/>
              </a:ext>
            </a:extLst>
          </p:cNvPr>
          <p:cNvSpPr/>
          <p:nvPr/>
        </p:nvSpPr>
        <p:spPr>
          <a:xfrm>
            <a:off x="4768181" y="2348752"/>
            <a:ext cx="2655639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EEDD52B-91A9-4D4B-813C-EC72AA7F1859}"/>
              </a:ext>
            </a:extLst>
          </p:cNvPr>
          <p:cNvSpPr/>
          <p:nvPr/>
        </p:nvSpPr>
        <p:spPr>
          <a:xfrm>
            <a:off x="4768182" y="2961017"/>
            <a:ext cx="2655639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B3DB1D6-FCDA-46F6-88A5-46DC3D7B7CEB}"/>
              </a:ext>
            </a:extLst>
          </p:cNvPr>
          <p:cNvSpPr txBox="1"/>
          <p:nvPr/>
        </p:nvSpPr>
        <p:spPr>
          <a:xfrm>
            <a:off x="5145026" y="2547162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Gold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Package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4E54DAD-9EBE-4B0F-9791-3A766D362A44}"/>
              </a:ext>
            </a:extLst>
          </p:cNvPr>
          <p:cNvSpPr/>
          <p:nvPr/>
        </p:nvSpPr>
        <p:spPr>
          <a:xfrm>
            <a:off x="1825806" y="2348752"/>
            <a:ext cx="2655640" cy="61226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9F6F30E-6ECE-46FC-B6EA-8D611B08EC4C}"/>
              </a:ext>
            </a:extLst>
          </p:cNvPr>
          <p:cNvSpPr/>
          <p:nvPr/>
        </p:nvSpPr>
        <p:spPr>
          <a:xfrm>
            <a:off x="1825806" y="2961017"/>
            <a:ext cx="2655640" cy="27125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6213A1C-0EBA-48DE-84BB-223512D49C4F}"/>
              </a:ext>
            </a:extLst>
          </p:cNvPr>
          <p:cNvSpPr txBox="1"/>
          <p:nvPr/>
        </p:nvSpPr>
        <p:spPr>
          <a:xfrm>
            <a:off x="8087401" y="5081806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$695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xmlns="" id="{16A34591-A469-4533-9F9B-651215538D44}"/>
              </a:ext>
            </a:extLst>
          </p:cNvPr>
          <p:cNvSpPr txBox="1"/>
          <p:nvPr/>
        </p:nvSpPr>
        <p:spPr>
          <a:xfrm>
            <a:off x="8023592" y="4061453"/>
            <a:ext cx="20295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administrate empowered markets via plug and play networks users.</a:t>
            </a:r>
          </a:p>
        </p:txBody>
      </p:sp>
      <p:sp>
        <p:nvSpPr>
          <p:cNvPr id="36" name="Freeform 35"/>
          <p:cNvSpPr>
            <a:spLocks noChangeAspect="1" noChangeArrowheads="1"/>
          </p:cNvSpPr>
          <p:nvPr/>
        </p:nvSpPr>
        <p:spPr bwMode="auto">
          <a:xfrm>
            <a:off x="8838655" y="3337356"/>
            <a:ext cx="399441" cy="444755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B3DB1D6-FCDA-46F6-88A5-46DC3D7B7CEB}"/>
              </a:ext>
            </a:extLst>
          </p:cNvPr>
          <p:cNvSpPr txBox="1"/>
          <p:nvPr/>
        </p:nvSpPr>
        <p:spPr>
          <a:xfrm>
            <a:off x="5145027" y="5081806"/>
            <a:ext cx="19019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$417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xmlns="" id="{C636FC6D-DA26-4FC9-93A4-E1C34C9CBFC6}"/>
              </a:ext>
            </a:extLst>
          </p:cNvPr>
          <p:cNvSpPr txBox="1"/>
          <p:nvPr/>
        </p:nvSpPr>
        <p:spPr>
          <a:xfrm>
            <a:off x="5081218" y="4061453"/>
            <a:ext cx="20295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administrate empowered markets via plug and play networks users.</a:t>
            </a:r>
          </a:p>
        </p:txBody>
      </p:sp>
      <p:sp>
        <p:nvSpPr>
          <p:cNvPr id="34" name="Freeform 33"/>
          <p:cNvSpPr>
            <a:spLocks noChangeAspect="1" noChangeArrowheads="1"/>
          </p:cNvSpPr>
          <p:nvPr/>
        </p:nvSpPr>
        <p:spPr bwMode="auto">
          <a:xfrm>
            <a:off x="5896281" y="3337357"/>
            <a:ext cx="399441" cy="444755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AC33A55-A5F2-4913-AB05-30ECFC24ADE4}"/>
              </a:ext>
            </a:extLst>
          </p:cNvPr>
          <p:cNvSpPr txBox="1"/>
          <p:nvPr/>
        </p:nvSpPr>
        <p:spPr>
          <a:xfrm>
            <a:off x="2202652" y="5081806"/>
            <a:ext cx="19019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$242 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USD</a:t>
            </a:r>
          </a:p>
        </p:txBody>
      </p:sp>
      <p:sp>
        <p:nvSpPr>
          <p:cNvPr id="29" name="7 CuadroTexto">
            <a:extLst>
              <a:ext uri="{FF2B5EF4-FFF2-40B4-BE49-F238E27FC236}">
                <a16:creationId xmlns:a16="http://schemas.microsoft.com/office/drawing/2014/main" xmlns="" id="{710C9D41-3868-4B34-A981-1681CD9FECE7}"/>
              </a:ext>
            </a:extLst>
          </p:cNvPr>
          <p:cNvSpPr txBox="1"/>
          <p:nvPr/>
        </p:nvSpPr>
        <p:spPr>
          <a:xfrm>
            <a:off x="2138843" y="4061452"/>
            <a:ext cx="20295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Collaboratively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administrate empowered markets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via plug and play networks users.</a:t>
            </a:r>
          </a:p>
        </p:txBody>
      </p:sp>
      <p:sp>
        <p:nvSpPr>
          <p:cNvPr id="35" name="Freeform 34"/>
          <p:cNvSpPr>
            <a:spLocks noChangeAspect="1" noChangeArrowheads="1"/>
          </p:cNvSpPr>
          <p:nvPr/>
        </p:nvSpPr>
        <p:spPr bwMode="auto">
          <a:xfrm>
            <a:off x="2953906" y="3337356"/>
            <a:ext cx="399441" cy="444755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AAC33A55-A5F2-4913-AB05-30ECFC24ADE4}"/>
              </a:ext>
            </a:extLst>
          </p:cNvPr>
          <p:cNvSpPr txBox="1"/>
          <p:nvPr/>
        </p:nvSpPr>
        <p:spPr>
          <a:xfrm>
            <a:off x="2202650" y="2547162"/>
            <a:ext cx="19019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Silver Package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204239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9996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2393576" y="5462961"/>
            <a:ext cx="7404848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strategies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has evolved from runway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frameworks.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2393577" y="4894888"/>
            <a:ext cx="7404847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599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7165076" y="2999794"/>
            <a:ext cx="3948951" cy="152349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intellectual capital without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to growth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based strategies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evolved.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7165076" y="2303935"/>
            <a:ext cx="394895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077973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977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2375647" y="1532961"/>
            <a:ext cx="7440706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quality intellectual capital without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growth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normal that evolved.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a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Leverage intellectual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superior collaboration and idea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for sharing coordinate.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2375648" y="912293"/>
            <a:ext cx="744070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01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497841" y="3270647"/>
            <a:ext cx="1134948" cy="1691757"/>
            <a:chOff x="6497841" y="3270647"/>
            <a:chExt cx="1134948" cy="1691757"/>
          </a:xfrm>
        </p:grpSpPr>
        <p:sp>
          <p:nvSpPr>
            <p:cNvPr id="4" name="Shape 592">
              <a:extLst>
                <a:ext uri="{FF2B5EF4-FFF2-40B4-BE49-F238E27FC236}">
                  <a16:creationId xmlns:a16="http://schemas.microsoft.com/office/drawing/2014/main" xmlns="" id="{79E41EFA-AC39-424B-8511-9009B5CE7303}"/>
                </a:ext>
              </a:extLst>
            </p:cNvPr>
            <p:cNvSpPr/>
            <p:nvPr/>
          </p:nvSpPr>
          <p:spPr>
            <a:xfrm>
              <a:off x="6639146" y="4669796"/>
              <a:ext cx="852339" cy="292608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F2FAEACE-7DC5-4F54-8A89-0061C6B40E92}"/>
                </a:ext>
              </a:extLst>
            </p:cNvPr>
            <p:cNvSpPr txBox="1"/>
            <p:nvPr/>
          </p:nvSpPr>
          <p:spPr>
            <a:xfrm>
              <a:off x="6722127" y="4731462"/>
              <a:ext cx="68637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Item 02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xmlns="" id="{86122282-487C-4A5C-953F-D2499A9E6D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51885" y="3324690"/>
              <a:ext cx="1026861" cy="1026862"/>
            </a:xfrm>
            <a:prstGeom prst="ellipse">
              <a:avLst/>
            </a:prstGeom>
            <a:solidFill>
              <a:schemeClr val="accent3"/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3" name="Arc 2">
              <a:extLst>
                <a:ext uri="{FF2B5EF4-FFF2-40B4-BE49-F238E27FC236}">
                  <a16:creationId xmlns:a16="http://schemas.microsoft.com/office/drawing/2014/main" xmlns="" id="{561D95CA-9D85-4E14-BD31-C7B959B018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97841" y="3270647"/>
              <a:ext cx="1134948" cy="1134948"/>
            </a:xfrm>
            <a:prstGeom prst="arc">
              <a:avLst>
                <a:gd name="adj1" fmla="val 16190792"/>
                <a:gd name="adj2" fmla="val 9689646"/>
              </a:avLst>
            </a:prstGeom>
            <a:ln w="127000" cap="rnd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7BEDD09-E3B9-4B80-A432-8C49FA04E3EC}"/>
                </a:ext>
              </a:extLst>
            </p:cNvPr>
            <p:cNvSpPr txBox="1"/>
            <p:nvPr/>
          </p:nvSpPr>
          <p:spPr>
            <a:xfrm>
              <a:off x="6722127" y="3699622"/>
              <a:ext cx="68637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90%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9212" y="3270647"/>
            <a:ext cx="1134948" cy="1691757"/>
            <a:chOff x="4559212" y="3270647"/>
            <a:chExt cx="1134948" cy="1691757"/>
          </a:xfrm>
        </p:grpSpPr>
        <p:sp>
          <p:nvSpPr>
            <p:cNvPr id="9" name="Shape 592">
              <a:extLst>
                <a:ext uri="{FF2B5EF4-FFF2-40B4-BE49-F238E27FC236}">
                  <a16:creationId xmlns:a16="http://schemas.microsoft.com/office/drawing/2014/main" xmlns="" id="{2F0A6A62-8840-444B-AAE0-C482CC0113B3}"/>
                </a:ext>
              </a:extLst>
            </p:cNvPr>
            <p:cNvSpPr/>
            <p:nvPr/>
          </p:nvSpPr>
          <p:spPr>
            <a:xfrm>
              <a:off x="4700517" y="4669796"/>
              <a:ext cx="852339" cy="2926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BB0DF7F-E08D-4A0F-BE86-07AEDE91A9BC}"/>
                </a:ext>
              </a:extLst>
            </p:cNvPr>
            <p:cNvSpPr txBox="1"/>
            <p:nvPr/>
          </p:nvSpPr>
          <p:spPr>
            <a:xfrm>
              <a:off x="4783498" y="4731462"/>
              <a:ext cx="68637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Item 01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1DCE84A8-9E8E-414C-9318-BF79A81891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3256" y="3324690"/>
              <a:ext cx="1026861" cy="1026862"/>
            </a:xfrm>
            <a:prstGeom prst="ellipse">
              <a:avLst/>
            </a:prstGeom>
            <a:solidFill>
              <a:schemeClr val="accent1"/>
            </a:solidFill>
            <a:ln w="1905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4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xmlns="" id="{0E5140BA-7B8C-4753-9DBB-CC99B7BCB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59212" y="3270647"/>
              <a:ext cx="1134948" cy="1134948"/>
            </a:xfrm>
            <a:prstGeom prst="arc">
              <a:avLst>
                <a:gd name="adj1" fmla="val 16190792"/>
                <a:gd name="adj2" fmla="val 9689646"/>
              </a:avLst>
            </a:prstGeom>
            <a:ln w="127000" cap="rnd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Ligh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DEC5642-33A7-4F76-8CA4-DC5A58F13BFF}"/>
                </a:ext>
              </a:extLst>
            </p:cNvPr>
            <p:cNvSpPr txBox="1"/>
            <p:nvPr/>
          </p:nvSpPr>
          <p:spPr>
            <a:xfrm>
              <a:off x="4783498" y="3699622"/>
              <a:ext cx="68637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70%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14FF820-3B73-4B95-A478-1C48C0340644}"/>
              </a:ext>
            </a:extLst>
          </p:cNvPr>
          <p:cNvSpPr txBox="1"/>
          <p:nvPr/>
        </p:nvSpPr>
        <p:spPr>
          <a:xfrm>
            <a:off x="2171836" y="3075017"/>
            <a:ext cx="1867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Strategy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1A9F924F-E0BC-4402-8720-66E8CA8BBFCB}"/>
              </a:ext>
            </a:extLst>
          </p:cNvPr>
          <p:cNvSpPr txBox="1"/>
          <p:nvPr/>
        </p:nvSpPr>
        <p:spPr>
          <a:xfrm>
            <a:off x="1563030" y="3380624"/>
            <a:ext cx="2476590" cy="17774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highly sales products to enabled data efficiently unleash cross media with good customer.</a:t>
            </a:r>
          </a:p>
          <a:p>
            <a:pPr algn="r"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seamlessly quality capital without superior collaboration to idea sharing coordinate proactive.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2F27955-E437-4578-B52F-CBD43C5097DA}"/>
              </a:ext>
            </a:extLst>
          </p:cNvPr>
          <p:cNvSpPr txBox="1"/>
          <p:nvPr/>
        </p:nvSpPr>
        <p:spPr>
          <a:xfrm>
            <a:off x="8152382" y="3075017"/>
            <a:ext cx="1867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Solution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xmlns="" id="{7BCDCAD5-936A-4A7A-8FA3-A200167DFCAF}"/>
              </a:ext>
            </a:extLst>
          </p:cNvPr>
          <p:cNvSpPr txBox="1"/>
          <p:nvPr/>
        </p:nvSpPr>
        <p:spPr>
          <a:xfrm>
            <a:off x="8152382" y="3380624"/>
            <a:ext cx="2476590" cy="17774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highly sales products to enabled data efficiently unleash cross media with good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customer.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s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 collaboration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idea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sharing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proactive.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563029" y="1551760"/>
            <a:ext cx="9065943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strategies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quality. Collaboration leverage agile frameworks to provide the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capital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and idea sharing coordinate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563030" y="931092"/>
            <a:ext cx="906594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26372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557506" y="2433000"/>
            <a:ext cx="3263156" cy="3142272"/>
            <a:chOff x="7297597" y="1910869"/>
            <a:chExt cx="3621087" cy="3486944"/>
          </a:xfrm>
        </p:grpSpPr>
        <p:sp>
          <p:nvSpPr>
            <p:cNvPr id="110" name="Freeform 4">
              <a:extLst>
                <a:ext uri="{FF2B5EF4-FFF2-40B4-BE49-F238E27FC236}">
                  <a16:creationId xmlns="" xmlns:a16="http://schemas.microsoft.com/office/drawing/2014/main" id="{F6B9E011-5BF2-48C7-97E2-1453110E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9922" y="4403244"/>
              <a:ext cx="1993900" cy="728663"/>
            </a:xfrm>
            <a:custGeom>
              <a:avLst/>
              <a:gdLst>
                <a:gd name="T0" fmla="*/ 494 w 5540"/>
                <a:gd name="T1" fmla="*/ 0 h 2024"/>
                <a:gd name="T2" fmla="*/ 0 w 5540"/>
                <a:gd name="T3" fmla="*/ 494 h 2024"/>
                <a:gd name="T4" fmla="*/ 5539 w 5540"/>
                <a:gd name="T5" fmla="*/ 494 h 2024"/>
                <a:gd name="T6" fmla="*/ 5045 w 5540"/>
                <a:gd name="T7" fmla="*/ 0 h 2024"/>
                <a:gd name="T8" fmla="*/ 494 w 5540"/>
                <a:gd name="T9" fmla="*/ 0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0" h="2024">
                  <a:moveTo>
                    <a:pt x="494" y="0"/>
                  </a:moveTo>
                  <a:lnTo>
                    <a:pt x="0" y="494"/>
                  </a:lnTo>
                  <a:cubicBezTo>
                    <a:pt x="1529" y="2023"/>
                    <a:pt x="4009" y="2023"/>
                    <a:pt x="5539" y="494"/>
                  </a:cubicBezTo>
                  <a:lnTo>
                    <a:pt x="5045" y="0"/>
                  </a:lnTo>
                  <a:cubicBezTo>
                    <a:pt x="3786" y="1256"/>
                    <a:pt x="1750" y="1256"/>
                    <a:pt x="49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8" name="Freeform 8">
              <a:extLst>
                <a:ext uri="{FF2B5EF4-FFF2-40B4-BE49-F238E27FC236}">
                  <a16:creationId xmlns="" xmlns:a16="http://schemas.microsoft.com/office/drawing/2014/main" id="{8929C3E2-CB72-4371-A944-0C672E0B7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309" y="4348475"/>
              <a:ext cx="1047750" cy="1049338"/>
            </a:xfrm>
            <a:custGeom>
              <a:avLst/>
              <a:gdLst>
                <a:gd name="T0" fmla="*/ 2911 w 2912"/>
                <a:gd name="T1" fmla="*/ 1456 h 2913"/>
                <a:gd name="T2" fmla="*/ 1456 w 2912"/>
                <a:gd name="T3" fmla="*/ 2912 h 2913"/>
                <a:gd name="T4" fmla="*/ 0 w 2912"/>
                <a:gd name="T5" fmla="*/ 1456 h 2913"/>
                <a:gd name="T6" fmla="*/ 1456 w 2912"/>
                <a:gd name="T7" fmla="*/ 0 h 2913"/>
                <a:gd name="T8" fmla="*/ 2911 w 2912"/>
                <a:gd name="T9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2" h="2913">
                  <a:moveTo>
                    <a:pt x="2911" y="1456"/>
                  </a:moveTo>
                  <a:cubicBezTo>
                    <a:pt x="2911" y="2260"/>
                    <a:pt x="2260" y="2912"/>
                    <a:pt x="1456" y="2912"/>
                  </a:cubicBezTo>
                  <a:cubicBezTo>
                    <a:pt x="651" y="2912"/>
                    <a:pt x="0" y="2260"/>
                    <a:pt x="0" y="1456"/>
                  </a:cubicBezTo>
                  <a:cubicBezTo>
                    <a:pt x="0" y="651"/>
                    <a:pt x="651" y="0"/>
                    <a:pt x="1456" y="0"/>
                  </a:cubicBezTo>
                  <a:cubicBezTo>
                    <a:pt x="2260" y="0"/>
                    <a:pt x="2911" y="651"/>
                    <a:pt x="2911" y="1456"/>
                  </a:cubicBezTo>
                </a:path>
              </a:pathLst>
            </a:custGeom>
            <a:solidFill>
              <a:schemeClr val="accent1">
                <a:lumMod val="1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="" xmlns:a16="http://schemas.microsoft.com/office/drawing/2014/main" id="{C80769E7-7610-402D-AFE9-63E1D8B278EC}"/>
                </a:ext>
              </a:extLst>
            </p:cNvPr>
            <p:cNvGrpSpPr/>
            <p:nvPr/>
          </p:nvGrpSpPr>
          <p:grpSpPr>
            <a:xfrm>
              <a:off x="8118334" y="2036282"/>
              <a:ext cx="2025650" cy="758825"/>
              <a:chOff x="5106193" y="2572924"/>
              <a:chExt cx="2025650" cy="758825"/>
            </a:xfrm>
          </p:grpSpPr>
          <p:sp>
            <p:nvSpPr>
              <p:cNvPr id="108" name="Freeform 2">
                <a:extLst>
                  <a:ext uri="{FF2B5EF4-FFF2-40B4-BE49-F238E27FC236}">
                    <a16:creationId xmlns="" xmlns:a16="http://schemas.microsoft.com/office/drawing/2014/main" id="{33188880-C2B4-425B-9154-14CB94BD8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193" y="2572924"/>
                <a:ext cx="1993900" cy="728662"/>
              </a:xfrm>
              <a:custGeom>
                <a:avLst/>
                <a:gdLst>
                  <a:gd name="T0" fmla="*/ 0 w 5540"/>
                  <a:gd name="T1" fmla="*/ 1529 h 2024"/>
                  <a:gd name="T2" fmla="*/ 494 w 5540"/>
                  <a:gd name="T3" fmla="*/ 2023 h 2024"/>
                  <a:gd name="T4" fmla="*/ 5045 w 5540"/>
                  <a:gd name="T5" fmla="*/ 2023 h 2024"/>
                  <a:gd name="T6" fmla="*/ 5539 w 5540"/>
                  <a:gd name="T7" fmla="*/ 1529 h 2024"/>
                  <a:gd name="T8" fmla="*/ 0 w 5540"/>
                  <a:gd name="T9" fmla="*/ 1529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0" h="2024">
                    <a:moveTo>
                      <a:pt x="0" y="1529"/>
                    </a:moveTo>
                    <a:lnTo>
                      <a:pt x="494" y="2023"/>
                    </a:lnTo>
                    <a:cubicBezTo>
                      <a:pt x="1753" y="764"/>
                      <a:pt x="3789" y="764"/>
                      <a:pt x="5045" y="2023"/>
                    </a:cubicBezTo>
                    <a:lnTo>
                      <a:pt x="5539" y="1529"/>
                    </a:lnTo>
                    <a:cubicBezTo>
                      <a:pt x="4009" y="0"/>
                      <a:pt x="1530" y="0"/>
                      <a:pt x="0" y="152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Freeform 3">
                <a:extLst>
                  <a:ext uri="{FF2B5EF4-FFF2-40B4-BE49-F238E27FC236}">
                    <a16:creationId xmlns="" xmlns:a16="http://schemas.microsoft.com/office/drawing/2014/main" id="{603424C3-76DD-4422-B326-DCEF21B1F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3881" y="3123786"/>
                <a:ext cx="207962" cy="207963"/>
              </a:xfrm>
              <a:custGeom>
                <a:avLst/>
                <a:gdLst>
                  <a:gd name="T0" fmla="*/ 496 w 576"/>
                  <a:gd name="T1" fmla="*/ 0 h 577"/>
                  <a:gd name="T2" fmla="*/ 0 w 576"/>
                  <a:gd name="T3" fmla="*/ 497 h 577"/>
                  <a:gd name="T4" fmla="*/ 575 w 576"/>
                  <a:gd name="T5" fmla="*/ 576 h 577"/>
                  <a:gd name="T6" fmla="*/ 496 w 576"/>
                  <a:gd name="T7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6" h="577">
                    <a:moveTo>
                      <a:pt x="496" y="0"/>
                    </a:moveTo>
                    <a:lnTo>
                      <a:pt x="0" y="497"/>
                    </a:lnTo>
                    <a:lnTo>
                      <a:pt x="575" y="576"/>
                    </a:lnTo>
                    <a:lnTo>
                      <a:pt x="49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7EEBB6B0-597F-4162-B9F5-23DAF2DCC431}"/>
                </a:ext>
              </a:extLst>
            </p:cNvPr>
            <p:cNvGrpSpPr/>
            <p:nvPr/>
          </p:nvGrpSpPr>
          <p:grpSpPr>
            <a:xfrm>
              <a:off x="9909034" y="2587144"/>
              <a:ext cx="755650" cy="2009224"/>
              <a:chOff x="6896893" y="3123786"/>
              <a:chExt cx="755650" cy="2009224"/>
            </a:xfrm>
          </p:grpSpPr>
          <p:sp>
            <p:nvSpPr>
              <p:cNvPr id="112" name="Freeform 1">
                <a:extLst>
                  <a:ext uri="{FF2B5EF4-FFF2-40B4-BE49-F238E27FC236}">
                    <a16:creationId xmlns="" xmlns:a16="http://schemas.microsoft.com/office/drawing/2014/main" id="{EF5186B5-E373-4565-8B38-4BB357C75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3881" y="3123786"/>
                <a:ext cx="728662" cy="1993900"/>
              </a:xfrm>
              <a:custGeom>
                <a:avLst/>
                <a:gdLst>
                  <a:gd name="T0" fmla="*/ 0 w 2024"/>
                  <a:gd name="T1" fmla="*/ 5045 h 5540"/>
                  <a:gd name="T2" fmla="*/ 494 w 2024"/>
                  <a:gd name="T3" fmla="*/ 5539 h 5540"/>
                  <a:gd name="T4" fmla="*/ 494 w 2024"/>
                  <a:gd name="T5" fmla="*/ 0 h 5540"/>
                  <a:gd name="T6" fmla="*/ 0 w 2024"/>
                  <a:gd name="T7" fmla="*/ 494 h 5540"/>
                  <a:gd name="T8" fmla="*/ 0 w 2024"/>
                  <a:gd name="T9" fmla="*/ 5045 h 5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4" h="5540">
                    <a:moveTo>
                      <a:pt x="0" y="5045"/>
                    </a:moveTo>
                    <a:lnTo>
                      <a:pt x="494" y="5539"/>
                    </a:lnTo>
                    <a:cubicBezTo>
                      <a:pt x="2023" y="4009"/>
                      <a:pt x="2023" y="1530"/>
                      <a:pt x="494" y="0"/>
                    </a:cubicBezTo>
                    <a:lnTo>
                      <a:pt x="0" y="494"/>
                    </a:lnTo>
                    <a:cubicBezTo>
                      <a:pt x="1259" y="1750"/>
                      <a:pt x="1259" y="3786"/>
                      <a:pt x="0" y="5045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Freeform 5">
                <a:extLst>
                  <a:ext uri="{FF2B5EF4-FFF2-40B4-BE49-F238E27FC236}">
                    <a16:creationId xmlns="" xmlns:a16="http://schemas.microsoft.com/office/drawing/2014/main" id="{F9F82572-9DC3-42D7-BC2D-393C423B1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6893" y="4898060"/>
                <a:ext cx="236757" cy="234950"/>
              </a:xfrm>
              <a:custGeom>
                <a:avLst/>
                <a:gdLst>
                  <a:gd name="T0" fmla="*/ 576 w 577"/>
                  <a:gd name="T1" fmla="*/ 494 h 574"/>
                  <a:gd name="T2" fmla="*/ 79 w 577"/>
                  <a:gd name="T3" fmla="*/ 0 h 574"/>
                  <a:gd name="T4" fmla="*/ 0 w 577"/>
                  <a:gd name="T5" fmla="*/ 573 h 574"/>
                  <a:gd name="T6" fmla="*/ 576 w 577"/>
                  <a:gd name="T7" fmla="*/ 49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7" h="574">
                    <a:moveTo>
                      <a:pt x="576" y="494"/>
                    </a:moveTo>
                    <a:lnTo>
                      <a:pt x="79" y="0"/>
                    </a:lnTo>
                    <a:lnTo>
                      <a:pt x="0" y="573"/>
                    </a:lnTo>
                    <a:lnTo>
                      <a:pt x="576" y="494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4" name="Freeform 6">
              <a:extLst>
                <a:ext uri="{FF2B5EF4-FFF2-40B4-BE49-F238E27FC236}">
                  <a16:creationId xmlns="" xmlns:a16="http://schemas.microsoft.com/office/drawing/2014/main" id="{8AA179E9-A27D-4B60-B570-08320A317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9059" y="2558569"/>
              <a:ext cx="757238" cy="2024063"/>
            </a:xfrm>
            <a:custGeom>
              <a:avLst/>
              <a:gdLst>
                <a:gd name="T0" fmla="*/ 2103 w 2104"/>
                <a:gd name="T1" fmla="*/ 0 h 5622"/>
                <a:gd name="T2" fmla="*/ 1527 w 2104"/>
                <a:gd name="T3" fmla="*/ 79 h 5622"/>
                <a:gd name="T4" fmla="*/ 1530 w 2104"/>
                <a:gd name="T5" fmla="*/ 82 h 5622"/>
                <a:gd name="T6" fmla="*/ 1530 w 2104"/>
                <a:gd name="T7" fmla="*/ 5621 h 5622"/>
                <a:gd name="T8" fmla="*/ 2024 w 2104"/>
                <a:gd name="T9" fmla="*/ 5127 h 5622"/>
                <a:gd name="T10" fmla="*/ 2024 w 2104"/>
                <a:gd name="T11" fmla="*/ 576 h 5622"/>
                <a:gd name="T12" fmla="*/ 2103 w 2104"/>
                <a:gd name="T13" fmla="*/ 0 h 5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4" h="5622">
                  <a:moveTo>
                    <a:pt x="2103" y="0"/>
                  </a:moveTo>
                  <a:lnTo>
                    <a:pt x="1527" y="79"/>
                  </a:lnTo>
                  <a:lnTo>
                    <a:pt x="1530" y="82"/>
                  </a:lnTo>
                  <a:cubicBezTo>
                    <a:pt x="0" y="1612"/>
                    <a:pt x="0" y="4091"/>
                    <a:pt x="1530" y="5621"/>
                  </a:cubicBezTo>
                  <a:lnTo>
                    <a:pt x="2024" y="5127"/>
                  </a:lnTo>
                  <a:cubicBezTo>
                    <a:pt x="768" y="3871"/>
                    <a:pt x="768" y="1835"/>
                    <a:pt x="2024" y="576"/>
                  </a:cubicBezTo>
                  <a:lnTo>
                    <a:pt x="2103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5" name="Freeform 7">
              <a:extLst>
                <a:ext uri="{FF2B5EF4-FFF2-40B4-BE49-F238E27FC236}">
                  <a16:creationId xmlns="" xmlns:a16="http://schemas.microsoft.com/office/drawing/2014/main" id="{0736067D-B771-4F94-8E0A-A1041D9E7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1347" y="4374669"/>
              <a:ext cx="207962" cy="207963"/>
            </a:xfrm>
            <a:custGeom>
              <a:avLst/>
              <a:gdLst>
                <a:gd name="T0" fmla="*/ 79 w 577"/>
                <a:gd name="T1" fmla="*/ 576 h 577"/>
                <a:gd name="T2" fmla="*/ 576 w 577"/>
                <a:gd name="T3" fmla="*/ 82 h 577"/>
                <a:gd name="T4" fmla="*/ 0 w 577"/>
                <a:gd name="T5" fmla="*/ 0 h 577"/>
                <a:gd name="T6" fmla="*/ 79 w 577"/>
                <a:gd name="T7" fmla="*/ 576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577">
                  <a:moveTo>
                    <a:pt x="79" y="576"/>
                  </a:moveTo>
                  <a:lnTo>
                    <a:pt x="576" y="82"/>
                  </a:lnTo>
                  <a:lnTo>
                    <a:pt x="0" y="0"/>
                  </a:lnTo>
                  <a:lnTo>
                    <a:pt x="79" y="576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6" name="Freeform 8">
              <a:extLst>
                <a:ext uri="{FF2B5EF4-FFF2-40B4-BE49-F238E27FC236}">
                  <a16:creationId xmlns="" xmlns:a16="http://schemas.microsoft.com/office/drawing/2014/main" id="{8929C3E2-CB72-4371-A944-0C672E0B7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309" y="1910869"/>
              <a:ext cx="1047750" cy="1049338"/>
            </a:xfrm>
            <a:custGeom>
              <a:avLst/>
              <a:gdLst>
                <a:gd name="T0" fmla="*/ 2911 w 2912"/>
                <a:gd name="T1" fmla="*/ 1456 h 2913"/>
                <a:gd name="T2" fmla="*/ 1456 w 2912"/>
                <a:gd name="T3" fmla="*/ 2912 h 2913"/>
                <a:gd name="T4" fmla="*/ 0 w 2912"/>
                <a:gd name="T5" fmla="*/ 1456 h 2913"/>
                <a:gd name="T6" fmla="*/ 1456 w 2912"/>
                <a:gd name="T7" fmla="*/ 0 h 2913"/>
                <a:gd name="T8" fmla="*/ 2911 w 2912"/>
                <a:gd name="T9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2" h="2913">
                  <a:moveTo>
                    <a:pt x="2911" y="1456"/>
                  </a:moveTo>
                  <a:cubicBezTo>
                    <a:pt x="2911" y="2260"/>
                    <a:pt x="2260" y="2912"/>
                    <a:pt x="1456" y="2912"/>
                  </a:cubicBezTo>
                  <a:cubicBezTo>
                    <a:pt x="651" y="2912"/>
                    <a:pt x="0" y="2260"/>
                    <a:pt x="0" y="1456"/>
                  </a:cubicBezTo>
                  <a:cubicBezTo>
                    <a:pt x="0" y="651"/>
                    <a:pt x="651" y="0"/>
                    <a:pt x="1456" y="0"/>
                  </a:cubicBezTo>
                  <a:cubicBezTo>
                    <a:pt x="2260" y="0"/>
                    <a:pt x="2911" y="651"/>
                    <a:pt x="2911" y="1456"/>
                  </a:cubicBezTo>
                </a:path>
              </a:pathLst>
            </a:custGeom>
            <a:solidFill>
              <a:schemeClr val="accent1">
                <a:lumMod val="1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7" name="Freeform 9">
              <a:extLst>
                <a:ext uri="{FF2B5EF4-FFF2-40B4-BE49-F238E27FC236}">
                  <a16:creationId xmlns="" xmlns:a16="http://schemas.microsoft.com/office/drawing/2014/main" id="{E52939AE-EB1C-44C6-A902-9C196ED5B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7759" y="1955319"/>
              <a:ext cx="958850" cy="958850"/>
            </a:xfrm>
            <a:custGeom>
              <a:avLst/>
              <a:gdLst>
                <a:gd name="T0" fmla="*/ 2663 w 2664"/>
                <a:gd name="T1" fmla="*/ 1332 h 2665"/>
                <a:gd name="T2" fmla="*/ 2485 w 2664"/>
                <a:gd name="T3" fmla="*/ 1998 h 2665"/>
                <a:gd name="T4" fmla="*/ 1997 w 2664"/>
                <a:gd name="T5" fmla="*/ 2485 h 2665"/>
                <a:gd name="T6" fmla="*/ 1332 w 2664"/>
                <a:gd name="T7" fmla="*/ 2664 h 2665"/>
                <a:gd name="T8" fmla="*/ 666 w 2664"/>
                <a:gd name="T9" fmla="*/ 2485 h 2665"/>
                <a:gd name="T10" fmla="*/ 179 w 2664"/>
                <a:gd name="T11" fmla="*/ 1998 h 2665"/>
                <a:gd name="T12" fmla="*/ 0 w 2664"/>
                <a:gd name="T13" fmla="*/ 1332 h 2665"/>
                <a:gd name="T14" fmla="*/ 179 w 2664"/>
                <a:gd name="T15" fmla="*/ 666 h 2665"/>
                <a:gd name="T16" fmla="*/ 666 w 2664"/>
                <a:gd name="T17" fmla="*/ 178 h 2665"/>
                <a:gd name="T18" fmla="*/ 1332 w 2664"/>
                <a:gd name="T19" fmla="*/ 0 h 2665"/>
                <a:gd name="T20" fmla="*/ 1997 w 2664"/>
                <a:gd name="T21" fmla="*/ 178 h 2665"/>
                <a:gd name="T22" fmla="*/ 2485 w 2664"/>
                <a:gd name="T23" fmla="*/ 666 h 2665"/>
                <a:gd name="T24" fmla="*/ 2663 w 2664"/>
                <a:gd name="T25" fmla="*/ 1332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4" h="2665">
                  <a:moveTo>
                    <a:pt x="2663" y="1332"/>
                  </a:moveTo>
                  <a:cubicBezTo>
                    <a:pt x="2663" y="1577"/>
                    <a:pt x="2608" y="1785"/>
                    <a:pt x="2485" y="1998"/>
                  </a:cubicBezTo>
                  <a:cubicBezTo>
                    <a:pt x="2363" y="2210"/>
                    <a:pt x="2210" y="2362"/>
                    <a:pt x="1997" y="2485"/>
                  </a:cubicBezTo>
                  <a:cubicBezTo>
                    <a:pt x="1785" y="2607"/>
                    <a:pt x="1576" y="2664"/>
                    <a:pt x="1332" y="2664"/>
                  </a:cubicBezTo>
                  <a:cubicBezTo>
                    <a:pt x="1087" y="2664"/>
                    <a:pt x="878" y="2607"/>
                    <a:pt x="666" y="2485"/>
                  </a:cubicBezTo>
                  <a:cubicBezTo>
                    <a:pt x="453" y="2362"/>
                    <a:pt x="301" y="2210"/>
                    <a:pt x="179" y="1998"/>
                  </a:cubicBezTo>
                  <a:cubicBezTo>
                    <a:pt x="56" y="1785"/>
                    <a:pt x="0" y="1577"/>
                    <a:pt x="0" y="1332"/>
                  </a:cubicBezTo>
                  <a:cubicBezTo>
                    <a:pt x="0" y="1087"/>
                    <a:pt x="56" y="878"/>
                    <a:pt x="179" y="666"/>
                  </a:cubicBezTo>
                  <a:cubicBezTo>
                    <a:pt x="301" y="453"/>
                    <a:pt x="453" y="300"/>
                    <a:pt x="666" y="178"/>
                  </a:cubicBezTo>
                  <a:cubicBezTo>
                    <a:pt x="878" y="55"/>
                    <a:pt x="1087" y="0"/>
                    <a:pt x="1332" y="0"/>
                  </a:cubicBezTo>
                  <a:cubicBezTo>
                    <a:pt x="1576" y="0"/>
                    <a:pt x="1785" y="55"/>
                    <a:pt x="1997" y="178"/>
                  </a:cubicBezTo>
                  <a:cubicBezTo>
                    <a:pt x="2210" y="300"/>
                    <a:pt x="2363" y="453"/>
                    <a:pt x="2485" y="666"/>
                  </a:cubicBezTo>
                  <a:cubicBezTo>
                    <a:pt x="2608" y="878"/>
                    <a:pt x="2663" y="1087"/>
                    <a:pt x="2663" y="13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Freeform 11">
              <a:extLst>
                <a:ext uri="{FF2B5EF4-FFF2-40B4-BE49-F238E27FC236}">
                  <a16:creationId xmlns="" xmlns:a16="http://schemas.microsoft.com/office/drawing/2014/main" id="{EF404E22-6211-4D22-9868-F326217C0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7759" y="4393719"/>
              <a:ext cx="958850" cy="958850"/>
            </a:xfrm>
            <a:custGeom>
              <a:avLst/>
              <a:gdLst>
                <a:gd name="T0" fmla="*/ 2663 w 2664"/>
                <a:gd name="T1" fmla="*/ 1332 h 2665"/>
                <a:gd name="T2" fmla="*/ 2485 w 2664"/>
                <a:gd name="T3" fmla="*/ 1998 h 2665"/>
                <a:gd name="T4" fmla="*/ 1997 w 2664"/>
                <a:gd name="T5" fmla="*/ 2485 h 2665"/>
                <a:gd name="T6" fmla="*/ 1332 w 2664"/>
                <a:gd name="T7" fmla="*/ 2664 h 2665"/>
                <a:gd name="T8" fmla="*/ 666 w 2664"/>
                <a:gd name="T9" fmla="*/ 2485 h 2665"/>
                <a:gd name="T10" fmla="*/ 179 w 2664"/>
                <a:gd name="T11" fmla="*/ 1998 h 2665"/>
                <a:gd name="T12" fmla="*/ 0 w 2664"/>
                <a:gd name="T13" fmla="*/ 1332 h 2665"/>
                <a:gd name="T14" fmla="*/ 179 w 2664"/>
                <a:gd name="T15" fmla="*/ 666 h 2665"/>
                <a:gd name="T16" fmla="*/ 666 w 2664"/>
                <a:gd name="T17" fmla="*/ 178 h 2665"/>
                <a:gd name="T18" fmla="*/ 1332 w 2664"/>
                <a:gd name="T19" fmla="*/ 0 h 2665"/>
                <a:gd name="T20" fmla="*/ 1997 w 2664"/>
                <a:gd name="T21" fmla="*/ 178 h 2665"/>
                <a:gd name="T22" fmla="*/ 2485 w 2664"/>
                <a:gd name="T23" fmla="*/ 666 h 2665"/>
                <a:gd name="T24" fmla="*/ 2663 w 2664"/>
                <a:gd name="T25" fmla="*/ 1332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4" h="2665">
                  <a:moveTo>
                    <a:pt x="2663" y="1332"/>
                  </a:moveTo>
                  <a:cubicBezTo>
                    <a:pt x="2663" y="1577"/>
                    <a:pt x="2608" y="1786"/>
                    <a:pt x="2485" y="1998"/>
                  </a:cubicBezTo>
                  <a:cubicBezTo>
                    <a:pt x="2363" y="2211"/>
                    <a:pt x="2210" y="2362"/>
                    <a:pt x="1997" y="2485"/>
                  </a:cubicBezTo>
                  <a:cubicBezTo>
                    <a:pt x="1785" y="2608"/>
                    <a:pt x="1576" y="2664"/>
                    <a:pt x="1332" y="2664"/>
                  </a:cubicBezTo>
                  <a:cubicBezTo>
                    <a:pt x="1087" y="2664"/>
                    <a:pt x="878" y="2608"/>
                    <a:pt x="666" y="2485"/>
                  </a:cubicBezTo>
                  <a:cubicBezTo>
                    <a:pt x="453" y="2362"/>
                    <a:pt x="301" y="2211"/>
                    <a:pt x="179" y="1998"/>
                  </a:cubicBezTo>
                  <a:cubicBezTo>
                    <a:pt x="56" y="1786"/>
                    <a:pt x="0" y="1578"/>
                    <a:pt x="0" y="1332"/>
                  </a:cubicBezTo>
                  <a:cubicBezTo>
                    <a:pt x="0" y="1087"/>
                    <a:pt x="56" y="879"/>
                    <a:pt x="179" y="666"/>
                  </a:cubicBezTo>
                  <a:cubicBezTo>
                    <a:pt x="301" y="454"/>
                    <a:pt x="453" y="301"/>
                    <a:pt x="666" y="178"/>
                  </a:cubicBezTo>
                  <a:cubicBezTo>
                    <a:pt x="878" y="55"/>
                    <a:pt x="1087" y="0"/>
                    <a:pt x="1332" y="0"/>
                  </a:cubicBezTo>
                  <a:cubicBezTo>
                    <a:pt x="1576" y="0"/>
                    <a:pt x="1785" y="55"/>
                    <a:pt x="1997" y="178"/>
                  </a:cubicBezTo>
                  <a:cubicBezTo>
                    <a:pt x="2210" y="301"/>
                    <a:pt x="2363" y="454"/>
                    <a:pt x="2485" y="666"/>
                  </a:cubicBezTo>
                  <a:cubicBezTo>
                    <a:pt x="2608" y="879"/>
                    <a:pt x="2663" y="1086"/>
                    <a:pt x="2663" y="13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Freeform 12">
              <a:extLst>
                <a:ext uri="{FF2B5EF4-FFF2-40B4-BE49-F238E27FC236}">
                  <a16:creationId xmlns="" xmlns:a16="http://schemas.microsoft.com/office/drawing/2014/main" id="{E1A40743-3FD6-4A11-B615-B28D0DFB4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597" y="3025294"/>
              <a:ext cx="1049337" cy="1049338"/>
            </a:xfrm>
            <a:custGeom>
              <a:avLst/>
              <a:gdLst>
                <a:gd name="T0" fmla="*/ 2912 w 2913"/>
                <a:gd name="T1" fmla="*/ 1456 h 2913"/>
                <a:gd name="T2" fmla="*/ 2717 w 2913"/>
                <a:gd name="T3" fmla="*/ 2184 h 2913"/>
                <a:gd name="T4" fmla="*/ 2184 w 2913"/>
                <a:gd name="T5" fmla="*/ 2717 h 2913"/>
                <a:gd name="T6" fmla="*/ 1456 w 2913"/>
                <a:gd name="T7" fmla="*/ 2912 h 2913"/>
                <a:gd name="T8" fmla="*/ 728 w 2913"/>
                <a:gd name="T9" fmla="*/ 2717 h 2913"/>
                <a:gd name="T10" fmla="*/ 195 w 2913"/>
                <a:gd name="T11" fmla="*/ 2184 h 2913"/>
                <a:gd name="T12" fmla="*/ 0 w 2913"/>
                <a:gd name="T13" fmla="*/ 1456 h 2913"/>
                <a:gd name="T14" fmla="*/ 195 w 2913"/>
                <a:gd name="T15" fmla="*/ 728 h 2913"/>
                <a:gd name="T16" fmla="*/ 728 w 2913"/>
                <a:gd name="T17" fmla="*/ 195 h 2913"/>
                <a:gd name="T18" fmla="*/ 1456 w 2913"/>
                <a:gd name="T19" fmla="*/ 0 h 2913"/>
                <a:gd name="T20" fmla="*/ 2184 w 2913"/>
                <a:gd name="T21" fmla="*/ 195 h 2913"/>
                <a:gd name="T22" fmla="*/ 2717 w 2913"/>
                <a:gd name="T23" fmla="*/ 728 h 2913"/>
                <a:gd name="T24" fmla="*/ 2912 w 2913"/>
                <a:gd name="T25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3" h="2913">
                  <a:moveTo>
                    <a:pt x="2912" y="1456"/>
                  </a:moveTo>
                  <a:cubicBezTo>
                    <a:pt x="2912" y="1725"/>
                    <a:pt x="2851" y="1952"/>
                    <a:pt x="2717" y="2184"/>
                  </a:cubicBezTo>
                  <a:cubicBezTo>
                    <a:pt x="2583" y="2417"/>
                    <a:pt x="2416" y="2583"/>
                    <a:pt x="2184" y="2717"/>
                  </a:cubicBezTo>
                  <a:cubicBezTo>
                    <a:pt x="1952" y="2852"/>
                    <a:pt x="1724" y="2912"/>
                    <a:pt x="1456" y="2912"/>
                  </a:cubicBezTo>
                  <a:cubicBezTo>
                    <a:pt x="1188" y="2912"/>
                    <a:pt x="960" y="2852"/>
                    <a:pt x="728" y="2717"/>
                  </a:cubicBezTo>
                  <a:cubicBezTo>
                    <a:pt x="496" y="2583"/>
                    <a:pt x="329" y="2417"/>
                    <a:pt x="195" y="2184"/>
                  </a:cubicBezTo>
                  <a:cubicBezTo>
                    <a:pt x="61" y="1952"/>
                    <a:pt x="0" y="1724"/>
                    <a:pt x="0" y="1456"/>
                  </a:cubicBezTo>
                  <a:cubicBezTo>
                    <a:pt x="0" y="1187"/>
                    <a:pt x="61" y="960"/>
                    <a:pt x="195" y="728"/>
                  </a:cubicBezTo>
                  <a:cubicBezTo>
                    <a:pt x="329" y="495"/>
                    <a:pt x="496" y="329"/>
                    <a:pt x="728" y="195"/>
                  </a:cubicBezTo>
                  <a:cubicBezTo>
                    <a:pt x="960" y="61"/>
                    <a:pt x="1188" y="0"/>
                    <a:pt x="1456" y="0"/>
                  </a:cubicBezTo>
                  <a:cubicBezTo>
                    <a:pt x="1724" y="0"/>
                    <a:pt x="1952" y="61"/>
                    <a:pt x="2184" y="195"/>
                  </a:cubicBezTo>
                  <a:cubicBezTo>
                    <a:pt x="2416" y="329"/>
                    <a:pt x="2583" y="495"/>
                    <a:pt x="2717" y="728"/>
                  </a:cubicBezTo>
                  <a:cubicBezTo>
                    <a:pt x="2851" y="960"/>
                    <a:pt x="2912" y="1188"/>
                    <a:pt x="2912" y="1456"/>
                  </a:cubicBezTo>
                </a:path>
              </a:pathLst>
            </a:custGeom>
            <a:solidFill>
              <a:schemeClr val="accent1">
                <a:lumMod val="1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1" name="Freeform 13">
              <a:extLst>
                <a:ext uri="{FF2B5EF4-FFF2-40B4-BE49-F238E27FC236}">
                  <a16:creationId xmlns="" xmlns:a16="http://schemas.microsoft.com/office/drawing/2014/main" id="{1C18B0EE-58B6-4CBB-8317-840DC71A4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3634" y="3069744"/>
              <a:ext cx="958850" cy="958850"/>
            </a:xfrm>
            <a:custGeom>
              <a:avLst/>
              <a:gdLst>
                <a:gd name="T0" fmla="*/ 2664 w 2665"/>
                <a:gd name="T1" fmla="*/ 1331 h 2663"/>
                <a:gd name="T2" fmla="*/ 1332 w 2665"/>
                <a:gd name="T3" fmla="*/ 2662 h 2663"/>
                <a:gd name="T4" fmla="*/ 0 w 2665"/>
                <a:gd name="T5" fmla="*/ 1331 h 2663"/>
                <a:gd name="T6" fmla="*/ 1332 w 2665"/>
                <a:gd name="T7" fmla="*/ 0 h 2663"/>
                <a:gd name="T8" fmla="*/ 2664 w 2665"/>
                <a:gd name="T9" fmla="*/ 1331 h 2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5" h="2663">
                  <a:moveTo>
                    <a:pt x="2664" y="1331"/>
                  </a:moveTo>
                  <a:cubicBezTo>
                    <a:pt x="2664" y="2067"/>
                    <a:pt x="2069" y="2662"/>
                    <a:pt x="1332" y="2662"/>
                  </a:cubicBezTo>
                  <a:cubicBezTo>
                    <a:pt x="595" y="2662"/>
                    <a:pt x="0" y="2067"/>
                    <a:pt x="0" y="1331"/>
                  </a:cubicBezTo>
                  <a:cubicBezTo>
                    <a:pt x="0" y="594"/>
                    <a:pt x="595" y="0"/>
                    <a:pt x="1332" y="0"/>
                  </a:cubicBezTo>
                  <a:cubicBezTo>
                    <a:pt x="2069" y="0"/>
                    <a:pt x="2664" y="595"/>
                    <a:pt x="2664" y="13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2" name="Freeform 14">
              <a:extLst>
                <a:ext uri="{FF2B5EF4-FFF2-40B4-BE49-F238E27FC236}">
                  <a16:creationId xmlns="" xmlns:a16="http://schemas.microsoft.com/office/drawing/2014/main" id="{BDC0E0D8-35C2-4444-A863-0336C68E1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9347" y="3025294"/>
              <a:ext cx="1049337" cy="1049338"/>
            </a:xfrm>
            <a:custGeom>
              <a:avLst/>
              <a:gdLst>
                <a:gd name="T0" fmla="*/ 2913 w 2914"/>
                <a:gd name="T1" fmla="*/ 1456 h 2913"/>
                <a:gd name="T2" fmla="*/ 2718 w 2914"/>
                <a:gd name="T3" fmla="*/ 2184 h 2913"/>
                <a:gd name="T4" fmla="*/ 2185 w 2914"/>
                <a:gd name="T5" fmla="*/ 2717 h 2913"/>
                <a:gd name="T6" fmla="*/ 1457 w 2914"/>
                <a:gd name="T7" fmla="*/ 2912 h 2913"/>
                <a:gd name="T8" fmla="*/ 729 w 2914"/>
                <a:gd name="T9" fmla="*/ 2717 h 2913"/>
                <a:gd name="T10" fmla="*/ 196 w 2914"/>
                <a:gd name="T11" fmla="*/ 2184 h 2913"/>
                <a:gd name="T12" fmla="*/ 0 w 2914"/>
                <a:gd name="T13" fmla="*/ 1456 h 2913"/>
                <a:gd name="T14" fmla="*/ 196 w 2914"/>
                <a:gd name="T15" fmla="*/ 728 h 2913"/>
                <a:gd name="T16" fmla="*/ 729 w 2914"/>
                <a:gd name="T17" fmla="*/ 195 h 2913"/>
                <a:gd name="T18" fmla="*/ 1457 w 2914"/>
                <a:gd name="T19" fmla="*/ 0 h 2913"/>
                <a:gd name="T20" fmla="*/ 2185 w 2914"/>
                <a:gd name="T21" fmla="*/ 195 h 2913"/>
                <a:gd name="T22" fmla="*/ 2718 w 2914"/>
                <a:gd name="T23" fmla="*/ 728 h 2913"/>
                <a:gd name="T24" fmla="*/ 2913 w 2914"/>
                <a:gd name="T25" fmla="*/ 1456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4" h="2913">
                  <a:moveTo>
                    <a:pt x="2913" y="1456"/>
                  </a:moveTo>
                  <a:cubicBezTo>
                    <a:pt x="2913" y="1725"/>
                    <a:pt x="2852" y="1952"/>
                    <a:pt x="2718" y="2184"/>
                  </a:cubicBezTo>
                  <a:cubicBezTo>
                    <a:pt x="2584" y="2417"/>
                    <a:pt x="2417" y="2583"/>
                    <a:pt x="2185" y="2717"/>
                  </a:cubicBezTo>
                  <a:cubicBezTo>
                    <a:pt x="1953" y="2852"/>
                    <a:pt x="1725" y="2912"/>
                    <a:pt x="1457" y="2912"/>
                  </a:cubicBezTo>
                  <a:cubicBezTo>
                    <a:pt x="1189" y="2912"/>
                    <a:pt x="962" y="2852"/>
                    <a:pt x="729" y="2717"/>
                  </a:cubicBezTo>
                  <a:cubicBezTo>
                    <a:pt x="497" y="2583"/>
                    <a:pt x="330" y="2417"/>
                    <a:pt x="196" y="2184"/>
                  </a:cubicBezTo>
                  <a:cubicBezTo>
                    <a:pt x="62" y="1952"/>
                    <a:pt x="0" y="1724"/>
                    <a:pt x="0" y="1456"/>
                  </a:cubicBezTo>
                  <a:cubicBezTo>
                    <a:pt x="0" y="1187"/>
                    <a:pt x="62" y="960"/>
                    <a:pt x="196" y="728"/>
                  </a:cubicBezTo>
                  <a:cubicBezTo>
                    <a:pt x="330" y="495"/>
                    <a:pt x="497" y="329"/>
                    <a:pt x="729" y="195"/>
                  </a:cubicBezTo>
                  <a:cubicBezTo>
                    <a:pt x="962" y="61"/>
                    <a:pt x="1189" y="0"/>
                    <a:pt x="1457" y="0"/>
                  </a:cubicBezTo>
                  <a:cubicBezTo>
                    <a:pt x="1725" y="0"/>
                    <a:pt x="1953" y="61"/>
                    <a:pt x="2185" y="195"/>
                  </a:cubicBezTo>
                  <a:cubicBezTo>
                    <a:pt x="2417" y="329"/>
                    <a:pt x="2584" y="495"/>
                    <a:pt x="2718" y="728"/>
                  </a:cubicBezTo>
                  <a:cubicBezTo>
                    <a:pt x="2852" y="960"/>
                    <a:pt x="2913" y="1188"/>
                    <a:pt x="2913" y="1456"/>
                  </a:cubicBezTo>
                </a:path>
              </a:pathLst>
            </a:custGeom>
            <a:solidFill>
              <a:schemeClr val="accent1">
                <a:lumMod val="1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Freeform 15">
              <a:extLst>
                <a:ext uri="{FF2B5EF4-FFF2-40B4-BE49-F238E27FC236}">
                  <a16:creationId xmlns="" xmlns:a16="http://schemas.microsoft.com/office/drawing/2014/main" id="{B4C4675E-6F32-46B6-816E-4B639A526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3797" y="3069744"/>
              <a:ext cx="958850" cy="958850"/>
            </a:xfrm>
            <a:custGeom>
              <a:avLst/>
              <a:gdLst>
                <a:gd name="T0" fmla="*/ 2664 w 2665"/>
                <a:gd name="T1" fmla="*/ 1331 h 2663"/>
                <a:gd name="T2" fmla="*/ 1332 w 2665"/>
                <a:gd name="T3" fmla="*/ 2662 h 2663"/>
                <a:gd name="T4" fmla="*/ 0 w 2665"/>
                <a:gd name="T5" fmla="*/ 1331 h 2663"/>
                <a:gd name="T6" fmla="*/ 1332 w 2665"/>
                <a:gd name="T7" fmla="*/ 0 h 2663"/>
                <a:gd name="T8" fmla="*/ 2664 w 2665"/>
                <a:gd name="T9" fmla="*/ 1331 h 2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5" h="2663">
                  <a:moveTo>
                    <a:pt x="2664" y="1331"/>
                  </a:moveTo>
                  <a:cubicBezTo>
                    <a:pt x="2664" y="2067"/>
                    <a:pt x="2069" y="2662"/>
                    <a:pt x="1332" y="2662"/>
                  </a:cubicBezTo>
                  <a:cubicBezTo>
                    <a:pt x="596" y="2662"/>
                    <a:pt x="0" y="2067"/>
                    <a:pt x="0" y="1331"/>
                  </a:cubicBezTo>
                  <a:cubicBezTo>
                    <a:pt x="0" y="594"/>
                    <a:pt x="595" y="0"/>
                    <a:pt x="1332" y="0"/>
                  </a:cubicBezTo>
                  <a:cubicBezTo>
                    <a:pt x="2065" y="0"/>
                    <a:pt x="2664" y="595"/>
                    <a:pt x="2664" y="13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Freeform 138">
              <a:extLst>
                <a:ext uri="{FF2B5EF4-FFF2-40B4-BE49-F238E27FC236}">
                  <a16:creationId xmlns="" xmlns:a16="http://schemas.microsoft.com/office/drawing/2014/main" id="{ACC569F7-60C5-4D15-B464-CCB88B8A8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9405" y="3385516"/>
              <a:ext cx="327308" cy="327307"/>
            </a:xfrm>
            <a:custGeom>
              <a:avLst/>
              <a:gdLst>
                <a:gd name="T0" fmla="*/ 899 w 1108"/>
                <a:gd name="T1" fmla="*/ 397 h 1108"/>
                <a:gd name="T2" fmla="*/ 234 w 1108"/>
                <a:gd name="T3" fmla="*/ 229 h 1108"/>
                <a:gd name="T4" fmla="*/ 814 w 1108"/>
                <a:gd name="T5" fmla="*/ 481 h 1108"/>
                <a:gd name="T6" fmla="*/ 481 w 1108"/>
                <a:gd name="T7" fmla="*/ 815 h 1108"/>
                <a:gd name="T8" fmla="*/ 229 w 1108"/>
                <a:gd name="T9" fmla="*/ 234 h 1108"/>
                <a:gd name="T10" fmla="*/ 396 w 1108"/>
                <a:gd name="T11" fmla="*/ 900 h 1108"/>
                <a:gd name="T12" fmla="*/ 230 w 1108"/>
                <a:gd name="T13" fmla="*/ 1066 h 1108"/>
                <a:gd name="T14" fmla="*/ 229 w 1108"/>
                <a:gd name="T15" fmla="*/ 233 h 1108"/>
                <a:gd name="T16" fmla="*/ 233 w 1108"/>
                <a:gd name="T17" fmla="*/ 230 h 1108"/>
                <a:gd name="T18" fmla="*/ 1066 w 1108"/>
                <a:gd name="T19" fmla="*/ 230 h 1108"/>
                <a:gd name="T20" fmla="*/ 899 w 1108"/>
                <a:gd name="T21" fmla="*/ 397 h 1108"/>
                <a:gd name="T22" fmla="*/ 648 w 1108"/>
                <a:gd name="T23" fmla="*/ 733 h 1108"/>
                <a:gd name="T24" fmla="*/ 732 w 1108"/>
                <a:gd name="T25" fmla="*/ 648 h 1108"/>
                <a:gd name="T26" fmla="*/ 1107 w 1108"/>
                <a:gd name="T27" fmla="*/ 1025 h 1108"/>
                <a:gd name="T28" fmla="*/ 1022 w 1108"/>
                <a:gd name="T29" fmla="*/ 1107 h 1108"/>
                <a:gd name="T30" fmla="*/ 648 w 1108"/>
                <a:gd name="T31" fmla="*/ 733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08" h="1108">
                  <a:moveTo>
                    <a:pt x="899" y="397"/>
                  </a:moveTo>
                  <a:cubicBezTo>
                    <a:pt x="716" y="214"/>
                    <a:pt x="463" y="154"/>
                    <a:pt x="234" y="229"/>
                  </a:cubicBezTo>
                  <a:cubicBezTo>
                    <a:pt x="408" y="210"/>
                    <a:pt x="633" y="300"/>
                    <a:pt x="814" y="481"/>
                  </a:cubicBezTo>
                  <a:lnTo>
                    <a:pt x="481" y="815"/>
                  </a:lnTo>
                  <a:cubicBezTo>
                    <a:pt x="299" y="633"/>
                    <a:pt x="209" y="409"/>
                    <a:pt x="229" y="234"/>
                  </a:cubicBezTo>
                  <a:cubicBezTo>
                    <a:pt x="153" y="463"/>
                    <a:pt x="214" y="717"/>
                    <a:pt x="396" y="900"/>
                  </a:cubicBezTo>
                  <a:lnTo>
                    <a:pt x="230" y="1066"/>
                  </a:lnTo>
                  <a:cubicBezTo>
                    <a:pt x="0" y="837"/>
                    <a:pt x="0" y="463"/>
                    <a:pt x="229" y="233"/>
                  </a:cubicBezTo>
                  <a:cubicBezTo>
                    <a:pt x="230" y="230"/>
                    <a:pt x="230" y="230"/>
                    <a:pt x="233" y="230"/>
                  </a:cubicBezTo>
                  <a:cubicBezTo>
                    <a:pt x="462" y="0"/>
                    <a:pt x="836" y="1"/>
                    <a:pt x="1066" y="230"/>
                  </a:cubicBezTo>
                  <a:lnTo>
                    <a:pt x="899" y="397"/>
                  </a:lnTo>
                  <a:close/>
                  <a:moveTo>
                    <a:pt x="648" y="733"/>
                  </a:moveTo>
                  <a:lnTo>
                    <a:pt x="732" y="648"/>
                  </a:lnTo>
                  <a:lnTo>
                    <a:pt x="1107" y="1025"/>
                  </a:lnTo>
                  <a:lnTo>
                    <a:pt x="1022" y="1107"/>
                  </a:lnTo>
                  <a:lnTo>
                    <a:pt x="648" y="7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5" name="Freeform 81">
              <a:extLst>
                <a:ext uri="{FF2B5EF4-FFF2-40B4-BE49-F238E27FC236}">
                  <a16:creationId xmlns="" xmlns:a16="http://schemas.microsoft.com/office/drawing/2014/main" id="{3AB94959-D2CC-486C-9071-3ED0B8D0F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5463" y="3385516"/>
              <a:ext cx="295518" cy="327307"/>
            </a:xfrm>
            <a:custGeom>
              <a:avLst/>
              <a:gdLst>
                <a:gd name="T0" fmla="*/ 552 w 1107"/>
                <a:gd name="T1" fmla="*/ 0 h 1225"/>
                <a:gd name="T2" fmla="*/ 1106 w 1107"/>
                <a:gd name="T3" fmla="*/ 292 h 1225"/>
                <a:gd name="T4" fmla="*/ 1106 w 1107"/>
                <a:gd name="T5" fmla="*/ 410 h 1225"/>
                <a:gd name="T6" fmla="*/ 0 w 1107"/>
                <a:gd name="T7" fmla="*/ 410 h 1225"/>
                <a:gd name="T8" fmla="*/ 0 w 1107"/>
                <a:gd name="T9" fmla="*/ 292 h 1225"/>
                <a:gd name="T10" fmla="*/ 552 w 1107"/>
                <a:gd name="T11" fmla="*/ 0 h 1225"/>
                <a:gd name="T12" fmla="*/ 989 w 1107"/>
                <a:gd name="T13" fmla="*/ 524 h 1225"/>
                <a:gd name="T14" fmla="*/ 989 w 1107"/>
                <a:gd name="T15" fmla="*/ 934 h 1225"/>
                <a:gd name="T16" fmla="*/ 814 w 1107"/>
                <a:gd name="T17" fmla="*/ 934 h 1225"/>
                <a:gd name="T18" fmla="*/ 814 w 1107"/>
                <a:gd name="T19" fmla="*/ 524 h 1225"/>
                <a:gd name="T20" fmla="*/ 989 w 1107"/>
                <a:gd name="T21" fmla="*/ 524 h 1225"/>
                <a:gd name="T22" fmla="*/ 0 w 1107"/>
                <a:gd name="T23" fmla="*/ 1224 h 1225"/>
                <a:gd name="T24" fmla="*/ 0 w 1107"/>
                <a:gd name="T25" fmla="*/ 1049 h 1225"/>
                <a:gd name="T26" fmla="*/ 1106 w 1107"/>
                <a:gd name="T27" fmla="*/ 1049 h 1225"/>
                <a:gd name="T28" fmla="*/ 1106 w 1107"/>
                <a:gd name="T29" fmla="*/ 1224 h 1225"/>
                <a:gd name="T30" fmla="*/ 0 w 1107"/>
                <a:gd name="T31" fmla="*/ 1224 h 1225"/>
                <a:gd name="T32" fmla="*/ 464 w 1107"/>
                <a:gd name="T33" fmla="*/ 524 h 1225"/>
                <a:gd name="T34" fmla="*/ 639 w 1107"/>
                <a:gd name="T35" fmla="*/ 524 h 1225"/>
                <a:gd name="T36" fmla="*/ 639 w 1107"/>
                <a:gd name="T37" fmla="*/ 934 h 1225"/>
                <a:gd name="T38" fmla="*/ 464 w 1107"/>
                <a:gd name="T39" fmla="*/ 934 h 1225"/>
                <a:gd name="T40" fmla="*/ 464 w 1107"/>
                <a:gd name="T41" fmla="*/ 524 h 1225"/>
                <a:gd name="T42" fmla="*/ 114 w 1107"/>
                <a:gd name="T43" fmla="*/ 524 h 1225"/>
                <a:gd name="T44" fmla="*/ 289 w 1107"/>
                <a:gd name="T45" fmla="*/ 524 h 1225"/>
                <a:gd name="T46" fmla="*/ 289 w 1107"/>
                <a:gd name="T47" fmla="*/ 934 h 1225"/>
                <a:gd name="T48" fmla="*/ 114 w 1107"/>
                <a:gd name="T49" fmla="*/ 934 h 1225"/>
                <a:gd name="T50" fmla="*/ 114 w 1107"/>
                <a:gd name="T51" fmla="*/ 524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07" h="1225">
                  <a:moveTo>
                    <a:pt x="552" y="0"/>
                  </a:moveTo>
                  <a:lnTo>
                    <a:pt x="1106" y="292"/>
                  </a:lnTo>
                  <a:lnTo>
                    <a:pt x="1106" y="410"/>
                  </a:lnTo>
                  <a:lnTo>
                    <a:pt x="0" y="410"/>
                  </a:lnTo>
                  <a:lnTo>
                    <a:pt x="0" y="292"/>
                  </a:lnTo>
                  <a:lnTo>
                    <a:pt x="552" y="0"/>
                  </a:lnTo>
                  <a:close/>
                  <a:moveTo>
                    <a:pt x="989" y="524"/>
                  </a:moveTo>
                  <a:lnTo>
                    <a:pt x="989" y="934"/>
                  </a:lnTo>
                  <a:lnTo>
                    <a:pt x="814" y="934"/>
                  </a:lnTo>
                  <a:lnTo>
                    <a:pt x="814" y="524"/>
                  </a:lnTo>
                  <a:lnTo>
                    <a:pt x="989" y="524"/>
                  </a:lnTo>
                  <a:close/>
                  <a:moveTo>
                    <a:pt x="0" y="1224"/>
                  </a:moveTo>
                  <a:lnTo>
                    <a:pt x="0" y="1049"/>
                  </a:lnTo>
                  <a:lnTo>
                    <a:pt x="1106" y="1049"/>
                  </a:lnTo>
                  <a:lnTo>
                    <a:pt x="1106" y="1224"/>
                  </a:lnTo>
                  <a:lnTo>
                    <a:pt x="0" y="1224"/>
                  </a:lnTo>
                  <a:close/>
                  <a:moveTo>
                    <a:pt x="464" y="524"/>
                  </a:moveTo>
                  <a:lnTo>
                    <a:pt x="639" y="524"/>
                  </a:lnTo>
                  <a:lnTo>
                    <a:pt x="639" y="934"/>
                  </a:lnTo>
                  <a:lnTo>
                    <a:pt x="464" y="934"/>
                  </a:lnTo>
                  <a:lnTo>
                    <a:pt x="464" y="524"/>
                  </a:lnTo>
                  <a:close/>
                  <a:moveTo>
                    <a:pt x="114" y="524"/>
                  </a:moveTo>
                  <a:lnTo>
                    <a:pt x="289" y="524"/>
                  </a:lnTo>
                  <a:lnTo>
                    <a:pt x="289" y="934"/>
                  </a:lnTo>
                  <a:lnTo>
                    <a:pt x="114" y="934"/>
                  </a:lnTo>
                  <a:lnTo>
                    <a:pt x="114" y="5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6" name="Freeform 63">
              <a:extLst>
                <a:ext uri="{FF2B5EF4-FFF2-40B4-BE49-F238E27FC236}">
                  <a16:creationId xmlns="" xmlns:a16="http://schemas.microsoft.com/office/drawing/2014/main" id="{07B8A568-57B0-47A6-A0C5-FAAC24117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5054" y="2271091"/>
              <a:ext cx="344260" cy="327307"/>
            </a:xfrm>
            <a:custGeom>
              <a:avLst/>
              <a:gdLst>
                <a:gd name="T0" fmla="*/ 525 w 1166"/>
                <a:gd name="T1" fmla="*/ 905 h 1108"/>
                <a:gd name="T2" fmla="*/ 758 w 1166"/>
                <a:gd name="T3" fmla="*/ 670 h 1108"/>
                <a:gd name="T4" fmla="*/ 525 w 1166"/>
                <a:gd name="T5" fmla="*/ 437 h 1108"/>
                <a:gd name="T6" fmla="*/ 465 w 1166"/>
                <a:gd name="T7" fmla="*/ 495 h 1108"/>
                <a:gd name="T8" fmla="*/ 640 w 1166"/>
                <a:gd name="T9" fmla="*/ 670 h 1108"/>
                <a:gd name="T10" fmla="*/ 465 w 1166"/>
                <a:gd name="T11" fmla="*/ 845 h 1108"/>
                <a:gd name="T12" fmla="*/ 525 w 1166"/>
                <a:gd name="T13" fmla="*/ 905 h 1108"/>
                <a:gd name="T14" fmla="*/ 465 w 1166"/>
                <a:gd name="T15" fmla="*/ 118 h 1108"/>
                <a:gd name="T16" fmla="*/ 465 w 1166"/>
                <a:gd name="T17" fmla="*/ 232 h 1108"/>
                <a:gd name="T18" fmla="*/ 700 w 1166"/>
                <a:gd name="T19" fmla="*/ 232 h 1108"/>
                <a:gd name="T20" fmla="*/ 700 w 1166"/>
                <a:gd name="T21" fmla="*/ 118 h 1108"/>
                <a:gd name="T22" fmla="*/ 465 w 1166"/>
                <a:gd name="T23" fmla="*/ 118 h 1108"/>
                <a:gd name="T24" fmla="*/ 700 w 1166"/>
                <a:gd name="T25" fmla="*/ 0 h 1108"/>
                <a:gd name="T26" fmla="*/ 815 w 1166"/>
                <a:gd name="T27" fmla="*/ 118 h 1108"/>
                <a:gd name="T28" fmla="*/ 815 w 1166"/>
                <a:gd name="T29" fmla="*/ 232 h 1108"/>
                <a:gd name="T30" fmla="*/ 1050 w 1166"/>
                <a:gd name="T31" fmla="*/ 232 h 1108"/>
                <a:gd name="T32" fmla="*/ 1165 w 1166"/>
                <a:gd name="T33" fmla="*/ 350 h 1108"/>
                <a:gd name="T34" fmla="*/ 1165 w 1166"/>
                <a:gd name="T35" fmla="*/ 992 h 1108"/>
                <a:gd name="T36" fmla="*/ 1050 w 1166"/>
                <a:gd name="T37" fmla="*/ 1107 h 1108"/>
                <a:gd name="T38" fmla="*/ 115 w 1166"/>
                <a:gd name="T39" fmla="*/ 1107 h 1108"/>
                <a:gd name="T40" fmla="*/ 0 w 1166"/>
                <a:gd name="T41" fmla="*/ 992 h 1108"/>
                <a:gd name="T42" fmla="*/ 0 w 1166"/>
                <a:gd name="T43" fmla="*/ 350 h 1108"/>
                <a:gd name="T44" fmla="*/ 115 w 1166"/>
                <a:gd name="T45" fmla="*/ 232 h 1108"/>
                <a:gd name="T46" fmla="*/ 350 w 1166"/>
                <a:gd name="T47" fmla="*/ 232 h 1108"/>
                <a:gd name="T48" fmla="*/ 350 w 1166"/>
                <a:gd name="T49" fmla="*/ 118 h 1108"/>
                <a:gd name="T50" fmla="*/ 465 w 1166"/>
                <a:gd name="T51" fmla="*/ 0 h 1108"/>
                <a:gd name="T52" fmla="*/ 700 w 1166"/>
                <a:gd name="T53" fmla="*/ 0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6" h="1108">
                  <a:moveTo>
                    <a:pt x="525" y="905"/>
                  </a:moveTo>
                  <a:lnTo>
                    <a:pt x="758" y="670"/>
                  </a:lnTo>
                  <a:lnTo>
                    <a:pt x="525" y="437"/>
                  </a:lnTo>
                  <a:lnTo>
                    <a:pt x="465" y="495"/>
                  </a:lnTo>
                  <a:lnTo>
                    <a:pt x="640" y="670"/>
                  </a:lnTo>
                  <a:lnTo>
                    <a:pt x="465" y="845"/>
                  </a:lnTo>
                  <a:lnTo>
                    <a:pt x="525" y="905"/>
                  </a:lnTo>
                  <a:close/>
                  <a:moveTo>
                    <a:pt x="465" y="118"/>
                  </a:moveTo>
                  <a:lnTo>
                    <a:pt x="465" y="232"/>
                  </a:lnTo>
                  <a:lnTo>
                    <a:pt x="700" y="232"/>
                  </a:lnTo>
                  <a:lnTo>
                    <a:pt x="700" y="118"/>
                  </a:lnTo>
                  <a:lnTo>
                    <a:pt x="465" y="118"/>
                  </a:lnTo>
                  <a:close/>
                  <a:moveTo>
                    <a:pt x="700" y="0"/>
                  </a:moveTo>
                  <a:cubicBezTo>
                    <a:pt x="764" y="0"/>
                    <a:pt x="815" y="53"/>
                    <a:pt x="815" y="118"/>
                  </a:cubicBezTo>
                  <a:lnTo>
                    <a:pt x="815" y="232"/>
                  </a:lnTo>
                  <a:lnTo>
                    <a:pt x="1050" y="232"/>
                  </a:lnTo>
                  <a:cubicBezTo>
                    <a:pt x="1113" y="232"/>
                    <a:pt x="1165" y="287"/>
                    <a:pt x="1165" y="350"/>
                  </a:cubicBezTo>
                  <a:lnTo>
                    <a:pt x="1165" y="992"/>
                  </a:lnTo>
                  <a:cubicBezTo>
                    <a:pt x="1165" y="1055"/>
                    <a:pt x="1113" y="1107"/>
                    <a:pt x="1050" y="1107"/>
                  </a:cubicBezTo>
                  <a:lnTo>
                    <a:pt x="115" y="1107"/>
                  </a:lnTo>
                  <a:cubicBezTo>
                    <a:pt x="52" y="1107"/>
                    <a:pt x="0" y="1055"/>
                    <a:pt x="0" y="992"/>
                  </a:cubicBezTo>
                  <a:lnTo>
                    <a:pt x="0" y="350"/>
                  </a:lnTo>
                  <a:cubicBezTo>
                    <a:pt x="0" y="287"/>
                    <a:pt x="52" y="232"/>
                    <a:pt x="115" y="232"/>
                  </a:cubicBezTo>
                  <a:lnTo>
                    <a:pt x="350" y="232"/>
                  </a:lnTo>
                  <a:lnTo>
                    <a:pt x="350" y="118"/>
                  </a:lnTo>
                  <a:cubicBezTo>
                    <a:pt x="350" y="55"/>
                    <a:pt x="402" y="0"/>
                    <a:pt x="465" y="0"/>
                  </a:cubicBezTo>
                  <a:lnTo>
                    <a:pt x="7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7" name="Freeform 10">
              <a:extLst>
                <a:ext uri="{FF2B5EF4-FFF2-40B4-BE49-F238E27FC236}">
                  <a16:creationId xmlns="" xmlns:a16="http://schemas.microsoft.com/office/drawing/2014/main" id="{EBEB2E50-18E1-431B-819E-CF85FC668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3460" y="4709491"/>
              <a:ext cx="367448" cy="327307"/>
            </a:xfrm>
            <a:custGeom>
              <a:avLst/>
              <a:gdLst>
                <a:gd name="T0" fmla="*/ 525 w 1051"/>
                <a:gd name="T1" fmla="*/ 818 h 936"/>
                <a:gd name="T2" fmla="*/ 525 w 1051"/>
                <a:gd name="T3" fmla="*/ 585 h 936"/>
                <a:gd name="T4" fmla="*/ 175 w 1051"/>
                <a:gd name="T5" fmla="*/ 585 h 936"/>
                <a:gd name="T6" fmla="*/ 175 w 1051"/>
                <a:gd name="T7" fmla="*/ 818 h 936"/>
                <a:gd name="T8" fmla="*/ 525 w 1051"/>
                <a:gd name="T9" fmla="*/ 818 h 936"/>
                <a:gd name="T10" fmla="*/ 993 w 1051"/>
                <a:gd name="T11" fmla="*/ 585 h 936"/>
                <a:gd name="T12" fmla="*/ 993 w 1051"/>
                <a:gd name="T13" fmla="*/ 935 h 936"/>
                <a:gd name="T14" fmla="*/ 875 w 1051"/>
                <a:gd name="T15" fmla="*/ 935 h 936"/>
                <a:gd name="T16" fmla="*/ 875 w 1051"/>
                <a:gd name="T17" fmla="*/ 585 h 936"/>
                <a:gd name="T18" fmla="*/ 643 w 1051"/>
                <a:gd name="T19" fmla="*/ 585 h 936"/>
                <a:gd name="T20" fmla="*/ 643 w 1051"/>
                <a:gd name="T21" fmla="*/ 935 h 936"/>
                <a:gd name="T22" fmla="*/ 58 w 1051"/>
                <a:gd name="T23" fmla="*/ 935 h 936"/>
                <a:gd name="T24" fmla="*/ 58 w 1051"/>
                <a:gd name="T25" fmla="*/ 585 h 936"/>
                <a:gd name="T26" fmla="*/ 0 w 1051"/>
                <a:gd name="T27" fmla="*/ 585 h 936"/>
                <a:gd name="T28" fmla="*/ 0 w 1051"/>
                <a:gd name="T29" fmla="*/ 468 h 936"/>
                <a:gd name="T30" fmla="*/ 58 w 1051"/>
                <a:gd name="T31" fmla="*/ 175 h 936"/>
                <a:gd name="T32" fmla="*/ 993 w 1051"/>
                <a:gd name="T33" fmla="*/ 175 h 936"/>
                <a:gd name="T34" fmla="*/ 1050 w 1051"/>
                <a:gd name="T35" fmla="*/ 468 h 936"/>
                <a:gd name="T36" fmla="*/ 1050 w 1051"/>
                <a:gd name="T37" fmla="*/ 585 h 936"/>
                <a:gd name="T38" fmla="*/ 993 w 1051"/>
                <a:gd name="T39" fmla="*/ 585 h 936"/>
                <a:gd name="T40" fmla="*/ 993 w 1051"/>
                <a:gd name="T41" fmla="*/ 0 h 936"/>
                <a:gd name="T42" fmla="*/ 993 w 1051"/>
                <a:gd name="T43" fmla="*/ 118 h 936"/>
                <a:gd name="T44" fmla="*/ 58 w 1051"/>
                <a:gd name="T45" fmla="*/ 118 h 936"/>
                <a:gd name="T46" fmla="*/ 58 w 1051"/>
                <a:gd name="T47" fmla="*/ 0 h 936"/>
                <a:gd name="T48" fmla="*/ 993 w 1051"/>
                <a:gd name="T49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1" h="936">
                  <a:moveTo>
                    <a:pt x="525" y="818"/>
                  </a:moveTo>
                  <a:lnTo>
                    <a:pt x="525" y="585"/>
                  </a:lnTo>
                  <a:lnTo>
                    <a:pt x="175" y="585"/>
                  </a:lnTo>
                  <a:lnTo>
                    <a:pt x="175" y="818"/>
                  </a:lnTo>
                  <a:lnTo>
                    <a:pt x="525" y="818"/>
                  </a:lnTo>
                  <a:close/>
                  <a:moveTo>
                    <a:pt x="993" y="585"/>
                  </a:moveTo>
                  <a:lnTo>
                    <a:pt x="993" y="935"/>
                  </a:lnTo>
                  <a:lnTo>
                    <a:pt x="875" y="935"/>
                  </a:lnTo>
                  <a:lnTo>
                    <a:pt x="875" y="585"/>
                  </a:lnTo>
                  <a:lnTo>
                    <a:pt x="643" y="585"/>
                  </a:lnTo>
                  <a:lnTo>
                    <a:pt x="643" y="935"/>
                  </a:lnTo>
                  <a:lnTo>
                    <a:pt x="58" y="935"/>
                  </a:lnTo>
                  <a:lnTo>
                    <a:pt x="58" y="585"/>
                  </a:lnTo>
                  <a:lnTo>
                    <a:pt x="0" y="585"/>
                  </a:lnTo>
                  <a:lnTo>
                    <a:pt x="0" y="468"/>
                  </a:lnTo>
                  <a:lnTo>
                    <a:pt x="58" y="175"/>
                  </a:lnTo>
                  <a:lnTo>
                    <a:pt x="993" y="175"/>
                  </a:lnTo>
                  <a:lnTo>
                    <a:pt x="1050" y="468"/>
                  </a:lnTo>
                  <a:lnTo>
                    <a:pt x="1050" y="585"/>
                  </a:lnTo>
                  <a:lnTo>
                    <a:pt x="993" y="585"/>
                  </a:lnTo>
                  <a:close/>
                  <a:moveTo>
                    <a:pt x="993" y="0"/>
                  </a:moveTo>
                  <a:lnTo>
                    <a:pt x="993" y="118"/>
                  </a:lnTo>
                  <a:lnTo>
                    <a:pt x="58" y="118"/>
                  </a:lnTo>
                  <a:lnTo>
                    <a:pt x="58" y="0"/>
                  </a:lnTo>
                  <a:lnTo>
                    <a:pt x="9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47" name="7 CuadroTexto">
            <a:extLst>
              <a:ext uri="{FF2B5EF4-FFF2-40B4-BE49-F238E27FC236}">
                <a16:creationId xmlns:a16="http://schemas.microsoft.com/office/drawing/2014/main" xmlns="" id="{C689CED8-CDC9-49A2-9204-F63A124F7341}"/>
              </a:ext>
            </a:extLst>
          </p:cNvPr>
          <p:cNvSpPr txBox="1"/>
          <p:nvPr/>
        </p:nvSpPr>
        <p:spPr>
          <a:xfrm>
            <a:off x="6853593" y="4854186"/>
            <a:ext cx="3780902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4" name="Freeform 138">
            <a:extLst>
              <a:ext uri="{FF2B5EF4-FFF2-40B4-BE49-F238E27FC236}">
                <a16:creationId xmlns="" xmlns:a16="http://schemas.microsoft.com/office/drawing/2014/main" id="{ACC569F7-60C5-4D15-B464-CCB88B8A8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106" y="4930791"/>
            <a:ext cx="327308" cy="327307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52" name="7 CuadroTexto">
            <a:extLst>
              <a:ext uri="{FF2B5EF4-FFF2-40B4-BE49-F238E27FC236}">
                <a16:creationId xmlns:a16="http://schemas.microsoft.com/office/drawing/2014/main" xmlns="" id="{97FE95D2-EC8E-44DF-A591-14FF019CD396}"/>
              </a:ext>
            </a:extLst>
          </p:cNvPr>
          <p:cNvSpPr txBox="1"/>
          <p:nvPr/>
        </p:nvSpPr>
        <p:spPr>
          <a:xfrm>
            <a:off x="6853593" y="3400443"/>
            <a:ext cx="3780902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5" name="Freeform 81">
            <a:extLst>
              <a:ext uri="{FF2B5EF4-FFF2-40B4-BE49-F238E27FC236}">
                <a16:creationId xmlns="" xmlns:a16="http://schemas.microsoft.com/office/drawing/2014/main" id="{3AB94959-D2CC-486C-9071-3ED0B8D0F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001" y="3477048"/>
            <a:ext cx="295518" cy="327307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51" name="7 CuadroTexto">
            <a:extLst>
              <a:ext uri="{FF2B5EF4-FFF2-40B4-BE49-F238E27FC236}">
                <a16:creationId xmlns:a16="http://schemas.microsoft.com/office/drawing/2014/main" xmlns="" id="{B753623C-30AF-4AE7-9314-0A44983CDB31}"/>
              </a:ext>
            </a:extLst>
          </p:cNvPr>
          <p:cNvSpPr txBox="1"/>
          <p:nvPr/>
        </p:nvSpPr>
        <p:spPr>
          <a:xfrm>
            <a:off x="6853592" y="2673571"/>
            <a:ext cx="3780903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cross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media to growth strategies quality level views new normal.</a:t>
            </a:r>
          </a:p>
        </p:txBody>
      </p:sp>
      <p:sp>
        <p:nvSpPr>
          <p:cNvPr id="156" name="Freeform 63">
            <a:extLst>
              <a:ext uri="{FF2B5EF4-FFF2-40B4-BE49-F238E27FC236}">
                <a16:creationId xmlns="" xmlns:a16="http://schemas.microsoft.com/office/drawing/2014/main" id="{07B8A568-57B0-47A6-A0C5-FAAC24117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6630" y="2750176"/>
            <a:ext cx="344260" cy="327307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9" name="7 CuadroTexto">
            <a:extLst>
              <a:ext uri="{FF2B5EF4-FFF2-40B4-BE49-F238E27FC236}">
                <a16:creationId xmlns:a16="http://schemas.microsoft.com/office/drawing/2014/main" xmlns="" id="{07912FC4-D0EE-4FCD-81F8-497A5E04B11D}"/>
              </a:ext>
            </a:extLst>
          </p:cNvPr>
          <p:cNvSpPr txBox="1"/>
          <p:nvPr/>
        </p:nvSpPr>
        <p:spPr>
          <a:xfrm>
            <a:off x="6853593" y="4127315"/>
            <a:ext cx="3780902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7" name="Freeform 10">
            <a:extLst>
              <a:ext uri="{FF2B5EF4-FFF2-40B4-BE49-F238E27FC236}">
                <a16:creationId xmlns="" xmlns:a16="http://schemas.microsoft.com/office/drawing/2014/main" id="{EBEB2E50-18E1-431B-819E-CF85FC668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036" y="4203920"/>
            <a:ext cx="367448" cy="327307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557506" y="1292947"/>
            <a:ext cx="9076989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based strategies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quality. Collaboration leverage agile frameworks to provide the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 capital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and idea sharing coordinate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557507" y="672279"/>
            <a:ext cx="907698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69932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5504577" y="4450814"/>
            <a:ext cx="5101904" cy="101566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media strategies visualize quality intellectual a capital without superior collaboration agile.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before process rather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dramatically </a:t>
            </a:r>
            <a:r>
              <a:rPr lang="en-US" sz="11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Interactively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proactive e-commerce via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process-centric.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5504577" y="3805956"/>
            <a:ext cx="51019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5504577" y="1391524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76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153443" y="2335326"/>
            <a:ext cx="3948951" cy="76174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1153443" y="1670245"/>
            <a:ext cx="3948951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153443" y="5064645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4210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18669FA-85F9-4BF3-A04F-06824FDFF45C}"/>
              </a:ext>
            </a:extLst>
          </p:cNvPr>
          <p:cNvSpPr/>
          <p:nvPr/>
        </p:nvSpPr>
        <p:spPr>
          <a:xfrm>
            <a:off x="915598" y="3051020"/>
            <a:ext cx="5253587" cy="15234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compelling credibly.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core before process-centric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communities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. Dramatically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 rather than client-centric data. Progressively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to objectively pursue diverse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a provide the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seamlessly to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C6BDC40-9A3B-49DC-9D38-DDE6B889715A}"/>
              </a:ext>
            </a:extLst>
          </p:cNvPr>
          <p:cNvSpPr txBox="1"/>
          <p:nvPr/>
        </p:nvSpPr>
        <p:spPr>
          <a:xfrm>
            <a:off x="915598" y="2283486"/>
            <a:ext cx="5253587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86195" y="654529"/>
            <a:ext cx="4290208" cy="5548942"/>
            <a:chOff x="6986195" y="654529"/>
            <a:chExt cx="4290208" cy="5548942"/>
          </a:xfrm>
        </p:grpSpPr>
        <p:sp>
          <p:nvSpPr>
            <p:cNvPr id="2" name="Freeform 1">
              <a:extLst>
                <a:ext uri="{FF2B5EF4-FFF2-40B4-BE49-F238E27FC236}">
                  <a16:creationId xmlns:a16="http://schemas.microsoft.com/office/drawing/2014/main" xmlns="" id="{4D7D1173-9E9D-4701-8E59-3B59CBED8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195" y="654529"/>
              <a:ext cx="4290208" cy="5548942"/>
            </a:xfrm>
            <a:custGeom>
              <a:avLst/>
              <a:gdLst>
                <a:gd name="T0" fmla="*/ 11876 w 12954"/>
                <a:gd name="T1" fmla="*/ 0 h 16757"/>
                <a:gd name="T2" fmla="*/ 12952 w 12954"/>
                <a:gd name="T3" fmla="*/ 1077 h 16757"/>
                <a:gd name="T4" fmla="*/ 12952 w 12954"/>
                <a:gd name="T5" fmla="*/ 15686 h 16757"/>
                <a:gd name="T6" fmla="*/ 11992 w 12954"/>
                <a:gd name="T7" fmla="*/ 16756 h 16757"/>
                <a:gd name="T8" fmla="*/ 859 w 12954"/>
                <a:gd name="T9" fmla="*/ 16741 h 16757"/>
                <a:gd name="T10" fmla="*/ 0 w 12954"/>
                <a:gd name="T11" fmla="*/ 15686 h 16757"/>
                <a:gd name="T12" fmla="*/ 0 w 12954"/>
                <a:gd name="T13" fmla="*/ 1077 h 16757"/>
                <a:gd name="T14" fmla="*/ 1076 w 12954"/>
                <a:gd name="T15" fmla="*/ 0 h 16757"/>
                <a:gd name="T16" fmla="*/ 11876 w 12954"/>
                <a:gd name="T17" fmla="*/ 0 h 16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54" h="16757">
                  <a:moveTo>
                    <a:pt x="11876" y="0"/>
                  </a:moveTo>
                  <a:cubicBezTo>
                    <a:pt x="12471" y="0"/>
                    <a:pt x="12953" y="482"/>
                    <a:pt x="12952" y="1077"/>
                  </a:cubicBezTo>
                  <a:lnTo>
                    <a:pt x="12952" y="15686"/>
                  </a:lnTo>
                  <a:cubicBezTo>
                    <a:pt x="12952" y="16236"/>
                    <a:pt x="12538" y="16697"/>
                    <a:pt x="11992" y="16756"/>
                  </a:cubicBezTo>
                  <a:lnTo>
                    <a:pt x="859" y="16741"/>
                  </a:lnTo>
                  <a:cubicBezTo>
                    <a:pt x="359" y="16638"/>
                    <a:pt x="0" y="16197"/>
                    <a:pt x="0" y="15686"/>
                  </a:cubicBezTo>
                  <a:lnTo>
                    <a:pt x="0" y="1077"/>
                  </a:lnTo>
                  <a:cubicBezTo>
                    <a:pt x="0" y="482"/>
                    <a:pt x="482" y="0"/>
                    <a:pt x="1076" y="0"/>
                  </a:cubicBezTo>
                  <a:lnTo>
                    <a:pt x="11876" y="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/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3" name="Freeform 2">
              <a:extLst>
                <a:ext uri="{FF2B5EF4-FFF2-40B4-BE49-F238E27FC236}">
                  <a16:creationId xmlns:a16="http://schemas.microsoft.com/office/drawing/2014/main" xmlns="" id="{7ACB6E18-3A1F-421E-9B2B-5661C442B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692" y="1229867"/>
              <a:ext cx="3812708" cy="4402648"/>
            </a:xfrm>
            <a:custGeom>
              <a:avLst/>
              <a:gdLst>
                <a:gd name="T0" fmla="*/ 5756 w 11514"/>
                <a:gd name="T1" fmla="*/ 13293 h 13294"/>
                <a:gd name="T2" fmla="*/ 0 w 11514"/>
                <a:gd name="T3" fmla="*/ 13293 h 13294"/>
                <a:gd name="T4" fmla="*/ 0 w 11514"/>
                <a:gd name="T5" fmla="*/ 0 h 13294"/>
                <a:gd name="T6" fmla="*/ 11513 w 11514"/>
                <a:gd name="T7" fmla="*/ 0 h 13294"/>
                <a:gd name="T8" fmla="*/ 11513 w 11514"/>
                <a:gd name="T9" fmla="*/ 13293 h 13294"/>
                <a:gd name="T10" fmla="*/ 5756 w 11514"/>
                <a:gd name="T11" fmla="*/ 13293 h 13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14" h="13294">
                  <a:moveTo>
                    <a:pt x="5756" y="13293"/>
                  </a:moveTo>
                  <a:lnTo>
                    <a:pt x="0" y="13293"/>
                  </a:lnTo>
                  <a:lnTo>
                    <a:pt x="0" y="0"/>
                  </a:lnTo>
                  <a:lnTo>
                    <a:pt x="11513" y="0"/>
                  </a:lnTo>
                  <a:lnTo>
                    <a:pt x="11513" y="13293"/>
                  </a:lnTo>
                  <a:lnTo>
                    <a:pt x="5756" y="1329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/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xmlns="" id="{4C45504C-8718-459A-934A-0CC131C1B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7842" y="845822"/>
              <a:ext cx="186912" cy="186912"/>
            </a:xfrm>
            <a:custGeom>
              <a:avLst/>
              <a:gdLst>
                <a:gd name="T0" fmla="*/ 565 w 566"/>
                <a:gd name="T1" fmla="*/ 282 h 565"/>
                <a:gd name="T2" fmla="*/ 527 w 566"/>
                <a:gd name="T3" fmla="*/ 423 h 565"/>
                <a:gd name="T4" fmla="*/ 424 w 566"/>
                <a:gd name="T5" fmla="*/ 526 h 565"/>
                <a:gd name="T6" fmla="*/ 283 w 566"/>
                <a:gd name="T7" fmla="*/ 564 h 565"/>
                <a:gd name="T8" fmla="*/ 142 w 566"/>
                <a:gd name="T9" fmla="*/ 526 h 565"/>
                <a:gd name="T10" fmla="*/ 38 w 566"/>
                <a:gd name="T11" fmla="*/ 423 h 565"/>
                <a:gd name="T12" fmla="*/ 0 w 566"/>
                <a:gd name="T13" fmla="*/ 282 h 565"/>
                <a:gd name="T14" fmla="*/ 38 w 566"/>
                <a:gd name="T15" fmla="*/ 141 h 565"/>
                <a:gd name="T16" fmla="*/ 142 w 566"/>
                <a:gd name="T17" fmla="*/ 37 h 565"/>
                <a:gd name="T18" fmla="*/ 283 w 566"/>
                <a:gd name="T19" fmla="*/ 0 h 565"/>
                <a:gd name="T20" fmla="*/ 424 w 566"/>
                <a:gd name="T21" fmla="*/ 37 h 565"/>
                <a:gd name="T22" fmla="*/ 527 w 566"/>
                <a:gd name="T23" fmla="*/ 141 h 565"/>
                <a:gd name="T24" fmla="*/ 565 w 566"/>
                <a:gd name="T25" fmla="*/ 28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565">
                  <a:moveTo>
                    <a:pt x="565" y="282"/>
                  </a:moveTo>
                  <a:cubicBezTo>
                    <a:pt x="565" y="334"/>
                    <a:pt x="553" y="378"/>
                    <a:pt x="527" y="423"/>
                  </a:cubicBezTo>
                  <a:cubicBezTo>
                    <a:pt x="501" y="468"/>
                    <a:pt x="469" y="500"/>
                    <a:pt x="424" y="526"/>
                  </a:cubicBezTo>
                  <a:cubicBezTo>
                    <a:pt x="379" y="552"/>
                    <a:pt x="335" y="564"/>
                    <a:pt x="283" y="564"/>
                  </a:cubicBezTo>
                  <a:cubicBezTo>
                    <a:pt x="231" y="564"/>
                    <a:pt x="187" y="552"/>
                    <a:pt x="142" y="526"/>
                  </a:cubicBezTo>
                  <a:cubicBezTo>
                    <a:pt x="97" y="500"/>
                    <a:pt x="64" y="468"/>
                    <a:pt x="38" y="423"/>
                  </a:cubicBezTo>
                  <a:cubicBezTo>
                    <a:pt x="12" y="378"/>
                    <a:pt x="0" y="334"/>
                    <a:pt x="0" y="282"/>
                  </a:cubicBezTo>
                  <a:cubicBezTo>
                    <a:pt x="0" y="230"/>
                    <a:pt x="12" y="186"/>
                    <a:pt x="38" y="141"/>
                  </a:cubicBezTo>
                  <a:cubicBezTo>
                    <a:pt x="64" y="96"/>
                    <a:pt x="97" y="63"/>
                    <a:pt x="142" y="37"/>
                  </a:cubicBezTo>
                  <a:cubicBezTo>
                    <a:pt x="187" y="11"/>
                    <a:pt x="231" y="0"/>
                    <a:pt x="283" y="0"/>
                  </a:cubicBezTo>
                  <a:cubicBezTo>
                    <a:pt x="335" y="0"/>
                    <a:pt x="379" y="11"/>
                    <a:pt x="424" y="37"/>
                  </a:cubicBezTo>
                  <a:cubicBezTo>
                    <a:pt x="469" y="63"/>
                    <a:pt x="501" y="96"/>
                    <a:pt x="527" y="141"/>
                  </a:cubicBezTo>
                  <a:cubicBezTo>
                    <a:pt x="553" y="186"/>
                    <a:pt x="565" y="230"/>
                    <a:pt x="565" y="282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/>
                </a:solidFill>
                <a:latin typeface="Gudea" panose="02000000000000000000" pitchFamily="50" charset="0"/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xmlns="" id="{1B6C6BA6-99C7-42E1-A5A7-FA00F957D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784" y="5717209"/>
              <a:ext cx="401569" cy="401568"/>
            </a:xfrm>
            <a:custGeom>
              <a:avLst/>
              <a:gdLst>
                <a:gd name="T0" fmla="*/ 1213 w 1214"/>
                <a:gd name="T1" fmla="*/ 606 h 1214"/>
                <a:gd name="T2" fmla="*/ 1132 w 1214"/>
                <a:gd name="T3" fmla="*/ 910 h 1214"/>
                <a:gd name="T4" fmla="*/ 910 w 1214"/>
                <a:gd name="T5" fmla="*/ 1132 h 1214"/>
                <a:gd name="T6" fmla="*/ 607 w 1214"/>
                <a:gd name="T7" fmla="*/ 1213 h 1214"/>
                <a:gd name="T8" fmla="*/ 303 w 1214"/>
                <a:gd name="T9" fmla="*/ 1132 h 1214"/>
                <a:gd name="T10" fmla="*/ 81 w 1214"/>
                <a:gd name="T11" fmla="*/ 910 h 1214"/>
                <a:gd name="T12" fmla="*/ 0 w 1214"/>
                <a:gd name="T13" fmla="*/ 606 h 1214"/>
                <a:gd name="T14" fmla="*/ 81 w 1214"/>
                <a:gd name="T15" fmla="*/ 303 h 1214"/>
                <a:gd name="T16" fmla="*/ 303 w 1214"/>
                <a:gd name="T17" fmla="*/ 81 h 1214"/>
                <a:gd name="T18" fmla="*/ 607 w 1214"/>
                <a:gd name="T19" fmla="*/ 0 h 1214"/>
                <a:gd name="T20" fmla="*/ 910 w 1214"/>
                <a:gd name="T21" fmla="*/ 81 h 1214"/>
                <a:gd name="T22" fmla="*/ 1132 w 1214"/>
                <a:gd name="T23" fmla="*/ 303 h 1214"/>
                <a:gd name="T24" fmla="*/ 1213 w 1214"/>
                <a:gd name="T25" fmla="*/ 606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4" h="1214">
                  <a:moveTo>
                    <a:pt x="1213" y="606"/>
                  </a:moveTo>
                  <a:cubicBezTo>
                    <a:pt x="1213" y="718"/>
                    <a:pt x="1188" y="814"/>
                    <a:pt x="1132" y="910"/>
                  </a:cubicBezTo>
                  <a:cubicBezTo>
                    <a:pt x="1076" y="1007"/>
                    <a:pt x="1007" y="1076"/>
                    <a:pt x="910" y="1132"/>
                  </a:cubicBezTo>
                  <a:cubicBezTo>
                    <a:pt x="813" y="1188"/>
                    <a:pt x="719" y="1213"/>
                    <a:pt x="607" y="1213"/>
                  </a:cubicBezTo>
                  <a:cubicBezTo>
                    <a:pt x="496" y="1213"/>
                    <a:pt x="400" y="1188"/>
                    <a:pt x="303" y="1132"/>
                  </a:cubicBezTo>
                  <a:cubicBezTo>
                    <a:pt x="207" y="1076"/>
                    <a:pt x="137" y="1007"/>
                    <a:pt x="81" y="910"/>
                  </a:cubicBezTo>
                  <a:cubicBezTo>
                    <a:pt x="25" y="814"/>
                    <a:pt x="0" y="718"/>
                    <a:pt x="0" y="606"/>
                  </a:cubicBezTo>
                  <a:cubicBezTo>
                    <a:pt x="0" y="495"/>
                    <a:pt x="25" y="400"/>
                    <a:pt x="81" y="303"/>
                  </a:cubicBezTo>
                  <a:cubicBezTo>
                    <a:pt x="137" y="206"/>
                    <a:pt x="207" y="137"/>
                    <a:pt x="303" y="81"/>
                  </a:cubicBezTo>
                  <a:cubicBezTo>
                    <a:pt x="400" y="25"/>
                    <a:pt x="495" y="0"/>
                    <a:pt x="607" y="0"/>
                  </a:cubicBezTo>
                  <a:cubicBezTo>
                    <a:pt x="718" y="0"/>
                    <a:pt x="813" y="25"/>
                    <a:pt x="910" y="81"/>
                  </a:cubicBezTo>
                  <a:cubicBezTo>
                    <a:pt x="1007" y="137"/>
                    <a:pt x="1076" y="206"/>
                    <a:pt x="1132" y="303"/>
                  </a:cubicBezTo>
                  <a:cubicBezTo>
                    <a:pt x="1188" y="400"/>
                    <a:pt x="1213" y="495"/>
                    <a:pt x="1213" y="606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100">
                <a:solidFill>
                  <a:schemeClr val="bg1"/>
                </a:solidFill>
                <a:latin typeface="Gudea" panose="02000000000000000000" pitchFamily="50" charset="0"/>
              </a:endParaRPr>
            </a:p>
          </p:txBody>
        </p:sp>
      </p:grpSp>
      <p:sp>
        <p:nvSpPr>
          <p:cNvPr id="6" name="Freeform 30">
            <a:extLst>
              <a:ext uri="{FF2B5EF4-FFF2-40B4-BE49-F238E27FC236}">
                <a16:creationId xmlns:a16="http://schemas.microsoft.com/office/drawing/2014/main" xmlns="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2046906"/>
            <a:ext cx="262120" cy="2621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0AACD7B-D1EC-4AA9-B366-001326180C39}"/>
              </a:ext>
            </a:extLst>
          </p:cNvPr>
          <p:cNvSpPr/>
          <p:nvPr/>
        </p:nvSpPr>
        <p:spPr>
          <a:xfrm>
            <a:off x="8042719" y="1937708"/>
            <a:ext cx="257173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 media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growth 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strategic networks.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4" name="Freeform 30">
            <a:extLst>
              <a:ext uri="{FF2B5EF4-FFF2-40B4-BE49-F238E27FC236}">
                <a16:creationId xmlns:a16="http://schemas.microsoft.com/office/drawing/2014/main" xmlns="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2882389"/>
            <a:ext cx="262120" cy="262120"/>
          </a:xfrm>
          <a:prstGeom prst="ellipse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0AACD7B-D1EC-4AA9-B366-001326180C39}"/>
              </a:ext>
            </a:extLst>
          </p:cNvPr>
          <p:cNvSpPr/>
          <p:nvPr/>
        </p:nvSpPr>
        <p:spPr>
          <a:xfrm>
            <a:off x="8042719" y="2773191"/>
            <a:ext cx="2571734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27" name="Freeform 30">
            <a:extLst>
              <a:ext uri="{FF2B5EF4-FFF2-40B4-BE49-F238E27FC236}">
                <a16:creationId xmlns:a16="http://schemas.microsoft.com/office/drawing/2014/main" xmlns="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3717872"/>
            <a:ext cx="262120" cy="2621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0AACD7B-D1EC-4AA9-B366-001326180C39}"/>
              </a:ext>
            </a:extLst>
          </p:cNvPr>
          <p:cNvSpPr/>
          <p:nvPr/>
        </p:nvSpPr>
        <p:spPr>
          <a:xfrm>
            <a:off x="8042719" y="3608674"/>
            <a:ext cx="2571734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30" name="Freeform 30">
            <a:extLst>
              <a:ext uri="{FF2B5EF4-FFF2-40B4-BE49-F238E27FC236}">
                <a16:creationId xmlns:a16="http://schemas.microsoft.com/office/drawing/2014/main" xmlns="" id="{09F865F5-C5D3-4795-A074-4CC58A9F7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1639" y="4553356"/>
            <a:ext cx="262120" cy="262120"/>
          </a:xfrm>
          <a:prstGeom prst="ellipse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90AACD7B-D1EC-4AA9-B366-001326180C39}"/>
              </a:ext>
            </a:extLst>
          </p:cNvPr>
          <p:cNvSpPr/>
          <p:nvPr/>
        </p:nvSpPr>
        <p:spPr>
          <a:xfrm>
            <a:off x="8042719" y="4444158"/>
            <a:ext cx="2571734" cy="50783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in media growth quality strategic networks.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915598" y="608036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2571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843263" y="1458706"/>
            <a:ext cx="3940589" cy="3940589"/>
            <a:chOff x="1060619" y="1458705"/>
            <a:chExt cx="3940589" cy="3940589"/>
          </a:xfrm>
        </p:grpSpPr>
        <p:sp>
          <p:nvSpPr>
            <p:cNvPr id="2" name="Freeform 1">
              <a:extLst>
                <a:ext uri="{FF2B5EF4-FFF2-40B4-BE49-F238E27FC236}">
                  <a16:creationId xmlns:a16="http://schemas.microsoft.com/office/drawing/2014/main" xmlns="" id="{08DFF1F2-926B-4CFC-AC72-3A82DEDC6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127" y="3685138"/>
              <a:ext cx="474278" cy="474278"/>
            </a:xfrm>
            <a:custGeom>
              <a:avLst/>
              <a:gdLst>
                <a:gd name="T0" fmla="*/ 1483 w 1484"/>
                <a:gd name="T1" fmla="*/ 1483 h 1484"/>
                <a:gd name="T2" fmla="*/ 1483 w 1484"/>
                <a:gd name="T3" fmla="*/ 0 h 1484"/>
                <a:gd name="T4" fmla="*/ 0 w 1484"/>
                <a:gd name="T5" fmla="*/ 0 h 1484"/>
                <a:gd name="T6" fmla="*/ 1483 w 1484"/>
                <a:gd name="T7" fmla="*/ 1483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1483" y="1483"/>
                  </a:moveTo>
                  <a:lnTo>
                    <a:pt x="1483" y="0"/>
                  </a:lnTo>
                  <a:lnTo>
                    <a:pt x="0" y="0"/>
                  </a:lnTo>
                  <a:lnTo>
                    <a:pt x="1483" y="148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" name="Freeform 2">
              <a:extLst>
                <a:ext uri="{FF2B5EF4-FFF2-40B4-BE49-F238E27FC236}">
                  <a16:creationId xmlns:a16="http://schemas.microsoft.com/office/drawing/2014/main" xmlns="" id="{6FDCABFA-A21E-408F-B313-096A15668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545" y="3770987"/>
              <a:ext cx="1980146" cy="1628307"/>
            </a:xfrm>
            <a:custGeom>
              <a:avLst/>
              <a:gdLst>
                <a:gd name="T0" fmla="*/ 1102 w 6203"/>
                <a:gd name="T1" fmla="*/ 0 h 5102"/>
                <a:gd name="T2" fmla="*/ 2029 w 6203"/>
                <a:gd name="T3" fmla="*/ 927 h 5102"/>
                <a:gd name="T4" fmla="*/ 2029 w 6203"/>
                <a:gd name="T5" fmla="*/ 3072 h 5102"/>
                <a:gd name="T6" fmla="*/ 4173 w 6203"/>
                <a:gd name="T7" fmla="*/ 3072 h 5102"/>
                <a:gd name="T8" fmla="*/ 4173 w 6203"/>
                <a:gd name="T9" fmla="*/ 927 h 5102"/>
                <a:gd name="T10" fmla="*/ 5100 w 6203"/>
                <a:gd name="T11" fmla="*/ 0 h 5102"/>
                <a:gd name="T12" fmla="*/ 5100 w 6203"/>
                <a:gd name="T13" fmla="*/ 3999 h 5102"/>
                <a:gd name="T14" fmla="*/ 1102 w 6203"/>
                <a:gd name="T15" fmla="*/ 3999 h 5102"/>
                <a:gd name="T16" fmla="*/ 1102 w 6203"/>
                <a:gd name="T17" fmla="*/ 0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3" h="5102">
                  <a:moveTo>
                    <a:pt x="1102" y="0"/>
                  </a:moveTo>
                  <a:lnTo>
                    <a:pt x="2029" y="927"/>
                  </a:lnTo>
                  <a:cubicBezTo>
                    <a:pt x="1438" y="1519"/>
                    <a:pt x="1438" y="2481"/>
                    <a:pt x="2029" y="3072"/>
                  </a:cubicBezTo>
                  <a:cubicBezTo>
                    <a:pt x="2620" y="3664"/>
                    <a:pt x="3582" y="3664"/>
                    <a:pt x="4173" y="3072"/>
                  </a:cubicBezTo>
                  <a:cubicBezTo>
                    <a:pt x="4765" y="2481"/>
                    <a:pt x="4765" y="1519"/>
                    <a:pt x="4173" y="927"/>
                  </a:cubicBezTo>
                  <a:lnTo>
                    <a:pt x="5100" y="0"/>
                  </a:lnTo>
                  <a:cubicBezTo>
                    <a:pt x="6202" y="1103"/>
                    <a:pt x="6202" y="2897"/>
                    <a:pt x="5100" y="3999"/>
                  </a:cubicBezTo>
                  <a:cubicBezTo>
                    <a:pt x="3998" y="5101"/>
                    <a:pt x="2205" y="5101"/>
                    <a:pt x="1102" y="3999"/>
                  </a:cubicBezTo>
                  <a:cubicBezTo>
                    <a:pt x="0" y="2897"/>
                    <a:pt x="0" y="1103"/>
                    <a:pt x="1102" y="0"/>
                  </a:cubicBezTo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xmlns="" id="{5EF08E02-E99A-48E0-A9E6-DB0594044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1905" y="2704213"/>
              <a:ext cx="472871" cy="474278"/>
            </a:xfrm>
            <a:custGeom>
              <a:avLst/>
              <a:gdLst>
                <a:gd name="T0" fmla="*/ 0 w 1483"/>
                <a:gd name="T1" fmla="*/ 1483 h 1484"/>
                <a:gd name="T2" fmla="*/ 1482 w 1483"/>
                <a:gd name="T3" fmla="*/ 1483 h 1484"/>
                <a:gd name="T4" fmla="*/ 1482 w 1483"/>
                <a:gd name="T5" fmla="*/ 0 h 1484"/>
                <a:gd name="T6" fmla="*/ 0 w 1483"/>
                <a:gd name="T7" fmla="*/ 1483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3" h="1484">
                  <a:moveTo>
                    <a:pt x="0" y="1483"/>
                  </a:moveTo>
                  <a:lnTo>
                    <a:pt x="1482" y="1483"/>
                  </a:lnTo>
                  <a:lnTo>
                    <a:pt x="1482" y="0"/>
                  </a:lnTo>
                  <a:lnTo>
                    <a:pt x="0" y="1483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xmlns="" id="{F0D050F3-E589-4E09-A45B-DB2D5D287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645" y="3679508"/>
              <a:ext cx="474278" cy="474278"/>
            </a:xfrm>
            <a:custGeom>
              <a:avLst/>
              <a:gdLst>
                <a:gd name="T0" fmla="*/ 1483 w 1484"/>
                <a:gd name="T1" fmla="*/ 0 h 1484"/>
                <a:gd name="T2" fmla="*/ 0 w 1484"/>
                <a:gd name="T3" fmla="*/ 0 h 1484"/>
                <a:gd name="T4" fmla="*/ 0 w 1484"/>
                <a:gd name="T5" fmla="*/ 1483 h 1484"/>
                <a:gd name="T6" fmla="*/ 1483 w 1484"/>
                <a:gd name="T7" fmla="*/ 0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1483" y="0"/>
                  </a:moveTo>
                  <a:lnTo>
                    <a:pt x="0" y="0"/>
                  </a:lnTo>
                  <a:lnTo>
                    <a:pt x="0" y="1483"/>
                  </a:lnTo>
                  <a:lnTo>
                    <a:pt x="1483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013C6092-1657-49B3-AB58-7689C0358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901" y="2439631"/>
              <a:ext cx="1628307" cy="1980146"/>
            </a:xfrm>
            <a:custGeom>
              <a:avLst/>
              <a:gdLst>
                <a:gd name="T0" fmla="*/ 0 w 5102"/>
                <a:gd name="T1" fmla="*/ 5100 h 6203"/>
                <a:gd name="T2" fmla="*/ 927 w 5102"/>
                <a:gd name="T3" fmla="*/ 4173 h 6203"/>
                <a:gd name="T4" fmla="*/ 3072 w 5102"/>
                <a:gd name="T5" fmla="*/ 4173 h 6203"/>
                <a:gd name="T6" fmla="*/ 3072 w 5102"/>
                <a:gd name="T7" fmla="*/ 2029 h 6203"/>
                <a:gd name="T8" fmla="*/ 927 w 5102"/>
                <a:gd name="T9" fmla="*/ 2029 h 6203"/>
                <a:gd name="T10" fmla="*/ 0 w 5102"/>
                <a:gd name="T11" fmla="*/ 1102 h 6203"/>
                <a:gd name="T12" fmla="*/ 3999 w 5102"/>
                <a:gd name="T13" fmla="*/ 1102 h 6203"/>
                <a:gd name="T14" fmla="*/ 3999 w 5102"/>
                <a:gd name="T15" fmla="*/ 5100 h 6203"/>
                <a:gd name="T16" fmla="*/ 0 w 5102"/>
                <a:gd name="T17" fmla="*/ 5100 h 6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02" h="6203">
                  <a:moveTo>
                    <a:pt x="0" y="5100"/>
                  </a:moveTo>
                  <a:lnTo>
                    <a:pt x="927" y="4173"/>
                  </a:lnTo>
                  <a:cubicBezTo>
                    <a:pt x="1518" y="4765"/>
                    <a:pt x="2481" y="4764"/>
                    <a:pt x="3072" y="4173"/>
                  </a:cubicBezTo>
                  <a:cubicBezTo>
                    <a:pt x="3664" y="3582"/>
                    <a:pt x="3664" y="2620"/>
                    <a:pt x="3072" y="2029"/>
                  </a:cubicBezTo>
                  <a:cubicBezTo>
                    <a:pt x="2481" y="1438"/>
                    <a:pt x="1518" y="1438"/>
                    <a:pt x="927" y="2029"/>
                  </a:cubicBezTo>
                  <a:lnTo>
                    <a:pt x="0" y="1102"/>
                  </a:lnTo>
                  <a:cubicBezTo>
                    <a:pt x="1103" y="0"/>
                    <a:pt x="2896" y="0"/>
                    <a:pt x="3999" y="1102"/>
                  </a:cubicBezTo>
                  <a:cubicBezTo>
                    <a:pt x="5101" y="2205"/>
                    <a:pt x="5101" y="3997"/>
                    <a:pt x="3999" y="5100"/>
                  </a:cubicBezTo>
                  <a:cubicBezTo>
                    <a:pt x="2896" y="6202"/>
                    <a:pt x="1103" y="6202"/>
                    <a:pt x="0" y="51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B7A6D4F7-C8BA-4AF6-939A-85A72EC57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1422" y="2699991"/>
              <a:ext cx="474278" cy="474278"/>
            </a:xfrm>
            <a:custGeom>
              <a:avLst/>
              <a:gdLst>
                <a:gd name="T0" fmla="*/ 0 w 1484"/>
                <a:gd name="T1" fmla="*/ 0 h 1484"/>
                <a:gd name="T2" fmla="*/ 0 w 1484"/>
                <a:gd name="T3" fmla="*/ 1483 h 1484"/>
                <a:gd name="T4" fmla="*/ 1483 w 1484"/>
                <a:gd name="T5" fmla="*/ 1483 h 1484"/>
                <a:gd name="T6" fmla="*/ 0 w 1484"/>
                <a:gd name="T7" fmla="*/ 0 h 1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4" h="1484">
                  <a:moveTo>
                    <a:pt x="0" y="0"/>
                  </a:moveTo>
                  <a:lnTo>
                    <a:pt x="0" y="1483"/>
                  </a:lnTo>
                  <a:lnTo>
                    <a:pt x="1483" y="1483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BF820223-05AA-430E-A7E7-05B30AC1F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137" y="1458705"/>
              <a:ext cx="1980146" cy="1628308"/>
            </a:xfrm>
            <a:custGeom>
              <a:avLst/>
              <a:gdLst>
                <a:gd name="T0" fmla="*/ 5101 w 6204"/>
                <a:gd name="T1" fmla="*/ 5101 h 5102"/>
                <a:gd name="T2" fmla="*/ 4174 w 6204"/>
                <a:gd name="T3" fmla="*/ 4175 h 5102"/>
                <a:gd name="T4" fmla="*/ 4174 w 6204"/>
                <a:gd name="T5" fmla="*/ 2029 h 5102"/>
                <a:gd name="T6" fmla="*/ 2030 w 6204"/>
                <a:gd name="T7" fmla="*/ 2029 h 5102"/>
                <a:gd name="T8" fmla="*/ 2030 w 6204"/>
                <a:gd name="T9" fmla="*/ 4175 h 5102"/>
                <a:gd name="T10" fmla="*/ 1103 w 6204"/>
                <a:gd name="T11" fmla="*/ 5101 h 5102"/>
                <a:gd name="T12" fmla="*/ 1103 w 6204"/>
                <a:gd name="T13" fmla="*/ 1103 h 5102"/>
                <a:gd name="T14" fmla="*/ 5101 w 6204"/>
                <a:gd name="T15" fmla="*/ 1103 h 5102"/>
                <a:gd name="T16" fmla="*/ 5101 w 6204"/>
                <a:gd name="T17" fmla="*/ 5101 h 5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4" h="5102">
                  <a:moveTo>
                    <a:pt x="5101" y="5101"/>
                  </a:moveTo>
                  <a:lnTo>
                    <a:pt x="4174" y="4175"/>
                  </a:lnTo>
                  <a:cubicBezTo>
                    <a:pt x="4765" y="3583"/>
                    <a:pt x="4766" y="2620"/>
                    <a:pt x="4174" y="2029"/>
                  </a:cubicBezTo>
                  <a:cubicBezTo>
                    <a:pt x="3583" y="1437"/>
                    <a:pt x="2621" y="1438"/>
                    <a:pt x="2030" y="2029"/>
                  </a:cubicBezTo>
                  <a:cubicBezTo>
                    <a:pt x="1438" y="2621"/>
                    <a:pt x="1438" y="3583"/>
                    <a:pt x="2030" y="4175"/>
                  </a:cubicBezTo>
                  <a:lnTo>
                    <a:pt x="1103" y="5101"/>
                  </a:lnTo>
                  <a:cubicBezTo>
                    <a:pt x="0" y="3999"/>
                    <a:pt x="0" y="2205"/>
                    <a:pt x="1103" y="1103"/>
                  </a:cubicBezTo>
                  <a:cubicBezTo>
                    <a:pt x="2205" y="0"/>
                    <a:pt x="3998" y="0"/>
                    <a:pt x="5101" y="1103"/>
                  </a:cubicBezTo>
                  <a:cubicBezTo>
                    <a:pt x="6203" y="2205"/>
                    <a:pt x="6203" y="3999"/>
                    <a:pt x="5101" y="5101"/>
                  </a:cubicBezTo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0FD138DE-750A-4073-BF72-18B830F7F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619" y="2438223"/>
              <a:ext cx="1628308" cy="1911186"/>
            </a:xfrm>
            <a:custGeom>
              <a:avLst/>
              <a:gdLst>
                <a:gd name="T0" fmla="*/ 4175 w 5103"/>
                <a:gd name="T1" fmla="*/ 4175 h 5990"/>
                <a:gd name="T2" fmla="*/ 2030 w 5103"/>
                <a:gd name="T3" fmla="*/ 4174 h 5990"/>
                <a:gd name="T4" fmla="*/ 2030 w 5103"/>
                <a:gd name="T5" fmla="*/ 2030 h 5990"/>
                <a:gd name="T6" fmla="*/ 4175 w 5103"/>
                <a:gd name="T7" fmla="*/ 2030 h 5990"/>
                <a:gd name="T8" fmla="*/ 5102 w 5103"/>
                <a:gd name="T9" fmla="*/ 1103 h 5990"/>
                <a:gd name="T10" fmla="*/ 1103 w 5103"/>
                <a:gd name="T11" fmla="*/ 1103 h 5990"/>
                <a:gd name="T12" fmla="*/ 1103 w 5103"/>
                <a:gd name="T13" fmla="*/ 5101 h 5990"/>
                <a:gd name="T14" fmla="*/ 3360 w 5103"/>
                <a:gd name="T15" fmla="*/ 5916 h 5990"/>
                <a:gd name="T16" fmla="*/ 4175 w 5103"/>
                <a:gd name="T17" fmla="*/ 4175 h 5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03" h="5990">
                  <a:moveTo>
                    <a:pt x="4175" y="4175"/>
                  </a:moveTo>
                  <a:cubicBezTo>
                    <a:pt x="3583" y="4765"/>
                    <a:pt x="2621" y="4765"/>
                    <a:pt x="2030" y="4174"/>
                  </a:cubicBezTo>
                  <a:cubicBezTo>
                    <a:pt x="1439" y="3583"/>
                    <a:pt x="1439" y="2621"/>
                    <a:pt x="2030" y="2030"/>
                  </a:cubicBezTo>
                  <a:cubicBezTo>
                    <a:pt x="2622" y="1439"/>
                    <a:pt x="3584" y="1439"/>
                    <a:pt x="4175" y="2030"/>
                  </a:cubicBezTo>
                  <a:lnTo>
                    <a:pt x="5102" y="1103"/>
                  </a:lnTo>
                  <a:cubicBezTo>
                    <a:pt x="4000" y="1"/>
                    <a:pt x="2205" y="0"/>
                    <a:pt x="1103" y="1103"/>
                  </a:cubicBezTo>
                  <a:cubicBezTo>
                    <a:pt x="0" y="2205"/>
                    <a:pt x="1" y="3998"/>
                    <a:pt x="1103" y="5101"/>
                  </a:cubicBezTo>
                  <a:cubicBezTo>
                    <a:pt x="1720" y="5717"/>
                    <a:pt x="2553" y="5989"/>
                    <a:pt x="3360" y="5916"/>
                  </a:cubicBezTo>
                  <a:cubicBezTo>
                    <a:pt x="3418" y="5280"/>
                    <a:pt x="3690" y="4661"/>
                    <a:pt x="4175" y="417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93">
              <a:extLst>
                <a:ext uri="{FF2B5EF4-FFF2-40B4-BE49-F238E27FC236}">
                  <a16:creationId xmlns:a16="http://schemas.microsoft.com/office/drawing/2014/main" xmlns="" id="{4AD8AF0A-A0A9-41E8-8250-8048B8FBE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5143" y="2252452"/>
              <a:ext cx="371541" cy="371541"/>
            </a:xfrm>
            <a:custGeom>
              <a:avLst/>
              <a:gdLst>
                <a:gd name="T0" fmla="*/ 874 w 1165"/>
                <a:gd name="T1" fmla="*/ 640 h 1165"/>
                <a:gd name="T2" fmla="*/ 874 w 1165"/>
                <a:gd name="T3" fmla="*/ 525 h 1165"/>
                <a:gd name="T4" fmla="*/ 639 w 1165"/>
                <a:gd name="T5" fmla="*/ 525 h 1165"/>
                <a:gd name="T6" fmla="*/ 639 w 1165"/>
                <a:gd name="T7" fmla="*/ 290 h 1165"/>
                <a:gd name="T8" fmla="*/ 524 w 1165"/>
                <a:gd name="T9" fmla="*/ 290 h 1165"/>
                <a:gd name="T10" fmla="*/ 524 w 1165"/>
                <a:gd name="T11" fmla="*/ 525 h 1165"/>
                <a:gd name="T12" fmla="*/ 289 w 1165"/>
                <a:gd name="T13" fmla="*/ 525 h 1165"/>
                <a:gd name="T14" fmla="*/ 289 w 1165"/>
                <a:gd name="T15" fmla="*/ 640 h 1165"/>
                <a:gd name="T16" fmla="*/ 524 w 1165"/>
                <a:gd name="T17" fmla="*/ 640 h 1165"/>
                <a:gd name="T18" fmla="*/ 524 w 1165"/>
                <a:gd name="T19" fmla="*/ 875 h 1165"/>
                <a:gd name="T20" fmla="*/ 639 w 1165"/>
                <a:gd name="T21" fmla="*/ 875 h 1165"/>
                <a:gd name="T22" fmla="*/ 639 w 1165"/>
                <a:gd name="T23" fmla="*/ 640 h 1165"/>
                <a:gd name="T24" fmla="*/ 874 w 1165"/>
                <a:gd name="T25" fmla="*/ 640 h 1165"/>
                <a:gd name="T26" fmla="*/ 582 w 1165"/>
                <a:gd name="T27" fmla="*/ 0 h 1165"/>
                <a:gd name="T28" fmla="*/ 1164 w 1165"/>
                <a:gd name="T29" fmla="*/ 582 h 1165"/>
                <a:gd name="T30" fmla="*/ 582 w 1165"/>
                <a:gd name="T31" fmla="*/ 1164 h 1165"/>
                <a:gd name="T32" fmla="*/ 0 w 1165"/>
                <a:gd name="T33" fmla="*/ 582 h 1165"/>
                <a:gd name="T34" fmla="*/ 582 w 1165"/>
                <a:gd name="T35" fmla="*/ 0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5" h="1165">
                  <a:moveTo>
                    <a:pt x="874" y="640"/>
                  </a:moveTo>
                  <a:lnTo>
                    <a:pt x="874" y="525"/>
                  </a:lnTo>
                  <a:lnTo>
                    <a:pt x="639" y="525"/>
                  </a:lnTo>
                  <a:lnTo>
                    <a:pt x="639" y="290"/>
                  </a:lnTo>
                  <a:lnTo>
                    <a:pt x="524" y="290"/>
                  </a:lnTo>
                  <a:lnTo>
                    <a:pt x="524" y="525"/>
                  </a:lnTo>
                  <a:lnTo>
                    <a:pt x="289" y="525"/>
                  </a:lnTo>
                  <a:lnTo>
                    <a:pt x="289" y="640"/>
                  </a:lnTo>
                  <a:lnTo>
                    <a:pt x="524" y="640"/>
                  </a:lnTo>
                  <a:lnTo>
                    <a:pt x="524" y="875"/>
                  </a:lnTo>
                  <a:lnTo>
                    <a:pt x="639" y="875"/>
                  </a:lnTo>
                  <a:lnTo>
                    <a:pt x="639" y="640"/>
                  </a:lnTo>
                  <a:lnTo>
                    <a:pt x="874" y="640"/>
                  </a:lnTo>
                  <a:close/>
                  <a:moveTo>
                    <a:pt x="582" y="0"/>
                  </a:moveTo>
                  <a:cubicBezTo>
                    <a:pt x="904" y="0"/>
                    <a:pt x="1164" y="259"/>
                    <a:pt x="1164" y="582"/>
                  </a:cubicBezTo>
                  <a:cubicBezTo>
                    <a:pt x="1164" y="904"/>
                    <a:pt x="905" y="1164"/>
                    <a:pt x="582" y="1164"/>
                  </a:cubicBezTo>
                  <a:cubicBezTo>
                    <a:pt x="260" y="1164"/>
                    <a:pt x="0" y="904"/>
                    <a:pt x="0" y="582"/>
                  </a:cubicBezTo>
                  <a:cubicBezTo>
                    <a:pt x="0" y="259"/>
                    <a:pt x="259" y="0"/>
                    <a:pt x="582" y="0"/>
                  </a:cubicBez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1" name="Freeform 79">
              <a:extLst>
                <a:ext uri="{FF2B5EF4-FFF2-40B4-BE49-F238E27FC236}">
                  <a16:creationId xmlns:a16="http://schemas.microsoft.com/office/drawing/2014/main" xmlns="" id="{512F42D9-51C3-4CB0-8E64-5B231FBEF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366" y="3243933"/>
              <a:ext cx="371541" cy="371541"/>
            </a:xfrm>
            <a:custGeom>
              <a:avLst/>
              <a:gdLst>
                <a:gd name="T0" fmla="*/ 582 w 1165"/>
                <a:gd name="T1" fmla="*/ 1003 h 1165"/>
                <a:gd name="T2" fmla="*/ 932 w 1165"/>
                <a:gd name="T3" fmla="*/ 814 h 1165"/>
                <a:gd name="T4" fmla="*/ 582 w 1165"/>
                <a:gd name="T5" fmla="*/ 634 h 1165"/>
                <a:gd name="T6" fmla="*/ 232 w 1165"/>
                <a:gd name="T7" fmla="*/ 814 h 1165"/>
                <a:gd name="T8" fmla="*/ 582 w 1165"/>
                <a:gd name="T9" fmla="*/ 1003 h 1165"/>
                <a:gd name="T10" fmla="*/ 582 w 1165"/>
                <a:gd name="T11" fmla="*/ 175 h 1165"/>
                <a:gd name="T12" fmla="*/ 407 w 1165"/>
                <a:gd name="T13" fmla="*/ 350 h 1165"/>
                <a:gd name="T14" fmla="*/ 582 w 1165"/>
                <a:gd name="T15" fmla="*/ 524 h 1165"/>
                <a:gd name="T16" fmla="*/ 757 w 1165"/>
                <a:gd name="T17" fmla="*/ 350 h 1165"/>
                <a:gd name="T18" fmla="*/ 582 w 1165"/>
                <a:gd name="T19" fmla="*/ 175 h 1165"/>
                <a:gd name="T20" fmla="*/ 582 w 1165"/>
                <a:gd name="T21" fmla="*/ 0 h 1165"/>
                <a:gd name="T22" fmla="*/ 1164 w 1165"/>
                <a:gd name="T23" fmla="*/ 582 h 1165"/>
                <a:gd name="T24" fmla="*/ 582 w 1165"/>
                <a:gd name="T25" fmla="*/ 1164 h 1165"/>
                <a:gd name="T26" fmla="*/ 0 w 1165"/>
                <a:gd name="T27" fmla="*/ 582 h 1165"/>
                <a:gd name="T28" fmla="*/ 582 w 1165"/>
                <a:gd name="T29" fmla="*/ 0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5" h="1165">
                  <a:moveTo>
                    <a:pt x="582" y="1003"/>
                  </a:moveTo>
                  <a:cubicBezTo>
                    <a:pt x="727" y="1003"/>
                    <a:pt x="855" y="926"/>
                    <a:pt x="932" y="814"/>
                  </a:cubicBezTo>
                  <a:cubicBezTo>
                    <a:pt x="929" y="699"/>
                    <a:pt x="697" y="634"/>
                    <a:pt x="582" y="634"/>
                  </a:cubicBezTo>
                  <a:cubicBezTo>
                    <a:pt x="464" y="634"/>
                    <a:pt x="235" y="699"/>
                    <a:pt x="232" y="814"/>
                  </a:cubicBezTo>
                  <a:cubicBezTo>
                    <a:pt x="308" y="926"/>
                    <a:pt x="437" y="1003"/>
                    <a:pt x="582" y="1003"/>
                  </a:cubicBezTo>
                  <a:close/>
                  <a:moveTo>
                    <a:pt x="582" y="175"/>
                  </a:moveTo>
                  <a:cubicBezTo>
                    <a:pt x="486" y="175"/>
                    <a:pt x="407" y="254"/>
                    <a:pt x="407" y="350"/>
                  </a:cubicBezTo>
                  <a:cubicBezTo>
                    <a:pt x="407" y="445"/>
                    <a:pt x="487" y="524"/>
                    <a:pt x="582" y="524"/>
                  </a:cubicBezTo>
                  <a:cubicBezTo>
                    <a:pt x="678" y="524"/>
                    <a:pt x="757" y="445"/>
                    <a:pt x="757" y="350"/>
                  </a:cubicBezTo>
                  <a:cubicBezTo>
                    <a:pt x="757" y="254"/>
                    <a:pt x="677" y="175"/>
                    <a:pt x="582" y="175"/>
                  </a:cubicBezTo>
                  <a:close/>
                  <a:moveTo>
                    <a:pt x="582" y="0"/>
                  </a:moveTo>
                  <a:cubicBezTo>
                    <a:pt x="904" y="0"/>
                    <a:pt x="1164" y="259"/>
                    <a:pt x="1164" y="582"/>
                  </a:cubicBezTo>
                  <a:cubicBezTo>
                    <a:pt x="1164" y="904"/>
                    <a:pt x="905" y="1164"/>
                    <a:pt x="582" y="1164"/>
                  </a:cubicBezTo>
                  <a:cubicBezTo>
                    <a:pt x="260" y="1164"/>
                    <a:pt x="0" y="904"/>
                    <a:pt x="0" y="582"/>
                  </a:cubicBezTo>
                  <a:cubicBezTo>
                    <a:pt x="0" y="259"/>
                    <a:pt x="259" y="0"/>
                    <a:pt x="58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17D99F64-8B62-4870-8E6B-19A49B705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5513" y="3243933"/>
              <a:ext cx="371541" cy="371541"/>
            </a:xfrm>
            <a:custGeom>
              <a:avLst/>
              <a:gdLst>
                <a:gd name="T0" fmla="*/ 845 w 1166"/>
                <a:gd name="T1" fmla="*/ 815 h 1166"/>
                <a:gd name="T2" fmla="*/ 990 w 1166"/>
                <a:gd name="T3" fmla="*/ 670 h 1166"/>
                <a:gd name="T4" fmla="*/ 845 w 1166"/>
                <a:gd name="T5" fmla="*/ 525 h 1166"/>
                <a:gd name="T6" fmla="*/ 815 w 1166"/>
                <a:gd name="T7" fmla="*/ 525 h 1166"/>
                <a:gd name="T8" fmla="*/ 583 w 1166"/>
                <a:gd name="T9" fmla="*/ 290 h 1166"/>
                <a:gd name="T10" fmla="*/ 359 w 1166"/>
                <a:gd name="T11" fmla="*/ 468 h 1166"/>
                <a:gd name="T12" fmla="*/ 350 w 1166"/>
                <a:gd name="T13" fmla="*/ 465 h 1166"/>
                <a:gd name="T14" fmla="*/ 175 w 1166"/>
                <a:gd name="T15" fmla="*/ 640 h 1166"/>
                <a:gd name="T16" fmla="*/ 350 w 1166"/>
                <a:gd name="T17" fmla="*/ 815 h 1166"/>
                <a:gd name="T18" fmla="*/ 845 w 1166"/>
                <a:gd name="T19" fmla="*/ 815 h 1166"/>
                <a:gd name="T20" fmla="*/ 583 w 1166"/>
                <a:gd name="T21" fmla="*/ 0 h 1166"/>
                <a:gd name="T22" fmla="*/ 1165 w 1166"/>
                <a:gd name="T23" fmla="*/ 582 h 1166"/>
                <a:gd name="T24" fmla="*/ 583 w 1166"/>
                <a:gd name="T25" fmla="*/ 1165 h 1166"/>
                <a:gd name="T26" fmla="*/ 0 w 1166"/>
                <a:gd name="T27" fmla="*/ 582 h 1166"/>
                <a:gd name="T28" fmla="*/ 583 w 1166"/>
                <a:gd name="T29" fmla="*/ 0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6" h="1166">
                  <a:moveTo>
                    <a:pt x="845" y="815"/>
                  </a:moveTo>
                  <a:cubicBezTo>
                    <a:pt x="925" y="815"/>
                    <a:pt x="990" y="749"/>
                    <a:pt x="990" y="670"/>
                  </a:cubicBezTo>
                  <a:cubicBezTo>
                    <a:pt x="990" y="591"/>
                    <a:pt x="925" y="525"/>
                    <a:pt x="845" y="525"/>
                  </a:cubicBezTo>
                  <a:lnTo>
                    <a:pt x="815" y="525"/>
                  </a:lnTo>
                  <a:cubicBezTo>
                    <a:pt x="815" y="396"/>
                    <a:pt x="711" y="290"/>
                    <a:pt x="583" y="290"/>
                  </a:cubicBezTo>
                  <a:cubicBezTo>
                    <a:pt x="473" y="290"/>
                    <a:pt x="383" y="366"/>
                    <a:pt x="359" y="468"/>
                  </a:cubicBezTo>
                  <a:lnTo>
                    <a:pt x="350" y="465"/>
                  </a:lnTo>
                  <a:cubicBezTo>
                    <a:pt x="255" y="465"/>
                    <a:pt x="175" y="544"/>
                    <a:pt x="175" y="640"/>
                  </a:cubicBezTo>
                  <a:cubicBezTo>
                    <a:pt x="175" y="735"/>
                    <a:pt x="255" y="815"/>
                    <a:pt x="350" y="815"/>
                  </a:cubicBezTo>
                  <a:lnTo>
                    <a:pt x="845" y="815"/>
                  </a:lnTo>
                  <a:close/>
                  <a:moveTo>
                    <a:pt x="583" y="0"/>
                  </a:moveTo>
                  <a:cubicBezTo>
                    <a:pt x="905" y="0"/>
                    <a:pt x="1165" y="259"/>
                    <a:pt x="1165" y="582"/>
                  </a:cubicBezTo>
                  <a:cubicBezTo>
                    <a:pt x="1165" y="904"/>
                    <a:pt x="906" y="1165"/>
                    <a:pt x="583" y="1165"/>
                  </a:cubicBezTo>
                  <a:cubicBezTo>
                    <a:pt x="261" y="1165"/>
                    <a:pt x="0" y="904"/>
                    <a:pt x="0" y="582"/>
                  </a:cubicBezTo>
                  <a:cubicBezTo>
                    <a:pt x="0" y="259"/>
                    <a:pt x="260" y="0"/>
                    <a:pt x="58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 43">
              <a:extLst>
                <a:ext uri="{FF2B5EF4-FFF2-40B4-BE49-F238E27FC236}">
                  <a16:creationId xmlns:a16="http://schemas.microsoft.com/office/drawing/2014/main" xmlns="" id="{65508516-F904-4790-BC86-72CA50D2D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467" y="4233330"/>
              <a:ext cx="372892" cy="372892"/>
            </a:xfrm>
            <a:custGeom>
              <a:avLst/>
              <a:gdLst>
                <a:gd name="T0" fmla="*/ 457 w 1166"/>
                <a:gd name="T1" fmla="*/ 1151 h 1166"/>
                <a:gd name="T2" fmla="*/ 738 w 1166"/>
                <a:gd name="T3" fmla="*/ 665 h 1166"/>
                <a:gd name="T4" fmla="*/ 951 w 1166"/>
                <a:gd name="T5" fmla="*/ 1034 h 1166"/>
                <a:gd name="T6" fmla="*/ 582 w 1166"/>
                <a:gd name="T7" fmla="*/ 1165 h 1166"/>
                <a:gd name="T8" fmla="*/ 457 w 1166"/>
                <a:gd name="T9" fmla="*/ 1151 h 1166"/>
                <a:gd name="T10" fmla="*/ 25 w 1166"/>
                <a:gd name="T11" fmla="*/ 758 h 1166"/>
                <a:gd name="T12" fmla="*/ 591 w 1166"/>
                <a:gd name="T13" fmla="*/ 758 h 1166"/>
                <a:gd name="T14" fmla="*/ 375 w 1166"/>
                <a:gd name="T15" fmla="*/ 1127 h 1166"/>
                <a:gd name="T16" fmla="*/ 25 w 1166"/>
                <a:gd name="T17" fmla="*/ 758 h 1166"/>
                <a:gd name="T18" fmla="*/ 153 w 1166"/>
                <a:gd name="T19" fmla="*/ 189 h 1166"/>
                <a:gd name="T20" fmla="*/ 448 w 1166"/>
                <a:gd name="T21" fmla="*/ 700 h 1166"/>
                <a:gd name="T22" fmla="*/ 11 w 1166"/>
                <a:gd name="T23" fmla="*/ 700 h 1166"/>
                <a:gd name="T24" fmla="*/ 0 w 1166"/>
                <a:gd name="T25" fmla="*/ 583 h 1166"/>
                <a:gd name="T26" fmla="*/ 153 w 1166"/>
                <a:gd name="T27" fmla="*/ 189 h 1166"/>
                <a:gd name="T28" fmla="*/ 1154 w 1166"/>
                <a:gd name="T29" fmla="*/ 465 h 1166"/>
                <a:gd name="T30" fmla="*/ 1165 w 1166"/>
                <a:gd name="T31" fmla="*/ 583 h 1166"/>
                <a:gd name="T32" fmla="*/ 1012 w 1166"/>
                <a:gd name="T33" fmla="*/ 976 h 1166"/>
                <a:gd name="T34" fmla="*/ 733 w 1166"/>
                <a:gd name="T35" fmla="*/ 495 h 1166"/>
                <a:gd name="T36" fmla="*/ 716 w 1166"/>
                <a:gd name="T37" fmla="*/ 465 h 1166"/>
                <a:gd name="T38" fmla="*/ 1154 w 1166"/>
                <a:gd name="T39" fmla="*/ 465 h 1166"/>
                <a:gd name="T40" fmla="*/ 1140 w 1166"/>
                <a:gd name="T41" fmla="*/ 408 h 1166"/>
                <a:gd name="T42" fmla="*/ 574 w 1166"/>
                <a:gd name="T43" fmla="*/ 408 h 1166"/>
                <a:gd name="T44" fmla="*/ 790 w 1166"/>
                <a:gd name="T45" fmla="*/ 38 h 1166"/>
                <a:gd name="T46" fmla="*/ 1140 w 1166"/>
                <a:gd name="T47" fmla="*/ 408 h 1166"/>
                <a:gd name="T48" fmla="*/ 432 w 1166"/>
                <a:gd name="T49" fmla="*/ 495 h 1166"/>
                <a:gd name="T50" fmla="*/ 426 w 1166"/>
                <a:gd name="T51" fmla="*/ 501 h 1166"/>
                <a:gd name="T52" fmla="*/ 213 w 1166"/>
                <a:gd name="T53" fmla="*/ 131 h 1166"/>
                <a:gd name="T54" fmla="*/ 582 w 1166"/>
                <a:gd name="T55" fmla="*/ 0 h 1166"/>
                <a:gd name="T56" fmla="*/ 708 w 1166"/>
                <a:gd name="T57" fmla="*/ 14 h 1166"/>
                <a:gd name="T58" fmla="*/ 432 w 1166"/>
                <a:gd name="T59" fmla="*/ 495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6" h="1166">
                  <a:moveTo>
                    <a:pt x="457" y="1151"/>
                  </a:moveTo>
                  <a:cubicBezTo>
                    <a:pt x="550" y="989"/>
                    <a:pt x="643" y="826"/>
                    <a:pt x="738" y="665"/>
                  </a:cubicBezTo>
                  <a:lnTo>
                    <a:pt x="951" y="1034"/>
                  </a:lnTo>
                  <a:cubicBezTo>
                    <a:pt x="850" y="1116"/>
                    <a:pt x="722" y="1165"/>
                    <a:pt x="582" y="1165"/>
                  </a:cubicBezTo>
                  <a:cubicBezTo>
                    <a:pt x="539" y="1165"/>
                    <a:pt x="498" y="1159"/>
                    <a:pt x="457" y="1151"/>
                  </a:cubicBezTo>
                  <a:close/>
                  <a:moveTo>
                    <a:pt x="25" y="758"/>
                  </a:moveTo>
                  <a:lnTo>
                    <a:pt x="591" y="758"/>
                  </a:lnTo>
                  <a:lnTo>
                    <a:pt x="375" y="1127"/>
                  </a:lnTo>
                  <a:cubicBezTo>
                    <a:pt x="208" y="1064"/>
                    <a:pt x="79" y="927"/>
                    <a:pt x="25" y="758"/>
                  </a:cubicBezTo>
                  <a:close/>
                  <a:moveTo>
                    <a:pt x="153" y="189"/>
                  </a:moveTo>
                  <a:cubicBezTo>
                    <a:pt x="251" y="359"/>
                    <a:pt x="349" y="530"/>
                    <a:pt x="448" y="700"/>
                  </a:cubicBezTo>
                  <a:lnTo>
                    <a:pt x="11" y="700"/>
                  </a:lnTo>
                  <a:cubicBezTo>
                    <a:pt x="3" y="662"/>
                    <a:pt x="0" y="624"/>
                    <a:pt x="0" y="583"/>
                  </a:cubicBezTo>
                  <a:cubicBezTo>
                    <a:pt x="0" y="429"/>
                    <a:pt x="57" y="293"/>
                    <a:pt x="153" y="189"/>
                  </a:cubicBezTo>
                  <a:close/>
                  <a:moveTo>
                    <a:pt x="1154" y="465"/>
                  </a:moveTo>
                  <a:cubicBezTo>
                    <a:pt x="1162" y="503"/>
                    <a:pt x="1165" y="542"/>
                    <a:pt x="1165" y="583"/>
                  </a:cubicBezTo>
                  <a:cubicBezTo>
                    <a:pt x="1165" y="736"/>
                    <a:pt x="1107" y="872"/>
                    <a:pt x="1012" y="976"/>
                  </a:cubicBezTo>
                  <a:lnTo>
                    <a:pt x="733" y="495"/>
                  </a:lnTo>
                  <a:lnTo>
                    <a:pt x="716" y="465"/>
                  </a:lnTo>
                  <a:lnTo>
                    <a:pt x="1154" y="465"/>
                  </a:lnTo>
                  <a:close/>
                  <a:moveTo>
                    <a:pt x="1140" y="408"/>
                  </a:moveTo>
                  <a:lnTo>
                    <a:pt x="574" y="408"/>
                  </a:lnTo>
                  <a:lnTo>
                    <a:pt x="790" y="38"/>
                  </a:lnTo>
                  <a:cubicBezTo>
                    <a:pt x="957" y="101"/>
                    <a:pt x="1085" y="238"/>
                    <a:pt x="1140" y="408"/>
                  </a:cubicBezTo>
                  <a:close/>
                  <a:moveTo>
                    <a:pt x="432" y="495"/>
                  </a:moveTo>
                  <a:lnTo>
                    <a:pt x="426" y="501"/>
                  </a:lnTo>
                  <a:lnTo>
                    <a:pt x="213" y="131"/>
                  </a:lnTo>
                  <a:cubicBezTo>
                    <a:pt x="314" y="49"/>
                    <a:pt x="443" y="0"/>
                    <a:pt x="582" y="0"/>
                  </a:cubicBezTo>
                  <a:cubicBezTo>
                    <a:pt x="626" y="0"/>
                    <a:pt x="667" y="6"/>
                    <a:pt x="708" y="14"/>
                  </a:cubicBezTo>
                  <a:lnTo>
                    <a:pt x="432" y="495"/>
                  </a:lnTo>
                  <a:close/>
                </a:path>
              </a:pathLst>
            </a:custGeom>
            <a:solidFill>
              <a:schemeClr val="accent2">
                <a:lumMod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1pPr>
              <a:lvl2pPr marL="742950" indent="-28575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2pPr>
              <a:lvl3pPr marL="11430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3pPr>
              <a:lvl4pPr marL="16002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4pPr>
              <a:lvl5pPr marL="2057400" indent="-228600" algn="l" defTabSz="457200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SimSun" charset="0"/>
                  <a:cs typeface="SimSun" charset="0"/>
                </a:defRPr>
              </a:lvl9pPr>
            </a:lstStyle>
            <a:p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14" name="7 CuadroTexto">
            <a:extLst>
              <a:ext uri="{FF2B5EF4-FFF2-40B4-BE49-F238E27FC236}">
                <a16:creationId xmlns:a16="http://schemas.microsoft.com/office/drawing/2014/main" xmlns="" id="{97FE95D2-EC8E-44DF-A591-14FF019CD396}"/>
              </a:ext>
            </a:extLst>
          </p:cNvPr>
          <p:cNvSpPr txBox="1"/>
          <p:nvPr/>
        </p:nvSpPr>
        <p:spPr>
          <a:xfrm>
            <a:off x="2047100" y="3677218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15" name="Freeform 93">
            <a:extLst>
              <a:ext uri="{FF2B5EF4-FFF2-40B4-BE49-F238E27FC236}">
                <a16:creationId xmlns:a16="http://schemas.microsoft.com/office/drawing/2014/main" xmlns="" id="{BAAF1ED5-750D-4B58-A049-880C0DA9F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373" y="3707926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6" name="Freeform 79">
            <a:extLst>
              <a:ext uri="{FF2B5EF4-FFF2-40B4-BE49-F238E27FC236}">
                <a16:creationId xmlns:a16="http://schemas.microsoft.com/office/drawing/2014/main" xmlns="" id="{B025064D-4BFD-437F-ADF9-3240BEC08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074" y="2988010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xmlns="" id="{B753623C-30AF-4AE7-9314-0A44983CDB31}"/>
              </a:ext>
            </a:extLst>
          </p:cNvPr>
          <p:cNvSpPr txBox="1"/>
          <p:nvPr/>
        </p:nvSpPr>
        <p:spPr>
          <a:xfrm>
            <a:off x="2047099" y="2957302"/>
            <a:ext cx="3780903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cross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media to growth strategies quality level views new normal.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499685A-8B85-44F1-A423-6589F279B199}"/>
              </a:ext>
            </a:extLst>
          </p:cNvPr>
          <p:cNvSpPr txBox="1"/>
          <p:nvPr/>
        </p:nvSpPr>
        <p:spPr>
          <a:xfrm>
            <a:off x="1412373" y="1265174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F1592A4-FCB5-4BF9-8E39-CC654E205428}"/>
              </a:ext>
            </a:extLst>
          </p:cNvPr>
          <p:cNvSpPr/>
          <p:nvPr/>
        </p:nvSpPr>
        <p:spPr>
          <a:xfrm>
            <a:off x="1412374" y="1788718"/>
            <a:ext cx="441563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service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 administrate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without empowered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provide a robust synopsis good product.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xmlns="" id="{05CE2F3C-8C0D-421E-BE92-BABB0EBA7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373" y="4427811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1" name="7 CuadroTexto">
            <a:extLst>
              <a:ext uri="{FF2B5EF4-FFF2-40B4-BE49-F238E27FC236}">
                <a16:creationId xmlns:a16="http://schemas.microsoft.com/office/drawing/2014/main" xmlns="" id="{07912FC4-D0EE-4FCD-81F8-497A5E04B11D}"/>
              </a:ext>
            </a:extLst>
          </p:cNvPr>
          <p:cNvSpPr txBox="1"/>
          <p:nvPr/>
        </p:nvSpPr>
        <p:spPr>
          <a:xfrm>
            <a:off x="2047100" y="4397135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  <p:sp>
        <p:nvSpPr>
          <p:cNvPr id="22" name="Freeform 43">
            <a:extLst>
              <a:ext uri="{FF2B5EF4-FFF2-40B4-BE49-F238E27FC236}">
                <a16:creationId xmlns:a16="http://schemas.microsoft.com/office/drawing/2014/main" xmlns="" id="{42038CC1-1EF4-4936-92D5-E2AA2213FF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8148" y="5142257"/>
            <a:ext cx="420624" cy="420624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accent2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xmlns="" id="{C689CED8-CDC9-49A2-9204-F63A124F7341}"/>
              </a:ext>
            </a:extLst>
          </p:cNvPr>
          <p:cNvSpPr txBox="1"/>
          <p:nvPr/>
        </p:nvSpPr>
        <p:spPr>
          <a:xfrm>
            <a:off x="2047100" y="5112311"/>
            <a:ext cx="3780902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Proactively envisioned multimedia based expertise cross media to growth strategies quality level views new normal.</a:t>
            </a:r>
          </a:p>
        </p:txBody>
      </p:sp>
    </p:spTree>
    <p:extLst>
      <p:ext uri="{BB962C8B-B14F-4D97-AF65-F5344CB8AC3E}">
        <p14:creationId xmlns:p14="http://schemas.microsoft.com/office/powerpoint/2010/main" val="34121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759E722-450E-473D-A50F-FE69ED59BAFB}"/>
              </a:ext>
            </a:extLst>
          </p:cNvPr>
          <p:cNvSpPr txBox="1"/>
          <p:nvPr/>
        </p:nvSpPr>
        <p:spPr>
          <a:xfrm>
            <a:off x="2012070" y="4290718"/>
            <a:ext cx="22112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="" xmlns:a16="http://schemas.microsoft.com/office/drawing/2014/main" id="{E41DBB53-F2C0-42C5-85E9-B2BF1AE820C8}"/>
              </a:ext>
            </a:extLst>
          </p:cNvPr>
          <p:cNvSpPr txBox="1"/>
          <p:nvPr/>
        </p:nvSpPr>
        <p:spPr>
          <a:xfrm>
            <a:off x="2012070" y="4632240"/>
            <a:ext cx="22112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growth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quality the strategic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multimedia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1F7D1F1-2EBE-4C2F-8803-24ADE46F9C71}"/>
              </a:ext>
            </a:extLst>
          </p:cNvPr>
          <p:cNvGrpSpPr/>
          <p:nvPr/>
        </p:nvGrpSpPr>
        <p:grpSpPr>
          <a:xfrm>
            <a:off x="2389714" y="2455051"/>
            <a:ext cx="1455978" cy="1455976"/>
            <a:chOff x="974944" y="3092865"/>
            <a:chExt cx="1199382" cy="1199381"/>
          </a:xfrm>
        </p:grpSpPr>
        <p:graphicFrame>
          <p:nvGraphicFramePr>
            <p:cNvPr id="5" name="Chart 4">
              <a:extLst>
                <a:ext uri="{FF2B5EF4-FFF2-40B4-BE49-F238E27FC236}">
                  <a16:creationId xmlns="" xmlns:a16="http://schemas.microsoft.com/office/drawing/2014/main" id="{A0831C44-3305-4635-B10C-4A13D6F1FC0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95677915"/>
                </p:ext>
              </p:extLst>
            </p:nvPr>
          </p:nvGraphicFramePr>
          <p:xfrm>
            <a:off x="974944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7324EDD4-B013-4632-8E26-E3747795136B}"/>
                </a:ext>
              </a:extLst>
            </p:cNvPr>
            <p:cNvSpPr/>
            <p:nvPr/>
          </p:nvSpPr>
          <p:spPr>
            <a:xfrm>
              <a:off x="1204238" y="3322158"/>
              <a:ext cx="740795" cy="740795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D1E44B35-FFC6-4F3B-830E-35F5D62AA827}"/>
                </a:ext>
              </a:extLst>
            </p:cNvPr>
            <p:cNvSpPr txBox="1"/>
            <p:nvPr/>
          </p:nvSpPr>
          <p:spPr>
            <a:xfrm>
              <a:off x="1428059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7</a:t>
              </a:r>
              <a:r>
                <a:rPr lang="en-AU" sz="1400" b="1" dirty="0" smtClean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</a:t>
              </a:r>
              <a:r>
                <a:rPr lang="en-AU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%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0E07245-2B4A-45FA-9C13-1B3ACCFC8670}"/>
              </a:ext>
            </a:extLst>
          </p:cNvPr>
          <p:cNvGrpSpPr/>
          <p:nvPr/>
        </p:nvGrpSpPr>
        <p:grpSpPr>
          <a:xfrm>
            <a:off x="5368011" y="2455052"/>
            <a:ext cx="1455978" cy="1455976"/>
            <a:chOff x="3035668" y="3092865"/>
            <a:chExt cx="1199382" cy="1199381"/>
          </a:xfrm>
        </p:grpSpPr>
        <p:graphicFrame>
          <p:nvGraphicFramePr>
            <p:cNvPr id="10" name="Chart 9">
              <a:extLst>
                <a:ext uri="{FF2B5EF4-FFF2-40B4-BE49-F238E27FC236}">
                  <a16:creationId xmlns="" xmlns:a16="http://schemas.microsoft.com/office/drawing/2014/main" id="{5270A8DD-D42E-4BBE-BD0A-0C4EA2E712C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73448413"/>
                </p:ext>
              </p:extLst>
            </p:nvPr>
          </p:nvGraphicFramePr>
          <p:xfrm>
            <a:off x="3035668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FE8D0697-77CE-4ABA-87F5-3A4C274AB970}"/>
                </a:ext>
              </a:extLst>
            </p:cNvPr>
            <p:cNvSpPr/>
            <p:nvPr/>
          </p:nvSpPr>
          <p:spPr>
            <a:xfrm>
              <a:off x="3264962" y="3322158"/>
              <a:ext cx="740795" cy="740795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94F7993A-7555-4EEB-ABC4-33EBE1056945}"/>
                </a:ext>
              </a:extLst>
            </p:cNvPr>
            <p:cNvSpPr txBox="1"/>
            <p:nvPr/>
          </p:nvSpPr>
          <p:spPr>
            <a:xfrm>
              <a:off x="3488783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3</a:t>
              </a:r>
              <a:r>
                <a:rPr lang="en-AU" sz="1400" b="1" dirty="0" smtClean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0%</a:t>
              </a:r>
              <a:endParaRPr lang="en-AU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4B63082-9B6D-4E31-8CF0-AD5EE91CBECB}"/>
              </a:ext>
            </a:extLst>
          </p:cNvPr>
          <p:cNvSpPr txBox="1"/>
          <p:nvPr/>
        </p:nvSpPr>
        <p:spPr>
          <a:xfrm>
            <a:off x="4990367" y="4290719"/>
            <a:ext cx="2211266" cy="215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3" name="7 CuadroTexto">
            <a:extLst>
              <a:ext uri="{FF2B5EF4-FFF2-40B4-BE49-F238E27FC236}">
                <a16:creationId xmlns="" xmlns:a16="http://schemas.microsoft.com/office/drawing/2014/main" id="{FCF3C6C2-9950-43E7-A5BB-2B77DD45EBD5}"/>
              </a:ext>
            </a:extLst>
          </p:cNvPr>
          <p:cNvSpPr txBox="1"/>
          <p:nvPr/>
        </p:nvSpPr>
        <p:spPr>
          <a:xfrm>
            <a:off x="4990367" y="4632240"/>
            <a:ext cx="22112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growth quality the strategic multimedia.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9B9CA01F-47D7-4F14-8BA5-6EE3531310C3}"/>
              </a:ext>
            </a:extLst>
          </p:cNvPr>
          <p:cNvGrpSpPr/>
          <p:nvPr/>
        </p:nvGrpSpPr>
        <p:grpSpPr>
          <a:xfrm>
            <a:off x="8346308" y="2455052"/>
            <a:ext cx="1455978" cy="1455978"/>
            <a:chOff x="5055644" y="3092865"/>
            <a:chExt cx="1199382" cy="1199381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="" xmlns:a16="http://schemas.microsoft.com/office/drawing/2014/main" id="{4B143A77-3A3F-47A3-B327-D065875659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43724435"/>
                </p:ext>
              </p:extLst>
            </p:nvPr>
          </p:nvGraphicFramePr>
          <p:xfrm>
            <a:off x="5055644" y="3092865"/>
            <a:ext cx="1199382" cy="1199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B3A66BE9-189A-4F6B-8164-6105F5138156}"/>
                </a:ext>
              </a:extLst>
            </p:cNvPr>
            <p:cNvSpPr/>
            <p:nvPr/>
          </p:nvSpPr>
          <p:spPr>
            <a:xfrm>
              <a:off x="5284938" y="3322158"/>
              <a:ext cx="740795" cy="740795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58060631-A45E-485B-AB84-BF5BFE942AF1}"/>
                </a:ext>
              </a:extLst>
            </p:cNvPr>
            <p:cNvSpPr txBox="1"/>
            <p:nvPr/>
          </p:nvSpPr>
          <p:spPr>
            <a:xfrm>
              <a:off x="5508759" y="3603818"/>
              <a:ext cx="293151" cy="1774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5</a:t>
              </a:r>
              <a:r>
                <a:rPr lang="en-AU" sz="1400" b="1" dirty="0" smtClean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0</a:t>
              </a:r>
              <a:r>
                <a:rPr lang="en-AU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Helmet" pitchFamily="50" charset="-128"/>
                </a:rPr>
                <a:t>%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968D570-63DD-48EC-B11C-CA9E8B255B35}"/>
              </a:ext>
            </a:extLst>
          </p:cNvPr>
          <p:cNvSpPr txBox="1"/>
          <p:nvPr/>
        </p:nvSpPr>
        <p:spPr>
          <a:xfrm>
            <a:off x="7968664" y="4307396"/>
            <a:ext cx="22112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Mobile App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="" xmlns:a16="http://schemas.microsoft.com/office/drawing/2014/main" id="{87A2E967-F6E0-40EE-A41A-02DCE90E8156}"/>
              </a:ext>
            </a:extLst>
          </p:cNvPr>
          <p:cNvSpPr txBox="1"/>
          <p:nvPr/>
        </p:nvSpPr>
        <p:spPr>
          <a:xfrm>
            <a:off x="7968664" y="4632236"/>
            <a:ext cx="2211266" cy="76174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cross media growth quality the strategic multimedia.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18669FA-85F9-4BF3-A04F-06824FDFF45C}"/>
              </a:ext>
            </a:extLst>
          </p:cNvPr>
          <p:cNvSpPr/>
          <p:nvPr/>
        </p:nvSpPr>
        <p:spPr>
          <a:xfrm>
            <a:off x="2012070" y="1337221"/>
            <a:ext cx="8167859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networks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with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compelling good more credibly objectively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emerging core before process-centric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a communities </a:t>
            </a:r>
            <a:r>
              <a:rPr lang="en-US" sz="1100" dirty="0" err="1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holistic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ha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C6BDC40-9A3B-49DC-9D38-DDE6B889715A}"/>
              </a:ext>
            </a:extLst>
          </p:cNvPr>
          <p:cNvSpPr txBox="1"/>
          <p:nvPr/>
        </p:nvSpPr>
        <p:spPr>
          <a:xfrm>
            <a:off x="2012070" y="779473"/>
            <a:ext cx="8167859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42098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6714565" y="2159422"/>
            <a:ext cx="4222010" cy="253915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media to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visualize quality intellectual 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capital.</a:t>
            </a:r>
          </a:p>
          <a:p>
            <a:pPr>
              <a:lnSpc>
                <a:spcPct val="150000"/>
              </a:lnSpc>
            </a:pPr>
            <a:endParaRPr lang="en-US" sz="1100" dirty="0" smtClean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before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to dramatically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 agile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more  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sharing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5400000">
            <a:off x="3931390" y="2232181"/>
            <a:ext cx="1873624" cy="2393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4086771" y="2998113"/>
            <a:ext cx="1778355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8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86916" y="1550488"/>
            <a:ext cx="4218802" cy="3757025"/>
            <a:chOff x="1235925" y="2144141"/>
            <a:chExt cx="3821173" cy="3402919"/>
          </a:xfrm>
        </p:grpSpPr>
        <p:sp>
          <p:nvSpPr>
            <p:cNvPr id="18" name="Freeform 2">
              <a:extLst>
                <a:ext uri="{FF2B5EF4-FFF2-40B4-BE49-F238E27FC236}">
                  <a16:creationId xmlns="" xmlns:a16="http://schemas.microsoft.com/office/drawing/2014/main" id="{6AC5AFBB-47D2-46CA-AD71-9AAC6CDD9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722" y="2359738"/>
              <a:ext cx="3007196" cy="2975140"/>
            </a:xfrm>
            <a:custGeom>
              <a:avLst/>
              <a:gdLst>
                <a:gd name="T0" fmla="*/ 8523 w 8688"/>
                <a:gd name="T1" fmla="*/ 0 h 8594"/>
                <a:gd name="T2" fmla="*/ 7087 w 8688"/>
                <a:gd name="T3" fmla="*/ 1261 h 8594"/>
                <a:gd name="T4" fmla="*/ 4883 w 8688"/>
                <a:gd name="T5" fmla="*/ 4173 h 8594"/>
                <a:gd name="T6" fmla="*/ 4830 w 8688"/>
                <a:gd name="T7" fmla="*/ 4235 h 8594"/>
                <a:gd name="T8" fmla="*/ 4790 w 8688"/>
                <a:gd name="T9" fmla="*/ 4277 h 8594"/>
                <a:gd name="T10" fmla="*/ 4721 w 8688"/>
                <a:gd name="T11" fmla="*/ 4338 h 8594"/>
                <a:gd name="T12" fmla="*/ 4687 w 8688"/>
                <a:gd name="T13" fmla="*/ 4363 h 8594"/>
                <a:gd name="T14" fmla="*/ 4655 w 8688"/>
                <a:gd name="T15" fmla="*/ 4386 h 8594"/>
                <a:gd name="T16" fmla="*/ 4622 w 8688"/>
                <a:gd name="T17" fmla="*/ 4406 h 8594"/>
                <a:gd name="T18" fmla="*/ 4589 w 8688"/>
                <a:gd name="T19" fmla="*/ 4425 h 8594"/>
                <a:gd name="T20" fmla="*/ 4556 w 8688"/>
                <a:gd name="T21" fmla="*/ 4441 h 8594"/>
                <a:gd name="T22" fmla="*/ 4519 w 8688"/>
                <a:gd name="T23" fmla="*/ 4440 h 8594"/>
                <a:gd name="T24" fmla="*/ 3664 w 8688"/>
                <a:gd name="T25" fmla="*/ 4138 h 8594"/>
                <a:gd name="T26" fmla="*/ 3626 w 8688"/>
                <a:gd name="T27" fmla="*/ 4127 h 8594"/>
                <a:gd name="T28" fmla="*/ 3606 w 8688"/>
                <a:gd name="T29" fmla="*/ 4122 h 8594"/>
                <a:gd name="T30" fmla="*/ 3558 w 8688"/>
                <a:gd name="T31" fmla="*/ 4114 h 8594"/>
                <a:gd name="T32" fmla="*/ 3521 w 8688"/>
                <a:gd name="T33" fmla="*/ 4111 h 8594"/>
                <a:gd name="T34" fmla="*/ 3512 w 8688"/>
                <a:gd name="T35" fmla="*/ 4110 h 8594"/>
                <a:gd name="T36" fmla="*/ 3437 w 8688"/>
                <a:gd name="T37" fmla="*/ 4113 h 8594"/>
                <a:gd name="T38" fmla="*/ 3401 w 8688"/>
                <a:gd name="T39" fmla="*/ 4118 h 8594"/>
                <a:gd name="T40" fmla="*/ 3370 w 8688"/>
                <a:gd name="T41" fmla="*/ 4124 h 8594"/>
                <a:gd name="T42" fmla="*/ 3354 w 8688"/>
                <a:gd name="T43" fmla="*/ 4128 h 8594"/>
                <a:gd name="T44" fmla="*/ 3333 w 8688"/>
                <a:gd name="T45" fmla="*/ 4133 h 8594"/>
                <a:gd name="T46" fmla="*/ 3303 w 8688"/>
                <a:gd name="T47" fmla="*/ 4143 h 8594"/>
                <a:gd name="T48" fmla="*/ 3281 w 8688"/>
                <a:gd name="T49" fmla="*/ 4151 h 8594"/>
                <a:gd name="T50" fmla="*/ 3267 w 8688"/>
                <a:gd name="T51" fmla="*/ 4156 h 8594"/>
                <a:gd name="T52" fmla="*/ 3236 w 8688"/>
                <a:gd name="T53" fmla="*/ 4169 h 8594"/>
                <a:gd name="T54" fmla="*/ 3208 w 8688"/>
                <a:gd name="T55" fmla="*/ 4183 h 8594"/>
                <a:gd name="T56" fmla="*/ 3169 w 8688"/>
                <a:gd name="T57" fmla="*/ 4204 h 8594"/>
                <a:gd name="T58" fmla="*/ 3135 w 8688"/>
                <a:gd name="T59" fmla="*/ 4225 h 8594"/>
                <a:gd name="T60" fmla="*/ 3103 w 8688"/>
                <a:gd name="T61" fmla="*/ 4247 h 8594"/>
                <a:gd name="T62" fmla="*/ 3074 w 8688"/>
                <a:gd name="T63" fmla="*/ 4269 h 8594"/>
                <a:gd name="T64" fmla="*/ 3058 w 8688"/>
                <a:gd name="T65" fmla="*/ 4281 h 8594"/>
                <a:gd name="T66" fmla="*/ 3032 w 8688"/>
                <a:gd name="T67" fmla="*/ 4303 h 8594"/>
                <a:gd name="T68" fmla="*/ 2998 w 8688"/>
                <a:gd name="T69" fmla="*/ 4334 h 8594"/>
                <a:gd name="T70" fmla="*/ 2986 w 8688"/>
                <a:gd name="T71" fmla="*/ 4347 h 8594"/>
                <a:gd name="T72" fmla="*/ 2949 w 8688"/>
                <a:gd name="T73" fmla="*/ 4384 h 8594"/>
                <a:gd name="T74" fmla="*/ 2902 w 8688"/>
                <a:gd name="T75" fmla="*/ 4440 h 8594"/>
                <a:gd name="T76" fmla="*/ 2885 w 8688"/>
                <a:gd name="T77" fmla="*/ 4462 h 8594"/>
                <a:gd name="T78" fmla="*/ 867 w 8688"/>
                <a:gd name="T79" fmla="*/ 8593 h 8594"/>
                <a:gd name="T80" fmla="*/ 4115 w 8688"/>
                <a:gd name="T81" fmla="*/ 4477 h 8594"/>
                <a:gd name="T82" fmla="*/ 4993 w 8688"/>
                <a:gd name="T83" fmla="*/ 4786 h 8594"/>
                <a:gd name="T84" fmla="*/ 5248 w 8688"/>
                <a:gd name="T85" fmla="*/ 4807 h 8594"/>
                <a:gd name="T86" fmla="*/ 7953 w 8688"/>
                <a:gd name="T87" fmla="*/ 1569 h 8594"/>
                <a:gd name="T88" fmla="*/ 4472 w 8688"/>
                <a:gd name="T89" fmla="*/ 4427 h 8594"/>
                <a:gd name="T90" fmla="*/ 4470 w 8688"/>
                <a:gd name="T91" fmla="*/ 4426 h 8594"/>
                <a:gd name="T92" fmla="*/ 5036 w 8688"/>
                <a:gd name="T93" fmla="*/ 4790 h 8594"/>
                <a:gd name="T94" fmla="*/ 5036 w 8688"/>
                <a:gd name="T95" fmla="*/ 4790 h 8594"/>
                <a:gd name="T96" fmla="*/ 5067 w 8688"/>
                <a:gd name="T97" fmla="*/ 4797 h 8594"/>
                <a:gd name="T98" fmla="*/ 5107 w 8688"/>
                <a:gd name="T99" fmla="*/ 4803 h 8594"/>
                <a:gd name="T100" fmla="*/ 5105 w 8688"/>
                <a:gd name="T101" fmla="*/ 4803 h 8594"/>
                <a:gd name="T102" fmla="*/ 5136 w 8688"/>
                <a:gd name="T103" fmla="*/ 4805 h 8594"/>
                <a:gd name="T104" fmla="*/ 5133 w 8688"/>
                <a:gd name="T105" fmla="*/ 4805 h 8594"/>
                <a:gd name="T106" fmla="*/ 5147 w 8688"/>
                <a:gd name="T107" fmla="*/ 4806 h 8594"/>
                <a:gd name="T108" fmla="*/ 5144 w 8688"/>
                <a:gd name="T109" fmla="*/ 4806 h 8594"/>
                <a:gd name="T110" fmla="*/ 5215 w 8688"/>
                <a:gd name="T111" fmla="*/ 4804 h 8594"/>
                <a:gd name="T112" fmla="*/ 5215 w 8688"/>
                <a:gd name="T113" fmla="*/ 4804 h 8594"/>
                <a:gd name="T114" fmla="*/ 4501 w 8688"/>
                <a:gd name="T115" fmla="*/ 4434 h 8594"/>
                <a:gd name="T116" fmla="*/ 4489 w 8688"/>
                <a:gd name="T117" fmla="*/ 4431 h 8594"/>
                <a:gd name="T118" fmla="*/ 4955 w 8688"/>
                <a:gd name="T119" fmla="*/ 4770 h 8594"/>
                <a:gd name="T120" fmla="*/ 4955 w 8688"/>
                <a:gd name="T121" fmla="*/ 4770 h 8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688" h="8594">
                  <a:moveTo>
                    <a:pt x="8687" y="1830"/>
                  </a:moveTo>
                  <a:lnTo>
                    <a:pt x="8523" y="0"/>
                  </a:lnTo>
                  <a:lnTo>
                    <a:pt x="6284" y="975"/>
                  </a:lnTo>
                  <a:lnTo>
                    <a:pt x="7087" y="1261"/>
                  </a:lnTo>
                  <a:lnTo>
                    <a:pt x="4901" y="4151"/>
                  </a:lnTo>
                  <a:cubicBezTo>
                    <a:pt x="4895" y="4158"/>
                    <a:pt x="4889" y="4166"/>
                    <a:pt x="4883" y="4173"/>
                  </a:cubicBezTo>
                  <a:cubicBezTo>
                    <a:pt x="4869" y="4192"/>
                    <a:pt x="4854" y="4209"/>
                    <a:pt x="4838" y="4226"/>
                  </a:cubicBezTo>
                  <a:cubicBezTo>
                    <a:pt x="4836" y="4230"/>
                    <a:pt x="4833" y="4232"/>
                    <a:pt x="4830" y="4235"/>
                  </a:cubicBezTo>
                  <a:cubicBezTo>
                    <a:pt x="4820" y="4247"/>
                    <a:pt x="4809" y="4258"/>
                    <a:pt x="4798" y="4268"/>
                  </a:cubicBezTo>
                  <a:cubicBezTo>
                    <a:pt x="4795" y="4271"/>
                    <a:pt x="4793" y="4274"/>
                    <a:pt x="4790" y="4277"/>
                  </a:cubicBezTo>
                  <a:cubicBezTo>
                    <a:pt x="4778" y="4288"/>
                    <a:pt x="4766" y="4299"/>
                    <a:pt x="4754" y="4310"/>
                  </a:cubicBezTo>
                  <a:cubicBezTo>
                    <a:pt x="4743" y="4320"/>
                    <a:pt x="4732" y="4329"/>
                    <a:pt x="4721" y="4338"/>
                  </a:cubicBezTo>
                  <a:cubicBezTo>
                    <a:pt x="4716" y="4342"/>
                    <a:pt x="4711" y="4346"/>
                    <a:pt x="4706" y="4349"/>
                  </a:cubicBezTo>
                  <a:cubicBezTo>
                    <a:pt x="4700" y="4354"/>
                    <a:pt x="4693" y="4359"/>
                    <a:pt x="4687" y="4363"/>
                  </a:cubicBezTo>
                  <a:cubicBezTo>
                    <a:pt x="4682" y="4367"/>
                    <a:pt x="4676" y="4371"/>
                    <a:pt x="4671" y="4375"/>
                  </a:cubicBezTo>
                  <a:cubicBezTo>
                    <a:pt x="4665" y="4379"/>
                    <a:pt x="4660" y="4382"/>
                    <a:pt x="4655" y="4386"/>
                  </a:cubicBezTo>
                  <a:cubicBezTo>
                    <a:pt x="4648" y="4390"/>
                    <a:pt x="4642" y="4394"/>
                    <a:pt x="4635" y="4398"/>
                  </a:cubicBezTo>
                  <a:cubicBezTo>
                    <a:pt x="4631" y="4401"/>
                    <a:pt x="4626" y="4404"/>
                    <a:pt x="4622" y="4406"/>
                  </a:cubicBezTo>
                  <a:cubicBezTo>
                    <a:pt x="4615" y="4410"/>
                    <a:pt x="4608" y="4414"/>
                    <a:pt x="4601" y="4418"/>
                  </a:cubicBezTo>
                  <a:cubicBezTo>
                    <a:pt x="4597" y="4420"/>
                    <a:pt x="4593" y="4422"/>
                    <a:pt x="4589" y="4425"/>
                  </a:cubicBezTo>
                  <a:cubicBezTo>
                    <a:pt x="4581" y="4429"/>
                    <a:pt x="4574" y="4432"/>
                    <a:pt x="4566" y="4436"/>
                  </a:cubicBezTo>
                  <a:cubicBezTo>
                    <a:pt x="4563" y="4438"/>
                    <a:pt x="4559" y="4439"/>
                    <a:pt x="4556" y="4441"/>
                  </a:cubicBezTo>
                  <a:cubicBezTo>
                    <a:pt x="4551" y="4443"/>
                    <a:pt x="4546" y="4445"/>
                    <a:pt x="4541" y="4447"/>
                  </a:cubicBezTo>
                  <a:cubicBezTo>
                    <a:pt x="4534" y="4444"/>
                    <a:pt x="4526" y="4442"/>
                    <a:pt x="4519" y="4440"/>
                  </a:cubicBezTo>
                  <a:cubicBezTo>
                    <a:pt x="4523" y="4441"/>
                    <a:pt x="4527" y="4442"/>
                    <a:pt x="4531" y="4443"/>
                  </a:cubicBezTo>
                  <a:lnTo>
                    <a:pt x="3664" y="4138"/>
                  </a:lnTo>
                  <a:cubicBezTo>
                    <a:pt x="3654" y="4135"/>
                    <a:pt x="3645" y="4132"/>
                    <a:pt x="3635" y="4129"/>
                  </a:cubicBezTo>
                  <a:cubicBezTo>
                    <a:pt x="3632" y="4128"/>
                    <a:pt x="3629" y="4127"/>
                    <a:pt x="3626" y="4127"/>
                  </a:cubicBezTo>
                  <a:cubicBezTo>
                    <a:pt x="3619" y="4125"/>
                    <a:pt x="3613" y="4123"/>
                    <a:pt x="3607" y="4122"/>
                  </a:cubicBezTo>
                  <a:lnTo>
                    <a:pt x="3606" y="4122"/>
                  </a:lnTo>
                  <a:cubicBezTo>
                    <a:pt x="3591" y="4119"/>
                    <a:pt x="3577" y="4116"/>
                    <a:pt x="3563" y="4114"/>
                  </a:cubicBezTo>
                  <a:cubicBezTo>
                    <a:pt x="3561" y="4114"/>
                    <a:pt x="3560" y="4114"/>
                    <a:pt x="3558" y="4114"/>
                  </a:cubicBezTo>
                  <a:cubicBezTo>
                    <a:pt x="3556" y="4113"/>
                    <a:pt x="3554" y="4113"/>
                    <a:pt x="3552" y="4113"/>
                  </a:cubicBezTo>
                  <a:cubicBezTo>
                    <a:pt x="3541" y="4112"/>
                    <a:pt x="3531" y="4111"/>
                    <a:pt x="3521" y="4111"/>
                  </a:cubicBezTo>
                  <a:cubicBezTo>
                    <a:pt x="3519" y="4111"/>
                    <a:pt x="3517" y="4110"/>
                    <a:pt x="3515" y="4110"/>
                  </a:cubicBezTo>
                  <a:cubicBezTo>
                    <a:pt x="3514" y="4110"/>
                    <a:pt x="3513" y="4110"/>
                    <a:pt x="3512" y="4110"/>
                  </a:cubicBezTo>
                  <a:cubicBezTo>
                    <a:pt x="3488" y="4109"/>
                    <a:pt x="3463" y="4110"/>
                    <a:pt x="3439" y="4113"/>
                  </a:cubicBezTo>
                  <a:cubicBezTo>
                    <a:pt x="3438" y="4113"/>
                    <a:pt x="3438" y="4113"/>
                    <a:pt x="3437" y="4113"/>
                  </a:cubicBezTo>
                  <a:cubicBezTo>
                    <a:pt x="3428" y="4114"/>
                    <a:pt x="3418" y="4115"/>
                    <a:pt x="3409" y="4117"/>
                  </a:cubicBezTo>
                  <a:cubicBezTo>
                    <a:pt x="3406" y="4117"/>
                    <a:pt x="3404" y="4117"/>
                    <a:pt x="3401" y="4118"/>
                  </a:cubicBezTo>
                  <a:cubicBezTo>
                    <a:pt x="3397" y="4119"/>
                    <a:pt x="3392" y="4120"/>
                    <a:pt x="3388" y="4120"/>
                  </a:cubicBezTo>
                  <a:cubicBezTo>
                    <a:pt x="3382" y="4122"/>
                    <a:pt x="3376" y="4123"/>
                    <a:pt x="3370" y="4124"/>
                  </a:cubicBezTo>
                  <a:cubicBezTo>
                    <a:pt x="3369" y="4124"/>
                    <a:pt x="3368" y="4124"/>
                    <a:pt x="3366" y="4125"/>
                  </a:cubicBezTo>
                  <a:cubicBezTo>
                    <a:pt x="3362" y="4126"/>
                    <a:pt x="3358" y="4127"/>
                    <a:pt x="3354" y="4128"/>
                  </a:cubicBezTo>
                  <a:cubicBezTo>
                    <a:pt x="3348" y="4129"/>
                    <a:pt x="3342" y="4131"/>
                    <a:pt x="3336" y="4132"/>
                  </a:cubicBezTo>
                  <a:cubicBezTo>
                    <a:pt x="3335" y="4133"/>
                    <a:pt x="3334" y="4133"/>
                    <a:pt x="3333" y="4133"/>
                  </a:cubicBezTo>
                  <a:cubicBezTo>
                    <a:pt x="3327" y="4135"/>
                    <a:pt x="3322" y="4137"/>
                    <a:pt x="3317" y="4138"/>
                  </a:cubicBezTo>
                  <a:cubicBezTo>
                    <a:pt x="3312" y="4140"/>
                    <a:pt x="3307" y="4141"/>
                    <a:pt x="3303" y="4143"/>
                  </a:cubicBezTo>
                  <a:cubicBezTo>
                    <a:pt x="3302" y="4143"/>
                    <a:pt x="3301" y="4143"/>
                    <a:pt x="3299" y="4144"/>
                  </a:cubicBezTo>
                  <a:cubicBezTo>
                    <a:pt x="3293" y="4146"/>
                    <a:pt x="3287" y="4148"/>
                    <a:pt x="3281" y="4151"/>
                  </a:cubicBezTo>
                  <a:cubicBezTo>
                    <a:pt x="3277" y="4152"/>
                    <a:pt x="3273" y="4154"/>
                    <a:pt x="3269" y="4155"/>
                  </a:cubicBezTo>
                  <a:cubicBezTo>
                    <a:pt x="3268" y="4155"/>
                    <a:pt x="3267" y="4156"/>
                    <a:pt x="3267" y="4156"/>
                  </a:cubicBezTo>
                  <a:cubicBezTo>
                    <a:pt x="3258" y="4159"/>
                    <a:pt x="3249" y="4163"/>
                    <a:pt x="3241" y="4167"/>
                  </a:cubicBezTo>
                  <a:cubicBezTo>
                    <a:pt x="3239" y="4168"/>
                    <a:pt x="3238" y="4169"/>
                    <a:pt x="3236" y="4169"/>
                  </a:cubicBezTo>
                  <a:cubicBezTo>
                    <a:pt x="3235" y="4169"/>
                    <a:pt x="3235" y="4170"/>
                    <a:pt x="3234" y="4170"/>
                  </a:cubicBezTo>
                  <a:cubicBezTo>
                    <a:pt x="3225" y="4174"/>
                    <a:pt x="3216" y="4179"/>
                    <a:pt x="3208" y="4183"/>
                  </a:cubicBezTo>
                  <a:cubicBezTo>
                    <a:pt x="3205" y="4184"/>
                    <a:pt x="3203" y="4185"/>
                    <a:pt x="3201" y="4186"/>
                  </a:cubicBezTo>
                  <a:cubicBezTo>
                    <a:pt x="3190" y="4192"/>
                    <a:pt x="3180" y="4198"/>
                    <a:pt x="3169" y="4204"/>
                  </a:cubicBezTo>
                  <a:cubicBezTo>
                    <a:pt x="3158" y="4210"/>
                    <a:pt x="3147" y="4217"/>
                    <a:pt x="3136" y="4224"/>
                  </a:cubicBezTo>
                  <a:cubicBezTo>
                    <a:pt x="3136" y="4224"/>
                    <a:pt x="3136" y="4224"/>
                    <a:pt x="3135" y="4225"/>
                  </a:cubicBezTo>
                  <a:cubicBezTo>
                    <a:pt x="3130" y="4228"/>
                    <a:pt x="3125" y="4232"/>
                    <a:pt x="3119" y="4236"/>
                  </a:cubicBezTo>
                  <a:cubicBezTo>
                    <a:pt x="3114" y="4239"/>
                    <a:pt x="3108" y="4243"/>
                    <a:pt x="3103" y="4247"/>
                  </a:cubicBezTo>
                  <a:cubicBezTo>
                    <a:pt x="3102" y="4247"/>
                    <a:pt x="3102" y="4247"/>
                    <a:pt x="3102" y="4247"/>
                  </a:cubicBezTo>
                  <a:cubicBezTo>
                    <a:pt x="3093" y="4254"/>
                    <a:pt x="3083" y="4261"/>
                    <a:pt x="3074" y="4269"/>
                  </a:cubicBezTo>
                  <a:cubicBezTo>
                    <a:pt x="3072" y="4270"/>
                    <a:pt x="3070" y="4272"/>
                    <a:pt x="3068" y="4273"/>
                  </a:cubicBezTo>
                  <a:cubicBezTo>
                    <a:pt x="3065" y="4276"/>
                    <a:pt x="3061" y="4278"/>
                    <a:pt x="3058" y="4281"/>
                  </a:cubicBezTo>
                  <a:cubicBezTo>
                    <a:pt x="3050" y="4288"/>
                    <a:pt x="3042" y="4294"/>
                    <a:pt x="3034" y="4301"/>
                  </a:cubicBezTo>
                  <a:cubicBezTo>
                    <a:pt x="3033" y="4302"/>
                    <a:pt x="3032" y="4303"/>
                    <a:pt x="3032" y="4303"/>
                  </a:cubicBezTo>
                  <a:cubicBezTo>
                    <a:pt x="3029" y="4306"/>
                    <a:pt x="3026" y="4309"/>
                    <a:pt x="3023" y="4312"/>
                  </a:cubicBezTo>
                  <a:cubicBezTo>
                    <a:pt x="3014" y="4319"/>
                    <a:pt x="3006" y="4327"/>
                    <a:pt x="2998" y="4334"/>
                  </a:cubicBezTo>
                  <a:cubicBezTo>
                    <a:pt x="2996" y="4336"/>
                    <a:pt x="2994" y="4338"/>
                    <a:pt x="2992" y="4340"/>
                  </a:cubicBezTo>
                  <a:cubicBezTo>
                    <a:pt x="2990" y="4342"/>
                    <a:pt x="2988" y="4344"/>
                    <a:pt x="2986" y="4347"/>
                  </a:cubicBezTo>
                  <a:cubicBezTo>
                    <a:pt x="2976" y="4356"/>
                    <a:pt x="2966" y="4367"/>
                    <a:pt x="2956" y="4377"/>
                  </a:cubicBezTo>
                  <a:cubicBezTo>
                    <a:pt x="2954" y="4380"/>
                    <a:pt x="2952" y="4382"/>
                    <a:pt x="2949" y="4384"/>
                  </a:cubicBezTo>
                  <a:cubicBezTo>
                    <a:pt x="2949" y="4385"/>
                    <a:pt x="2948" y="4386"/>
                    <a:pt x="2947" y="4387"/>
                  </a:cubicBezTo>
                  <a:cubicBezTo>
                    <a:pt x="2932" y="4404"/>
                    <a:pt x="2917" y="4422"/>
                    <a:pt x="2902" y="4440"/>
                  </a:cubicBezTo>
                  <a:cubicBezTo>
                    <a:pt x="2901" y="4442"/>
                    <a:pt x="2900" y="4443"/>
                    <a:pt x="2898" y="4445"/>
                  </a:cubicBezTo>
                  <a:cubicBezTo>
                    <a:pt x="2894" y="4451"/>
                    <a:pt x="2889" y="4457"/>
                    <a:pt x="2885" y="4462"/>
                  </a:cubicBezTo>
                  <a:lnTo>
                    <a:pt x="0" y="8288"/>
                  </a:lnTo>
                  <a:lnTo>
                    <a:pt x="867" y="8593"/>
                  </a:lnTo>
                  <a:lnTo>
                    <a:pt x="3756" y="4773"/>
                  </a:lnTo>
                  <a:cubicBezTo>
                    <a:pt x="3861" y="4632"/>
                    <a:pt x="3987" y="4533"/>
                    <a:pt x="4115" y="4477"/>
                  </a:cubicBezTo>
                  <a:cubicBezTo>
                    <a:pt x="4119" y="4478"/>
                    <a:pt x="4122" y="4480"/>
                    <a:pt x="4126" y="4481"/>
                  </a:cubicBezTo>
                  <a:lnTo>
                    <a:pt x="4993" y="4786"/>
                  </a:lnTo>
                  <a:cubicBezTo>
                    <a:pt x="4991" y="4785"/>
                    <a:pt x="4989" y="4784"/>
                    <a:pt x="4987" y="4783"/>
                  </a:cubicBezTo>
                  <a:cubicBezTo>
                    <a:pt x="5067" y="4813"/>
                    <a:pt x="5156" y="4822"/>
                    <a:pt x="5248" y="4807"/>
                  </a:cubicBezTo>
                  <a:cubicBezTo>
                    <a:pt x="5440" y="4778"/>
                    <a:pt x="5626" y="4655"/>
                    <a:pt x="5773" y="4461"/>
                  </a:cubicBezTo>
                  <a:lnTo>
                    <a:pt x="7953" y="1569"/>
                  </a:lnTo>
                  <a:lnTo>
                    <a:pt x="8687" y="1830"/>
                  </a:lnTo>
                  <a:close/>
                  <a:moveTo>
                    <a:pt x="4472" y="4427"/>
                  </a:moveTo>
                  <a:cubicBezTo>
                    <a:pt x="4472" y="4427"/>
                    <a:pt x="4472" y="4427"/>
                    <a:pt x="4473" y="4427"/>
                  </a:cubicBezTo>
                  <a:cubicBezTo>
                    <a:pt x="4472" y="4427"/>
                    <a:pt x="4471" y="4427"/>
                    <a:pt x="4470" y="4426"/>
                  </a:cubicBezTo>
                  <a:cubicBezTo>
                    <a:pt x="4470" y="4427"/>
                    <a:pt x="4471" y="4427"/>
                    <a:pt x="4472" y="4427"/>
                  </a:cubicBezTo>
                  <a:close/>
                  <a:moveTo>
                    <a:pt x="5036" y="4790"/>
                  </a:moveTo>
                  <a:cubicBezTo>
                    <a:pt x="5040" y="4791"/>
                    <a:pt x="5044" y="4792"/>
                    <a:pt x="5049" y="4793"/>
                  </a:cubicBezTo>
                  <a:cubicBezTo>
                    <a:pt x="5044" y="4792"/>
                    <a:pt x="5040" y="4791"/>
                    <a:pt x="5036" y="4790"/>
                  </a:cubicBezTo>
                  <a:close/>
                  <a:moveTo>
                    <a:pt x="5082" y="4800"/>
                  </a:moveTo>
                  <a:cubicBezTo>
                    <a:pt x="5077" y="4799"/>
                    <a:pt x="5072" y="4798"/>
                    <a:pt x="5067" y="4797"/>
                  </a:cubicBezTo>
                  <a:cubicBezTo>
                    <a:pt x="5072" y="4798"/>
                    <a:pt x="5077" y="4799"/>
                    <a:pt x="5082" y="4800"/>
                  </a:cubicBezTo>
                  <a:close/>
                  <a:moveTo>
                    <a:pt x="5107" y="4803"/>
                  </a:moveTo>
                  <a:cubicBezTo>
                    <a:pt x="5110" y="4803"/>
                    <a:pt x="5112" y="4804"/>
                    <a:pt x="5115" y="4804"/>
                  </a:cubicBezTo>
                  <a:cubicBezTo>
                    <a:pt x="5111" y="4804"/>
                    <a:pt x="5108" y="4803"/>
                    <a:pt x="5105" y="4803"/>
                  </a:cubicBezTo>
                  <a:cubicBezTo>
                    <a:pt x="5106" y="4803"/>
                    <a:pt x="5107" y="4803"/>
                    <a:pt x="5107" y="4803"/>
                  </a:cubicBezTo>
                  <a:close/>
                  <a:moveTo>
                    <a:pt x="5136" y="4805"/>
                  </a:moveTo>
                  <a:cubicBezTo>
                    <a:pt x="5138" y="4805"/>
                    <a:pt x="5140" y="4806"/>
                    <a:pt x="5141" y="4806"/>
                  </a:cubicBezTo>
                  <a:cubicBezTo>
                    <a:pt x="5139" y="4806"/>
                    <a:pt x="5136" y="4805"/>
                    <a:pt x="5133" y="4805"/>
                  </a:cubicBezTo>
                  <a:cubicBezTo>
                    <a:pt x="5134" y="4805"/>
                    <a:pt x="5135" y="4805"/>
                    <a:pt x="5136" y="4805"/>
                  </a:cubicBezTo>
                  <a:close/>
                  <a:moveTo>
                    <a:pt x="5147" y="4806"/>
                  </a:moveTo>
                  <a:cubicBezTo>
                    <a:pt x="5147" y="4806"/>
                    <a:pt x="5147" y="4806"/>
                    <a:pt x="5148" y="4806"/>
                  </a:cubicBezTo>
                  <a:cubicBezTo>
                    <a:pt x="5146" y="4806"/>
                    <a:pt x="5145" y="4806"/>
                    <a:pt x="5144" y="4806"/>
                  </a:cubicBezTo>
                  <a:cubicBezTo>
                    <a:pt x="5145" y="4806"/>
                    <a:pt x="5146" y="4806"/>
                    <a:pt x="5147" y="4806"/>
                  </a:cubicBezTo>
                  <a:close/>
                  <a:moveTo>
                    <a:pt x="5215" y="4804"/>
                  </a:moveTo>
                  <a:cubicBezTo>
                    <a:pt x="5210" y="4804"/>
                    <a:pt x="5206" y="4804"/>
                    <a:pt x="5201" y="4805"/>
                  </a:cubicBezTo>
                  <a:cubicBezTo>
                    <a:pt x="5206" y="4804"/>
                    <a:pt x="5210" y="4804"/>
                    <a:pt x="5215" y="4804"/>
                  </a:cubicBezTo>
                  <a:close/>
                  <a:moveTo>
                    <a:pt x="4493" y="4432"/>
                  </a:moveTo>
                  <a:cubicBezTo>
                    <a:pt x="4496" y="4433"/>
                    <a:pt x="4498" y="4433"/>
                    <a:pt x="4501" y="4434"/>
                  </a:cubicBezTo>
                  <a:cubicBezTo>
                    <a:pt x="4502" y="4434"/>
                    <a:pt x="4503" y="4435"/>
                    <a:pt x="4504" y="4435"/>
                  </a:cubicBezTo>
                  <a:cubicBezTo>
                    <a:pt x="4499" y="4434"/>
                    <a:pt x="4494" y="4432"/>
                    <a:pt x="4489" y="4431"/>
                  </a:cubicBezTo>
                  <a:cubicBezTo>
                    <a:pt x="4490" y="4431"/>
                    <a:pt x="4492" y="4432"/>
                    <a:pt x="4493" y="4432"/>
                  </a:cubicBezTo>
                  <a:close/>
                  <a:moveTo>
                    <a:pt x="4955" y="4770"/>
                  </a:moveTo>
                  <a:cubicBezTo>
                    <a:pt x="4959" y="4772"/>
                    <a:pt x="4964" y="4774"/>
                    <a:pt x="4969" y="4776"/>
                  </a:cubicBezTo>
                  <a:cubicBezTo>
                    <a:pt x="4964" y="4774"/>
                    <a:pt x="4959" y="4772"/>
                    <a:pt x="4955" y="477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">
              <a:extLst>
                <a:ext uri="{FF2B5EF4-FFF2-40B4-BE49-F238E27FC236}">
                  <a16:creationId xmlns="" xmlns:a16="http://schemas.microsoft.com/office/drawing/2014/main" id="{5CA3B943-420B-4669-962A-1D7A67A58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9129" y="3155042"/>
              <a:ext cx="2417969" cy="2392018"/>
            </a:xfrm>
            <a:custGeom>
              <a:avLst/>
              <a:gdLst>
                <a:gd name="T0" fmla="*/ 6851 w 6983"/>
                <a:gd name="T1" fmla="*/ 0 h 6908"/>
                <a:gd name="T2" fmla="*/ 5697 w 6983"/>
                <a:gd name="T3" fmla="*/ 1013 h 6908"/>
                <a:gd name="T4" fmla="*/ 3924 w 6983"/>
                <a:gd name="T5" fmla="*/ 3356 h 6908"/>
                <a:gd name="T6" fmla="*/ 3882 w 6983"/>
                <a:gd name="T7" fmla="*/ 3405 h 6908"/>
                <a:gd name="T8" fmla="*/ 3850 w 6983"/>
                <a:gd name="T9" fmla="*/ 3438 h 6908"/>
                <a:gd name="T10" fmla="*/ 3814 w 6983"/>
                <a:gd name="T11" fmla="*/ 3470 h 6908"/>
                <a:gd name="T12" fmla="*/ 3783 w 6983"/>
                <a:gd name="T13" fmla="*/ 3496 h 6908"/>
                <a:gd name="T14" fmla="*/ 3754 w 6983"/>
                <a:gd name="T15" fmla="*/ 3517 h 6908"/>
                <a:gd name="T16" fmla="*/ 3727 w 6983"/>
                <a:gd name="T17" fmla="*/ 3534 h 6908"/>
                <a:gd name="T18" fmla="*/ 3698 w 6983"/>
                <a:gd name="T19" fmla="*/ 3551 h 6908"/>
                <a:gd name="T20" fmla="*/ 3671 w 6983"/>
                <a:gd name="T21" fmla="*/ 3565 h 6908"/>
                <a:gd name="T22" fmla="*/ 3650 w 6983"/>
                <a:gd name="T23" fmla="*/ 3575 h 6908"/>
                <a:gd name="T24" fmla="*/ 3642 w 6983"/>
                <a:gd name="T25" fmla="*/ 3572 h 6908"/>
                <a:gd name="T26" fmla="*/ 2901 w 6983"/>
                <a:gd name="T27" fmla="*/ 3314 h 6908"/>
                <a:gd name="T28" fmla="*/ 2897 w 6983"/>
                <a:gd name="T29" fmla="*/ 3313 h 6908"/>
                <a:gd name="T30" fmla="*/ 2859 w 6983"/>
                <a:gd name="T31" fmla="*/ 3307 h 6908"/>
                <a:gd name="T32" fmla="*/ 2830 w 6983"/>
                <a:gd name="T33" fmla="*/ 3304 h 6908"/>
                <a:gd name="T34" fmla="*/ 2821 w 6983"/>
                <a:gd name="T35" fmla="*/ 3304 h 6908"/>
                <a:gd name="T36" fmla="*/ 2792 w 6983"/>
                <a:gd name="T37" fmla="*/ 3304 h 6908"/>
                <a:gd name="T38" fmla="*/ 2763 w 6983"/>
                <a:gd name="T39" fmla="*/ 3306 h 6908"/>
                <a:gd name="T40" fmla="*/ 2739 w 6983"/>
                <a:gd name="T41" fmla="*/ 3309 h 6908"/>
                <a:gd name="T42" fmla="*/ 2722 w 6983"/>
                <a:gd name="T43" fmla="*/ 3312 h 6908"/>
                <a:gd name="T44" fmla="*/ 2705 w 6983"/>
                <a:gd name="T45" fmla="*/ 3315 h 6908"/>
                <a:gd name="T46" fmla="*/ 2680 w 6983"/>
                <a:gd name="T47" fmla="*/ 3322 h 6908"/>
                <a:gd name="T48" fmla="*/ 2665 w 6983"/>
                <a:gd name="T49" fmla="*/ 3326 h 6908"/>
                <a:gd name="T50" fmla="*/ 2651 w 6983"/>
                <a:gd name="T51" fmla="*/ 3331 h 6908"/>
                <a:gd name="T52" fmla="*/ 2626 w 6983"/>
                <a:gd name="T53" fmla="*/ 3340 h 6908"/>
                <a:gd name="T54" fmla="*/ 2614 w 6983"/>
                <a:gd name="T55" fmla="*/ 3346 h 6908"/>
                <a:gd name="T56" fmla="*/ 2599 w 6983"/>
                <a:gd name="T57" fmla="*/ 3352 h 6908"/>
                <a:gd name="T58" fmla="*/ 2547 w 6983"/>
                <a:gd name="T59" fmla="*/ 3379 h 6908"/>
                <a:gd name="T60" fmla="*/ 2534 w 6983"/>
                <a:gd name="T61" fmla="*/ 3387 h 6908"/>
                <a:gd name="T62" fmla="*/ 2519 w 6983"/>
                <a:gd name="T63" fmla="*/ 3396 h 6908"/>
                <a:gd name="T64" fmla="*/ 2493 w 6983"/>
                <a:gd name="T65" fmla="*/ 3414 h 6908"/>
                <a:gd name="T66" fmla="*/ 2473 w 6983"/>
                <a:gd name="T67" fmla="*/ 3429 h 6908"/>
                <a:gd name="T68" fmla="*/ 2456 w 6983"/>
                <a:gd name="T69" fmla="*/ 3443 h 6908"/>
                <a:gd name="T70" fmla="*/ 2436 w 6983"/>
                <a:gd name="T71" fmla="*/ 3459 h 6908"/>
                <a:gd name="T72" fmla="*/ 2410 w 6983"/>
                <a:gd name="T73" fmla="*/ 3483 h 6908"/>
                <a:gd name="T74" fmla="*/ 2398 w 6983"/>
                <a:gd name="T75" fmla="*/ 3495 h 6908"/>
                <a:gd name="T76" fmla="*/ 2370 w 6983"/>
                <a:gd name="T77" fmla="*/ 3524 h 6908"/>
                <a:gd name="T78" fmla="*/ 2333 w 6983"/>
                <a:gd name="T79" fmla="*/ 3568 h 6908"/>
                <a:gd name="T80" fmla="*/ 2318 w 6983"/>
                <a:gd name="T81" fmla="*/ 3587 h 6908"/>
                <a:gd name="T82" fmla="*/ 697 w 6983"/>
                <a:gd name="T83" fmla="*/ 6907 h 6908"/>
                <a:gd name="T84" fmla="*/ 3308 w 6983"/>
                <a:gd name="T85" fmla="*/ 3599 h 6908"/>
                <a:gd name="T86" fmla="*/ 4014 w 6983"/>
                <a:gd name="T87" fmla="*/ 3847 h 6908"/>
                <a:gd name="T88" fmla="*/ 4219 w 6983"/>
                <a:gd name="T89" fmla="*/ 3864 h 6908"/>
                <a:gd name="T90" fmla="*/ 6392 w 6983"/>
                <a:gd name="T91" fmla="*/ 1261 h 6908"/>
                <a:gd name="T92" fmla="*/ 3594 w 6983"/>
                <a:gd name="T93" fmla="*/ 3558 h 6908"/>
                <a:gd name="T94" fmla="*/ 3591 w 6983"/>
                <a:gd name="T95" fmla="*/ 3558 h 6908"/>
                <a:gd name="T96" fmla="*/ 4059 w 6983"/>
                <a:gd name="T97" fmla="*/ 3853 h 6908"/>
                <a:gd name="T98" fmla="*/ 4048 w 6983"/>
                <a:gd name="T99" fmla="*/ 3850 h 6908"/>
                <a:gd name="T100" fmla="*/ 4085 w 6983"/>
                <a:gd name="T101" fmla="*/ 3858 h 6908"/>
                <a:gd name="T102" fmla="*/ 4085 w 6983"/>
                <a:gd name="T103" fmla="*/ 3858 h 6908"/>
                <a:gd name="T104" fmla="*/ 4108 w 6983"/>
                <a:gd name="T105" fmla="*/ 3861 h 6908"/>
                <a:gd name="T106" fmla="*/ 4105 w 6983"/>
                <a:gd name="T107" fmla="*/ 3861 h 6908"/>
                <a:gd name="T108" fmla="*/ 4131 w 6983"/>
                <a:gd name="T109" fmla="*/ 3863 h 6908"/>
                <a:gd name="T110" fmla="*/ 4130 w 6983"/>
                <a:gd name="T111" fmla="*/ 3863 h 6908"/>
                <a:gd name="T112" fmla="*/ 4138 w 6983"/>
                <a:gd name="T113" fmla="*/ 3863 h 6908"/>
                <a:gd name="T114" fmla="*/ 4136 w 6983"/>
                <a:gd name="T115" fmla="*/ 3863 h 6908"/>
                <a:gd name="T116" fmla="*/ 3968 w 6983"/>
                <a:gd name="T117" fmla="*/ 3828 h 6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83" h="6908">
                  <a:moveTo>
                    <a:pt x="6982" y="1471"/>
                  </a:moveTo>
                  <a:lnTo>
                    <a:pt x="6851" y="0"/>
                  </a:lnTo>
                  <a:lnTo>
                    <a:pt x="5051" y="783"/>
                  </a:lnTo>
                  <a:lnTo>
                    <a:pt x="5697" y="1013"/>
                  </a:lnTo>
                  <a:lnTo>
                    <a:pt x="3939" y="3337"/>
                  </a:lnTo>
                  <a:cubicBezTo>
                    <a:pt x="3934" y="3343"/>
                    <a:pt x="3929" y="3349"/>
                    <a:pt x="3924" y="3356"/>
                  </a:cubicBezTo>
                  <a:cubicBezTo>
                    <a:pt x="3913" y="3370"/>
                    <a:pt x="3901" y="3384"/>
                    <a:pt x="3889" y="3397"/>
                  </a:cubicBezTo>
                  <a:cubicBezTo>
                    <a:pt x="3887" y="3400"/>
                    <a:pt x="3884" y="3402"/>
                    <a:pt x="3882" y="3405"/>
                  </a:cubicBezTo>
                  <a:cubicBezTo>
                    <a:pt x="3874" y="3414"/>
                    <a:pt x="3866" y="3422"/>
                    <a:pt x="3857" y="3431"/>
                  </a:cubicBezTo>
                  <a:cubicBezTo>
                    <a:pt x="3855" y="3433"/>
                    <a:pt x="3852" y="3436"/>
                    <a:pt x="3850" y="3438"/>
                  </a:cubicBezTo>
                  <a:cubicBezTo>
                    <a:pt x="3842" y="3446"/>
                    <a:pt x="3833" y="3454"/>
                    <a:pt x="3825" y="3461"/>
                  </a:cubicBezTo>
                  <a:cubicBezTo>
                    <a:pt x="3821" y="3464"/>
                    <a:pt x="3818" y="3467"/>
                    <a:pt x="3814" y="3470"/>
                  </a:cubicBezTo>
                  <a:cubicBezTo>
                    <a:pt x="3807" y="3476"/>
                    <a:pt x="3801" y="3482"/>
                    <a:pt x="3794" y="3487"/>
                  </a:cubicBezTo>
                  <a:cubicBezTo>
                    <a:pt x="3790" y="3490"/>
                    <a:pt x="3786" y="3493"/>
                    <a:pt x="3783" y="3496"/>
                  </a:cubicBezTo>
                  <a:cubicBezTo>
                    <a:pt x="3778" y="3500"/>
                    <a:pt x="3773" y="3504"/>
                    <a:pt x="3768" y="3507"/>
                  </a:cubicBezTo>
                  <a:cubicBezTo>
                    <a:pt x="3763" y="3510"/>
                    <a:pt x="3759" y="3514"/>
                    <a:pt x="3754" y="3517"/>
                  </a:cubicBezTo>
                  <a:cubicBezTo>
                    <a:pt x="3750" y="3520"/>
                    <a:pt x="3745" y="3523"/>
                    <a:pt x="3741" y="3526"/>
                  </a:cubicBezTo>
                  <a:cubicBezTo>
                    <a:pt x="3736" y="3529"/>
                    <a:pt x="3732" y="3532"/>
                    <a:pt x="3727" y="3534"/>
                  </a:cubicBezTo>
                  <a:cubicBezTo>
                    <a:pt x="3723" y="3537"/>
                    <a:pt x="3719" y="3539"/>
                    <a:pt x="3715" y="3542"/>
                  </a:cubicBezTo>
                  <a:cubicBezTo>
                    <a:pt x="3709" y="3545"/>
                    <a:pt x="3704" y="3548"/>
                    <a:pt x="3698" y="3551"/>
                  </a:cubicBezTo>
                  <a:cubicBezTo>
                    <a:pt x="3695" y="3553"/>
                    <a:pt x="3692" y="3555"/>
                    <a:pt x="3688" y="3557"/>
                  </a:cubicBezTo>
                  <a:cubicBezTo>
                    <a:pt x="3683" y="3560"/>
                    <a:pt x="3677" y="3562"/>
                    <a:pt x="3671" y="3565"/>
                  </a:cubicBezTo>
                  <a:cubicBezTo>
                    <a:pt x="3668" y="3567"/>
                    <a:pt x="3665" y="3568"/>
                    <a:pt x="3662" y="3570"/>
                  </a:cubicBezTo>
                  <a:cubicBezTo>
                    <a:pt x="3658" y="3572"/>
                    <a:pt x="3654" y="3573"/>
                    <a:pt x="3650" y="3575"/>
                  </a:cubicBezTo>
                  <a:cubicBezTo>
                    <a:pt x="3646" y="3573"/>
                    <a:pt x="3642" y="3572"/>
                    <a:pt x="3638" y="3571"/>
                  </a:cubicBezTo>
                  <a:cubicBezTo>
                    <a:pt x="3639" y="3571"/>
                    <a:pt x="3640" y="3571"/>
                    <a:pt x="3642" y="3572"/>
                  </a:cubicBezTo>
                  <a:lnTo>
                    <a:pt x="2944" y="3326"/>
                  </a:lnTo>
                  <a:cubicBezTo>
                    <a:pt x="2930" y="3322"/>
                    <a:pt x="2916" y="3318"/>
                    <a:pt x="2901" y="3314"/>
                  </a:cubicBezTo>
                  <a:cubicBezTo>
                    <a:pt x="2900" y="3314"/>
                    <a:pt x="2900" y="3314"/>
                    <a:pt x="2899" y="3313"/>
                  </a:cubicBezTo>
                  <a:cubicBezTo>
                    <a:pt x="2898" y="3313"/>
                    <a:pt x="2898" y="3313"/>
                    <a:pt x="2897" y="3313"/>
                  </a:cubicBezTo>
                  <a:cubicBezTo>
                    <a:pt x="2886" y="3311"/>
                    <a:pt x="2874" y="3309"/>
                    <a:pt x="2862" y="3307"/>
                  </a:cubicBezTo>
                  <a:cubicBezTo>
                    <a:pt x="2861" y="3307"/>
                    <a:pt x="2860" y="3307"/>
                    <a:pt x="2859" y="3307"/>
                  </a:cubicBezTo>
                  <a:cubicBezTo>
                    <a:pt x="2858" y="3306"/>
                    <a:pt x="2856" y="3306"/>
                    <a:pt x="2854" y="3306"/>
                  </a:cubicBezTo>
                  <a:cubicBezTo>
                    <a:pt x="2846" y="3305"/>
                    <a:pt x="2838" y="3305"/>
                    <a:pt x="2830" y="3304"/>
                  </a:cubicBezTo>
                  <a:cubicBezTo>
                    <a:pt x="2828" y="3304"/>
                    <a:pt x="2826" y="3304"/>
                    <a:pt x="2824" y="3304"/>
                  </a:cubicBezTo>
                  <a:cubicBezTo>
                    <a:pt x="2823" y="3304"/>
                    <a:pt x="2822" y="3304"/>
                    <a:pt x="2821" y="3304"/>
                  </a:cubicBezTo>
                  <a:cubicBezTo>
                    <a:pt x="2813" y="3304"/>
                    <a:pt x="2804" y="3304"/>
                    <a:pt x="2795" y="3304"/>
                  </a:cubicBezTo>
                  <a:cubicBezTo>
                    <a:pt x="2794" y="3304"/>
                    <a:pt x="2793" y="3304"/>
                    <a:pt x="2792" y="3304"/>
                  </a:cubicBezTo>
                  <a:cubicBezTo>
                    <a:pt x="2792" y="3304"/>
                    <a:pt x="2792" y="3304"/>
                    <a:pt x="2791" y="3304"/>
                  </a:cubicBezTo>
                  <a:cubicBezTo>
                    <a:pt x="2782" y="3304"/>
                    <a:pt x="2773" y="3305"/>
                    <a:pt x="2763" y="3306"/>
                  </a:cubicBezTo>
                  <a:lnTo>
                    <a:pt x="2762" y="3306"/>
                  </a:lnTo>
                  <a:cubicBezTo>
                    <a:pt x="2754" y="3307"/>
                    <a:pt x="2747" y="3308"/>
                    <a:pt x="2739" y="3309"/>
                  </a:cubicBezTo>
                  <a:cubicBezTo>
                    <a:pt x="2737" y="3309"/>
                    <a:pt x="2735" y="3310"/>
                    <a:pt x="2733" y="3310"/>
                  </a:cubicBezTo>
                  <a:cubicBezTo>
                    <a:pt x="2729" y="3311"/>
                    <a:pt x="2726" y="3311"/>
                    <a:pt x="2722" y="3312"/>
                  </a:cubicBezTo>
                  <a:cubicBezTo>
                    <a:pt x="2718" y="3313"/>
                    <a:pt x="2713" y="3314"/>
                    <a:pt x="2708" y="3315"/>
                  </a:cubicBezTo>
                  <a:cubicBezTo>
                    <a:pt x="2707" y="3315"/>
                    <a:pt x="2706" y="3315"/>
                    <a:pt x="2705" y="3315"/>
                  </a:cubicBezTo>
                  <a:cubicBezTo>
                    <a:pt x="2702" y="3316"/>
                    <a:pt x="2698" y="3317"/>
                    <a:pt x="2694" y="3318"/>
                  </a:cubicBezTo>
                  <a:cubicBezTo>
                    <a:pt x="2690" y="3319"/>
                    <a:pt x="2685" y="3321"/>
                    <a:pt x="2680" y="3322"/>
                  </a:cubicBezTo>
                  <a:cubicBezTo>
                    <a:pt x="2680" y="3322"/>
                    <a:pt x="2679" y="3322"/>
                    <a:pt x="2678" y="3322"/>
                  </a:cubicBezTo>
                  <a:cubicBezTo>
                    <a:pt x="2674" y="3324"/>
                    <a:pt x="2669" y="3325"/>
                    <a:pt x="2665" y="3326"/>
                  </a:cubicBezTo>
                  <a:cubicBezTo>
                    <a:pt x="2661" y="3328"/>
                    <a:pt x="2658" y="3329"/>
                    <a:pt x="2654" y="3330"/>
                  </a:cubicBezTo>
                  <a:cubicBezTo>
                    <a:pt x="2653" y="3330"/>
                    <a:pt x="2652" y="3331"/>
                    <a:pt x="2651" y="3331"/>
                  </a:cubicBezTo>
                  <a:cubicBezTo>
                    <a:pt x="2647" y="3332"/>
                    <a:pt x="2642" y="3334"/>
                    <a:pt x="2637" y="3336"/>
                  </a:cubicBezTo>
                  <a:cubicBezTo>
                    <a:pt x="2634" y="3337"/>
                    <a:pt x="2630" y="3339"/>
                    <a:pt x="2626" y="3340"/>
                  </a:cubicBezTo>
                  <a:lnTo>
                    <a:pt x="2625" y="3341"/>
                  </a:lnTo>
                  <a:cubicBezTo>
                    <a:pt x="2621" y="3342"/>
                    <a:pt x="2617" y="3344"/>
                    <a:pt x="2614" y="3346"/>
                  </a:cubicBezTo>
                  <a:cubicBezTo>
                    <a:pt x="2609" y="3348"/>
                    <a:pt x="2604" y="3350"/>
                    <a:pt x="2599" y="3352"/>
                  </a:cubicBezTo>
                  <a:lnTo>
                    <a:pt x="2599" y="3352"/>
                  </a:lnTo>
                  <a:cubicBezTo>
                    <a:pt x="2590" y="3356"/>
                    <a:pt x="2581" y="3360"/>
                    <a:pt x="2573" y="3365"/>
                  </a:cubicBezTo>
                  <a:cubicBezTo>
                    <a:pt x="2564" y="3369"/>
                    <a:pt x="2555" y="3374"/>
                    <a:pt x="2547" y="3379"/>
                  </a:cubicBezTo>
                  <a:cubicBezTo>
                    <a:pt x="2546" y="3379"/>
                    <a:pt x="2546" y="3379"/>
                    <a:pt x="2546" y="3379"/>
                  </a:cubicBezTo>
                  <a:cubicBezTo>
                    <a:pt x="2542" y="3382"/>
                    <a:pt x="2538" y="3384"/>
                    <a:pt x="2534" y="3387"/>
                  </a:cubicBezTo>
                  <a:cubicBezTo>
                    <a:pt x="2529" y="3390"/>
                    <a:pt x="2525" y="3392"/>
                    <a:pt x="2520" y="3395"/>
                  </a:cubicBezTo>
                  <a:cubicBezTo>
                    <a:pt x="2520" y="3396"/>
                    <a:pt x="2520" y="3396"/>
                    <a:pt x="2519" y="3396"/>
                  </a:cubicBezTo>
                  <a:cubicBezTo>
                    <a:pt x="2514" y="3399"/>
                    <a:pt x="2510" y="3402"/>
                    <a:pt x="2505" y="3406"/>
                  </a:cubicBezTo>
                  <a:cubicBezTo>
                    <a:pt x="2501" y="3409"/>
                    <a:pt x="2497" y="3411"/>
                    <a:pt x="2493" y="3414"/>
                  </a:cubicBezTo>
                  <a:cubicBezTo>
                    <a:pt x="2493" y="3414"/>
                    <a:pt x="2493" y="3414"/>
                    <a:pt x="2492" y="3414"/>
                  </a:cubicBezTo>
                  <a:cubicBezTo>
                    <a:pt x="2486" y="3419"/>
                    <a:pt x="2480" y="3424"/>
                    <a:pt x="2473" y="3429"/>
                  </a:cubicBezTo>
                  <a:cubicBezTo>
                    <a:pt x="2470" y="3431"/>
                    <a:pt x="2468" y="3433"/>
                    <a:pt x="2465" y="3435"/>
                  </a:cubicBezTo>
                  <a:cubicBezTo>
                    <a:pt x="2462" y="3437"/>
                    <a:pt x="2459" y="3440"/>
                    <a:pt x="2456" y="3443"/>
                  </a:cubicBezTo>
                  <a:cubicBezTo>
                    <a:pt x="2450" y="3447"/>
                    <a:pt x="2444" y="3452"/>
                    <a:pt x="2438" y="3457"/>
                  </a:cubicBezTo>
                  <a:cubicBezTo>
                    <a:pt x="2437" y="3458"/>
                    <a:pt x="2437" y="3459"/>
                    <a:pt x="2436" y="3459"/>
                  </a:cubicBezTo>
                  <a:cubicBezTo>
                    <a:pt x="2433" y="3462"/>
                    <a:pt x="2430" y="3464"/>
                    <a:pt x="2428" y="3467"/>
                  </a:cubicBezTo>
                  <a:cubicBezTo>
                    <a:pt x="2422" y="3472"/>
                    <a:pt x="2416" y="3478"/>
                    <a:pt x="2410" y="3483"/>
                  </a:cubicBezTo>
                  <a:cubicBezTo>
                    <a:pt x="2408" y="3485"/>
                    <a:pt x="2406" y="3487"/>
                    <a:pt x="2404" y="3488"/>
                  </a:cubicBezTo>
                  <a:cubicBezTo>
                    <a:pt x="2402" y="3491"/>
                    <a:pt x="2400" y="3493"/>
                    <a:pt x="2398" y="3495"/>
                  </a:cubicBezTo>
                  <a:cubicBezTo>
                    <a:pt x="2391" y="3502"/>
                    <a:pt x="2383" y="3510"/>
                    <a:pt x="2376" y="3518"/>
                  </a:cubicBezTo>
                  <a:cubicBezTo>
                    <a:pt x="2374" y="3520"/>
                    <a:pt x="2372" y="3522"/>
                    <a:pt x="2370" y="3524"/>
                  </a:cubicBezTo>
                  <a:cubicBezTo>
                    <a:pt x="2369" y="3525"/>
                    <a:pt x="2368" y="3526"/>
                    <a:pt x="2368" y="3527"/>
                  </a:cubicBezTo>
                  <a:cubicBezTo>
                    <a:pt x="2356" y="3540"/>
                    <a:pt x="2344" y="3554"/>
                    <a:pt x="2333" y="3568"/>
                  </a:cubicBezTo>
                  <a:cubicBezTo>
                    <a:pt x="2332" y="3570"/>
                    <a:pt x="2330" y="3571"/>
                    <a:pt x="2329" y="3573"/>
                  </a:cubicBezTo>
                  <a:cubicBezTo>
                    <a:pt x="2325" y="3578"/>
                    <a:pt x="2321" y="3582"/>
                    <a:pt x="2318" y="3587"/>
                  </a:cubicBezTo>
                  <a:lnTo>
                    <a:pt x="0" y="6662"/>
                  </a:lnTo>
                  <a:lnTo>
                    <a:pt x="697" y="6907"/>
                  </a:lnTo>
                  <a:lnTo>
                    <a:pt x="3018" y="3837"/>
                  </a:lnTo>
                  <a:cubicBezTo>
                    <a:pt x="3104" y="3723"/>
                    <a:pt x="3204" y="3644"/>
                    <a:pt x="3308" y="3599"/>
                  </a:cubicBezTo>
                  <a:cubicBezTo>
                    <a:pt x="3311" y="3600"/>
                    <a:pt x="3314" y="3601"/>
                    <a:pt x="3316" y="3602"/>
                  </a:cubicBezTo>
                  <a:lnTo>
                    <a:pt x="4014" y="3847"/>
                  </a:lnTo>
                  <a:cubicBezTo>
                    <a:pt x="4012" y="3846"/>
                    <a:pt x="4010" y="3846"/>
                    <a:pt x="4008" y="3845"/>
                  </a:cubicBezTo>
                  <a:cubicBezTo>
                    <a:pt x="4073" y="3869"/>
                    <a:pt x="4144" y="3876"/>
                    <a:pt x="4219" y="3864"/>
                  </a:cubicBezTo>
                  <a:cubicBezTo>
                    <a:pt x="4372" y="3841"/>
                    <a:pt x="4522" y="3742"/>
                    <a:pt x="4640" y="3586"/>
                  </a:cubicBezTo>
                  <a:lnTo>
                    <a:pt x="6392" y="1261"/>
                  </a:lnTo>
                  <a:lnTo>
                    <a:pt x="6982" y="1471"/>
                  </a:lnTo>
                  <a:close/>
                  <a:moveTo>
                    <a:pt x="3594" y="3558"/>
                  </a:moveTo>
                  <a:lnTo>
                    <a:pt x="3595" y="3559"/>
                  </a:lnTo>
                  <a:cubicBezTo>
                    <a:pt x="3594" y="3558"/>
                    <a:pt x="3592" y="3558"/>
                    <a:pt x="3591" y="3558"/>
                  </a:cubicBezTo>
                  <a:cubicBezTo>
                    <a:pt x="3592" y="3558"/>
                    <a:pt x="3593" y="3558"/>
                    <a:pt x="3594" y="3558"/>
                  </a:cubicBezTo>
                  <a:close/>
                  <a:moveTo>
                    <a:pt x="4059" y="3853"/>
                  </a:moveTo>
                  <a:lnTo>
                    <a:pt x="4059" y="3853"/>
                  </a:lnTo>
                  <a:cubicBezTo>
                    <a:pt x="4055" y="3852"/>
                    <a:pt x="4052" y="3851"/>
                    <a:pt x="4048" y="3850"/>
                  </a:cubicBezTo>
                  <a:cubicBezTo>
                    <a:pt x="4051" y="3851"/>
                    <a:pt x="4055" y="3852"/>
                    <a:pt x="4059" y="3853"/>
                  </a:cubicBezTo>
                  <a:close/>
                  <a:moveTo>
                    <a:pt x="4085" y="3858"/>
                  </a:moveTo>
                  <a:cubicBezTo>
                    <a:pt x="4081" y="3858"/>
                    <a:pt x="4077" y="3857"/>
                    <a:pt x="4073" y="3856"/>
                  </a:cubicBezTo>
                  <a:cubicBezTo>
                    <a:pt x="4077" y="3857"/>
                    <a:pt x="4081" y="3858"/>
                    <a:pt x="4085" y="3858"/>
                  </a:cubicBezTo>
                  <a:close/>
                  <a:moveTo>
                    <a:pt x="4105" y="3861"/>
                  </a:moveTo>
                  <a:cubicBezTo>
                    <a:pt x="4106" y="3861"/>
                    <a:pt x="4107" y="3861"/>
                    <a:pt x="4108" y="3861"/>
                  </a:cubicBezTo>
                  <a:cubicBezTo>
                    <a:pt x="4107" y="3861"/>
                    <a:pt x="4105" y="3861"/>
                    <a:pt x="4104" y="3861"/>
                  </a:cubicBezTo>
                  <a:lnTo>
                    <a:pt x="4105" y="3861"/>
                  </a:lnTo>
                  <a:close/>
                  <a:moveTo>
                    <a:pt x="4130" y="3863"/>
                  </a:moveTo>
                  <a:lnTo>
                    <a:pt x="4131" y="3863"/>
                  </a:lnTo>
                  <a:cubicBezTo>
                    <a:pt x="4129" y="3863"/>
                    <a:pt x="4127" y="3863"/>
                    <a:pt x="4125" y="3863"/>
                  </a:cubicBezTo>
                  <a:cubicBezTo>
                    <a:pt x="4127" y="3863"/>
                    <a:pt x="4128" y="3863"/>
                    <a:pt x="4130" y="3863"/>
                  </a:cubicBezTo>
                  <a:close/>
                  <a:moveTo>
                    <a:pt x="4136" y="3863"/>
                  </a:moveTo>
                  <a:cubicBezTo>
                    <a:pt x="4137" y="3863"/>
                    <a:pt x="4137" y="3863"/>
                    <a:pt x="4138" y="3863"/>
                  </a:cubicBezTo>
                  <a:cubicBezTo>
                    <a:pt x="4137" y="3863"/>
                    <a:pt x="4136" y="3863"/>
                    <a:pt x="4135" y="3863"/>
                  </a:cubicBezTo>
                  <a:cubicBezTo>
                    <a:pt x="4136" y="3863"/>
                    <a:pt x="4136" y="3863"/>
                    <a:pt x="4136" y="3863"/>
                  </a:cubicBezTo>
                  <a:close/>
                  <a:moveTo>
                    <a:pt x="3958" y="3822"/>
                  </a:moveTo>
                  <a:cubicBezTo>
                    <a:pt x="3961" y="3824"/>
                    <a:pt x="3965" y="3826"/>
                    <a:pt x="3968" y="3828"/>
                  </a:cubicBezTo>
                  <a:cubicBezTo>
                    <a:pt x="3965" y="3826"/>
                    <a:pt x="3961" y="3824"/>
                    <a:pt x="3958" y="38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4">
              <a:extLst>
                <a:ext uri="{FF2B5EF4-FFF2-40B4-BE49-F238E27FC236}">
                  <a16:creationId xmlns="" xmlns:a16="http://schemas.microsoft.com/office/drawing/2014/main" id="{53BED842-7735-46DF-9518-8E1D79914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925" y="2197569"/>
              <a:ext cx="1903540" cy="1882169"/>
            </a:xfrm>
            <a:custGeom>
              <a:avLst/>
              <a:gdLst>
                <a:gd name="T0" fmla="*/ 5394 w 5498"/>
                <a:gd name="T1" fmla="*/ 0 h 5438"/>
                <a:gd name="T2" fmla="*/ 4485 w 5498"/>
                <a:gd name="T3" fmla="*/ 798 h 5438"/>
                <a:gd name="T4" fmla="*/ 3077 w 5498"/>
                <a:gd name="T5" fmla="*/ 2658 h 5438"/>
                <a:gd name="T6" fmla="*/ 3031 w 5498"/>
                <a:gd name="T7" fmla="*/ 2708 h 5438"/>
                <a:gd name="T8" fmla="*/ 2992 w 5498"/>
                <a:gd name="T9" fmla="*/ 2742 h 5438"/>
                <a:gd name="T10" fmla="*/ 2951 w 5498"/>
                <a:gd name="T11" fmla="*/ 2773 h 5438"/>
                <a:gd name="T12" fmla="*/ 2908 w 5498"/>
                <a:gd name="T13" fmla="*/ 2799 h 5438"/>
                <a:gd name="T14" fmla="*/ 2874 w 5498"/>
                <a:gd name="T15" fmla="*/ 2815 h 5438"/>
                <a:gd name="T16" fmla="*/ 2868 w 5498"/>
                <a:gd name="T17" fmla="*/ 2813 h 5438"/>
                <a:gd name="T18" fmla="*/ 2283 w 5498"/>
                <a:gd name="T19" fmla="*/ 2609 h 5438"/>
                <a:gd name="T20" fmla="*/ 2275 w 5498"/>
                <a:gd name="T21" fmla="*/ 2608 h 5438"/>
                <a:gd name="T22" fmla="*/ 2244 w 5498"/>
                <a:gd name="T23" fmla="*/ 2603 h 5438"/>
                <a:gd name="T24" fmla="*/ 2224 w 5498"/>
                <a:gd name="T25" fmla="*/ 2602 h 5438"/>
                <a:gd name="T26" fmla="*/ 2198 w 5498"/>
                <a:gd name="T27" fmla="*/ 2602 h 5438"/>
                <a:gd name="T28" fmla="*/ 2157 w 5498"/>
                <a:gd name="T29" fmla="*/ 2606 h 5438"/>
                <a:gd name="T30" fmla="*/ 2131 w 5498"/>
                <a:gd name="T31" fmla="*/ 2611 h 5438"/>
                <a:gd name="T32" fmla="*/ 2112 w 5498"/>
                <a:gd name="T33" fmla="*/ 2615 h 5438"/>
                <a:gd name="T34" fmla="*/ 2088 w 5498"/>
                <a:gd name="T35" fmla="*/ 2623 h 5438"/>
                <a:gd name="T36" fmla="*/ 2069 w 5498"/>
                <a:gd name="T37" fmla="*/ 2630 h 5438"/>
                <a:gd name="T38" fmla="*/ 2047 w 5498"/>
                <a:gd name="T39" fmla="*/ 2640 h 5438"/>
                <a:gd name="T40" fmla="*/ 2027 w 5498"/>
                <a:gd name="T41" fmla="*/ 2650 h 5438"/>
                <a:gd name="T42" fmla="*/ 2006 w 5498"/>
                <a:gd name="T43" fmla="*/ 2661 h 5438"/>
                <a:gd name="T44" fmla="*/ 1984 w 5498"/>
                <a:gd name="T45" fmla="*/ 2674 h 5438"/>
                <a:gd name="T46" fmla="*/ 1964 w 5498"/>
                <a:gd name="T47" fmla="*/ 2688 h 5438"/>
                <a:gd name="T48" fmla="*/ 1919 w 5498"/>
                <a:gd name="T49" fmla="*/ 2724 h 5438"/>
                <a:gd name="T50" fmla="*/ 1899 w 5498"/>
                <a:gd name="T51" fmla="*/ 2742 h 5438"/>
                <a:gd name="T52" fmla="*/ 1867 w 5498"/>
                <a:gd name="T53" fmla="*/ 2775 h 5438"/>
                <a:gd name="T54" fmla="*/ 1854 w 5498"/>
                <a:gd name="T55" fmla="*/ 2791 h 5438"/>
                <a:gd name="T56" fmla="*/ 1826 w 5498"/>
                <a:gd name="T57" fmla="*/ 2825 h 5438"/>
                <a:gd name="T58" fmla="*/ 549 w 5498"/>
                <a:gd name="T59" fmla="*/ 5437 h 5438"/>
                <a:gd name="T60" fmla="*/ 2606 w 5498"/>
                <a:gd name="T61" fmla="*/ 2834 h 5438"/>
                <a:gd name="T62" fmla="*/ 3161 w 5498"/>
                <a:gd name="T63" fmla="*/ 3029 h 5438"/>
                <a:gd name="T64" fmla="*/ 3322 w 5498"/>
                <a:gd name="T65" fmla="*/ 3043 h 5438"/>
                <a:gd name="T66" fmla="*/ 5033 w 5498"/>
                <a:gd name="T67" fmla="*/ 993 h 5438"/>
                <a:gd name="T68" fmla="*/ 2816 w 5498"/>
                <a:gd name="T69" fmla="*/ 2800 h 5438"/>
                <a:gd name="T70" fmla="*/ 2823 w 5498"/>
                <a:gd name="T71" fmla="*/ 2801 h 5438"/>
                <a:gd name="T72" fmla="*/ 2831 w 5498"/>
                <a:gd name="T73" fmla="*/ 2802 h 5438"/>
                <a:gd name="T74" fmla="*/ 3232 w 5498"/>
                <a:gd name="T75" fmla="*/ 3040 h 5438"/>
                <a:gd name="T76" fmla="*/ 3237 w 5498"/>
                <a:gd name="T77" fmla="*/ 3041 h 5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98" h="5438">
                  <a:moveTo>
                    <a:pt x="5497" y="1159"/>
                  </a:moveTo>
                  <a:lnTo>
                    <a:pt x="5394" y="0"/>
                  </a:lnTo>
                  <a:lnTo>
                    <a:pt x="3977" y="617"/>
                  </a:lnTo>
                  <a:lnTo>
                    <a:pt x="4485" y="798"/>
                  </a:lnTo>
                  <a:lnTo>
                    <a:pt x="3102" y="2627"/>
                  </a:lnTo>
                  <a:cubicBezTo>
                    <a:pt x="3094" y="2638"/>
                    <a:pt x="3085" y="2648"/>
                    <a:pt x="3077" y="2658"/>
                  </a:cubicBezTo>
                  <a:cubicBezTo>
                    <a:pt x="3073" y="2663"/>
                    <a:pt x="3068" y="2669"/>
                    <a:pt x="3064" y="2674"/>
                  </a:cubicBezTo>
                  <a:cubicBezTo>
                    <a:pt x="3053" y="2686"/>
                    <a:pt x="3042" y="2697"/>
                    <a:pt x="3031" y="2708"/>
                  </a:cubicBezTo>
                  <a:cubicBezTo>
                    <a:pt x="3029" y="2710"/>
                    <a:pt x="3027" y="2712"/>
                    <a:pt x="3025" y="2713"/>
                  </a:cubicBezTo>
                  <a:cubicBezTo>
                    <a:pt x="3014" y="2724"/>
                    <a:pt x="3003" y="2733"/>
                    <a:pt x="2992" y="2742"/>
                  </a:cubicBezTo>
                  <a:cubicBezTo>
                    <a:pt x="2991" y="2743"/>
                    <a:pt x="2990" y="2745"/>
                    <a:pt x="2988" y="2746"/>
                  </a:cubicBezTo>
                  <a:cubicBezTo>
                    <a:pt x="2976" y="2755"/>
                    <a:pt x="2964" y="2764"/>
                    <a:pt x="2951" y="2773"/>
                  </a:cubicBezTo>
                  <a:cubicBezTo>
                    <a:pt x="2950" y="2774"/>
                    <a:pt x="2948" y="2775"/>
                    <a:pt x="2947" y="2776"/>
                  </a:cubicBezTo>
                  <a:cubicBezTo>
                    <a:pt x="2934" y="2784"/>
                    <a:pt x="2921" y="2792"/>
                    <a:pt x="2908" y="2799"/>
                  </a:cubicBezTo>
                  <a:cubicBezTo>
                    <a:pt x="2907" y="2799"/>
                    <a:pt x="2906" y="2800"/>
                    <a:pt x="2905" y="2800"/>
                  </a:cubicBezTo>
                  <a:cubicBezTo>
                    <a:pt x="2895" y="2806"/>
                    <a:pt x="2884" y="2810"/>
                    <a:pt x="2874" y="2815"/>
                  </a:cubicBezTo>
                  <a:cubicBezTo>
                    <a:pt x="2866" y="2812"/>
                    <a:pt x="2857" y="2809"/>
                    <a:pt x="2848" y="2807"/>
                  </a:cubicBezTo>
                  <a:cubicBezTo>
                    <a:pt x="2855" y="2809"/>
                    <a:pt x="2861" y="2810"/>
                    <a:pt x="2868" y="2813"/>
                  </a:cubicBezTo>
                  <a:lnTo>
                    <a:pt x="2319" y="2619"/>
                  </a:lnTo>
                  <a:cubicBezTo>
                    <a:pt x="2307" y="2615"/>
                    <a:pt x="2295" y="2612"/>
                    <a:pt x="2283" y="2609"/>
                  </a:cubicBezTo>
                  <a:cubicBezTo>
                    <a:pt x="2282" y="2609"/>
                    <a:pt x="2282" y="2609"/>
                    <a:pt x="2281" y="2609"/>
                  </a:cubicBezTo>
                  <a:cubicBezTo>
                    <a:pt x="2279" y="2608"/>
                    <a:pt x="2277" y="2608"/>
                    <a:pt x="2275" y="2608"/>
                  </a:cubicBezTo>
                  <a:cubicBezTo>
                    <a:pt x="2267" y="2606"/>
                    <a:pt x="2260" y="2605"/>
                    <a:pt x="2252" y="2604"/>
                  </a:cubicBezTo>
                  <a:cubicBezTo>
                    <a:pt x="2249" y="2604"/>
                    <a:pt x="2247" y="2603"/>
                    <a:pt x="2244" y="2603"/>
                  </a:cubicBezTo>
                  <a:cubicBezTo>
                    <a:pt x="2241" y="2603"/>
                    <a:pt x="2238" y="2603"/>
                    <a:pt x="2235" y="2603"/>
                  </a:cubicBezTo>
                  <a:cubicBezTo>
                    <a:pt x="2231" y="2602"/>
                    <a:pt x="2228" y="2602"/>
                    <a:pt x="2224" y="2602"/>
                  </a:cubicBezTo>
                  <a:cubicBezTo>
                    <a:pt x="2216" y="2601"/>
                    <a:pt x="2208" y="2601"/>
                    <a:pt x="2199" y="2602"/>
                  </a:cubicBezTo>
                  <a:lnTo>
                    <a:pt x="2198" y="2602"/>
                  </a:lnTo>
                  <a:cubicBezTo>
                    <a:pt x="2191" y="2602"/>
                    <a:pt x="2183" y="2603"/>
                    <a:pt x="2175" y="2603"/>
                  </a:cubicBezTo>
                  <a:cubicBezTo>
                    <a:pt x="2169" y="2604"/>
                    <a:pt x="2163" y="2605"/>
                    <a:pt x="2157" y="2606"/>
                  </a:cubicBezTo>
                  <a:cubicBezTo>
                    <a:pt x="2156" y="2606"/>
                    <a:pt x="2154" y="2606"/>
                    <a:pt x="2153" y="2606"/>
                  </a:cubicBezTo>
                  <a:cubicBezTo>
                    <a:pt x="2145" y="2608"/>
                    <a:pt x="2138" y="2609"/>
                    <a:pt x="2131" y="2611"/>
                  </a:cubicBezTo>
                  <a:cubicBezTo>
                    <a:pt x="2126" y="2612"/>
                    <a:pt x="2121" y="2613"/>
                    <a:pt x="2116" y="2615"/>
                  </a:cubicBezTo>
                  <a:cubicBezTo>
                    <a:pt x="2115" y="2615"/>
                    <a:pt x="2114" y="2615"/>
                    <a:pt x="2112" y="2615"/>
                  </a:cubicBezTo>
                  <a:cubicBezTo>
                    <a:pt x="2111" y="2616"/>
                    <a:pt x="2110" y="2616"/>
                    <a:pt x="2109" y="2616"/>
                  </a:cubicBezTo>
                  <a:cubicBezTo>
                    <a:pt x="2102" y="2618"/>
                    <a:pt x="2095" y="2621"/>
                    <a:pt x="2088" y="2623"/>
                  </a:cubicBezTo>
                  <a:cubicBezTo>
                    <a:pt x="2083" y="2625"/>
                    <a:pt x="2077" y="2627"/>
                    <a:pt x="2072" y="2629"/>
                  </a:cubicBezTo>
                  <a:cubicBezTo>
                    <a:pt x="2071" y="2629"/>
                    <a:pt x="2070" y="2630"/>
                    <a:pt x="2069" y="2630"/>
                  </a:cubicBezTo>
                  <a:cubicBezTo>
                    <a:pt x="2069" y="2630"/>
                    <a:pt x="2068" y="2630"/>
                    <a:pt x="2067" y="2631"/>
                  </a:cubicBezTo>
                  <a:cubicBezTo>
                    <a:pt x="2061" y="2633"/>
                    <a:pt x="2054" y="2636"/>
                    <a:pt x="2047" y="2640"/>
                  </a:cubicBezTo>
                  <a:cubicBezTo>
                    <a:pt x="2040" y="2643"/>
                    <a:pt x="2033" y="2646"/>
                    <a:pt x="2027" y="2649"/>
                  </a:cubicBezTo>
                  <a:cubicBezTo>
                    <a:pt x="2027" y="2649"/>
                    <a:pt x="2027" y="2649"/>
                    <a:pt x="2027" y="2650"/>
                  </a:cubicBezTo>
                  <a:cubicBezTo>
                    <a:pt x="2026" y="2650"/>
                    <a:pt x="2026" y="2650"/>
                    <a:pt x="2026" y="2650"/>
                  </a:cubicBezTo>
                  <a:cubicBezTo>
                    <a:pt x="2019" y="2653"/>
                    <a:pt x="2013" y="2657"/>
                    <a:pt x="2006" y="2661"/>
                  </a:cubicBezTo>
                  <a:cubicBezTo>
                    <a:pt x="1999" y="2665"/>
                    <a:pt x="1992" y="2669"/>
                    <a:pt x="1985" y="2674"/>
                  </a:cubicBezTo>
                  <a:lnTo>
                    <a:pt x="1984" y="2674"/>
                  </a:lnTo>
                  <a:lnTo>
                    <a:pt x="1984" y="2675"/>
                  </a:lnTo>
                  <a:cubicBezTo>
                    <a:pt x="1977" y="2679"/>
                    <a:pt x="1970" y="2683"/>
                    <a:pt x="1964" y="2688"/>
                  </a:cubicBezTo>
                  <a:cubicBezTo>
                    <a:pt x="1956" y="2693"/>
                    <a:pt x="1949" y="2699"/>
                    <a:pt x="1942" y="2705"/>
                  </a:cubicBezTo>
                  <a:cubicBezTo>
                    <a:pt x="1934" y="2711"/>
                    <a:pt x="1926" y="2717"/>
                    <a:pt x="1919" y="2724"/>
                  </a:cubicBezTo>
                  <a:cubicBezTo>
                    <a:pt x="1914" y="2728"/>
                    <a:pt x="1910" y="2732"/>
                    <a:pt x="1906" y="2736"/>
                  </a:cubicBezTo>
                  <a:cubicBezTo>
                    <a:pt x="1904" y="2738"/>
                    <a:pt x="1901" y="2740"/>
                    <a:pt x="1899" y="2742"/>
                  </a:cubicBezTo>
                  <a:cubicBezTo>
                    <a:pt x="1897" y="2744"/>
                    <a:pt x="1896" y="2745"/>
                    <a:pt x="1894" y="2747"/>
                  </a:cubicBezTo>
                  <a:cubicBezTo>
                    <a:pt x="1885" y="2756"/>
                    <a:pt x="1876" y="2765"/>
                    <a:pt x="1867" y="2775"/>
                  </a:cubicBezTo>
                  <a:cubicBezTo>
                    <a:pt x="1866" y="2776"/>
                    <a:pt x="1865" y="2777"/>
                    <a:pt x="1865" y="2777"/>
                  </a:cubicBezTo>
                  <a:cubicBezTo>
                    <a:pt x="1861" y="2782"/>
                    <a:pt x="1857" y="2786"/>
                    <a:pt x="1854" y="2791"/>
                  </a:cubicBezTo>
                  <a:cubicBezTo>
                    <a:pt x="1847" y="2798"/>
                    <a:pt x="1841" y="2805"/>
                    <a:pt x="1834" y="2813"/>
                  </a:cubicBezTo>
                  <a:cubicBezTo>
                    <a:pt x="1831" y="2817"/>
                    <a:pt x="1829" y="2821"/>
                    <a:pt x="1826" y="2825"/>
                  </a:cubicBezTo>
                  <a:lnTo>
                    <a:pt x="0" y="5244"/>
                  </a:lnTo>
                  <a:lnTo>
                    <a:pt x="549" y="5437"/>
                  </a:lnTo>
                  <a:lnTo>
                    <a:pt x="2377" y="3021"/>
                  </a:lnTo>
                  <a:cubicBezTo>
                    <a:pt x="2445" y="2932"/>
                    <a:pt x="2524" y="2869"/>
                    <a:pt x="2606" y="2834"/>
                  </a:cubicBezTo>
                  <a:cubicBezTo>
                    <a:pt x="2608" y="2834"/>
                    <a:pt x="2610" y="2835"/>
                    <a:pt x="2612" y="2836"/>
                  </a:cubicBezTo>
                  <a:lnTo>
                    <a:pt x="3161" y="3029"/>
                  </a:lnTo>
                  <a:cubicBezTo>
                    <a:pt x="3159" y="3029"/>
                    <a:pt x="3158" y="3028"/>
                    <a:pt x="3156" y="3027"/>
                  </a:cubicBezTo>
                  <a:cubicBezTo>
                    <a:pt x="3207" y="3046"/>
                    <a:pt x="3263" y="3052"/>
                    <a:pt x="3322" y="3043"/>
                  </a:cubicBezTo>
                  <a:cubicBezTo>
                    <a:pt x="3443" y="3024"/>
                    <a:pt x="3561" y="2946"/>
                    <a:pt x="3654" y="2824"/>
                  </a:cubicBezTo>
                  <a:lnTo>
                    <a:pt x="5033" y="993"/>
                  </a:lnTo>
                  <a:lnTo>
                    <a:pt x="5497" y="1159"/>
                  </a:lnTo>
                  <a:close/>
                  <a:moveTo>
                    <a:pt x="2816" y="2800"/>
                  </a:moveTo>
                  <a:lnTo>
                    <a:pt x="2815" y="2800"/>
                  </a:lnTo>
                  <a:cubicBezTo>
                    <a:pt x="2818" y="2800"/>
                    <a:pt x="2821" y="2800"/>
                    <a:pt x="2823" y="2801"/>
                  </a:cubicBezTo>
                  <a:cubicBezTo>
                    <a:pt x="2825" y="2801"/>
                    <a:pt x="2828" y="2801"/>
                    <a:pt x="2830" y="2802"/>
                  </a:cubicBezTo>
                  <a:lnTo>
                    <a:pt x="2831" y="2802"/>
                  </a:lnTo>
                  <a:cubicBezTo>
                    <a:pt x="2826" y="2801"/>
                    <a:pt x="2821" y="2801"/>
                    <a:pt x="2816" y="2800"/>
                  </a:cubicBezTo>
                  <a:close/>
                  <a:moveTo>
                    <a:pt x="3232" y="3040"/>
                  </a:moveTo>
                  <a:cubicBezTo>
                    <a:pt x="3233" y="3040"/>
                    <a:pt x="3235" y="3040"/>
                    <a:pt x="3236" y="3040"/>
                  </a:cubicBezTo>
                  <a:cubicBezTo>
                    <a:pt x="3236" y="3040"/>
                    <a:pt x="3237" y="3040"/>
                    <a:pt x="3237" y="3041"/>
                  </a:cubicBezTo>
                  <a:cubicBezTo>
                    <a:pt x="3236" y="3040"/>
                    <a:pt x="3234" y="3040"/>
                    <a:pt x="3232" y="30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5">
              <a:extLst>
                <a:ext uri="{FF2B5EF4-FFF2-40B4-BE49-F238E27FC236}">
                  <a16:creationId xmlns="" xmlns:a16="http://schemas.microsoft.com/office/drawing/2014/main" id="{05859366-B931-4B65-BB19-04EBF4464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9167" y="2144141"/>
              <a:ext cx="2468343" cy="2440866"/>
            </a:xfrm>
            <a:custGeom>
              <a:avLst/>
              <a:gdLst>
                <a:gd name="T0" fmla="*/ 6994 w 7129"/>
                <a:gd name="T1" fmla="*/ 0 h 7053"/>
                <a:gd name="T2" fmla="*/ 5817 w 7129"/>
                <a:gd name="T3" fmla="*/ 1035 h 7053"/>
                <a:gd name="T4" fmla="*/ 4008 w 7129"/>
                <a:gd name="T5" fmla="*/ 3425 h 7053"/>
                <a:gd name="T6" fmla="*/ 3965 w 7129"/>
                <a:gd name="T7" fmla="*/ 3477 h 7053"/>
                <a:gd name="T8" fmla="*/ 3931 w 7129"/>
                <a:gd name="T9" fmla="*/ 3511 h 7053"/>
                <a:gd name="T10" fmla="*/ 3900 w 7129"/>
                <a:gd name="T11" fmla="*/ 3540 h 7053"/>
                <a:gd name="T12" fmla="*/ 3865 w 7129"/>
                <a:gd name="T13" fmla="*/ 3569 h 7053"/>
                <a:gd name="T14" fmla="*/ 3835 w 7129"/>
                <a:gd name="T15" fmla="*/ 3590 h 7053"/>
                <a:gd name="T16" fmla="*/ 3806 w 7129"/>
                <a:gd name="T17" fmla="*/ 3609 h 7053"/>
                <a:gd name="T18" fmla="*/ 3778 w 7129"/>
                <a:gd name="T19" fmla="*/ 3626 h 7053"/>
                <a:gd name="T20" fmla="*/ 3753 w 7129"/>
                <a:gd name="T21" fmla="*/ 3639 h 7053"/>
                <a:gd name="T22" fmla="*/ 3727 w 7129"/>
                <a:gd name="T23" fmla="*/ 3651 h 7053"/>
                <a:gd name="T24" fmla="*/ 3719 w 7129"/>
                <a:gd name="T25" fmla="*/ 3647 h 7053"/>
                <a:gd name="T26" fmla="*/ 2963 w 7129"/>
                <a:gd name="T27" fmla="*/ 3384 h 7053"/>
                <a:gd name="T28" fmla="*/ 2959 w 7129"/>
                <a:gd name="T29" fmla="*/ 3383 h 7053"/>
                <a:gd name="T30" fmla="*/ 2920 w 7129"/>
                <a:gd name="T31" fmla="*/ 3377 h 7053"/>
                <a:gd name="T32" fmla="*/ 2891 w 7129"/>
                <a:gd name="T33" fmla="*/ 3374 h 7053"/>
                <a:gd name="T34" fmla="*/ 2881 w 7129"/>
                <a:gd name="T35" fmla="*/ 3374 h 7053"/>
                <a:gd name="T36" fmla="*/ 2851 w 7129"/>
                <a:gd name="T37" fmla="*/ 3374 h 7053"/>
                <a:gd name="T38" fmla="*/ 2822 w 7129"/>
                <a:gd name="T39" fmla="*/ 3376 h 7053"/>
                <a:gd name="T40" fmla="*/ 2797 w 7129"/>
                <a:gd name="T41" fmla="*/ 3379 h 7053"/>
                <a:gd name="T42" fmla="*/ 2780 w 7129"/>
                <a:gd name="T43" fmla="*/ 3382 h 7053"/>
                <a:gd name="T44" fmla="*/ 2763 w 7129"/>
                <a:gd name="T45" fmla="*/ 3386 h 7053"/>
                <a:gd name="T46" fmla="*/ 2738 w 7129"/>
                <a:gd name="T47" fmla="*/ 3392 h 7053"/>
                <a:gd name="T48" fmla="*/ 2723 w 7129"/>
                <a:gd name="T49" fmla="*/ 3397 h 7053"/>
                <a:gd name="T50" fmla="*/ 2708 w 7129"/>
                <a:gd name="T51" fmla="*/ 3402 h 7053"/>
                <a:gd name="T52" fmla="*/ 2683 w 7129"/>
                <a:gd name="T53" fmla="*/ 3411 h 7053"/>
                <a:gd name="T54" fmla="*/ 2660 w 7129"/>
                <a:gd name="T55" fmla="*/ 3420 h 7053"/>
                <a:gd name="T56" fmla="*/ 2654 w 7129"/>
                <a:gd name="T57" fmla="*/ 3423 h 7053"/>
                <a:gd name="T58" fmla="*/ 2601 w 7129"/>
                <a:gd name="T59" fmla="*/ 3451 h 7053"/>
                <a:gd name="T60" fmla="*/ 2587 w 7129"/>
                <a:gd name="T61" fmla="*/ 3459 h 7053"/>
                <a:gd name="T62" fmla="*/ 2573 w 7129"/>
                <a:gd name="T63" fmla="*/ 3468 h 7053"/>
                <a:gd name="T64" fmla="*/ 2546 w 7129"/>
                <a:gd name="T65" fmla="*/ 3486 h 7053"/>
                <a:gd name="T66" fmla="*/ 2518 w 7129"/>
                <a:gd name="T67" fmla="*/ 3507 h 7053"/>
                <a:gd name="T68" fmla="*/ 2513 w 7129"/>
                <a:gd name="T69" fmla="*/ 3512 h 7053"/>
                <a:gd name="T70" fmla="*/ 2488 w 7129"/>
                <a:gd name="T71" fmla="*/ 3533 h 7053"/>
                <a:gd name="T72" fmla="*/ 2460 w 7129"/>
                <a:gd name="T73" fmla="*/ 3558 h 7053"/>
                <a:gd name="T74" fmla="*/ 2450 w 7129"/>
                <a:gd name="T75" fmla="*/ 3568 h 7053"/>
                <a:gd name="T76" fmla="*/ 2420 w 7129"/>
                <a:gd name="T77" fmla="*/ 3599 h 7053"/>
                <a:gd name="T78" fmla="*/ 2382 w 7129"/>
                <a:gd name="T79" fmla="*/ 3644 h 7053"/>
                <a:gd name="T80" fmla="*/ 2367 w 7129"/>
                <a:gd name="T81" fmla="*/ 3663 h 7053"/>
                <a:gd name="T82" fmla="*/ 712 w 7129"/>
                <a:gd name="T83" fmla="*/ 7052 h 7053"/>
                <a:gd name="T84" fmla="*/ 3378 w 7129"/>
                <a:gd name="T85" fmla="*/ 3675 h 7053"/>
                <a:gd name="T86" fmla="*/ 4098 w 7129"/>
                <a:gd name="T87" fmla="*/ 3927 h 7053"/>
                <a:gd name="T88" fmla="*/ 4308 w 7129"/>
                <a:gd name="T89" fmla="*/ 3945 h 7053"/>
                <a:gd name="T90" fmla="*/ 6527 w 7129"/>
                <a:gd name="T91" fmla="*/ 1288 h 7053"/>
                <a:gd name="T92" fmla="*/ 3671 w 7129"/>
                <a:gd name="T93" fmla="*/ 3634 h 7053"/>
                <a:gd name="T94" fmla="*/ 3669 w 7129"/>
                <a:gd name="T95" fmla="*/ 3633 h 7053"/>
                <a:gd name="T96" fmla="*/ 4145 w 7129"/>
                <a:gd name="T97" fmla="*/ 3934 h 7053"/>
                <a:gd name="T98" fmla="*/ 4133 w 7129"/>
                <a:gd name="T99" fmla="*/ 3931 h 7053"/>
                <a:gd name="T100" fmla="*/ 4172 w 7129"/>
                <a:gd name="T101" fmla="*/ 3939 h 7053"/>
                <a:gd name="T102" fmla="*/ 4172 w 7129"/>
                <a:gd name="T103" fmla="*/ 3939 h 7053"/>
                <a:gd name="T104" fmla="*/ 4197 w 7129"/>
                <a:gd name="T105" fmla="*/ 3942 h 7053"/>
                <a:gd name="T106" fmla="*/ 4192 w 7129"/>
                <a:gd name="T107" fmla="*/ 3941 h 7053"/>
                <a:gd name="T108" fmla="*/ 4219 w 7129"/>
                <a:gd name="T109" fmla="*/ 3944 h 7053"/>
                <a:gd name="T110" fmla="*/ 4217 w 7129"/>
                <a:gd name="T111" fmla="*/ 3943 h 7053"/>
                <a:gd name="T112" fmla="*/ 4225 w 7129"/>
                <a:gd name="T113" fmla="*/ 3944 h 7053"/>
                <a:gd name="T114" fmla="*/ 4224 w 7129"/>
                <a:gd name="T115" fmla="*/ 3944 h 7053"/>
                <a:gd name="T116" fmla="*/ 4269 w 7129"/>
                <a:gd name="T117" fmla="*/ 3943 h 7053"/>
                <a:gd name="T118" fmla="*/ 4067 w 7129"/>
                <a:gd name="T119" fmla="*/ 3914 h 7053"/>
                <a:gd name="T120" fmla="*/ 4067 w 7129"/>
                <a:gd name="T121" fmla="*/ 3914 h 7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29" h="7053">
                  <a:moveTo>
                    <a:pt x="7128" y="1502"/>
                  </a:moveTo>
                  <a:lnTo>
                    <a:pt x="6994" y="0"/>
                  </a:lnTo>
                  <a:lnTo>
                    <a:pt x="5157" y="800"/>
                  </a:lnTo>
                  <a:lnTo>
                    <a:pt x="5817" y="1035"/>
                  </a:lnTo>
                  <a:lnTo>
                    <a:pt x="4023" y="3407"/>
                  </a:lnTo>
                  <a:cubicBezTo>
                    <a:pt x="4018" y="3413"/>
                    <a:pt x="4013" y="3419"/>
                    <a:pt x="4008" y="3425"/>
                  </a:cubicBezTo>
                  <a:cubicBezTo>
                    <a:pt x="3996" y="3441"/>
                    <a:pt x="3984" y="3455"/>
                    <a:pt x="3971" y="3469"/>
                  </a:cubicBezTo>
                  <a:cubicBezTo>
                    <a:pt x="3969" y="3472"/>
                    <a:pt x="3967" y="3474"/>
                    <a:pt x="3965" y="3477"/>
                  </a:cubicBezTo>
                  <a:cubicBezTo>
                    <a:pt x="3956" y="3486"/>
                    <a:pt x="3947" y="3495"/>
                    <a:pt x="3939" y="3504"/>
                  </a:cubicBezTo>
                  <a:cubicBezTo>
                    <a:pt x="3936" y="3506"/>
                    <a:pt x="3934" y="3508"/>
                    <a:pt x="3931" y="3511"/>
                  </a:cubicBezTo>
                  <a:cubicBezTo>
                    <a:pt x="3922" y="3520"/>
                    <a:pt x="3912" y="3529"/>
                    <a:pt x="3902" y="3538"/>
                  </a:cubicBezTo>
                  <a:cubicBezTo>
                    <a:pt x="3902" y="3538"/>
                    <a:pt x="3901" y="3539"/>
                    <a:pt x="3900" y="3540"/>
                  </a:cubicBezTo>
                  <a:cubicBezTo>
                    <a:pt x="3892" y="3547"/>
                    <a:pt x="3883" y="3554"/>
                    <a:pt x="3874" y="3561"/>
                  </a:cubicBezTo>
                  <a:cubicBezTo>
                    <a:pt x="3871" y="3564"/>
                    <a:pt x="3868" y="3566"/>
                    <a:pt x="3865" y="3569"/>
                  </a:cubicBezTo>
                  <a:cubicBezTo>
                    <a:pt x="3859" y="3573"/>
                    <a:pt x="3853" y="3578"/>
                    <a:pt x="3847" y="3582"/>
                  </a:cubicBezTo>
                  <a:cubicBezTo>
                    <a:pt x="3843" y="3585"/>
                    <a:pt x="3839" y="3588"/>
                    <a:pt x="3835" y="3590"/>
                  </a:cubicBezTo>
                  <a:cubicBezTo>
                    <a:pt x="3830" y="3594"/>
                    <a:pt x="3825" y="3597"/>
                    <a:pt x="3820" y="3601"/>
                  </a:cubicBezTo>
                  <a:cubicBezTo>
                    <a:pt x="3815" y="3604"/>
                    <a:pt x="3810" y="3606"/>
                    <a:pt x="3806" y="3609"/>
                  </a:cubicBezTo>
                  <a:cubicBezTo>
                    <a:pt x="3802" y="3612"/>
                    <a:pt x="3798" y="3614"/>
                    <a:pt x="3794" y="3617"/>
                  </a:cubicBezTo>
                  <a:cubicBezTo>
                    <a:pt x="3789" y="3620"/>
                    <a:pt x="3783" y="3623"/>
                    <a:pt x="3778" y="3626"/>
                  </a:cubicBezTo>
                  <a:cubicBezTo>
                    <a:pt x="3774" y="3628"/>
                    <a:pt x="3770" y="3630"/>
                    <a:pt x="3766" y="3632"/>
                  </a:cubicBezTo>
                  <a:cubicBezTo>
                    <a:pt x="3762" y="3635"/>
                    <a:pt x="3757" y="3637"/>
                    <a:pt x="3753" y="3639"/>
                  </a:cubicBezTo>
                  <a:cubicBezTo>
                    <a:pt x="3748" y="3641"/>
                    <a:pt x="3744" y="3643"/>
                    <a:pt x="3739" y="3646"/>
                  </a:cubicBezTo>
                  <a:cubicBezTo>
                    <a:pt x="3735" y="3647"/>
                    <a:pt x="3731" y="3649"/>
                    <a:pt x="3727" y="3651"/>
                  </a:cubicBezTo>
                  <a:cubicBezTo>
                    <a:pt x="3723" y="3649"/>
                    <a:pt x="3719" y="3648"/>
                    <a:pt x="3715" y="3646"/>
                  </a:cubicBezTo>
                  <a:cubicBezTo>
                    <a:pt x="3716" y="3647"/>
                    <a:pt x="3717" y="3647"/>
                    <a:pt x="3719" y="3647"/>
                  </a:cubicBezTo>
                  <a:lnTo>
                    <a:pt x="3007" y="3397"/>
                  </a:lnTo>
                  <a:cubicBezTo>
                    <a:pt x="2992" y="3392"/>
                    <a:pt x="2978" y="3388"/>
                    <a:pt x="2963" y="3384"/>
                  </a:cubicBezTo>
                  <a:cubicBezTo>
                    <a:pt x="2962" y="3384"/>
                    <a:pt x="2961" y="3384"/>
                    <a:pt x="2960" y="3384"/>
                  </a:cubicBezTo>
                  <a:cubicBezTo>
                    <a:pt x="2960" y="3384"/>
                    <a:pt x="2959" y="3384"/>
                    <a:pt x="2959" y="3383"/>
                  </a:cubicBezTo>
                  <a:cubicBezTo>
                    <a:pt x="2947" y="3381"/>
                    <a:pt x="2936" y="3379"/>
                    <a:pt x="2924" y="3377"/>
                  </a:cubicBezTo>
                  <a:cubicBezTo>
                    <a:pt x="2923" y="3377"/>
                    <a:pt x="2921" y="3377"/>
                    <a:pt x="2920" y="3377"/>
                  </a:cubicBezTo>
                  <a:cubicBezTo>
                    <a:pt x="2918" y="3377"/>
                    <a:pt x="2916" y="3377"/>
                    <a:pt x="2914" y="3376"/>
                  </a:cubicBezTo>
                  <a:cubicBezTo>
                    <a:pt x="2906" y="3375"/>
                    <a:pt x="2898" y="3375"/>
                    <a:pt x="2891" y="3374"/>
                  </a:cubicBezTo>
                  <a:cubicBezTo>
                    <a:pt x="2888" y="3374"/>
                    <a:pt x="2886" y="3374"/>
                    <a:pt x="2884" y="3374"/>
                  </a:cubicBezTo>
                  <a:cubicBezTo>
                    <a:pt x="2883" y="3374"/>
                    <a:pt x="2882" y="3374"/>
                    <a:pt x="2881" y="3374"/>
                  </a:cubicBezTo>
                  <a:cubicBezTo>
                    <a:pt x="2873" y="3374"/>
                    <a:pt x="2864" y="3374"/>
                    <a:pt x="2855" y="3374"/>
                  </a:cubicBezTo>
                  <a:cubicBezTo>
                    <a:pt x="2854" y="3374"/>
                    <a:pt x="2853" y="3374"/>
                    <a:pt x="2851" y="3374"/>
                  </a:cubicBezTo>
                  <a:cubicBezTo>
                    <a:pt x="2851" y="3374"/>
                    <a:pt x="2850" y="3374"/>
                    <a:pt x="2849" y="3374"/>
                  </a:cubicBezTo>
                  <a:cubicBezTo>
                    <a:pt x="2840" y="3374"/>
                    <a:pt x="2831" y="3375"/>
                    <a:pt x="2822" y="3376"/>
                  </a:cubicBezTo>
                  <a:cubicBezTo>
                    <a:pt x="2821" y="3376"/>
                    <a:pt x="2821" y="3376"/>
                    <a:pt x="2820" y="3376"/>
                  </a:cubicBezTo>
                  <a:cubicBezTo>
                    <a:pt x="2813" y="3377"/>
                    <a:pt x="2805" y="3378"/>
                    <a:pt x="2797" y="3379"/>
                  </a:cubicBezTo>
                  <a:cubicBezTo>
                    <a:pt x="2795" y="3379"/>
                    <a:pt x="2793" y="3380"/>
                    <a:pt x="2791" y="3380"/>
                  </a:cubicBezTo>
                  <a:cubicBezTo>
                    <a:pt x="2787" y="3381"/>
                    <a:pt x="2784" y="3382"/>
                    <a:pt x="2780" y="3382"/>
                  </a:cubicBezTo>
                  <a:cubicBezTo>
                    <a:pt x="2775" y="3383"/>
                    <a:pt x="2771" y="3384"/>
                    <a:pt x="2766" y="3385"/>
                  </a:cubicBezTo>
                  <a:cubicBezTo>
                    <a:pt x="2765" y="3385"/>
                    <a:pt x="2764" y="3386"/>
                    <a:pt x="2763" y="3386"/>
                  </a:cubicBezTo>
                  <a:cubicBezTo>
                    <a:pt x="2759" y="3387"/>
                    <a:pt x="2755" y="3388"/>
                    <a:pt x="2751" y="3389"/>
                  </a:cubicBezTo>
                  <a:cubicBezTo>
                    <a:pt x="2746" y="3390"/>
                    <a:pt x="2742" y="3391"/>
                    <a:pt x="2738" y="3392"/>
                  </a:cubicBezTo>
                  <a:cubicBezTo>
                    <a:pt x="2737" y="3392"/>
                    <a:pt x="2736" y="3393"/>
                    <a:pt x="2735" y="3393"/>
                  </a:cubicBezTo>
                  <a:cubicBezTo>
                    <a:pt x="2731" y="3394"/>
                    <a:pt x="2727" y="3395"/>
                    <a:pt x="2723" y="3397"/>
                  </a:cubicBezTo>
                  <a:cubicBezTo>
                    <a:pt x="2718" y="3398"/>
                    <a:pt x="2714" y="3399"/>
                    <a:pt x="2710" y="3401"/>
                  </a:cubicBezTo>
                  <a:cubicBezTo>
                    <a:pt x="2709" y="3401"/>
                    <a:pt x="2708" y="3401"/>
                    <a:pt x="2708" y="3402"/>
                  </a:cubicBezTo>
                  <a:cubicBezTo>
                    <a:pt x="2702" y="3403"/>
                    <a:pt x="2697" y="3405"/>
                    <a:pt x="2692" y="3407"/>
                  </a:cubicBezTo>
                  <a:cubicBezTo>
                    <a:pt x="2689" y="3408"/>
                    <a:pt x="2686" y="3409"/>
                    <a:pt x="2683" y="3411"/>
                  </a:cubicBezTo>
                  <a:cubicBezTo>
                    <a:pt x="2682" y="3411"/>
                    <a:pt x="2681" y="3411"/>
                    <a:pt x="2681" y="3412"/>
                  </a:cubicBezTo>
                  <a:cubicBezTo>
                    <a:pt x="2674" y="3414"/>
                    <a:pt x="2667" y="3417"/>
                    <a:pt x="2660" y="3420"/>
                  </a:cubicBezTo>
                  <a:cubicBezTo>
                    <a:pt x="2658" y="3421"/>
                    <a:pt x="2657" y="3422"/>
                    <a:pt x="2655" y="3422"/>
                  </a:cubicBezTo>
                  <a:cubicBezTo>
                    <a:pt x="2655" y="3423"/>
                    <a:pt x="2654" y="3423"/>
                    <a:pt x="2654" y="3423"/>
                  </a:cubicBezTo>
                  <a:cubicBezTo>
                    <a:pt x="2645" y="3427"/>
                    <a:pt x="2636" y="3431"/>
                    <a:pt x="2627" y="3436"/>
                  </a:cubicBezTo>
                  <a:cubicBezTo>
                    <a:pt x="2618" y="3441"/>
                    <a:pt x="2610" y="3446"/>
                    <a:pt x="2601" y="3451"/>
                  </a:cubicBezTo>
                  <a:cubicBezTo>
                    <a:pt x="2601" y="3451"/>
                    <a:pt x="2601" y="3451"/>
                    <a:pt x="2600" y="3451"/>
                  </a:cubicBezTo>
                  <a:cubicBezTo>
                    <a:pt x="2596" y="3454"/>
                    <a:pt x="2591" y="3457"/>
                    <a:pt x="2587" y="3459"/>
                  </a:cubicBezTo>
                  <a:cubicBezTo>
                    <a:pt x="2582" y="3462"/>
                    <a:pt x="2578" y="3465"/>
                    <a:pt x="2574" y="3467"/>
                  </a:cubicBezTo>
                  <a:lnTo>
                    <a:pt x="2573" y="3468"/>
                  </a:lnTo>
                  <a:cubicBezTo>
                    <a:pt x="2568" y="3471"/>
                    <a:pt x="2562" y="3475"/>
                    <a:pt x="2556" y="3479"/>
                  </a:cubicBezTo>
                  <a:cubicBezTo>
                    <a:pt x="2553" y="3482"/>
                    <a:pt x="2549" y="3484"/>
                    <a:pt x="2546" y="3486"/>
                  </a:cubicBezTo>
                  <a:cubicBezTo>
                    <a:pt x="2546" y="3486"/>
                    <a:pt x="2546" y="3486"/>
                    <a:pt x="2546" y="3487"/>
                  </a:cubicBezTo>
                  <a:cubicBezTo>
                    <a:pt x="2536" y="3493"/>
                    <a:pt x="2527" y="3500"/>
                    <a:pt x="2518" y="3507"/>
                  </a:cubicBezTo>
                  <a:cubicBezTo>
                    <a:pt x="2518" y="3508"/>
                    <a:pt x="2518" y="3508"/>
                    <a:pt x="2517" y="3508"/>
                  </a:cubicBezTo>
                  <a:cubicBezTo>
                    <a:pt x="2516" y="3509"/>
                    <a:pt x="2514" y="3510"/>
                    <a:pt x="2513" y="3512"/>
                  </a:cubicBezTo>
                  <a:cubicBezTo>
                    <a:pt x="2505" y="3518"/>
                    <a:pt x="2497" y="3524"/>
                    <a:pt x="2490" y="3531"/>
                  </a:cubicBezTo>
                  <a:cubicBezTo>
                    <a:pt x="2489" y="3531"/>
                    <a:pt x="2488" y="3532"/>
                    <a:pt x="2488" y="3533"/>
                  </a:cubicBezTo>
                  <a:cubicBezTo>
                    <a:pt x="2485" y="3535"/>
                    <a:pt x="2483" y="3537"/>
                    <a:pt x="2481" y="3539"/>
                  </a:cubicBezTo>
                  <a:cubicBezTo>
                    <a:pt x="2474" y="3545"/>
                    <a:pt x="2467" y="3551"/>
                    <a:pt x="2460" y="3558"/>
                  </a:cubicBezTo>
                  <a:cubicBezTo>
                    <a:pt x="2459" y="3559"/>
                    <a:pt x="2457" y="3561"/>
                    <a:pt x="2456" y="3562"/>
                  </a:cubicBezTo>
                  <a:cubicBezTo>
                    <a:pt x="2454" y="3564"/>
                    <a:pt x="2452" y="3566"/>
                    <a:pt x="2450" y="3568"/>
                  </a:cubicBezTo>
                  <a:cubicBezTo>
                    <a:pt x="2442" y="3576"/>
                    <a:pt x="2434" y="3584"/>
                    <a:pt x="2426" y="3593"/>
                  </a:cubicBezTo>
                  <a:cubicBezTo>
                    <a:pt x="2424" y="3595"/>
                    <a:pt x="2422" y="3597"/>
                    <a:pt x="2420" y="3599"/>
                  </a:cubicBezTo>
                  <a:cubicBezTo>
                    <a:pt x="2420" y="3600"/>
                    <a:pt x="2419" y="3600"/>
                    <a:pt x="2419" y="3601"/>
                  </a:cubicBezTo>
                  <a:cubicBezTo>
                    <a:pt x="2406" y="3615"/>
                    <a:pt x="2394" y="3629"/>
                    <a:pt x="2382" y="3644"/>
                  </a:cubicBezTo>
                  <a:cubicBezTo>
                    <a:pt x="2381" y="3646"/>
                    <a:pt x="2380" y="3647"/>
                    <a:pt x="2378" y="3649"/>
                  </a:cubicBezTo>
                  <a:cubicBezTo>
                    <a:pt x="2375" y="3653"/>
                    <a:pt x="2371" y="3658"/>
                    <a:pt x="2367" y="3663"/>
                  </a:cubicBezTo>
                  <a:lnTo>
                    <a:pt x="0" y="6801"/>
                  </a:lnTo>
                  <a:lnTo>
                    <a:pt x="712" y="7052"/>
                  </a:lnTo>
                  <a:lnTo>
                    <a:pt x="3082" y="3917"/>
                  </a:lnTo>
                  <a:cubicBezTo>
                    <a:pt x="3170" y="3801"/>
                    <a:pt x="3272" y="3721"/>
                    <a:pt x="3378" y="3675"/>
                  </a:cubicBezTo>
                  <a:cubicBezTo>
                    <a:pt x="3381" y="3676"/>
                    <a:pt x="3384" y="3677"/>
                    <a:pt x="3387" y="3678"/>
                  </a:cubicBezTo>
                  <a:lnTo>
                    <a:pt x="4098" y="3927"/>
                  </a:lnTo>
                  <a:cubicBezTo>
                    <a:pt x="4096" y="3927"/>
                    <a:pt x="4094" y="3926"/>
                    <a:pt x="4092" y="3925"/>
                  </a:cubicBezTo>
                  <a:cubicBezTo>
                    <a:pt x="4159" y="3950"/>
                    <a:pt x="4232" y="3957"/>
                    <a:pt x="4308" y="3945"/>
                  </a:cubicBezTo>
                  <a:cubicBezTo>
                    <a:pt x="4465" y="3921"/>
                    <a:pt x="4618" y="3820"/>
                    <a:pt x="4738" y="3662"/>
                  </a:cubicBezTo>
                  <a:lnTo>
                    <a:pt x="6527" y="1288"/>
                  </a:lnTo>
                  <a:lnTo>
                    <a:pt x="7128" y="1502"/>
                  </a:lnTo>
                  <a:close/>
                  <a:moveTo>
                    <a:pt x="3671" y="3634"/>
                  </a:moveTo>
                  <a:cubicBezTo>
                    <a:pt x="3671" y="3634"/>
                    <a:pt x="3671" y="3634"/>
                    <a:pt x="3672" y="3634"/>
                  </a:cubicBezTo>
                  <a:cubicBezTo>
                    <a:pt x="3671" y="3634"/>
                    <a:pt x="3670" y="3634"/>
                    <a:pt x="3669" y="3633"/>
                  </a:cubicBezTo>
                  <a:cubicBezTo>
                    <a:pt x="3670" y="3634"/>
                    <a:pt x="3670" y="3634"/>
                    <a:pt x="3671" y="3634"/>
                  </a:cubicBezTo>
                  <a:close/>
                  <a:moveTo>
                    <a:pt x="4145" y="3934"/>
                  </a:moveTo>
                  <a:lnTo>
                    <a:pt x="4145" y="3934"/>
                  </a:lnTo>
                  <a:cubicBezTo>
                    <a:pt x="4141" y="3933"/>
                    <a:pt x="4137" y="3932"/>
                    <a:pt x="4133" y="3931"/>
                  </a:cubicBezTo>
                  <a:cubicBezTo>
                    <a:pt x="4137" y="3932"/>
                    <a:pt x="4141" y="3933"/>
                    <a:pt x="4145" y="3934"/>
                  </a:cubicBezTo>
                  <a:close/>
                  <a:moveTo>
                    <a:pt x="4172" y="3939"/>
                  </a:moveTo>
                  <a:cubicBezTo>
                    <a:pt x="4167" y="3938"/>
                    <a:pt x="4163" y="3937"/>
                    <a:pt x="4159" y="3937"/>
                  </a:cubicBezTo>
                  <a:cubicBezTo>
                    <a:pt x="4163" y="3937"/>
                    <a:pt x="4167" y="3938"/>
                    <a:pt x="4172" y="3939"/>
                  </a:cubicBezTo>
                  <a:close/>
                  <a:moveTo>
                    <a:pt x="4192" y="3941"/>
                  </a:moveTo>
                  <a:cubicBezTo>
                    <a:pt x="4193" y="3942"/>
                    <a:pt x="4195" y="3942"/>
                    <a:pt x="4197" y="3942"/>
                  </a:cubicBezTo>
                  <a:cubicBezTo>
                    <a:pt x="4194" y="3942"/>
                    <a:pt x="4192" y="3942"/>
                    <a:pt x="4190" y="3941"/>
                  </a:cubicBezTo>
                  <a:cubicBezTo>
                    <a:pt x="4191" y="3941"/>
                    <a:pt x="4191" y="3941"/>
                    <a:pt x="4192" y="3941"/>
                  </a:cubicBezTo>
                  <a:close/>
                  <a:moveTo>
                    <a:pt x="4217" y="3943"/>
                  </a:moveTo>
                  <a:cubicBezTo>
                    <a:pt x="4217" y="3943"/>
                    <a:pt x="4218" y="3943"/>
                    <a:pt x="4219" y="3944"/>
                  </a:cubicBezTo>
                  <a:cubicBezTo>
                    <a:pt x="4217" y="3943"/>
                    <a:pt x="4214" y="3943"/>
                    <a:pt x="4212" y="3943"/>
                  </a:cubicBezTo>
                  <a:cubicBezTo>
                    <a:pt x="4214" y="3943"/>
                    <a:pt x="4215" y="3943"/>
                    <a:pt x="4217" y="3943"/>
                  </a:cubicBezTo>
                  <a:close/>
                  <a:moveTo>
                    <a:pt x="4224" y="3944"/>
                  </a:moveTo>
                  <a:lnTo>
                    <a:pt x="4225" y="3944"/>
                  </a:lnTo>
                  <a:cubicBezTo>
                    <a:pt x="4224" y="3944"/>
                    <a:pt x="4224" y="3944"/>
                    <a:pt x="4223" y="3944"/>
                  </a:cubicBezTo>
                  <a:lnTo>
                    <a:pt x="4224" y="3944"/>
                  </a:lnTo>
                  <a:close/>
                  <a:moveTo>
                    <a:pt x="4280" y="3942"/>
                  </a:moveTo>
                  <a:cubicBezTo>
                    <a:pt x="4277" y="3942"/>
                    <a:pt x="4273" y="3943"/>
                    <a:pt x="4269" y="3943"/>
                  </a:cubicBezTo>
                  <a:cubicBezTo>
                    <a:pt x="4273" y="3943"/>
                    <a:pt x="4277" y="3942"/>
                    <a:pt x="4280" y="3942"/>
                  </a:cubicBezTo>
                  <a:close/>
                  <a:moveTo>
                    <a:pt x="4067" y="3914"/>
                  </a:moveTo>
                  <a:cubicBezTo>
                    <a:pt x="4071" y="3916"/>
                    <a:pt x="4075" y="3918"/>
                    <a:pt x="4079" y="3920"/>
                  </a:cubicBezTo>
                  <a:cubicBezTo>
                    <a:pt x="4075" y="3918"/>
                    <a:pt x="4071" y="3916"/>
                    <a:pt x="4067" y="39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C23EA1A-5508-4F14-8178-454725E35D34}"/>
              </a:ext>
            </a:extLst>
          </p:cNvPr>
          <p:cNvSpPr txBox="1"/>
          <p:nvPr/>
        </p:nvSpPr>
        <p:spPr>
          <a:xfrm>
            <a:off x="7154339" y="2320363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Strategy</a:t>
            </a:r>
            <a:endParaRPr lang="en-US" sz="1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23" name="7 CuadroTexto">
            <a:extLst>
              <a:ext uri="{FF2B5EF4-FFF2-40B4-BE49-F238E27FC236}">
                <a16:creationId xmlns="" xmlns:a16="http://schemas.microsoft.com/office/drawing/2014/main" id="{1A4ECA03-6567-491E-9497-B097A1D1E2DB}"/>
              </a:ext>
            </a:extLst>
          </p:cNvPr>
          <p:cNvSpPr txBox="1"/>
          <p:nvPr/>
        </p:nvSpPr>
        <p:spPr>
          <a:xfrm>
            <a:off x="7154339" y="2589719"/>
            <a:ext cx="3850745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unleash cross-media information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2C23EA1A-5508-4F14-8178-454725E35D34}"/>
              </a:ext>
            </a:extLst>
          </p:cNvPr>
          <p:cNvSpPr txBox="1"/>
          <p:nvPr/>
        </p:nvSpPr>
        <p:spPr>
          <a:xfrm>
            <a:off x="6589454" y="2320363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01</a:t>
            </a:r>
            <a:endParaRPr lang="en-US" sz="2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E6279AB7-1677-4FE7-B56F-89BE1F35F853}"/>
              </a:ext>
            </a:extLst>
          </p:cNvPr>
          <p:cNvSpPr txBox="1"/>
          <p:nvPr/>
        </p:nvSpPr>
        <p:spPr>
          <a:xfrm>
            <a:off x="7173844" y="5121534"/>
            <a:ext cx="38312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Service</a:t>
            </a:r>
            <a:endParaRPr lang="en-US" sz="1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1" name="7 CuadroTexto">
            <a:extLst>
              <a:ext uri="{FF2B5EF4-FFF2-40B4-BE49-F238E27FC236}">
                <a16:creationId xmlns="" xmlns:a16="http://schemas.microsoft.com/office/drawing/2014/main" id="{706D259D-9E85-4712-A46A-09A372C6355D}"/>
              </a:ext>
            </a:extLst>
          </p:cNvPr>
          <p:cNvSpPr txBox="1"/>
          <p:nvPr/>
        </p:nvSpPr>
        <p:spPr>
          <a:xfrm>
            <a:off x="7173844" y="5390890"/>
            <a:ext cx="3831240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6279AB7-1677-4FE7-B56F-89BE1F35F853}"/>
              </a:ext>
            </a:extLst>
          </p:cNvPr>
          <p:cNvSpPr txBox="1"/>
          <p:nvPr/>
        </p:nvSpPr>
        <p:spPr>
          <a:xfrm>
            <a:off x="6589455" y="5121535"/>
            <a:ext cx="5843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04</a:t>
            </a:r>
            <a:endParaRPr lang="en-US" sz="2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4CC2A2E7-D2A0-4714-8976-D7CAFB6884F7}"/>
              </a:ext>
            </a:extLst>
          </p:cNvPr>
          <p:cNvSpPr txBox="1"/>
          <p:nvPr/>
        </p:nvSpPr>
        <p:spPr>
          <a:xfrm>
            <a:off x="7154339" y="4196916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Solve</a:t>
            </a:r>
            <a:endParaRPr lang="en-US" sz="1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5" name="7 CuadroTexto">
            <a:extLst>
              <a:ext uri="{FF2B5EF4-FFF2-40B4-BE49-F238E27FC236}">
                <a16:creationId xmlns="" xmlns:a16="http://schemas.microsoft.com/office/drawing/2014/main" id="{3EED2B83-7A98-47B5-BDF6-FB9ADD241056}"/>
              </a:ext>
            </a:extLst>
          </p:cNvPr>
          <p:cNvSpPr txBox="1"/>
          <p:nvPr/>
        </p:nvSpPr>
        <p:spPr>
          <a:xfrm>
            <a:off x="7154339" y="4466272"/>
            <a:ext cx="3850745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4CC2A2E7-D2A0-4714-8976-D7CAFB6884F7}"/>
              </a:ext>
            </a:extLst>
          </p:cNvPr>
          <p:cNvSpPr txBox="1"/>
          <p:nvPr/>
        </p:nvSpPr>
        <p:spPr>
          <a:xfrm>
            <a:off x="6589454" y="4196916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03</a:t>
            </a:r>
            <a:endParaRPr lang="en-US" sz="2400" b="1" dirty="0"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DFC03EA7-45D2-46E2-866A-FD3156084C1F}"/>
              </a:ext>
            </a:extLst>
          </p:cNvPr>
          <p:cNvSpPr txBox="1"/>
          <p:nvPr/>
        </p:nvSpPr>
        <p:spPr>
          <a:xfrm>
            <a:off x="7154339" y="3272297"/>
            <a:ext cx="38507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Solution</a:t>
            </a:r>
            <a:endParaRPr lang="en-US" sz="1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9" name="7 CuadroTexto">
            <a:extLst>
              <a:ext uri="{FF2B5EF4-FFF2-40B4-BE49-F238E27FC236}">
                <a16:creationId xmlns="" xmlns:a16="http://schemas.microsoft.com/office/drawing/2014/main" id="{D00A2610-F89C-421F-BB53-3F93B241FA94}"/>
              </a:ext>
            </a:extLst>
          </p:cNvPr>
          <p:cNvSpPr txBox="1"/>
          <p:nvPr/>
        </p:nvSpPr>
        <p:spPr>
          <a:xfrm>
            <a:off x="7154339" y="3541653"/>
            <a:ext cx="3850745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Credibly pontificate highly efficient manufactured products and enabled unleash cross-media information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DFC03EA7-45D2-46E2-866A-FD3156084C1F}"/>
              </a:ext>
            </a:extLst>
          </p:cNvPr>
          <p:cNvSpPr txBox="1"/>
          <p:nvPr/>
        </p:nvSpPr>
        <p:spPr>
          <a:xfrm>
            <a:off x="6589454" y="3272297"/>
            <a:ext cx="56488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02</a:t>
            </a:r>
            <a:endParaRPr lang="en-US" sz="2400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499685A-8B85-44F1-A423-6589F279B199}"/>
              </a:ext>
            </a:extLst>
          </p:cNvPr>
          <p:cNvSpPr txBox="1"/>
          <p:nvPr/>
        </p:nvSpPr>
        <p:spPr>
          <a:xfrm>
            <a:off x="6589454" y="986595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4F1592A4-FCB5-4BF9-8E39-CC654E205428}"/>
              </a:ext>
            </a:extLst>
          </p:cNvPr>
          <p:cNvSpPr/>
          <p:nvPr/>
        </p:nvSpPr>
        <p:spPr>
          <a:xfrm>
            <a:off x="6589455" y="1510139"/>
            <a:ext cx="4415630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service.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1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79795" y="1197722"/>
            <a:ext cx="1656311" cy="1651260"/>
            <a:chOff x="1079795" y="1197722"/>
            <a:chExt cx="1656311" cy="1651260"/>
          </a:xfrm>
        </p:grpSpPr>
        <p:graphicFrame>
          <p:nvGraphicFramePr>
            <p:cNvPr id="2" name="Chart 1">
              <a:extLst>
                <a:ext uri="{FF2B5EF4-FFF2-40B4-BE49-F238E27FC236}">
                  <a16:creationId xmlns="" xmlns:a16="http://schemas.microsoft.com/office/drawing/2014/main" id="{E3518DA3-E2E7-4031-84AC-6A48AAF7C61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593622"/>
                </p:ext>
              </p:extLst>
            </p:nvPr>
          </p:nvGraphicFramePr>
          <p:xfrm>
            <a:off x="1079795" y="1197722"/>
            <a:ext cx="1656311" cy="1651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8922D5DB-3D1A-42D5-A958-40055E111E63}"/>
                </a:ext>
              </a:extLst>
            </p:cNvPr>
            <p:cNvSpPr/>
            <p:nvPr/>
          </p:nvSpPr>
          <p:spPr>
            <a:xfrm>
              <a:off x="1202039" y="1317440"/>
              <a:ext cx="1411823" cy="1411824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3E329628-661F-4CF5-A265-F884C4D64C3D}"/>
                </a:ext>
              </a:extLst>
            </p:cNvPr>
            <p:cNvSpPr txBox="1"/>
            <p:nvPr/>
          </p:nvSpPr>
          <p:spPr>
            <a:xfrm>
              <a:off x="1444522" y="1772550"/>
              <a:ext cx="9268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86%</a:t>
              </a:r>
            </a:p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Complete</a:t>
              </a:r>
              <a:endPara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="" xmlns:a16="http://schemas.microsoft.com/office/drawing/2014/main" id="{71909256-FCED-4097-8CD7-392DD6A409E5}"/>
                </a:ext>
              </a:extLst>
            </p:cNvPr>
            <p:cNvSpPr/>
            <p:nvPr/>
          </p:nvSpPr>
          <p:spPr>
            <a:xfrm>
              <a:off x="2308782" y="1339093"/>
              <a:ext cx="313738" cy="3137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60BBD7D-A2D1-403A-8C7E-70C7DD22860E}"/>
              </a:ext>
            </a:extLst>
          </p:cNvPr>
          <p:cNvSpPr txBox="1"/>
          <p:nvPr/>
        </p:nvSpPr>
        <p:spPr>
          <a:xfrm>
            <a:off x="4148482" y="1749445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Sales </a:t>
            </a:r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13FFF5C-FEDD-4D8D-90A4-8C87DE7307CB}"/>
              </a:ext>
            </a:extLst>
          </p:cNvPr>
          <p:cNvSpPr txBox="1"/>
          <p:nvPr/>
        </p:nvSpPr>
        <p:spPr>
          <a:xfrm>
            <a:off x="4148482" y="1485442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427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45101D7-C979-4EC4-8DE0-087EC8127E82}"/>
              </a:ext>
            </a:extLst>
          </p:cNvPr>
          <p:cNvSpPr txBox="1"/>
          <p:nvPr/>
        </p:nvSpPr>
        <p:spPr>
          <a:xfrm>
            <a:off x="3125422" y="1749445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Complete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CE257D6-39D4-4EE8-8F77-88DEC0238A49}"/>
              </a:ext>
            </a:extLst>
          </p:cNvPr>
          <p:cNvSpPr txBox="1"/>
          <p:nvPr/>
        </p:nvSpPr>
        <p:spPr>
          <a:xfrm>
            <a:off x="3125422" y="1485442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%86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A14440F-B6D5-4C00-B6C2-780636691B98}"/>
              </a:ext>
            </a:extLst>
          </p:cNvPr>
          <p:cNvSpPr txBox="1"/>
          <p:nvPr/>
        </p:nvSpPr>
        <p:spPr>
          <a:xfrm>
            <a:off x="3125422" y="2191931"/>
            <a:ext cx="13386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$750,650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BD3FCDF-8DB1-4B03-8817-C21F5FFDBEE8}"/>
              </a:ext>
            </a:extLst>
          </p:cNvPr>
          <p:cNvSpPr txBox="1"/>
          <p:nvPr/>
        </p:nvSpPr>
        <p:spPr>
          <a:xfrm>
            <a:off x="4464024" y="2314906"/>
            <a:ext cx="711665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INCOME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65F9500-28A2-4466-80D8-4306706F0B91}"/>
              </a:ext>
            </a:extLst>
          </p:cNvPr>
          <p:cNvSpPr txBox="1"/>
          <p:nvPr/>
        </p:nvSpPr>
        <p:spPr>
          <a:xfrm>
            <a:off x="6177459" y="1232231"/>
            <a:ext cx="4934745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Chart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7 CuadroTexto">
            <a:extLst>
              <a:ext uri="{FF2B5EF4-FFF2-40B4-BE49-F238E27FC236}">
                <a16:creationId xmlns="" xmlns:a16="http://schemas.microsoft.com/office/drawing/2014/main" id="{7B9E9F1C-0C89-4674-8DED-24D0B3FE5FBF}"/>
              </a:ext>
            </a:extLst>
          </p:cNvPr>
          <p:cNvSpPr txBox="1"/>
          <p:nvPr/>
        </p:nvSpPr>
        <p:spPr>
          <a:xfrm>
            <a:off x="6177458" y="1928752"/>
            <a:ext cx="4934747" cy="30469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before communities to dramatically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innovation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more superior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in agile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coordinate proactive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Completely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pursue scalable charity event to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bes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 success administrate empowered markets via plug-and-play networks. Standards in web readiness.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Energistically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 scale future-proof core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reliable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visualize pontificate p</a:t>
            </a:r>
            <a:r>
              <a:rPr lang="en-US" alt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redominate </a:t>
            </a:r>
            <a:r>
              <a:rPr lang="en-US" alt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extensible testing i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nteractively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coordinate.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media to strategies visualize quality intellectual 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capital.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before communities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dramatically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without superior collaboration in agile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nteractively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frameworks into quality intellectual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robust.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79795" y="3324480"/>
            <a:ext cx="1656311" cy="1651260"/>
            <a:chOff x="1079795" y="3324480"/>
            <a:chExt cx="1656311" cy="1651260"/>
          </a:xfrm>
        </p:grpSpPr>
        <p:graphicFrame>
          <p:nvGraphicFramePr>
            <p:cNvPr id="30" name="Chart 29">
              <a:extLst>
                <a:ext uri="{FF2B5EF4-FFF2-40B4-BE49-F238E27FC236}">
                  <a16:creationId xmlns="" xmlns:a16="http://schemas.microsoft.com/office/drawing/2014/main" id="{E3518DA3-E2E7-4031-84AC-6A48AAF7C61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39620968"/>
                </p:ext>
              </p:extLst>
            </p:nvPr>
          </p:nvGraphicFramePr>
          <p:xfrm>
            <a:off x="1079795" y="3324480"/>
            <a:ext cx="1656311" cy="1651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8922D5DB-3D1A-42D5-A958-40055E111E63}"/>
                </a:ext>
              </a:extLst>
            </p:cNvPr>
            <p:cNvSpPr/>
            <p:nvPr/>
          </p:nvSpPr>
          <p:spPr>
            <a:xfrm>
              <a:off x="1202039" y="3444198"/>
              <a:ext cx="1411823" cy="1411824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3E329628-661F-4CF5-A265-F884C4D64C3D}"/>
                </a:ext>
              </a:extLst>
            </p:cNvPr>
            <p:cNvSpPr txBox="1"/>
            <p:nvPr/>
          </p:nvSpPr>
          <p:spPr>
            <a:xfrm>
              <a:off x="1444522" y="3899308"/>
              <a:ext cx="9268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63%</a:t>
              </a:r>
              <a:endParaRPr lang="en-AU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  <a:p>
              <a:pPr algn="ctr"/>
              <a:r>
                <a:rPr lang="en-AU" sz="14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Helmet" pitchFamily="50" charset="-128"/>
                </a:rPr>
                <a:t>Complete</a:t>
              </a:r>
              <a:endPara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Helmet" pitchFamily="50" charset="-128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71909256-FCED-4097-8CD7-392DD6A409E5}"/>
                </a:ext>
              </a:extLst>
            </p:cNvPr>
            <p:cNvSpPr/>
            <p:nvPr/>
          </p:nvSpPr>
          <p:spPr>
            <a:xfrm>
              <a:off x="2308782" y="3465851"/>
              <a:ext cx="313738" cy="3137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60BBD7D-A2D1-403A-8C7E-70C7DD22860E}"/>
              </a:ext>
            </a:extLst>
          </p:cNvPr>
          <p:cNvSpPr txBox="1"/>
          <p:nvPr/>
        </p:nvSpPr>
        <p:spPr>
          <a:xfrm>
            <a:off x="4148482" y="3876203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Sales </a:t>
            </a:r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Items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F13FFF5C-FEDD-4D8D-90A4-8C87DE7307CB}"/>
              </a:ext>
            </a:extLst>
          </p:cNvPr>
          <p:cNvSpPr txBox="1"/>
          <p:nvPr/>
        </p:nvSpPr>
        <p:spPr>
          <a:xfrm>
            <a:off x="4148482" y="3612200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315</a:t>
            </a:r>
            <a:endParaRPr lang="en-US" sz="16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945101D7-C979-4EC4-8DE0-087EC8127E82}"/>
              </a:ext>
            </a:extLst>
          </p:cNvPr>
          <p:cNvSpPr txBox="1"/>
          <p:nvPr/>
        </p:nvSpPr>
        <p:spPr>
          <a:xfrm>
            <a:off x="3125422" y="3876203"/>
            <a:ext cx="848288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Complete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4CE257D6-39D4-4EE8-8F77-88DEC0238A49}"/>
              </a:ext>
            </a:extLst>
          </p:cNvPr>
          <p:cNvSpPr txBox="1"/>
          <p:nvPr/>
        </p:nvSpPr>
        <p:spPr>
          <a:xfrm>
            <a:off x="3125422" y="3612200"/>
            <a:ext cx="8482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%63</a:t>
            </a:r>
            <a:endParaRPr lang="en-US" sz="16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7A14440F-B6D5-4C00-B6C2-780636691B98}"/>
              </a:ext>
            </a:extLst>
          </p:cNvPr>
          <p:cNvSpPr txBox="1"/>
          <p:nvPr/>
        </p:nvSpPr>
        <p:spPr>
          <a:xfrm>
            <a:off x="3125422" y="4318689"/>
            <a:ext cx="13386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$526,735</a:t>
            </a:r>
            <a:endParaRPr lang="en-US" sz="24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EBD3FCDF-8DB1-4B03-8817-C21F5FFDBEE8}"/>
              </a:ext>
            </a:extLst>
          </p:cNvPr>
          <p:cNvSpPr txBox="1"/>
          <p:nvPr/>
        </p:nvSpPr>
        <p:spPr>
          <a:xfrm>
            <a:off x="4464024" y="4441664"/>
            <a:ext cx="711665" cy="184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INCOME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173461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7436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5CE4351F-82F9-413F-A44F-32CC18620214}"/>
              </a:ext>
            </a:extLst>
          </p:cNvPr>
          <p:cNvGrpSpPr/>
          <p:nvPr/>
        </p:nvGrpSpPr>
        <p:grpSpPr>
          <a:xfrm>
            <a:off x="712928" y="2681867"/>
            <a:ext cx="4872084" cy="3178707"/>
            <a:chOff x="3609975" y="2973388"/>
            <a:chExt cx="2962275" cy="1684337"/>
          </a:xfrm>
          <a:solidFill>
            <a:schemeClr val="bg1">
              <a:lumMod val="65000"/>
            </a:schemeClr>
          </a:solidFill>
        </p:grpSpPr>
        <p:sp>
          <p:nvSpPr>
            <p:cNvPr id="37" name="Freeform 1">
              <a:extLst>
                <a:ext uri="{FF2B5EF4-FFF2-40B4-BE49-F238E27FC236}">
                  <a16:creationId xmlns:a16="http://schemas.microsoft.com/office/drawing/2014/main" xmlns="" id="{D8DC009A-8964-46E9-8DE2-30DE164C6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8188" y="4013200"/>
              <a:ext cx="555625" cy="454025"/>
            </a:xfrm>
            <a:custGeom>
              <a:avLst/>
              <a:gdLst>
                <a:gd name="T0" fmla="*/ 1518 w 1545"/>
                <a:gd name="T1" fmla="*/ 269 h 1262"/>
                <a:gd name="T2" fmla="*/ 1493 w 1545"/>
                <a:gd name="T3" fmla="*/ 182 h 1262"/>
                <a:gd name="T4" fmla="*/ 1453 w 1545"/>
                <a:gd name="T5" fmla="*/ 143 h 1262"/>
                <a:gd name="T6" fmla="*/ 1314 w 1545"/>
                <a:gd name="T7" fmla="*/ 77 h 1262"/>
                <a:gd name="T8" fmla="*/ 1256 w 1545"/>
                <a:gd name="T9" fmla="*/ 44 h 1262"/>
                <a:gd name="T10" fmla="*/ 1045 w 1545"/>
                <a:gd name="T11" fmla="*/ 55 h 1262"/>
                <a:gd name="T12" fmla="*/ 1029 w 1545"/>
                <a:gd name="T13" fmla="*/ 33 h 1262"/>
                <a:gd name="T14" fmla="*/ 954 w 1545"/>
                <a:gd name="T15" fmla="*/ 44 h 1262"/>
                <a:gd name="T16" fmla="*/ 910 w 1545"/>
                <a:gd name="T17" fmla="*/ 51 h 1262"/>
                <a:gd name="T18" fmla="*/ 882 w 1545"/>
                <a:gd name="T19" fmla="*/ 28 h 1262"/>
                <a:gd name="T20" fmla="*/ 859 w 1545"/>
                <a:gd name="T21" fmla="*/ 62 h 1262"/>
                <a:gd name="T22" fmla="*/ 829 w 1545"/>
                <a:gd name="T23" fmla="*/ 89 h 1262"/>
                <a:gd name="T24" fmla="*/ 827 w 1545"/>
                <a:gd name="T25" fmla="*/ 145 h 1262"/>
                <a:gd name="T26" fmla="*/ 660 w 1545"/>
                <a:gd name="T27" fmla="*/ 147 h 1262"/>
                <a:gd name="T28" fmla="*/ 642 w 1545"/>
                <a:gd name="T29" fmla="*/ 179 h 1262"/>
                <a:gd name="T30" fmla="*/ 642 w 1545"/>
                <a:gd name="T31" fmla="*/ 215 h 1262"/>
                <a:gd name="T32" fmla="*/ 611 w 1545"/>
                <a:gd name="T33" fmla="*/ 234 h 1262"/>
                <a:gd name="T34" fmla="*/ 475 w 1545"/>
                <a:gd name="T35" fmla="*/ 255 h 1262"/>
                <a:gd name="T36" fmla="*/ 453 w 1545"/>
                <a:gd name="T37" fmla="*/ 295 h 1262"/>
                <a:gd name="T38" fmla="*/ 418 w 1545"/>
                <a:gd name="T39" fmla="*/ 304 h 1262"/>
                <a:gd name="T40" fmla="*/ 297 w 1545"/>
                <a:gd name="T41" fmla="*/ 237 h 1262"/>
                <a:gd name="T42" fmla="*/ 262 w 1545"/>
                <a:gd name="T43" fmla="*/ 309 h 1262"/>
                <a:gd name="T44" fmla="*/ 214 w 1545"/>
                <a:gd name="T45" fmla="*/ 400 h 1262"/>
                <a:gd name="T46" fmla="*/ 190 w 1545"/>
                <a:gd name="T47" fmla="*/ 427 h 1262"/>
                <a:gd name="T48" fmla="*/ 99 w 1545"/>
                <a:gd name="T49" fmla="*/ 429 h 1262"/>
                <a:gd name="T50" fmla="*/ 80 w 1545"/>
                <a:gd name="T51" fmla="*/ 486 h 1262"/>
                <a:gd name="T52" fmla="*/ 61 w 1545"/>
                <a:gd name="T53" fmla="*/ 499 h 1262"/>
                <a:gd name="T54" fmla="*/ 45 w 1545"/>
                <a:gd name="T55" fmla="*/ 492 h 1262"/>
                <a:gd name="T56" fmla="*/ 24 w 1545"/>
                <a:gd name="T57" fmla="*/ 523 h 1262"/>
                <a:gd name="T58" fmla="*/ 96 w 1545"/>
                <a:gd name="T59" fmla="*/ 643 h 1262"/>
                <a:gd name="T60" fmla="*/ 112 w 1545"/>
                <a:gd name="T61" fmla="*/ 671 h 1262"/>
                <a:gd name="T62" fmla="*/ 105 w 1545"/>
                <a:gd name="T63" fmla="*/ 705 h 1262"/>
                <a:gd name="T64" fmla="*/ 49 w 1545"/>
                <a:gd name="T65" fmla="*/ 735 h 1262"/>
                <a:gd name="T66" fmla="*/ 7 w 1545"/>
                <a:gd name="T67" fmla="*/ 812 h 1262"/>
                <a:gd name="T68" fmla="*/ 113 w 1545"/>
                <a:gd name="T69" fmla="*/ 806 h 1262"/>
                <a:gd name="T70" fmla="*/ 140 w 1545"/>
                <a:gd name="T71" fmla="*/ 826 h 1262"/>
                <a:gd name="T72" fmla="*/ 144 w 1545"/>
                <a:gd name="T73" fmla="*/ 912 h 1262"/>
                <a:gd name="T74" fmla="*/ 280 w 1545"/>
                <a:gd name="T75" fmla="*/ 959 h 1262"/>
                <a:gd name="T76" fmla="*/ 297 w 1545"/>
                <a:gd name="T77" fmla="*/ 1013 h 1262"/>
                <a:gd name="T78" fmla="*/ 374 w 1545"/>
                <a:gd name="T79" fmla="*/ 1069 h 1262"/>
                <a:gd name="T80" fmla="*/ 435 w 1545"/>
                <a:gd name="T81" fmla="*/ 1050 h 1262"/>
                <a:gd name="T82" fmla="*/ 517 w 1545"/>
                <a:gd name="T83" fmla="*/ 1088 h 1262"/>
                <a:gd name="T84" fmla="*/ 600 w 1545"/>
                <a:gd name="T85" fmla="*/ 1154 h 1262"/>
                <a:gd name="T86" fmla="*/ 634 w 1545"/>
                <a:gd name="T87" fmla="*/ 1193 h 1262"/>
                <a:gd name="T88" fmla="*/ 803 w 1545"/>
                <a:gd name="T89" fmla="*/ 1138 h 1262"/>
                <a:gd name="T90" fmla="*/ 861 w 1545"/>
                <a:gd name="T91" fmla="*/ 1112 h 1262"/>
                <a:gd name="T92" fmla="*/ 943 w 1545"/>
                <a:gd name="T93" fmla="*/ 1017 h 1262"/>
                <a:gd name="T94" fmla="*/ 999 w 1545"/>
                <a:gd name="T95" fmla="*/ 934 h 1262"/>
                <a:gd name="T96" fmla="*/ 1190 w 1545"/>
                <a:gd name="T97" fmla="*/ 844 h 1262"/>
                <a:gd name="T98" fmla="*/ 1239 w 1545"/>
                <a:gd name="T99" fmla="*/ 540 h 1262"/>
                <a:gd name="T100" fmla="*/ 1472 w 1545"/>
                <a:gd name="T101" fmla="*/ 39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45" h="1262">
                  <a:moveTo>
                    <a:pt x="1535" y="279"/>
                  </a:moveTo>
                  <a:lnTo>
                    <a:pt x="1528" y="277"/>
                  </a:lnTo>
                  <a:cubicBezTo>
                    <a:pt x="1528" y="276"/>
                    <a:pt x="1527" y="276"/>
                    <a:pt x="1527" y="276"/>
                  </a:cubicBezTo>
                  <a:lnTo>
                    <a:pt x="1520" y="270"/>
                  </a:lnTo>
                  <a:cubicBezTo>
                    <a:pt x="1519" y="270"/>
                    <a:pt x="1519" y="269"/>
                    <a:pt x="1518" y="269"/>
                  </a:cubicBezTo>
                  <a:lnTo>
                    <a:pt x="1512" y="261"/>
                  </a:lnTo>
                  <a:cubicBezTo>
                    <a:pt x="1512" y="260"/>
                    <a:pt x="1512" y="260"/>
                    <a:pt x="1511" y="259"/>
                  </a:cubicBezTo>
                  <a:lnTo>
                    <a:pt x="1507" y="248"/>
                  </a:lnTo>
                  <a:lnTo>
                    <a:pt x="1497" y="193"/>
                  </a:lnTo>
                  <a:lnTo>
                    <a:pt x="1493" y="182"/>
                  </a:lnTo>
                  <a:lnTo>
                    <a:pt x="1489" y="172"/>
                  </a:lnTo>
                  <a:lnTo>
                    <a:pt x="1483" y="166"/>
                  </a:lnTo>
                  <a:lnTo>
                    <a:pt x="1463" y="153"/>
                  </a:lnTo>
                  <a:cubicBezTo>
                    <a:pt x="1462" y="153"/>
                    <a:pt x="1462" y="152"/>
                    <a:pt x="1461" y="152"/>
                  </a:cubicBezTo>
                  <a:lnTo>
                    <a:pt x="1453" y="143"/>
                  </a:lnTo>
                  <a:cubicBezTo>
                    <a:pt x="1453" y="142"/>
                    <a:pt x="1452" y="141"/>
                    <a:pt x="1452" y="141"/>
                  </a:cubicBezTo>
                  <a:lnTo>
                    <a:pt x="1427" y="87"/>
                  </a:lnTo>
                  <a:lnTo>
                    <a:pt x="1423" y="83"/>
                  </a:lnTo>
                  <a:lnTo>
                    <a:pt x="1405" y="76"/>
                  </a:lnTo>
                  <a:lnTo>
                    <a:pt x="1314" y="77"/>
                  </a:lnTo>
                  <a:cubicBezTo>
                    <a:pt x="1313" y="77"/>
                    <a:pt x="1312" y="77"/>
                    <a:pt x="1311" y="77"/>
                  </a:cubicBezTo>
                  <a:lnTo>
                    <a:pt x="1303" y="74"/>
                  </a:lnTo>
                  <a:cubicBezTo>
                    <a:pt x="1302" y="74"/>
                    <a:pt x="1301" y="73"/>
                    <a:pt x="1301" y="73"/>
                  </a:cubicBezTo>
                  <a:lnTo>
                    <a:pt x="1264" y="47"/>
                  </a:lnTo>
                  <a:lnTo>
                    <a:pt x="1256" y="44"/>
                  </a:lnTo>
                  <a:lnTo>
                    <a:pt x="1068" y="62"/>
                  </a:lnTo>
                  <a:cubicBezTo>
                    <a:pt x="1067" y="62"/>
                    <a:pt x="1066" y="62"/>
                    <a:pt x="1065" y="62"/>
                  </a:cubicBezTo>
                  <a:lnTo>
                    <a:pt x="1055" y="60"/>
                  </a:lnTo>
                  <a:cubicBezTo>
                    <a:pt x="1054" y="60"/>
                    <a:pt x="1054" y="60"/>
                    <a:pt x="1053" y="59"/>
                  </a:cubicBezTo>
                  <a:lnTo>
                    <a:pt x="1045" y="55"/>
                  </a:lnTo>
                  <a:cubicBezTo>
                    <a:pt x="1044" y="54"/>
                    <a:pt x="1043" y="54"/>
                    <a:pt x="1043" y="53"/>
                  </a:cubicBezTo>
                  <a:lnTo>
                    <a:pt x="1036" y="46"/>
                  </a:lnTo>
                  <a:cubicBezTo>
                    <a:pt x="1035" y="46"/>
                    <a:pt x="1035" y="45"/>
                    <a:pt x="1034" y="45"/>
                  </a:cubicBezTo>
                  <a:lnTo>
                    <a:pt x="1030" y="35"/>
                  </a:lnTo>
                  <a:cubicBezTo>
                    <a:pt x="1029" y="35"/>
                    <a:pt x="1029" y="34"/>
                    <a:pt x="1029" y="33"/>
                  </a:cubicBezTo>
                  <a:lnTo>
                    <a:pt x="1024" y="10"/>
                  </a:lnTo>
                  <a:lnTo>
                    <a:pt x="1021" y="5"/>
                  </a:lnTo>
                  <a:lnTo>
                    <a:pt x="1017" y="0"/>
                  </a:lnTo>
                  <a:lnTo>
                    <a:pt x="971" y="0"/>
                  </a:lnTo>
                  <a:lnTo>
                    <a:pt x="954" y="44"/>
                  </a:lnTo>
                  <a:cubicBezTo>
                    <a:pt x="954" y="46"/>
                    <a:pt x="952" y="48"/>
                    <a:pt x="949" y="49"/>
                  </a:cubicBezTo>
                  <a:lnTo>
                    <a:pt x="931" y="53"/>
                  </a:lnTo>
                  <a:cubicBezTo>
                    <a:pt x="930" y="53"/>
                    <a:pt x="929" y="53"/>
                    <a:pt x="928" y="53"/>
                  </a:cubicBezTo>
                  <a:lnTo>
                    <a:pt x="913" y="52"/>
                  </a:lnTo>
                  <a:cubicBezTo>
                    <a:pt x="912" y="52"/>
                    <a:pt x="911" y="51"/>
                    <a:pt x="910" y="51"/>
                  </a:cubicBezTo>
                  <a:lnTo>
                    <a:pt x="903" y="47"/>
                  </a:lnTo>
                  <a:cubicBezTo>
                    <a:pt x="903" y="47"/>
                    <a:pt x="902" y="46"/>
                    <a:pt x="901" y="45"/>
                  </a:cubicBezTo>
                  <a:lnTo>
                    <a:pt x="890" y="32"/>
                  </a:lnTo>
                  <a:lnTo>
                    <a:pt x="886" y="29"/>
                  </a:lnTo>
                  <a:lnTo>
                    <a:pt x="882" y="28"/>
                  </a:lnTo>
                  <a:lnTo>
                    <a:pt x="878" y="28"/>
                  </a:lnTo>
                  <a:lnTo>
                    <a:pt x="875" y="29"/>
                  </a:lnTo>
                  <a:lnTo>
                    <a:pt x="871" y="33"/>
                  </a:lnTo>
                  <a:lnTo>
                    <a:pt x="866" y="40"/>
                  </a:lnTo>
                  <a:lnTo>
                    <a:pt x="859" y="62"/>
                  </a:lnTo>
                  <a:lnTo>
                    <a:pt x="854" y="70"/>
                  </a:lnTo>
                  <a:cubicBezTo>
                    <a:pt x="854" y="71"/>
                    <a:pt x="853" y="72"/>
                    <a:pt x="853" y="72"/>
                  </a:cubicBezTo>
                  <a:lnTo>
                    <a:pt x="848" y="77"/>
                  </a:lnTo>
                  <a:cubicBezTo>
                    <a:pt x="847" y="77"/>
                    <a:pt x="847" y="78"/>
                    <a:pt x="846" y="78"/>
                  </a:cubicBezTo>
                  <a:lnTo>
                    <a:pt x="829" y="89"/>
                  </a:lnTo>
                  <a:lnTo>
                    <a:pt x="826" y="94"/>
                  </a:lnTo>
                  <a:lnTo>
                    <a:pt x="824" y="101"/>
                  </a:lnTo>
                  <a:lnTo>
                    <a:pt x="823" y="109"/>
                  </a:lnTo>
                  <a:lnTo>
                    <a:pt x="823" y="126"/>
                  </a:lnTo>
                  <a:lnTo>
                    <a:pt x="827" y="145"/>
                  </a:lnTo>
                  <a:cubicBezTo>
                    <a:pt x="827" y="149"/>
                    <a:pt x="825" y="152"/>
                    <a:pt x="822" y="154"/>
                  </a:cubicBezTo>
                  <a:lnTo>
                    <a:pt x="789" y="168"/>
                  </a:lnTo>
                  <a:cubicBezTo>
                    <a:pt x="788" y="169"/>
                    <a:pt x="786" y="169"/>
                    <a:pt x="784" y="169"/>
                  </a:cubicBezTo>
                  <a:lnTo>
                    <a:pt x="677" y="147"/>
                  </a:lnTo>
                  <a:lnTo>
                    <a:pt x="660" y="147"/>
                  </a:lnTo>
                  <a:lnTo>
                    <a:pt x="647" y="148"/>
                  </a:lnTo>
                  <a:lnTo>
                    <a:pt x="634" y="155"/>
                  </a:lnTo>
                  <a:lnTo>
                    <a:pt x="633" y="156"/>
                  </a:lnTo>
                  <a:lnTo>
                    <a:pt x="634" y="161"/>
                  </a:lnTo>
                  <a:lnTo>
                    <a:pt x="642" y="179"/>
                  </a:lnTo>
                  <a:lnTo>
                    <a:pt x="645" y="192"/>
                  </a:lnTo>
                  <a:lnTo>
                    <a:pt x="646" y="203"/>
                  </a:lnTo>
                  <a:cubicBezTo>
                    <a:pt x="646" y="203"/>
                    <a:pt x="645" y="204"/>
                    <a:pt x="645" y="205"/>
                  </a:cubicBezTo>
                  <a:lnTo>
                    <a:pt x="643" y="213"/>
                  </a:lnTo>
                  <a:cubicBezTo>
                    <a:pt x="642" y="213"/>
                    <a:pt x="642" y="214"/>
                    <a:pt x="642" y="215"/>
                  </a:cubicBezTo>
                  <a:lnTo>
                    <a:pt x="638" y="221"/>
                  </a:lnTo>
                  <a:lnTo>
                    <a:pt x="631" y="227"/>
                  </a:lnTo>
                  <a:cubicBezTo>
                    <a:pt x="631" y="228"/>
                    <a:pt x="630" y="228"/>
                    <a:pt x="629" y="229"/>
                  </a:cubicBezTo>
                  <a:lnTo>
                    <a:pt x="621" y="232"/>
                  </a:lnTo>
                  <a:lnTo>
                    <a:pt x="611" y="234"/>
                  </a:lnTo>
                  <a:lnTo>
                    <a:pt x="524" y="232"/>
                  </a:lnTo>
                  <a:lnTo>
                    <a:pt x="515" y="234"/>
                  </a:lnTo>
                  <a:lnTo>
                    <a:pt x="495" y="242"/>
                  </a:lnTo>
                  <a:lnTo>
                    <a:pt x="480" y="251"/>
                  </a:lnTo>
                  <a:lnTo>
                    <a:pt x="475" y="255"/>
                  </a:lnTo>
                  <a:lnTo>
                    <a:pt x="471" y="261"/>
                  </a:lnTo>
                  <a:lnTo>
                    <a:pt x="466" y="270"/>
                  </a:lnTo>
                  <a:lnTo>
                    <a:pt x="461" y="282"/>
                  </a:lnTo>
                  <a:lnTo>
                    <a:pt x="454" y="293"/>
                  </a:lnTo>
                  <a:cubicBezTo>
                    <a:pt x="454" y="294"/>
                    <a:pt x="453" y="294"/>
                    <a:pt x="453" y="295"/>
                  </a:cubicBezTo>
                  <a:lnTo>
                    <a:pt x="445" y="302"/>
                  </a:lnTo>
                  <a:cubicBezTo>
                    <a:pt x="444" y="302"/>
                    <a:pt x="443" y="303"/>
                    <a:pt x="442" y="303"/>
                  </a:cubicBezTo>
                  <a:lnTo>
                    <a:pt x="435" y="306"/>
                  </a:lnTo>
                  <a:cubicBezTo>
                    <a:pt x="434" y="306"/>
                    <a:pt x="432" y="306"/>
                    <a:pt x="431" y="306"/>
                  </a:cubicBezTo>
                  <a:lnTo>
                    <a:pt x="418" y="304"/>
                  </a:lnTo>
                  <a:lnTo>
                    <a:pt x="364" y="279"/>
                  </a:lnTo>
                  <a:lnTo>
                    <a:pt x="355" y="278"/>
                  </a:lnTo>
                  <a:cubicBezTo>
                    <a:pt x="354" y="278"/>
                    <a:pt x="354" y="277"/>
                    <a:pt x="353" y="277"/>
                  </a:cubicBezTo>
                  <a:lnTo>
                    <a:pt x="327" y="263"/>
                  </a:lnTo>
                  <a:lnTo>
                    <a:pt x="297" y="237"/>
                  </a:lnTo>
                  <a:lnTo>
                    <a:pt x="279" y="230"/>
                  </a:lnTo>
                  <a:lnTo>
                    <a:pt x="258" y="228"/>
                  </a:lnTo>
                  <a:lnTo>
                    <a:pt x="254" y="250"/>
                  </a:lnTo>
                  <a:lnTo>
                    <a:pt x="253" y="280"/>
                  </a:lnTo>
                  <a:lnTo>
                    <a:pt x="262" y="309"/>
                  </a:lnTo>
                  <a:lnTo>
                    <a:pt x="271" y="321"/>
                  </a:lnTo>
                  <a:cubicBezTo>
                    <a:pt x="273" y="324"/>
                    <a:pt x="274" y="327"/>
                    <a:pt x="272" y="330"/>
                  </a:cubicBezTo>
                  <a:lnTo>
                    <a:pt x="261" y="352"/>
                  </a:lnTo>
                  <a:lnTo>
                    <a:pt x="256" y="359"/>
                  </a:lnTo>
                  <a:lnTo>
                    <a:pt x="214" y="400"/>
                  </a:lnTo>
                  <a:lnTo>
                    <a:pt x="208" y="408"/>
                  </a:lnTo>
                  <a:lnTo>
                    <a:pt x="202" y="417"/>
                  </a:lnTo>
                  <a:lnTo>
                    <a:pt x="198" y="422"/>
                  </a:lnTo>
                  <a:cubicBezTo>
                    <a:pt x="197" y="423"/>
                    <a:pt x="196" y="423"/>
                    <a:pt x="195" y="424"/>
                  </a:cubicBezTo>
                  <a:lnTo>
                    <a:pt x="190" y="427"/>
                  </a:lnTo>
                  <a:cubicBezTo>
                    <a:pt x="189" y="427"/>
                    <a:pt x="188" y="427"/>
                    <a:pt x="187" y="427"/>
                  </a:cubicBezTo>
                  <a:lnTo>
                    <a:pt x="183" y="428"/>
                  </a:lnTo>
                  <a:cubicBezTo>
                    <a:pt x="182" y="428"/>
                    <a:pt x="181" y="428"/>
                    <a:pt x="181" y="428"/>
                  </a:cubicBezTo>
                  <a:lnTo>
                    <a:pt x="176" y="427"/>
                  </a:lnTo>
                  <a:lnTo>
                    <a:pt x="99" y="429"/>
                  </a:lnTo>
                  <a:lnTo>
                    <a:pt x="94" y="430"/>
                  </a:lnTo>
                  <a:lnTo>
                    <a:pt x="91" y="434"/>
                  </a:lnTo>
                  <a:lnTo>
                    <a:pt x="88" y="442"/>
                  </a:lnTo>
                  <a:lnTo>
                    <a:pt x="83" y="475"/>
                  </a:lnTo>
                  <a:lnTo>
                    <a:pt x="80" y="486"/>
                  </a:lnTo>
                  <a:cubicBezTo>
                    <a:pt x="79" y="487"/>
                    <a:pt x="79" y="488"/>
                    <a:pt x="78" y="488"/>
                  </a:cubicBezTo>
                  <a:lnTo>
                    <a:pt x="73" y="494"/>
                  </a:lnTo>
                  <a:cubicBezTo>
                    <a:pt x="72" y="495"/>
                    <a:pt x="71" y="496"/>
                    <a:pt x="70" y="497"/>
                  </a:cubicBezTo>
                  <a:lnTo>
                    <a:pt x="63" y="499"/>
                  </a:lnTo>
                  <a:cubicBezTo>
                    <a:pt x="63" y="499"/>
                    <a:pt x="62" y="499"/>
                    <a:pt x="61" y="499"/>
                  </a:cubicBezTo>
                  <a:cubicBezTo>
                    <a:pt x="60" y="499"/>
                    <a:pt x="60" y="499"/>
                    <a:pt x="59" y="499"/>
                  </a:cubicBezTo>
                  <a:lnTo>
                    <a:pt x="54" y="498"/>
                  </a:lnTo>
                  <a:cubicBezTo>
                    <a:pt x="53" y="498"/>
                    <a:pt x="52" y="497"/>
                    <a:pt x="51" y="497"/>
                  </a:cubicBezTo>
                  <a:lnTo>
                    <a:pt x="46" y="494"/>
                  </a:lnTo>
                  <a:cubicBezTo>
                    <a:pt x="46" y="493"/>
                    <a:pt x="45" y="493"/>
                    <a:pt x="45" y="492"/>
                  </a:cubicBezTo>
                  <a:lnTo>
                    <a:pt x="41" y="488"/>
                  </a:lnTo>
                  <a:lnTo>
                    <a:pt x="41" y="487"/>
                  </a:lnTo>
                  <a:lnTo>
                    <a:pt x="40" y="487"/>
                  </a:lnTo>
                  <a:lnTo>
                    <a:pt x="26" y="513"/>
                  </a:lnTo>
                  <a:lnTo>
                    <a:pt x="24" y="523"/>
                  </a:lnTo>
                  <a:lnTo>
                    <a:pt x="25" y="537"/>
                  </a:lnTo>
                  <a:lnTo>
                    <a:pt x="36" y="572"/>
                  </a:lnTo>
                  <a:lnTo>
                    <a:pt x="52" y="606"/>
                  </a:lnTo>
                  <a:lnTo>
                    <a:pt x="66" y="625"/>
                  </a:lnTo>
                  <a:lnTo>
                    <a:pt x="96" y="643"/>
                  </a:lnTo>
                  <a:cubicBezTo>
                    <a:pt x="97" y="644"/>
                    <a:pt x="97" y="644"/>
                    <a:pt x="98" y="644"/>
                  </a:cubicBezTo>
                  <a:lnTo>
                    <a:pt x="103" y="650"/>
                  </a:lnTo>
                  <a:lnTo>
                    <a:pt x="104" y="651"/>
                  </a:lnTo>
                  <a:lnTo>
                    <a:pt x="108" y="659"/>
                  </a:lnTo>
                  <a:lnTo>
                    <a:pt x="112" y="671"/>
                  </a:lnTo>
                  <a:lnTo>
                    <a:pt x="113" y="683"/>
                  </a:lnTo>
                  <a:cubicBezTo>
                    <a:pt x="113" y="684"/>
                    <a:pt x="113" y="685"/>
                    <a:pt x="113" y="686"/>
                  </a:cubicBezTo>
                  <a:lnTo>
                    <a:pt x="111" y="695"/>
                  </a:lnTo>
                  <a:cubicBezTo>
                    <a:pt x="110" y="696"/>
                    <a:pt x="110" y="697"/>
                    <a:pt x="110" y="697"/>
                  </a:cubicBezTo>
                  <a:lnTo>
                    <a:pt x="105" y="705"/>
                  </a:lnTo>
                  <a:cubicBezTo>
                    <a:pt x="104" y="706"/>
                    <a:pt x="103" y="706"/>
                    <a:pt x="103" y="707"/>
                  </a:cubicBezTo>
                  <a:lnTo>
                    <a:pt x="87" y="718"/>
                  </a:lnTo>
                  <a:cubicBezTo>
                    <a:pt x="87" y="718"/>
                    <a:pt x="86" y="719"/>
                    <a:pt x="85" y="719"/>
                  </a:cubicBezTo>
                  <a:lnTo>
                    <a:pt x="54" y="731"/>
                  </a:lnTo>
                  <a:lnTo>
                    <a:pt x="49" y="735"/>
                  </a:lnTo>
                  <a:lnTo>
                    <a:pt x="19" y="779"/>
                  </a:lnTo>
                  <a:lnTo>
                    <a:pt x="1" y="796"/>
                  </a:lnTo>
                  <a:lnTo>
                    <a:pt x="0" y="800"/>
                  </a:lnTo>
                  <a:lnTo>
                    <a:pt x="1" y="805"/>
                  </a:lnTo>
                  <a:lnTo>
                    <a:pt x="7" y="812"/>
                  </a:lnTo>
                  <a:lnTo>
                    <a:pt x="14" y="818"/>
                  </a:lnTo>
                  <a:lnTo>
                    <a:pt x="34" y="826"/>
                  </a:lnTo>
                  <a:lnTo>
                    <a:pt x="52" y="827"/>
                  </a:lnTo>
                  <a:lnTo>
                    <a:pt x="110" y="806"/>
                  </a:lnTo>
                  <a:cubicBezTo>
                    <a:pt x="111" y="806"/>
                    <a:pt x="112" y="806"/>
                    <a:pt x="113" y="806"/>
                  </a:cubicBezTo>
                  <a:lnTo>
                    <a:pt x="122" y="807"/>
                  </a:lnTo>
                  <a:cubicBezTo>
                    <a:pt x="124" y="807"/>
                    <a:pt x="125" y="807"/>
                    <a:pt x="126" y="808"/>
                  </a:cubicBezTo>
                  <a:lnTo>
                    <a:pt x="133" y="813"/>
                  </a:lnTo>
                  <a:cubicBezTo>
                    <a:pt x="135" y="814"/>
                    <a:pt x="136" y="815"/>
                    <a:pt x="136" y="817"/>
                  </a:cubicBezTo>
                  <a:lnTo>
                    <a:pt x="140" y="826"/>
                  </a:lnTo>
                  <a:cubicBezTo>
                    <a:pt x="140" y="827"/>
                    <a:pt x="140" y="827"/>
                    <a:pt x="140" y="828"/>
                  </a:cubicBezTo>
                  <a:lnTo>
                    <a:pt x="141" y="841"/>
                  </a:lnTo>
                  <a:lnTo>
                    <a:pt x="138" y="898"/>
                  </a:lnTo>
                  <a:lnTo>
                    <a:pt x="140" y="906"/>
                  </a:lnTo>
                  <a:lnTo>
                    <a:pt x="144" y="912"/>
                  </a:lnTo>
                  <a:lnTo>
                    <a:pt x="148" y="915"/>
                  </a:lnTo>
                  <a:lnTo>
                    <a:pt x="197" y="938"/>
                  </a:lnTo>
                  <a:lnTo>
                    <a:pt x="271" y="953"/>
                  </a:lnTo>
                  <a:cubicBezTo>
                    <a:pt x="272" y="954"/>
                    <a:pt x="273" y="954"/>
                    <a:pt x="274" y="955"/>
                  </a:cubicBezTo>
                  <a:lnTo>
                    <a:pt x="280" y="959"/>
                  </a:lnTo>
                  <a:cubicBezTo>
                    <a:pt x="281" y="959"/>
                    <a:pt x="281" y="960"/>
                    <a:pt x="282" y="961"/>
                  </a:cubicBezTo>
                  <a:lnTo>
                    <a:pt x="287" y="968"/>
                  </a:lnTo>
                  <a:cubicBezTo>
                    <a:pt x="287" y="969"/>
                    <a:pt x="287" y="969"/>
                    <a:pt x="287" y="970"/>
                  </a:cubicBezTo>
                  <a:lnTo>
                    <a:pt x="294" y="990"/>
                  </a:lnTo>
                  <a:lnTo>
                    <a:pt x="297" y="1013"/>
                  </a:lnTo>
                  <a:lnTo>
                    <a:pt x="336" y="1030"/>
                  </a:lnTo>
                  <a:cubicBezTo>
                    <a:pt x="337" y="1030"/>
                    <a:pt x="338" y="1030"/>
                    <a:pt x="338" y="1031"/>
                  </a:cubicBezTo>
                  <a:lnTo>
                    <a:pt x="360" y="1049"/>
                  </a:lnTo>
                  <a:cubicBezTo>
                    <a:pt x="361" y="1049"/>
                    <a:pt x="361" y="1050"/>
                    <a:pt x="362" y="1050"/>
                  </a:cubicBezTo>
                  <a:lnTo>
                    <a:pt x="374" y="1069"/>
                  </a:lnTo>
                  <a:lnTo>
                    <a:pt x="379" y="1072"/>
                  </a:lnTo>
                  <a:lnTo>
                    <a:pt x="385" y="1073"/>
                  </a:lnTo>
                  <a:lnTo>
                    <a:pt x="392" y="1071"/>
                  </a:lnTo>
                  <a:lnTo>
                    <a:pt x="430" y="1051"/>
                  </a:lnTo>
                  <a:cubicBezTo>
                    <a:pt x="431" y="1050"/>
                    <a:pt x="433" y="1050"/>
                    <a:pt x="435" y="1050"/>
                  </a:cubicBezTo>
                  <a:lnTo>
                    <a:pt x="471" y="1055"/>
                  </a:lnTo>
                  <a:lnTo>
                    <a:pt x="501" y="1067"/>
                  </a:lnTo>
                  <a:cubicBezTo>
                    <a:pt x="502" y="1067"/>
                    <a:pt x="502" y="1068"/>
                    <a:pt x="503" y="1068"/>
                  </a:cubicBezTo>
                  <a:lnTo>
                    <a:pt x="508" y="1073"/>
                  </a:lnTo>
                  <a:lnTo>
                    <a:pt x="517" y="1088"/>
                  </a:lnTo>
                  <a:lnTo>
                    <a:pt x="524" y="1107"/>
                  </a:lnTo>
                  <a:lnTo>
                    <a:pt x="528" y="1127"/>
                  </a:lnTo>
                  <a:lnTo>
                    <a:pt x="530" y="1131"/>
                  </a:lnTo>
                  <a:lnTo>
                    <a:pt x="535" y="1135"/>
                  </a:lnTo>
                  <a:lnTo>
                    <a:pt x="600" y="1154"/>
                  </a:lnTo>
                  <a:cubicBezTo>
                    <a:pt x="601" y="1155"/>
                    <a:pt x="602" y="1155"/>
                    <a:pt x="602" y="1156"/>
                  </a:cubicBezTo>
                  <a:lnTo>
                    <a:pt x="614" y="1164"/>
                  </a:lnTo>
                  <a:cubicBezTo>
                    <a:pt x="615" y="1164"/>
                    <a:pt x="615" y="1165"/>
                    <a:pt x="616" y="1165"/>
                  </a:cubicBezTo>
                  <a:lnTo>
                    <a:pt x="625" y="1177"/>
                  </a:lnTo>
                  <a:lnTo>
                    <a:pt x="634" y="1193"/>
                  </a:lnTo>
                  <a:lnTo>
                    <a:pt x="646" y="1227"/>
                  </a:lnTo>
                  <a:lnTo>
                    <a:pt x="653" y="1261"/>
                  </a:lnTo>
                  <a:lnTo>
                    <a:pt x="743" y="1225"/>
                  </a:lnTo>
                  <a:lnTo>
                    <a:pt x="762" y="1209"/>
                  </a:lnTo>
                  <a:lnTo>
                    <a:pt x="803" y="1138"/>
                  </a:lnTo>
                  <a:cubicBezTo>
                    <a:pt x="804" y="1137"/>
                    <a:pt x="805" y="1136"/>
                    <a:pt x="805" y="1136"/>
                  </a:cubicBezTo>
                  <a:lnTo>
                    <a:pt x="825" y="1119"/>
                  </a:lnTo>
                  <a:cubicBezTo>
                    <a:pt x="826" y="1118"/>
                    <a:pt x="827" y="1118"/>
                    <a:pt x="829" y="1118"/>
                  </a:cubicBezTo>
                  <a:lnTo>
                    <a:pt x="859" y="1112"/>
                  </a:lnTo>
                  <a:cubicBezTo>
                    <a:pt x="860" y="1112"/>
                    <a:pt x="860" y="1112"/>
                    <a:pt x="861" y="1112"/>
                  </a:cubicBezTo>
                  <a:lnTo>
                    <a:pt x="887" y="1117"/>
                  </a:lnTo>
                  <a:lnTo>
                    <a:pt x="906" y="1116"/>
                  </a:lnTo>
                  <a:lnTo>
                    <a:pt x="925" y="1097"/>
                  </a:lnTo>
                  <a:lnTo>
                    <a:pt x="934" y="1073"/>
                  </a:lnTo>
                  <a:lnTo>
                    <a:pt x="943" y="1017"/>
                  </a:lnTo>
                  <a:lnTo>
                    <a:pt x="951" y="989"/>
                  </a:lnTo>
                  <a:lnTo>
                    <a:pt x="968" y="955"/>
                  </a:lnTo>
                  <a:cubicBezTo>
                    <a:pt x="968" y="953"/>
                    <a:pt x="969" y="952"/>
                    <a:pt x="970" y="952"/>
                  </a:cubicBezTo>
                  <a:lnTo>
                    <a:pt x="996" y="935"/>
                  </a:lnTo>
                  <a:cubicBezTo>
                    <a:pt x="997" y="934"/>
                    <a:pt x="998" y="934"/>
                    <a:pt x="999" y="934"/>
                  </a:cubicBezTo>
                  <a:lnTo>
                    <a:pt x="1029" y="929"/>
                  </a:lnTo>
                  <a:lnTo>
                    <a:pt x="1094" y="934"/>
                  </a:lnTo>
                  <a:lnTo>
                    <a:pt x="1131" y="917"/>
                  </a:lnTo>
                  <a:lnTo>
                    <a:pt x="1165" y="885"/>
                  </a:lnTo>
                  <a:lnTo>
                    <a:pt x="1190" y="844"/>
                  </a:lnTo>
                  <a:lnTo>
                    <a:pt x="1197" y="804"/>
                  </a:lnTo>
                  <a:lnTo>
                    <a:pt x="1195" y="712"/>
                  </a:lnTo>
                  <a:lnTo>
                    <a:pt x="1200" y="661"/>
                  </a:lnTo>
                  <a:lnTo>
                    <a:pt x="1216" y="598"/>
                  </a:lnTo>
                  <a:lnTo>
                    <a:pt x="1239" y="540"/>
                  </a:lnTo>
                  <a:lnTo>
                    <a:pt x="1269" y="491"/>
                  </a:lnTo>
                  <a:cubicBezTo>
                    <a:pt x="1269" y="490"/>
                    <a:pt x="1270" y="490"/>
                    <a:pt x="1270" y="489"/>
                  </a:cubicBezTo>
                  <a:lnTo>
                    <a:pt x="1306" y="455"/>
                  </a:lnTo>
                  <a:cubicBezTo>
                    <a:pt x="1307" y="455"/>
                    <a:pt x="1308" y="454"/>
                    <a:pt x="1309" y="454"/>
                  </a:cubicBezTo>
                  <a:lnTo>
                    <a:pt x="1472" y="390"/>
                  </a:lnTo>
                  <a:lnTo>
                    <a:pt x="1542" y="335"/>
                  </a:lnTo>
                  <a:lnTo>
                    <a:pt x="1544" y="280"/>
                  </a:lnTo>
                  <a:lnTo>
                    <a:pt x="1538" y="280"/>
                  </a:lnTo>
                  <a:cubicBezTo>
                    <a:pt x="1537" y="280"/>
                    <a:pt x="1536" y="280"/>
                    <a:pt x="1535" y="279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2">
              <a:extLst>
                <a:ext uri="{FF2B5EF4-FFF2-40B4-BE49-F238E27FC236}">
                  <a16:creationId xmlns:a16="http://schemas.microsoft.com/office/drawing/2014/main" xmlns="" id="{5F96F8D8-9ED4-45B8-A713-FD6950AA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875" y="3779838"/>
              <a:ext cx="663575" cy="620712"/>
            </a:xfrm>
            <a:custGeom>
              <a:avLst/>
              <a:gdLst>
                <a:gd name="T0" fmla="*/ 1752 w 1844"/>
                <a:gd name="T1" fmla="*/ 477 h 1722"/>
                <a:gd name="T2" fmla="*/ 1667 w 1844"/>
                <a:gd name="T3" fmla="*/ 410 h 1722"/>
                <a:gd name="T4" fmla="*/ 1491 w 1844"/>
                <a:gd name="T5" fmla="*/ 344 h 1722"/>
                <a:gd name="T6" fmla="*/ 1438 w 1844"/>
                <a:gd name="T7" fmla="*/ 300 h 1722"/>
                <a:gd name="T8" fmla="*/ 1344 w 1844"/>
                <a:gd name="T9" fmla="*/ 270 h 1722"/>
                <a:gd name="T10" fmla="*/ 1289 w 1844"/>
                <a:gd name="T11" fmla="*/ 328 h 1722"/>
                <a:gd name="T12" fmla="*/ 1228 w 1844"/>
                <a:gd name="T13" fmla="*/ 328 h 1722"/>
                <a:gd name="T14" fmla="*/ 1138 w 1844"/>
                <a:gd name="T15" fmla="*/ 261 h 1722"/>
                <a:gd name="T16" fmla="*/ 1076 w 1844"/>
                <a:gd name="T17" fmla="*/ 213 h 1722"/>
                <a:gd name="T18" fmla="*/ 962 w 1844"/>
                <a:gd name="T19" fmla="*/ 123 h 1722"/>
                <a:gd name="T20" fmla="*/ 793 w 1844"/>
                <a:gd name="T21" fmla="*/ 52 h 1722"/>
                <a:gd name="T22" fmla="*/ 722 w 1844"/>
                <a:gd name="T23" fmla="*/ 41 h 1722"/>
                <a:gd name="T24" fmla="*/ 677 w 1844"/>
                <a:gd name="T25" fmla="*/ 126 h 1722"/>
                <a:gd name="T26" fmla="*/ 632 w 1844"/>
                <a:gd name="T27" fmla="*/ 152 h 1722"/>
                <a:gd name="T28" fmla="*/ 509 w 1844"/>
                <a:gd name="T29" fmla="*/ 207 h 1722"/>
                <a:gd name="T30" fmla="*/ 436 w 1844"/>
                <a:gd name="T31" fmla="*/ 236 h 1722"/>
                <a:gd name="T32" fmla="*/ 353 w 1844"/>
                <a:gd name="T33" fmla="*/ 322 h 1722"/>
                <a:gd name="T34" fmla="*/ 420 w 1844"/>
                <a:gd name="T35" fmla="*/ 412 h 1722"/>
                <a:gd name="T36" fmla="*/ 325 w 1844"/>
                <a:gd name="T37" fmla="*/ 530 h 1722"/>
                <a:gd name="T38" fmla="*/ 174 w 1844"/>
                <a:gd name="T39" fmla="*/ 536 h 1722"/>
                <a:gd name="T40" fmla="*/ 116 w 1844"/>
                <a:gd name="T41" fmla="*/ 537 h 1722"/>
                <a:gd name="T42" fmla="*/ 80 w 1844"/>
                <a:gd name="T43" fmla="*/ 572 h 1722"/>
                <a:gd name="T44" fmla="*/ 61 w 1844"/>
                <a:gd name="T45" fmla="*/ 623 h 1722"/>
                <a:gd name="T46" fmla="*/ 64 w 1844"/>
                <a:gd name="T47" fmla="*/ 669 h 1722"/>
                <a:gd name="T48" fmla="*/ 27 w 1844"/>
                <a:gd name="T49" fmla="*/ 789 h 1722"/>
                <a:gd name="T50" fmla="*/ 30 w 1844"/>
                <a:gd name="T51" fmla="*/ 980 h 1722"/>
                <a:gd name="T52" fmla="*/ 42 w 1844"/>
                <a:gd name="T53" fmla="*/ 1063 h 1722"/>
                <a:gd name="T54" fmla="*/ 155 w 1844"/>
                <a:gd name="T55" fmla="*/ 1092 h 1722"/>
                <a:gd name="T56" fmla="*/ 257 w 1844"/>
                <a:gd name="T57" fmla="*/ 1157 h 1722"/>
                <a:gd name="T58" fmla="*/ 367 w 1844"/>
                <a:gd name="T59" fmla="*/ 1188 h 1722"/>
                <a:gd name="T60" fmla="*/ 527 w 1844"/>
                <a:gd name="T61" fmla="*/ 1234 h 1722"/>
                <a:gd name="T62" fmla="*/ 559 w 1844"/>
                <a:gd name="T63" fmla="*/ 1302 h 1722"/>
                <a:gd name="T64" fmla="*/ 715 w 1844"/>
                <a:gd name="T65" fmla="*/ 1397 h 1722"/>
                <a:gd name="T66" fmla="*/ 857 w 1844"/>
                <a:gd name="T67" fmla="*/ 1439 h 1722"/>
                <a:gd name="T68" fmla="*/ 865 w 1844"/>
                <a:gd name="T69" fmla="*/ 1475 h 1722"/>
                <a:gd name="T70" fmla="*/ 804 w 1844"/>
                <a:gd name="T71" fmla="*/ 1516 h 1722"/>
                <a:gd name="T72" fmla="*/ 750 w 1844"/>
                <a:gd name="T73" fmla="*/ 1619 h 1722"/>
                <a:gd name="T74" fmla="*/ 782 w 1844"/>
                <a:gd name="T75" fmla="*/ 1653 h 1722"/>
                <a:gd name="T76" fmla="*/ 836 w 1844"/>
                <a:gd name="T77" fmla="*/ 1671 h 1722"/>
                <a:gd name="T78" fmla="*/ 880 w 1844"/>
                <a:gd name="T79" fmla="*/ 1683 h 1722"/>
                <a:gd name="T80" fmla="*/ 925 w 1844"/>
                <a:gd name="T81" fmla="*/ 1697 h 1722"/>
                <a:gd name="T82" fmla="*/ 972 w 1844"/>
                <a:gd name="T83" fmla="*/ 1669 h 1722"/>
                <a:gd name="T84" fmla="*/ 1114 w 1844"/>
                <a:gd name="T85" fmla="*/ 1625 h 1722"/>
                <a:gd name="T86" fmla="*/ 1207 w 1844"/>
                <a:gd name="T87" fmla="*/ 1578 h 1722"/>
                <a:gd name="T88" fmla="*/ 1243 w 1844"/>
                <a:gd name="T89" fmla="*/ 1558 h 1722"/>
                <a:gd name="T90" fmla="*/ 1303 w 1844"/>
                <a:gd name="T91" fmla="*/ 1519 h 1722"/>
                <a:gd name="T92" fmla="*/ 1375 w 1844"/>
                <a:gd name="T93" fmla="*/ 1549 h 1722"/>
                <a:gd name="T94" fmla="*/ 1507 w 1844"/>
                <a:gd name="T95" fmla="*/ 1534 h 1722"/>
                <a:gd name="T96" fmla="*/ 1659 w 1844"/>
                <a:gd name="T97" fmla="*/ 1408 h 1722"/>
                <a:gd name="T98" fmla="*/ 1654 w 1844"/>
                <a:gd name="T99" fmla="*/ 1329 h 1722"/>
                <a:gd name="T100" fmla="*/ 1667 w 1844"/>
                <a:gd name="T101" fmla="*/ 1270 h 1722"/>
                <a:gd name="T102" fmla="*/ 1642 w 1844"/>
                <a:gd name="T103" fmla="*/ 1205 h 1722"/>
                <a:gd name="T104" fmla="*/ 1688 w 1844"/>
                <a:gd name="T105" fmla="*/ 1147 h 1722"/>
                <a:gd name="T106" fmla="*/ 1678 w 1844"/>
                <a:gd name="T107" fmla="*/ 1077 h 1722"/>
                <a:gd name="T108" fmla="*/ 1821 w 1844"/>
                <a:gd name="T109" fmla="*/ 933 h 1722"/>
                <a:gd name="T110" fmla="*/ 1788 w 1844"/>
                <a:gd name="T111" fmla="*/ 723 h 1722"/>
                <a:gd name="T112" fmla="*/ 1841 w 1844"/>
                <a:gd name="T113" fmla="*/ 692 h 1722"/>
                <a:gd name="T114" fmla="*/ 1802 w 1844"/>
                <a:gd name="T115" fmla="*/ 611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44" h="1722">
                  <a:moveTo>
                    <a:pt x="1799" y="587"/>
                  </a:moveTo>
                  <a:lnTo>
                    <a:pt x="1814" y="549"/>
                  </a:lnTo>
                  <a:lnTo>
                    <a:pt x="1820" y="529"/>
                  </a:lnTo>
                  <a:lnTo>
                    <a:pt x="1821" y="515"/>
                  </a:lnTo>
                  <a:lnTo>
                    <a:pt x="1804" y="510"/>
                  </a:lnTo>
                  <a:cubicBezTo>
                    <a:pt x="1803" y="510"/>
                    <a:pt x="1802" y="509"/>
                    <a:pt x="1802" y="509"/>
                  </a:cubicBezTo>
                  <a:lnTo>
                    <a:pt x="1752" y="477"/>
                  </a:lnTo>
                  <a:lnTo>
                    <a:pt x="1711" y="462"/>
                  </a:lnTo>
                  <a:cubicBezTo>
                    <a:pt x="1710" y="462"/>
                    <a:pt x="1709" y="461"/>
                    <a:pt x="1709" y="461"/>
                  </a:cubicBezTo>
                  <a:lnTo>
                    <a:pt x="1696" y="452"/>
                  </a:lnTo>
                  <a:cubicBezTo>
                    <a:pt x="1695" y="451"/>
                    <a:pt x="1694" y="450"/>
                    <a:pt x="1694" y="450"/>
                  </a:cubicBezTo>
                  <a:lnTo>
                    <a:pt x="1685" y="437"/>
                  </a:lnTo>
                  <a:lnTo>
                    <a:pt x="1677" y="422"/>
                  </a:lnTo>
                  <a:lnTo>
                    <a:pt x="1667" y="410"/>
                  </a:lnTo>
                  <a:lnTo>
                    <a:pt x="1652" y="398"/>
                  </a:lnTo>
                  <a:lnTo>
                    <a:pt x="1607" y="368"/>
                  </a:lnTo>
                  <a:lnTo>
                    <a:pt x="1572" y="350"/>
                  </a:lnTo>
                  <a:lnTo>
                    <a:pt x="1548" y="343"/>
                  </a:lnTo>
                  <a:lnTo>
                    <a:pt x="1519" y="342"/>
                  </a:lnTo>
                  <a:lnTo>
                    <a:pt x="1494" y="344"/>
                  </a:lnTo>
                  <a:cubicBezTo>
                    <a:pt x="1493" y="345"/>
                    <a:pt x="1492" y="344"/>
                    <a:pt x="1491" y="344"/>
                  </a:cubicBezTo>
                  <a:lnTo>
                    <a:pt x="1478" y="341"/>
                  </a:lnTo>
                  <a:cubicBezTo>
                    <a:pt x="1477" y="341"/>
                    <a:pt x="1476" y="341"/>
                    <a:pt x="1475" y="340"/>
                  </a:cubicBezTo>
                  <a:lnTo>
                    <a:pt x="1466" y="333"/>
                  </a:lnTo>
                  <a:cubicBezTo>
                    <a:pt x="1465" y="333"/>
                    <a:pt x="1464" y="332"/>
                    <a:pt x="1463" y="330"/>
                  </a:cubicBezTo>
                  <a:lnTo>
                    <a:pt x="1456" y="313"/>
                  </a:lnTo>
                  <a:lnTo>
                    <a:pt x="1449" y="307"/>
                  </a:lnTo>
                  <a:lnTo>
                    <a:pt x="1438" y="300"/>
                  </a:lnTo>
                  <a:lnTo>
                    <a:pt x="1411" y="294"/>
                  </a:lnTo>
                  <a:lnTo>
                    <a:pt x="1392" y="288"/>
                  </a:lnTo>
                  <a:lnTo>
                    <a:pt x="1374" y="279"/>
                  </a:lnTo>
                  <a:lnTo>
                    <a:pt x="1356" y="267"/>
                  </a:lnTo>
                  <a:lnTo>
                    <a:pt x="1348" y="265"/>
                  </a:lnTo>
                  <a:lnTo>
                    <a:pt x="1346" y="266"/>
                  </a:lnTo>
                  <a:lnTo>
                    <a:pt x="1344" y="270"/>
                  </a:lnTo>
                  <a:lnTo>
                    <a:pt x="1339" y="284"/>
                  </a:lnTo>
                  <a:lnTo>
                    <a:pt x="1334" y="293"/>
                  </a:lnTo>
                  <a:cubicBezTo>
                    <a:pt x="1333" y="294"/>
                    <a:pt x="1333" y="295"/>
                    <a:pt x="1332" y="295"/>
                  </a:cubicBezTo>
                  <a:lnTo>
                    <a:pt x="1326" y="299"/>
                  </a:lnTo>
                  <a:cubicBezTo>
                    <a:pt x="1325" y="300"/>
                    <a:pt x="1325" y="300"/>
                    <a:pt x="1324" y="301"/>
                  </a:cubicBezTo>
                  <a:lnTo>
                    <a:pt x="1307" y="308"/>
                  </a:lnTo>
                  <a:lnTo>
                    <a:pt x="1289" y="328"/>
                  </a:lnTo>
                  <a:cubicBezTo>
                    <a:pt x="1288" y="329"/>
                    <a:pt x="1288" y="329"/>
                    <a:pt x="1287" y="330"/>
                  </a:cubicBezTo>
                  <a:lnTo>
                    <a:pt x="1275" y="337"/>
                  </a:lnTo>
                  <a:cubicBezTo>
                    <a:pt x="1274" y="338"/>
                    <a:pt x="1273" y="338"/>
                    <a:pt x="1271" y="338"/>
                  </a:cubicBezTo>
                  <a:lnTo>
                    <a:pt x="1260" y="338"/>
                  </a:lnTo>
                  <a:cubicBezTo>
                    <a:pt x="1258" y="338"/>
                    <a:pt x="1258" y="338"/>
                    <a:pt x="1258" y="338"/>
                  </a:cubicBezTo>
                  <a:lnTo>
                    <a:pt x="1244" y="334"/>
                  </a:lnTo>
                  <a:lnTo>
                    <a:pt x="1228" y="328"/>
                  </a:lnTo>
                  <a:lnTo>
                    <a:pt x="1221" y="328"/>
                  </a:lnTo>
                  <a:lnTo>
                    <a:pt x="1214" y="332"/>
                  </a:lnTo>
                  <a:cubicBezTo>
                    <a:pt x="1212" y="333"/>
                    <a:pt x="1210" y="333"/>
                    <a:pt x="1208" y="333"/>
                  </a:cubicBezTo>
                  <a:lnTo>
                    <a:pt x="1177" y="324"/>
                  </a:lnTo>
                  <a:cubicBezTo>
                    <a:pt x="1175" y="324"/>
                    <a:pt x="1173" y="322"/>
                    <a:pt x="1172" y="320"/>
                  </a:cubicBezTo>
                  <a:lnTo>
                    <a:pt x="1153" y="281"/>
                  </a:lnTo>
                  <a:lnTo>
                    <a:pt x="1138" y="261"/>
                  </a:lnTo>
                  <a:lnTo>
                    <a:pt x="1118" y="245"/>
                  </a:lnTo>
                  <a:lnTo>
                    <a:pt x="1088" y="231"/>
                  </a:lnTo>
                  <a:cubicBezTo>
                    <a:pt x="1088" y="230"/>
                    <a:pt x="1087" y="230"/>
                    <a:pt x="1086" y="229"/>
                  </a:cubicBezTo>
                  <a:lnTo>
                    <a:pt x="1082" y="225"/>
                  </a:lnTo>
                  <a:cubicBezTo>
                    <a:pt x="1081" y="224"/>
                    <a:pt x="1080" y="223"/>
                    <a:pt x="1080" y="222"/>
                  </a:cubicBezTo>
                  <a:lnTo>
                    <a:pt x="1077" y="216"/>
                  </a:lnTo>
                  <a:cubicBezTo>
                    <a:pt x="1077" y="215"/>
                    <a:pt x="1076" y="214"/>
                    <a:pt x="1076" y="213"/>
                  </a:cubicBezTo>
                  <a:lnTo>
                    <a:pt x="1074" y="196"/>
                  </a:lnTo>
                  <a:lnTo>
                    <a:pt x="1071" y="189"/>
                  </a:lnTo>
                  <a:lnTo>
                    <a:pt x="1065" y="184"/>
                  </a:lnTo>
                  <a:lnTo>
                    <a:pt x="1051" y="174"/>
                  </a:lnTo>
                  <a:lnTo>
                    <a:pt x="1019" y="167"/>
                  </a:lnTo>
                  <a:cubicBezTo>
                    <a:pt x="1018" y="166"/>
                    <a:pt x="1017" y="166"/>
                    <a:pt x="1016" y="165"/>
                  </a:cubicBezTo>
                  <a:lnTo>
                    <a:pt x="962" y="123"/>
                  </a:lnTo>
                  <a:lnTo>
                    <a:pt x="943" y="117"/>
                  </a:lnTo>
                  <a:lnTo>
                    <a:pt x="852" y="125"/>
                  </a:lnTo>
                  <a:cubicBezTo>
                    <a:pt x="850" y="125"/>
                    <a:pt x="849" y="125"/>
                    <a:pt x="847" y="124"/>
                  </a:cubicBezTo>
                  <a:lnTo>
                    <a:pt x="840" y="120"/>
                  </a:lnTo>
                  <a:cubicBezTo>
                    <a:pt x="839" y="120"/>
                    <a:pt x="839" y="119"/>
                    <a:pt x="838" y="118"/>
                  </a:cubicBezTo>
                  <a:lnTo>
                    <a:pt x="825" y="104"/>
                  </a:lnTo>
                  <a:lnTo>
                    <a:pt x="793" y="52"/>
                  </a:lnTo>
                  <a:lnTo>
                    <a:pt x="771" y="26"/>
                  </a:lnTo>
                  <a:lnTo>
                    <a:pt x="730" y="0"/>
                  </a:lnTo>
                  <a:lnTo>
                    <a:pt x="730" y="1"/>
                  </a:lnTo>
                  <a:lnTo>
                    <a:pt x="731" y="21"/>
                  </a:lnTo>
                  <a:lnTo>
                    <a:pt x="729" y="32"/>
                  </a:lnTo>
                  <a:cubicBezTo>
                    <a:pt x="729" y="33"/>
                    <a:pt x="728" y="35"/>
                    <a:pt x="727" y="36"/>
                  </a:cubicBezTo>
                  <a:lnTo>
                    <a:pt x="722" y="41"/>
                  </a:lnTo>
                  <a:cubicBezTo>
                    <a:pt x="721" y="42"/>
                    <a:pt x="720" y="43"/>
                    <a:pt x="719" y="43"/>
                  </a:cubicBezTo>
                  <a:lnTo>
                    <a:pt x="704" y="50"/>
                  </a:lnTo>
                  <a:lnTo>
                    <a:pt x="697" y="58"/>
                  </a:lnTo>
                  <a:lnTo>
                    <a:pt x="689" y="74"/>
                  </a:lnTo>
                  <a:lnTo>
                    <a:pt x="685" y="88"/>
                  </a:lnTo>
                  <a:lnTo>
                    <a:pt x="680" y="116"/>
                  </a:lnTo>
                  <a:lnTo>
                    <a:pt x="677" y="126"/>
                  </a:lnTo>
                  <a:lnTo>
                    <a:pt x="672" y="134"/>
                  </a:lnTo>
                  <a:cubicBezTo>
                    <a:pt x="671" y="135"/>
                    <a:pt x="671" y="135"/>
                    <a:pt x="670" y="136"/>
                  </a:cubicBezTo>
                  <a:lnTo>
                    <a:pt x="663" y="142"/>
                  </a:lnTo>
                  <a:cubicBezTo>
                    <a:pt x="663" y="143"/>
                    <a:pt x="662" y="143"/>
                    <a:pt x="661" y="144"/>
                  </a:cubicBezTo>
                  <a:lnTo>
                    <a:pt x="651" y="149"/>
                  </a:lnTo>
                  <a:cubicBezTo>
                    <a:pt x="650" y="149"/>
                    <a:pt x="650" y="149"/>
                    <a:pt x="649" y="149"/>
                  </a:cubicBezTo>
                  <a:lnTo>
                    <a:pt x="632" y="152"/>
                  </a:lnTo>
                  <a:cubicBezTo>
                    <a:pt x="632" y="152"/>
                    <a:pt x="631" y="152"/>
                    <a:pt x="630" y="152"/>
                  </a:cubicBezTo>
                  <a:lnTo>
                    <a:pt x="603" y="148"/>
                  </a:lnTo>
                  <a:lnTo>
                    <a:pt x="602" y="148"/>
                  </a:lnTo>
                  <a:lnTo>
                    <a:pt x="596" y="151"/>
                  </a:lnTo>
                  <a:lnTo>
                    <a:pt x="554" y="189"/>
                  </a:lnTo>
                  <a:cubicBezTo>
                    <a:pt x="554" y="189"/>
                    <a:pt x="553" y="190"/>
                    <a:pt x="552" y="190"/>
                  </a:cubicBezTo>
                  <a:lnTo>
                    <a:pt x="509" y="207"/>
                  </a:lnTo>
                  <a:lnTo>
                    <a:pt x="461" y="236"/>
                  </a:lnTo>
                  <a:cubicBezTo>
                    <a:pt x="460" y="237"/>
                    <a:pt x="459" y="237"/>
                    <a:pt x="458" y="237"/>
                  </a:cubicBezTo>
                  <a:lnTo>
                    <a:pt x="454" y="238"/>
                  </a:lnTo>
                  <a:cubicBezTo>
                    <a:pt x="453" y="238"/>
                    <a:pt x="453" y="238"/>
                    <a:pt x="452" y="238"/>
                  </a:cubicBezTo>
                  <a:lnTo>
                    <a:pt x="446" y="238"/>
                  </a:lnTo>
                  <a:lnTo>
                    <a:pt x="438" y="237"/>
                  </a:lnTo>
                  <a:cubicBezTo>
                    <a:pt x="437" y="237"/>
                    <a:pt x="436" y="236"/>
                    <a:pt x="436" y="236"/>
                  </a:cubicBezTo>
                  <a:lnTo>
                    <a:pt x="419" y="226"/>
                  </a:lnTo>
                  <a:lnTo>
                    <a:pt x="412" y="228"/>
                  </a:lnTo>
                  <a:lnTo>
                    <a:pt x="404" y="237"/>
                  </a:lnTo>
                  <a:lnTo>
                    <a:pt x="401" y="243"/>
                  </a:lnTo>
                  <a:lnTo>
                    <a:pt x="392" y="273"/>
                  </a:lnTo>
                  <a:lnTo>
                    <a:pt x="381" y="290"/>
                  </a:lnTo>
                  <a:lnTo>
                    <a:pt x="353" y="322"/>
                  </a:lnTo>
                  <a:lnTo>
                    <a:pt x="348" y="330"/>
                  </a:lnTo>
                  <a:lnTo>
                    <a:pt x="346" y="341"/>
                  </a:lnTo>
                  <a:lnTo>
                    <a:pt x="347" y="346"/>
                  </a:lnTo>
                  <a:lnTo>
                    <a:pt x="351" y="351"/>
                  </a:lnTo>
                  <a:lnTo>
                    <a:pt x="405" y="392"/>
                  </a:lnTo>
                  <a:lnTo>
                    <a:pt x="413" y="401"/>
                  </a:lnTo>
                  <a:lnTo>
                    <a:pt x="420" y="412"/>
                  </a:lnTo>
                  <a:lnTo>
                    <a:pt x="427" y="430"/>
                  </a:lnTo>
                  <a:lnTo>
                    <a:pt x="431" y="452"/>
                  </a:lnTo>
                  <a:cubicBezTo>
                    <a:pt x="431" y="453"/>
                    <a:pt x="431" y="454"/>
                    <a:pt x="431" y="454"/>
                  </a:cubicBezTo>
                  <a:lnTo>
                    <a:pt x="428" y="477"/>
                  </a:lnTo>
                  <a:cubicBezTo>
                    <a:pt x="427" y="480"/>
                    <a:pt x="426" y="482"/>
                    <a:pt x="423" y="483"/>
                  </a:cubicBezTo>
                  <a:lnTo>
                    <a:pt x="327" y="530"/>
                  </a:lnTo>
                  <a:cubicBezTo>
                    <a:pt x="327" y="530"/>
                    <a:pt x="326" y="530"/>
                    <a:pt x="325" y="530"/>
                  </a:cubicBezTo>
                  <a:lnTo>
                    <a:pt x="290" y="536"/>
                  </a:lnTo>
                  <a:cubicBezTo>
                    <a:pt x="289" y="536"/>
                    <a:pt x="288" y="536"/>
                    <a:pt x="286" y="535"/>
                  </a:cubicBezTo>
                  <a:lnTo>
                    <a:pt x="267" y="527"/>
                  </a:lnTo>
                  <a:lnTo>
                    <a:pt x="235" y="527"/>
                  </a:lnTo>
                  <a:lnTo>
                    <a:pt x="207" y="535"/>
                  </a:lnTo>
                  <a:lnTo>
                    <a:pt x="189" y="537"/>
                  </a:lnTo>
                  <a:lnTo>
                    <a:pt x="174" y="536"/>
                  </a:lnTo>
                  <a:cubicBezTo>
                    <a:pt x="173" y="536"/>
                    <a:pt x="172" y="536"/>
                    <a:pt x="171" y="536"/>
                  </a:cubicBezTo>
                  <a:lnTo>
                    <a:pt x="125" y="515"/>
                  </a:lnTo>
                  <a:lnTo>
                    <a:pt x="117" y="514"/>
                  </a:lnTo>
                  <a:lnTo>
                    <a:pt x="114" y="516"/>
                  </a:lnTo>
                  <a:lnTo>
                    <a:pt x="113" y="520"/>
                  </a:lnTo>
                  <a:lnTo>
                    <a:pt x="116" y="534"/>
                  </a:lnTo>
                  <a:cubicBezTo>
                    <a:pt x="116" y="535"/>
                    <a:pt x="116" y="536"/>
                    <a:pt x="116" y="537"/>
                  </a:cubicBezTo>
                  <a:lnTo>
                    <a:pt x="115" y="543"/>
                  </a:lnTo>
                  <a:cubicBezTo>
                    <a:pt x="115" y="544"/>
                    <a:pt x="114" y="545"/>
                    <a:pt x="113" y="546"/>
                  </a:cubicBezTo>
                  <a:lnTo>
                    <a:pt x="110" y="550"/>
                  </a:lnTo>
                  <a:cubicBezTo>
                    <a:pt x="109" y="551"/>
                    <a:pt x="108" y="552"/>
                    <a:pt x="107" y="552"/>
                  </a:cubicBezTo>
                  <a:lnTo>
                    <a:pt x="85" y="564"/>
                  </a:lnTo>
                  <a:lnTo>
                    <a:pt x="83" y="567"/>
                  </a:lnTo>
                  <a:lnTo>
                    <a:pt x="80" y="572"/>
                  </a:lnTo>
                  <a:lnTo>
                    <a:pt x="78" y="577"/>
                  </a:lnTo>
                  <a:lnTo>
                    <a:pt x="75" y="586"/>
                  </a:lnTo>
                  <a:lnTo>
                    <a:pt x="69" y="596"/>
                  </a:lnTo>
                  <a:cubicBezTo>
                    <a:pt x="69" y="597"/>
                    <a:pt x="68" y="598"/>
                    <a:pt x="67" y="598"/>
                  </a:cubicBezTo>
                  <a:lnTo>
                    <a:pt x="53" y="611"/>
                  </a:lnTo>
                  <a:cubicBezTo>
                    <a:pt x="53" y="612"/>
                    <a:pt x="52" y="612"/>
                    <a:pt x="52" y="612"/>
                  </a:cubicBezTo>
                  <a:lnTo>
                    <a:pt x="61" y="623"/>
                  </a:lnTo>
                  <a:lnTo>
                    <a:pt x="67" y="632"/>
                  </a:lnTo>
                  <a:lnTo>
                    <a:pt x="71" y="643"/>
                  </a:lnTo>
                  <a:cubicBezTo>
                    <a:pt x="71" y="644"/>
                    <a:pt x="72" y="644"/>
                    <a:pt x="71" y="645"/>
                  </a:cubicBezTo>
                  <a:lnTo>
                    <a:pt x="71" y="654"/>
                  </a:lnTo>
                  <a:cubicBezTo>
                    <a:pt x="71" y="656"/>
                    <a:pt x="71" y="657"/>
                    <a:pt x="70" y="658"/>
                  </a:cubicBezTo>
                  <a:lnTo>
                    <a:pt x="66" y="666"/>
                  </a:lnTo>
                  <a:cubicBezTo>
                    <a:pt x="66" y="667"/>
                    <a:pt x="65" y="668"/>
                    <a:pt x="64" y="669"/>
                  </a:cubicBezTo>
                  <a:lnTo>
                    <a:pt x="56" y="675"/>
                  </a:lnTo>
                  <a:cubicBezTo>
                    <a:pt x="55" y="676"/>
                    <a:pt x="54" y="676"/>
                    <a:pt x="53" y="677"/>
                  </a:cubicBezTo>
                  <a:lnTo>
                    <a:pt x="11" y="689"/>
                  </a:lnTo>
                  <a:lnTo>
                    <a:pt x="7" y="692"/>
                  </a:lnTo>
                  <a:lnTo>
                    <a:pt x="6" y="694"/>
                  </a:lnTo>
                  <a:lnTo>
                    <a:pt x="23" y="757"/>
                  </a:lnTo>
                  <a:lnTo>
                    <a:pt x="27" y="789"/>
                  </a:lnTo>
                  <a:lnTo>
                    <a:pt x="26" y="825"/>
                  </a:lnTo>
                  <a:lnTo>
                    <a:pt x="0" y="928"/>
                  </a:lnTo>
                  <a:lnTo>
                    <a:pt x="0" y="939"/>
                  </a:lnTo>
                  <a:lnTo>
                    <a:pt x="2" y="948"/>
                  </a:lnTo>
                  <a:lnTo>
                    <a:pt x="7" y="955"/>
                  </a:lnTo>
                  <a:lnTo>
                    <a:pt x="26" y="974"/>
                  </a:lnTo>
                  <a:lnTo>
                    <a:pt x="30" y="980"/>
                  </a:lnTo>
                  <a:cubicBezTo>
                    <a:pt x="31" y="981"/>
                    <a:pt x="31" y="981"/>
                    <a:pt x="31" y="982"/>
                  </a:cubicBezTo>
                  <a:lnTo>
                    <a:pt x="34" y="989"/>
                  </a:lnTo>
                  <a:lnTo>
                    <a:pt x="35" y="1000"/>
                  </a:lnTo>
                  <a:lnTo>
                    <a:pt x="32" y="1040"/>
                  </a:lnTo>
                  <a:lnTo>
                    <a:pt x="33" y="1047"/>
                  </a:lnTo>
                  <a:lnTo>
                    <a:pt x="36" y="1055"/>
                  </a:lnTo>
                  <a:lnTo>
                    <a:pt x="42" y="1063"/>
                  </a:lnTo>
                  <a:lnTo>
                    <a:pt x="87" y="1104"/>
                  </a:lnTo>
                  <a:lnTo>
                    <a:pt x="107" y="1117"/>
                  </a:lnTo>
                  <a:lnTo>
                    <a:pt x="115" y="1118"/>
                  </a:lnTo>
                  <a:lnTo>
                    <a:pt x="122" y="1115"/>
                  </a:lnTo>
                  <a:lnTo>
                    <a:pt x="142" y="1097"/>
                  </a:lnTo>
                  <a:cubicBezTo>
                    <a:pt x="143" y="1096"/>
                    <a:pt x="144" y="1096"/>
                    <a:pt x="145" y="1095"/>
                  </a:cubicBezTo>
                  <a:lnTo>
                    <a:pt x="155" y="1092"/>
                  </a:lnTo>
                  <a:cubicBezTo>
                    <a:pt x="156" y="1091"/>
                    <a:pt x="157" y="1091"/>
                    <a:pt x="159" y="1091"/>
                  </a:cubicBezTo>
                  <a:lnTo>
                    <a:pt x="169" y="1092"/>
                  </a:lnTo>
                  <a:cubicBezTo>
                    <a:pt x="170" y="1092"/>
                    <a:pt x="171" y="1093"/>
                    <a:pt x="172" y="1093"/>
                  </a:cubicBezTo>
                  <a:lnTo>
                    <a:pt x="192" y="1105"/>
                  </a:lnTo>
                  <a:lnTo>
                    <a:pt x="221" y="1133"/>
                  </a:lnTo>
                  <a:lnTo>
                    <a:pt x="255" y="1155"/>
                  </a:lnTo>
                  <a:cubicBezTo>
                    <a:pt x="256" y="1156"/>
                    <a:pt x="256" y="1156"/>
                    <a:pt x="257" y="1157"/>
                  </a:cubicBezTo>
                  <a:lnTo>
                    <a:pt x="288" y="1199"/>
                  </a:lnTo>
                  <a:lnTo>
                    <a:pt x="334" y="1229"/>
                  </a:lnTo>
                  <a:lnTo>
                    <a:pt x="336" y="1227"/>
                  </a:lnTo>
                  <a:lnTo>
                    <a:pt x="357" y="1196"/>
                  </a:lnTo>
                  <a:cubicBezTo>
                    <a:pt x="357" y="1195"/>
                    <a:pt x="358" y="1194"/>
                    <a:pt x="359" y="1194"/>
                  </a:cubicBezTo>
                  <a:lnTo>
                    <a:pt x="365" y="1189"/>
                  </a:lnTo>
                  <a:cubicBezTo>
                    <a:pt x="366" y="1189"/>
                    <a:pt x="366" y="1189"/>
                    <a:pt x="367" y="1188"/>
                  </a:cubicBezTo>
                  <a:lnTo>
                    <a:pt x="374" y="1186"/>
                  </a:lnTo>
                  <a:cubicBezTo>
                    <a:pt x="375" y="1186"/>
                    <a:pt x="376" y="1186"/>
                    <a:pt x="377" y="1186"/>
                  </a:cubicBezTo>
                  <a:lnTo>
                    <a:pt x="385" y="1186"/>
                  </a:lnTo>
                  <a:cubicBezTo>
                    <a:pt x="386" y="1186"/>
                    <a:pt x="387" y="1187"/>
                    <a:pt x="388" y="1187"/>
                  </a:cubicBezTo>
                  <a:lnTo>
                    <a:pt x="457" y="1224"/>
                  </a:lnTo>
                  <a:lnTo>
                    <a:pt x="469" y="1227"/>
                  </a:lnTo>
                  <a:lnTo>
                    <a:pt x="527" y="1234"/>
                  </a:lnTo>
                  <a:cubicBezTo>
                    <a:pt x="528" y="1234"/>
                    <a:pt x="529" y="1234"/>
                    <a:pt x="530" y="1235"/>
                  </a:cubicBezTo>
                  <a:lnTo>
                    <a:pt x="540" y="1239"/>
                  </a:lnTo>
                  <a:cubicBezTo>
                    <a:pt x="541" y="1239"/>
                    <a:pt x="543" y="1240"/>
                    <a:pt x="544" y="1242"/>
                  </a:cubicBezTo>
                  <a:lnTo>
                    <a:pt x="550" y="1251"/>
                  </a:lnTo>
                  <a:cubicBezTo>
                    <a:pt x="551" y="1252"/>
                    <a:pt x="551" y="1253"/>
                    <a:pt x="552" y="1254"/>
                  </a:cubicBezTo>
                  <a:lnTo>
                    <a:pt x="556" y="1269"/>
                  </a:lnTo>
                  <a:lnTo>
                    <a:pt x="559" y="1302"/>
                  </a:lnTo>
                  <a:lnTo>
                    <a:pt x="562" y="1317"/>
                  </a:lnTo>
                  <a:lnTo>
                    <a:pt x="565" y="1328"/>
                  </a:lnTo>
                  <a:lnTo>
                    <a:pt x="571" y="1335"/>
                  </a:lnTo>
                  <a:lnTo>
                    <a:pt x="629" y="1390"/>
                  </a:lnTo>
                  <a:lnTo>
                    <a:pt x="633" y="1390"/>
                  </a:lnTo>
                  <a:lnTo>
                    <a:pt x="658" y="1386"/>
                  </a:lnTo>
                  <a:lnTo>
                    <a:pt x="715" y="1397"/>
                  </a:lnTo>
                  <a:lnTo>
                    <a:pt x="731" y="1396"/>
                  </a:lnTo>
                  <a:lnTo>
                    <a:pt x="783" y="1376"/>
                  </a:lnTo>
                  <a:cubicBezTo>
                    <a:pt x="784" y="1376"/>
                    <a:pt x="785" y="1376"/>
                    <a:pt x="785" y="1376"/>
                  </a:cubicBezTo>
                  <a:lnTo>
                    <a:pt x="790" y="1376"/>
                  </a:lnTo>
                  <a:cubicBezTo>
                    <a:pt x="791" y="1376"/>
                    <a:pt x="792" y="1377"/>
                    <a:pt x="794" y="1377"/>
                  </a:cubicBezTo>
                  <a:lnTo>
                    <a:pt x="798" y="1380"/>
                  </a:lnTo>
                  <a:lnTo>
                    <a:pt x="857" y="1439"/>
                  </a:lnTo>
                  <a:lnTo>
                    <a:pt x="866" y="1450"/>
                  </a:lnTo>
                  <a:cubicBezTo>
                    <a:pt x="866" y="1450"/>
                    <a:pt x="867" y="1451"/>
                    <a:pt x="867" y="1452"/>
                  </a:cubicBezTo>
                  <a:lnTo>
                    <a:pt x="869" y="1459"/>
                  </a:lnTo>
                  <a:cubicBezTo>
                    <a:pt x="869" y="1460"/>
                    <a:pt x="870" y="1461"/>
                    <a:pt x="870" y="1462"/>
                  </a:cubicBezTo>
                  <a:lnTo>
                    <a:pt x="869" y="1467"/>
                  </a:lnTo>
                  <a:cubicBezTo>
                    <a:pt x="869" y="1468"/>
                    <a:pt x="869" y="1470"/>
                    <a:pt x="868" y="1471"/>
                  </a:cubicBezTo>
                  <a:lnTo>
                    <a:pt x="865" y="1475"/>
                  </a:lnTo>
                  <a:cubicBezTo>
                    <a:pt x="864" y="1476"/>
                    <a:pt x="864" y="1477"/>
                    <a:pt x="863" y="1477"/>
                  </a:cubicBezTo>
                  <a:lnTo>
                    <a:pt x="858" y="1481"/>
                  </a:lnTo>
                  <a:lnTo>
                    <a:pt x="851" y="1485"/>
                  </a:lnTo>
                  <a:lnTo>
                    <a:pt x="840" y="1488"/>
                  </a:lnTo>
                  <a:lnTo>
                    <a:pt x="809" y="1491"/>
                  </a:lnTo>
                  <a:lnTo>
                    <a:pt x="807" y="1496"/>
                  </a:lnTo>
                  <a:lnTo>
                    <a:pt x="804" y="1516"/>
                  </a:lnTo>
                  <a:lnTo>
                    <a:pt x="801" y="1527"/>
                  </a:lnTo>
                  <a:lnTo>
                    <a:pt x="795" y="1540"/>
                  </a:lnTo>
                  <a:lnTo>
                    <a:pt x="750" y="1595"/>
                  </a:lnTo>
                  <a:lnTo>
                    <a:pt x="748" y="1601"/>
                  </a:lnTo>
                  <a:lnTo>
                    <a:pt x="746" y="1613"/>
                  </a:lnTo>
                  <a:lnTo>
                    <a:pt x="747" y="1618"/>
                  </a:lnTo>
                  <a:cubicBezTo>
                    <a:pt x="748" y="1618"/>
                    <a:pt x="749" y="1619"/>
                    <a:pt x="750" y="1619"/>
                  </a:cubicBezTo>
                  <a:lnTo>
                    <a:pt x="754" y="1621"/>
                  </a:lnTo>
                  <a:cubicBezTo>
                    <a:pt x="755" y="1621"/>
                    <a:pt x="756" y="1622"/>
                    <a:pt x="757" y="1623"/>
                  </a:cubicBezTo>
                  <a:lnTo>
                    <a:pt x="761" y="1628"/>
                  </a:lnTo>
                  <a:cubicBezTo>
                    <a:pt x="761" y="1628"/>
                    <a:pt x="762" y="1629"/>
                    <a:pt x="762" y="1630"/>
                  </a:cubicBezTo>
                  <a:lnTo>
                    <a:pt x="771" y="1648"/>
                  </a:lnTo>
                  <a:lnTo>
                    <a:pt x="775" y="1651"/>
                  </a:lnTo>
                  <a:lnTo>
                    <a:pt x="782" y="1653"/>
                  </a:lnTo>
                  <a:lnTo>
                    <a:pt x="800" y="1654"/>
                  </a:lnTo>
                  <a:lnTo>
                    <a:pt x="816" y="1657"/>
                  </a:lnTo>
                  <a:cubicBezTo>
                    <a:pt x="817" y="1658"/>
                    <a:pt x="818" y="1658"/>
                    <a:pt x="818" y="1659"/>
                  </a:cubicBezTo>
                  <a:lnTo>
                    <a:pt x="824" y="1662"/>
                  </a:lnTo>
                  <a:lnTo>
                    <a:pt x="831" y="1669"/>
                  </a:lnTo>
                  <a:lnTo>
                    <a:pt x="834" y="1673"/>
                  </a:lnTo>
                  <a:lnTo>
                    <a:pt x="836" y="1671"/>
                  </a:lnTo>
                  <a:cubicBezTo>
                    <a:pt x="837" y="1670"/>
                    <a:pt x="838" y="1669"/>
                    <a:pt x="840" y="1669"/>
                  </a:cubicBezTo>
                  <a:lnTo>
                    <a:pt x="847" y="1667"/>
                  </a:lnTo>
                  <a:cubicBezTo>
                    <a:pt x="848" y="1667"/>
                    <a:pt x="849" y="1667"/>
                    <a:pt x="850" y="1667"/>
                  </a:cubicBezTo>
                  <a:lnTo>
                    <a:pt x="859" y="1669"/>
                  </a:lnTo>
                  <a:cubicBezTo>
                    <a:pt x="859" y="1669"/>
                    <a:pt x="860" y="1669"/>
                    <a:pt x="861" y="1669"/>
                  </a:cubicBezTo>
                  <a:lnTo>
                    <a:pt x="870" y="1674"/>
                  </a:lnTo>
                  <a:lnTo>
                    <a:pt x="880" y="1683"/>
                  </a:lnTo>
                  <a:cubicBezTo>
                    <a:pt x="881" y="1683"/>
                    <a:pt x="881" y="1684"/>
                    <a:pt x="882" y="1685"/>
                  </a:cubicBezTo>
                  <a:lnTo>
                    <a:pt x="904" y="1719"/>
                  </a:lnTo>
                  <a:lnTo>
                    <a:pt x="906" y="1721"/>
                  </a:lnTo>
                  <a:lnTo>
                    <a:pt x="909" y="1721"/>
                  </a:lnTo>
                  <a:lnTo>
                    <a:pt x="913" y="1717"/>
                  </a:lnTo>
                  <a:lnTo>
                    <a:pt x="922" y="1704"/>
                  </a:lnTo>
                  <a:lnTo>
                    <a:pt x="925" y="1697"/>
                  </a:lnTo>
                  <a:lnTo>
                    <a:pt x="934" y="1685"/>
                  </a:lnTo>
                  <a:lnTo>
                    <a:pt x="948" y="1673"/>
                  </a:lnTo>
                  <a:cubicBezTo>
                    <a:pt x="949" y="1673"/>
                    <a:pt x="950" y="1673"/>
                    <a:pt x="950" y="1672"/>
                  </a:cubicBezTo>
                  <a:lnTo>
                    <a:pt x="958" y="1669"/>
                  </a:lnTo>
                  <a:cubicBezTo>
                    <a:pt x="959" y="1669"/>
                    <a:pt x="960" y="1669"/>
                    <a:pt x="961" y="1669"/>
                  </a:cubicBezTo>
                  <a:lnTo>
                    <a:pt x="969" y="1668"/>
                  </a:lnTo>
                  <a:cubicBezTo>
                    <a:pt x="970" y="1668"/>
                    <a:pt x="971" y="1668"/>
                    <a:pt x="972" y="1669"/>
                  </a:cubicBezTo>
                  <a:lnTo>
                    <a:pt x="981" y="1672"/>
                  </a:lnTo>
                  <a:cubicBezTo>
                    <a:pt x="982" y="1672"/>
                    <a:pt x="982" y="1672"/>
                    <a:pt x="983" y="1673"/>
                  </a:cubicBezTo>
                  <a:lnTo>
                    <a:pt x="1019" y="1704"/>
                  </a:lnTo>
                  <a:lnTo>
                    <a:pt x="1022" y="1705"/>
                  </a:lnTo>
                  <a:lnTo>
                    <a:pt x="1026" y="1705"/>
                  </a:lnTo>
                  <a:lnTo>
                    <a:pt x="1112" y="1626"/>
                  </a:lnTo>
                  <a:cubicBezTo>
                    <a:pt x="1113" y="1626"/>
                    <a:pt x="1113" y="1625"/>
                    <a:pt x="1114" y="1625"/>
                  </a:cubicBezTo>
                  <a:lnTo>
                    <a:pt x="1149" y="1609"/>
                  </a:lnTo>
                  <a:cubicBezTo>
                    <a:pt x="1150" y="1608"/>
                    <a:pt x="1151" y="1608"/>
                    <a:pt x="1153" y="1608"/>
                  </a:cubicBezTo>
                  <a:lnTo>
                    <a:pt x="1193" y="1612"/>
                  </a:lnTo>
                  <a:lnTo>
                    <a:pt x="1197" y="1610"/>
                  </a:lnTo>
                  <a:lnTo>
                    <a:pt x="1201" y="1605"/>
                  </a:lnTo>
                  <a:lnTo>
                    <a:pt x="1207" y="1580"/>
                  </a:lnTo>
                  <a:cubicBezTo>
                    <a:pt x="1207" y="1580"/>
                    <a:pt x="1207" y="1579"/>
                    <a:pt x="1207" y="1578"/>
                  </a:cubicBezTo>
                  <a:lnTo>
                    <a:pt x="1212" y="1570"/>
                  </a:lnTo>
                  <a:cubicBezTo>
                    <a:pt x="1212" y="1569"/>
                    <a:pt x="1213" y="1568"/>
                    <a:pt x="1214" y="1567"/>
                  </a:cubicBezTo>
                  <a:lnTo>
                    <a:pt x="1220" y="1562"/>
                  </a:lnTo>
                  <a:cubicBezTo>
                    <a:pt x="1220" y="1562"/>
                    <a:pt x="1221" y="1561"/>
                    <a:pt x="1222" y="1561"/>
                  </a:cubicBezTo>
                  <a:lnTo>
                    <a:pt x="1229" y="1558"/>
                  </a:lnTo>
                  <a:cubicBezTo>
                    <a:pt x="1230" y="1558"/>
                    <a:pt x="1231" y="1558"/>
                    <a:pt x="1232" y="1558"/>
                  </a:cubicBezTo>
                  <a:lnTo>
                    <a:pt x="1243" y="1558"/>
                  </a:lnTo>
                  <a:cubicBezTo>
                    <a:pt x="1244" y="1558"/>
                    <a:pt x="1244" y="1558"/>
                    <a:pt x="1245" y="1558"/>
                  </a:cubicBezTo>
                  <a:lnTo>
                    <a:pt x="1273" y="1523"/>
                  </a:lnTo>
                  <a:cubicBezTo>
                    <a:pt x="1274" y="1523"/>
                    <a:pt x="1275" y="1522"/>
                    <a:pt x="1276" y="1521"/>
                  </a:cubicBezTo>
                  <a:lnTo>
                    <a:pt x="1285" y="1516"/>
                  </a:lnTo>
                  <a:cubicBezTo>
                    <a:pt x="1286" y="1516"/>
                    <a:pt x="1288" y="1515"/>
                    <a:pt x="1289" y="1515"/>
                  </a:cubicBezTo>
                  <a:lnTo>
                    <a:pt x="1297" y="1516"/>
                  </a:lnTo>
                  <a:cubicBezTo>
                    <a:pt x="1300" y="1516"/>
                    <a:pt x="1302" y="1518"/>
                    <a:pt x="1303" y="1519"/>
                  </a:cubicBezTo>
                  <a:lnTo>
                    <a:pt x="1309" y="1528"/>
                  </a:lnTo>
                  <a:lnTo>
                    <a:pt x="1315" y="1540"/>
                  </a:lnTo>
                  <a:lnTo>
                    <a:pt x="1320" y="1546"/>
                  </a:lnTo>
                  <a:lnTo>
                    <a:pt x="1324" y="1550"/>
                  </a:lnTo>
                  <a:lnTo>
                    <a:pt x="1336" y="1553"/>
                  </a:lnTo>
                  <a:lnTo>
                    <a:pt x="1370" y="1551"/>
                  </a:lnTo>
                  <a:lnTo>
                    <a:pt x="1375" y="1549"/>
                  </a:lnTo>
                  <a:lnTo>
                    <a:pt x="1396" y="1534"/>
                  </a:lnTo>
                  <a:cubicBezTo>
                    <a:pt x="1397" y="1533"/>
                    <a:pt x="1398" y="1532"/>
                    <a:pt x="1399" y="1532"/>
                  </a:cubicBezTo>
                  <a:lnTo>
                    <a:pt x="1404" y="1531"/>
                  </a:lnTo>
                  <a:cubicBezTo>
                    <a:pt x="1406" y="1530"/>
                    <a:pt x="1407" y="1530"/>
                    <a:pt x="1408" y="1531"/>
                  </a:cubicBezTo>
                  <a:lnTo>
                    <a:pt x="1490" y="1544"/>
                  </a:lnTo>
                  <a:lnTo>
                    <a:pt x="1499" y="1541"/>
                  </a:lnTo>
                  <a:lnTo>
                    <a:pt x="1507" y="1534"/>
                  </a:lnTo>
                  <a:lnTo>
                    <a:pt x="1532" y="1497"/>
                  </a:lnTo>
                  <a:lnTo>
                    <a:pt x="1538" y="1491"/>
                  </a:lnTo>
                  <a:cubicBezTo>
                    <a:pt x="1539" y="1491"/>
                    <a:pt x="1540" y="1490"/>
                    <a:pt x="1541" y="1490"/>
                  </a:cubicBezTo>
                  <a:lnTo>
                    <a:pt x="1625" y="1463"/>
                  </a:lnTo>
                  <a:lnTo>
                    <a:pt x="1650" y="1432"/>
                  </a:lnTo>
                  <a:lnTo>
                    <a:pt x="1657" y="1415"/>
                  </a:lnTo>
                  <a:lnTo>
                    <a:pt x="1659" y="1408"/>
                  </a:lnTo>
                  <a:lnTo>
                    <a:pt x="1659" y="1402"/>
                  </a:lnTo>
                  <a:lnTo>
                    <a:pt x="1657" y="1395"/>
                  </a:lnTo>
                  <a:lnTo>
                    <a:pt x="1647" y="1372"/>
                  </a:lnTo>
                  <a:lnTo>
                    <a:pt x="1645" y="1362"/>
                  </a:lnTo>
                  <a:lnTo>
                    <a:pt x="1645" y="1352"/>
                  </a:lnTo>
                  <a:lnTo>
                    <a:pt x="1648" y="1341"/>
                  </a:lnTo>
                  <a:lnTo>
                    <a:pt x="1654" y="1329"/>
                  </a:lnTo>
                  <a:lnTo>
                    <a:pt x="1672" y="1307"/>
                  </a:lnTo>
                  <a:lnTo>
                    <a:pt x="1676" y="1298"/>
                  </a:lnTo>
                  <a:lnTo>
                    <a:pt x="1678" y="1292"/>
                  </a:lnTo>
                  <a:lnTo>
                    <a:pt x="1678" y="1285"/>
                  </a:lnTo>
                  <a:lnTo>
                    <a:pt x="1676" y="1279"/>
                  </a:lnTo>
                  <a:lnTo>
                    <a:pt x="1673" y="1274"/>
                  </a:lnTo>
                  <a:lnTo>
                    <a:pt x="1667" y="1270"/>
                  </a:lnTo>
                  <a:lnTo>
                    <a:pt x="1654" y="1263"/>
                  </a:lnTo>
                  <a:cubicBezTo>
                    <a:pt x="1652" y="1262"/>
                    <a:pt x="1651" y="1261"/>
                    <a:pt x="1651" y="1260"/>
                  </a:cubicBezTo>
                  <a:lnTo>
                    <a:pt x="1646" y="1254"/>
                  </a:lnTo>
                  <a:cubicBezTo>
                    <a:pt x="1645" y="1253"/>
                    <a:pt x="1645" y="1252"/>
                    <a:pt x="1645" y="1251"/>
                  </a:cubicBezTo>
                  <a:lnTo>
                    <a:pt x="1642" y="1242"/>
                  </a:lnTo>
                  <a:lnTo>
                    <a:pt x="1640" y="1230"/>
                  </a:lnTo>
                  <a:lnTo>
                    <a:pt x="1642" y="1205"/>
                  </a:lnTo>
                  <a:lnTo>
                    <a:pt x="1648" y="1181"/>
                  </a:lnTo>
                  <a:lnTo>
                    <a:pt x="1653" y="1171"/>
                  </a:lnTo>
                  <a:cubicBezTo>
                    <a:pt x="1653" y="1170"/>
                    <a:pt x="1654" y="1169"/>
                    <a:pt x="1654" y="1168"/>
                  </a:cubicBezTo>
                  <a:lnTo>
                    <a:pt x="1660" y="1163"/>
                  </a:lnTo>
                  <a:cubicBezTo>
                    <a:pt x="1661" y="1162"/>
                    <a:pt x="1662" y="1161"/>
                    <a:pt x="1663" y="1161"/>
                  </a:cubicBezTo>
                  <a:lnTo>
                    <a:pt x="1688" y="1150"/>
                  </a:lnTo>
                  <a:lnTo>
                    <a:pt x="1688" y="1147"/>
                  </a:lnTo>
                  <a:lnTo>
                    <a:pt x="1688" y="1142"/>
                  </a:lnTo>
                  <a:lnTo>
                    <a:pt x="1686" y="1138"/>
                  </a:lnTo>
                  <a:lnTo>
                    <a:pt x="1678" y="1123"/>
                  </a:lnTo>
                  <a:lnTo>
                    <a:pt x="1675" y="1115"/>
                  </a:lnTo>
                  <a:lnTo>
                    <a:pt x="1674" y="1104"/>
                  </a:lnTo>
                  <a:lnTo>
                    <a:pt x="1675" y="1091"/>
                  </a:lnTo>
                  <a:lnTo>
                    <a:pt x="1678" y="1077"/>
                  </a:lnTo>
                  <a:lnTo>
                    <a:pt x="1683" y="1064"/>
                  </a:lnTo>
                  <a:lnTo>
                    <a:pt x="1696" y="1042"/>
                  </a:lnTo>
                  <a:lnTo>
                    <a:pt x="1713" y="1025"/>
                  </a:lnTo>
                  <a:lnTo>
                    <a:pt x="1819" y="960"/>
                  </a:lnTo>
                  <a:lnTo>
                    <a:pt x="1822" y="954"/>
                  </a:lnTo>
                  <a:lnTo>
                    <a:pt x="1823" y="944"/>
                  </a:lnTo>
                  <a:lnTo>
                    <a:pt x="1821" y="933"/>
                  </a:lnTo>
                  <a:lnTo>
                    <a:pt x="1799" y="862"/>
                  </a:lnTo>
                  <a:lnTo>
                    <a:pt x="1796" y="848"/>
                  </a:lnTo>
                  <a:lnTo>
                    <a:pt x="1793" y="761"/>
                  </a:lnTo>
                  <a:lnTo>
                    <a:pt x="1786" y="738"/>
                  </a:lnTo>
                  <a:cubicBezTo>
                    <a:pt x="1786" y="737"/>
                    <a:pt x="1786" y="736"/>
                    <a:pt x="1786" y="735"/>
                  </a:cubicBezTo>
                  <a:lnTo>
                    <a:pt x="1787" y="726"/>
                  </a:lnTo>
                  <a:cubicBezTo>
                    <a:pt x="1787" y="725"/>
                    <a:pt x="1787" y="724"/>
                    <a:pt x="1788" y="723"/>
                  </a:cubicBezTo>
                  <a:lnTo>
                    <a:pt x="1791" y="717"/>
                  </a:lnTo>
                  <a:cubicBezTo>
                    <a:pt x="1791" y="716"/>
                    <a:pt x="1792" y="715"/>
                    <a:pt x="1793" y="714"/>
                  </a:cubicBezTo>
                  <a:lnTo>
                    <a:pt x="1799" y="710"/>
                  </a:lnTo>
                  <a:cubicBezTo>
                    <a:pt x="1800" y="709"/>
                    <a:pt x="1801" y="709"/>
                    <a:pt x="1802" y="708"/>
                  </a:cubicBezTo>
                  <a:lnTo>
                    <a:pt x="1836" y="702"/>
                  </a:lnTo>
                  <a:lnTo>
                    <a:pt x="1838" y="700"/>
                  </a:lnTo>
                  <a:lnTo>
                    <a:pt x="1841" y="692"/>
                  </a:lnTo>
                  <a:lnTo>
                    <a:pt x="1843" y="683"/>
                  </a:lnTo>
                  <a:lnTo>
                    <a:pt x="1843" y="673"/>
                  </a:lnTo>
                  <a:lnTo>
                    <a:pt x="1842" y="662"/>
                  </a:lnTo>
                  <a:lnTo>
                    <a:pt x="1840" y="652"/>
                  </a:lnTo>
                  <a:lnTo>
                    <a:pt x="1836" y="646"/>
                  </a:lnTo>
                  <a:lnTo>
                    <a:pt x="1804" y="614"/>
                  </a:lnTo>
                  <a:cubicBezTo>
                    <a:pt x="1803" y="613"/>
                    <a:pt x="1802" y="612"/>
                    <a:pt x="1802" y="611"/>
                  </a:cubicBezTo>
                  <a:lnTo>
                    <a:pt x="1799" y="603"/>
                  </a:lnTo>
                  <a:cubicBezTo>
                    <a:pt x="1799" y="602"/>
                    <a:pt x="1798" y="601"/>
                    <a:pt x="1798" y="600"/>
                  </a:cubicBezTo>
                  <a:lnTo>
                    <a:pt x="1799" y="590"/>
                  </a:lnTo>
                  <a:cubicBezTo>
                    <a:pt x="1798" y="589"/>
                    <a:pt x="1799" y="588"/>
                    <a:pt x="1799" y="587"/>
                  </a:cubicBez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3">
              <a:extLst>
                <a:ext uri="{FF2B5EF4-FFF2-40B4-BE49-F238E27FC236}">
                  <a16:creationId xmlns:a16="http://schemas.microsoft.com/office/drawing/2014/main" xmlns="" id="{A1A2C1FB-83EB-4CDD-A9DA-30DE3C4F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5" y="2973388"/>
              <a:ext cx="728663" cy="660400"/>
            </a:xfrm>
            <a:custGeom>
              <a:avLst/>
              <a:gdLst>
                <a:gd name="T0" fmla="*/ 150 w 2024"/>
                <a:gd name="T1" fmla="*/ 1272 h 1834"/>
                <a:gd name="T2" fmla="*/ 280 w 2024"/>
                <a:gd name="T3" fmla="*/ 1326 h 1834"/>
                <a:gd name="T4" fmla="*/ 327 w 2024"/>
                <a:gd name="T5" fmla="*/ 1407 h 1834"/>
                <a:gd name="T6" fmla="*/ 333 w 2024"/>
                <a:gd name="T7" fmla="*/ 1544 h 1834"/>
                <a:gd name="T8" fmla="*/ 373 w 2024"/>
                <a:gd name="T9" fmla="*/ 1665 h 1834"/>
                <a:gd name="T10" fmla="*/ 348 w 2024"/>
                <a:gd name="T11" fmla="*/ 1737 h 1834"/>
                <a:gd name="T12" fmla="*/ 407 w 2024"/>
                <a:gd name="T13" fmla="*/ 1789 h 1834"/>
                <a:gd name="T14" fmla="*/ 526 w 2024"/>
                <a:gd name="T15" fmla="*/ 1817 h 1834"/>
                <a:gd name="T16" fmla="*/ 616 w 2024"/>
                <a:gd name="T17" fmla="*/ 1748 h 1834"/>
                <a:gd name="T18" fmla="*/ 678 w 2024"/>
                <a:gd name="T19" fmla="*/ 1660 h 1834"/>
                <a:gd name="T20" fmla="*/ 853 w 2024"/>
                <a:gd name="T21" fmla="*/ 1563 h 1834"/>
                <a:gd name="T22" fmla="*/ 914 w 2024"/>
                <a:gd name="T23" fmla="*/ 1565 h 1834"/>
                <a:gd name="T24" fmla="*/ 1065 w 2024"/>
                <a:gd name="T25" fmla="*/ 1514 h 1834"/>
                <a:gd name="T26" fmla="*/ 1108 w 2024"/>
                <a:gd name="T27" fmla="*/ 1481 h 1834"/>
                <a:gd name="T28" fmla="*/ 1223 w 2024"/>
                <a:gd name="T29" fmla="*/ 1429 h 1834"/>
                <a:gd name="T30" fmla="*/ 1235 w 2024"/>
                <a:gd name="T31" fmla="*/ 1387 h 1834"/>
                <a:gd name="T32" fmla="*/ 1275 w 2024"/>
                <a:gd name="T33" fmla="*/ 1345 h 1834"/>
                <a:gd name="T34" fmla="*/ 1510 w 2024"/>
                <a:gd name="T35" fmla="*/ 1346 h 1834"/>
                <a:gd name="T36" fmla="*/ 1596 w 2024"/>
                <a:gd name="T37" fmla="*/ 1327 h 1834"/>
                <a:gd name="T38" fmla="*/ 1686 w 2024"/>
                <a:gd name="T39" fmla="*/ 1304 h 1834"/>
                <a:gd name="T40" fmla="*/ 1692 w 2024"/>
                <a:gd name="T41" fmla="*/ 1239 h 1834"/>
                <a:gd name="T42" fmla="*/ 1688 w 2024"/>
                <a:gd name="T43" fmla="*/ 1167 h 1834"/>
                <a:gd name="T44" fmla="*/ 1741 w 2024"/>
                <a:gd name="T45" fmla="*/ 1171 h 1834"/>
                <a:gd name="T46" fmla="*/ 1809 w 2024"/>
                <a:gd name="T47" fmla="*/ 1091 h 1834"/>
                <a:gd name="T48" fmla="*/ 1828 w 2024"/>
                <a:gd name="T49" fmla="*/ 1041 h 1834"/>
                <a:gd name="T50" fmla="*/ 1662 w 2024"/>
                <a:gd name="T51" fmla="*/ 701 h 1834"/>
                <a:gd name="T52" fmla="*/ 1693 w 2024"/>
                <a:gd name="T53" fmla="*/ 664 h 1834"/>
                <a:gd name="T54" fmla="*/ 1751 w 2024"/>
                <a:gd name="T55" fmla="*/ 562 h 1834"/>
                <a:gd name="T56" fmla="*/ 1779 w 2024"/>
                <a:gd name="T57" fmla="*/ 499 h 1834"/>
                <a:gd name="T58" fmla="*/ 1815 w 2024"/>
                <a:gd name="T59" fmla="*/ 404 h 1834"/>
                <a:gd name="T60" fmla="*/ 1908 w 2024"/>
                <a:gd name="T61" fmla="*/ 470 h 1834"/>
                <a:gd name="T62" fmla="*/ 1929 w 2024"/>
                <a:gd name="T63" fmla="*/ 395 h 1834"/>
                <a:gd name="T64" fmla="*/ 1982 w 2024"/>
                <a:gd name="T65" fmla="*/ 376 h 1834"/>
                <a:gd name="T66" fmla="*/ 2017 w 2024"/>
                <a:gd name="T67" fmla="*/ 268 h 1834"/>
                <a:gd name="T68" fmla="*/ 1923 w 2024"/>
                <a:gd name="T69" fmla="*/ 246 h 1834"/>
                <a:gd name="T70" fmla="*/ 1950 w 2024"/>
                <a:gd name="T71" fmla="*/ 120 h 1834"/>
                <a:gd name="T72" fmla="*/ 1866 w 2024"/>
                <a:gd name="T73" fmla="*/ 60 h 1834"/>
                <a:gd name="T74" fmla="*/ 1842 w 2024"/>
                <a:gd name="T75" fmla="*/ 27 h 1834"/>
                <a:gd name="T76" fmla="*/ 1742 w 2024"/>
                <a:gd name="T77" fmla="*/ 52 h 1834"/>
                <a:gd name="T78" fmla="*/ 1695 w 2024"/>
                <a:gd name="T79" fmla="*/ 20 h 1834"/>
                <a:gd name="T80" fmla="*/ 1568 w 2024"/>
                <a:gd name="T81" fmla="*/ 88 h 1834"/>
                <a:gd name="T82" fmla="*/ 1635 w 2024"/>
                <a:gd name="T83" fmla="*/ 125 h 1834"/>
                <a:gd name="T84" fmla="*/ 1649 w 2024"/>
                <a:gd name="T85" fmla="*/ 184 h 1834"/>
                <a:gd name="T86" fmla="*/ 1685 w 2024"/>
                <a:gd name="T87" fmla="*/ 308 h 1834"/>
                <a:gd name="T88" fmla="*/ 1495 w 2024"/>
                <a:gd name="T89" fmla="*/ 370 h 1834"/>
                <a:gd name="T90" fmla="*/ 1210 w 2024"/>
                <a:gd name="T91" fmla="*/ 460 h 1834"/>
                <a:gd name="T92" fmla="*/ 1149 w 2024"/>
                <a:gd name="T93" fmla="*/ 506 h 1834"/>
                <a:gd name="T94" fmla="*/ 1118 w 2024"/>
                <a:gd name="T95" fmla="*/ 543 h 1834"/>
                <a:gd name="T96" fmla="*/ 1107 w 2024"/>
                <a:gd name="T97" fmla="*/ 587 h 1834"/>
                <a:gd name="T98" fmla="*/ 1034 w 2024"/>
                <a:gd name="T99" fmla="*/ 616 h 1834"/>
                <a:gd name="T100" fmla="*/ 771 w 2024"/>
                <a:gd name="T101" fmla="*/ 634 h 1834"/>
                <a:gd name="T102" fmla="*/ 681 w 2024"/>
                <a:gd name="T103" fmla="*/ 727 h 1834"/>
                <a:gd name="T104" fmla="*/ 652 w 2024"/>
                <a:gd name="T105" fmla="*/ 787 h 1834"/>
                <a:gd name="T106" fmla="*/ 588 w 2024"/>
                <a:gd name="T107" fmla="*/ 853 h 1834"/>
                <a:gd name="T108" fmla="*/ 519 w 2024"/>
                <a:gd name="T109" fmla="*/ 834 h 1834"/>
                <a:gd name="T110" fmla="*/ 481 w 2024"/>
                <a:gd name="T111" fmla="*/ 810 h 1834"/>
                <a:gd name="T112" fmla="*/ 380 w 2024"/>
                <a:gd name="T113" fmla="*/ 909 h 1834"/>
                <a:gd name="T114" fmla="*/ 266 w 2024"/>
                <a:gd name="T115" fmla="*/ 1024 h 1834"/>
                <a:gd name="T116" fmla="*/ 134 w 2024"/>
                <a:gd name="T117" fmla="*/ 1056 h 1834"/>
                <a:gd name="T118" fmla="*/ 75 w 2024"/>
                <a:gd name="T119" fmla="*/ 1048 h 1834"/>
                <a:gd name="T120" fmla="*/ 38 w 2024"/>
                <a:gd name="T121" fmla="*/ 1166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4" h="1834">
                  <a:moveTo>
                    <a:pt x="52" y="1246"/>
                  </a:moveTo>
                  <a:lnTo>
                    <a:pt x="131" y="1255"/>
                  </a:lnTo>
                  <a:cubicBezTo>
                    <a:pt x="132" y="1256"/>
                    <a:pt x="133" y="1256"/>
                    <a:pt x="135" y="1257"/>
                  </a:cubicBezTo>
                  <a:lnTo>
                    <a:pt x="142" y="1263"/>
                  </a:lnTo>
                  <a:lnTo>
                    <a:pt x="143" y="1264"/>
                  </a:lnTo>
                  <a:lnTo>
                    <a:pt x="150" y="1272"/>
                  </a:lnTo>
                  <a:lnTo>
                    <a:pt x="158" y="1290"/>
                  </a:lnTo>
                  <a:lnTo>
                    <a:pt x="166" y="1300"/>
                  </a:lnTo>
                  <a:lnTo>
                    <a:pt x="179" y="1309"/>
                  </a:lnTo>
                  <a:lnTo>
                    <a:pt x="208" y="1315"/>
                  </a:lnTo>
                  <a:lnTo>
                    <a:pt x="244" y="1317"/>
                  </a:lnTo>
                  <a:lnTo>
                    <a:pt x="280" y="1326"/>
                  </a:lnTo>
                  <a:lnTo>
                    <a:pt x="300" y="1337"/>
                  </a:lnTo>
                  <a:cubicBezTo>
                    <a:pt x="301" y="1338"/>
                    <a:pt x="302" y="1338"/>
                    <a:pt x="303" y="1339"/>
                  </a:cubicBezTo>
                  <a:lnTo>
                    <a:pt x="310" y="1348"/>
                  </a:lnTo>
                  <a:lnTo>
                    <a:pt x="318" y="1362"/>
                  </a:lnTo>
                  <a:lnTo>
                    <a:pt x="324" y="1389"/>
                  </a:lnTo>
                  <a:lnTo>
                    <a:pt x="327" y="1407"/>
                  </a:lnTo>
                  <a:lnTo>
                    <a:pt x="327" y="1424"/>
                  </a:lnTo>
                  <a:lnTo>
                    <a:pt x="325" y="1466"/>
                  </a:lnTo>
                  <a:lnTo>
                    <a:pt x="325" y="1478"/>
                  </a:lnTo>
                  <a:lnTo>
                    <a:pt x="327" y="1500"/>
                  </a:lnTo>
                  <a:lnTo>
                    <a:pt x="331" y="1523"/>
                  </a:lnTo>
                  <a:lnTo>
                    <a:pt x="333" y="1544"/>
                  </a:lnTo>
                  <a:lnTo>
                    <a:pt x="332" y="1555"/>
                  </a:lnTo>
                  <a:lnTo>
                    <a:pt x="327" y="1573"/>
                  </a:lnTo>
                  <a:lnTo>
                    <a:pt x="330" y="1586"/>
                  </a:lnTo>
                  <a:lnTo>
                    <a:pt x="339" y="1604"/>
                  </a:lnTo>
                  <a:lnTo>
                    <a:pt x="364" y="1643"/>
                  </a:lnTo>
                  <a:lnTo>
                    <a:pt x="373" y="1665"/>
                  </a:lnTo>
                  <a:lnTo>
                    <a:pt x="376" y="1683"/>
                  </a:lnTo>
                  <a:cubicBezTo>
                    <a:pt x="377" y="1684"/>
                    <a:pt x="376" y="1686"/>
                    <a:pt x="376" y="1687"/>
                  </a:cubicBezTo>
                  <a:lnTo>
                    <a:pt x="366" y="1705"/>
                  </a:lnTo>
                  <a:lnTo>
                    <a:pt x="346" y="1732"/>
                  </a:lnTo>
                  <a:lnTo>
                    <a:pt x="346" y="1734"/>
                  </a:lnTo>
                  <a:lnTo>
                    <a:pt x="348" y="1737"/>
                  </a:lnTo>
                  <a:lnTo>
                    <a:pt x="356" y="1745"/>
                  </a:lnTo>
                  <a:lnTo>
                    <a:pt x="380" y="1763"/>
                  </a:lnTo>
                  <a:lnTo>
                    <a:pt x="395" y="1776"/>
                  </a:lnTo>
                  <a:lnTo>
                    <a:pt x="396" y="1777"/>
                  </a:lnTo>
                  <a:lnTo>
                    <a:pt x="396" y="1777"/>
                  </a:lnTo>
                  <a:lnTo>
                    <a:pt x="407" y="1789"/>
                  </a:lnTo>
                  <a:lnTo>
                    <a:pt x="421" y="1809"/>
                  </a:lnTo>
                  <a:lnTo>
                    <a:pt x="427" y="1815"/>
                  </a:lnTo>
                  <a:lnTo>
                    <a:pt x="437" y="1820"/>
                  </a:lnTo>
                  <a:lnTo>
                    <a:pt x="490" y="1833"/>
                  </a:lnTo>
                  <a:lnTo>
                    <a:pt x="503" y="1833"/>
                  </a:lnTo>
                  <a:lnTo>
                    <a:pt x="526" y="1817"/>
                  </a:lnTo>
                  <a:lnTo>
                    <a:pt x="537" y="1800"/>
                  </a:lnTo>
                  <a:cubicBezTo>
                    <a:pt x="538" y="1799"/>
                    <a:pt x="539" y="1798"/>
                    <a:pt x="540" y="1797"/>
                  </a:cubicBezTo>
                  <a:lnTo>
                    <a:pt x="556" y="1789"/>
                  </a:lnTo>
                  <a:lnTo>
                    <a:pt x="576" y="1784"/>
                  </a:lnTo>
                  <a:lnTo>
                    <a:pt x="586" y="1779"/>
                  </a:lnTo>
                  <a:lnTo>
                    <a:pt x="616" y="1748"/>
                  </a:lnTo>
                  <a:lnTo>
                    <a:pt x="630" y="1738"/>
                  </a:lnTo>
                  <a:lnTo>
                    <a:pt x="641" y="1725"/>
                  </a:lnTo>
                  <a:lnTo>
                    <a:pt x="652" y="1698"/>
                  </a:lnTo>
                  <a:lnTo>
                    <a:pt x="669" y="1671"/>
                  </a:lnTo>
                  <a:lnTo>
                    <a:pt x="676" y="1662"/>
                  </a:lnTo>
                  <a:cubicBezTo>
                    <a:pt x="677" y="1661"/>
                    <a:pt x="678" y="1661"/>
                    <a:pt x="678" y="1660"/>
                  </a:cubicBezTo>
                  <a:lnTo>
                    <a:pt x="693" y="1652"/>
                  </a:lnTo>
                  <a:lnTo>
                    <a:pt x="765" y="1622"/>
                  </a:lnTo>
                  <a:lnTo>
                    <a:pt x="816" y="1589"/>
                  </a:lnTo>
                  <a:lnTo>
                    <a:pt x="831" y="1574"/>
                  </a:lnTo>
                  <a:lnTo>
                    <a:pt x="841" y="1568"/>
                  </a:lnTo>
                  <a:lnTo>
                    <a:pt x="853" y="1563"/>
                  </a:lnTo>
                  <a:lnTo>
                    <a:pt x="855" y="1563"/>
                  </a:lnTo>
                  <a:lnTo>
                    <a:pt x="869" y="1563"/>
                  </a:lnTo>
                  <a:lnTo>
                    <a:pt x="878" y="1565"/>
                  </a:lnTo>
                  <a:lnTo>
                    <a:pt x="890" y="1571"/>
                  </a:lnTo>
                  <a:lnTo>
                    <a:pt x="894" y="1571"/>
                  </a:lnTo>
                  <a:lnTo>
                    <a:pt x="914" y="1565"/>
                  </a:lnTo>
                  <a:lnTo>
                    <a:pt x="1029" y="1505"/>
                  </a:lnTo>
                  <a:cubicBezTo>
                    <a:pt x="1030" y="1505"/>
                    <a:pt x="1031" y="1504"/>
                    <a:pt x="1032" y="1504"/>
                  </a:cubicBezTo>
                  <a:lnTo>
                    <a:pt x="1042" y="1503"/>
                  </a:lnTo>
                  <a:cubicBezTo>
                    <a:pt x="1044" y="1503"/>
                    <a:pt x="1045" y="1503"/>
                    <a:pt x="1046" y="1504"/>
                  </a:cubicBezTo>
                  <a:lnTo>
                    <a:pt x="1056" y="1508"/>
                  </a:lnTo>
                  <a:lnTo>
                    <a:pt x="1065" y="1514"/>
                  </a:lnTo>
                  <a:lnTo>
                    <a:pt x="1071" y="1517"/>
                  </a:lnTo>
                  <a:lnTo>
                    <a:pt x="1075" y="1516"/>
                  </a:lnTo>
                  <a:lnTo>
                    <a:pt x="1087" y="1506"/>
                  </a:lnTo>
                  <a:lnTo>
                    <a:pt x="1094" y="1500"/>
                  </a:lnTo>
                  <a:lnTo>
                    <a:pt x="1100" y="1490"/>
                  </a:lnTo>
                  <a:lnTo>
                    <a:pt x="1108" y="1481"/>
                  </a:lnTo>
                  <a:cubicBezTo>
                    <a:pt x="1109" y="1481"/>
                    <a:pt x="1109" y="1480"/>
                    <a:pt x="1110" y="1480"/>
                  </a:cubicBezTo>
                  <a:lnTo>
                    <a:pt x="1182" y="1434"/>
                  </a:lnTo>
                  <a:lnTo>
                    <a:pt x="1195" y="1429"/>
                  </a:lnTo>
                  <a:cubicBezTo>
                    <a:pt x="1196" y="1429"/>
                    <a:pt x="1198" y="1428"/>
                    <a:pt x="1199" y="1428"/>
                  </a:cubicBezTo>
                  <a:lnTo>
                    <a:pt x="1215" y="1430"/>
                  </a:lnTo>
                  <a:lnTo>
                    <a:pt x="1223" y="1429"/>
                  </a:lnTo>
                  <a:lnTo>
                    <a:pt x="1229" y="1426"/>
                  </a:lnTo>
                  <a:lnTo>
                    <a:pt x="1235" y="1417"/>
                  </a:lnTo>
                  <a:lnTo>
                    <a:pt x="1236" y="1413"/>
                  </a:lnTo>
                  <a:lnTo>
                    <a:pt x="1236" y="1407"/>
                  </a:lnTo>
                  <a:lnTo>
                    <a:pt x="1235" y="1397"/>
                  </a:lnTo>
                  <a:lnTo>
                    <a:pt x="1235" y="1387"/>
                  </a:lnTo>
                  <a:lnTo>
                    <a:pt x="1236" y="1376"/>
                  </a:lnTo>
                  <a:lnTo>
                    <a:pt x="1240" y="1366"/>
                  </a:lnTo>
                  <a:lnTo>
                    <a:pt x="1245" y="1356"/>
                  </a:lnTo>
                  <a:cubicBezTo>
                    <a:pt x="1246" y="1355"/>
                    <a:pt x="1247" y="1354"/>
                    <a:pt x="1249" y="1353"/>
                  </a:cubicBezTo>
                  <a:lnTo>
                    <a:pt x="1258" y="1349"/>
                  </a:lnTo>
                  <a:lnTo>
                    <a:pt x="1275" y="1345"/>
                  </a:lnTo>
                  <a:lnTo>
                    <a:pt x="1327" y="1343"/>
                  </a:lnTo>
                  <a:lnTo>
                    <a:pt x="1359" y="1349"/>
                  </a:lnTo>
                  <a:lnTo>
                    <a:pt x="1389" y="1360"/>
                  </a:lnTo>
                  <a:lnTo>
                    <a:pt x="1410" y="1362"/>
                  </a:lnTo>
                  <a:lnTo>
                    <a:pt x="1505" y="1346"/>
                  </a:lnTo>
                  <a:cubicBezTo>
                    <a:pt x="1507" y="1346"/>
                    <a:pt x="1508" y="1346"/>
                    <a:pt x="1510" y="1346"/>
                  </a:cubicBezTo>
                  <a:lnTo>
                    <a:pt x="1547" y="1360"/>
                  </a:lnTo>
                  <a:lnTo>
                    <a:pt x="1551" y="1360"/>
                  </a:lnTo>
                  <a:lnTo>
                    <a:pt x="1558" y="1356"/>
                  </a:lnTo>
                  <a:lnTo>
                    <a:pt x="1583" y="1335"/>
                  </a:lnTo>
                  <a:lnTo>
                    <a:pt x="1594" y="1328"/>
                  </a:lnTo>
                  <a:cubicBezTo>
                    <a:pt x="1594" y="1327"/>
                    <a:pt x="1595" y="1327"/>
                    <a:pt x="1596" y="1327"/>
                  </a:cubicBezTo>
                  <a:lnTo>
                    <a:pt x="1605" y="1324"/>
                  </a:lnTo>
                  <a:lnTo>
                    <a:pt x="1641" y="1321"/>
                  </a:lnTo>
                  <a:lnTo>
                    <a:pt x="1663" y="1322"/>
                  </a:lnTo>
                  <a:lnTo>
                    <a:pt x="1670" y="1320"/>
                  </a:lnTo>
                  <a:lnTo>
                    <a:pt x="1677" y="1317"/>
                  </a:lnTo>
                  <a:lnTo>
                    <a:pt x="1686" y="1304"/>
                  </a:lnTo>
                  <a:lnTo>
                    <a:pt x="1694" y="1283"/>
                  </a:lnTo>
                  <a:lnTo>
                    <a:pt x="1700" y="1274"/>
                  </a:lnTo>
                  <a:lnTo>
                    <a:pt x="1700" y="1271"/>
                  </a:lnTo>
                  <a:lnTo>
                    <a:pt x="1700" y="1267"/>
                  </a:lnTo>
                  <a:lnTo>
                    <a:pt x="1693" y="1241"/>
                  </a:lnTo>
                  <a:cubicBezTo>
                    <a:pt x="1693" y="1241"/>
                    <a:pt x="1692" y="1240"/>
                    <a:pt x="1692" y="1239"/>
                  </a:cubicBezTo>
                  <a:lnTo>
                    <a:pt x="1694" y="1220"/>
                  </a:lnTo>
                  <a:lnTo>
                    <a:pt x="1693" y="1214"/>
                  </a:lnTo>
                  <a:lnTo>
                    <a:pt x="1684" y="1183"/>
                  </a:lnTo>
                  <a:cubicBezTo>
                    <a:pt x="1684" y="1182"/>
                    <a:pt x="1684" y="1181"/>
                    <a:pt x="1684" y="1180"/>
                  </a:cubicBezTo>
                  <a:lnTo>
                    <a:pt x="1685" y="1172"/>
                  </a:lnTo>
                  <a:cubicBezTo>
                    <a:pt x="1686" y="1170"/>
                    <a:pt x="1687" y="1169"/>
                    <a:pt x="1688" y="1167"/>
                  </a:cubicBezTo>
                  <a:lnTo>
                    <a:pt x="1693" y="1164"/>
                  </a:lnTo>
                  <a:cubicBezTo>
                    <a:pt x="1695" y="1162"/>
                    <a:pt x="1697" y="1161"/>
                    <a:pt x="1699" y="1162"/>
                  </a:cubicBezTo>
                  <a:lnTo>
                    <a:pt x="1709" y="1164"/>
                  </a:lnTo>
                  <a:lnTo>
                    <a:pt x="1732" y="1173"/>
                  </a:lnTo>
                  <a:lnTo>
                    <a:pt x="1735" y="1173"/>
                  </a:lnTo>
                  <a:lnTo>
                    <a:pt x="1741" y="1171"/>
                  </a:lnTo>
                  <a:lnTo>
                    <a:pt x="1750" y="1165"/>
                  </a:lnTo>
                  <a:lnTo>
                    <a:pt x="1785" y="1136"/>
                  </a:lnTo>
                  <a:lnTo>
                    <a:pt x="1801" y="1126"/>
                  </a:lnTo>
                  <a:lnTo>
                    <a:pt x="1804" y="1119"/>
                  </a:lnTo>
                  <a:lnTo>
                    <a:pt x="1808" y="1105"/>
                  </a:lnTo>
                  <a:lnTo>
                    <a:pt x="1809" y="1091"/>
                  </a:lnTo>
                  <a:lnTo>
                    <a:pt x="1809" y="1080"/>
                  </a:lnTo>
                  <a:lnTo>
                    <a:pt x="1812" y="1063"/>
                  </a:lnTo>
                  <a:lnTo>
                    <a:pt x="1817" y="1054"/>
                  </a:lnTo>
                  <a:lnTo>
                    <a:pt x="1822" y="1046"/>
                  </a:lnTo>
                  <a:cubicBezTo>
                    <a:pt x="1822" y="1045"/>
                    <a:pt x="1823" y="1045"/>
                    <a:pt x="1824" y="1044"/>
                  </a:cubicBezTo>
                  <a:lnTo>
                    <a:pt x="1828" y="1041"/>
                  </a:lnTo>
                  <a:lnTo>
                    <a:pt x="1820" y="1005"/>
                  </a:lnTo>
                  <a:lnTo>
                    <a:pt x="1735" y="935"/>
                  </a:lnTo>
                  <a:cubicBezTo>
                    <a:pt x="1734" y="934"/>
                    <a:pt x="1733" y="933"/>
                    <a:pt x="1733" y="931"/>
                  </a:cubicBezTo>
                  <a:lnTo>
                    <a:pt x="1664" y="715"/>
                  </a:lnTo>
                  <a:lnTo>
                    <a:pt x="1662" y="703"/>
                  </a:lnTo>
                  <a:cubicBezTo>
                    <a:pt x="1662" y="702"/>
                    <a:pt x="1662" y="702"/>
                    <a:pt x="1662" y="701"/>
                  </a:cubicBezTo>
                  <a:lnTo>
                    <a:pt x="1664" y="692"/>
                  </a:lnTo>
                  <a:cubicBezTo>
                    <a:pt x="1664" y="691"/>
                    <a:pt x="1665" y="690"/>
                    <a:pt x="1665" y="689"/>
                  </a:cubicBezTo>
                  <a:lnTo>
                    <a:pt x="1669" y="682"/>
                  </a:lnTo>
                  <a:lnTo>
                    <a:pt x="1676" y="674"/>
                  </a:lnTo>
                  <a:cubicBezTo>
                    <a:pt x="1676" y="674"/>
                    <a:pt x="1677" y="674"/>
                    <a:pt x="1678" y="673"/>
                  </a:cubicBezTo>
                  <a:lnTo>
                    <a:pt x="1693" y="664"/>
                  </a:lnTo>
                  <a:lnTo>
                    <a:pt x="1714" y="608"/>
                  </a:lnTo>
                  <a:cubicBezTo>
                    <a:pt x="1714" y="607"/>
                    <a:pt x="1714" y="607"/>
                    <a:pt x="1715" y="606"/>
                  </a:cubicBezTo>
                  <a:lnTo>
                    <a:pt x="1720" y="599"/>
                  </a:lnTo>
                  <a:lnTo>
                    <a:pt x="1748" y="574"/>
                  </a:lnTo>
                  <a:lnTo>
                    <a:pt x="1750" y="569"/>
                  </a:lnTo>
                  <a:lnTo>
                    <a:pt x="1751" y="562"/>
                  </a:lnTo>
                  <a:lnTo>
                    <a:pt x="1750" y="543"/>
                  </a:lnTo>
                  <a:cubicBezTo>
                    <a:pt x="1750" y="542"/>
                    <a:pt x="1750" y="542"/>
                    <a:pt x="1751" y="541"/>
                  </a:cubicBezTo>
                  <a:lnTo>
                    <a:pt x="1753" y="531"/>
                  </a:lnTo>
                  <a:lnTo>
                    <a:pt x="1758" y="521"/>
                  </a:lnTo>
                  <a:lnTo>
                    <a:pt x="1764" y="513"/>
                  </a:lnTo>
                  <a:lnTo>
                    <a:pt x="1779" y="499"/>
                  </a:lnTo>
                  <a:lnTo>
                    <a:pt x="1792" y="422"/>
                  </a:lnTo>
                  <a:cubicBezTo>
                    <a:pt x="1792" y="421"/>
                    <a:pt x="1792" y="420"/>
                    <a:pt x="1793" y="420"/>
                  </a:cubicBezTo>
                  <a:lnTo>
                    <a:pt x="1797" y="410"/>
                  </a:lnTo>
                  <a:cubicBezTo>
                    <a:pt x="1798" y="408"/>
                    <a:pt x="1800" y="407"/>
                    <a:pt x="1802" y="406"/>
                  </a:cubicBezTo>
                  <a:lnTo>
                    <a:pt x="1809" y="404"/>
                  </a:lnTo>
                  <a:cubicBezTo>
                    <a:pt x="1811" y="403"/>
                    <a:pt x="1813" y="404"/>
                    <a:pt x="1815" y="404"/>
                  </a:cubicBezTo>
                  <a:lnTo>
                    <a:pt x="1823" y="408"/>
                  </a:lnTo>
                  <a:cubicBezTo>
                    <a:pt x="1824" y="409"/>
                    <a:pt x="1825" y="409"/>
                    <a:pt x="1825" y="410"/>
                  </a:cubicBezTo>
                  <a:lnTo>
                    <a:pt x="1888" y="475"/>
                  </a:lnTo>
                  <a:lnTo>
                    <a:pt x="1894" y="476"/>
                  </a:lnTo>
                  <a:lnTo>
                    <a:pt x="1901" y="474"/>
                  </a:lnTo>
                  <a:lnTo>
                    <a:pt x="1908" y="470"/>
                  </a:lnTo>
                  <a:lnTo>
                    <a:pt x="1915" y="461"/>
                  </a:lnTo>
                  <a:lnTo>
                    <a:pt x="1920" y="450"/>
                  </a:lnTo>
                  <a:lnTo>
                    <a:pt x="1923" y="437"/>
                  </a:lnTo>
                  <a:lnTo>
                    <a:pt x="1925" y="408"/>
                  </a:lnTo>
                  <a:lnTo>
                    <a:pt x="1928" y="397"/>
                  </a:lnTo>
                  <a:cubicBezTo>
                    <a:pt x="1928" y="397"/>
                    <a:pt x="1928" y="396"/>
                    <a:pt x="1929" y="395"/>
                  </a:cubicBezTo>
                  <a:lnTo>
                    <a:pt x="1932" y="389"/>
                  </a:lnTo>
                  <a:cubicBezTo>
                    <a:pt x="1933" y="388"/>
                    <a:pt x="1934" y="387"/>
                    <a:pt x="1935" y="386"/>
                  </a:cubicBezTo>
                  <a:lnTo>
                    <a:pt x="1940" y="382"/>
                  </a:lnTo>
                  <a:cubicBezTo>
                    <a:pt x="1941" y="381"/>
                    <a:pt x="1942" y="381"/>
                    <a:pt x="1944" y="381"/>
                  </a:cubicBezTo>
                  <a:lnTo>
                    <a:pt x="1979" y="378"/>
                  </a:lnTo>
                  <a:lnTo>
                    <a:pt x="1982" y="376"/>
                  </a:lnTo>
                  <a:lnTo>
                    <a:pt x="1986" y="371"/>
                  </a:lnTo>
                  <a:lnTo>
                    <a:pt x="1988" y="367"/>
                  </a:lnTo>
                  <a:lnTo>
                    <a:pt x="1991" y="353"/>
                  </a:lnTo>
                  <a:lnTo>
                    <a:pt x="1995" y="319"/>
                  </a:lnTo>
                  <a:cubicBezTo>
                    <a:pt x="1995" y="318"/>
                    <a:pt x="1996" y="317"/>
                    <a:pt x="1996" y="316"/>
                  </a:cubicBezTo>
                  <a:lnTo>
                    <a:pt x="2017" y="268"/>
                  </a:lnTo>
                  <a:lnTo>
                    <a:pt x="2023" y="245"/>
                  </a:lnTo>
                  <a:lnTo>
                    <a:pt x="2018" y="231"/>
                  </a:lnTo>
                  <a:lnTo>
                    <a:pt x="2011" y="231"/>
                  </a:lnTo>
                  <a:lnTo>
                    <a:pt x="1945" y="258"/>
                  </a:lnTo>
                  <a:cubicBezTo>
                    <a:pt x="1943" y="260"/>
                    <a:pt x="1940" y="259"/>
                    <a:pt x="1937" y="257"/>
                  </a:cubicBezTo>
                  <a:lnTo>
                    <a:pt x="1923" y="246"/>
                  </a:lnTo>
                  <a:cubicBezTo>
                    <a:pt x="1921" y="244"/>
                    <a:pt x="1920" y="241"/>
                    <a:pt x="1920" y="238"/>
                  </a:cubicBezTo>
                  <a:lnTo>
                    <a:pt x="1927" y="214"/>
                  </a:lnTo>
                  <a:lnTo>
                    <a:pt x="1942" y="185"/>
                  </a:lnTo>
                  <a:lnTo>
                    <a:pt x="1951" y="163"/>
                  </a:lnTo>
                  <a:lnTo>
                    <a:pt x="1953" y="136"/>
                  </a:lnTo>
                  <a:lnTo>
                    <a:pt x="1950" y="120"/>
                  </a:lnTo>
                  <a:lnTo>
                    <a:pt x="1941" y="106"/>
                  </a:lnTo>
                  <a:lnTo>
                    <a:pt x="1927" y="89"/>
                  </a:lnTo>
                  <a:lnTo>
                    <a:pt x="1915" y="79"/>
                  </a:lnTo>
                  <a:lnTo>
                    <a:pt x="1883" y="71"/>
                  </a:lnTo>
                  <a:cubicBezTo>
                    <a:pt x="1882" y="71"/>
                    <a:pt x="1882" y="71"/>
                    <a:pt x="1881" y="70"/>
                  </a:cubicBezTo>
                  <a:lnTo>
                    <a:pt x="1866" y="60"/>
                  </a:lnTo>
                  <a:cubicBezTo>
                    <a:pt x="1865" y="59"/>
                    <a:pt x="1864" y="58"/>
                    <a:pt x="1864" y="58"/>
                  </a:cubicBezTo>
                  <a:lnTo>
                    <a:pt x="1852" y="42"/>
                  </a:lnTo>
                  <a:cubicBezTo>
                    <a:pt x="1852" y="41"/>
                    <a:pt x="1851" y="41"/>
                    <a:pt x="1851" y="40"/>
                  </a:cubicBezTo>
                  <a:lnTo>
                    <a:pt x="1847" y="28"/>
                  </a:lnTo>
                  <a:lnTo>
                    <a:pt x="1845" y="19"/>
                  </a:lnTo>
                  <a:lnTo>
                    <a:pt x="1842" y="27"/>
                  </a:lnTo>
                  <a:cubicBezTo>
                    <a:pt x="1841" y="29"/>
                    <a:pt x="1840" y="30"/>
                    <a:pt x="1838" y="31"/>
                  </a:cubicBezTo>
                  <a:lnTo>
                    <a:pt x="1824" y="39"/>
                  </a:lnTo>
                  <a:cubicBezTo>
                    <a:pt x="1823" y="39"/>
                    <a:pt x="1821" y="39"/>
                    <a:pt x="1820" y="39"/>
                  </a:cubicBezTo>
                  <a:lnTo>
                    <a:pt x="1778" y="37"/>
                  </a:lnTo>
                  <a:lnTo>
                    <a:pt x="1745" y="51"/>
                  </a:lnTo>
                  <a:cubicBezTo>
                    <a:pt x="1744" y="52"/>
                    <a:pt x="1743" y="52"/>
                    <a:pt x="1742" y="52"/>
                  </a:cubicBezTo>
                  <a:lnTo>
                    <a:pt x="1728" y="52"/>
                  </a:lnTo>
                  <a:cubicBezTo>
                    <a:pt x="1727" y="52"/>
                    <a:pt x="1726" y="51"/>
                    <a:pt x="1725" y="51"/>
                  </a:cubicBezTo>
                  <a:lnTo>
                    <a:pt x="1711" y="44"/>
                  </a:lnTo>
                  <a:cubicBezTo>
                    <a:pt x="1710" y="43"/>
                    <a:pt x="1709" y="42"/>
                    <a:pt x="1709" y="41"/>
                  </a:cubicBezTo>
                  <a:lnTo>
                    <a:pt x="1701" y="31"/>
                  </a:lnTo>
                  <a:lnTo>
                    <a:pt x="1695" y="20"/>
                  </a:lnTo>
                  <a:lnTo>
                    <a:pt x="1687" y="14"/>
                  </a:lnTo>
                  <a:lnTo>
                    <a:pt x="1646" y="0"/>
                  </a:lnTo>
                  <a:lnTo>
                    <a:pt x="1611" y="6"/>
                  </a:lnTo>
                  <a:lnTo>
                    <a:pt x="1585" y="32"/>
                  </a:lnTo>
                  <a:lnTo>
                    <a:pt x="1569" y="86"/>
                  </a:lnTo>
                  <a:cubicBezTo>
                    <a:pt x="1568" y="87"/>
                    <a:pt x="1568" y="88"/>
                    <a:pt x="1568" y="88"/>
                  </a:cubicBezTo>
                  <a:lnTo>
                    <a:pt x="1559" y="101"/>
                  </a:lnTo>
                  <a:lnTo>
                    <a:pt x="1564" y="105"/>
                  </a:lnTo>
                  <a:lnTo>
                    <a:pt x="1604" y="110"/>
                  </a:lnTo>
                  <a:cubicBezTo>
                    <a:pt x="1605" y="111"/>
                    <a:pt x="1605" y="111"/>
                    <a:pt x="1606" y="111"/>
                  </a:cubicBezTo>
                  <a:lnTo>
                    <a:pt x="1630" y="121"/>
                  </a:lnTo>
                  <a:cubicBezTo>
                    <a:pt x="1632" y="122"/>
                    <a:pt x="1634" y="123"/>
                    <a:pt x="1635" y="125"/>
                  </a:cubicBezTo>
                  <a:cubicBezTo>
                    <a:pt x="1635" y="127"/>
                    <a:pt x="1635" y="130"/>
                    <a:pt x="1634" y="132"/>
                  </a:cubicBezTo>
                  <a:lnTo>
                    <a:pt x="1633" y="136"/>
                  </a:lnTo>
                  <a:cubicBezTo>
                    <a:pt x="1632" y="137"/>
                    <a:pt x="1631" y="138"/>
                    <a:pt x="1630" y="139"/>
                  </a:cubicBezTo>
                  <a:lnTo>
                    <a:pt x="1623" y="144"/>
                  </a:lnTo>
                  <a:lnTo>
                    <a:pt x="1622" y="157"/>
                  </a:lnTo>
                  <a:lnTo>
                    <a:pt x="1649" y="184"/>
                  </a:lnTo>
                  <a:lnTo>
                    <a:pt x="1692" y="196"/>
                  </a:lnTo>
                  <a:lnTo>
                    <a:pt x="1727" y="216"/>
                  </a:lnTo>
                  <a:cubicBezTo>
                    <a:pt x="1729" y="218"/>
                    <a:pt x="1731" y="221"/>
                    <a:pt x="1730" y="224"/>
                  </a:cubicBezTo>
                  <a:lnTo>
                    <a:pt x="1723" y="272"/>
                  </a:lnTo>
                  <a:cubicBezTo>
                    <a:pt x="1723" y="274"/>
                    <a:pt x="1722" y="276"/>
                    <a:pt x="1720" y="277"/>
                  </a:cubicBezTo>
                  <a:lnTo>
                    <a:pt x="1685" y="308"/>
                  </a:lnTo>
                  <a:cubicBezTo>
                    <a:pt x="1683" y="309"/>
                    <a:pt x="1681" y="310"/>
                    <a:pt x="1679" y="310"/>
                  </a:cubicBezTo>
                  <a:lnTo>
                    <a:pt x="1584" y="302"/>
                  </a:lnTo>
                  <a:lnTo>
                    <a:pt x="1544" y="311"/>
                  </a:lnTo>
                  <a:lnTo>
                    <a:pt x="1532" y="322"/>
                  </a:lnTo>
                  <a:lnTo>
                    <a:pt x="1511" y="354"/>
                  </a:lnTo>
                  <a:lnTo>
                    <a:pt x="1495" y="370"/>
                  </a:lnTo>
                  <a:cubicBezTo>
                    <a:pt x="1494" y="370"/>
                    <a:pt x="1493" y="371"/>
                    <a:pt x="1493" y="371"/>
                  </a:cubicBezTo>
                  <a:lnTo>
                    <a:pt x="1302" y="459"/>
                  </a:lnTo>
                  <a:cubicBezTo>
                    <a:pt x="1302" y="459"/>
                    <a:pt x="1301" y="460"/>
                    <a:pt x="1300" y="460"/>
                  </a:cubicBezTo>
                  <a:lnTo>
                    <a:pt x="1276" y="461"/>
                  </a:lnTo>
                  <a:lnTo>
                    <a:pt x="1231" y="456"/>
                  </a:lnTo>
                  <a:lnTo>
                    <a:pt x="1210" y="460"/>
                  </a:lnTo>
                  <a:lnTo>
                    <a:pt x="1200" y="468"/>
                  </a:lnTo>
                  <a:lnTo>
                    <a:pt x="1182" y="491"/>
                  </a:lnTo>
                  <a:cubicBezTo>
                    <a:pt x="1181" y="491"/>
                    <a:pt x="1181" y="492"/>
                    <a:pt x="1180" y="492"/>
                  </a:cubicBezTo>
                  <a:lnTo>
                    <a:pt x="1168" y="502"/>
                  </a:lnTo>
                  <a:cubicBezTo>
                    <a:pt x="1167" y="502"/>
                    <a:pt x="1165" y="503"/>
                    <a:pt x="1164" y="503"/>
                  </a:cubicBezTo>
                  <a:lnTo>
                    <a:pt x="1149" y="506"/>
                  </a:lnTo>
                  <a:cubicBezTo>
                    <a:pt x="1148" y="506"/>
                    <a:pt x="1146" y="506"/>
                    <a:pt x="1145" y="505"/>
                  </a:cubicBezTo>
                  <a:lnTo>
                    <a:pt x="1135" y="502"/>
                  </a:lnTo>
                  <a:lnTo>
                    <a:pt x="1129" y="502"/>
                  </a:lnTo>
                  <a:lnTo>
                    <a:pt x="1121" y="512"/>
                  </a:lnTo>
                  <a:lnTo>
                    <a:pt x="1117" y="528"/>
                  </a:lnTo>
                  <a:lnTo>
                    <a:pt x="1118" y="543"/>
                  </a:lnTo>
                  <a:lnTo>
                    <a:pt x="1121" y="555"/>
                  </a:lnTo>
                  <a:cubicBezTo>
                    <a:pt x="1121" y="556"/>
                    <a:pt x="1121" y="557"/>
                    <a:pt x="1121" y="557"/>
                  </a:cubicBezTo>
                  <a:lnTo>
                    <a:pt x="1121" y="568"/>
                  </a:lnTo>
                  <a:cubicBezTo>
                    <a:pt x="1121" y="569"/>
                    <a:pt x="1120" y="570"/>
                    <a:pt x="1119" y="572"/>
                  </a:cubicBezTo>
                  <a:lnTo>
                    <a:pt x="1111" y="584"/>
                  </a:lnTo>
                  <a:cubicBezTo>
                    <a:pt x="1110" y="585"/>
                    <a:pt x="1109" y="586"/>
                    <a:pt x="1107" y="587"/>
                  </a:cubicBezTo>
                  <a:lnTo>
                    <a:pt x="1100" y="589"/>
                  </a:lnTo>
                  <a:cubicBezTo>
                    <a:pt x="1099" y="589"/>
                    <a:pt x="1098" y="590"/>
                    <a:pt x="1098" y="590"/>
                  </a:cubicBezTo>
                  <a:lnTo>
                    <a:pt x="1092" y="590"/>
                  </a:lnTo>
                  <a:lnTo>
                    <a:pt x="1059" y="611"/>
                  </a:lnTo>
                  <a:cubicBezTo>
                    <a:pt x="1058" y="611"/>
                    <a:pt x="1057" y="612"/>
                    <a:pt x="1056" y="612"/>
                  </a:cubicBezTo>
                  <a:lnTo>
                    <a:pt x="1034" y="616"/>
                  </a:lnTo>
                  <a:cubicBezTo>
                    <a:pt x="1033" y="616"/>
                    <a:pt x="1033" y="616"/>
                    <a:pt x="1032" y="616"/>
                  </a:cubicBezTo>
                  <a:lnTo>
                    <a:pt x="976" y="610"/>
                  </a:lnTo>
                  <a:lnTo>
                    <a:pt x="952" y="613"/>
                  </a:lnTo>
                  <a:lnTo>
                    <a:pt x="907" y="629"/>
                  </a:lnTo>
                  <a:lnTo>
                    <a:pt x="882" y="635"/>
                  </a:lnTo>
                  <a:lnTo>
                    <a:pt x="771" y="634"/>
                  </a:lnTo>
                  <a:lnTo>
                    <a:pt x="718" y="644"/>
                  </a:lnTo>
                  <a:lnTo>
                    <a:pt x="676" y="670"/>
                  </a:lnTo>
                  <a:lnTo>
                    <a:pt x="687" y="693"/>
                  </a:lnTo>
                  <a:cubicBezTo>
                    <a:pt x="688" y="694"/>
                    <a:pt x="688" y="696"/>
                    <a:pt x="687" y="698"/>
                  </a:cubicBezTo>
                  <a:lnTo>
                    <a:pt x="683" y="724"/>
                  </a:lnTo>
                  <a:cubicBezTo>
                    <a:pt x="682" y="725"/>
                    <a:pt x="682" y="726"/>
                    <a:pt x="681" y="727"/>
                  </a:cubicBezTo>
                  <a:lnTo>
                    <a:pt x="665" y="748"/>
                  </a:lnTo>
                  <a:cubicBezTo>
                    <a:pt x="664" y="749"/>
                    <a:pt x="664" y="749"/>
                    <a:pt x="663" y="750"/>
                  </a:cubicBezTo>
                  <a:lnTo>
                    <a:pt x="648" y="761"/>
                  </a:lnTo>
                  <a:lnTo>
                    <a:pt x="653" y="771"/>
                  </a:lnTo>
                  <a:cubicBezTo>
                    <a:pt x="653" y="772"/>
                    <a:pt x="653" y="774"/>
                    <a:pt x="653" y="775"/>
                  </a:cubicBezTo>
                  <a:lnTo>
                    <a:pt x="652" y="787"/>
                  </a:lnTo>
                  <a:cubicBezTo>
                    <a:pt x="652" y="788"/>
                    <a:pt x="651" y="790"/>
                    <a:pt x="650" y="791"/>
                  </a:cubicBezTo>
                  <a:lnTo>
                    <a:pt x="643" y="800"/>
                  </a:lnTo>
                  <a:cubicBezTo>
                    <a:pt x="642" y="801"/>
                    <a:pt x="642" y="801"/>
                    <a:pt x="641" y="802"/>
                  </a:cubicBezTo>
                  <a:lnTo>
                    <a:pt x="630" y="808"/>
                  </a:lnTo>
                  <a:lnTo>
                    <a:pt x="610" y="833"/>
                  </a:lnTo>
                  <a:lnTo>
                    <a:pt x="588" y="853"/>
                  </a:lnTo>
                  <a:cubicBezTo>
                    <a:pt x="587" y="854"/>
                    <a:pt x="586" y="855"/>
                    <a:pt x="585" y="855"/>
                  </a:cubicBezTo>
                  <a:lnTo>
                    <a:pt x="562" y="861"/>
                  </a:lnTo>
                  <a:cubicBezTo>
                    <a:pt x="560" y="861"/>
                    <a:pt x="558" y="861"/>
                    <a:pt x="557" y="860"/>
                  </a:cubicBezTo>
                  <a:lnTo>
                    <a:pt x="529" y="847"/>
                  </a:lnTo>
                  <a:cubicBezTo>
                    <a:pt x="528" y="846"/>
                    <a:pt x="527" y="845"/>
                    <a:pt x="527" y="844"/>
                  </a:cubicBezTo>
                  <a:lnTo>
                    <a:pt x="519" y="834"/>
                  </a:lnTo>
                  <a:lnTo>
                    <a:pt x="501" y="804"/>
                  </a:lnTo>
                  <a:lnTo>
                    <a:pt x="497" y="800"/>
                  </a:lnTo>
                  <a:lnTo>
                    <a:pt x="490" y="797"/>
                  </a:lnTo>
                  <a:lnTo>
                    <a:pt x="490" y="798"/>
                  </a:lnTo>
                  <a:cubicBezTo>
                    <a:pt x="490" y="799"/>
                    <a:pt x="489" y="801"/>
                    <a:pt x="488" y="802"/>
                  </a:cubicBezTo>
                  <a:lnTo>
                    <a:pt x="481" y="810"/>
                  </a:lnTo>
                  <a:lnTo>
                    <a:pt x="435" y="843"/>
                  </a:lnTo>
                  <a:lnTo>
                    <a:pt x="429" y="853"/>
                  </a:lnTo>
                  <a:lnTo>
                    <a:pt x="417" y="891"/>
                  </a:lnTo>
                  <a:cubicBezTo>
                    <a:pt x="416" y="893"/>
                    <a:pt x="415" y="895"/>
                    <a:pt x="413" y="896"/>
                  </a:cubicBezTo>
                  <a:lnTo>
                    <a:pt x="387" y="909"/>
                  </a:lnTo>
                  <a:cubicBezTo>
                    <a:pt x="385" y="910"/>
                    <a:pt x="383" y="910"/>
                    <a:pt x="380" y="909"/>
                  </a:cubicBezTo>
                  <a:lnTo>
                    <a:pt x="360" y="900"/>
                  </a:lnTo>
                  <a:lnTo>
                    <a:pt x="341" y="886"/>
                  </a:lnTo>
                  <a:lnTo>
                    <a:pt x="325" y="885"/>
                  </a:lnTo>
                  <a:lnTo>
                    <a:pt x="287" y="988"/>
                  </a:lnTo>
                  <a:lnTo>
                    <a:pt x="269" y="1021"/>
                  </a:lnTo>
                  <a:cubicBezTo>
                    <a:pt x="268" y="1022"/>
                    <a:pt x="267" y="1023"/>
                    <a:pt x="266" y="1024"/>
                  </a:cubicBezTo>
                  <a:lnTo>
                    <a:pt x="236" y="1046"/>
                  </a:lnTo>
                  <a:cubicBezTo>
                    <a:pt x="235" y="1047"/>
                    <a:pt x="233" y="1048"/>
                    <a:pt x="231" y="1048"/>
                  </a:cubicBezTo>
                  <a:lnTo>
                    <a:pt x="168" y="1044"/>
                  </a:lnTo>
                  <a:lnTo>
                    <a:pt x="136" y="1055"/>
                  </a:lnTo>
                  <a:cubicBezTo>
                    <a:pt x="136" y="1055"/>
                    <a:pt x="135" y="1056"/>
                    <a:pt x="134" y="1056"/>
                  </a:cubicBezTo>
                  <a:lnTo>
                    <a:pt x="134" y="1056"/>
                  </a:lnTo>
                  <a:lnTo>
                    <a:pt x="123" y="1059"/>
                  </a:lnTo>
                  <a:lnTo>
                    <a:pt x="110" y="1060"/>
                  </a:lnTo>
                  <a:lnTo>
                    <a:pt x="98" y="1059"/>
                  </a:lnTo>
                  <a:lnTo>
                    <a:pt x="85" y="1056"/>
                  </a:lnTo>
                  <a:cubicBezTo>
                    <a:pt x="84" y="1055"/>
                    <a:pt x="84" y="1055"/>
                    <a:pt x="83" y="1054"/>
                  </a:cubicBezTo>
                  <a:lnTo>
                    <a:pt x="75" y="1048"/>
                  </a:lnTo>
                  <a:lnTo>
                    <a:pt x="68" y="1047"/>
                  </a:lnTo>
                  <a:lnTo>
                    <a:pt x="61" y="1048"/>
                  </a:lnTo>
                  <a:lnTo>
                    <a:pt x="55" y="1053"/>
                  </a:lnTo>
                  <a:lnTo>
                    <a:pt x="48" y="1127"/>
                  </a:lnTo>
                  <a:lnTo>
                    <a:pt x="40" y="1163"/>
                  </a:lnTo>
                  <a:cubicBezTo>
                    <a:pt x="39" y="1164"/>
                    <a:pt x="39" y="1165"/>
                    <a:pt x="38" y="1166"/>
                  </a:cubicBezTo>
                  <a:lnTo>
                    <a:pt x="21" y="1187"/>
                  </a:lnTo>
                  <a:lnTo>
                    <a:pt x="0" y="1208"/>
                  </a:lnTo>
                  <a:lnTo>
                    <a:pt x="34" y="1236"/>
                  </a:lnTo>
                  <a:lnTo>
                    <a:pt x="52" y="1246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4">
              <a:extLst>
                <a:ext uri="{FF2B5EF4-FFF2-40B4-BE49-F238E27FC236}">
                  <a16:creationId xmlns:a16="http://schemas.microsoft.com/office/drawing/2014/main" xmlns="" id="{527EB01C-BF29-4D58-9AE4-C3BFEE890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0" y="3940175"/>
              <a:ext cx="917575" cy="682625"/>
            </a:xfrm>
            <a:custGeom>
              <a:avLst/>
              <a:gdLst>
                <a:gd name="T0" fmla="*/ 2426 w 2548"/>
                <a:gd name="T1" fmla="*/ 1342 h 1894"/>
                <a:gd name="T2" fmla="*/ 2305 w 2548"/>
                <a:gd name="T3" fmla="*/ 1289 h 1894"/>
                <a:gd name="T4" fmla="*/ 2238 w 2548"/>
                <a:gd name="T5" fmla="*/ 1246 h 1894"/>
                <a:gd name="T6" fmla="*/ 2049 w 2548"/>
                <a:gd name="T7" fmla="*/ 1131 h 1894"/>
                <a:gd name="T8" fmla="*/ 2033 w 2548"/>
                <a:gd name="T9" fmla="*/ 1032 h 1894"/>
                <a:gd name="T10" fmla="*/ 1916 w 2548"/>
                <a:gd name="T11" fmla="*/ 1034 h 1894"/>
                <a:gd name="T12" fmla="*/ 1897 w 2548"/>
                <a:gd name="T13" fmla="*/ 987 h 1894"/>
                <a:gd name="T14" fmla="*/ 2007 w 2548"/>
                <a:gd name="T15" fmla="*/ 885 h 1894"/>
                <a:gd name="T16" fmla="*/ 1930 w 2548"/>
                <a:gd name="T17" fmla="*/ 780 h 1894"/>
                <a:gd name="T18" fmla="*/ 1944 w 2548"/>
                <a:gd name="T19" fmla="*/ 648 h 1894"/>
                <a:gd name="T20" fmla="*/ 1809 w 2548"/>
                <a:gd name="T21" fmla="*/ 514 h 1894"/>
                <a:gd name="T22" fmla="*/ 1742 w 2548"/>
                <a:gd name="T23" fmla="*/ 388 h 1894"/>
                <a:gd name="T24" fmla="*/ 1645 w 2548"/>
                <a:gd name="T25" fmla="*/ 247 h 1894"/>
                <a:gd name="T26" fmla="*/ 1651 w 2548"/>
                <a:gd name="T27" fmla="*/ 352 h 1894"/>
                <a:gd name="T28" fmla="*/ 1603 w 2548"/>
                <a:gd name="T29" fmla="*/ 460 h 1894"/>
                <a:gd name="T30" fmla="*/ 1497 w 2548"/>
                <a:gd name="T31" fmla="*/ 398 h 1894"/>
                <a:gd name="T32" fmla="*/ 1521 w 2548"/>
                <a:gd name="T33" fmla="*/ 334 h 1894"/>
                <a:gd name="T34" fmla="*/ 1505 w 2548"/>
                <a:gd name="T35" fmla="*/ 201 h 1894"/>
                <a:gd name="T36" fmla="*/ 1428 w 2548"/>
                <a:gd name="T37" fmla="*/ 86 h 1894"/>
                <a:gd name="T38" fmla="*/ 1499 w 2548"/>
                <a:gd name="T39" fmla="*/ 61 h 1894"/>
                <a:gd name="T40" fmla="*/ 1324 w 2548"/>
                <a:gd name="T41" fmla="*/ 10 h 1894"/>
                <a:gd name="T42" fmla="*/ 1223 w 2548"/>
                <a:gd name="T43" fmla="*/ 35 h 1894"/>
                <a:gd name="T44" fmla="*/ 1055 w 2548"/>
                <a:gd name="T45" fmla="*/ 72 h 1894"/>
                <a:gd name="T46" fmla="*/ 1046 w 2548"/>
                <a:gd name="T47" fmla="*/ 190 h 1894"/>
                <a:gd name="T48" fmla="*/ 1042 w 2548"/>
                <a:gd name="T49" fmla="*/ 267 h 1894"/>
                <a:gd name="T50" fmla="*/ 1010 w 2548"/>
                <a:gd name="T51" fmla="*/ 410 h 1894"/>
                <a:gd name="T52" fmla="*/ 904 w 2548"/>
                <a:gd name="T53" fmla="*/ 603 h 1894"/>
                <a:gd name="T54" fmla="*/ 899 w 2548"/>
                <a:gd name="T55" fmla="*/ 690 h 1894"/>
                <a:gd name="T56" fmla="*/ 862 w 2548"/>
                <a:gd name="T57" fmla="*/ 731 h 1894"/>
                <a:gd name="T58" fmla="*/ 880 w 2548"/>
                <a:gd name="T59" fmla="*/ 814 h 1894"/>
                <a:gd name="T60" fmla="*/ 887 w 2548"/>
                <a:gd name="T61" fmla="*/ 856 h 1894"/>
                <a:gd name="T62" fmla="*/ 870 w 2548"/>
                <a:gd name="T63" fmla="*/ 951 h 1894"/>
                <a:gd name="T64" fmla="*/ 740 w 2548"/>
                <a:gd name="T65" fmla="*/ 1060 h 1894"/>
                <a:gd name="T66" fmla="*/ 600 w 2548"/>
                <a:gd name="T67" fmla="*/ 1099 h 1894"/>
                <a:gd name="T68" fmla="*/ 511 w 2548"/>
                <a:gd name="T69" fmla="*/ 1115 h 1894"/>
                <a:gd name="T70" fmla="*/ 450 w 2548"/>
                <a:gd name="T71" fmla="*/ 1124 h 1894"/>
                <a:gd name="T72" fmla="*/ 410 w 2548"/>
                <a:gd name="T73" fmla="*/ 1165 h 1894"/>
                <a:gd name="T74" fmla="*/ 226 w 2548"/>
                <a:gd name="T75" fmla="*/ 1272 h 1894"/>
                <a:gd name="T76" fmla="*/ 153 w 2548"/>
                <a:gd name="T77" fmla="*/ 1238 h 1894"/>
                <a:gd name="T78" fmla="*/ 103 w 2548"/>
                <a:gd name="T79" fmla="*/ 1289 h 1894"/>
                <a:gd name="T80" fmla="*/ 41 w 2548"/>
                <a:gd name="T81" fmla="*/ 1236 h 1894"/>
                <a:gd name="T82" fmla="*/ 2 w 2548"/>
                <a:gd name="T83" fmla="*/ 1345 h 1894"/>
                <a:gd name="T84" fmla="*/ 287 w 2548"/>
                <a:gd name="T85" fmla="*/ 1409 h 1894"/>
                <a:gd name="T86" fmla="*/ 354 w 2548"/>
                <a:gd name="T87" fmla="*/ 1450 h 1894"/>
                <a:gd name="T88" fmla="*/ 414 w 2548"/>
                <a:gd name="T89" fmla="*/ 1478 h 1894"/>
                <a:gd name="T90" fmla="*/ 469 w 2548"/>
                <a:gd name="T91" fmla="*/ 1512 h 1894"/>
                <a:gd name="T92" fmla="*/ 961 w 2548"/>
                <a:gd name="T93" fmla="*/ 1662 h 1894"/>
                <a:gd name="T94" fmla="*/ 1096 w 2548"/>
                <a:gd name="T95" fmla="*/ 1540 h 1894"/>
                <a:gd name="T96" fmla="*/ 1195 w 2548"/>
                <a:gd name="T97" fmla="*/ 1537 h 1894"/>
                <a:gd name="T98" fmla="*/ 1354 w 2548"/>
                <a:gd name="T99" fmla="*/ 1639 h 1894"/>
                <a:gd name="T100" fmla="*/ 1504 w 2548"/>
                <a:gd name="T101" fmla="*/ 1704 h 1894"/>
                <a:gd name="T102" fmla="*/ 1650 w 2548"/>
                <a:gd name="T103" fmla="*/ 1740 h 1894"/>
                <a:gd name="T104" fmla="*/ 1822 w 2548"/>
                <a:gd name="T105" fmla="*/ 1595 h 1894"/>
                <a:gd name="T106" fmla="*/ 1967 w 2548"/>
                <a:gd name="T107" fmla="*/ 1434 h 1894"/>
                <a:gd name="T108" fmla="*/ 2290 w 2548"/>
                <a:gd name="T109" fmla="*/ 1472 h 1894"/>
                <a:gd name="T110" fmla="*/ 2539 w 2548"/>
                <a:gd name="T111" fmla="*/ 1433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48" h="1894">
                  <a:moveTo>
                    <a:pt x="2528" y="1401"/>
                  </a:moveTo>
                  <a:lnTo>
                    <a:pt x="2521" y="1388"/>
                  </a:lnTo>
                  <a:lnTo>
                    <a:pt x="2513" y="1378"/>
                  </a:lnTo>
                  <a:lnTo>
                    <a:pt x="2503" y="1371"/>
                  </a:lnTo>
                  <a:lnTo>
                    <a:pt x="2438" y="1352"/>
                  </a:lnTo>
                  <a:cubicBezTo>
                    <a:pt x="2438" y="1352"/>
                    <a:pt x="2437" y="1351"/>
                    <a:pt x="2436" y="1351"/>
                  </a:cubicBezTo>
                  <a:lnTo>
                    <a:pt x="2428" y="1345"/>
                  </a:lnTo>
                  <a:cubicBezTo>
                    <a:pt x="2427" y="1344"/>
                    <a:pt x="2426" y="1343"/>
                    <a:pt x="2426" y="1342"/>
                  </a:cubicBezTo>
                  <a:lnTo>
                    <a:pt x="2422" y="1334"/>
                  </a:lnTo>
                  <a:lnTo>
                    <a:pt x="2417" y="1313"/>
                  </a:lnTo>
                  <a:lnTo>
                    <a:pt x="2412" y="1296"/>
                  </a:lnTo>
                  <a:lnTo>
                    <a:pt x="2402" y="1283"/>
                  </a:lnTo>
                  <a:lnTo>
                    <a:pt x="2376" y="1272"/>
                  </a:lnTo>
                  <a:lnTo>
                    <a:pt x="2344" y="1268"/>
                  </a:lnTo>
                  <a:lnTo>
                    <a:pt x="2308" y="1288"/>
                  </a:lnTo>
                  <a:cubicBezTo>
                    <a:pt x="2307" y="1288"/>
                    <a:pt x="2306" y="1288"/>
                    <a:pt x="2305" y="1289"/>
                  </a:cubicBezTo>
                  <a:lnTo>
                    <a:pt x="2296" y="1290"/>
                  </a:lnTo>
                  <a:cubicBezTo>
                    <a:pt x="2295" y="1291"/>
                    <a:pt x="2294" y="1291"/>
                    <a:pt x="2293" y="1291"/>
                  </a:cubicBezTo>
                  <a:lnTo>
                    <a:pt x="2284" y="1290"/>
                  </a:lnTo>
                  <a:cubicBezTo>
                    <a:pt x="2283" y="1289"/>
                    <a:pt x="2282" y="1289"/>
                    <a:pt x="2281" y="1288"/>
                  </a:cubicBezTo>
                  <a:lnTo>
                    <a:pt x="2273" y="1284"/>
                  </a:lnTo>
                  <a:cubicBezTo>
                    <a:pt x="2272" y="1283"/>
                    <a:pt x="2271" y="1282"/>
                    <a:pt x="2271" y="1281"/>
                  </a:cubicBezTo>
                  <a:lnTo>
                    <a:pt x="2258" y="1262"/>
                  </a:lnTo>
                  <a:lnTo>
                    <a:pt x="2238" y="1246"/>
                  </a:lnTo>
                  <a:lnTo>
                    <a:pt x="2196" y="1228"/>
                  </a:lnTo>
                  <a:cubicBezTo>
                    <a:pt x="2193" y="1227"/>
                    <a:pt x="2192" y="1224"/>
                    <a:pt x="2191" y="1222"/>
                  </a:cubicBezTo>
                  <a:lnTo>
                    <a:pt x="2187" y="1195"/>
                  </a:lnTo>
                  <a:lnTo>
                    <a:pt x="2182" y="1178"/>
                  </a:lnTo>
                  <a:lnTo>
                    <a:pt x="2179" y="1173"/>
                  </a:lnTo>
                  <a:lnTo>
                    <a:pt x="2175" y="1171"/>
                  </a:lnTo>
                  <a:lnTo>
                    <a:pt x="2101" y="1155"/>
                  </a:lnTo>
                  <a:lnTo>
                    <a:pt x="2049" y="1131"/>
                  </a:lnTo>
                  <a:lnTo>
                    <a:pt x="2048" y="1130"/>
                  </a:lnTo>
                  <a:lnTo>
                    <a:pt x="2041" y="1124"/>
                  </a:lnTo>
                  <a:lnTo>
                    <a:pt x="2035" y="1115"/>
                  </a:lnTo>
                  <a:cubicBezTo>
                    <a:pt x="2034" y="1114"/>
                    <a:pt x="2034" y="1114"/>
                    <a:pt x="2034" y="1113"/>
                  </a:cubicBezTo>
                  <a:lnTo>
                    <a:pt x="2031" y="1103"/>
                  </a:lnTo>
                  <a:cubicBezTo>
                    <a:pt x="2031" y="1102"/>
                    <a:pt x="2031" y="1101"/>
                    <a:pt x="2031" y="1100"/>
                  </a:cubicBezTo>
                  <a:lnTo>
                    <a:pt x="2034" y="1043"/>
                  </a:lnTo>
                  <a:lnTo>
                    <a:pt x="2033" y="1032"/>
                  </a:lnTo>
                  <a:lnTo>
                    <a:pt x="2031" y="1026"/>
                  </a:lnTo>
                  <a:lnTo>
                    <a:pt x="2028" y="1024"/>
                  </a:lnTo>
                  <a:lnTo>
                    <a:pt x="2023" y="1024"/>
                  </a:lnTo>
                  <a:lnTo>
                    <a:pt x="1965" y="1044"/>
                  </a:lnTo>
                  <a:cubicBezTo>
                    <a:pt x="1964" y="1044"/>
                    <a:pt x="1963" y="1044"/>
                    <a:pt x="1962" y="1044"/>
                  </a:cubicBezTo>
                  <a:lnTo>
                    <a:pt x="1941" y="1044"/>
                  </a:lnTo>
                  <a:cubicBezTo>
                    <a:pt x="1940" y="1044"/>
                    <a:pt x="1939" y="1044"/>
                    <a:pt x="1938" y="1043"/>
                  </a:cubicBezTo>
                  <a:lnTo>
                    <a:pt x="1916" y="1034"/>
                  </a:lnTo>
                  <a:cubicBezTo>
                    <a:pt x="1915" y="1033"/>
                    <a:pt x="1914" y="1033"/>
                    <a:pt x="1914" y="1033"/>
                  </a:cubicBezTo>
                  <a:lnTo>
                    <a:pt x="1905" y="1025"/>
                  </a:lnTo>
                  <a:lnTo>
                    <a:pt x="1897" y="1016"/>
                  </a:lnTo>
                  <a:cubicBezTo>
                    <a:pt x="1896" y="1015"/>
                    <a:pt x="1896" y="1014"/>
                    <a:pt x="1895" y="1013"/>
                  </a:cubicBezTo>
                  <a:lnTo>
                    <a:pt x="1893" y="1004"/>
                  </a:lnTo>
                  <a:cubicBezTo>
                    <a:pt x="1892" y="1003"/>
                    <a:pt x="1892" y="1001"/>
                    <a:pt x="1893" y="1000"/>
                  </a:cubicBezTo>
                  <a:lnTo>
                    <a:pt x="1895" y="991"/>
                  </a:lnTo>
                  <a:cubicBezTo>
                    <a:pt x="1895" y="990"/>
                    <a:pt x="1896" y="988"/>
                    <a:pt x="1897" y="987"/>
                  </a:cubicBezTo>
                  <a:lnTo>
                    <a:pt x="1916" y="970"/>
                  </a:lnTo>
                  <a:lnTo>
                    <a:pt x="1946" y="926"/>
                  </a:lnTo>
                  <a:lnTo>
                    <a:pt x="1953" y="920"/>
                  </a:lnTo>
                  <a:cubicBezTo>
                    <a:pt x="1954" y="919"/>
                    <a:pt x="1955" y="918"/>
                    <a:pt x="1956" y="918"/>
                  </a:cubicBezTo>
                  <a:lnTo>
                    <a:pt x="1988" y="906"/>
                  </a:lnTo>
                  <a:lnTo>
                    <a:pt x="2001" y="896"/>
                  </a:lnTo>
                  <a:lnTo>
                    <a:pt x="2005" y="891"/>
                  </a:lnTo>
                  <a:lnTo>
                    <a:pt x="2007" y="885"/>
                  </a:lnTo>
                  <a:lnTo>
                    <a:pt x="2006" y="875"/>
                  </a:lnTo>
                  <a:lnTo>
                    <a:pt x="2003" y="867"/>
                  </a:lnTo>
                  <a:lnTo>
                    <a:pt x="2000" y="862"/>
                  </a:lnTo>
                  <a:lnTo>
                    <a:pt x="1996" y="858"/>
                  </a:lnTo>
                  <a:lnTo>
                    <a:pt x="1965" y="840"/>
                  </a:lnTo>
                  <a:cubicBezTo>
                    <a:pt x="1964" y="839"/>
                    <a:pt x="1963" y="838"/>
                    <a:pt x="1963" y="837"/>
                  </a:cubicBezTo>
                  <a:lnTo>
                    <a:pt x="1947" y="816"/>
                  </a:lnTo>
                  <a:lnTo>
                    <a:pt x="1930" y="780"/>
                  </a:lnTo>
                  <a:lnTo>
                    <a:pt x="1919" y="742"/>
                  </a:lnTo>
                  <a:lnTo>
                    <a:pt x="1917" y="724"/>
                  </a:lnTo>
                  <a:cubicBezTo>
                    <a:pt x="1917" y="724"/>
                    <a:pt x="1917" y="723"/>
                    <a:pt x="1917" y="722"/>
                  </a:cubicBezTo>
                  <a:lnTo>
                    <a:pt x="1920" y="710"/>
                  </a:lnTo>
                  <a:cubicBezTo>
                    <a:pt x="1920" y="709"/>
                    <a:pt x="1921" y="709"/>
                    <a:pt x="1921" y="708"/>
                  </a:cubicBezTo>
                  <a:lnTo>
                    <a:pt x="1943" y="666"/>
                  </a:lnTo>
                  <a:lnTo>
                    <a:pt x="1944" y="658"/>
                  </a:lnTo>
                  <a:lnTo>
                    <a:pt x="1944" y="648"/>
                  </a:lnTo>
                  <a:lnTo>
                    <a:pt x="1942" y="637"/>
                  </a:lnTo>
                  <a:lnTo>
                    <a:pt x="1928" y="604"/>
                  </a:lnTo>
                  <a:lnTo>
                    <a:pt x="1906" y="572"/>
                  </a:lnTo>
                  <a:lnTo>
                    <a:pt x="1884" y="550"/>
                  </a:lnTo>
                  <a:lnTo>
                    <a:pt x="1840" y="536"/>
                  </a:lnTo>
                  <a:lnTo>
                    <a:pt x="1818" y="524"/>
                  </a:lnTo>
                  <a:cubicBezTo>
                    <a:pt x="1817" y="523"/>
                    <a:pt x="1816" y="523"/>
                    <a:pt x="1816" y="522"/>
                  </a:cubicBezTo>
                  <a:lnTo>
                    <a:pt x="1809" y="514"/>
                  </a:lnTo>
                  <a:cubicBezTo>
                    <a:pt x="1808" y="513"/>
                    <a:pt x="1808" y="512"/>
                    <a:pt x="1807" y="511"/>
                  </a:cubicBezTo>
                  <a:lnTo>
                    <a:pt x="1804" y="501"/>
                  </a:lnTo>
                  <a:cubicBezTo>
                    <a:pt x="1803" y="500"/>
                    <a:pt x="1803" y="499"/>
                    <a:pt x="1803" y="498"/>
                  </a:cubicBezTo>
                  <a:lnTo>
                    <a:pt x="1805" y="461"/>
                  </a:lnTo>
                  <a:lnTo>
                    <a:pt x="1803" y="453"/>
                  </a:lnTo>
                  <a:lnTo>
                    <a:pt x="1801" y="447"/>
                  </a:lnTo>
                  <a:lnTo>
                    <a:pt x="1798" y="442"/>
                  </a:lnTo>
                  <a:lnTo>
                    <a:pt x="1742" y="388"/>
                  </a:lnTo>
                  <a:cubicBezTo>
                    <a:pt x="1742" y="387"/>
                    <a:pt x="1741" y="387"/>
                    <a:pt x="1741" y="386"/>
                  </a:cubicBezTo>
                  <a:lnTo>
                    <a:pt x="1735" y="376"/>
                  </a:lnTo>
                  <a:lnTo>
                    <a:pt x="1730" y="365"/>
                  </a:lnTo>
                  <a:lnTo>
                    <a:pt x="1721" y="320"/>
                  </a:lnTo>
                  <a:lnTo>
                    <a:pt x="1711" y="293"/>
                  </a:lnTo>
                  <a:lnTo>
                    <a:pt x="1697" y="272"/>
                  </a:lnTo>
                  <a:lnTo>
                    <a:pt x="1690" y="265"/>
                  </a:lnTo>
                  <a:lnTo>
                    <a:pt x="1645" y="247"/>
                  </a:lnTo>
                  <a:lnTo>
                    <a:pt x="1636" y="246"/>
                  </a:lnTo>
                  <a:lnTo>
                    <a:pt x="1628" y="248"/>
                  </a:lnTo>
                  <a:lnTo>
                    <a:pt x="1623" y="252"/>
                  </a:lnTo>
                  <a:lnTo>
                    <a:pt x="1620" y="260"/>
                  </a:lnTo>
                  <a:lnTo>
                    <a:pt x="1618" y="282"/>
                  </a:lnTo>
                  <a:lnTo>
                    <a:pt x="1620" y="292"/>
                  </a:lnTo>
                  <a:lnTo>
                    <a:pt x="1642" y="329"/>
                  </a:lnTo>
                  <a:lnTo>
                    <a:pt x="1651" y="352"/>
                  </a:lnTo>
                  <a:lnTo>
                    <a:pt x="1654" y="365"/>
                  </a:lnTo>
                  <a:lnTo>
                    <a:pt x="1656" y="378"/>
                  </a:lnTo>
                  <a:lnTo>
                    <a:pt x="1655" y="391"/>
                  </a:lnTo>
                  <a:cubicBezTo>
                    <a:pt x="1655" y="392"/>
                    <a:pt x="1655" y="393"/>
                    <a:pt x="1654" y="393"/>
                  </a:cubicBezTo>
                  <a:lnTo>
                    <a:pt x="1651" y="404"/>
                  </a:lnTo>
                  <a:lnTo>
                    <a:pt x="1636" y="428"/>
                  </a:lnTo>
                  <a:lnTo>
                    <a:pt x="1615" y="451"/>
                  </a:lnTo>
                  <a:lnTo>
                    <a:pt x="1603" y="460"/>
                  </a:lnTo>
                  <a:lnTo>
                    <a:pt x="1591" y="466"/>
                  </a:lnTo>
                  <a:cubicBezTo>
                    <a:pt x="1590" y="466"/>
                    <a:pt x="1589" y="466"/>
                    <a:pt x="1588" y="466"/>
                  </a:cubicBezTo>
                  <a:lnTo>
                    <a:pt x="1578" y="467"/>
                  </a:lnTo>
                  <a:cubicBezTo>
                    <a:pt x="1576" y="467"/>
                    <a:pt x="1574" y="466"/>
                    <a:pt x="1572" y="465"/>
                  </a:cubicBezTo>
                  <a:lnTo>
                    <a:pt x="1506" y="413"/>
                  </a:lnTo>
                  <a:cubicBezTo>
                    <a:pt x="1505" y="413"/>
                    <a:pt x="1504" y="412"/>
                    <a:pt x="1504" y="411"/>
                  </a:cubicBezTo>
                  <a:lnTo>
                    <a:pt x="1498" y="402"/>
                  </a:lnTo>
                  <a:cubicBezTo>
                    <a:pt x="1497" y="401"/>
                    <a:pt x="1497" y="400"/>
                    <a:pt x="1497" y="398"/>
                  </a:cubicBezTo>
                  <a:lnTo>
                    <a:pt x="1496" y="389"/>
                  </a:lnTo>
                  <a:cubicBezTo>
                    <a:pt x="1496" y="387"/>
                    <a:pt x="1496" y="386"/>
                    <a:pt x="1497" y="384"/>
                  </a:cubicBezTo>
                  <a:lnTo>
                    <a:pt x="1502" y="376"/>
                  </a:lnTo>
                  <a:lnTo>
                    <a:pt x="1511" y="366"/>
                  </a:lnTo>
                  <a:lnTo>
                    <a:pt x="1516" y="359"/>
                  </a:lnTo>
                  <a:lnTo>
                    <a:pt x="1519" y="351"/>
                  </a:lnTo>
                  <a:lnTo>
                    <a:pt x="1521" y="343"/>
                  </a:lnTo>
                  <a:lnTo>
                    <a:pt x="1521" y="334"/>
                  </a:lnTo>
                  <a:lnTo>
                    <a:pt x="1519" y="325"/>
                  </a:lnTo>
                  <a:lnTo>
                    <a:pt x="1489" y="249"/>
                  </a:lnTo>
                  <a:lnTo>
                    <a:pt x="1486" y="235"/>
                  </a:lnTo>
                  <a:lnTo>
                    <a:pt x="1485" y="223"/>
                  </a:lnTo>
                  <a:cubicBezTo>
                    <a:pt x="1485" y="222"/>
                    <a:pt x="1485" y="221"/>
                    <a:pt x="1485" y="220"/>
                  </a:cubicBezTo>
                  <a:lnTo>
                    <a:pt x="1488" y="212"/>
                  </a:lnTo>
                  <a:cubicBezTo>
                    <a:pt x="1489" y="210"/>
                    <a:pt x="1490" y="209"/>
                    <a:pt x="1492" y="208"/>
                  </a:cubicBezTo>
                  <a:lnTo>
                    <a:pt x="1505" y="201"/>
                  </a:lnTo>
                  <a:lnTo>
                    <a:pt x="1505" y="201"/>
                  </a:lnTo>
                  <a:lnTo>
                    <a:pt x="1503" y="198"/>
                  </a:lnTo>
                  <a:lnTo>
                    <a:pt x="1452" y="147"/>
                  </a:lnTo>
                  <a:cubicBezTo>
                    <a:pt x="1451" y="146"/>
                    <a:pt x="1451" y="146"/>
                    <a:pt x="1451" y="145"/>
                  </a:cubicBezTo>
                  <a:lnTo>
                    <a:pt x="1434" y="117"/>
                  </a:lnTo>
                  <a:lnTo>
                    <a:pt x="1429" y="102"/>
                  </a:lnTo>
                  <a:lnTo>
                    <a:pt x="1427" y="90"/>
                  </a:lnTo>
                  <a:cubicBezTo>
                    <a:pt x="1427" y="88"/>
                    <a:pt x="1427" y="87"/>
                    <a:pt x="1428" y="86"/>
                  </a:cubicBezTo>
                  <a:lnTo>
                    <a:pt x="1431" y="78"/>
                  </a:lnTo>
                  <a:cubicBezTo>
                    <a:pt x="1432" y="76"/>
                    <a:pt x="1434" y="74"/>
                    <a:pt x="1436" y="74"/>
                  </a:cubicBezTo>
                  <a:lnTo>
                    <a:pt x="1445" y="71"/>
                  </a:lnTo>
                  <a:cubicBezTo>
                    <a:pt x="1446" y="71"/>
                    <a:pt x="1448" y="70"/>
                    <a:pt x="1449" y="71"/>
                  </a:cubicBezTo>
                  <a:lnTo>
                    <a:pt x="1486" y="80"/>
                  </a:lnTo>
                  <a:lnTo>
                    <a:pt x="1489" y="79"/>
                  </a:lnTo>
                  <a:lnTo>
                    <a:pt x="1493" y="74"/>
                  </a:lnTo>
                  <a:lnTo>
                    <a:pt x="1499" y="61"/>
                  </a:lnTo>
                  <a:lnTo>
                    <a:pt x="1500" y="52"/>
                  </a:lnTo>
                  <a:lnTo>
                    <a:pt x="1499" y="52"/>
                  </a:lnTo>
                  <a:cubicBezTo>
                    <a:pt x="1498" y="53"/>
                    <a:pt x="1496" y="52"/>
                    <a:pt x="1494" y="52"/>
                  </a:cubicBezTo>
                  <a:lnTo>
                    <a:pt x="1433" y="21"/>
                  </a:lnTo>
                  <a:lnTo>
                    <a:pt x="1405" y="11"/>
                  </a:lnTo>
                  <a:lnTo>
                    <a:pt x="1377" y="9"/>
                  </a:lnTo>
                  <a:lnTo>
                    <a:pt x="1337" y="12"/>
                  </a:lnTo>
                  <a:lnTo>
                    <a:pt x="1324" y="10"/>
                  </a:lnTo>
                  <a:cubicBezTo>
                    <a:pt x="1323" y="10"/>
                    <a:pt x="1322" y="10"/>
                    <a:pt x="1322" y="9"/>
                  </a:cubicBezTo>
                  <a:lnTo>
                    <a:pt x="1306" y="2"/>
                  </a:lnTo>
                  <a:lnTo>
                    <a:pt x="1300" y="0"/>
                  </a:lnTo>
                  <a:lnTo>
                    <a:pt x="1237" y="1"/>
                  </a:lnTo>
                  <a:lnTo>
                    <a:pt x="1230" y="4"/>
                  </a:lnTo>
                  <a:lnTo>
                    <a:pt x="1226" y="8"/>
                  </a:lnTo>
                  <a:lnTo>
                    <a:pt x="1225" y="22"/>
                  </a:lnTo>
                  <a:lnTo>
                    <a:pt x="1223" y="35"/>
                  </a:lnTo>
                  <a:cubicBezTo>
                    <a:pt x="1223" y="36"/>
                    <a:pt x="1222" y="36"/>
                    <a:pt x="1222" y="37"/>
                  </a:cubicBezTo>
                  <a:lnTo>
                    <a:pt x="1218" y="45"/>
                  </a:lnTo>
                  <a:cubicBezTo>
                    <a:pt x="1217" y="46"/>
                    <a:pt x="1217" y="47"/>
                    <a:pt x="1216" y="47"/>
                  </a:cubicBezTo>
                  <a:lnTo>
                    <a:pt x="1205" y="56"/>
                  </a:lnTo>
                  <a:cubicBezTo>
                    <a:pt x="1204" y="57"/>
                    <a:pt x="1202" y="58"/>
                    <a:pt x="1201" y="58"/>
                  </a:cubicBezTo>
                  <a:lnTo>
                    <a:pt x="1056" y="72"/>
                  </a:lnTo>
                  <a:cubicBezTo>
                    <a:pt x="1056" y="72"/>
                    <a:pt x="1056" y="72"/>
                    <a:pt x="1055" y="72"/>
                  </a:cubicBezTo>
                  <a:lnTo>
                    <a:pt x="1055" y="72"/>
                  </a:lnTo>
                  <a:lnTo>
                    <a:pt x="1033" y="70"/>
                  </a:lnTo>
                  <a:lnTo>
                    <a:pt x="1031" y="83"/>
                  </a:lnTo>
                  <a:lnTo>
                    <a:pt x="1025" y="106"/>
                  </a:lnTo>
                  <a:lnTo>
                    <a:pt x="1010" y="143"/>
                  </a:lnTo>
                  <a:lnTo>
                    <a:pt x="1010" y="150"/>
                  </a:lnTo>
                  <a:lnTo>
                    <a:pt x="1012" y="155"/>
                  </a:lnTo>
                  <a:lnTo>
                    <a:pt x="1045" y="188"/>
                  </a:lnTo>
                  <a:cubicBezTo>
                    <a:pt x="1045" y="188"/>
                    <a:pt x="1046" y="189"/>
                    <a:pt x="1046" y="190"/>
                  </a:cubicBezTo>
                  <a:lnTo>
                    <a:pt x="1050" y="199"/>
                  </a:lnTo>
                  <a:lnTo>
                    <a:pt x="1054" y="211"/>
                  </a:lnTo>
                  <a:lnTo>
                    <a:pt x="1055" y="224"/>
                  </a:lnTo>
                  <a:lnTo>
                    <a:pt x="1054" y="237"/>
                  </a:lnTo>
                  <a:lnTo>
                    <a:pt x="1052" y="248"/>
                  </a:lnTo>
                  <a:lnTo>
                    <a:pt x="1048" y="259"/>
                  </a:lnTo>
                  <a:cubicBezTo>
                    <a:pt x="1048" y="259"/>
                    <a:pt x="1047" y="260"/>
                    <a:pt x="1047" y="261"/>
                  </a:cubicBezTo>
                  <a:lnTo>
                    <a:pt x="1042" y="267"/>
                  </a:lnTo>
                  <a:cubicBezTo>
                    <a:pt x="1041" y="268"/>
                    <a:pt x="1039" y="269"/>
                    <a:pt x="1037" y="269"/>
                  </a:cubicBezTo>
                  <a:lnTo>
                    <a:pt x="1003" y="276"/>
                  </a:lnTo>
                  <a:lnTo>
                    <a:pt x="1000" y="278"/>
                  </a:lnTo>
                  <a:lnTo>
                    <a:pt x="998" y="281"/>
                  </a:lnTo>
                  <a:lnTo>
                    <a:pt x="998" y="286"/>
                  </a:lnTo>
                  <a:lnTo>
                    <a:pt x="1005" y="310"/>
                  </a:lnTo>
                  <a:lnTo>
                    <a:pt x="1008" y="398"/>
                  </a:lnTo>
                  <a:lnTo>
                    <a:pt x="1010" y="410"/>
                  </a:lnTo>
                  <a:lnTo>
                    <a:pt x="1033" y="481"/>
                  </a:lnTo>
                  <a:lnTo>
                    <a:pt x="1035" y="496"/>
                  </a:lnTo>
                  <a:lnTo>
                    <a:pt x="1033" y="509"/>
                  </a:lnTo>
                  <a:cubicBezTo>
                    <a:pt x="1033" y="510"/>
                    <a:pt x="1033" y="511"/>
                    <a:pt x="1032" y="512"/>
                  </a:cubicBezTo>
                  <a:lnTo>
                    <a:pt x="1028" y="521"/>
                  </a:lnTo>
                  <a:cubicBezTo>
                    <a:pt x="1027" y="522"/>
                    <a:pt x="1026" y="523"/>
                    <a:pt x="1025" y="524"/>
                  </a:cubicBezTo>
                  <a:lnTo>
                    <a:pt x="918" y="589"/>
                  </a:lnTo>
                  <a:lnTo>
                    <a:pt x="904" y="603"/>
                  </a:lnTo>
                  <a:lnTo>
                    <a:pt x="893" y="623"/>
                  </a:lnTo>
                  <a:lnTo>
                    <a:pt x="889" y="633"/>
                  </a:lnTo>
                  <a:lnTo>
                    <a:pt x="886" y="645"/>
                  </a:lnTo>
                  <a:lnTo>
                    <a:pt x="886" y="656"/>
                  </a:lnTo>
                  <a:lnTo>
                    <a:pt x="887" y="663"/>
                  </a:lnTo>
                  <a:lnTo>
                    <a:pt x="889" y="669"/>
                  </a:lnTo>
                  <a:lnTo>
                    <a:pt x="897" y="683"/>
                  </a:lnTo>
                  <a:lnTo>
                    <a:pt x="899" y="690"/>
                  </a:lnTo>
                  <a:lnTo>
                    <a:pt x="900" y="699"/>
                  </a:lnTo>
                  <a:cubicBezTo>
                    <a:pt x="900" y="700"/>
                    <a:pt x="900" y="700"/>
                    <a:pt x="900" y="701"/>
                  </a:cubicBezTo>
                  <a:lnTo>
                    <a:pt x="899" y="708"/>
                  </a:lnTo>
                  <a:cubicBezTo>
                    <a:pt x="898" y="709"/>
                    <a:pt x="898" y="710"/>
                    <a:pt x="897" y="711"/>
                  </a:cubicBezTo>
                  <a:lnTo>
                    <a:pt x="893" y="715"/>
                  </a:lnTo>
                  <a:cubicBezTo>
                    <a:pt x="892" y="716"/>
                    <a:pt x="891" y="717"/>
                    <a:pt x="890" y="717"/>
                  </a:cubicBezTo>
                  <a:lnTo>
                    <a:pt x="866" y="727"/>
                  </a:lnTo>
                  <a:lnTo>
                    <a:pt x="862" y="731"/>
                  </a:lnTo>
                  <a:lnTo>
                    <a:pt x="858" y="738"/>
                  </a:lnTo>
                  <a:lnTo>
                    <a:pt x="853" y="759"/>
                  </a:lnTo>
                  <a:lnTo>
                    <a:pt x="852" y="782"/>
                  </a:lnTo>
                  <a:lnTo>
                    <a:pt x="853" y="791"/>
                  </a:lnTo>
                  <a:lnTo>
                    <a:pt x="855" y="797"/>
                  </a:lnTo>
                  <a:lnTo>
                    <a:pt x="858" y="801"/>
                  </a:lnTo>
                  <a:lnTo>
                    <a:pt x="872" y="808"/>
                  </a:lnTo>
                  <a:lnTo>
                    <a:pt x="880" y="814"/>
                  </a:lnTo>
                  <a:cubicBezTo>
                    <a:pt x="880" y="815"/>
                    <a:pt x="881" y="815"/>
                    <a:pt x="881" y="816"/>
                  </a:cubicBezTo>
                  <a:lnTo>
                    <a:pt x="886" y="823"/>
                  </a:lnTo>
                  <a:cubicBezTo>
                    <a:pt x="886" y="824"/>
                    <a:pt x="886" y="824"/>
                    <a:pt x="887" y="825"/>
                  </a:cubicBezTo>
                  <a:lnTo>
                    <a:pt x="889" y="833"/>
                  </a:lnTo>
                  <a:cubicBezTo>
                    <a:pt x="889" y="834"/>
                    <a:pt x="889" y="834"/>
                    <a:pt x="889" y="835"/>
                  </a:cubicBezTo>
                  <a:lnTo>
                    <a:pt x="889" y="844"/>
                  </a:lnTo>
                  <a:cubicBezTo>
                    <a:pt x="889" y="845"/>
                    <a:pt x="889" y="846"/>
                    <a:pt x="889" y="846"/>
                  </a:cubicBezTo>
                  <a:lnTo>
                    <a:pt x="887" y="856"/>
                  </a:lnTo>
                  <a:lnTo>
                    <a:pt x="880" y="868"/>
                  </a:lnTo>
                  <a:lnTo>
                    <a:pt x="863" y="890"/>
                  </a:lnTo>
                  <a:lnTo>
                    <a:pt x="858" y="898"/>
                  </a:lnTo>
                  <a:lnTo>
                    <a:pt x="857" y="906"/>
                  </a:lnTo>
                  <a:lnTo>
                    <a:pt x="857" y="912"/>
                  </a:lnTo>
                  <a:lnTo>
                    <a:pt x="858" y="919"/>
                  </a:lnTo>
                  <a:lnTo>
                    <a:pt x="868" y="942"/>
                  </a:lnTo>
                  <a:lnTo>
                    <a:pt x="870" y="951"/>
                  </a:lnTo>
                  <a:cubicBezTo>
                    <a:pt x="870" y="951"/>
                    <a:pt x="870" y="952"/>
                    <a:pt x="870" y="953"/>
                  </a:cubicBezTo>
                  <a:lnTo>
                    <a:pt x="870" y="962"/>
                  </a:lnTo>
                  <a:lnTo>
                    <a:pt x="868" y="972"/>
                  </a:lnTo>
                  <a:lnTo>
                    <a:pt x="859" y="992"/>
                  </a:lnTo>
                  <a:lnTo>
                    <a:pt x="832" y="1027"/>
                  </a:lnTo>
                  <a:cubicBezTo>
                    <a:pt x="831" y="1028"/>
                    <a:pt x="829" y="1029"/>
                    <a:pt x="828" y="1029"/>
                  </a:cubicBezTo>
                  <a:lnTo>
                    <a:pt x="744" y="1056"/>
                  </a:lnTo>
                  <a:lnTo>
                    <a:pt x="740" y="1060"/>
                  </a:lnTo>
                  <a:lnTo>
                    <a:pt x="716" y="1096"/>
                  </a:lnTo>
                  <a:cubicBezTo>
                    <a:pt x="715" y="1097"/>
                    <a:pt x="715" y="1097"/>
                    <a:pt x="714" y="1098"/>
                  </a:cubicBezTo>
                  <a:lnTo>
                    <a:pt x="704" y="1106"/>
                  </a:lnTo>
                  <a:cubicBezTo>
                    <a:pt x="703" y="1107"/>
                    <a:pt x="703" y="1107"/>
                    <a:pt x="702" y="1107"/>
                  </a:cubicBezTo>
                  <a:lnTo>
                    <a:pt x="689" y="1112"/>
                  </a:lnTo>
                  <a:cubicBezTo>
                    <a:pt x="688" y="1112"/>
                    <a:pt x="686" y="1112"/>
                    <a:pt x="685" y="1112"/>
                  </a:cubicBezTo>
                  <a:lnTo>
                    <a:pt x="603" y="1098"/>
                  </a:lnTo>
                  <a:lnTo>
                    <a:pt x="600" y="1099"/>
                  </a:lnTo>
                  <a:lnTo>
                    <a:pt x="580" y="1114"/>
                  </a:lnTo>
                  <a:cubicBezTo>
                    <a:pt x="579" y="1115"/>
                    <a:pt x="579" y="1115"/>
                    <a:pt x="578" y="1116"/>
                  </a:cubicBezTo>
                  <a:lnTo>
                    <a:pt x="571" y="1119"/>
                  </a:lnTo>
                  <a:cubicBezTo>
                    <a:pt x="570" y="1119"/>
                    <a:pt x="569" y="1119"/>
                    <a:pt x="568" y="1119"/>
                  </a:cubicBezTo>
                  <a:lnTo>
                    <a:pt x="531" y="1121"/>
                  </a:lnTo>
                  <a:cubicBezTo>
                    <a:pt x="530" y="1121"/>
                    <a:pt x="530" y="1121"/>
                    <a:pt x="529" y="1120"/>
                  </a:cubicBezTo>
                  <a:lnTo>
                    <a:pt x="514" y="1116"/>
                  </a:lnTo>
                  <a:cubicBezTo>
                    <a:pt x="513" y="1116"/>
                    <a:pt x="512" y="1116"/>
                    <a:pt x="511" y="1115"/>
                  </a:cubicBezTo>
                  <a:lnTo>
                    <a:pt x="505" y="1110"/>
                  </a:lnTo>
                  <a:cubicBezTo>
                    <a:pt x="504" y="1109"/>
                    <a:pt x="504" y="1109"/>
                    <a:pt x="503" y="1108"/>
                  </a:cubicBezTo>
                  <a:lnTo>
                    <a:pt x="498" y="1100"/>
                  </a:lnTo>
                  <a:lnTo>
                    <a:pt x="491" y="1088"/>
                  </a:lnTo>
                  <a:lnTo>
                    <a:pt x="488" y="1084"/>
                  </a:lnTo>
                  <a:lnTo>
                    <a:pt x="486" y="1083"/>
                  </a:lnTo>
                  <a:lnTo>
                    <a:pt x="480" y="1086"/>
                  </a:lnTo>
                  <a:lnTo>
                    <a:pt x="450" y="1124"/>
                  </a:lnTo>
                  <a:cubicBezTo>
                    <a:pt x="448" y="1127"/>
                    <a:pt x="445" y="1128"/>
                    <a:pt x="441" y="1127"/>
                  </a:cubicBezTo>
                  <a:lnTo>
                    <a:pt x="437" y="1126"/>
                  </a:lnTo>
                  <a:lnTo>
                    <a:pt x="428" y="1126"/>
                  </a:lnTo>
                  <a:lnTo>
                    <a:pt x="425" y="1127"/>
                  </a:lnTo>
                  <a:lnTo>
                    <a:pt x="421" y="1130"/>
                  </a:lnTo>
                  <a:lnTo>
                    <a:pt x="418" y="1137"/>
                  </a:lnTo>
                  <a:lnTo>
                    <a:pt x="412" y="1162"/>
                  </a:lnTo>
                  <a:cubicBezTo>
                    <a:pt x="411" y="1163"/>
                    <a:pt x="411" y="1164"/>
                    <a:pt x="410" y="1165"/>
                  </a:cubicBezTo>
                  <a:lnTo>
                    <a:pt x="404" y="1173"/>
                  </a:lnTo>
                  <a:cubicBezTo>
                    <a:pt x="403" y="1174"/>
                    <a:pt x="402" y="1175"/>
                    <a:pt x="401" y="1175"/>
                  </a:cubicBezTo>
                  <a:lnTo>
                    <a:pt x="394" y="1179"/>
                  </a:lnTo>
                  <a:cubicBezTo>
                    <a:pt x="392" y="1180"/>
                    <a:pt x="391" y="1180"/>
                    <a:pt x="389" y="1180"/>
                  </a:cubicBezTo>
                  <a:lnTo>
                    <a:pt x="349" y="1176"/>
                  </a:lnTo>
                  <a:lnTo>
                    <a:pt x="318" y="1191"/>
                  </a:lnTo>
                  <a:lnTo>
                    <a:pt x="230" y="1270"/>
                  </a:lnTo>
                  <a:cubicBezTo>
                    <a:pt x="229" y="1271"/>
                    <a:pt x="228" y="1272"/>
                    <a:pt x="226" y="1272"/>
                  </a:cubicBezTo>
                  <a:lnTo>
                    <a:pt x="218" y="1273"/>
                  </a:lnTo>
                  <a:cubicBezTo>
                    <a:pt x="217" y="1273"/>
                    <a:pt x="216" y="1273"/>
                    <a:pt x="215" y="1273"/>
                  </a:cubicBezTo>
                  <a:lnTo>
                    <a:pt x="208" y="1270"/>
                  </a:lnTo>
                  <a:cubicBezTo>
                    <a:pt x="207" y="1270"/>
                    <a:pt x="206" y="1270"/>
                    <a:pt x="205" y="1269"/>
                  </a:cubicBezTo>
                  <a:lnTo>
                    <a:pt x="169" y="1238"/>
                  </a:lnTo>
                  <a:lnTo>
                    <a:pt x="164" y="1236"/>
                  </a:lnTo>
                  <a:lnTo>
                    <a:pt x="159" y="1236"/>
                  </a:lnTo>
                  <a:lnTo>
                    <a:pt x="153" y="1238"/>
                  </a:lnTo>
                  <a:lnTo>
                    <a:pt x="141" y="1248"/>
                  </a:lnTo>
                  <a:lnTo>
                    <a:pt x="134" y="1257"/>
                  </a:lnTo>
                  <a:lnTo>
                    <a:pt x="131" y="1263"/>
                  </a:lnTo>
                  <a:lnTo>
                    <a:pt x="121" y="1279"/>
                  </a:lnTo>
                  <a:cubicBezTo>
                    <a:pt x="120" y="1280"/>
                    <a:pt x="120" y="1280"/>
                    <a:pt x="119" y="1281"/>
                  </a:cubicBezTo>
                  <a:lnTo>
                    <a:pt x="113" y="1286"/>
                  </a:lnTo>
                  <a:cubicBezTo>
                    <a:pt x="112" y="1287"/>
                    <a:pt x="111" y="1287"/>
                    <a:pt x="109" y="1288"/>
                  </a:cubicBezTo>
                  <a:lnTo>
                    <a:pt x="103" y="1289"/>
                  </a:lnTo>
                  <a:cubicBezTo>
                    <a:pt x="101" y="1289"/>
                    <a:pt x="99" y="1289"/>
                    <a:pt x="97" y="1288"/>
                  </a:cubicBezTo>
                  <a:lnTo>
                    <a:pt x="90" y="1284"/>
                  </a:lnTo>
                  <a:cubicBezTo>
                    <a:pt x="89" y="1284"/>
                    <a:pt x="88" y="1283"/>
                    <a:pt x="87" y="1281"/>
                  </a:cubicBezTo>
                  <a:lnTo>
                    <a:pt x="65" y="1246"/>
                  </a:lnTo>
                  <a:lnTo>
                    <a:pt x="56" y="1239"/>
                  </a:lnTo>
                  <a:lnTo>
                    <a:pt x="50" y="1236"/>
                  </a:lnTo>
                  <a:lnTo>
                    <a:pt x="45" y="1235"/>
                  </a:lnTo>
                  <a:lnTo>
                    <a:pt x="41" y="1236"/>
                  </a:lnTo>
                  <a:lnTo>
                    <a:pt x="38" y="1238"/>
                  </a:lnTo>
                  <a:lnTo>
                    <a:pt x="36" y="1244"/>
                  </a:lnTo>
                  <a:lnTo>
                    <a:pt x="36" y="1250"/>
                  </a:lnTo>
                  <a:cubicBezTo>
                    <a:pt x="36" y="1251"/>
                    <a:pt x="36" y="1252"/>
                    <a:pt x="36" y="1252"/>
                  </a:cubicBezTo>
                  <a:lnTo>
                    <a:pt x="30" y="1272"/>
                  </a:lnTo>
                  <a:lnTo>
                    <a:pt x="11" y="1319"/>
                  </a:lnTo>
                  <a:lnTo>
                    <a:pt x="7" y="1334"/>
                  </a:lnTo>
                  <a:lnTo>
                    <a:pt x="2" y="1345"/>
                  </a:lnTo>
                  <a:lnTo>
                    <a:pt x="0" y="1355"/>
                  </a:lnTo>
                  <a:lnTo>
                    <a:pt x="67" y="1381"/>
                  </a:lnTo>
                  <a:lnTo>
                    <a:pt x="161" y="1435"/>
                  </a:lnTo>
                  <a:lnTo>
                    <a:pt x="188" y="1441"/>
                  </a:lnTo>
                  <a:lnTo>
                    <a:pt x="213" y="1441"/>
                  </a:lnTo>
                  <a:lnTo>
                    <a:pt x="232" y="1435"/>
                  </a:lnTo>
                  <a:lnTo>
                    <a:pt x="274" y="1412"/>
                  </a:lnTo>
                  <a:lnTo>
                    <a:pt x="287" y="1409"/>
                  </a:lnTo>
                  <a:lnTo>
                    <a:pt x="326" y="1409"/>
                  </a:lnTo>
                  <a:lnTo>
                    <a:pt x="326" y="1409"/>
                  </a:lnTo>
                  <a:cubicBezTo>
                    <a:pt x="328" y="1409"/>
                    <a:pt x="329" y="1409"/>
                    <a:pt x="331" y="1410"/>
                  </a:cubicBezTo>
                  <a:lnTo>
                    <a:pt x="338" y="1416"/>
                  </a:lnTo>
                  <a:cubicBezTo>
                    <a:pt x="339" y="1417"/>
                    <a:pt x="340" y="1419"/>
                    <a:pt x="341" y="1420"/>
                  </a:cubicBezTo>
                  <a:lnTo>
                    <a:pt x="345" y="1442"/>
                  </a:lnTo>
                  <a:lnTo>
                    <a:pt x="349" y="1448"/>
                  </a:lnTo>
                  <a:lnTo>
                    <a:pt x="354" y="1450"/>
                  </a:lnTo>
                  <a:lnTo>
                    <a:pt x="376" y="1452"/>
                  </a:lnTo>
                  <a:cubicBezTo>
                    <a:pt x="378" y="1452"/>
                    <a:pt x="379" y="1452"/>
                    <a:pt x="380" y="1453"/>
                  </a:cubicBezTo>
                  <a:lnTo>
                    <a:pt x="394" y="1463"/>
                  </a:lnTo>
                  <a:lnTo>
                    <a:pt x="399" y="1465"/>
                  </a:lnTo>
                  <a:lnTo>
                    <a:pt x="408" y="1465"/>
                  </a:lnTo>
                  <a:cubicBezTo>
                    <a:pt x="411" y="1465"/>
                    <a:pt x="414" y="1466"/>
                    <a:pt x="415" y="1469"/>
                  </a:cubicBezTo>
                  <a:cubicBezTo>
                    <a:pt x="417" y="1472"/>
                    <a:pt x="416" y="1475"/>
                    <a:pt x="415" y="1478"/>
                  </a:cubicBezTo>
                  <a:lnTo>
                    <a:pt x="414" y="1478"/>
                  </a:lnTo>
                  <a:lnTo>
                    <a:pt x="425" y="1478"/>
                  </a:lnTo>
                  <a:cubicBezTo>
                    <a:pt x="427" y="1478"/>
                    <a:pt x="429" y="1479"/>
                    <a:pt x="430" y="1480"/>
                  </a:cubicBezTo>
                  <a:lnTo>
                    <a:pt x="439" y="1489"/>
                  </a:lnTo>
                  <a:cubicBezTo>
                    <a:pt x="441" y="1490"/>
                    <a:pt x="442" y="1492"/>
                    <a:pt x="442" y="1494"/>
                  </a:cubicBezTo>
                  <a:lnTo>
                    <a:pt x="443" y="1504"/>
                  </a:lnTo>
                  <a:lnTo>
                    <a:pt x="454" y="1501"/>
                  </a:lnTo>
                  <a:cubicBezTo>
                    <a:pt x="457" y="1500"/>
                    <a:pt x="460" y="1501"/>
                    <a:pt x="462" y="1504"/>
                  </a:cubicBezTo>
                  <a:lnTo>
                    <a:pt x="469" y="1512"/>
                  </a:lnTo>
                  <a:cubicBezTo>
                    <a:pt x="470" y="1513"/>
                    <a:pt x="470" y="1515"/>
                    <a:pt x="470" y="1517"/>
                  </a:cubicBezTo>
                  <a:lnTo>
                    <a:pt x="471" y="1534"/>
                  </a:lnTo>
                  <a:lnTo>
                    <a:pt x="592" y="1622"/>
                  </a:lnTo>
                  <a:lnTo>
                    <a:pt x="653" y="1649"/>
                  </a:lnTo>
                  <a:lnTo>
                    <a:pt x="764" y="1642"/>
                  </a:lnTo>
                  <a:lnTo>
                    <a:pt x="933" y="1667"/>
                  </a:lnTo>
                  <a:cubicBezTo>
                    <a:pt x="934" y="1666"/>
                    <a:pt x="935" y="1666"/>
                    <a:pt x="935" y="1666"/>
                  </a:cubicBezTo>
                  <a:lnTo>
                    <a:pt x="961" y="1662"/>
                  </a:lnTo>
                  <a:cubicBezTo>
                    <a:pt x="963" y="1662"/>
                    <a:pt x="965" y="1663"/>
                    <a:pt x="967" y="1664"/>
                  </a:cubicBezTo>
                  <a:lnTo>
                    <a:pt x="982" y="1676"/>
                  </a:lnTo>
                  <a:lnTo>
                    <a:pt x="985" y="1677"/>
                  </a:lnTo>
                  <a:lnTo>
                    <a:pt x="1000" y="1673"/>
                  </a:lnTo>
                  <a:lnTo>
                    <a:pt x="1011" y="1662"/>
                  </a:lnTo>
                  <a:lnTo>
                    <a:pt x="1072" y="1557"/>
                  </a:lnTo>
                  <a:cubicBezTo>
                    <a:pt x="1073" y="1556"/>
                    <a:pt x="1074" y="1555"/>
                    <a:pt x="1075" y="1554"/>
                  </a:cubicBezTo>
                  <a:lnTo>
                    <a:pt x="1096" y="1540"/>
                  </a:lnTo>
                  <a:cubicBezTo>
                    <a:pt x="1098" y="1539"/>
                    <a:pt x="1099" y="1539"/>
                    <a:pt x="1101" y="1539"/>
                  </a:cubicBezTo>
                  <a:lnTo>
                    <a:pt x="1137" y="1544"/>
                  </a:lnTo>
                  <a:lnTo>
                    <a:pt x="1146" y="1543"/>
                  </a:lnTo>
                  <a:lnTo>
                    <a:pt x="1167" y="1535"/>
                  </a:lnTo>
                  <a:cubicBezTo>
                    <a:pt x="1168" y="1534"/>
                    <a:pt x="1168" y="1534"/>
                    <a:pt x="1169" y="1534"/>
                  </a:cubicBezTo>
                  <a:lnTo>
                    <a:pt x="1180" y="1533"/>
                  </a:lnTo>
                  <a:cubicBezTo>
                    <a:pt x="1182" y="1532"/>
                    <a:pt x="1183" y="1532"/>
                    <a:pt x="1184" y="1533"/>
                  </a:cubicBezTo>
                  <a:lnTo>
                    <a:pt x="1195" y="1537"/>
                  </a:lnTo>
                  <a:lnTo>
                    <a:pt x="1217" y="1550"/>
                  </a:lnTo>
                  <a:lnTo>
                    <a:pt x="1289" y="1571"/>
                  </a:lnTo>
                  <a:lnTo>
                    <a:pt x="1310" y="1574"/>
                  </a:lnTo>
                  <a:cubicBezTo>
                    <a:pt x="1311" y="1574"/>
                    <a:pt x="1311" y="1574"/>
                    <a:pt x="1312" y="1574"/>
                  </a:cubicBezTo>
                  <a:lnTo>
                    <a:pt x="1335" y="1584"/>
                  </a:lnTo>
                  <a:cubicBezTo>
                    <a:pt x="1337" y="1584"/>
                    <a:pt x="1339" y="1586"/>
                    <a:pt x="1340" y="1588"/>
                  </a:cubicBezTo>
                  <a:lnTo>
                    <a:pt x="1349" y="1610"/>
                  </a:lnTo>
                  <a:lnTo>
                    <a:pt x="1354" y="1639"/>
                  </a:lnTo>
                  <a:lnTo>
                    <a:pt x="1362" y="1657"/>
                  </a:lnTo>
                  <a:lnTo>
                    <a:pt x="1374" y="1666"/>
                  </a:lnTo>
                  <a:lnTo>
                    <a:pt x="1392" y="1669"/>
                  </a:lnTo>
                  <a:lnTo>
                    <a:pt x="1437" y="1667"/>
                  </a:lnTo>
                  <a:cubicBezTo>
                    <a:pt x="1438" y="1667"/>
                    <a:pt x="1439" y="1667"/>
                    <a:pt x="1440" y="1667"/>
                  </a:cubicBezTo>
                  <a:lnTo>
                    <a:pt x="1458" y="1674"/>
                  </a:lnTo>
                  <a:cubicBezTo>
                    <a:pt x="1459" y="1674"/>
                    <a:pt x="1460" y="1674"/>
                    <a:pt x="1460" y="1674"/>
                  </a:cubicBezTo>
                  <a:lnTo>
                    <a:pt x="1504" y="1704"/>
                  </a:lnTo>
                  <a:lnTo>
                    <a:pt x="1523" y="1711"/>
                  </a:lnTo>
                  <a:lnTo>
                    <a:pt x="1545" y="1708"/>
                  </a:lnTo>
                  <a:lnTo>
                    <a:pt x="1590" y="1692"/>
                  </a:lnTo>
                  <a:cubicBezTo>
                    <a:pt x="1591" y="1691"/>
                    <a:pt x="1592" y="1691"/>
                    <a:pt x="1593" y="1691"/>
                  </a:cubicBezTo>
                  <a:lnTo>
                    <a:pt x="1613" y="1693"/>
                  </a:lnTo>
                  <a:cubicBezTo>
                    <a:pt x="1616" y="1693"/>
                    <a:pt x="1618" y="1694"/>
                    <a:pt x="1619" y="1696"/>
                  </a:cubicBezTo>
                  <a:lnTo>
                    <a:pt x="1648" y="1737"/>
                  </a:lnTo>
                  <a:cubicBezTo>
                    <a:pt x="1649" y="1738"/>
                    <a:pt x="1649" y="1739"/>
                    <a:pt x="1650" y="1740"/>
                  </a:cubicBezTo>
                  <a:lnTo>
                    <a:pt x="1666" y="1860"/>
                  </a:lnTo>
                  <a:lnTo>
                    <a:pt x="1694" y="1893"/>
                  </a:lnTo>
                  <a:lnTo>
                    <a:pt x="1696" y="1877"/>
                  </a:lnTo>
                  <a:cubicBezTo>
                    <a:pt x="1696" y="1876"/>
                    <a:pt x="1697" y="1874"/>
                    <a:pt x="1698" y="1873"/>
                  </a:cubicBezTo>
                  <a:lnTo>
                    <a:pt x="1717" y="1849"/>
                  </a:lnTo>
                  <a:lnTo>
                    <a:pt x="1730" y="1825"/>
                  </a:lnTo>
                  <a:lnTo>
                    <a:pt x="1791" y="1648"/>
                  </a:lnTo>
                  <a:lnTo>
                    <a:pt x="1822" y="1595"/>
                  </a:lnTo>
                  <a:cubicBezTo>
                    <a:pt x="1822" y="1594"/>
                    <a:pt x="1823" y="1593"/>
                    <a:pt x="1824" y="1593"/>
                  </a:cubicBezTo>
                  <a:lnTo>
                    <a:pt x="1866" y="1556"/>
                  </a:lnTo>
                  <a:lnTo>
                    <a:pt x="1881" y="1537"/>
                  </a:lnTo>
                  <a:lnTo>
                    <a:pt x="1888" y="1504"/>
                  </a:lnTo>
                  <a:cubicBezTo>
                    <a:pt x="1888" y="1503"/>
                    <a:pt x="1888" y="1502"/>
                    <a:pt x="1889" y="1501"/>
                  </a:cubicBezTo>
                  <a:lnTo>
                    <a:pt x="1900" y="1484"/>
                  </a:lnTo>
                  <a:cubicBezTo>
                    <a:pt x="1900" y="1483"/>
                    <a:pt x="1901" y="1482"/>
                    <a:pt x="1902" y="1482"/>
                  </a:cubicBezTo>
                  <a:lnTo>
                    <a:pt x="1967" y="1434"/>
                  </a:lnTo>
                  <a:cubicBezTo>
                    <a:pt x="1968" y="1433"/>
                    <a:pt x="1969" y="1433"/>
                    <a:pt x="1971" y="1432"/>
                  </a:cubicBezTo>
                  <a:lnTo>
                    <a:pt x="2025" y="1421"/>
                  </a:lnTo>
                  <a:cubicBezTo>
                    <a:pt x="2026" y="1420"/>
                    <a:pt x="2028" y="1420"/>
                    <a:pt x="2029" y="1421"/>
                  </a:cubicBezTo>
                  <a:lnTo>
                    <a:pt x="2087" y="1436"/>
                  </a:lnTo>
                  <a:lnTo>
                    <a:pt x="2226" y="1506"/>
                  </a:lnTo>
                  <a:lnTo>
                    <a:pt x="2243" y="1503"/>
                  </a:lnTo>
                  <a:lnTo>
                    <a:pt x="2288" y="1473"/>
                  </a:lnTo>
                  <a:cubicBezTo>
                    <a:pt x="2288" y="1473"/>
                    <a:pt x="2289" y="1473"/>
                    <a:pt x="2290" y="1472"/>
                  </a:cubicBezTo>
                  <a:lnTo>
                    <a:pt x="2319" y="1464"/>
                  </a:lnTo>
                  <a:cubicBezTo>
                    <a:pt x="2321" y="1463"/>
                    <a:pt x="2323" y="1464"/>
                    <a:pt x="2325" y="1464"/>
                  </a:cubicBezTo>
                  <a:lnTo>
                    <a:pt x="2342" y="1473"/>
                  </a:lnTo>
                  <a:cubicBezTo>
                    <a:pt x="2343" y="1473"/>
                    <a:pt x="2344" y="1474"/>
                    <a:pt x="2345" y="1475"/>
                  </a:cubicBezTo>
                  <a:lnTo>
                    <a:pt x="2380" y="1512"/>
                  </a:lnTo>
                  <a:lnTo>
                    <a:pt x="2420" y="1519"/>
                  </a:lnTo>
                  <a:lnTo>
                    <a:pt x="2547" y="1468"/>
                  </a:lnTo>
                  <a:lnTo>
                    <a:pt x="2539" y="1433"/>
                  </a:lnTo>
                  <a:lnTo>
                    <a:pt x="2528" y="1401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xmlns="" id="{F9ADC85C-E3D4-4A15-BD7B-8A53D05D7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800" y="3954463"/>
              <a:ext cx="906463" cy="703262"/>
            </a:xfrm>
            <a:custGeom>
              <a:avLst/>
              <a:gdLst>
                <a:gd name="T0" fmla="*/ 2432 w 2519"/>
                <a:gd name="T1" fmla="*/ 1178 h 1952"/>
                <a:gd name="T2" fmla="*/ 2398 w 2519"/>
                <a:gd name="T3" fmla="*/ 1141 h 1952"/>
                <a:gd name="T4" fmla="*/ 2447 w 2519"/>
                <a:gd name="T5" fmla="*/ 1044 h 1952"/>
                <a:gd name="T6" fmla="*/ 2475 w 2519"/>
                <a:gd name="T7" fmla="*/ 987 h 1952"/>
                <a:gd name="T8" fmla="*/ 2400 w 2519"/>
                <a:gd name="T9" fmla="*/ 924 h 1952"/>
                <a:gd name="T10" fmla="*/ 2290 w 2519"/>
                <a:gd name="T11" fmla="*/ 918 h 1952"/>
                <a:gd name="T12" fmla="*/ 2206 w 2519"/>
                <a:gd name="T13" fmla="*/ 785 h 1952"/>
                <a:gd name="T14" fmla="*/ 2047 w 2519"/>
                <a:gd name="T15" fmla="*/ 715 h 1952"/>
                <a:gd name="T16" fmla="*/ 1997 w 2519"/>
                <a:gd name="T17" fmla="*/ 758 h 1952"/>
                <a:gd name="T18" fmla="*/ 1824 w 2519"/>
                <a:gd name="T19" fmla="*/ 620 h 1952"/>
                <a:gd name="T20" fmla="*/ 1742 w 2519"/>
                <a:gd name="T21" fmla="*/ 630 h 1952"/>
                <a:gd name="T22" fmla="*/ 1679 w 2519"/>
                <a:gd name="T23" fmla="*/ 497 h 1952"/>
                <a:gd name="T24" fmla="*/ 1675 w 2519"/>
                <a:gd name="T25" fmla="*/ 336 h 1952"/>
                <a:gd name="T26" fmla="*/ 1670 w 2519"/>
                <a:gd name="T27" fmla="*/ 187 h 1952"/>
                <a:gd name="T28" fmla="*/ 1696 w 2519"/>
                <a:gd name="T29" fmla="*/ 132 h 1952"/>
                <a:gd name="T30" fmla="*/ 1650 w 2519"/>
                <a:gd name="T31" fmla="*/ 77 h 1952"/>
                <a:gd name="T32" fmla="*/ 1583 w 2519"/>
                <a:gd name="T33" fmla="*/ 61 h 1952"/>
                <a:gd name="T34" fmla="*/ 1513 w 2519"/>
                <a:gd name="T35" fmla="*/ 0 h 1952"/>
                <a:gd name="T36" fmla="*/ 1469 w 2519"/>
                <a:gd name="T37" fmla="*/ 111 h 1952"/>
                <a:gd name="T38" fmla="*/ 1353 w 2519"/>
                <a:gd name="T39" fmla="*/ 177 h 1952"/>
                <a:gd name="T40" fmla="*/ 1285 w 2519"/>
                <a:gd name="T41" fmla="*/ 166 h 1952"/>
                <a:gd name="T42" fmla="*/ 1083 w 2519"/>
                <a:gd name="T43" fmla="*/ 143 h 1952"/>
                <a:gd name="T44" fmla="*/ 967 w 2519"/>
                <a:gd name="T45" fmla="*/ 174 h 1952"/>
                <a:gd name="T46" fmla="*/ 921 w 2519"/>
                <a:gd name="T47" fmla="*/ 132 h 1952"/>
                <a:gd name="T48" fmla="*/ 837 w 2519"/>
                <a:gd name="T49" fmla="*/ 140 h 1952"/>
                <a:gd name="T50" fmla="*/ 665 w 2519"/>
                <a:gd name="T51" fmla="*/ 153 h 1952"/>
                <a:gd name="T52" fmla="*/ 598 w 2519"/>
                <a:gd name="T53" fmla="*/ 144 h 1952"/>
                <a:gd name="T54" fmla="*/ 507 w 2519"/>
                <a:gd name="T55" fmla="*/ 210 h 1952"/>
                <a:gd name="T56" fmla="*/ 414 w 2519"/>
                <a:gd name="T57" fmla="*/ 207 h 1952"/>
                <a:gd name="T58" fmla="*/ 352 w 2519"/>
                <a:gd name="T59" fmla="*/ 192 h 1952"/>
                <a:gd name="T60" fmla="*/ 312 w 2519"/>
                <a:gd name="T61" fmla="*/ 437 h 1952"/>
                <a:gd name="T62" fmla="*/ 272 w 2519"/>
                <a:gd name="T63" fmla="*/ 600 h 1952"/>
                <a:gd name="T64" fmla="*/ 224 w 2519"/>
                <a:gd name="T65" fmla="*/ 660 h 1952"/>
                <a:gd name="T66" fmla="*/ 213 w 2519"/>
                <a:gd name="T67" fmla="*/ 729 h 1952"/>
                <a:gd name="T68" fmla="*/ 238 w 2519"/>
                <a:gd name="T69" fmla="*/ 786 h 1952"/>
                <a:gd name="T70" fmla="*/ 153 w 2519"/>
                <a:gd name="T71" fmla="*/ 893 h 1952"/>
                <a:gd name="T72" fmla="*/ 91 w 2519"/>
                <a:gd name="T73" fmla="*/ 952 h 1952"/>
                <a:gd name="T74" fmla="*/ 79 w 2519"/>
                <a:gd name="T75" fmla="*/ 1058 h 1952"/>
                <a:gd name="T76" fmla="*/ 61 w 2519"/>
                <a:gd name="T77" fmla="*/ 1225 h 1952"/>
                <a:gd name="T78" fmla="*/ 160 w 2519"/>
                <a:gd name="T79" fmla="*/ 1353 h 1952"/>
                <a:gd name="T80" fmla="*/ 356 w 2519"/>
                <a:gd name="T81" fmla="*/ 1567 h 1952"/>
                <a:gd name="T82" fmla="*/ 593 w 2519"/>
                <a:gd name="T83" fmla="*/ 1724 h 1952"/>
                <a:gd name="T84" fmla="*/ 625 w 2519"/>
                <a:gd name="T85" fmla="*/ 1782 h 1952"/>
                <a:gd name="T86" fmla="*/ 598 w 2519"/>
                <a:gd name="T87" fmla="*/ 1831 h 1952"/>
                <a:gd name="T88" fmla="*/ 979 w 2519"/>
                <a:gd name="T89" fmla="*/ 1947 h 1952"/>
                <a:gd name="T90" fmla="*/ 1142 w 2519"/>
                <a:gd name="T91" fmla="*/ 1797 h 1952"/>
                <a:gd name="T92" fmla="*/ 1307 w 2519"/>
                <a:gd name="T93" fmla="*/ 1837 h 1952"/>
                <a:gd name="T94" fmla="*/ 1345 w 2519"/>
                <a:gd name="T95" fmla="*/ 1868 h 1952"/>
                <a:gd name="T96" fmla="*/ 1418 w 2519"/>
                <a:gd name="T97" fmla="*/ 1897 h 1952"/>
                <a:gd name="T98" fmla="*/ 1521 w 2519"/>
                <a:gd name="T99" fmla="*/ 1616 h 1952"/>
                <a:gd name="T100" fmla="*/ 1637 w 2519"/>
                <a:gd name="T101" fmla="*/ 1549 h 1952"/>
                <a:gd name="T102" fmla="*/ 1714 w 2519"/>
                <a:gd name="T103" fmla="*/ 1506 h 1952"/>
                <a:gd name="T104" fmla="*/ 1762 w 2519"/>
                <a:gd name="T105" fmla="*/ 1153 h 1952"/>
                <a:gd name="T106" fmla="*/ 1801 w 2519"/>
                <a:gd name="T107" fmla="*/ 1115 h 1952"/>
                <a:gd name="T108" fmla="*/ 1986 w 2519"/>
                <a:gd name="T109" fmla="*/ 1233 h 1952"/>
                <a:gd name="T110" fmla="*/ 2111 w 2519"/>
                <a:gd name="T111" fmla="*/ 1169 h 1952"/>
                <a:gd name="T112" fmla="*/ 2207 w 2519"/>
                <a:gd name="T113" fmla="*/ 1179 h 1952"/>
                <a:gd name="T114" fmla="*/ 2456 w 2519"/>
                <a:gd name="T115" fmla="*/ 1302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9" h="1952">
                  <a:moveTo>
                    <a:pt x="2490" y="1210"/>
                  </a:moveTo>
                  <a:lnTo>
                    <a:pt x="2489" y="1200"/>
                  </a:lnTo>
                  <a:lnTo>
                    <a:pt x="2484" y="1192"/>
                  </a:lnTo>
                  <a:lnTo>
                    <a:pt x="2476" y="1186"/>
                  </a:lnTo>
                  <a:lnTo>
                    <a:pt x="2463" y="1183"/>
                  </a:lnTo>
                  <a:lnTo>
                    <a:pt x="2445" y="1182"/>
                  </a:lnTo>
                  <a:lnTo>
                    <a:pt x="2435" y="1180"/>
                  </a:lnTo>
                  <a:cubicBezTo>
                    <a:pt x="2434" y="1179"/>
                    <a:pt x="2433" y="1179"/>
                    <a:pt x="2432" y="1178"/>
                  </a:cubicBezTo>
                  <a:lnTo>
                    <a:pt x="2425" y="1173"/>
                  </a:lnTo>
                  <a:cubicBezTo>
                    <a:pt x="2424" y="1172"/>
                    <a:pt x="2423" y="1171"/>
                    <a:pt x="2422" y="1170"/>
                  </a:cubicBezTo>
                  <a:lnTo>
                    <a:pt x="2418" y="1162"/>
                  </a:lnTo>
                  <a:lnTo>
                    <a:pt x="2410" y="1147"/>
                  </a:lnTo>
                  <a:lnTo>
                    <a:pt x="2408" y="1147"/>
                  </a:lnTo>
                  <a:cubicBezTo>
                    <a:pt x="2407" y="1147"/>
                    <a:pt x="2406" y="1147"/>
                    <a:pt x="2405" y="1147"/>
                  </a:cubicBezTo>
                  <a:lnTo>
                    <a:pt x="2403" y="1146"/>
                  </a:lnTo>
                  <a:cubicBezTo>
                    <a:pt x="2400" y="1145"/>
                    <a:pt x="2399" y="1143"/>
                    <a:pt x="2398" y="1141"/>
                  </a:cubicBezTo>
                  <a:lnTo>
                    <a:pt x="2396" y="1136"/>
                  </a:lnTo>
                  <a:lnTo>
                    <a:pt x="2395" y="1127"/>
                  </a:lnTo>
                  <a:cubicBezTo>
                    <a:pt x="2395" y="1126"/>
                    <a:pt x="2395" y="1126"/>
                    <a:pt x="2395" y="1125"/>
                  </a:cubicBezTo>
                  <a:lnTo>
                    <a:pt x="2398" y="1110"/>
                  </a:lnTo>
                  <a:lnTo>
                    <a:pt x="2400" y="1102"/>
                  </a:lnTo>
                  <a:cubicBezTo>
                    <a:pt x="2400" y="1101"/>
                    <a:pt x="2401" y="1100"/>
                    <a:pt x="2401" y="1099"/>
                  </a:cubicBezTo>
                  <a:lnTo>
                    <a:pt x="2406" y="1092"/>
                  </a:lnTo>
                  <a:lnTo>
                    <a:pt x="2447" y="1044"/>
                  </a:lnTo>
                  <a:lnTo>
                    <a:pt x="2451" y="1034"/>
                  </a:lnTo>
                  <a:lnTo>
                    <a:pt x="2454" y="1026"/>
                  </a:lnTo>
                  <a:lnTo>
                    <a:pt x="2456" y="1005"/>
                  </a:lnTo>
                  <a:lnTo>
                    <a:pt x="2459" y="996"/>
                  </a:lnTo>
                  <a:cubicBezTo>
                    <a:pt x="2460" y="995"/>
                    <a:pt x="2460" y="994"/>
                    <a:pt x="2461" y="993"/>
                  </a:cubicBezTo>
                  <a:lnTo>
                    <a:pt x="2464" y="990"/>
                  </a:lnTo>
                  <a:cubicBezTo>
                    <a:pt x="2466" y="989"/>
                    <a:pt x="2467" y="988"/>
                    <a:pt x="2469" y="988"/>
                  </a:cubicBezTo>
                  <a:lnTo>
                    <a:pt x="2475" y="987"/>
                  </a:lnTo>
                  <a:lnTo>
                    <a:pt x="2503" y="985"/>
                  </a:lnTo>
                  <a:lnTo>
                    <a:pt x="2510" y="983"/>
                  </a:lnTo>
                  <a:lnTo>
                    <a:pt x="2518" y="975"/>
                  </a:lnTo>
                  <a:lnTo>
                    <a:pt x="2517" y="971"/>
                  </a:lnTo>
                  <a:lnTo>
                    <a:pt x="2510" y="962"/>
                  </a:lnTo>
                  <a:lnTo>
                    <a:pt x="2450" y="905"/>
                  </a:lnTo>
                  <a:lnTo>
                    <a:pt x="2446" y="905"/>
                  </a:lnTo>
                  <a:lnTo>
                    <a:pt x="2400" y="924"/>
                  </a:lnTo>
                  <a:cubicBezTo>
                    <a:pt x="2400" y="924"/>
                    <a:pt x="2399" y="925"/>
                    <a:pt x="2398" y="925"/>
                  </a:cubicBezTo>
                  <a:lnTo>
                    <a:pt x="2380" y="926"/>
                  </a:lnTo>
                  <a:cubicBezTo>
                    <a:pt x="2380" y="926"/>
                    <a:pt x="2379" y="926"/>
                    <a:pt x="2378" y="926"/>
                  </a:cubicBezTo>
                  <a:lnTo>
                    <a:pt x="2322" y="915"/>
                  </a:lnTo>
                  <a:lnTo>
                    <a:pt x="2318" y="916"/>
                  </a:lnTo>
                  <a:lnTo>
                    <a:pt x="2299" y="919"/>
                  </a:lnTo>
                  <a:cubicBezTo>
                    <a:pt x="2298" y="919"/>
                    <a:pt x="2297" y="919"/>
                    <a:pt x="2296" y="919"/>
                  </a:cubicBezTo>
                  <a:lnTo>
                    <a:pt x="2290" y="918"/>
                  </a:lnTo>
                  <a:cubicBezTo>
                    <a:pt x="2289" y="918"/>
                    <a:pt x="2288" y="918"/>
                    <a:pt x="2288" y="917"/>
                  </a:cubicBezTo>
                  <a:lnTo>
                    <a:pt x="2283" y="914"/>
                  </a:lnTo>
                  <a:lnTo>
                    <a:pt x="2224" y="858"/>
                  </a:lnTo>
                  <a:lnTo>
                    <a:pt x="2217" y="849"/>
                  </a:lnTo>
                  <a:cubicBezTo>
                    <a:pt x="2216" y="848"/>
                    <a:pt x="2216" y="848"/>
                    <a:pt x="2216" y="847"/>
                  </a:cubicBezTo>
                  <a:lnTo>
                    <a:pt x="2212" y="834"/>
                  </a:lnTo>
                  <a:lnTo>
                    <a:pt x="2208" y="817"/>
                  </a:lnTo>
                  <a:lnTo>
                    <a:pt x="2206" y="785"/>
                  </a:lnTo>
                  <a:lnTo>
                    <a:pt x="2202" y="773"/>
                  </a:lnTo>
                  <a:lnTo>
                    <a:pt x="2197" y="766"/>
                  </a:lnTo>
                  <a:lnTo>
                    <a:pt x="2190" y="763"/>
                  </a:lnTo>
                  <a:lnTo>
                    <a:pt x="2131" y="756"/>
                  </a:lnTo>
                  <a:lnTo>
                    <a:pt x="2116" y="752"/>
                  </a:lnTo>
                  <a:cubicBezTo>
                    <a:pt x="2115" y="752"/>
                    <a:pt x="2115" y="751"/>
                    <a:pt x="2114" y="751"/>
                  </a:cubicBezTo>
                  <a:lnTo>
                    <a:pt x="2109" y="748"/>
                  </a:lnTo>
                  <a:lnTo>
                    <a:pt x="2047" y="715"/>
                  </a:lnTo>
                  <a:lnTo>
                    <a:pt x="2042" y="715"/>
                  </a:lnTo>
                  <a:lnTo>
                    <a:pt x="2038" y="716"/>
                  </a:lnTo>
                  <a:lnTo>
                    <a:pt x="2034" y="719"/>
                  </a:lnTo>
                  <a:lnTo>
                    <a:pt x="2014" y="750"/>
                  </a:lnTo>
                  <a:cubicBezTo>
                    <a:pt x="2013" y="751"/>
                    <a:pt x="2013" y="752"/>
                    <a:pt x="2012" y="752"/>
                  </a:cubicBezTo>
                  <a:lnTo>
                    <a:pt x="2007" y="756"/>
                  </a:lnTo>
                  <a:cubicBezTo>
                    <a:pt x="2005" y="757"/>
                    <a:pt x="2004" y="757"/>
                    <a:pt x="2002" y="758"/>
                  </a:cubicBezTo>
                  <a:lnTo>
                    <a:pt x="1997" y="758"/>
                  </a:lnTo>
                  <a:cubicBezTo>
                    <a:pt x="1995" y="758"/>
                    <a:pt x="1994" y="757"/>
                    <a:pt x="1992" y="756"/>
                  </a:cubicBezTo>
                  <a:lnTo>
                    <a:pt x="1943" y="724"/>
                  </a:lnTo>
                  <a:cubicBezTo>
                    <a:pt x="1942" y="724"/>
                    <a:pt x="1942" y="723"/>
                    <a:pt x="1941" y="723"/>
                  </a:cubicBezTo>
                  <a:lnTo>
                    <a:pt x="1910" y="681"/>
                  </a:lnTo>
                  <a:lnTo>
                    <a:pt x="1876" y="658"/>
                  </a:lnTo>
                  <a:lnTo>
                    <a:pt x="1847" y="630"/>
                  </a:lnTo>
                  <a:lnTo>
                    <a:pt x="1831" y="621"/>
                  </a:lnTo>
                  <a:lnTo>
                    <a:pt x="1824" y="620"/>
                  </a:lnTo>
                  <a:lnTo>
                    <a:pt x="1816" y="623"/>
                  </a:lnTo>
                  <a:lnTo>
                    <a:pt x="1797" y="641"/>
                  </a:lnTo>
                  <a:cubicBezTo>
                    <a:pt x="1796" y="642"/>
                    <a:pt x="1795" y="643"/>
                    <a:pt x="1794" y="643"/>
                  </a:cubicBezTo>
                  <a:lnTo>
                    <a:pt x="1783" y="647"/>
                  </a:lnTo>
                  <a:cubicBezTo>
                    <a:pt x="1782" y="647"/>
                    <a:pt x="1781" y="647"/>
                    <a:pt x="1779" y="647"/>
                  </a:cubicBezTo>
                  <a:lnTo>
                    <a:pt x="1768" y="645"/>
                  </a:lnTo>
                  <a:cubicBezTo>
                    <a:pt x="1767" y="645"/>
                    <a:pt x="1766" y="645"/>
                    <a:pt x="1765" y="644"/>
                  </a:cubicBezTo>
                  <a:lnTo>
                    <a:pt x="1742" y="630"/>
                  </a:lnTo>
                  <a:lnTo>
                    <a:pt x="1695" y="586"/>
                  </a:lnTo>
                  <a:lnTo>
                    <a:pt x="1687" y="575"/>
                  </a:lnTo>
                  <a:lnTo>
                    <a:pt x="1683" y="564"/>
                  </a:lnTo>
                  <a:lnTo>
                    <a:pt x="1681" y="553"/>
                  </a:lnTo>
                  <a:lnTo>
                    <a:pt x="1684" y="513"/>
                  </a:lnTo>
                  <a:lnTo>
                    <a:pt x="1683" y="505"/>
                  </a:lnTo>
                  <a:lnTo>
                    <a:pt x="1682" y="502"/>
                  </a:lnTo>
                  <a:lnTo>
                    <a:pt x="1679" y="497"/>
                  </a:lnTo>
                  <a:lnTo>
                    <a:pt x="1660" y="479"/>
                  </a:lnTo>
                  <a:cubicBezTo>
                    <a:pt x="1659" y="478"/>
                    <a:pt x="1659" y="478"/>
                    <a:pt x="1658" y="477"/>
                  </a:cubicBezTo>
                  <a:lnTo>
                    <a:pt x="1653" y="468"/>
                  </a:lnTo>
                  <a:cubicBezTo>
                    <a:pt x="1653" y="468"/>
                    <a:pt x="1652" y="467"/>
                    <a:pt x="1652" y="466"/>
                  </a:cubicBezTo>
                  <a:lnTo>
                    <a:pt x="1649" y="455"/>
                  </a:lnTo>
                  <a:cubicBezTo>
                    <a:pt x="1649" y="454"/>
                    <a:pt x="1649" y="453"/>
                    <a:pt x="1649" y="453"/>
                  </a:cubicBezTo>
                  <a:lnTo>
                    <a:pt x="1649" y="439"/>
                  </a:lnTo>
                  <a:lnTo>
                    <a:pt x="1675" y="336"/>
                  </a:lnTo>
                  <a:lnTo>
                    <a:pt x="1676" y="303"/>
                  </a:lnTo>
                  <a:lnTo>
                    <a:pt x="1673" y="273"/>
                  </a:lnTo>
                  <a:lnTo>
                    <a:pt x="1655" y="209"/>
                  </a:lnTo>
                  <a:cubicBezTo>
                    <a:pt x="1654" y="207"/>
                    <a:pt x="1654" y="205"/>
                    <a:pt x="1655" y="204"/>
                  </a:cubicBezTo>
                  <a:lnTo>
                    <a:pt x="1658" y="196"/>
                  </a:lnTo>
                  <a:cubicBezTo>
                    <a:pt x="1659" y="195"/>
                    <a:pt x="1660" y="194"/>
                    <a:pt x="1661" y="193"/>
                  </a:cubicBezTo>
                  <a:lnTo>
                    <a:pt x="1668" y="188"/>
                  </a:lnTo>
                  <a:cubicBezTo>
                    <a:pt x="1669" y="188"/>
                    <a:pt x="1669" y="187"/>
                    <a:pt x="1670" y="187"/>
                  </a:cubicBezTo>
                  <a:lnTo>
                    <a:pt x="1712" y="175"/>
                  </a:lnTo>
                  <a:lnTo>
                    <a:pt x="1718" y="170"/>
                  </a:lnTo>
                  <a:lnTo>
                    <a:pt x="1720" y="165"/>
                  </a:lnTo>
                  <a:lnTo>
                    <a:pt x="1720" y="160"/>
                  </a:lnTo>
                  <a:lnTo>
                    <a:pt x="1718" y="152"/>
                  </a:lnTo>
                  <a:lnTo>
                    <a:pt x="1713" y="145"/>
                  </a:lnTo>
                  <a:lnTo>
                    <a:pt x="1700" y="131"/>
                  </a:lnTo>
                  <a:lnTo>
                    <a:pt x="1696" y="132"/>
                  </a:lnTo>
                  <a:cubicBezTo>
                    <a:pt x="1695" y="132"/>
                    <a:pt x="1693" y="132"/>
                    <a:pt x="1692" y="131"/>
                  </a:cubicBezTo>
                  <a:lnTo>
                    <a:pt x="1686" y="129"/>
                  </a:lnTo>
                  <a:lnTo>
                    <a:pt x="1680" y="125"/>
                  </a:lnTo>
                  <a:lnTo>
                    <a:pt x="1673" y="119"/>
                  </a:lnTo>
                  <a:lnTo>
                    <a:pt x="1666" y="111"/>
                  </a:lnTo>
                  <a:lnTo>
                    <a:pt x="1660" y="103"/>
                  </a:lnTo>
                  <a:lnTo>
                    <a:pt x="1656" y="93"/>
                  </a:lnTo>
                  <a:lnTo>
                    <a:pt x="1650" y="77"/>
                  </a:lnTo>
                  <a:lnTo>
                    <a:pt x="1644" y="73"/>
                  </a:lnTo>
                  <a:lnTo>
                    <a:pt x="1633" y="70"/>
                  </a:lnTo>
                  <a:lnTo>
                    <a:pt x="1611" y="73"/>
                  </a:lnTo>
                  <a:cubicBezTo>
                    <a:pt x="1611" y="74"/>
                    <a:pt x="1610" y="74"/>
                    <a:pt x="1609" y="74"/>
                  </a:cubicBezTo>
                  <a:lnTo>
                    <a:pt x="1597" y="72"/>
                  </a:lnTo>
                  <a:cubicBezTo>
                    <a:pt x="1596" y="72"/>
                    <a:pt x="1595" y="72"/>
                    <a:pt x="1593" y="71"/>
                  </a:cubicBezTo>
                  <a:lnTo>
                    <a:pt x="1587" y="67"/>
                  </a:lnTo>
                  <a:cubicBezTo>
                    <a:pt x="1585" y="66"/>
                    <a:pt x="1584" y="64"/>
                    <a:pt x="1583" y="61"/>
                  </a:cubicBezTo>
                  <a:lnTo>
                    <a:pt x="1582" y="46"/>
                  </a:lnTo>
                  <a:lnTo>
                    <a:pt x="1580" y="41"/>
                  </a:lnTo>
                  <a:lnTo>
                    <a:pt x="1575" y="38"/>
                  </a:lnTo>
                  <a:lnTo>
                    <a:pt x="1541" y="27"/>
                  </a:lnTo>
                  <a:lnTo>
                    <a:pt x="1533" y="23"/>
                  </a:lnTo>
                  <a:cubicBezTo>
                    <a:pt x="1532" y="22"/>
                    <a:pt x="1531" y="22"/>
                    <a:pt x="1531" y="21"/>
                  </a:cubicBezTo>
                  <a:lnTo>
                    <a:pt x="1527" y="17"/>
                  </a:lnTo>
                  <a:lnTo>
                    <a:pt x="1513" y="0"/>
                  </a:lnTo>
                  <a:lnTo>
                    <a:pt x="1511" y="1"/>
                  </a:lnTo>
                  <a:lnTo>
                    <a:pt x="1494" y="16"/>
                  </a:lnTo>
                  <a:lnTo>
                    <a:pt x="1489" y="23"/>
                  </a:lnTo>
                  <a:lnTo>
                    <a:pt x="1482" y="37"/>
                  </a:lnTo>
                  <a:lnTo>
                    <a:pt x="1481" y="46"/>
                  </a:lnTo>
                  <a:lnTo>
                    <a:pt x="1478" y="95"/>
                  </a:lnTo>
                  <a:cubicBezTo>
                    <a:pt x="1478" y="96"/>
                    <a:pt x="1478" y="98"/>
                    <a:pt x="1477" y="99"/>
                  </a:cubicBezTo>
                  <a:lnTo>
                    <a:pt x="1469" y="111"/>
                  </a:lnTo>
                  <a:lnTo>
                    <a:pt x="1468" y="112"/>
                  </a:lnTo>
                  <a:lnTo>
                    <a:pt x="1450" y="126"/>
                  </a:lnTo>
                  <a:cubicBezTo>
                    <a:pt x="1450" y="127"/>
                    <a:pt x="1448" y="127"/>
                    <a:pt x="1447" y="128"/>
                  </a:cubicBezTo>
                  <a:lnTo>
                    <a:pt x="1408" y="136"/>
                  </a:lnTo>
                  <a:lnTo>
                    <a:pt x="1402" y="139"/>
                  </a:lnTo>
                  <a:lnTo>
                    <a:pt x="1386" y="156"/>
                  </a:lnTo>
                  <a:lnTo>
                    <a:pt x="1355" y="176"/>
                  </a:lnTo>
                  <a:cubicBezTo>
                    <a:pt x="1354" y="176"/>
                    <a:pt x="1354" y="176"/>
                    <a:pt x="1353" y="177"/>
                  </a:cubicBezTo>
                  <a:lnTo>
                    <a:pt x="1340" y="180"/>
                  </a:lnTo>
                  <a:lnTo>
                    <a:pt x="1325" y="183"/>
                  </a:lnTo>
                  <a:cubicBezTo>
                    <a:pt x="1325" y="183"/>
                    <a:pt x="1324" y="183"/>
                    <a:pt x="1323" y="182"/>
                  </a:cubicBezTo>
                  <a:lnTo>
                    <a:pt x="1294" y="178"/>
                  </a:lnTo>
                  <a:cubicBezTo>
                    <a:pt x="1292" y="178"/>
                    <a:pt x="1291" y="177"/>
                    <a:pt x="1290" y="175"/>
                  </a:cubicBezTo>
                  <a:lnTo>
                    <a:pt x="1288" y="173"/>
                  </a:lnTo>
                  <a:cubicBezTo>
                    <a:pt x="1286" y="172"/>
                    <a:pt x="1286" y="170"/>
                    <a:pt x="1285" y="169"/>
                  </a:cubicBezTo>
                  <a:lnTo>
                    <a:pt x="1285" y="166"/>
                  </a:lnTo>
                  <a:lnTo>
                    <a:pt x="1285" y="164"/>
                  </a:lnTo>
                  <a:lnTo>
                    <a:pt x="1285" y="158"/>
                  </a:lnTo>
                  <a:lnTo>
                    <a:pt x="1278" y="156"/>
                  </a:lnTo>
                  <a:lnTo>
                    <a:pt x="1144" y="162"/>
                  </a:lnTo>
                  <a:lnTo>
                    <a:pt x="1120" y="159"/>
                  </a:lnTo>
                  <a:cubicBezTo>
                    <a:pt x="1119" y="158"/>
                    <a:pt x="1118" y="158"/>
                    <a:pt x="1117" y="158"/>
                  </a:cubicBezTo>
                  <a:lnTo>
                    <a:pt x="1098" y="147"/>
                  </a:lnTo>
                  <a:lnTo>
                    <a:pt x="1083" y="143"/>
                  </a:lnTo>
                  <a:lnTo>
                    <a:pt x="1069" y="144"/>
                  </a:lnTo>
                  <a:lnTo>
                    <a:pt x="1062" y="146"/>
                  </a:lnTo>
                  <a:lnTo>
                    <a:pt x="1006" y="177"/>
                  </a:lnTo>
                  <a:cubicBezTo>
                    <a:pt x="1005" y="178"/>
                    <a:pt x="1004" y="178"/>
                    <a:pt x="1003" y="178"/>
                  </a:cubicBezTo>
                  <a:lnTo>
                    <a:pt x="990" y="180"/>
                  </a:lnTo>
                  <a:lnTo>
                    <a:pt x="979" y="179"/>
                  </a:lnTo>
                  <a:cubicBezTo>
                    <a:pt x="979" y="179"/>
                    <a:pt x="978" y="179"/>
                    <a:pt x="977" y="178"/>
                  </a:cubicBezTo>
                  <a:lnTo>
                    <a:pt x="967" y="174"/>
                  </a:lnTo>
                  <a:lnTo>
                    <a:pt x="960" y="168"/>
                  </a:lnTo>
                  <a:lnTo>
                    <a:pt x="946" y="149"/>
                  </a:lnTo>
                  <a:lnTo>
                    <a:pt x="943" y="147"/>
                  </a:lnTo>
                  <a:lnTo>
                    <a:pt x="930" y="143"/>
                  </a:lnTo>
                  <a:cubicBezTo>
                    <a:pt x="929" y="143"/>
                    <a:pt x="928" y="142"/>
                    <a:pt x="928" y="141"/>
                  </a:cubicBezTo>
                  <a:lnTo>
                    <a:pt x="925" y="138"/>
                  </a:lnTo>
                  <a:cubicBezTo>
                    <a:pt x="924" y="138"/>
                    <a:pt x="924" y="137"/>
                    <a:pt x="924" y="136"/>
                  </a:cubicBezTo>
                  <a:lnTo>
                    <a:pt x="921" y="132"/>
                  </a:lnTo>
                  <a:lnTo>
                    <a:pt x="917" y="120"/>
                  </a:lnTo>
                  <a:lnTo>
                    <a:pt x="915" y="118"/>
                  </a:lnTo>
                  <a:lnTo>
                    <a:pt x="910" y="115"/>
                  </a:lnTo>
                  <a:lnTo>
                    <a:pt x="897" y="112"/>
                  </a:lnTo>
                  <a:lnTo>
                    <a:pt x="879" y="112"/>
                  </a:lnTo>
                  <a:lnTo>
                    <a:pt x="862" y="116"/>
                  </a:lnTo>
                  <a:lnTo>
                    <a:pt x="858" y="119"/>
                  </a:lnTo>
                  <a:lnTo>
                    <a:pt x="837" y="140"/>
                  </a:lnTo>
                  <a:cubicBezTo>
                    <a:pt x="837" y="141"/>
                    <a:pt x="836" y="141"/>
                    <a:pt x="835" y="142"/>
                  </a:cubicBezTo>
                  <a:lnTo>
                    <a:pt x="811" y="152"/>
                  </a:lnTo>
                  <a:cubicBezTo>
                    <a:pt x="810" y="152"/>
                    <a:pt x="809" y="152"/>
                    <a:pt x="809" y="152"/>
                  </a:cubicBezTo>
                  <a:lnTo>
                    <a:pt x="737" y="162"/>
                  </a:lnTo>
                  <a:lnTo>
                    <a:pt x="704" y="161"/>
                  </a:lnTo>
                  <a:cubicBezTo>
                    <a:pt x="703" y="161"/>
                    <a:pt x="702" y="160"/>
                    <a:pt x="701" y="160"/>
                  </a:cubicBezTo>
                  <a:lnTo>
                    <a:pt x="686" y="155"/>
                  </a:lnTo>
                  <a:lnTo>
                    <a:pt x="665" y="153"/>
                  </a:lnTo>
                  <a:lnTo>
                    <a:pt x="656" y="150"/>
                  </a:lnTo>
                  <a:cubicBezTo>
                    <a:pt x="655" y="150"/>
                    <a:pt x="654" y="150"/>
                    <a:pt x="653" y="149"/>
                  </a:cubicBezTo>
                  <a:lnTo>
                    <a:pt x="638" y="137"/>
                  </a:lnTo>
                  <a:lnTo>
                    <a:pt x="629" y="132"/>
                  </a:lnTo>
                  <a:lnTo>
                    <a:pt x="622" y="131"/>
                  </a:lnTo>
                  <a:lnTo>
                    <a:pt x="616" y="132"/>
                  </a:lnTo>
                  <a:lnTo>
                    <a:pt x="603" y="139"/>
                  </a:lnTo>
                  <a:lnTo>
                    <a:pt x="598" y="144"/>
                  </a:lnTo>
                  <a:lnTo>
                    <a:pt x="593" y="155"/>
                  </a:lnTo>
                  <a:lnTo>
                    <a:pt x="587" y="176"/>
                  </a:lnTo>
                  <a:cubicBezTo>
                    <a:pt x="586" y="177"/>
                    <a:pt x="586" y="177"/>
                    <a:pt x="585" y="178"/>
                  </a:cubicBezTo>
                  <a:lnTo>
                    <a:pt x="582" y="182"/>
                  </a:lnTo>
                  <a:lnTo>
                    <a:pt x="577" y="186"/>
                  </a:lnTo>
                  <a:cubicBezTo>
                    <a:pt x="576" y="187"/>
                    <a:pt x="575" y="187"/>
                    <a:pt x="574" y="187"/>
                  </a:cubicBezTo>
                  <a:lnTo>
                    <a:pt x="515" y="206"/>
                  </a:lnTo>
                  <a:lnTo>
                    <a:pt x="507" y="210"/>
                  </a:lnTo>
                  <a:lnTo>
                    <a:pt x="502" y="214"/>
                  </a:lnTo>
                  <a:lnTo>
                    <a:pt x="479" y="227"/>
                  </a:lnTo>
                  <a:cubicBezTo>
                    <a:pt x="478" y="227"/>
                    <a:pt x="477" y="227"/>
                    <a:pt x="476" y="227"/>
                  </a:cubicBezTo>
                  <a:lnTo>
                    <a:pt x="464" y="229"/>
                  </a:lnTo>
                  <a:lnTo>
                    <a:pt x="452" y="228"/>
                  </a:lnTo>
                  <a:cubicBezTo>
                    <a:pt x="450" y="228"/>
                    <a:pt x="449" y="227"/>
                    <a:pt x="448" y="227"/>
                  </a:cubicBezTo>
                  <a:lnTo>
                    <a:pt x="420" y="209"/>
                  </a:lnTo>
                  <a:lnTo>
                    <a:pt x="414" y="207"/>
                  </a:lnTo>
                  <a:lnTo>
                    <a:pt x="407" y="205"/>
                  </a:lnTo>
                  <a:lnTo>
                    <a:pt x="383" y="205"/>
                  </a:lnTo>
                  <a:cubicBezTo>
                    <a:pt x="382" y="205"/>
                    <a:pt x="381" y="204"/>
                    <a:pt x="380" y="204"/>
                  </a:cubicBezTo>
                  <a:lnTo>
                    <a:pt x="374" y="202"/>
                  </a:lnTo>
                  <a:cubicBezTo>
                    <a:pt x="373" y="202"/>
                    <a:pt x="372" y="201"/>
                    <a:pt x="372" y="201"/>
                  </a:cubicBezTo>
                  <a:lnTo>
                    <a:pt x="359" y="192"/>
                  </a:lnTo>
                  <a:lnTo>
                    <a:pt x="356" y="191"/>
                  </a:lnTo>
                  <a:lnTo>
                    <a:pt x="352" y="192"/>
                  </a:lnTo>
                  <a:lnTo>
                    <a:pt x="289" y="229"/>
                  </a:lnTo>
                  <a:lnTo>
                    <a:pt x="303" y="261"/>
                  </a:lnTo>
                  <a:lnTo>
                    <a:pt x="319" y="323"/>
                  </a:lnTo>
                  <a:lnTo>
                    <a:pt x="321" y="340"/>
                  </a:lnTo>
                  <a:lnTo>
                    <a:pt x="320" y="351"/>
                  </a:lnTo>
                  <a:lnTo>
                    <a:pt x="311" y="387"/>
                  </a:lnTo>
                  <a:lnTo>
                    <a:pt x="309" y="415"/>
                  </a:lnTo>
                  <a:lnTo>
                    <a:pt x="312" y="437"/>
                  </a:lnTo>
                  <a:lnTo>
                    <a:pt x="318" y="469"/>
                  </a:lnTo>
                  <a:lnTo>
                    <a:pt x="320" y="486"/>
                  </a:lnTo>
                  <a:lnTo>
                    <a:pt x="318" y="500"/>
                  </a:lnTo>
                  <a:cubicBezTo>
                    <a:pt x="318" y="501"/>
                    <a:pt x="318" y="502"/>
                    <a:pt x="318" y="502"/>
                  </a:cubicBezTo>
                  <a:lnTo>
                    <a:pt x="313" y="514"/>
                  </a:lnTo>
                  <a:lnTo>
                    <a:pt x="289" y="554"/>
                  </a:lnTo>
                  <a:lnTo>
                    <a:pt x="278" y="578"/>
                  </a:lnTo>
                  <a:lnTo>
                    <a:pt x="272" y="600"/>
                  </a:lnTo>
                  <a:lnTo>
                    <a:pt x="266" y="614"/>
                  </a:lnTo>
                  <a:lnTo>
                    <a:pt x="262" y="623"/>
                  </a:lnTo>
                  <a:cubicBezTo>
                    <a:pt x="261" y="624"/>
                    <a:pt x="261" y="624"/>
                    <a:pt x="260" y="625"/>
                  </a:cubicBezTo>
                  <a:lnTo>
                    <a:pt x="254" y="630"/>
                  </a:lnTo>
                  <a:lnTo>
                    <a:pt x="232" y="644"/>
                  </a:lnTo>
                  <a:lnTo>
                    <a:pt x="224" y="652"/>
                  </a:lnTo>
                  <a:lnTo>
                    <a:pt x="224" y="657"/>
                  </a:lnTo>
                  <a:lnTo>
                    <a:pt x="224" y="660"/>
                  </a:lnTo>
                  <a:lnTo>
                    <a:pt x="230" y="677"/>
                  </a:lnTo>
                  <a:cubicBezTo>
                    <a:pt x="231" y="678"/>
                    <a:pt x="231" y="679"/>
                    <a:pt x="231" y="680"/>
                  </a:cubicBezTo>
                  <a:lnTo>
                    <a:pt x="231" y="690"/>
                  </a:lnTo>
                  <a:lnTo>
                    <a:pt x="229" y="699"/>
                  </a:lnTo>
                  <a:cubicBezTo>
                    <a:pt x="229" y="700"/>
                    <a:pt x="229" y="701"/>
                    <a:pt x="228" y="701"/>
                  </a:cubicBezTo>
                  <a:lnTo>
                    <a:pt x="224" y="708"/>
                  </a:lnTo>
                  <a:lnTo>
                    <a:pt x="213" y="725"/>
                  </a:lnTo>
                  <a:lnTo>
                    <a:pt x="213" y="729"/>
                  </a:lnTo>
                  <a:lnTo>
                    <a:pt x="214" y="732"/>
                  </a:lnTo>
                  <a:lnTo>
                    <a:pt x="218" y="738"/>
                  </a:lnTo>
                  <a:lnTo>
                    <a:pt x="234" y="755"/>
                  </a:lnTo>
                  <a:cubicBezTo>
                    <a:pt x="235" y="756"/>
                    <a:pt x="235" y="756"/>
                    <a:pt x="236" y="757"/>
                  </a:cubicBezTo>
                  <a:lnTo>
                    <a:pt x="241" y="770"/>
                  </a:lnTo>
                  <a:cubicBezTo>
                    <a:pt x="241" y="772"/>
                    <a:pt x="242" y="773"/>
                    <a:pt x="241" y="775"/>
                  </a:cubicBezTo>
                  <a:lnTo>
                    <a:pt x="240" y="782"/>
                  </a:lnTo>
                  <a:cubicBezTo>
                    <a:pt x="240" y="783"/>
                    <a:pt x="239" y="785"/>
                    <a:pt x="238" y="786"/>
                  </a:cubicBezTo>
                  <a:lnTo>
                    <a:pt x="231" y="793"/>
                  </a:lnTo>
                  <a:cubicBezTo>
                    <a:pt x="231" y="793"/>
                    <a:pt x="230" y="794"/>
                    <a:pt x="229" y="794"/>
                  </a:cubicBezTo>
                  <a:lnTo>
                    <a:pt x="219" y="798"/>
                  </a:lnTo>
                  <a:lnTo>
                    <a:pt x="208" y="805"/>
                  </a:lnTo>
                  <a:lnTo>
                    <a:pt x="199" y="814"/>
                  </a:lnTo>
                  <a:lnTo>
                    <a:pt x="167" y="874"/>
                  </a:lnTo>
                  <a:lnTo>
                    <a:pt x="155" y="891"/>
                  </a:lnTo>
                  <a:cubicBezTo>
                    <a:pt x="154" y="892"/>
                    <a:pt x="154" y="892"/>
                    <a:pt x="153" y="893"/>
                  </a:cubicBezTo>
                  <a:lnTo>
                    <a:pt x="148" y="896"/>
                  </a:lnTo>
                  <a:cubicBezTo>
                    <a:pt x="148" y="897"/>
                    <a:pt x="146" y="898"/>
                    <a:pt x="145" y="898"/>
                  </a:cubicBezTo>
                  <a:lnTo>
                    <a:pt x="140" y="899"/>
                  </a:lnTo>
                  <a:cubicBezTo>
                    <a:pt x="139" y="899"/>
                    <a:pt x="138" y="899"/>
                    <a:pt x="137" y="899"/>
                  </a:cubicBezTo>
                  <a:lnTo>
                    <a:pt x="125" y="896"/>
                  </a:lnTo>
                  <a:lnTo>
                    <a:pt x="117" y="900"/>
                  </a:lnTo>
                  <a:lnTo>
                    <a:pt x="106" y="912"/>
                  </a:lnTo>
                  <a:lnTo>
                    <a:pt x="91" y="952"/>
                  </a:lnTo>
                  <a:lnTo>
                    <a:pt x="87" y="977"/>
                  </a:lnTo>
                  <a:lnTo>
                    <a:pt x="88" y="996"/>
                  </a:lnTo>
                  <a:lnTo>
                    <a:pt x="91" y="1015"/>
                  </a:lnTo>
                  <a:lnTo>
                    <a:pt x="91" y="1032"/>
                  </a:lnTo>
                  <a:cubicBezTo>
                    <a:pt x="91" y="1033"/>
                    <a:pt x="91" y="1034"/>
                    <a:pt x="90" y="1034"/>
                  </a:cubicBezTo>
                  <a:lnTo>
                    <a:pt x="87" y="1045"/>
                  </a:lnTo>
                  <a:lnTo>
                    <a:pt x="80" y="1057"/>
                  </a:lnTo>
                  <a:cubicBezTo>
                    <a:pt x="80" y="1057"/>
                    <a:pt x="80" y="1058"/>
                    <a:pt x="79" y="1058"/>
                  </a:cubicBezTo>
                  <a:lnTo>
                    <a:pt x="53" y="1084"/>
                  </a:lnTo>
                  <a:lnTo>
                    <a:pt x="26" y="1127"/>
                  </a:lnTo>
                  <a:lnTo>
                    <a:pt x="0" y="1181"/>
                  </a:lnTo>
                  <a:lnTo>
                    <a:pt x="1" y="1191"/>
                  </a:lnTo>
                  <a:lnTo>
                    <a:pt x="16" y="1194"/>
                  </a:lnTo>
                  <a:cubicBezTo>
                    <a:pt x="16" y="1194"/>
                    <a:pt x="17" y="1195"/>
                    <a:pt x="18" y="1195"/>
                  </a:cubicBezTo>
                  <a:lnTo>
                    <a:pt x="40" y="1208"/>
                  </a:lnTo>
                  <a:lnTo>
                    <a:pt x="61" y="1225"/>
                  </a:lnTo>
                  <a:lnTo>
                    <a:pt x="78" y="1235"/>
                  </a:lnTo>
                  <a:lnTo>
                    <a:pt x="98" y="1233"/>
                  </a:lnTo>
                  <a:cubicBezTo>
                    <a:pt x="100" y="1232"/>
                    <a:pt x="102" y="1233"/>
                    <a:pt x="104" y="1234"/>
                  </a:cubicBezTo>
                  <a:cubicBezTo>
                    <a:pt x="106" y="1236"/>
                    <a:pt x="107" y="1238"/>
                    <a:pt x="107" y="1240"/>
                  </a:cubicBezTo>
                  <a:lnTo>
                    <a:pt x="110" y="1274"/>
                  </a:lnTo>
                  <a:lnTo>
                    <a:pt x="123" y="1307"/>
                  </a:lnTo>
                  <a:lnTo>
                    <a:pt x="141" y="1334"/>
                  </a:lnTo>
                  <a:lnTo>
                    <a:pt x="160" y="1353"/>
                  </a:lnTo>
                  <a:lnTo>
                    <a:pt x="180" y="1363"/>
                  </a:lnTo>
                  <a:lnTo>
                    <a:pt x="225" y="1370"/>
                  </a:lnTo>
                  <a:cubicBezTo>
                    <a:pt x="226" y="1370"/>
                    <a:pt x="227" y="1370"/>
                    <a:pt x="227" y="1371"/>
                  </a:cubicBezTo>
                  <a:lnTo>
                    <a:pt x="245" y="1380"/>
                  </a:lnTo>
                  <a:cubicBezTo>
                    <a:pt x="246" y="1381"/>
                    <a:pt x="247" y="1382"/>
                    <a:pt x="247" y="1383"/>
                  </a:cubicBezTo>
                  <a:lnTo>
                    <a:pt x="276" y="1427"/>
                  </a:lnTo>
                  <a:lnTo>
                    <a:pt x="335" y="1545"/>
                  </a:lnTo>
                  <a:lnTo>
                    <a:pt x="356" y="1567"/>
                  </a:lnTo>
                  <a:lnTo>
                    <a:pt x="403" y="1580"/>
                  </a:lnTo>
                  <a:lnTo>
                    <a:pt x="428" y="1593"/>
                  </a:lnTo>
                  <a:lnTo>
                    <a:pt x="451" y="1611"/>
                  </a:lnTo>
                  <a:lnTo>
                    <a:pt x="478" y="1634"/>
                  </a:lnTo>
                  <a:lnTo>
                    <a:pt x="559" y="1678"/>
                  </a:lnTo>
                  <a:cubicBezTo>
                    <a:pt x="560" y="1678"/>
                    <a:pt x="560" y="1679"/>
                    <a:pt x="561" y="1680"/>
                  </a:cubicBezTo>
                  <a:lnTo>
                    <a:pt x="572" y="1691"/>
                  </a:lnTo>
                  <a:lnTo>
                    <a:pt x="593" y="1724"/>
                  </a:lnTo>
                  <a:lnTo>
                    <a:pt x="600" y="1738"/>
                  </a:lnTo>
                  <a:lnTo>
                    <a:pt x="605" y="1742"/>
                  </a:lnTo>
                  <a:lnTo>
                    <a:pt x="612" y="1745"/>
                  </a:lnTo>
                  <a:lnTo>
                    <a:pt x="621" y="1751"/>
                  </a:lnTo>
                  <a:cubicBezTo>
                    <a:pt x="622" y="1752"/>
                    <a:pt x="623" y="1754"/>
                    <a:pt x="624" y="1755"/>
                  </a:cubicBezTo>
                  <a:lnTo>
                    <a:pt x="627" y="1767"/>
                  </a:lnTo>
                  <a:cubicBezTo>
                    <a:pt x="627" y="1768"/>
                    <a:pt x="627" y="1769"/>
                    <a:pt x="627" y="1770"/>
                  </a:cubicBezTo>
                  <a:lnTo>
                    <a:pt x="625" y="1782"/>
                  </a:lnTo>
                  <a:cubicBezTo>
                    <a:pt x="624" y="1785"/>
                    <a:pt x="622" y="1787"/>
                    <a:pt x="619" y="1788"/>
                  </a:cubicBezTo>
                  <a:lnTo>
                    <a:pt x="614" y="1790"/>
                  </a:lnTo>
                  <a:cubicBezTo>
                    <a:pt x="612" y="1790"/>
                    <a:pt x="611" y="1790"/>
                    <a:pt x="610" y="1790"/>
                  </a:cubicBezTo>
                  <a:lnTo>
                    <a:pt x="608" y="1790"/>
                  </a:lnTo>
                  <a:lnTo>
                    <a:pt x="601" y="1804"/>
                  </a:lnTo>
                  <a:cubicBezTo>
                    <a:pt x="600" y="1806"/>
                    <a:pt x="598" y="1808"/>
                    <a:pt x="596" y="1808"/>
                  </a:cubicBezTo>
                  <a:lnTo>
                    <a:pt x="593" y="1810"/>
                  </a:lnTo>
                  <a:lnTo>
                    <a:pt x="598" y="1831"/>
                  </a:lnTo>
                  <a:lnTo>
                    <a:pt x="602" y="1840"/>
                  </a:lnTo>
                  <a:lnTo>
                    <a:pt x="623" y="1866"/>
                  </a:lnTo>
                  <a:lnTo>
                    <a:pt x="631" y="1873"/>
                  </a:lnTo>
                  <a:lnTo>
                    <a:pt x="670" y="1889"/>
                  </a:lnTo>
                  <a:lnTo>
                    <a:pt x="842" y="1909"/>
                  </a:lnTo>
                  <a:lnTo>
                    <a:pt x="963" y="1951"/>
                  </a:lnTo>
                  <a:lnTo>
                    <a:pt x="972" y="1950"/>
                  </a:lnTo>
                  <a:lnTo>
                    <a:pt x="979" y="1947"/>
                  </a:lnTo>
                  <a:lnTo>
                    <a:pt x="1003" y="1928"/>
                  </a:lnTo>
                  <a:cubicBezTo>
                    <a:pt x="1004" y="1928"/>
                    <a:pt x="1004" y="1928"/>
                    <a:pt x="1005" y="1927"/>
                  </a:cubicBezTo>
                  <a:lnTo>
                    <a:pt x="1067" y="1900"/>
                  </a:lnTo>
                  <a:lnTo>
                    <a:pt x="1084" y="1883"/>
                  </a:lnTo>
                  <a:lnTo>
                    <a:pt x="1111" y="1812"/>
                  </a:lnTo>
                  <a:cubicBezTo>
                    <a:pt x="1111" y="1810"/>
                    <a:pt x="1112" y="1809"/>
                    <a:pt x="1114" y="1808"/>
                  </a:cubicBezTo>
                  <a:lnTo>
                    <a:pt x="1131" y="1796"/>
                  </a:lnTo>
                  <a:cubicBezTo>
                    <a:pt x="1135" y="1793"/>
                    <a:pt x="1139" y="1794"/>
                    <a:pt x="1142" y="1797"/>
                  </a:cubicBezTo>
                  <a:lnTo>
                    <a:pt x="1170" y="1830"/>
                  </a:lnTo>
                  <a:lnTo>
                    <a:pt x="1217" y="1855"/>
                  </a:lnTo>
                  <a:lnTo>
                    <a:pt x="1228" y="1858"/>
                  </a:lnTo>
                  <a:lnTo>
                    <a:pt x="1245" y="1854"/>
                  </a:lnTo>
                  <a:lnTo>
                    <a:pt x="1280" y="1837"/>
                  </a:lnTo>
                  <a:cubicBezTo>
                    <a:pt x="1280" y="1836"/>
                    <a:pt x="1281" y="1836"/>
                    <a:pt x="1282" y="1836"/>
                  </a:cubicBezTo>
                  <a:lnTo>
                    <a:pt x="1301" y="1835"/>
                  </a:lnTo>
                  <a:cubicBezTo>
                    <a:pt x="1303" y="1834"/>
                    <a:pt x="1305" y="1835"/>
                    <a:pt x="1307" y="1837"/>
                  </a:cubicBezTo>
                  <a:lnTo>
                    <a:pt x="1315" y="1843"/>
                  </a:lnTo>
                  <a:cubicBezTo>
                    <a:pt x="1316" y="1845"/>
                    <a:pt x="1317" y="1846"/>
                    <a:pt x="1318" y="1848"/>
                  </a:cubicBezTo>
                  <a:lnTo>
                    <a:pt x="1319" y="1860"/>
                  </a:lnTo>
                  <a:lnTo>
                    <a:pt x="1319" y="1872"/>
                  </a:lnTo>
                  <a:lnTo>
                    <a:pt x="1320" y="1874"/>
                  </a:lnTo>
                  <a:lnTo>
                    <a:pt x="1324" y="1874"/>
                  </a:lnTo>
                  <a:lnTo>
                    <a:pt x="1341" y="1868"/>
                  </a:lnTo>
                  <a:cubicBezTo>
                    <a:pt x="1342" y="1868"/>
                    <a:pt x="1344" y="1868"/>
                    <a:pt x="1345" y="1868"/>
                  </a:cubicBezTo>
                  <a:lnTo>
                    <a:pt x="1353" y="1870"/>
                  </a:lnTo>
                  <a:cubicBezTo>
                    <a:pt x="1355" y="1870"/>
                    <a:pt x="1357" y="1871"/>
                    <a:pt x="1358" y="1873"/>
                  </a:cubicBezTo>
                  <a:lnTo>
                    <a:pt x="1371" y="1890"/>
                  </a:lnTo>
                  <a:cubicBezTo>
                    <a:pt x="1371" y="1891"/>
                    <a:pt x="1372" y="1891"/>
                    <a:pt x="1372" y="1892"/>
                  </a:cubicBezTo>
                  <a:lnTo>
                    <a:pt x="1379" y="1908"/>
                  </a:lnTo>
                  <a:lnTo>
                    <a:pt x="1385" y="1917"/>
                  </a:lnTo>
                  <a:lnTo>
                    <a:pt x="1398" y="1917"/>
                  </a:lnTo>
                  <a:lnTo>
                    <a:pt x="1418" y="1897"/>
                  </a:lnTo>
                  <a:lnTo>
                    <a:pt x="1424" y="1852"/>
                  </a:lnTo>
                  <a:lnTo>
                    <a:pt x="1423" y="1797"/>
                  </a:lnTo>
                  <a:lnTo>
                    <a:pt x="1428" y="1746"/>
                  </a:lnTo>
                  <a:cubicBezTo>
                    <a:pt x="1428" y="1745"/>
                    <a:pt x="1428" y="1744"/>
                    <a:pt x="1429" y="1743"/>
                  </a:cubicBezTo>
                  <a:lnTo>
                    <a:pt x="1452" y="1705"/>
                  </a:lnTo>
                  <a:cubicBezTo>
                    <a:pt x="1452" y="1704"/>
                    <a:pt x="1453" y="1704"/>
                    <a:pt x="1453" y="1703"/>
                  </a:cubicBezTo>
                  <a:lnTo>
                    <a:pt x="1516" y="1649"/>
                  </a:lnTo>
                  <a:lnTo>
                    <a:pt x="1521" y="1616"/>
                  </a:lnTo>
                  <a:cubicBezTo>
                    <a:pt x="1521" y="1615"/>
                    <a:pt x="1522" y="1614"/>
                    <a:pt x="1522" y="1613"/>
                  </a:cubicBezTo>
                  <a:lnTo>
                    <a:pt x="1534" y="1593"/>
                  </a:lnTo>
                  <a:lnTo>
                    <a:pt x="1539" y="1571"/>
                  </a:lnTo>
                  <a:lnTo>
                    <a:pt x="1546" y="1552"/>
                  </a:lnTo>
                  <a:cubicBezTo>
                    <a:pt x="1547" y="1550"/>
                    <a:pt x="1549" y="1549"/>
                    <a:pt x="1551" y="1548"/>
                  </a:cubicBezTo>
                  <a:lnTo>
                    <a:pt x="1569" y="1541"/>
                  </a:lnTo>
                  <a:cubicBezTo>
                    <a:pt x="1570" y="1540"/>
                    <a:pt x="1572" y="1540"/>
                    <a:pt x="1573" y="1541"/>
                  </a:cubicBezTo>
                  <a:lnTo>
                    <a:pt x="1637" y="1549"/>
                  </a:lnTo>
                  <a:cubicBezTo>
                    <a:pt x="1637" y="1549"/>
                    <a:pt x="1638" y="1550"/>
                    <a:pt x="1639" y="1550"/>
                  </a:cubicBezTo>
                  <a:lnTo>
                    <a:pt x="1700" y="1575"/>
                  </a:lnTo>
                  <a:lnTo>
                    <a:pt x="1718" y="1573"/>
                  </a:lnTo>
                  <a:lnTo>
                    <a:pt x="1728" y="1550"/>
                  </a:lnTo>
                  <a:lnTo>
                    <a:pt x="1722" y="1536"/>
                  </a:lnTo>
                  <a:lnTo>
                    <a:pt x="1717" y="1521"/>
                  </a:lnTo>
                  <a:lnTo>
                    <a:pt x="1714" y="1508"/>
                  </a:lnTo>
                  <a:cubicBezTo>
                    <a:pt x="1714" y="1507"/>
                    <a:pt x="1714" y="1507"/>
                    <a:pt x="1714" y="1506"/>
                  </a:cubicBezTo>
                  <a:lnTo>
                    <a:pt x="1716" y="1493"/>
                  </a:lnTo>
                  <a:lnTo>
                    <a:pt x="1725" y="1468"/>
                  </a:lnTo>
                  <a:lnTo>
                    <a:pt x="1751" y="1353"/>
                  </a:lnTo>
                  <a:lnTo>
                    <a:pt x="1751" y="1303"/>
                  </a:lnTo>
                  <a:lnTo>
                    <a:pt x="1746" y="1247"/>
                  </a:lnTo>
                  <a:lnTo>
                    <a:pt x="1746" y="1193"/>
                  </a:lnTo>
                  <a:cubicBezTo>
                    <a:pt x="1746" y="1192"/>
                    <a:pt x="1746" y="1191"/>
                    <a:pt x="1747" y="1190"/>
                  </a:cubicBezTo>
                  <a:lnTo>
                    <a:pt x="1762" y="1153"/>
                  </a:lnTo>
                  <a:lnTo>
                    <a:pt x="1762" y="1145"/>
                  </a:lnTo>
                  <a:lnTo>
                    <a:pt x="1762" y="1135"/>
                  </a:lnTo>
                  <a:cubicBezTo>
                    <a:pt x="1762" y="1135"/>
                    <a:pt x="1762" y="1134"/>
                    <a:pt x="1762" y="1133"/>
                  </a:cubicBezTo>
                  <a:lnTo>
                    <a:pt x="1764" y="1127"/>
                  </a:lnTo>
                  <a:cubicBezTo>
                    <a:pt x="1764" y="1125"/>
                    <a:pt x="1765" y="1124"/>
                    <a:pt x="1766" y="1123"/>
                  </a:cubicBezTo>
                  <a:lnTo>
                    <a:pt x="1770" y="1120"/>
                  </a:lnTo>
                  <a:cubicBezTo>
                    <a:pt x="1772" y="1119"/>
                    <a:pt x="1773" y="1118"/>
                    <a:pt x="1774" y="1118"/>
                  </a:cubicBezTo>
                  <a:lnTo>
                    <a:pt x="1801" y="1115"/>
                  </a:lnTo>
                  <a:cubicBezTo>
                    <a:pt x="1802" y="1114"/>
                    <a:pt x="1804" y="1115"/>
                    <a:pt x="1805" y="1115"/>
                  </a:cubicBezTo>
                  <a:lnTo>
                    <a:pt x="1873" y="1138"/>
                  </a:lnTo>
                  <a:lnTo>
                    <a:pt x="1966" y="1146"/>
                  </a:lnTo>
                  <a:cubicBezTo>
                    <a:pt x="1969" y="1146"/>
                    <a:pt x="1971" y="1148"/>
                    <a:pt x="1972" y="1151"/>
                  </a:cubicBezTo>
                  <a:lnTo>
                    <a:pt x="1981" y="1177"/>
                  </a:lnTo>
                  <a:lnTo>
                    <a:pt x="1987" y="1204"/>
                  </a:lnTo>
                  <a:lnTo>
                    <a:pt x="1987" y="1231"/>
                  </a:lnTo>
                  <a:cubicBezTo>
                    <a:pt x="1987" y="1231"/>
                    <a:pt x="1986" y="1232"/>
                    <a:pt x="1986" y="1233"/>
                  </a:cubicBezTo>
                  <a:lnTo>
                    <a:pt x="1981" y="1249"/>
                  </a:lnTo>
                  <a:lnTo>
                    <a:pt x="1994" y="1249"/>
                  </a:lnTo>
                  <a:lnTo>
                    <a:pt x="2084" y="1225"/>
                  </a:lnTo>
                  <a:lnTo>
                    <a:pt x="2089" y="1222"/>
                  </a:lnTo>
                  <a:lnTo>
                    <a:pt x="2104" y="1204"/>
                  </a:lnTo>
                  <a:lnTo>
                    <a:pt x="2107" y="1196"/>
                  </a:lnTo>
                  <a:lnTo>
                    <a:pt x="2110" y="1172"/>
                  </a:lnTo>
                  <a:cubicBezTo>
                    <a:pt x="2110" y="1171"/>
                    <a:pt x="2111" y="1170"/>
                    <a:pt x="2111" y="1169"/>
                  </a:cubicBezTo>
                  <a:lnTo>
                    <a:pt x="2116" y="1161"/>
                  </a:lnTo>
                  <a:cubicBezTo>
                    <a:pt x="2118" y="1159"/>
                    <a:pt x="2120" y="1158"/>
                    <a:pt x="2123" y="1158"/>
                  </a:cubicBezTo>
                  <a:lnTo>
                    <a:pt x="2132" y="1157"/>
                  </a:lnTo>
                  <a:cubicBezTo>
                    <a:pt x="2135" y="1157"/>
                    <a:pt x="2137" y="1158"/>
                    <a:pt x="2138" y="1160"/>
                  </a:cubicBezTo>
                  <a:lnTo>
                    <a:pt x="2145" y="1168"/>
                  </a:lnTo>
                  <a:lnTo>
                    <a:pt x="2150" y="1177"/>
                  </a:lnTo>
                  <a:lnTo>
                    <a:pt x="2152" y="1179"/>
                  </a:lnTo>
                  <a:lnTo>
                    <a:pt x="2207" y="1179"/>
                  </a:lnTo>
                  <a:cubicBezTo>
                    <a:pt x="2207" y="1179"/>
                    <a:pt x="2208" y="1179"/>
                    <a:pt x="2209" y="1179"/>
                  </a:cubicBezTo>
                  <a:lnTo>
                    <a:pt x="2236" y="1187"/>
                  </a:lnTo>
                  <a:lnTo>
                    <a:pt x="2296" y="1218"/>
                  </a:lnTo>
                  <a:lnTo>
                    <a:pt x="2349" y="1236"/>
                  </a:lnTo>
                  <a:lnTo>
                    <a:pt x="2376" y="1251"/>
                  </a:lnTo>
                  <a:lnTo>
                    <a:pt x="2437" y="1304"/>
                  </a:lnTo>
                  <a:lnTo>
                    <a:pt x="2454" y="1311"/>
                  </a:lnTo>
                  <a:lnTo>
                    <a:pt x="2456" y="1302"/>
                  </a:lnTo>
                  <a:cubicBezTo>
                    <a:pt x="2456" y="1302"/>
                    <a:pt x="2456" y="1301"/>
                    <a:pt x="2456" y="1300"/>
                  </a:cubicBezTo>
                  <a:lnTo>
                    <a:pt x="2461" y="1289"/>
                  </a:lnTo>
                  <a:lnTo>
                    <a:pt x="2465" y="1275"/>
                  </a:lnTo>
                  <a:lnTo>
                    <a:pt x="2484" y="1228"/>
                  </a:lnTo>
                  <a:lnTo>
                    <a:pt x="2490" y="1210"/>
                  </a:lnTo>
                </a:path>
              </a:pathLst>
            </a:custGeom>
            <a:solidFill>
              <a:schemeClr val="accent4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xmlns="" id="{F9B8CA26-9320-46F2-96B6-E3F0904E8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600" y="3576638"/>
              <a:ext cx="201613" cy="144462"/>
            </a:xfrm>
            <a:custGeom>
              <a:avLst/>
              <a:gdLst>
                <a:gd name="T0" fmla="*/ 522 w 560"/>
                <a:gd name="T1" fmla="*/ 290 h 400"/>
                <a:gd name="T2" fmla="*/ 514 w 560"/>
                <a:gd name="T3" fmla="*/ 265 h 400"/>
                <a:gd name="T4" fmla="*/ 515 w 560"/>
                <a:gd name="T5" fmla="*/ 245 h 400"/>
                <a:gd name="T6" fmla="*/ 506 w 560"/>
                <a:gd name="T7" fmla="*/ 222 h 400"/>
                <a:gd name="T8" fmla="*/ 506 w 560"/>
                <a:gd name="T9" fmla="*/ 216 h 400"/>
                <a:gd name="T10" fmla="*/ 508 w 560"/>
                <a:gd name="T11" fmla="*/ 210 h 400"/>
                <a:gd name="T12" fmla="*/ 548 w 560"/>
                <a:gd name="T13" fmla="*/ 168 h 400"/>
                <a:gd name="T14" fmla="*/ 559 w 560"/>
                <a:gd name="T15" fmla="*/ 151 h 400"/>
                <a:gd name="T16" fmla="*/ 558 w 560"/>
                <a:gd name="T17" fmla="*/ 140 h 400"/>
                <a:gd name="T18" fmla="*/ 549 w 560"/>
                <a:gd name="T19" fmla="*/ 130 h 400"/>
                <a:gd name="T20" fmla="*/ 515 w 560"/>
                <a:gd name="T21" fmla="*/ 117 h 400"/>
                <a:gd name="T22" fmla="*/ 504 w 560"/>
                <a:gd name="T23" fmla="*/ 105 h 400"/>
                <a:gd name="T24" fmla="*/ 492 w 560"/>
                <a:gd name="T25" fmla="*/ 85 h 400"/>
                <a:gd name="T26" fmla="*/ 459 w 560"/>
                <a:gd name="T27" fmla="*/ 74 h 400"/>
                <a:gd name="T28" fmla="*/ 445 w 560"/>
                <a:gd name="T29" fmla="*/ 66 h 400"/>
                <a:gd name="T30" fmla="*/ 439 w 560"/>
                <a:gd name="T31" fmla="*/ 56 h 400"/>
                <a:gd name="T32" fmla="*/ 431 w 560"/>
                <a:gd name="T33" fmla="*/ 40 h 400"/>
                <a:gd name="T34" fmla="*/ 396 w 560"/>
                <a:gd name="T35" fmla="*/ 8 h 400"/>
                <a:gd name="T36" fmla="*/ 385 w 560"/>
                <a:gd name="T37" fmla="*/ 2 h 400"/>
                <a:gd name="T38" fmla="*/ 316 w 560"/>
                <a:gd name="T39" fmla="*/ 7 h 400"/>
                <a:gd name="T40" fmla="*/ 155 w 560"/>
                <a:gd name="T41" fmla="*/ 55 h 400"/>
                <a:gd name="T42" fmla="*/ 153 w 560"/>
                <a:gd name="T43" fmla="*/ 61 h 400"/>
                <a:gd name="T44" fmla="*/ 156 w 560"/>
                <a:gd name="T45" fmla="*/ 84 h 400"/>
                <a:gd name="T46" fmla="*/ 153 w 560"/>
                <a:gd name="T47" fmla="*/ 91 h 400"/>
                <a:gd name="T48" fmla="*/ 146 w 560"/>
                <a:gd name="T49" fmla="*/ 98 h 400"/>
                <a:gd name="T50" fmla="*/ 137 w 560"/>
                <a:gd name="T51" fmla="*/ 103 h 400"/>
                <a:gd name="T52" fmla="*/ 127 w 560"/>
                <a:gd name="T53" fmla="*/ 105 h 400"/>
                <a:gd name="T54" fmla="*/ 90 w 560"/>
                <a:gd name="T55" fmla="*/ 91 h 400"/>
                <a:gd name="T56" fmla="*/ 78 w 560"/>
                <a:gd name="T57" fmla="*/ 91 h 400"/>
                <a:gd name="T58" fmla="*/ 0 w 560"/>
                <a:gd name="T59" fmla="*/ 127 h 400"/>
                <a:gd name="T60" fmla="*/ 3 w 560"/>
                <a:gd name="T61" fmla="*/ 132 h 400"/>
                <a:gd name="T62" fmla="*/ 36 w 560"/>
                <a:gd name="T63" fmla="*/ 156 h 400"/>
                <a:gd name="T64" fmla="*/ 39 w 560"/>
                <a:gd name="T65" fmla="*/ 162 h 400"/>
                <a:gd name="T66" fmla="*/ 39 w 560"/>
                <a:gd name="T67" fmla="*/ 171 h 400"/>
                <a:gd name="T68" fmla="*/ 32 w 560"/>
                <a:gd name="T69" fmla="*/ 193 h 400"/>
                <a:gd name="T70" fmla="*/ 36 w 560"/>
                <a:gd name="T71" fmla="*/ 202 h 400"/>
                <a:gd name="T72" fmla="*/ 75 w 560"/>
                <a:gd name="T73" fmla="*/ 258 h 400"/>
                <a:gd name="T74" fmla="*/ 89 w 560"/>
                <a:gd name="T75" fmla="*/ 296 h 400"/>
                <a:gd name="T76" fmla="*/ 123 w 560"/>
                <a:gd name="T77" fmla="*/ 335 h 400"/>
                <a:gd name="T78" fmla="*/ 128 w 560"/>
                <a:gd name="T79" fmla="*/ 351 h 400"/>
                <a:gd name="T80" fmla="*/ 127 w 560"/>
                <a:gd name="T81" fmla="*/ 393 h 400"/>
                <a:gd name="T82" fmla="*/ 133 w 560"/>
                <a:gd name="T83" fmla="*/ 397 h 400"/>
                <a:gd name="T84" fmla="*/ 191 w 560"/>
                <a:gd name="T85" fmla="*/ 378 h 400"/>
                <a:gd name="T86" fmla="*/ 334 w 560"/>
                <a:gd name="T87" fmla="*/ 345 h 400"/>
                <a:gd name="T88" fmla="*/ 356 w 560"/>
                <a:gd name="T89" fmla="*/ 326 h 400"/>
                <a:gd name="T90" fmla="*/ 379 w 560"/>
                <a:gd name="T91" fmla="*/ 309 h 400"/>
                <a:gd name="T92" fmla="*/ 401 w 560"/>
                <a:gd name="T93" fmla="*/ 304 h 400"/>
                <a:gd name="T94" fmla="*/ 406 w 560"/>
                <a:gd name="T95" fmla="*/ 305 h 400"/>
                <a:gd name="T96" fmla="*/ 414 w 560"/>
                <a:gd name="T97" fmla="*/ 308 h 400"/>
                <a:gd name="T98" fmla="*/ 450 w 560"/>
                <a:gd name="T99" fmla="*/ 315 h 400"/>
                <a:gd name="T100" fmla="*/ 516 w 560"/>
                <a:gd name="T101" fmla="*/ 30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400">
                  <a:moveTo>
                    <a:pt x="522" y="294"/>
                  </a:moveTo>
                  <a:lnTo>
                    <a:pt x="522" y="290"/>
                  </a:lnTo>
                  <a:lnTo>
                    <a:pt x="522" y="289"/>
                  </a:lnTo>
                  <a:lnTo>
                    <a:pt x="514" y="265"/>
                  </a:lnTo>
                  <a:cubicBezTo>
                    <a:pt x="513" y="264"/>
                    <a:pt x="513" y="263"/>
                    <a:pt x="513" y="262"/>
                  </a:cubicBezTo>
                  <a:lnTo>
                    <a:pt x="515" y="245"/>
                  </a:lnTo>
                  <a:lnTo>
                    <a:pt x="513" y="237"/>
                  </a:lnTo>
                  <a:lnTo>
                    <a:pt x="506" y="222"/>
                  </a:lnTo>
                  <a:cubicBezTo>
                    <a:pt x="506" y="221"/>
                    <a:pt x="506" y="220"/>
                    <a:pt x="506" y="219"/>
                  </a:cubicBezTo>
                  <a:lnTo>
                    <a:pt x="506" y="216"/>
                  </a:lnTo>
                  <a:cubicBezTo>
                    <a:pt x="506" y="215"/>
                    <a:pt x="506" y="214"/>
                    <a:pt x="507" y="214"/>
                  </a:cubicBezTo>
                  <a:lnTo>
                    <a:pt x="508" y="210"/>
                  </a:lnTo>
                  <a:lnTo>
                    <a:pt x="513" y="203"/>
                  </a:lnTo>
                  <a:lnTo>
                    <a:pt x="548" y="168"/>
                  </a:lnTo>
                  <a:lnTo>
                    <a:pt x="557" y="156"/>
                  </a:lnTo>
                  <a:lnTo>
                    <a:pt x="559" y="151"/>
                  </a:lnTo>
                  <a:lnTo>
                    <a:pt x="559" y="148"/>
                  </a:lnTo>
                  <a:lnTo>
                    <a:pt x="558" y="140"/>
                  </a:lnTo>
                  <a:lnTo>
                    <a:pt x="554" y="134"/>
                  </a:lnTo>
                  <a:lnTo>
                    <a:pt x="549" y="130"/>
                  </a:lnTo>
                  <a:lnTo>
                    <a:pt x="525" y="122"/>
                  </a:lnTo>
                  <a:lnTo>
                    <a:pt x="515" y="117"/>
                  </a:lnTo>
                  <a:lnTo>
                    <a:pt x="510" y="112"/>
                  </a:lnTo>
                  <a:lnTo>
                    <a:pt x="504" y="105"/>
                  </a:lnTo>
                  <a:lnTo>
                    <a:pt x="499" y="95"/>
                  </a:lnTo>
                  <a:lnTo>
                    <a:pt x="492" y="85"/>
                  </a:lnTo>
                  <a:lnTo>
                    <a:pt x="486" y="81"/>
                  </a:lnTo>
                  <a:lnTo>
                    <a:pt x="459" y="74"/>
                  </a:lnTo>
                  <a:lnTo>
                    <a:pt x="448" y="69"/>
                  </a:lnTo>
                  <a:cubicBezTo>
                    <a:pt x="447" y="68"/>
                    <a:pt x="446" y="67"/>
                    <a:pt x="445" y="66"/>
                  </a:cubicBezTo>
                  <a:lnTo>
                    <a:pt x="440" y="58"/>
                  </a:lnTo>
                  <a:cubicBezTo>
                    <a:pt x="439" y="57"/>
                    <a:pt x="439" y="57"/>
                    <a:pt x="439" y="56"/>
                  </a:cubicBezTo>
                  <a:lnTo>
                    <a:pt x="435" y="45"/>
                  </a:lnTo>
                  <a:lnTo>
                    <a:pt x="431" y="40"/>
                  </a:lnTo>
                  <a:lnTo>
                    <a:pt x="417" y="30"/>
                  </a:lnTo>
                  <a:lnTo>
                    <a:pt x="396" y="8"/>
                  </a:lnTo>
                  <a:lnTo>
                    <a:pt x="391" y="4"/>
                  </a:lnTo>
                  <a:lnTo>
                    <a:pt x="385" y="2"/>
                  </a:lnTo>
                  <a:lnTo>
                    <a:pt x="375" y="0"/>
                  </a:lnTo>
                  <a:lnTo>
                    <a:pt x="316" y="7"/>
                  </a:lnTo>
                  <a:lnTo>
                    <a:pt x="158" y="53"/>
                  </a:lnTo>
                  <a:lnTo>
                    <a:pt x="155" y="55"/>
                  </a:lnTo>
                  <a:lnTo>
                    <a:pt x="154" y="57"/>
                  </a:lnTo>
                  <a:lnTo>
                    <a:pt x="153" y="61"/>
                  </a:lnTo>
                  <a:lnTo>
                    <a:pt x="157" y="80"/>
                  </a:lnTo>
                  <a:cubicBezTo>
                    <a:pt x="157" y="81"/>
                    <a:pt x="157" y="83"/>
                    <a:pt x="156" y="84"/>
                  </a:cubicBezTo>
                  <a:lnTo>
                    <a:pt x="155" y="88"/>
                  </a:lnTo>
                  <a:cubicBezTo>
                    <a:pt x="154" y="89"/>
                    <a:pt x="154" y="90"/>
                    <a:pt x="153" y="91"/>
                  </a:cubicBezTo>
                  <a:lnTo>
                    <a:pt x="148" y="97"/>
                  </a:lnTo>
                  <a:cubicBezTo>
                    <a:pt x="148" y="97"/>
                    <a:pt x="147" y="98"/>
                    <a:pt x="146" y="98"/>
                  </a:cubicBezTo>
                  <a:lnTo>
                    <a:pt x="139" y="102"/>
                  </a:lnTo>
                  <a:cubicBezTo>
                    <a:pt x="139" y="103"/>
                    <a:pt x="138" y="103"/>
                    <a:pt x="137" y="103"/>
                  </a:cubicBezTo>
                  <a:lnTo>
                    <a:pt x="130" y="105"/>
                  </a:lnTo>
                  <a:cubicBezTo>
                    <a:pt x="129" y="105"/>
                    <a:pt x="128" y="105"/>
                    <a:pt x="127" y="105"/>
                  </a:cubicBezTo>
                  <a:lnTo>
                    <a:pt x="121" y="104"/>
                  </a:lnTo>
                  <a:lnTo>
                    <a:pt x="90" y="91"/>
                  </a:lnTo>
                  <a:lnTo>
                    <a:pt x="85" y="91"/>
                  </a:lnTo>
                  <a:lnTo>
                    <a:pt x="78" y="91"/>
                  </a:lnTo>
                  <a:lnTo>
                    <a:pt x="22" y="112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3" y="132"/>
                  </a:lnTo>
                  <a:lnTo>
                    <a:pt x="24" y="145"/>
                  </a:lnTo>
                  <a:lnTo>
                    <a:pt x="36" y="156"/>
                  </a:lnTo>
                  <a:cubicBezTo>
                    <a:pt x="37" y="157"/>
                    <a:pt x="37" y="157"/>
                    <a:pt x="37" y="158"/>
                  </a:cubicBezTo>
                  <a:lnTo>
                    <a:pt x="39" y="162"/>
                  </a:lnTo>
                  <a:cubicBezTo>
                    <a:pt x="40" y="163"/>
                    <a:pt x="40" y="165"/>
                    <a:pt x="40" y="166"/>
                  </a:cubicBezTo>
                  <a:lnTo>
                    <a:pt x="39" y="171"/>
                  </a:lnTo>
                  <a:lnTo>
                    <a:pt x="38" y="177"/>
                  </a:lnTo>
                  <a:lnTo>
                    <a:pt x="32" y="193"/>
                  </a:lnTo>
                  <a:lnTo>
                    <a:pt x="32" y="197"/>
                  </a:lnTo>
                  <a:lnTo>
                    <a:pt x="36" y="202"/>
                  </a:lnTo>
                  <a:lnTo>
                    <a:pt x="69" y="246"/>
                  </a:lnTo>
                  <a:lnTo>
                    <a:pt x="75" y="258"/>
                  </a:lnTo>
                  <a:lnTo>
                    <a:pt x="84" y="288"/>
                  </a:lnTo>
                  <a:lnTo>
                    <a:pt x="89" y="296"/>
                  </a:lnTo>
                  <a:lnTo>
                    <a:pt x="121" y="333"/>
                  </a:lnTo>
                  <a:cubicBezTo>
                    <a:pt x="122" y="334"/>
                    <a:pt x="122" y="334"/>
                    <a:pt x="123" y="335"/>
                  </a:cubicBezTo>
                  <a:lnTo>
                    <a:pt x="126" y="343"/>
                  </a:lnTo>
                  <a:lnTo>
                    <a:pt x="128" y="351"/>
                  </a:lnTo>
                  <a:lnTo>
                    <a:pt x="126" y="385"/>
                  </a:lnTo>
                  <a:lnTo>
                    <a:pt x="127" y="393"/>
                  </a:lnTo>
                  <a:lnTo>
                    <a:pt x="131" y="396"/>
                  </a:lnTo>
                  <a:lnTo>
                    <a:pt x="133" y="397"/>
                  </a:lnTo>
                  <a:lnTo>
                    <a:pt x="142" y="399"/>
                  </a:lnTo>
                  <a:lnTo>
                    <a:pt x="191" y="378"/>
                  </a:lnTo>
                  <a:lnTo>
                    <a:pt x="281" y="362"/>
                  </a:lnTo>
                  <a:lnTo>
                    <a:pt x="334" y="345"/>
                  </a:lnTo>
                  <a:lnTo>
                    <a:pt x="340" y="342"/>
                  </a:lnTo>
                  <a:lnTo>
                    <a:pt x="356" y="326"/>
                  </a:lnTo>
                  <a:lnTo>
                    <a:pt x="377" y="311"/>
                  </a:lnTo>
                  <a:cubicBezTo>
                    <a:pt x="378" y="310"/>
                    <a:pt x="379" y="310"/>
                    <a:pt x="379" y="309"/>
                  </a:cubicBezTo>
                  <a:lnTo>
                    <a:pt x="391" y="306"/>
                  </a:lnTo>
                  <a:lnTo>
                    <a:pt x="401" y="304"/>
                  </a:lnTo>
                  <a:cubicBezTo>
                    <a:pt x="401" y="304"/>
                    <a:pt x="402" y="304"/>
                    <a:pt x="403" y="304"/>
                  </a:cubicBezTo>
                  <a:lnTo>
                    <a:pt x="406" y="305"/>
                  </a:lnTo>
                  <a:cubicBezTo>
                    <a:pt x="407" y="305"/>
                    <a:pt x="407" y="305"/>
                    <a:pt x="408" y="305"/>
                  </a:cubicBezTo>
                  <a:lnTo>
                    <a:pt x="414" y="308"/>
                  </a:lnTo>
                  <a:lnTo>
                    <a:pt x="430" y="313"/>
                  </a:lnTo>
                  <a:lnTo>
                    <a:pt x="450" y="315"/>
                  </a:lnTo>
                  <a:lnTo>
                    <a:pt x="493" y="313"/>
                  </a:lnTo>
                  <a:lnTo>
                    <a:pt x="516" y="307"/>
                  </a:lnTo>
                  <a:lnTo>
                    <a:pt x="522" y="29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xmlns="" id="{B2280DD5-029C-42EC-BF07-9D2BD6015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325" y="3619500"/>
              <a:ext cx="631825" cy="785813"/>
            </a:xfrm>
            <a:custGeom>
              <a:avLst/>
              <a:gdLst>
                <a:gd name="T0" fmla="*/ 1459 w 1756"/>
                <a:gd name="T1" fmla="*/ 1931 h 2181"/>
                <a:gd name="T2" fmla="*/ 1507 w 1756"/>
                <a:gd name="T3" fmla="*/ 1815 h 2181"/>
                <a:gd name="T4" fmla="*/ 1574 w 1756"/>
                <a:gd name="T5" fmla="*/ 1738 h 2181"/>
                <a:gd name="T6" fmla="*/ 1592 w 1756"/>
                <a:gd name="T7" fmla="*/ 1682 h 2181"/>
                <a:gd name="T8" fmla="*/ 1590 w 1756"/>
                <a:gd name="T9" fmla="*/ 1645 h 2181"/>
                <a:gd name="T10" fmla="*/ 1595 w 1756"/>
                <a:gd name="T11" fmla="*/ 1588 h 2181"/>
                <a:gd name="T12" fmla="*/ 1644 w 1756"/>
                <a:gd name="T13" fmla="*/ 1529 h 2181"/>
                <a:gd name="T14" fmla="*/ 1683 w 1756"/>
                <a:gd name="T15" fmla="*/ 1373 h 2181"/>
                <a:gd name="T16" fmla="*/ 1658 w 1756"/>
                <a:gd name="T17" fmla="*/ 1163 h 2181"/>
                <a:gd name="T18" fmla="*/ 1670 w 1756"/>
                <a:gd name="T19" fmla="*/ 1085 h 2181"/>
                <a:gd name="T20" fmla="*/ 1640 w 1756"/>
                <a:gd name="T21" fmla="*/ 959 h 2181"/>
                <a:gd name="T22" fmla="*/ 1599 w 1756"/>
                <a:gd name="T23" fmla="*/ 918 h 2181"/>
                <a:gd name="T24" fmla="*/ 1591 w 1756"/>
                <a:gd name="T25" fmla="*/ 879 h 2181"/>
                <a:gd name="T26" fmla="*/ 1582 w 1756"/>
                <a:gd name="T27" fmla="*/ 846 h 2181"/>
                <a:gd name="T28" fmla="*/ 1577 w 1756"/>
                <a:gd name="T29" fmla="*/ 801 h 2181"/>
                <a:gd name="T30" fmla="*/ 1635 w 1756"/>
                <a:gd name="T31" fmla="*/ 742 h 2181"/>
                <a:gd name="T32" fmla="*/ 1717 w 1756"/>
                <a:gd name="T33" fmla="*/ 679 h 2181"/>
                <a:gd name="T34" fmla="*/ 1690 w 1756"/>
                <a:gd name="T35" fmla="*/ 655 h 2181"/>
                <a:gd name="T36" fmla="*/ 1701 w 1756"/>
                <a:gd name="T37" fmla="*/ 549 h 2181"/>
                <a:gd name="T38" fmla="*/ 1723 w 1756"/>
                <a:gd name="T39" fmla="*/ 457 h 2181"/>
                <a:gd name="T40" fmla="*/ 1754 w 1756"/>
                <a:gd name="T41" fmla="*/ 435 h 2181"/>
                <a:gd name="T42" fmla="*/ 1663 w 1756"/>
                <a:gd name="T43" fmla="*/ 310 h 2181"/>
                <a:gd name="T44" fmla="*/ 1560 w 1756"/>
                <a:gd name="T45" fmla="*/ 226 h 2181"/>
                <a:gd name="T46" fmla="*/ 1464 w 1756"/>
                <a:gd name="T47" fmla="*/ 215 h 2181"/>
                <a:gd name="T48" fmla="*/ 1313 w 1756"/>
                <a:gd name="T49" fmla="*/ 126 h 2181"/>
                <a:gd name="T50" fmla="*/ 1249 w 1756"/>
                <a:gd name="T51" fmla="*/ 145 h 2181"/>
                <a:gd name="T52" fmla="*/ 1232 w 1756"/>
                <a:gd name="T53" fmla="*/ 117 h 2181"/>
                <a:gd name="T54" fmla="*/ 1213 w 1756"/>
                <a:gd name="T55" fmla="*/ 57 h 2181"/>
                <a:gd name="T56" fmla="*/ 1095 w 1756"/>
                <a:gd name="T57" fmla="*/ 0 h 2181"/>
                <a:gd name="T58" fmla="*/ 1091 w 1756"/>
                <a:gd name="T59" fmla="*/ 66 h 2181"/>
                <a:gd name="T60" fmla="*/ 1011 w 1756"/>
                <a:gd name="T61" fmla="*/ 106 h 2181"/>
                <a:gd name="T62" fmla="*/ 1020 w 1756"/>
                <a:gd name="T63" fmla="*/ 199 h 2181"/>
                <a:gd name="T64" fmla="*/ 968 w 1756"/>
                <a:gd name="T65" fmla="*/ 203 h 2181"/>
                <a:gd name="T66" fmla="*/ 802 w 1756"/>
                <a:gd name="T67" fmla="*/ 175 h 2181"/>
                <a:gd name="T68" fmla="*/ 654 w 1756"/>
                <a:gd name="T69" fmla="*/ 339 h 2181"/>
                <a:gd name="T70" fmla="*/ 550 w 1756"/>
                <a:gd name="T71" fmla="*/ 345 h 2181"/>
                <a:gd name="T72" fmla="*/ 504 w 1756"/>
                <a:gd name="T73" fmla="*/ 315 h 2181"/>
                <a:gd name="T74" fmla="*/ 346 w 1756"/>
                <a:gd name="T75" fmla="*/ 367 h 2181"/>
                <a:gd name="T76" fmla="*/ 245 w 1756"/>
                <a:gd name="T77" fmla="*/ 387 h 2181"/>
                <a:gd name="T78" fmla="*/ 167 w 1756"/>
                <a:gd name="T79" fmla="*/ 414 h 2181"/>
                <a:gd name="T80" fmla="*/ 88 w 1756"/>
                <a:gd name="T81" fmla="*/ 543 h 2181"/>
                <a:gd name="T82" fmla="*/ 0 w 1756"/>
                <a:gd name="T83" fmla="*/ 683 h 2181"/>
                <a:gd name="T84" fmla="*/ 136 w 1756"/>
                <a:gd name="T85" fmla="*/ 816 h 2181"/>
                <a:gd name="T86" fmla="*/ 150 w 1756"/>
                <a:gd name="T87" fmla="*/ 898 h 2181"/>
                <a:gd name="T88" fmla="*/ 206 w 1756"/>
                <a:gd name="T89" fmla="*/ 977 h 2181"/>
                <a:gd name="T90" fmla="*/ 252 w 1756"/>
                <a:gd name="T91" fmla="*/ 1105 h 2181"/>
                <a:gd name="T92" fmla="*/ 302 w 1756"/>
                <a:gd name="T93" fmla="*/ 1242 h 2181"/>
                <a:gd name="T94" fmla="*/ 460 w 1756"/>
                <a:gd name="T95" fmla="*/ 1429 h 2181"/>
                <a:gd name="T96" fmla="*/ 600 w 1756"/>
                <a:gd name="T97" fmla="*/ 1433 h 2181"/>
                <a:gd name="T98" fmla="*/ 751 w 1756"/>
                <a:gd name="T99" fmla="*/ 1521 h 2181"/>
                <a:gd name="T100" fmla="*/ 818 w 1756"/>
                <a:gd name="T101" fmla="*/ 1626 h 2181"/>
                <a:gd name="T102" fmla="*/ 1097 w 1756"/>
                <a:gd name="T103" fmla="*/ 1880 h 2181"/>
                <a:gd name="T104" fmla="*/ 1220 w 1756"/>
                <a:gd name="T105" fmla="*/ 2035 h 2181"/>
                <a:gd name="T106" fmla="*/ 1349 w 1756"/>
                <a:gd name="T107" fmla="*/ 2134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56" h="2181">
                  <a:moveTo>
                    <a:pt x="1399" y="2054"/>
                  </a:moveTo>
                  <a:lnTo>
                    <a:pt x="1427" y="2008"/>
                  </a:lnTo>
                  <a:lnTo>
                    <a:pt x="1454" y="1982"/>
                  </a:lnTo>
                  <a:lnTo>
                    <a:pt x="1459" y="1973"/>
                  </a:lnTo>
                  <a:lnTo>
                    <a:pt x="1462" y="1965"/>
                  </a:lnTo>
                  <a:lnTo>
                    <a:pt x="1462" y="1950"/>
                  </a:lnTo>
                  <a:lnTo>
                    <a:pt x="1459" y="1931"/>
                  </a:lnTo>
                  <a:lnTo>
                    <a:pt x="1458" y="1910"/>
                  </a:lnTo>
                  <a:lnTo>
                    <a:pt x="1463" y="1881"/>
                  </a:lnTo>
                  <a:lnTo>
                    <a:pt x="1479" y="1839"/>
                  </a:lnTo>
                  <a:cubicBezTo>
                    <a:pt x="1479" y="1838"/>
                    <a:pt x="1480" y="1837"/>
                    <a:pt x="1480" y="1837"/>
                  </a:cubicBezTo>
                  <a:lnTo>
                    <a:pt x="1493" y="1822"/>
                  </a:lnTo>
                  <a:cubicBezTo>
                    <a:pt x="1494" y="1821"/>
                    <a:pt x="1495" y="1821"/>
                    <a:pt x="1496" y="1820"/>
                  </a:cubicBezTo>
                  <a:lnTo>
                    <a:pt x="1507" y="1815"/>
                  </a:lnTo>
                  <a:cubicBezTo>
                    <a:pt x="1509" y="1814"/>
                    <a:pt x="1511" y="1814"/>
                    <a:pt x="1512" y="1814"/>
                  </a:cubicBezTo>
                  <a:lnTo>
                    <a:pt x="1525" y="1817"/>
                  </a:lnTo>
                  <a:lnTo>
                    <a:pt x="1527" y="1816"/>
                  </a:lnTo>
                  <a:lnTo>
                    <a:pt x="1530" y="1815"/>
                  </a:lnTo>
                  <a:lnTo>
                    <a:pt x="1541" y="1800"/>
                  </a:lnTo>
                  <a:lnTo>
                    <a:pt x="1572" y="1740"/>
                  </a:lnTo>
                  <a:cubicBezTo>
                    <a:pt x="1573" y="1739"/>
                    <a:pt x="1573" y="1738"/>
                    <a:pt x="1574" y="1738"/>
                  </a:cubicBezTo>
                  <a:lnTo>
                    <a:pt x="1585" y="1727"/>
                  </a:lnTo>
                  <a:lnTo>
                    <a:pt x="1599" y="1718"/>
                  </a:lnTo>
                  <a:lnTo>
                    <a:pt x="1609" y="1714"/>
                  </a:lnTo>
                  <a:lnTo>
                    <a:pt x="1612" y="1711"/>
                  </a:lnTo>
                  <a:lnTo>
                    <a:pt x="1612" y="1709"/>
                  </a:lnTo>
                  <a:lnTo>
                    <a:pt x="1608" y="1699"/>
                  </a:lnTo>
                  <a:lnTo>
                    <a:pt x="1592" y="1682"/>
                  </a:lnTo>
                  <a:lnTo>
                    <a:pt x="1587" y="1675"/>
                  </a:lnTo>
                  <a:cubicBezTo>
                    <a:pt x="1586" y="1674"/>
                    <a:pt x="1586" y="1673"/>
                    <a:pt x="1586" y="1672"/>
                  </a:cubicBezTo>
                  <a:lnTo>
                    <a:pt x="1584" y="1665"/>
                  </a:lnTo>
                  <a:cubicBezTo>
                    <a:pt x="1584" y="1665"/>
                    <a:pt x="1583" y="1664"/>
                    <a:pt x="1584" y="1663"/>
                  </a:cubicBezTo>
                  <a:lnTo>
                    <a:pt x="1584" y="1655"/>
                  </a:lnTo>
                  <a:cubicBezTo>
                    <a:pt x="1584" y="1654"/>
                    <a:pt x="1585" y="1653"/>
                    <a:pt x="1585" y="1652"/>
                  </a:cubicBezTo>
                  <a:lnTo>
                    <a:pt x="1590" y="1645"/>
                  </a:lnTo>
                  <a:lnTo>
                    <a:pt x="1601" y="1629"/>
                  </a:lnTo>
                  <a:lnTo>
                    <a:pt x="1602" y="1623"/>
                  </a:lnTo>
                  <a:lnTo>
                    <a:pt x="1602" y="1616"/>
                  </a:lnTo>
                  <a:lnTo>
                    <a:pt x="1596" y="1599"/>
                  </a:lnTo>
                  <a:cubicBezTo>
                    <a:pt x="1595" y="1598"/>
                    <a:pt x="1595" y="1597"/>
                    <a:pt x="1595" y="1597"/>
                  </a:cubicBezTo>
                  <a:lnTo>
                    <a:pt x="1595" y="1591"/>
                  </a:lnTo>
                  <a:cubicBezTo>
                    <a:pt x="1595" y="1590"/>
                    <a:pt x="1595" y="1589"/>
                    <a:pt x="1595" y="1588"/>
                  </a:cubicBezTo>
                  <a:lnTo>
                    <a:pt x="1596" y="1581"/>
                  </a:lnTo>
                  <a:cubicBezTo>
                    <a:pt x="1597" y="1580"/>
                    <a:pt x="1597" y="1579"/>
                    <a:pt x="1598" y="1578"/>
                  </a:cubicBezTo>
                  <a:lnTo>
                    <a:pt x="1604" y="1570"/>
                  </a:lnTo>
                  <a:lnTo>
                    <a:pt x="1609" y="1565"/>
                  </a:lnTo>
                  <a:lnTo>
                    <a:pt x="1636" y="1548"/>
                  </a:lnTo>
                  <a:lnTo>
                    <a:pt x="1639" y="1541"/>
                  </a:lnTo>
                  <a:lnTo>
                    <a:pt x="1644" y="1529"/>
                  </a:lnTo>
                  <a:lnTo>
                    <a:pt x="1650" y="1506"/>
                  </a:lnTo>
                  <a:lnTo>
                    <a:pt x="1662" y="1481"/>
                  </a:lnTo>
                  <a:lnTo>
                    <a:pt x="1686" y="1441"/>
                  </a:lnTo>
                  <a:lnTo>
                    <a:pt x="1690" y="1431"/>
                  </a:lnTo>
                  <a:lnTo>
                    <a:pt x="1691" y="1420"/>
                  </a:lnTo>
                  <a:lnTo>
                    <a:pt x="1690" y="1405"/>
                  </a:lnTo>
                  <a:lnTo>
                    <a:pt x="1683" y="1373"/>
                  </a:lnTo>
                  <a:lnTo>
                    <a:pt x="1680" y="1349"/>
                  </a:lnTo>
                  <a:lnTo>
                    <a:pt x="1682" y="1319"/>
                  </a:lnTo>
                  <a:lnTo>
                    <a:pt x="1691" y="1282"/>
                  </a:lnTo>
                  <a:lnTo>
                    <a:pt x="1692" y="1274"/>
                  </a:lnTo>
                  <a:lnTo>
                    <a:pt x="1690" y="1260"/>
                  </a:lnTo>
                  <a:lnTo>
                    <a:pt x="1675" y="1200"/>
                  </a:lnTo>
                  <a:lnTo>
                    <a:pt x="1658" y="1163"/>
                  </a:lnTo>
                  <a:cubicBezTo>
                    <a:pt x="1658" y="1162"/>
                    <a:pt x="1657" y="1161"/>
                    <a:pt x="1657" y="1160"/>
                  </a:cubicBezTo>
                  <a:lnTo>
                    <a:pt x="1657" y="1142"/>
                  </a:lnTo>
                  <a:lnTo>
                    <a:pt x="1659" y="1134"/>
                  </a:lnTo>
                  <a:lnTo>
                    <a:pt x="1662" y="1127"/>
                  </a:lnTo>
                  <a:lnTo>
                    <a:pt x="1667" y="1112"/>
                  </a:lnTo>
                  <a:lnTo>
                    <a:pt x="1670" y="1094"/>
                  </a:lnTo>
                  <a:lnTo>
                    <a:pt x="1670" y="1085"/>
                  </a:lnTo>
                  <a:lnTo>
                    <a:pt x="1668" y="1075"/>
                  </a:lnTo>
                  <a:lnTo>
                    <a:pt x="1660" y="1063"/>
                  </a:lnTo>
                  <a:lnTo>
                    <a:pt x="1649" y="1050"/>
                  </a:lnTo>
                  <a:lnTo>
                    <a:pt x="1644" y="1039"/>
                  </a:lnTo>
                  <a:lnTo>
                    <a:pt x="1640" y="1027"/>
                  </a:lnTo>
                  <a:lnTo>
                    <a:pt x="1638" y="1006"/>
                  </a:lnTo>
                  <a:lnTo>
                    <a:pt x="1640" y="959"/>
                  </a:lnTo>
                  <a:lnTo>
                    <a:pt x="1638" y="951"/>
                  </a:lnTo>
                  <a:lnTo>
                    <a:pt x="1633" y="943"/>
                  </a:lnTo>
                  <a:lnTo>
                    <a:pt x="1624" y="931"/>
                  </a:lnTo>
                  <a:lnTo>
                    <a:pt x="1612" y="925"/>
                  </a:lnTo>
                  <a:lnTo>
                    <a:pt x="1607" y="923"/>
                  </a:lnTo>
                  <a:cubicBezTo>
                    <a:pt x="1607" y="923"/>
                    <a:pt x="1606" y="923"/>
                    <a:pt x="1606" y="922"/>
                  </a:cubicBezTo>
                  <a:lnTo>
                    <a:pt x="1599" y="918"/>
                  </a:lnTo>
                  <a:cubicBezTo>
                    <a:pt x="1599" y="917"/>
                    <a:pt x="1598" y="917"/>
                    <a:pt x="1597" y="916"/>
                  </a:cubicBezTo>
                  <a:lnTo>
                    <a:pt x="1593" y="909"/>
                  </a:lnTo>
                  <a:cubicBezTo>
                    <a:pt x="1592" y="908"/>
                    <a:pt x="1591" y="907"/>
                    <a:pt x="1591" y="906"/>
                  </a:cubicBezTo>
                  <a:lnTo>
                    <a:pt x="1588" y="892"/>
                  </a:lnTo>
                  <a:cubicBezTo>
                    <a:pt x="1588" y="891"/>
                    <a:pt x="1588" y="890"/>
                    <a:pt x="1588" y="889"/>
                  </a:cubicBezTo>
                  <a:lnTo>
                    <a:pt x="1589" y="882"/>
                  </a:lnTo>
                  <a:cubicBezTo>
                    <a:pt x="1590" y="881"/>
                    <a:pt x="1590" y="880"/>
                    <a:pt x="1591" y="879"/>
                  </a:cubicBezTo>
                  <a:lnTo>
                    <a:pt x="1594" y="874"/>
                  </a:lnTo>
                  <a:cubicBezTo>
                    <a:pt x="1594" y="873"/>
                    <a:pt x="1595" y="873"/>
                    <a:pt x="1595" y="872"/>
                  </a:cubicBezTo>
                  <a:lnTo>
                    <a:pt x="1602" y="866"/>
                  </a:lnTo>
                  <a:lnTo>
                    <a:pt x="1600" y="864"/>
                  </a:lnTo>
                  <a:lnTo>
                    <a:pt x="1586" y="855"/>
                  </a:lnTo>
                  <a:cubicBezTo>
                    <a:pt x="1584" y="854"/>
                    <a:pt x="1583" y="851"/>
                    <a:pt x="1582" y="849"/>
                  </a:cubicBezTo>
                  <a:lnTo>
                    <a:pt x="1582" y="846"/>
                  </a:lnTo>
                  <a:cubicBezTo>
                    <a:pt x="1582" y="844"/>
                    <a:pt x="1583" y="841"/>
                    <a:pt x="1585" y="839"/>
                  </a:cubicBezTo>
                  <a:lnTo>
                    <a:pt x="1592" y="833"/>
                  </a:lnTo>
                  <a:lnTo>
                    <a:pt x="1601" y="828"/>
                  </a:lnTo>
                  <a:lnTo>
                    <a:pt x="1600" y="826"/>
                  </a:lnTo>
                  <a:lnTo>
                    <a:pt x="1584" y="810"/>
                  </a:lnTo>
                  <a:cubicBezTo>
                    <a:pt x="1583" y="810"/>
                    <a:pt x="1583" y="809"/>
                    <a:pt x="1582" y="809"/>
                  </a:cubicBezTo>
                  <a:lnTo>
                    <a:pt x="1577" y="801"/>
                  </a:lnTo>
                  <a:cubicBezTo>
                    <a:pt x="1576" y="799"/>
                    <a:pt x="1576" y="796"/>
                    <a:pt x="1577" y="794"/>
                  </a:cubicBezTo>
                  <a:lnTo>
                    <a:pt x="1580" y="785"/>
                  </a:lnTo>
                  <a:cubicBezTo>
                    <a:pt x="1580" y="784"/>
                    <a:pt x="1581" y="784"/>
                    <a:pt x="1581" y="783"/>
                  </a:cubicBezTo>
                  <a:lnTo>
                    <a:pt x="1588" y="774"/>
                  </a:lnTo>
                  <a:lnTo>
                    <a:pt x="1603" y="759"/>
                  </a:lnTo>
                  <a:lnTo>
                    <a:pt x="1618" y="749"/>
                  </a:lnTo>
                  <a:lnTo>
                    <a:pt x="1635" y="742"/>
                  </a:lnTo>
                  <a:lnTo>
                    <a:pt x="1671" y="733"/>
                  </a:lnTo>
                  <a:lnTo>
                    <a:pt x="1678" y="730"/>
                  </a:lnTo>
                  <a:lnTo>
                    <a:pt x="1687" y="722"/>
                  </a:lnTo>
                  <a:lnTo>
                    <a:pt x="1716" y="689"/>
                  </a:lnTo>
                  <a:lnTo>
                    <a:pt x="1718" y="683"/>
                  </a:lnTo>
                  <a:lnTo>
                    <a:pt x="1718" y="681"/>
                  </a:lnTo>
                  <a:lnTo>
                    <a:pt x="1717" y="679"/>
                  </a:lnTo>
                  <a:lnTo>
                    <a:pt x="1711" y="675"/>
                  </a:lnTo>
                  <a:lnTo>
                    <a:pt x="1700" y="670"/>
                  </a:lnTo>
                  <a:cubicBezTo>
                    <a:pt x="1699" y="670"/>
                    <a:pt x="1698" y="670"/>
                    <a:pt x="1697" y="669"/>
                  </a:cubicBezTo>
                  <a:lnTo>
                    <a:pt x="1694" y="666"/>
                  </a:lnTo>
                  <a:cubicBezTo>
                    <a:pt x="1693" y="665"/>
                    <a:pt x="1692" y="664"/>
                    <a:pt x="1692" y="663"/>
                  </a:cubicBezTo>
                  <a:lnTo>
                    <a:pt x="1690" y="658"/>
                  </a:lnTo>
                  <a:cubicBezTo>
                    <a:pt x="1690" y="657"/>
                    <a:pt x="1690" y="656"/>
                    <a:pt x="1690" y="655"/>
                  </a:cubicBezTo>
                  <a:lnTo>
                    <a:pt x="1690" y="644"/>
                  </a:lnTo>
                  <a:lnTo>
                    <a:pt x="1693" y="633"/>
                  </a:lnTo>
                  <a:lnTo>
                    <a:pt x="1705" y="591"/>
                  </a:lnTo>
                  <a:lnTo>
                    <a:pt x="1705" y="583"/>
                  </a:lnTo>
                  <a:lnTo>
                    <a:pt x="1700" y="558"/>
                  </a:lnTo>
                  <a:lnTo>
                    <a:pt x="1700" y="552"/>
                  </a:lnTo>
                  <a:cubicBezTo>
                    <a:pt x="1700" y="551"/>
                    <a:pt x="1701" y="550"/>
                    <a:pt x="1701" y="549"/>
                  </a:cubicBezTo>
                  <a:lnTo>
                    <a:pt x="1717" y="507"/>
                  </a:lnTo>
                  <a:lnTo>
                    <a:pt x="1719" y="493"/>
                  </a:lnTo>
                  <a:lnTo>
                    <a:pt x="1718" y="477"/>
                  </a:lnTo>
                  <a:lnTo>
                    <a:pt x="1718" y="469"/>
                  </a:lnTo>
                  <a:cubicBezTo>
                    <a:pt x="1718" y="468"/>
                    <a:pt x="1718" y="467"/>
                    <a:pt x="1719" y="466"/>
                  </a:cubicBezTo>
                  <a:lnTo>
                    <a:pt x="1721" y="459"/>
                  </a:lnTo>
                  <a:cubicBezTo>
                    <a:pt x="1722" y="459"/>
                    <a:pt x="1722" y="458"/>
                    <a:pt x="1723" y="457"/>
                  </a:cubicBezTo>
                  <a:lnTo>
                    <a:pt x="1726" y="454"/>
                  </a:lnTo>
                  <a:cubicBezTo>
                    <a:pt x="1727" y="453"/>
                    <a:pt x="1728" y="452"/>
                    <a:pt x="1729" y="452"/>
                  </a:cubicBezTo>
                  <a:lnTo>
                    <a:pt x="1733" y="451"/>
                  </a:lnTo>
                  <a:lnTo>
                    <a:pt x="1746" y="450"/>
                  </a:lnTo>
                  <a:lnTo>
                    <a:pt x="1755" y="446"/>
                  </a:lnTo>
                  <a:lnTo>
                    <a:pt x="1755" y="443"/>
                  </a:lnTo>
                  <a:lnTo>
                    <a:pt x="1754" y="435"/>
                  </a:lnTo>
                  <a:lnTo>
                    <a:pt x="1740" y="385"/>
                  </a:lnTo>
                  <a:lnTo>
                    <a:pt x="1740" y="376"/>
                  </a:lnTo>
                  <a:lnTo>
                    <a:pt x="1742" y="362"/>
                  </a:lnTo>
                  <a:lnTo>
                    <a:pt x="1738" y="356"/>
                  </a:lnTo>
                  <a:lnTo>
                    <a:pt x="1730" y="347"/>
                  </a:lnTo>
                  <a:lnTo>
                    <a:pt x="1667" y="315"/>
                  </a:lnTo>
                  <a:cubicBezTo>
                    <a:pt x="1665" y="314"/>
                    <a:pt x="1663" y="312"/>
                    <a:pt x="1663" y="310"/>
                  </a:cubicBezTo>
                  <a:lnTo>
                    <a:pt x="1659" y="295"/>
                  </a:lnTo>
                  <a:lnTo>
                    <a:pt x="1656" y="290"/>
                  </a:lnTo>
                  <a:lnTo>
                    <a:pt x="1650" y="287"/>
                  </a:lnTo>
                  <a:lnTo>
                    <a:pt x="1611" y="275"/>
                  </a:lnTo>
                  <a:lnTo>
                    <a:pt x="1602" y="270"/>
                  </a:lnTo>
                  <a:lnTo>
                    <a:pt x="1593" y="262"/>
                  </a:lnTo>
                  <a:lnTo>
                    <a:pt x="1560" y="226"/>
                  </a:lnTo>
                  <a:lnTo>
                    <a:pt x="1551" y="220"/>
                  </a:lnTo>
                  <a:lnTo>
                    <a:pt x="1539" y="215"/>
                  </a:lnTo>
                  <a:lnTo>
                    <a:pt x="1517" y="209"/>
                  </a:lnTo>
                  <a:lnTo>
                    <a:pt x="1506" y="208"/>
                  </a:lnTo>
                  <a:lnTo>
                    <a:pt x="1498" y="209"/>
                  </a:lnTo>
                  <a:lnTo>
                    <a:pt x="1483" y="213"/>
                  </a:lnTo>
                  <a:lnTo>
                    <a:pt x="1464" y="215"/>
                  </a:lnTo>
                  <a:lnTo>
                    <a:pt x="1441" y="212"/>
                  </a:lnTo>
                  <a:cubicBezTo>
                    <a:pt x="1440" y="212"/>
                    <a:pt x="1439" y="211"/>
                    <a:pt x="1438" y="211"/>
                  </a:cubicBezTo>
                  <a:lnTo>
                    <a:pt x="1427" y="204"/>
                  </a:lnTo>
                  <a:lnTo>
                    <a:pt x="1367" y="146"/>
                  </a:lnTo>
                  <a:lnTo>
                    <a:pt x="1347" y="137"/>
                  </a:lnTo>
                  <a:lnTo>
                    <a:pt x="1329" y="132"/>
                  </a:lnTo>
                  <a:lnTo>
                    <a:pt x="1313" y="126"/>
                  </a:lnTo>
                  <a:lnTo>
                    <a:pt x="1309" y="126"/>
                  </a:lnTo>
                  <a:lnTo>
                    <a:pt x="1304" y="128"/>
                  </a:lnTo>
                  <a:lnTo>
                    <a:pt x="1280" y="141"/>
                  </a:lnTo>
                  <a:cubicBezTo>
                    <a:pt x="1280" y="141"/>
                    <a:pt x="1279" y="142"/>
                    <a:pt x="1278" y="142"/>
                  </a:cubicBezTo>
                  <a:lnTo>
                    <a:pt x="1265" y="145"/>
                  </a:lnTo>
                  <a:lnTo>
                    <a:pt x="1257" y="146"/>
                  </a:lnTo>
                  <a:lnTo>
                    <a:pt x="1249" y="145"/>
                  </a:lnTo>
                  <a:cubicBezTo>
                    <a:pt x="1248" y="145"/>
                    <a:pt x="1248" y="144"/>
                    <a:pt x="1247" y="144"/>
                  </a:cubicBezTo>
                  <a:lnTo>
                    <a:pt x="1241" y="142"/>
                  </a:lnTo>
                  <a:cubicBezTo>
                    <a:pt x="1240" y="141"/>
                    <a:pt x="1239" y="140"/>
                    <a:pt x="1238" y="139"/>
                  </a:cubicBezTo>
                  <a:lnTo>
                    <a:pt x="1233" y="133"/>
                  </a:lnTo>
                  <a:cubicBezTo>
                    <a:pt x="1232" y="132"/>
                    <a:pt x="1232" y="130"/>
                    <a:pt x="1232" y="129"/>
                  </a:cubicBezTo>
                  <a:lnTo>
                    <a:pt x="1231" y="120"/>
                  </a:lnTo>
                  <a:cubicBezTo>
                    <a:pt x="1231" y="119"/>
                    <a:pt x="1232" y="118"/>
                    <a:pt x="1232" y="117"/>
                  </a:cubicBezTo>
                  <a:lnTo>
                    <a:pt x="1237" y="104"/>
                  </a:lnTo>
                  <a:lnTo>
                    <a:pt x="1245" y="85"/>
                  </a:lnTo>
                  <a:lnTo>
                    <a:pt x="1246" y="77"/>
                  </a:lnTo>
                  <a:lnTo>
                    <a:pt x="1245" y="71"/>
                  </a:lnTo>
                  <a:lnTo>
                    <a:pt x="1235" y="43"/>
                  </a:lnTo>
                  <a:lnTo>
                    <a:pt x="1217" y="56"/>
                  </a:lnTo>
                  <a:cubicBezTo>
                    <a:pt x="1216" y="57"/>
                    <a:pt x="1214" y="57"/>
                    <a:pt x="1213" y="57"/>
                  </a:cubicBezTo>
                  <a:lnTo>
                    <a:pt x="1196" y="57"/>
                  </a:lnTo>
                  <a:lnTo>
                    <a:pt x="1139" y="43"/>
                  </a:lnTo>
                  <a:lnTo>
                    <a:pt x="1126" y="37"/>
                  </a:lnTo>
                  <a:cubicBezTo>
                    <a:pt x="1125" y="36"/>
                    <a:pt x="1124" y="36"/>
                    <a:pt x="1124" y="35"/>
                  </a:cubicBezTo>
                  <a:lnTo>
                    <a:pt x="1116" y="27"/>
                  </a:lnTo>
                  <a:lnTo>
                    <a:pt x="1102" y="8"/>
                  </a:lnTo>
                  <a:lnTo>
                    <a:pt x="1095" y="0"/>
                  </a:lnTo>
                  <a:lnTo>
                    <a:pt x="1089" y="2"/>
                  </a:lnTo>
                  <a:lnTo>
                    <a:pt x="1083" y="9"/>
                  </a:lnTo>
                  <a:lnTo>
                    <a:pt x="1080" y="16"/>
                  </a:lnTo>
                  <a:lnTo>
                    <a:pt x="1079" y="26"/>
                  </a:lnTo>
                  <a:lnTo>
                    <a:pt x="1080" y="37"/>
                  </a:lnTo>
                  <a:lnTo>
                    <a:pt x="1083" y="47"/>
                  </a:lnTo>
                  <a:lnTo>
                    <a:pt x="1091" y="66"/>
                  </a:lnTo>
                  <a:cubicBezTo>
                    <a:pt x="1091" y="66"/>
                    <a:pt x="1091" y="67"/>
                    <a:pt x="1092" y="68"/>
                  </a:cubicBezTo>
                  <a:lnTo>
                    <a:pt x="1092" y="75"/>
                  </a:lnTo>
                  <a:cubicBezTo>
                    <a:pt x="1093" y="77"/>
                    <a:pt x="1092" y="80"/>
                    <a:pt x="1090" y="82"/>
                  </a:cubicBezTo>
                  <a:lnTo>
                    <a:pt x="1085" y="87"/>
                  </a:lnTo>
                  <a:cubicBezTo>
                    <a:pt x="1084" y="88"/>
                    <a:pt x="1082" y="89"/>
                    <a:pt x="1081" y="89"/>
                  </a:cubicBezTo>
                  <a:lnTo>
                    <a:pt x="1012" y="104"/>
                  </a:lnTo>
                  <a:lnTo>
                    <a:pt x="1011" y="106"/>
                  </a:lnTo>
                  <a:lnTo>
                    <a:pt x="1009" y="111"/>
                  </a:lnTo>
                  <a:lnTo>
                    <a:pt x="1009" y="119"/>
                  </a:lnTo>
                  <a:lnTo>
                    <a:pt x="1010" y="129"/>
                  </a:lnTo>
                  <a:lnTo>
                    <a:pt x="1024" y="184"/>
                  </a:lnTo>
                  <a:cubicBezTo>
                    <a:pt x="1024" y="186"/>
                    <a:pt x="1024" y="187"/>
                    <a:pt x="1024" y="188"/>
                  </a:cubicBezTo>
                  <a:lnTo>
                    <a:pt x="1022" y="195"/>
                  </a:lnTo>
                  <a:cubicBezTo>
                    <a:pt x="1022" y="197"/>
                    <a:pt x="1021" y="198"/>
                    <a:pt x="1020" y="199"/>
                  </a:cubicBezTo>
                  <a:lnTo>
                    <a:pt x="1015" y="204"/>
                  </a:lnTo>
                  <a:cubicBezTo>
                    <a:pt x="1015" y="205"/>
                    <a:pt x="1014" y="205"/>
                    <a:pt x="1013" y="206"/>
                  </a:cubicBezTo>
                  <a:lnTo>
                    <a:pt x="1006" y="209"/>
                  </a:lnTo>
                  <a:cubicBezTo>
                    <a:pt x="1005" y="209"/>
                    <a:pt x="1004" y="209"/>
                    <a:pt x="1003" y="209"/>
                  </a:cubicBezTo>
                  <a:lnTo>
                    <a:pt x="987" y="210"/>
                  </a:lnTo>
                  <a:cubicBezTo>
                    <a:pt x="986" y="210"/>
                    <a:pt x="984" y="210"/>
                    <a:pt x="983" y="209"/>
                  </a:cubicBezTo>
                  <a:lnTo>
                    <a:pt x="968" y="203"/>
                  </a:lnTo>
                  <a:cubicBezTo>
                    <a:pt x="967" y="202"/>
                    <a:pt x="965" y="202"/>
                    <a:pt x="965" y="201"/>
                  </a:cubicBezTo>
                  <a:lnTo>
                    <a:pt x="923" y="153"/>
                  </a:lnTo>
                  <a:lnTo>
                    <a:pt x="843" y="138"/>
                  </a:lnTo>
                  <a:lnTo>
                    <a:pt x="840" y="138"/>
                  </a:lnTo>
                  <a:lnTo>
                    <a:pt x="830" y="145"/>
                  </a:lnTo>
                  <a:lnTo>
                    <a:pt x="804" y="173"/>
                  </a:lnTo>
                  <a:cubicBezTo>
                    <a:pt x="804" y="174"/>
                    <a:pt x="803" y="174"/>
                    <a:pt x="802" y="175"/>
                  </a:cubicBezTo>
                  <a:lnTo>
                    <a:pt x="689" y="236"/>
                  </a:lnTo>
                  <a:lnTo>
                    <a:pt x="685" y="240"/>
                  </a:lnTo>
                  <a:lnTo>
                    <a:pt x="681" y="247"/>
                  </a:lnTo>
                  <a:lnTo>
                    <a:pt x="665" y="327"/>
                  </a:lnTo>
                  <a:cubicBezTo>
                    <a:pt x="665" y="328"/>
                    <a:pt x="664" y="329"/>
                    <a:pt x="664" y="330"/>
                  </a:cubicBezTo>
                  <a:lnTo>
                    <a:pt x="658" y="337"/>
                  </a:lnTo>
                  <a:cubicBezTo>
                    <a:pt x="657" y="338"/>
                    <a:pt x="656" y="339"/>
                    <a:pt x="654" y="339"/>
                  </a:cubicBezTo>
                  <a:lnTo>
                    <a:pt x="647" y="342"/>
                  </a:lnTo>
                  <a:cubicBezTo>
                    <a:pt x="645" y="342"/>
                    <a:pt x="644" y="342"/>
                    <a:pt x="643" y="342"/>
                  </a:cubicBezTo>
                  <a:lnTo>
                    <a:pt x="623" y="337"/>
                  </a:lnTo>
                  <a:lnTo>
                    <a:pt x="588" y="320"/>
                  </a:lnTo>
                  <a:lnTo>
                    <a:pt x="582" y="322"/>
                  </a:lnTo>
                  <a:lnTo>
                    <a:pt x="553" y="344"/>
                  </a:lnTo>
                  <a:cubicBezTo>
                    <a:pt x="552" y="345"/>
                    <a:pt x="551" y="345"/>
                    <a:pt x="550" y="345"/>
                  </a:cubicBezTo>
                  <a:lnTo>
                    <a:pt x="545" y="346"/>
                  </a:lnTo>
                  <a:cubicBezTo>
                    <a:pt x="544" y="347"/>
                    <a:pt x="543" y="347"/>
                    <a:pt x="542" y="347"/>
                  </a:cubicBezTo>
                  <a:lnTo>
                    <a:pt x="537" y="346"/>
                  </a:lnTo>
                  <a:cubicBezTo>
                    <a:pt x="536" y="345"/>
                    <a:pt x="535" y="345"/>
                    <a:pt x="535" y="345"/>
                  </a:cubicBezTo>
                  <a:lnTo>
                    <a:pt x="530" y="342"/>
                  </a:lnTo>
                  <a:cubicBezTo>
                    <a:pt x="530" y="342"/>
                    <a:pt x="529" y="341"/>
                    <a:pt x="528" y="341"/>
                  </a:cubicBezTo>
                  <a:lnTo>
                    <a:pt x="504" y="315"/>
                  </a:lnTo>
                  <a:lnTo>
                    <a:pt x="415" y="313"/>
                  </a:lnTo>
                  <a:lnTo>
                    <a:pt x="410" y="316"/>
                  </a:lnTo>
                  <a:lnTo>
                    <a:pt x="374" y="358"/>
                  </a:lnTo>
                  <a:cubicBezTo>
                    <a:pt x="373" y="359"/>
                    <a:pt x="373" y="359"/>
                    <a:pt x="372" y="359"/>
                  </a:cubicBezTo>
                  <a:lnTo>
                    <a:pt x="366" y="363"/>
                  </a:lnTo>
                  <a:cubicBezTo>
                    <a:pt x="366" y="364"/>
                    <a:pt x="364" y="364"/>
                    <a:pt x="363" y="364"/>
                  </a:cubicBezTo>
                  <a:lnTo>
                    <a:pt x="346" y="367"/>
                  </a:lnTo>
                  <a:cubicBezTo>
                    <a:pt x="345" y="367"/>
                    <a:pt x="344" y="367"/>
                    <a:pt x="344" y="367"/>
                  </a:cubicBezTo>
                  <a:lnTo>
                    <a:pt x="322" y="365"/>
                  </a:lnTo>
                  <a:lnTo>
                    <a:pt x="286" y="352"/>
                  </a:lnTo>
                  <a:lnTo>
                    <a:pt x="282" y="352"/>
                  </a:lnTo>
                  <a:lnTo>
                    <a:pt x="279" y="354"/>
                  </a:lnTo>
                  <a:lnTo>
                    <a:pt x="247" y="386"/>
                  </a:lnTo>
                  <a:cubicBezTo>
                    <a:pt x="246" y="387"/>
                    <a:pt x="246" y="387"/>
                    <a:pt x="245" y="387"/>
                  </a:cubicBezTo>
                  <a:lnTo>
                    <a:pt x="236" y="393"/>
                  </a:lnTo>
                  <a:cubicBezTo>
                    <a:pt x="235" y="393"/>
                    <a:pt x="234" y="393"/>
                    <a:pt x="233" y="393"/>
                  </a:cubicBezTo>
                  <a:lnTo>
                    <a:pt x="222" y="395"/>
                  </a:lnTo>
                  <a:cubicBezTo>
                    <a:pt x="221" y="396"/>
                    <a:pt x="221" y="396"/>
                    <a:pt x="220" y="396"/>
                  </a:cubicBezTo>
                  <a:cubicBezTo>
                    <a:pt x="220" y="396"/>
                    <a:pt x="219" y="396"/>
                    <a:pt x="219" y="395"/>
                  </a:cubicBezTo>
                  <a:lnTo>
                    <a:pt x="170" y="386"/>
                  </a:lnTo>
                  <a:lnTo>
                    <a:pt x="167" y="414"/>
                  </a:lnTo>
                  <a:lnTo>
                    <a:pt x="157" y="445"/>
                  </a:lnTo>
                  <a:lnTo>
                    <a:pt x="128" y="498"/>
                  </a:lnTo>
                  <a:lnTo>
                    <a:pt x="119" y="526"/>
                  </a:lnTo>
                  <a:cubicBezTo>
                    <a:pt x="119" y="528"/>
                    <a:pt x="117" y="530"/>
                    <a:pt x="116" y="531"/>
                  </a:cubicBezTo>
                  <a:cubicBezTo>
                    <a:pt x="114" y="532"/>
                    <a:pt x="112" y="532"/>
                    <a:pt x="110" y="531"/>
                  </a:cubicBezTo>
                  <a:lnTo>
                    <a:pt x="93" y="526"/>
                  </a:lnTo>
                  <a:lnTo>
                    <a:pt x="88" y="543"/>
                  </a:lnTo>
                  <a:lnTo>
                    <a:pt x="87" y="582"/>
                  </a:lnTo>
                  <a:lnTo>
                    <a:pt x="83" y="614"/>
                  </a:lnTo>
                  <a:cubicBezTo>
                    <a:pt x="83" y="615"/>
                    <a:pt x="82" y="617"/>
                    <a:pt x="81" y="618"/>
                  </a:cubicBezTo>
                  <a:lnTo>
                    <a:pt x="62" y="638"/>
                  </a:lnTo>
                  <a:cubicBezTo>
                    <a:pt x="61" y="639"/>
                    <a:pt x="60" y="639"/>
                    <a:pt x="59" y="640"/>
                  </a:cubicBezTo>
                  <a:lnTo>
                    <a:pt x="11" y="660"/>
                  </a:lnTo>
                  <a:lnTo>
                    <a:pt x="0" y="683"/>
                  </a:lnTo>
                  <a:lnTo>
                    <a:pt x="5" y="700"/>
                  </a:lnTo>
                  <a:lnTo>
                    <a:pt x="17" y="723"/>
                  </a:lnTo>
                  <a:lnTo>
                    <a:pt x="42" y="758"/>
                  </a:lnTo>
                  <a:lnTo>
                    <a:pt x="58" y="773"/>
                  </a:lnTo>
                  <a:lnTo>
                    <a:pt x="76" y="785"/>
                  </a:lnTo>
                  <a:lnTo>
                    <a:pt x="133" y="813"/>
                  </a:lnTo>
                  <a:cubicBezTo>
                    <a:pt x="134" y="814"/>
                    <a:pt x="135" y="815"/>
                    <a:pt x="136" y="816"/>
                  </a:cubicBezTo>
                  <a:lnTo>
                    <a:pt x="146" y="836"/>
                  </a:lnTo>
                  <a:cubicBezTo>
                    <a:pt x="147" y="837"/>
                    <a:pt x="147" y="838"/>
                    <a:pt x="147" y="839"/>
                  </a:cubicBezTo>
                  <a:lnTo>
                    <a:pt x="148" y="865"/>
                  </a:lnTo>
                  <a:cubicBezTo>
                    <a:pt x="148" y="866"/>
                    <a:pt x="148" y="867"/>
                    <a:pt x="147" y="868"/>
                  </a:cubicBezTo>
                  <a:lnTo>
                    <a:pt x="139" y="885"/>
                  </a:lnTo>
                  <a:lnTo>
                    <a:pt x="146" y="888"/>
                  </a:lnTo>
                  <a:cubicBezTo>
                    <a:pt x="150" y="890"/>
                    <a:pt x="151" y="894"/>
                    <a:pt x="150" y="898"/>
                  </a:cubicBezTo>
                  <a:lnTo>
                    <a:pt x="144" y="912"/>
                  </a:lnTo>
                  <a:lnTo>
                    <a:pt x="153" y="924"/>
                  </a:lnTo>
                  <a:lnTo>
                    <a:pt x="181" y="939"/>
                  </a:lnTo>
                  <a:cubicBezTo>
                    <a:pt x="182" y="939"/>
                    <a:pt x="183" y="940"/>
                    <a:pt x="183" y="940"/>
                  </a:cubicBezTo>
                  <a:lnTo>
                    <a:pt x="196" y="955"/>
                  </a:lnTo>
                  <a:cubicBezTo>
                    <a:pt x="197" y="955"/>
                    <a:pt x="197" y="956"/>
                    <a:pt x="197" y="957"/>
                  </a:cubicBezTo>
                  <a:lnTo>
                    <a:pt x="206" y="977"/>
                  </a:lnTo>
                  <a:cubicBezTo>
                    <a:pt x="206" y="978"/>
                    <a:pt x="206" y="979"/>
                    <a:pt x="207" y="979"/>
                  </a:cubicBezTo>
                  <a:lnTo>
                    <a:pt x="212" y="1021"/>
                  </a:lnTo>
                  <a:lnTo>
                    <a:pt x="217" y="1043"/>
                  </a:lnTo>
                  <a:lnTo>
                    <a:pt x="225" y="1064"/>
                  </a:lnTo>
                  <a:lnTo>
                    <a:pt x="232" y="1080"/>
                  </a:lnTo>
                  <a:lnTo>
                    <a:pt x="241" y="1093"/>
                  </a:lnTo>
                  <a:lnTo>
                    <a:pt x="252" y="1105"/>
                  </a:lnTo>
                  <a:lnTo>
                    <a:pt x="262" y="1108"/>
                  </a:lnTo>
                  <a:lnTo>
                    <a:pt x="273" y="1106"/>
                  </a:lnTo>
                  <a:cubicBezTo>
                    <a:pt x="275" y="1106"/>
                    <a:pt x="278" y="1106"/>
                    <a:pt x="279" y="1108"/>
                  </a:cubicBezTo>
                  <a:lnTo>
                    <a:pt x="288" y="1115"/>
                  </a:lnTo>
                  <a:cubicBezTo>
                    <a:pt x="290" y="1117"/>
                    <a:pt x="291" y="1119"/>
                    <a:pt x="291" y="1121"/>
                  </a:cubicBezTo>
                  <a:lnTo>
                    <a:pt x="296" y="1214"/>
                  </a:lnTo>
                  <a:lnTo>
                    <a:pt x="302" y="1242"/>
                  </a:lnTo>
                  <a:lnTo>
                    <a:pt x="315" y="1267"/>
                  </a:lnTo>
                  <a:lnTo>
                    <a:pt x="337" y="1285"/>
                  </a:lnTo>
                  <a:lnTo>
                    <a:pt x="392" y="1312"/>
                  </a:lnTo>
                  <a:cubicBezTo>
                    <a:pt x="393" y="1312"/>
                    <a:pt x="394" y="1312"/>
                    <a:pt x="394" y="1313"/>
                  </a:cubicBezTo>
                  <a:lnTo>
                    <a:pt x="419" y="1339"/>
                  </a:lnTo>
                  <a:cubicBezTo>
                    <a:pt x="420" y="1339"/>
                    <a:pt x="420" y="1340"/>
                    <a:pt x="420" y="1341"/>
                  </a:cubicBezTo>
                  <a:lnTo>
                    <a:pt x="460" y="1429"/>
                  </a:lnTo>
                  <a:lnTo>
                    <a:pt x="477" y="1447"/>
                  </a:lnTo>
                  <a:lnTo>
                    <a:pt x="499" y="1455"/>
                  </a:lnTo>
                  <a:lnTo>
                    <a:pt x="569" y="1465"/>
                  </a:lnTo>
                  <a:lnTo>
                    <a:pt x="582" y="1464"/>
                  </a:lnTo>
                  <a:lnTo>
                    <a:pt x="578" y="1448"/>
                  </a:lnTo>
                  <a:cubicBezTo>
                    <a:pt x="577" y="1444"/>
                    <a:pt x="580" y="1440"/>
                    <a:pt x="583" y="1439"/>
                  </a:cubicBezTo>
                  <a:lnTo>
                    <a:pt x="600" y="1433"/>
                  </a:lnTo>
                  <a:cubicBezTo>
                    <a:pt x="602" y="1433"/>
                    <a:pt x="603" y="1433"/>
                    <a:pt x="605" y="1433"/>
                  </a:cubicBezTo>
                  <a:lnTo>
                    <a:pt x="651" y="1446"/>
                  </a:lnTo>
                  <a:lnTo>
                    <a:pt x="674" y="1458"/>
                  </a:lnTo>
                  <a:lnTo>
                    <a:pt x="693" y="1473"/>
                  </a:lnTo>
                  <a:lnTo>
                    <a:pt x="727" y="1509"/>
                  </a:lnTo>
                  <a:lnTo>
                    <a:pt x="746" y="1517"/>
                  </a:lnTo>
                  <a:cubicBezTo>
                    <a:pt x="748" y="1518"/>
                    <a:pt x="750" y="1519"/>
                    <a:pt x="751" y="1521"/>
                  </a:cubicBezTo>
                  <a:lnTo>
                    <a:pt x="757" y="1536"/>
                  </a:lnTo>
                  <a:cubicBezTo>
                    <a:pt x="758" y="1537"/>
                    <a:pt x="758" y="1538"/>
                    <a:pt x="758" y="1539"/>
                  </a:cubicBezTo>
                  <a:lnTo>
                    <a:pt x="760" y="1557"/>
                  </a:lnTo>
                  <a:lnTo>
                    <a:pt x="764" y="1571"/>
                  </a:lnTo>
                  <a:lnTo>
                    <a:pt x="802" y="1616"/>
                  </a:lnTo>
                  <a:lnTo>
                    <a:pt x="816" y="1624"/>
                  </a:lnTo>
                  <a:cubicBezTo>
                    <a:pt x="817" y="1624"/>
                    <a:pt x="817" y="1625"/>
                    <a:pt x="818" y="1626"/>
                  </a:cubicBezTo>
                  <a:lnTo>
                    <a:pt x="932" y="1782"/>
                  </a:lnTo>
                  <a:lnTo>
                    <a:pt x="949" y="1820"/>
                  </a:lnTo>
                  <a:lnTo>
                    <a:pt x="967" y="1848"/>
                  </a:lnTo>
                  <a:lnTo>
                    <a:pt x="998" y="1867"/>
                  </a:lnTo>
                  <a:lnTo>
                    <a:pt x="1070" y="1870"/>
                  </a:lnTo>
                  <a:cubicBezTo>
                    <a:pt x="1071" y="1870"/>
                    <a:pt x="1072" y="1870"/>
                    <a:pt x="1073" y="1871"/>
                  </a:cubicBezTo>
                  <a:lnTo>
                    <a:pt x="1097" y="1880"/>
                  </a:lnTo>
                  <a:cubicBezTo>
                    <a:pt x="1098" y="1880"/>
                    <a:pt x="1099" y="1881"/>
                    <a:pt x="1099" y="1881"/>
                  </a:cubicBezTo>
                  <a:lnTo>
                    <a:pt x="1114" y="1894"/>
                  </a:lnTo>
                  <a:lnTo>
                    <a:pt x="1152" y="1945"/>
                  </a:lnTo>
                  <a:lnTo>
                    <a:pt x="1204" y="1998"/>
                  </a:lnTo>
                  <a:cubicBezTo>
                    <a:pt x="1204" y="1998"/>
                    <a:pt x="1205" y="1999"/>
                    <a:pt x="1205" y="2000"/>
                  </a:cubicBezTo>
                  <a:lnTo>
                    <a:pt x="1219" y="2032"/>
                  </a:lnTo>
                  <a:cubicBezTo>
                    <a:pt x="1219" y="2033"/>
                    <a:pt x="1220" y="2034"/>
                    <a:pt x="1220" y="2035"/>
                  </a:cubicBezTo>
                  <a:lnTo>
                    <a:pt x="1220" y="2085"/>
                  </a:lnTo>
                  <a:lnTo>
                    <a:pt x="1236" y="2111"/>
                  </a:lnTo>
                  <a:lnTo>
                    <a:pt x="1270" y="2143"/>
                  </a:lnTo>
                  <a:lnTo>
                    <a:pt x="1308" y="2170"/>
                  </a:lnTo>
                  <a:lnTo>
                    <a:pt x="1328" y="2180"/>
                  </a:lnTo>
                  <a:lnTo>
                    <a:pt x="1337" y="2155"/>
                  </a:lnTo>
                  <a:lnTo>
                    <a:pt x="1349" y="2134"/>
                  </a:lnTo>
                  <a:cubicBezTo>
                    <a:pt x="1350" y="2132"/>
                    <a:pt x="1351" y="2131"/>
                    <a:pt x="1353" y="2131"/>
                  </a:cubicBezTo>
                  <a:lnTo>
                    <a:pt x="1370" y="2123"/>
                  </a:lnTo>
                  <a:cubicBezTo>
                    <a:pt x="1371" y="2122"/>
                    <a:pt x="1371" y="2122"/>
                    <a:pt x="1372" y="2122"/>
                  </a:cubicBezTo>
                  <a:lnTo>
                    <a:pt x="1371" y="2115"/>
                  </a:lnTo>
                  <a:cubicBezTo>
                    <a:pt x="1371" y="2113"/>
                    <a:pt x="1372" y="2112"/>
                    <a:pt x="1372" y="2110"/>
                  </a:cubicBezTo>
                  <a:lnTo>
                    <a:pt x="1399" y="2054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xmlns="" id="{BC84A79F-BFE2-4C2C-A597-6B46C5A3B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1900" y="3562350"/>
              <a:ext cx="663575" cy="398463"/>
            </a:xfrm>
            <a:custGeom>
              <a:avLst/>
              <a:gdLst>
                <a:gd name="T0" fmla="*/ 1367 w 1844"/>
                <a:gd name="T1" fmla="*/ 124 h 1107"/>
                <a:gd name="T2" fmla="*/ 1228 w 1844"/>
                <a:gd name="T3" fmla="*/ 211 h 1107"/>
                <a:gd name="T4" fmla="*/ 1201 w 1844"/>
                <a:gd name="T5" fmla="*/ 267 h 1107"/>
                <a:gd name="T6" fmla="*/ 1064 w 1844"/>
                <a:gd name="T7" fmla="*/ 296 h 1107"/>
                <a:gd name="T8" fmla="*/ 1020 w 1844"/>
                <a:gd name="T9" fmla="*/ 315 h 1107"/>
                <a:gd name="T10" fmla="*/ 952 w 1844"/>
                <a:gd name="T11" fmla="*/ 266 h 1107"/>
                <a:gd name="T12" fmla="*/ 904 w 1844"/>
                <a:gd name="T13" fmla="*/ 228 h 1107"/>
                <a:gd name="T14" fmla="*/ 795 w 1844"/>
                <a:gd name="T15" fmla="*/ 160 h 1107"/>
                <a:gd name="T16" fmla="*/ 773 w 1844"/>
                <a:gd name="T17" fmla="*/ 136 h 1107"/>
                <a:gd name="T18" fmla="*/ 732 w 1844"/>
                <a:gd name="T19" fmla="*/ 59 h 1107"/>
                <a:gd name="T20" fmla="*/ 589 w 1844"/>
                <a:gd name="T21" fmla="*/ 145 h 1107"/>
                <a:gd name="T22" fmla="*/ 564 w 1844"/>
                <a:gd name="T23" fmla="*/ 129 h 1107"/>
                <a:gd name="T24" fmla="*/ 478 w 1844"/>
                <a:gd name="T25" fmla="*/ 78 h 1107"/>
                <a:gd name="T26" fmla="*/ 446 w 1844"/>
                <a:gd name="T27" fmla="*/ 153 h 1107"/>
                <a:gd name="T28" fmla="*/ 370 w 1844"/>
                <a:gd name="T29" fmla="*/ 118 h 1107"/>
                <a:gd name="T30" fmla="*/ 266 w 1844"/>
                <a:gd name="T31" fmla="*/ 105 h 1107"/>
                <a:gd name="T32" fmla="*/ 142 w 1844"/>
                <a:gd name="T33" fmla="*/ 189 h 1107"/>
                <a:gd name="T34" fmla="*/ 59 w 1844"/>
                <a:gd name="T35" fmla="*/ 188 h 1107"/>
                <a:gd name="T36" fmla="*/ 63 w 1844"/>
                <a:gd name="T37" fmla="*/ 262 h 1107"/>
                <a:gd name="T38" fmla="*/ 0 w 1844"/>
                <a:gd name="T39" fmla="*/ 287 h 1107"/>
                <a:gd name="T40" fmla="*/ 88 w 1844"/>
                <a:gd name="T41" fmla="*/ 344 h 1107"/>
                <a:gd name="T42" fmla="*/ 174 w 1844"/>
                <a:gd name="T43" fmla="*/ 408 h 1107"/>
                <a:gd name="T44" fmla="*/ 200 w 1844"/>
                <a:gd name="T45" fmla="*/ 447 h 1107"/>
                <a:gd name="T46" fmla="*/ 190 w 1844"/>
                <a:gd name="T47" fmla="*/ 525 h 1107"/>
                <a:gd name="T48" fmla="*/ 223 w 1844"/>
                <a:gd name="T49" fmla="*/ 616 h 1107"/>
                <a:gd name="T50" fmla="*/ 296 w 1844"/>
                <a:gd name="T51" fmla="*/ 711 h 1107"/>
                <a:gd name="T52" fmla="*/ 468 w 1844"/>
                <a:gd name="T53" fmla="*/ 753 h 1107"/>
                <a:gd name="T54" fmla="*/ 526 w 1844"/>
                <a:gd name="T55" fmla="*/ 781 h 1107"/>
                <a:gd name="T56" fmla="*/ 537 w 1844"/>
                <a:gd name="T57" fmla="*/ 816 h 1107"/>
                <a:gd name="T58" fmla="*/ 610 w 1844"/>
                <a:gd name="T59" fmla="*/ 875 h 1107"/>
                <a:gd name="T60" fmla="*/ 672 w 1844"/>
                <a:gd name="T61" fmla="*/ 913 h 1107"/>
                <a:gd name="T62" fmla="*/ 721 w 1844"/>
                <a:gd name="T63" fmla="*/ 919 h 1107"/>
                <a:gd name="T64" fmla="*/ 764 w 1844"/>
                <a:gd name="T65" fmla="*/ 885 h 1107"/>
                <a:gd name="T66" fmla="*/ 783 w 1844"/>
                <a:gd name="T67" fmla="*/ 853 h 1107"/>
                <a:gd name="T68" fmla="*/ 825 w 1844"/>
                <a:gd name="T69" fmla="*/ 867 h 1107"/>
                <a:gd name="T70" fmla="*/ 901 w 1844"/>
                <a:gd name="T71" fmla="*/ 895 h 1107"/>
                <a:gd name="T72" fmla="*/ 926 w 1844"/>
                <a:gd name="T73" fmla="*/ 928 h 1107"/>
                <a:gd name="T74" fmla="*/ 1058 w 1844"/>
                <a:gd name="T75" fmla="*/ 956 h 1107"/>
                <a:gd name="T76" fmla="*/ 1149 w 1844"/>
                <a:gd name="T77" fmla="*/ 1041 h 1107"/>
                <a:gd name="T78" fmla="*/ 1302 w 1844"/>
                <a:gd name="T79" fmla="*/ 1106 h 1107"/>
                <a:gd name="T80" fmla="*/ 1458 w 1844"/>
                <a:gd name="T81" fmla="*/ 1055 h 1107"/>
                <a:gd name="T82" fmla="*/ 1483 w 1844"/>
                <a:gd name="T83" fmla="*/ 1035 h 1107"/>
                <a:gd name="T84" fmla="*/ 1574 w 1844"/>
                <a:gd name="T85" fmla="*/ 1045 h 1107"/>
                <a:gd name="T86" fmla="*/ 1746 w 1844"/>
                <a:gd name="T87" fmla="*/ 1086 h 1107"/>
                <a:gd name="T88" fmla="*/ 1776 w 1844"/>
                <a:gd name="T89" fmla="*/ 998 h 1107"/>
                <a:gd name="T90" fmla="*/ 1778 w 1844"/>
                <a:gd name="T91" fmla="*/ 878 h 1107"/>
                <a:gd name="T92" fmla="*/ 1762 w 1844"/>
                <a:gd name="T93" fmla="*/ 854 h 1107"/>
                <a:gd name="T94" fmla="*/ 1681 w 1844"/>
                <a:gd name="T95" fmla="*/ 677 h 1107"/>
                <a:gd name="T96" fmla="*/ 1700 w 1844"/>
                <a:gd name="T97" fmla="*/ 601 h 1107"/>
                <a:gd name="T98" fmla="*/ 1685 w 1844"/>
                <a:gd name="T99" fmla="*/ 417 h 1107"/>
                <a:gd name="T100" fmla="*/ 1670 w 1844"/>
                <a:gd name="T101" fmla="*/ 375 h 1107"/>
                <a:gd name="T102" fmla="*/ 1734 w 1844"/>
                <a:gd name="T103" fmla="*/ 313 h 1107"/>
                <a:gd name="T104" fmla="*/ 1770 w 1844"/>
                <a:gd name="T105" fmla="*/ 235 h 1107"/>
                <a:gd name="T106" fmla="*/ 1841 w 1844"/>
                <a:gd name="T107" fmla="*/ 2 h 1107"/>
                <a:gd name="T108" fmla="*/ 1737 w 1844"/>
                <a:gd name="T109" fmla="*/ 82 h 1107"/>
                <a:gd name="T110" fmla="*/ 1651 w 1844"/>
                <a:gd name="T111" fmla="*/ 179 h 1107"/>
                <a:gd name="T112" fmla="*/ 1504 w 1844"/>
                <a:gd name="T113" fmla="*/ 116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44" h="1107">
                  <a:moveTo>
                    <a:pt x="1377" y="77"/>
                  </a:moveTo>
                  <a:lnTo>
                    <a:pt x="1374" y="81"/>
                  </a:lnTo>
                  <a:lnTo>
                    <a:pt x="1371" y="89"/>
                  </a:lnTo>
                  <a:lnTo>
                    <a:pt x="1369" y="99"/>
                  </a:lnTo>
                  <a:lnTo>
                    <a:pt x="1367" y="124"/>
                  </a:lnTo>
                  <a:lnTo>
                    <a:pt x="1364" y="137"/>
                  </a:lnTo>
                  <a:cubicBezTo>
                    <a:pt x="1364" y="138"/>
                    <a:pt x="1364" y="139"/>
                    <a:pt x="1363" y="140"/>
                  </a:cubicBezTo>
                  <a:lnTo>
                    <a:pt x="1356" y="149"/>
                  </a:lnTo>
                  <a:cubicBezTo>
                    <a:pt x="1355" y="150"/>
                    <a:pt x="1354" y="151"/>
                    <a:pt x="1353" y="152"/>
                  </a:cubicBezTo>
                  <a:lnTo>
                    <a:pt x="1228" y="211"/>
                  </a:lnTo>
                  <a:lnTo>
                    <a:pt x="1222" y="216"/>
                  </a:lnTo>
                  <a:lnTo>
                    <a:pt x="1219" y="222"/>
                  </a:lnTo>
                  <a:lnTo>
                    <a:pt x="1213" y="245"/>
                  </a:lnTo>
                  <a:lnTo>
                    <a:pt x="1208" y="257"/>
                  </a:lnTo>
                  <a:lnTo>
                    <a:pt x="1201" y="267"/>
                  </a:lnTo>
                  <a:lnTo>
                    <a:pt x="1193" y="275"/>
                  </a:lnTo>
                  <a:cubicBezTo>
                    <a:pt x="1192" y="275"/>
                    <a:pt x="1192" y="276"/>
                    <a:pt x="1191" y="276"/>
                  </a:cubicBezTo>
                  <a:lnTo>
                    <a:pt x="1175" y="285"/>
                  </a:lnTo>
                  <a:cubicBezTo>
                    <a:pt x="1174" y="285"/>
                    <a:pt x="1173" y="285"/>
                    <a:pt x="1172" y="286"/>
                  </a:cubicBezTo>
                  <a:lnTo>
                    <a:pt x="1064" y="296"/>
                  </a:lnTo>
                  <a:lnTo>
                    <a:pt x="1047" y="302"/>
                  </a:lnTo>
                  <a:lnTo>
                    <a:pt x="1030" y="315"/>
                  </a:lnTo>
                  <a:cubicBezTo>
                    <a:pt x="1028" y="316"/>
                    <a:pt x="1027" y="317"/>
                    <a:pt x="1025" y="317"/>
                  </a:cubicBezTo>
                  <a:lnTo>
                    <a:pt x="1025" y="317"/>
                  </a:lnTo>
                  <a:cubicBezTo>
                    <a:pt x="1023" y="317"/>
                    <a:pt x="1021" y="316"/>
                    <a:pt x="1020" y="315"/>
                  </a:cubicBezTo>
                  <a:lnTo>
                    <a:pt x="974" y="275"/>
                  </a:lnTo>
                  <a:lnTo>
                    <a:pt x="962" y="272"/>
                  </a:lnTo>
                  <a:cubicBezTo>
                    <a:pt x="961" y="272"/>
                    <a:pt x="960" y="272"/>
                    <a:pt x="959" y="271"/>
                  </a:cubicBezTo>
                  <a:lnTo>
                    <a:pt x="953" y="267"/>
                  </a:lnTo>
                  <a:lnTo>
                    <a:pt x="952" y="266"/>
                  </a:lnTo>
                  <a:lnTo>
                    <a:pt x="930" y="239"/>
                  </a:lnTo>
                  <a:lnTo>
                    <a:pt x="921" y="237"/>
                  </a:lnTo>
                  <a:cubicBezTo>
                    <a:pt x="921" y="237"/>
                    <a:pt x="920" y="237"/>
                    <a:pt x="919" y="237"/>
                  </a:cubicBezTo>
                  <a:lnTo>
                    <a:pt x="906" y="229"/>
                  </a:lnTo>
                  <a:cubicBezTo>
                    <a:pt x="905" y="229"/>
                    <a:pt x="904" y="229"/>
                    <a:pt x="904" y="228"/>
                  </a:cubicBezTo>
                  <a:lnTo>
                    <a:pt x="889" y="215"/>
                  </a:lnTo>
                  <a:lnTo>
                    <a:pt x="876" y="195"/>
                  </a:lnTo>
                  <a:lnTo>
                    <a:pt x="867" y="177"/>
                  </a:lnTo>
                  <a:lnTo>
                    <a:pt x="863" y="174"/>
                  </a:lnTo>
                  <a:lnTo>
                    <a:pt x="795" y="160"/>
                  </a:lnTo>
                  <a:cubicBezTo>
                    <a:pt x="793" y="160"/>
                    <a:pt x="792" y="159"/>
                    <a:pt x="791" y="158"/>
                  </a:cubicBezTo>
                  <a:lnTo>
                    <a:pt x="782" y="151"/>
                  </a:lnTo>
                  <a:cubicBezTo>
                    <a:pt x="781" y="151"/>
                    <a:pt x="780" y="150"/>
                    <a:pt x="780" y="149"/>
                  </a:cubicBezTo>
                  <a:lnTo>
                    <a:pt x="774" y="138"/>
                  </a:lnTo>
                  <a:cubicBezTo>
                    <a:pt x="774" y="138"/>
                    <a:pt x="773" y="137"/>
                    <a:pt x="773" y="136"/>
                  </a:cubicBezTo>
                  <a:lnTo>
                    <a:pt x="771" y="124"/>
                  </a:lnTo>
                  <a:lnTo>
                    <a:pt x="769" y="76"/>
                  </a:lnTo>
                  <a:lnTo>
                    <a:pt x="767" y="72"/>
                  </a:lnTo>
                  <a:lnTo>
                    <a:pt x="763" y="69"/>
                  </a:lnTo>
                  <a:lnTo>
                    <a:pt x="732" y="59"/>
                  </a:lnTo>
                  <a:lnTo>
                    <a:pt x="684" y="60"/>
                  </a:lnTo>
                  <a:lnTo>
                    <a:pt x="675" y="64"/>
                  </a:lnTo>
                  <a:lnTo>
                    <a:pt x="598" y="140"/>
                  </a:lnTo>
                  <a:cubicBezTo>
                    <a:pt x="598" y="141"/>
                    <a:pt x="597" y="141"/>
                    <a:pt x="596" y="142"/>
                  </a:cubicBezTo>
                  <a:lnTo>
                    <a:pt x="589" y="145"/>
                  </a:lnTo>
                  <a:cubicBezTo>
                    <a:pt x="587" y="146"/>
                    <a:pt x="585" y="146"/>
                    <a:pt x="583" y="145"/>
                  </a:cubicBezTo>
                  <a:lnTo>
                    <a:pt x="578" y="144"/>
                  </a:lnTo>
                  <a:cubicBezTo>
                    <a:pt x="577" y="143"/>
                    <a:pt x="576" y="143"/>
                    <a:pt x="575" y="142"/>
                  </a:cubicBezTo>
                  <a:lnTo>
                    <a:pt x="570" y="138"/>
                  </a:lnTo>
                  <a:lnTo>
                    <a:pt x="564" y="129"/>
                  </a:lnTo>
                  <a:lnTo>
                    <a:pt x="555" y="108"/>
                  </a:lnTo>
                  <a:lnTo>
                    <a:pt x="543" y="59"/>
                  </a:lnTo>
                  <a:lnTo>
                    <a:pt x="539" y="55"/>
                  </a:lnTo>
                  <a:lnTo>
                    <a:pt x="484" y="71"/>
                  </a:lnTo>
                  <a:lnTo>
                    <a:pt x="478" y="78"/>
                  </a:lnTo>
                  <a:lnTo>
                    <a:pt x="473" y="89"/>
                  </a:lnTo>
                  <a:lnTo>
                    <a:pt x="457" y="140"/>
                  </a:lnTo>
                  <a:cubicBezTo>
                    <a:pt x="457" y="141"/>
                    <a:pt x="457" y="142"/>
                    <a:pt x="456" y="142"/>
                  </a:cubicBezTo>
                  <a:lnTo>
                    <a:pt x="450" y="150"/>
                  </a:lnTo>
                  <a:cubicBezTo>
                    <a:pt x="449" y="151"/>
                    <a:pt x="448" y="152"/>
                    <a:pt x="446" y="153"/>
                  </a:cubicBezTo>
                  <a:lnTo>
                    <a:pt x="438" y="155"/>
                  </a:lnTo>
                  <a:cubicBezTo>
                    <a:pt x="437" y="155"/>
                    <a:pt x="436" y="156"/>
                    <a:pt x="434" y="155"/>
                  </a:cubicBezTo>
                  <a:lnTo>
                    <a:pt x="425" y="153"/>
                  </a:lnTo>
                  <a:cubicBezTo>
                    <a:pt x="424" y="153"/>
                    <a:pt x="423" y="153"/>
                    <a:pt x="422" y="152"/>
                  </a:cubicBezTo>
                  <a:lnTo>
                    <a:pt x="370" y="118"/>
                  </a:lnTo>
                  <a:lnTo>
                    <a:pt x="335" y="128"/>
                  </a:lnTo>
                  <a:cubicBezTo>
                    <a:pt x="335" y="128"/>
                    <a:pt x="334" y="129"/>
                    <a:pt x="333" y="128"/>
                  </a:cubicBezTo>
                  <a:lnTo>
                    <a:pt x="315" y="128"/>
                  </a:lnTo>
                  <a:cubicBezTo>
                    <a:pt x="314" y="128"/>
                    <a:pt x="313" y="128"/>
                    <a:pt x="312" y="127"/>
                  </a:cubicBezTo>
                  <a:lnTo>
                    <a:pt x="266" y="105"/>
                  </a:lnTo>
                  <a:lnTo>
                    <a:pt x="251" y="106"/>
                  </a:lnTo>
                  <a:lnTo>
                    <a:pt x="230" y="117"/>
                  </a:lnTo>
                  <a:lnTo>
                    <a:pt x="157" y="186"/>
                  </a:lnTo>
                  <a:cubicBezTo>
                    <a:pt x="155" y="187"/>
                    <a:pt x="154" y="188"/>
                    <a:pt x="152" y="188"/>
                  </a:cubicBezTo>
                  <a:lnTo>
                    <a:pt x="142" y="189"/>
                  </a:lnTo>
                  <a:cubicBezTo>
                    <a:pt x="141" y="189"/>
                    <a:pt x="141" y="189"/>
                    <a:pt x="140" y="188"/>
                  </a:cubicBezTo>
                  <a:lnTo>
                    <a:pt x="77" y="165"/>
                  </a:lnTo>
                  <a:lnTo>
                    <a:pt x="62" y="180"/>
                  </a:lnTo>
                  <a:lnTo>
                    <a:pt x="60" y="183"/>
                  </a:lnTo>
                  <a:lnTo>
                    <a:pt x="59" y="188"/>
                  </a:lnTo>
                  <a:lnTo>
                    <a:pt x="59" y="197"/>
                  </a:lnTo>
                  <a:lnTo>
                    <a:pt x="60" y="205"/>
                  </a:lnTo>
                  <a:lnTo>
                    <a:pt x="65" y="226"/>
                  </a:lnTo>
                  <a:lnTo>
                    <a:pt x="65" y="234"/>
                  </a:lnTo>
                  <a:lnTo>
                    <a:pt x="63" y="262"/>
                  </a:lnTo>
                  <a:cubicBezTo>
                    <a:pt x="62" y="266"/>
                    <a:pt x="59" y="268"/>
                    <a:pt x="54" y="269"/>
                  </a:cubicBezTo>
                  <a:lnTo>
                    <a:pt x="45" y="268"/>
                  </a:lnTo>
                  <a:lnTo>
                    <a:pt x="21" y="274"/>
                  </a:lnTo>
                  <a:lnTo>
                    <a:pt x="2" y="284"/>
                  </a:lnTo>
                  <a:lnTo>
                    <a:pt x="0" y="287"/>
                  </a:lnTo>
                  <a:lnTo>
                    <a:pt x="11" y="305"/>
                  </a:lnTo>
                  <a:lnTo>
                    <a:pt x="19" y="313"/>
                  </a:lnTo>
                  <a:lnTo>
                    <a:pt x="45" y="330"/>
                  </a:lnTo>
                  <a:lnTo>
                    <a:pt x="86" y="343"/>
                  </a:lnTo>
                  <a:cubicBezTo>
                    <a:pt x="87" y="343"/>
                    <a:pt x="87" y="343"/>
                    <a:pt x="88" y="344"/>
                  </a:cubicBezTo>
                  <a:lnTo>
                    <a:pt x="96" y="349"/>
                  </a:lnTo>
                  <a:lnTo>
                    <a:pt x="141" y="393"/>
                  </a:lnTo>
                  <a:lnTo>
                    <a:pt x="149" y="399"/>
                  </a:lnTo>
                  <a:lnTo>
                    <a:pt x="164" y="403"/>
                  </a:lnTo>
                  <a:lnTo>
                    <a:pt x="174" y="408"/>
                  </a:lnTo>
                  <a:lnTo>
                    <a:pt x="184" y="416"/>
                  </a:lnTo>
                  <a:lnTo>
                    <a:pt x="196" y="431"/>
                  </a:lnTo>
                  <a:cubicBezTo>
                    <a:pt x="197" y="432"/>
                    <a:pt x="198" y="433"/>
                    <a:pt x="198" y="435"/>
                  </a:cubicBezTo>
                  <a:lnTo>
                    <a:pt x="200" y="444"/>
                  </a:lnTo>
                  <a:cubicBezTo>
                    <a:pt x="200" y="445"/>
                    <a:pt x="200" y="446"/>
                    <a:pt x="200" y="447"/>
                  </a:cubicBezTo>
                  <a:lnTo>
                    <a:pt x="197" y="457"/>
                  </a:lnTo>
                  <a:lnTo>
                    <a:pt x="192" y="469"/>
                  </a:lnTo>
                  <a:lnTo>
                    <a:pt x="192" y="476"/>
                  </a:lnTo>
                  <a:lnTo>
                    <a:pt x="191" y="513"/>
                  </a:lnTo>
                  <a:lnTo>
                    <a:pt x="190" y="525"/>
                  </a:lnTo>
                  <a:lnTo>
                    <a:pt x="186" y="537"/>
                  </a:lnTo>
                  <a:lnTo>
                    <a:pt x="180" y="555"/>
                  </a:lnTo>
                  <a:lnTo>
                    <a:pt x="176" y="574"/>
                  </a:lnTo>
                  <a:lnTo>
                    <a:pt x="175" y="584"/>
                  </a:lnTo>
                  <a:lnTo>
                    <a:pt x="223" y="616"/>
                  </a:lnTo>
                  <a:cubicBezTo>
                    <a:pt x="224" y="616"/>
                    <a:pt x="225" y="617"/>
                    <a:pt x="225" y="617"/>
                  </a:cubicBezTo>
                  <a:lnTo>
                    <a:pt x="249" y="645"/>
                  </a:lnTo>
                  <a:lnTo>
                    <a:pt x="281" y="696"/>
                  </a:lnTo>
                  <a:lnTo>
                    <a:pt x="292" y="709"/>
                  </a:lnTo>
                  <a:lnTo>
                    <a:pt x="296" y="711"/>
                  </a:lnTo>
                  <a:lnTo>
                    <a:pt x="386" y="703"/>
                  </a:lnTo>
                  <a:cubicBezTo>
                    <a:pt x="387" y="703"/>
                    <a:pt x="388" y="703"/>
                    <a:pt x="389" y="704"/>
                  </a:cubicBezTo>
                  <a:lnTo>
                    <a:pt x="410" y="710"/>
                  </a:lnTo>
                  <a:cubicBezTo>
                    <a:pt x="411" y="710"/>
                    <a:pt x="412" y="710"/>
                    <a:pt x="413" y="711"/>
                  </a:cubicBezTo>
                  <a:lnTo>
                    <a:pt x="468" y="753"/>
                  </a:lnTo>
                  <a:lnTo>
                    <a:pt x="499" y="761"/>
                  </a:lnTo>
                  <a:cubicBezTo>
                    <a:pt x="499" y="761"/>
                    <a:pt x="500" y="761"/>
                    <a:pt x="501" y="762"/>
                  </a:cubicBezTo>
                  <a:lnTo>
                    <a:pt x="518" y="773"/>
                  </a:lnTo>
                  <a:cubicBezTo>
                    <a:pt x="519" y="773"/>
                    <a:pt x="519" y="773"/>
                    <a:pt x="520" y="774"/>
                  </a:cubicBezTo>
                  <a:lnTo>
                    <a:pt x="526" y="781"/>
                  </a:lnTo>
                  <a:cubicBezTo>
                    <a:pt x="527" y="782"/>
                    <a:pt x="527" y="782"/>
                    <a:pt x="527" y="783"/>
                  </a:cubicBezTo>
                  <a:lnTo>
                    <a:pt x="532" y="792"/>
                  </a:lnTo>
                  <a:cubicBezTo>
                    <a:pt x="532" y="792"/>
                    <a:pt x="532" y="793"/>
                    <a:pt x="533" y="794"/>
                  </a:cubicBezTo>
                  <a:lnTo>
                    <a:pt x="535" y="812"/>
                  </a:lnTo>
                  <a:lnTo>
                    <a:pt x="537" y="816"/>
                  </a:lnTo>
                  <a:lnTo>
                    <a:pt x="540" y="819"/>
                  </a:lnTo>
                  <a:lnTo>
                    <a:pt x="570" y="834"/>
                  </a:lnTo>
                  <a:lnTo>
                    <a:pt x="591" y="851"/>
                  </a:lnTo>
                  <a:cubicBezTo>
                    <a:pt x="592" y="851"/>
                    <a:pt x="592" y="852"/>
                    <a:pt x="593" y="852"/>
                  </a:cubicBezTo>
                  <a:lnTo>
                    <a:pt x="610" y="875"/>
                  </a:lnTo>
                  <a:lnTo>
                    <a:pt x="628" y="912"/>
                  </a:lnTo>
                  <a:lnTo>
                    <a:pt x="652" y="918"/>
                  </a:lnTo>
                  <a:lnTo>
                    <a:pt x="658" y="915"/>
                  </a:lnTo>
                  <a:cubicBezTo>
                    <a:pt x="659" y="915"/>
                    <a:pt x="660" y="915"/>
                    <a:pt x="661" y="914"/>
                  </a:cubicBezTo>
                  <a:lnTo>
                    <a:pt x="672" y="913"/>
                  </a:lnTo>
                  <a:cubicBezTo>
                    <a:pt x="673" y="913"/>
                    <a:pt x="675" y="914"/>
                    <a:pt x="676" y="914"/>
                  </a:cubicBezTo>
                  <a:lnTo>
                    <a:pt x="692" y="921"/>
                  </a:lnTo>
                  <a:lnTo>
                    <a:pt x="704" y="924"/>
                  </a:lnTo>
                  <a:lnTo>
                    <a:pt x="712" y="924"/>
                  </a:lnTo>
                  <a:lnTo>
                    <a:pt x="721" y="919"/>
                  </a:lnTo>
                  <a:lnTo>
                    <a:pt x="739" y="898"/>
                  </a:lnTo>
                  <a:cubicBezTo>
                    <a:pt x="739" y="897"/>
                    <a:pt x="740" y="897"/>
                    <a:pt x="741" y="896"/>
                  </a:cubicBezTo>
                  <a:lnTo>
                    <a:pt x="747" y="893"/>
                  </a:lnTo>
                  <a:lnTo>
                    <a:pt x="760" y="888"/>
                  </a:lnTo>
                  <a:lnTo>
                    <a:pt x="764" y="885"/>
                  </a:lnTo>
                  <a:lnTo>
                    <a:pt x="767" y="879"/>
                  </a:lnTo>
                  <a:lnTo>
                    <a:pt x="773" y="865"/>
                  </a:lnTo>
                  <a:lnTo>
                    <a:pt x="776" y="859"/>
                  </a:lnTo>
                  <a:cubicBezTo>
                    <a:pt x="776" y="859"/>
                    <a:pt x="777" y="858"/>
                    <a:pt x="778" y="857"/>
                  </a:cubicBezTo>
                  <a:lnTo>
                    <a:pt x="783" y="853"/>
                  </a:lnTo>
                  <a:cubicBezTo>
                    <a:pt x="784" y="851"/>
                    <a:pt x="786" y="851"/>
                    <a:pt x="788" y="851"/>
                  </a:cubicBezTo>
                  <a:lnTo>
                    <a:pt x="796" y="851"/>
                  </a:lnTo>
                  <a:cubicBezTo>
                    <a:pt x="797" y="851"/>
                    <a:pt x="798" y="851"/>
                    <a:pt x="799" y="851"/>
                  </a:cubicBezTo>
                  <a:lnTo>
                    <a:pt x="807" y="855"/>
                  </a:lnTo>
                  <a:lnTo>
                    <a:pt x="825" y="867"/>
                  </a:lnTo>
                  <a:lnTo>
                    <a:pt x="841" y="875"/>
                  </a:lnTo>
                  <a:lnTo>
                    <a:pt x="858" y="881"/>
                  </a:lnTo>
                  <a:lnTo>
                    <a:pt x="885" y="887"/>
                  </a:lnTo>
                  <a:cubicBezTo>
                    <a:pt x="886" y="887"/>
                    <a:pt x="887" y="887"/>
                    <a:pt x="887" y="888"/>
                  </a:cubicBezTo>
                  <a:lnTo>
                    <a:pt x="901" y="895"/>
                  </a:lnTo>
                  <a:cubicBezTo>
                    <a:pt x="902" y="895"/>
                    <a:pt x="902" y="896"/>
                    <a:pt x="903" y="896"/>
                  </a:cubicBezTo>
                  <a:lnTo>
                    <a:pt x="912" y="905"/>
                  </a:lnTo>
                  <a:cubicBezTo>
                    <a:pt x="912" y="906"/>
                    <a:pt x="913" y="907"/>
                    <a:pt x="913" y="908"/>
                  </a:cubicBezTo>
                  <a:lnTo>
                    <a:pt x="920" y="924"/>
                  </a:lnTo>
                  <a:lnTo>
                    <a:pt x="926" y="928"/>
                  </a:lnTo>
                  <a:lnTo>
                    <a:pt x="936" y="930"/>
                  </a:lnTo>
                  <a:lnTo>
                    <a:pt x="961" y="928"/>
                  </a:lnTo>
                  <a:lnTo>
                    <a:pt x="994" y="929"/>
                  </a:lnTo>
                  <a:lnTo>
                    <a:pt x="1021" y="937"/>
                  </a:lnTo>
                  <a:lnTo>
                    <a:pt x="1058" y="956"/>
                  </a:lnTo>
                  <a:lnTo>
                    <a:pt x="1104" y="987"/>
                  </a:lnTo>
                  <a:lnTo>
                    <a:pt x="1121" y="1001"/>
                  </a:lnTo>
                  <a:lnTo>
                    <a:pt x="1133" y="1016"/>
                  </a:lnTo>
                  <a:lnTo>
                    <a:pt x="1142" y="1031"/>
                  </a:lnTo>
                  <a:lnTo>
                    <a:pt x="1149" y="1041"/>
                  </a:lnTo>
                  <a:lnTo>
                    <a:pt x="1160" y="1049"/>
                  </a:lnTo>
                  <a:lnTo>
                    <a:pt x="1202" y="1065"/>
                  </a:lnTo>
                  <a:lnTo>
                    <a:pt x="1253" y="1097"/>
                  </a:lnTo>
                  <a:lnTo>
                    <a:pt x="1275" y="1104"/>
                  </a:lnTo>
                  <a:lnTo>
                    <a:pt x="1302" y="1106"/>
                  </a:lnTo>
                  <a:lnTo>
                    <a:pt x="1444" y="1093"/>
                  </a:lnTo>
                  <a:lnTo>
                    <a:pt x="1452" y="1086"/>
                  </a:lnTo>
                  <a:lnTo>
                    <a:pt x="1454" y="1081"/>
                  </a:lnTo>
                  <a:lnTo>
                    <a:pt x="1456" y="1070"/>
                  </a:lnTo>
                  <a:lnTo>
                    <a:pt x="1458" y="1055"/>
                  </a:lnTo>
                  <a:cubicBezTo>
                    <a:pt x="1458" y="1053"/>
                    <a:pt x="1458" y="1052"/>
                    <a:pt x="1459" y="1051"/>
                  </a:cubicBezTo>
                  <a:lnTo>
                    <a:pt x="1466" y="1042"/>
                  </a:lnTo>
                  <a:cubicBezTo>
                    <a:pt x="1466" y="1041"/>
                    <a:pt x="1468" y="1040"/>
                    <a:pt x="1469" y="1040"/>
                  </a:cubicBezTo>
                  <a:lnTo>
                    <a:pt x="1480" y="1035"/>
                  </a:lnTo>
                  <a:cubicBezTo>
                    <a:pt x="1480" y="1035"/>
                    <a:pt x="1482" y="1035"/>
                    <a:pt x="1483" y="1035"/>
                  </a:cubicBezTo>
                  <a:lnTo>
                    <a:pt x="1548" y="1035"/>
                  </a:lnTo>
                  <a:lnTo>
                    <a:pt x="1548" y="1035"/>
                  </a:lnTo>
                  <a:cubicBezTo>
                    <a:pt x="1548" y="1035"/>
                    <a:pt x="1549" y="1035"/>
                    <a:pt x="1550" y="1035"/>
                  </a:cubicBezTo>
                  <a:lnTo>
                    <a:pt x="1559" y="1037"/>
                  </a:lnTo>
                  <a:lnTo>
                    <a:pt x="1574" y="1045"/>
                  </a:lnTo>
                  <a:lnTo>
                    <a:pt x="1584" y="1046"/>
                  </a:lnTo>
                  <a:lnTo>
                    <a:pt x="1624" y="1043"/>
                  </a:lnTo>
                  <a:lnTo>
                    <a:pt x="1656" y="1046"/>
                  </a:lnTo>
                  <a:lnTo>
                    <a:pt x="1686" y="1056"/>
                  </a:lnTo>
                  <a:lnTo>
                    <a:pt x="1746" y="1086"/>
                  </a:lnTo>
                  <a:lnTo>
                    <a:pt x="1754" y="1084"/>
                  </a:lnTo>
                  <a:lnTo>
                    <a:pt x="1763" y="1075"/>
                  </a:lnTo>
                  <a:lnTo>
                    <a:pt x="1770" y="1048"/>
                  </a:lnTo>
                  <a:lnTo>
                    <a:pt x="1773" y="1012"/>
                  </a:lnTo>
                  <a:lnTo>
                    <a:pt x="1776" y="998"/>
                  </a:lnTo>
                  <a:cubicBezTo>
                    <a:pt x="1776" y="996"/>
                    <a:pt x="1777" y="995"/>
                    <a:pt x="1778" y="994"/>
                  </a:cubicBezTo>
                  <a:lnTo>
                    <a:pt x="1813" y="957"/>
                  </a:lnTo>
                  <a:lnTo>
                    <a:pt x="1805" y="899"/>
                  </a:lnTo>
                  <a:lnTo>
                    <a:pt x="1795" y="884"/>
                  </a:lnTo>
                  <a:lnTo>
                    <a:pt x="1778" y="878"/>
                  </a:lnTo>
                  <a:cubicBezTo>
                    <a:pt x="1776" y="877"/>
                    <a:pt x="1775" y="877"/>
                    <a:pt x="1775" y="876"/>
                  </a:cubicBezTo>
                  <a:lnTo>
                    <a:pt x="1768" y="869"/>
                  </a:lnTo>
                  <a:cubicBezTo>
                    <a:pt x="1768" y="868"/>
                    <a:pt x="1767" y="868"/>
                    <a:pt x="1767" y="867"/>
                  </a:cubicBezTo>
                  <a:lnTo>
                    <a:pt x="1762" y="856"/>
                  </a:lnTo>
                  <a:cubicBezTo>
                    <a:pt x="1762" y="855"/>
                    <a:pt x="1762" y="855"/>
                    <a:pt x="1762" y="854"/>
                  </a:cubicBezTo>
                  <a:lnTo>
                    <a:pt x="1759" y="823"/>
                  </a:lnTo>
                  <a:lnTo>
                    <a:pt x="1709" y="722"/>
                  </a:lnTo>
                  <a:lnTo>
                    <a:pt x="1690" y="694"/>
                  </a:lnTo>
                  <a:lnTo>
                    <a:pt x="1682" y="680"/>
                  </a:lnTo>
                  <a:cubicBezTo>
                    <a:pt x="1682" y="679"/>
                    <a:pt x="1682" y="678"/>
                    <a:pt x="1681" y="677"/>
                  </a:cubicBezTo>
                  <a:lnTo>
                    <a:pt x="1679" y="661"/>
                  </a:lnTo>
                  <a:cubicBezTo>
                    <a:pt x="1679" y="661"/>
                    <a:pt x="1679" y="660"/>
                    <a:pt x="1679" y="659"/>
                  </a:cubicBezTo>
                  <a:lnTo>
                    <a:pt x="1681" y="644"/>
                  </a:lnTo>
                  <a:cubicBezTo>
                    <a:pt x="1681" y="643"/>
                    <a:pt x="1681" y="643"/>
                    <a:pt x="1681" y="642"/>
                  </a:cubicBezTo>
                  <a:lnTo>
                    <a:pt x="1700" y="601"/>
                  </a:lnTo>
                  <a:lnTo>
                    <a:pt x="1699" y="557"/>
                  </a:lnTo>
                  <a:lnTo>
                    <a:pt x="1700" y="506"/>
                  </a:lnTo>
                  <a:lnTo>
                    <a:pt x="1699" y="495"/>
                  </a:lnTo>
                  <a:lnTo>
                    <a:pt x="1690" y="460"/>
                  </a:lnTo>
                  <a:lnTo>
                    <a:pt x="1685" y="417"/>
                  </a:lnTo>
                  <a:lnTo>
                    <a:pt x="1683" y="408"/>
                  </a:lnTo>
                  <a:lnTo>
                    <a:pt x="1680" y="401"/>
                  </a:lnTo>
                  <a:lnTo>
                    <a:pt x="1672" y="387"/>
                  </a:lnTo>
                  <a:cubicBezTo>
                    <a:pt x="1671" y="386"/>
                    <a:pt x="1671" y="385"/>
                    <a:pt x="1671" y="384"/>
                  </a:cubicBezTo>
                  <a:lnTo>
                    <a:pt x="1670" y="375"/>
                  </a:lnTo>
                  <a:cubicBezTo>
                    <a:pt x="1670" y="374"/>
                    <a:pt x="1670" y="372"/>
                    <a:pt x="1670" y="371"/>
                  </a:cubicBezTo>
                  <a:lnTo>
                    <a:pt x="1674" y="361"/>
                  </a:lnTo>
                  <a:cubicBezTo>
                    <a:pt x="1675" y="359"/>
                    <a:pt x="1676" y="358"/>
                    <a:pt x="1678" y="357"/>
                  </a:cubicBezTo>
                  <a:lnTo>
                    <a:pt x="1710" y="339"/>
                  </a:lnTo>
                  <a:lnTo>
                    <a:pt x="1734" y="313"/>
                  </a:lnTo>
                  <a:lnTo>
                    <a:pt x="1776" y="281"/>
                  </a:lnTo>
                  <a:lnTo>
                    <a:pt x="1779" y="276"/>
                  </a:lnTo>
                  <a:lnTo>
                    <a:pt x="1780" y="271"/>
                  </a:lnTo>
                  <a:lnTo>
                    <a:pt x="1778" y="254"/>
                  </a:lnTo>
                  <a:lnTo>
                    <a:pt x="1770" y="235"/>
                  </a:lnTo>
                  <a:cubicBezTo>
                    <a:pt x="1770" y="234"/>
                    <a:pt x="1770" y="232"/>
                    <a:pt x="1770" y="231"/>
                  </a:cubicBezTo>
                  <a:lnTo>
                    <a:pt x="1771" y="211"/>
                  </a:lnTo>
                  <a:lnTo>
                    <a:pt x="1802" y="106"/>
                  </a:lnTo>
                  <a:lnTo>
                    <a:pt x="1843" y="2"/>
                  </a:lnTo>
                  <a:cubicBezTo>
                    <a:pt x="1842" y="2"/>
                    <a:pt x="1842" y="2"/>
                    <a:pt x="1841" y="2"/>
                  </a:cubicBezTo>
                  <a:lnTo>
                    <a:pt x="1816" y="0"/>
                  </a:lnTo>
                  <a:lnTo>
                    <a:pt x="1796" y="4"/>
                  </a:lnTo>
                  <a:lnTo>
                    <a:pt x="1771" y="25"/>
                  </a:lnTo>
                  <a:lnTo>
                    <a:pt x="1750" y="57"/>
                  </a:lnTo>
                  <a:lnTo>
                    <a:pt x="1737" y="82"/>
                  </a:lnTo>
                  <a:lnTo>
                    <a:pt x="1722" y="104"/>
                  </a:lnTo>
                  <a:cubicBezTo>
                    <a:pt x="1721" y="105"/>
                    <a:pt x="1721" y="106"/>
                    <a:pt x="1720" y="106"/>
                  </a:cubicBezTo>
                  <a:lnTo>
                    <a:pt x="1694" y="125"/>
                  </a:lnTo>
                  <a:lnTo>
                    <a:pt x="1657" y="176"/>
                  </a:lnTo>
                  <a:cubicBezTo>
                    <a:pt x="1656" y="177"/>
                    <a:pt x="1653" y="179"/>
                    <a:pt x="1651" y="179"/>
                  </a:cubicBezTo>
                  <a:lnTo>
                    <a:pt x="1602" y="182"/>
                  </a:lnTo>
                  <a:cubicBezTo>
                    <a:pt x="1600" y="183"/>
                    <a:pt x="1599" y="182"/>
                    <a:pt x="1597" y="182"/>
                  </a:cubicBezTo>
                  <a:lnTo>
                    <a:pt x="1546" y="155"/>
                  </a:lnTo>
                  <a:cubicBezTo>
                    <a:pt x="1545" y="155"/>
                    <a:pt x="1545" y="154"/>
                    <a:pt x="1544" y="154"/>
                  </a:cubicBezTo>
                  <a:lnTo>
                    <a:pt x="1504" y="116"/>
                  </a:lnTo>
                  <a:lnTo>
                    <a:pt x="1379" y="76"/>
                  </a:lnTo>
                  <a:lnTo>
                    <a:pt x="1377" y="77"/>
                  </a:ln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xmlns="" id="{8DB61646-95D6-4F73-BB4F-D0B71A12D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9913" y="3395663"/>
              <a:ext cx="514350" cy="792162"/>
            </a:xfrm>
            <a:custGeom>
              <a:avLst/>
              <a:gdLst>
                <a:gd name="T0" fmla="*/ 298 w 1427"/>
                <a:gd name="T1" fmla="*/ 245 h 2202"/>
                <a:gd name="T2" fmla="*/ 353 w 1427"/>
                <a:gd name="T3" fmla="*/ 376 h 2202"/>
                <a:gd name="T4" fmla="*/ 305 w 1427"/>
                <a:gd name="T5" fmla="*/ 397 h 2202"/>
                <a:gd name="T6" fmla="*/ 275 w 1427"/>
                <a:gd name="T7" fmla="*/ 419 h 2202"/>
                <a:gd name="T8" fmla="*/ 189 w 1427"/>
                <a:gd name="T9" fmla="*/ 459 h 2202"/>
                <a:gd name="T10" fmla="*/ 109 w 1427"/>
                <a:gd name="T11" fmla="*/ 723 h 2202"/>
                <a:gd name="T12" fmla="*/ 58 w 1427"/>
                <a:gd name="T13" fmla="*/ 791 h 2202"/>
                <a:gd name="T14" fmla="*/ 8 w 1427"/>
                <a:gd name="T15" fmla="*/ 860 h 2202"/>
                <a:gd name="T16" fmla="*/ 31 w 1427"/>
                <a:gd name="T17" fmla="*/ 1068 h 2202"/>
                <a:gd name="T18" fmla="*/ 88 w 1427"/>
                <a:gd name="T19" fmla="*/ 1284 h 2202"/>
                <a:gd name="T20" fmla="*/ 133 w 1427"/>
                <a:gd name="T21" fmla="*/ 1358 h 2202"/>
                <a:gd name="T22" fmla="*/ 92 w 1427"/>
                <a:gd name="T23" fmla="*/ 1547 h 2202"/>
                <a:gd name="T24" fmla="*/ 57 w 1427"/>
                <a:gd name="T25" fmla="*/ 1610 h 2202"/>
                <a:gd name="T26" fmla="*/ 10 w 1427"/>
                <a:gd name="T27" fmla="*/ 1626 h 2202"/>
                <a:gd name="T28" fmla="*/ 80 w 1427"/>
                <a:gd name="T29" fmla="*/ 1725 h 2202"/>
                <a:gd name="T30" fmla="*/ 96 w 1427"/>
                <a:gd name="T31" fmla="*/ 1837 h 2202"/>
                <a:gd name="T32" fmla="*/ 73 w 1427"/>
                <a:gd name="T33" fmla="*/ 1906 h 2202"/>
                <a:gd name="T34" fmla="*/ 184 w 1427"/>
                <a:gd name="T35" fmla="*/ 1934 h 2202"/>
                <a:gd name="T36" fmla="*/ 167 w 1427"/>
                <a:gd name="T37" fmla="*/ 1816 h 2202"/>
                <a:gd name="T38" fmla="*/ 173 w 1427"/>
                <a:gd name="T39" fmla="*/ 1757 h 2202"/>
                <a:gd name="T40" fmla="*/ 259 w 1427"/>
                <a:gd name="T41" fmla="*/ 1767 h 2202"/>
                <a:gd name="T42" fmla="*/ 310 w 1427"/>
                <a:gd name="T43" fmla="*/ 1885 h 2202"/>
                <a:gd name="T44" fmla="*/ 380 w 1427"/>
                <a:gd name="T45" fmla="*/ 2013 h 2202"/>
                <a:gd name="T46" fmla="*/ 503 w 1427"/>
                <a:gd name="T47" fmla="*/ 2113 h 2202"/>
                <a:gd name="T48" fmla="*/ 526 w 1427"/>
                <a:gd name="T49" fmla="*/ 2199 h 2202"/>
                <a:gd name="T50" fmla="*/ 547 w 1427"/>
                <a:gd name="T51" fmla="*/ 2145 h 2202"/>
                <a:gd name="T52" fmla="*/ 653 w 1427"/>
                <a:gd name="T53" fmla="*/ 2129 h 2202"/>
                <a:gd name="T54" fmla="*/ 726 w 1427"/>
                <a:gd name="T55" fmla="*/ 2045 h 2202"/>
                <a:gd name="T56" fmla="*/ 723 w 1427"/>
                <a:gd name="T57" fmla="*/ 1929 h 2202"/>
                <a:gd name="T58" fmla="*/ 893 w 1427"/>
                <a:gd name="T59" fmla="*/ 2006 h 2202"/>
                <a:gd name="T60" fmla="*/ 934 w 1427"/>
                <a:gd name="T61" fmla="*/ 1962 h 2202"/>
                <a:gd name="T62" fmla="*/ 1087 w 1427"/>
                <a:gd name="T63" fmla="*/ 1934 h 2202"/>
                <a:gd name="T64" fmla="*/ 1087 w 1427"/>
                <a:gd name="T65" fmla="*/ 1875 h 2202"/>
                <a:gd name="T66" fmla="*/ 1129 w 1427"/>
                <a:gd name="T67" fmla="*/ 1849 h 2202"/>
                <a:gd name="T68" fmla="*/ 1281 w 1427"/>
                <a:gd name="T69" fmla="*/ 1806 h 2202"/>
                <a:gd name="T70" fmla="*/ 1322 w 1427"/>
                <a:gd name="T71" fmla="*/ 1752 h 2202"/>
                <a:gd name="T72" fmla="*/ 1353 w 1427"/>
                <a:gd name="T73" fmla="*/ 1730 h 2202"/>
                <a:gd name="T74" fmla="*/ 1387 w 1427"/>
                <a:gd name="T75" fmla="*/ 1754 h 2202"/>
                <a:gd name="T76" fmla="*/ 1359 w 1427"/>
                <a:gd name="T77" fmla="*/ 1668 h 2202"/>
                <a:gd name="T78" fmla="*/ 1264 w 1427"/>
                <a:gd name="T79" fmla="*/ 1555 h 2202"/>
                <a:gd name="T80" fmla="*/ 1186 w 1427"/>
                <a:gd name="T81" fmla="*/ 1477 h 2202"/>
                <a:gd name="T82" fmla="*/ 1151 w 1427"/>
                <a:gd name="T83" fmla="*/ 1465 h 2202"/>
                <a:gd name="T84" fmla="*/ 1089 w 1427"/>
                <a:gd name="T85" fmla="*/ 1328 h 2202"/>
                <a:gd name="T86" fmla="*/ 959 w 1427"/>
                <a:gd name="T87" fmla="*/ 1311 h 2202"/>
                <a:gd name="T88" fmla="*/ 749 w 1427"/>
                <a:gd name="T89" fmla="*/ 1219 h 2202"/>
                <a:gd name="T90" fmla="*/ 586 w 1427"/>
                <a:gd name="T91" fmla="*/ 1183 h 2202"/>
                <a:gd name="T92" fmla="*/ 516 w 1427"/>
                <a:gd name="T93" fmla="*/ 1138 h 2202"/>
                <a:gd name="T94" fmla="*/ 485 w 1427"/>
                <a:gd name="T95" fmla="*/ 1111 h 2202"/>
                <a:gd name="T96" fmla="*/ 533 w 1427"/>
                <a:gd name="T97" fmla="*/ 959 h 2202"/>
                <a:gd name="T98" fmla="*/ 487 w 1427"/>
                <a:gd name="T99" fmla="*/ 886 h 2202"/>
                <a:gd name="T100" fmla="*/ 574 w 1427"/>
                <a:gd name="T101" fmla="*/ 727 h 2202"/>
                <a:gd name="T102" fmla="*/ 580 w 1427"/>
                <a:gd name="T103" fmla="*/ 623 h 2202"/>
                <a:gd name="T104" fmla="*/ 736 w 1427"/>
                <a:gd name="T105" fmla="*/ 451 h 2202"/>
                <a:gd name="T106" fmla="*/ 783 w 1427"/>
                <a:gd name="T107" fmla="*/ 451 h 2202"/>
                <a:gd name="T108" fmla="*/ 814 w 1427"/>
                <a:gd name="T109" fmla="*/ 411 h 2202"/>
                <a:gd name="T110" fmla="*/ 739 w 1427"/>
                <a:gd name="T111" fmla="*/ 326 h 2202"/>
                <a:gd name="T112" fmla="*/ 711 w 1427"/>
                <a:gd name="T113" fmla="*/ 234 h 2202"/>
                <a:gd name="T114" fmla="*/ 627 w 1427"/>
                <a:gd name="T115" fmla="*/ 211 h 2202"/>
                <a:gd name="T116" fmla="*/ 552 w 1427"/>
                <a:gd name="T117" fmla="*/ 124 h 2202"/>
                <a:gd name="T118" fmla="*/ 470 w 1427"/>
                <a:gd name="T119" fmla="*/ 98 h 2202"/>
                <a:gd name="T120" fmla="*/ 200 w 1427"/>
                <a:gd name="T121" fmla="*/ 0 h 2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7" h="2202">
                  <a:moveTo>
                    <a:pt x="211" y="92"/>
                  </a:moveTo>
                  <a:lnTo>
                    <a:pt x="226" y="128"/>
                  </a:lnTo>
                  <a:lnTo>
                    <a:pt x="235" y="170"/>
                  </a:lnTo>
                  <a:lnTo>
                    <a:pt x="247" y="205"/>
                  </a:lnTo>
                  <a:lnTo>
                    <a:pt x="267" y="226"/>
                  </a:lnTo>
                  <a:lnTo>
                    <a:pt x="296" y="243"/>
                  </a:lnTo>
                  <a:cubicBezTo>
                    <a:pt x="297" y="244"/>
                    <a:pt x="297" y="244"/>
                    <a:pt x="298" y="245"/>
                  </a:cubicBezTo>
                  <a:lnTo>
                    <a:pt x="320" y="269"/>
                  </a:lnTo>
                  <a:cubicBezTo>
                    <a:pt x="321" y="270"/>
                    <a:pt x="321" y="271"/>
                    <a:pt x="322" y="272"/>
                  </a:cubicBezTo>
                  <a:lnTo>
                    <a:pt x="335" y="306"/>
                  </a:lnTo>
                  <a:cubicBezTo>
                    <a:pt x="335" y="307"/>
                    <a:pt x="335" y="308"/>
                    <a:pt x="335" y="309"/>
                  </a:cubicBezTo>
                  <a:lnTo>
                    <a:pt x="337" y="352"/>
                  </a:lnTo>
                  <a:lnTo>
                    <a:pt x="351" y="372"/>
                  </a:lnTo>
                  <a:cubicBezTo>
                    <a:pt x="352" y="373"/>
                    <a:pt x="353" y="374"/>
                    <a:pt x="353" y="376"/>
                  </a:cubicBezTo>
                  <a:lnTo>
                    <a:pt x="355" y="401"/>
                  </a:lnTo>
                  <a:cubicBezTo>
                    <a:pt x="355" y="402"/>
                    <a:pt x="355" y="404"/>
                    <a:pt x="354" y="405"/>
                  </a:cubicBezTo>
                  <a:lnTo>
                    <a:pt x="347" y="421"/>
                  </a:lnTo>
                  <a:cubicBezTo>
                    <a:pt x="345" y="425"/>
                    <a:pt x="341" y="427"/>
                    <a:pt x="337" y="425"/>
                  </a:cubicBezTo>
                  <a:lnTo>
                    <a:pt x="322" y="420"/>
                  </a:lnTo>
                  <a:cubicBezTo>
                    <a:pt x="320" y="419"/>
                    <a:pt x="319" y="418"/>
                    <a:pt x="318" y="417"/>
                  </a:cubicBezTo>
                  <a:lnTo>
                    <a:pt x="305" y="397"/>
                  </a:lnTo>
                  <a:lnTo>
                    <a:pt x="300" y="387"/>
                  </a:lnTo>
                  <a:lnTo>
                    <a:pt x="296" y="384"/>
                  </a:lnTo>
                  <a:lnTo>
                    <a:pt x="285" y="384"/>
                  </a:lnTo>
                  <a:lnTo>
                    <a:pt x="286" y="404"/>
                  </a:lnTo>
                  <a:cubicBezTo>
                    <a:pt x="286" y="405"/>
                    <a:pt x="285" y="406"/>
                    <a:pt x="285" y="407"/>
                  </a:cubicBezTo>
                  <a:lnTo>
                    <a:pt x="282" y="414"/>
                  </a:lnTo>
                  <a:cubicBezTo>
                    <a:pt x="281" y="417"/>
                    <a:pt x="278" y="419"/>
                    <a:pt x="275" y="419"/>
                  </a:cubicBezTo>
                  <a:lnTo>
                    <a:pt x="264" y="420"/>
                  </a:lnTo>
                  <a:cubicBezTo>
                    <a:pt x="263" y="420"/>
                    <a:pt x="262" y="420"/>
                    <a:pt x="261" y="419"/>
                  </a:cubicBezTo>
                  <a:lnTo>
                    <a:pt x="240" y="412"/>
                  </a:lnTo>
                  <a:lnTo>
                    <a:pt x="233" y="412"/>
                  </a:lnTo>
                  <a:lnTo>
                    <a:pt x="221" y="420"/>
                  </a:lnTo>
                  <a:lnTo>
                    <a:pt x="202" y="447"/>
                  </a:lnTo>
                  <a:lnTo>
                    <a:pt x="189" y="459"/>
                  </a:lnTo>
                  <a:cubicBezTo>
                    <a:pt x="188" y="460"/>
                    <a:pt x="187" y="460"/>
                    <a:pt x="186" y="461"/>
                  </a:cubicBezTo>
                  <a:lnTo>
                    <a:pt x="176" y="463"/>
                  </a:lnTo>
                  <a:lnTo>
                    <a:pt x="132" y="577"/>
                  </a:lnTo>
                  <a:lnTo>
                    <a:pt x="101" y="680"/>
                  </a:lnTo>
                  <a:lnTo>
                    <a:pt x="100" y="697"/>
                  </a:lnTo>
                  <a:lnTo>
                    <a:pt x="107" y="715"/>
                  </a:lnTo>
                  <a:lnTo>
                    <a:pt x="109" y="723"/>
                  </a:lnTo>
                  <a:lnTo>
                    <a:pt x="110" y="737"/>
                  </a:lnTo>
                  <a:cubicBezTo>
                    <a:pt x="110" y="738"/>
                    <a:pt x="110" y="739"/>
                    <a:pt x="110" y="740"/>
                  </a:cubicBezTo>
                  <a:lnTo>
                    <a:pt x="108" y="747"/>
                  </a:lnTo>
                  <a:lnTo>
                    <a:pt x="104" y="756"/>
                  </a:lnTo>
                  <a:cubicBezTo>
                    <a:pt x="103" y="757"/>
                    <a:pt x="103" y="757"/>
                    <a:pt x="102" y="758"/>
                  </a:cubicBezTo>
                  <a:lnTo>
                    <a:pt x="97" y="763"/>
                  </a:lnTo>
                  <a:lnTo>
                    <a:pt x="58" y="791"/>
                  </a:lnTo>
                  <a:lnTo>
                    <a:pt x="35" y="817"/>
                  </a:lnTo>
                  <a:lnTo>
                    <a:pt x="26" y="823"/>
                  </a:lnTo>
                  <a:lnTo>
                    <a:pt x="20" y="825"/>
                  </a:lnTo>
                  <a:lnTo>
                    <a:pt x="2" y="836"/>
                  </a:lnTo>
                  <a:lnTo>
                    <a:pt x="0" y="841"/>
                  </a:lnTo>
                  <a:lnTo>
                    <a:pt x="0" y="847"/>
                  </a:lnTo>
                  <a:lnTo>
                    <a:pt x="8" y="860"/>
                  </a:lnTo>
                  <a:lnTo>
                    <a:pt x="12" y="870"/>
                  </a:lnTo>
                  <a:lnTo>
                    <a:pt x="15" y="880"/>
                  </a:lnTo>
                  <a:lnTo>
                    <a:pt x="20" y="923"/>
                  </a:lnTo>
                  <a:lnTo>
                    <a:pt x="29" y="959"/>
                  </a:lnTo>
                  <a:lnTo>
                    <a:pt x="30" y="971"/>
                  </a:lnTo>
                  <a:lnTo>
                    <a:pt x="29" y="1023"/>
                  </a:lnTo>
                  <a:lnTo>
                    <a:pt x="31" y="1068"/>
                  </a:lnTo>
                  <a:cubicBezTo>
                    <a:pt x="31" y="1070"/>
                    <a:pt x="30" y="1071"/>
                    <a:pt x="30" y="1072"/>
                  </a:cubicBezTo>
                  <a:lnTo>
                    <a:pt x="11" y="1113"/>
                  </a:lnTo>
                  <a:lnTo>
                    <a:pt x="9" y="1126"/>
                  </a:lnTo>
                  <a:lnTo>
                    <a:pt x="11" y="1140"/>
                  </a:lnTo>
                  <a:lnTo>
                    <a:pt x="18" y="1152"/>
                  </a:lnTo>
                  <a:lnTo>
                    <a:pt x="37" y="1180"/>
                  </a:lnTo>
                  <a:lnTo>
                    <a:pt x="88" y="1284"/>
                  </a:lnTo>
                  <a:cubicBezTo>
                    <a:pt x="88" y="1285"/>
                    <a:pt x="88" y="1286"/>
                    <a:pt x="89" y="1286"/>
                  </a:cubicBezTo>
                  <a:lnTo>
                    <a:pt x="92" y="1317"/>
                  </a:lnTo>
                  <a:lnTo>
                    <a:pt x="95" y="1325"/>
                  </a:lnTo>
                  <a:lnTo>
                    <a:pt x="99" y="1330"/>
                  </a:lnTo>
                  <a:lnTo>
                    <a:pt x="117" y="1336"/>
                  </a:lnTo>
                  <a:cubicBezTo>
                    <a:pt x="119" y="1337"/>
                    <a:pt x="120" y="1338"/>
                    <a:pt x="121" y="1339"/>
                  </a:cubicBezTo>
                  <a:lnTo>
                    <a:pt x="133" y="1358"/>
                  </a:lnTo>
                  <a:cubicBezTo>
                    <a:pt x="134" y="1359"/>
                    <a:pt x="134" y="1360"/>
                    <a:pt x="134" y="1361"/>
                  </a:cubicBezTo>
                  <a:lnTo>
                    <a:pt x="143" y="1425"/>
                  </a:lnTo>
                  <a:cubicBezTo>
                    <a:pt x="144" y="1428"/>
                    <a:pt x="143" y="1430"/>
                    <a:pt x="141" y="1432"/>
                  </a:cubicBezTo>
                  <a:lnTo>
                    <a:pt x="105" y="1469"/>
                  </a:lnTo>
                  <a:lnTo>
                    <a:pt x="103" y="1480"/>
                  </a:lnTo>
                  <a:lnTo>
                    <a:pt x="100" y="1517"/>
                  </a:lnTo>
                  <a:lnTo>
                    <a:pt x="92" y="1547"/>
                  </a:lnTo>
                  <a:cubicBezTo>
                    <a:pt x="92" y="1548"/>
                    <a:pt x="91" y="1550"/>
                    <a:pt x="90" y="1551"/>
                  </a:cubicBezTo>
                  <a:lnTo>
                    <a:pt x="79" y="1562"/>
                  </a:lnTo>
                  <a:lnTo>
                    <a:pt x="75" y="1582"/>
                  </a:lnTo>
                  <a:lnTo>
                    <a:pt x="69" y="1598"/>
                  </a:lnTo>
                  <a:cubicBezTo>
                    <a:pt x="68" y="1599"/>
                    <a:pt x="68" y="1599"/>
                    <a:pt x="67" y="1600"/>
                  </a:cubicBezTo>
                  <a:lnTo>
                    <a:pt x="61" y="1607"/>
                  </a:lnTo>
                  <a:cubicBezTo>
                    <a:pt x="60" y="1609"/>
                    <a:pt x="58" y="1609"/>
                    <a:pt x="57" y="1610"/>
                  </a:cubicBezTo>
                  <a:lnTo>
                    <a:pt x="49" y="1612"/>
                  </a:lnTo>
                  <a:cubicBezTo>
                    <a:pt x="48" y="1612"/>
                    <a:pt x="47" y="1612"/>
                    <a:pt x="45" y="1612"/>
                  </a:cubicBezTo>
                  <a:lnTo>
                    <a:pt x="9" y="1603"/>
                  </a:lnTo>
                  <a:lnTo>
                    <a:pt x="6" y="1604"/>
                  </a:lnTo>
                  <a:lnTo>
                    <a:pt x="5" y="1606"/>
                  </a:lnTo>
                  <a:lnTo>
                    <a:pt x="5" y="1615"/>
                  </a:lnTo>
                  <a:lnTo>
                    <a:pt x="10" y="1626"/>
                  </a:lnTo>
                  <a:lnTo>
                    <a:pt x="25" y="1652"/>
                  </a:lnTo>
                  <a:lnTo>
                    <a:pt x="76" y="1703"/>
                  </a:lnTo>
                  <a:cubicBezTo>
                    <a:pt x="77" y="1704"/>
                    <a:pt x="78" y="1705"/>
                    <a:pt x="78" y="1706"/>
                  </a:cubicBezTo>
                  <a:lnTo>
                    <a:pt x="81" y="1712"/>
                  </a:lnTo>
                  <a:cubicBezTo>
                    <a:pt x="81" y="1713"/>
                    <a:pt x="82" y="1714"/>
                    <a:pt x="82" y="1715"/>
                  </a:cubicBezTo>
                  <a:lnTo>
                    <a:pt x="82" y="1720"/>
                  </a:lnTo>
                  <a:cubicBezTo>
                    <a:pt x="82" y="1722"/>
                    <a:pt x="81" y="1724"/>
                    <a:pt x="80" y="1725"/>
                  </a:cubicBezTo>
                  <a:lnTo>
                    <a:pt x="77" y="1729"/>
                  </a:lnTo>
                  <a:cubicBezTo>
                    <a:pt x="76" y="1730"/>
                    <a:pt x="75" y="1731"/>
                    <a:pt x="74" y="1731"/>
                  </a:cubicBezTo>
                  <a:lnTo>
                    <a:pt x="63" y="1737"/>
                  </a:lnTo>
                  <a:lnTo>
                    <a:pt x="62" y="1740"/>
                  </a:lnTo>
                  <a:lnTo>
                    <a:pt x="63" y="1749"/>
                  </a:lnTo>
                  <a:lnTo>
                    <a:pt x="66" y="1760"/>
                  </a:lnTo>
                  <a:lnTo>
                    <a:pt x="96" y="1837"/>
                  </a:lnTo>
                  <a:lnTo>
                    <a:pt x="98" y="1849"/>
                  </a:lnTo>
                  <a:lnTo>
                    <a:pt x="98" y="1860"/>
                  </a:lnTo>
                  <a:lnTo>
                    <a:pt x="96" y="1872"/>
                  </a:lnTo>
                  <a:lnTo>
                    <a:pt x="91" y="1882"/>
                  </a:lnTo>
                  <a:lnTo>
                    <a:pt x="85" y="1892"/>
                  </a:lnTo>
                  <a:lnTo>
                    <a:pt x="76" y="1902"/>
                  </a:lnTo>
                  <a:lnTo>
                    <a:pt x="73" y="1906"/>
                  </a:lnTo>
                  <a:lnTo>
                    <a:pt x="74" y="1911"/>
                  </a:lnTo>
                  <a:lnTo>
                    <a:pt x="78" y="1918"/>
                  </a:lnTo>
                  <a:lnTo>
                    <a:pt x="141" y="1967"/>
                  </a:lnTo>
                  <a:lnTo>
                    <a:pt x="147" y="1966"/>
                  </a:lnTo>
                  <a:lnTo>
                    <a:pt x="156" y="1962"/>
                  </a:lnTo>
                  <a:lnTo>
                    <a:pt x="165" y="1955"/>
                  </a:lnTo>
                  <a:lnTo>
                    <a:pt x="184" y="1934"/>
                  </a:lnTo>
                  <a:lnTo>
                    <a:pt x="197" y="1913"/>
                  </a:lnTo>
                  <a:lnTo>
                    <a:pt x="200" y="1905"/>
                  </a:lnTo>
                  <a:lnTo>
                    <a:pt x="201" y="1894"/>
                  </a:lnTo>
                  <a:lnTo>
                    <a:pt x="200" y="1884"/>
                  </a:lnTo>
                  <a:lnTo>
                    <a:pt x="197" y="1873"/>
                  </a:lnTo>
                  <a:lnTo>
                    <a:pt x="189" y="1852"/>
                  </a:lnTo>
                  <a:lnTo>
                    <a:pt x="167" y="1816"/>
                  </a:lnTo>
                  <a:cubicBezTo>
                    <a:pt x="167" y="1815"/>
                    <a:pt x="166" y="1814"/>
                    <a:pt x="166" y="1814"/>
                  </a:cubicBezTo>
                  <a:lnTo>
                    <a:pt x="164" y="1807"/>
                  </a:lnTo>
                  <a:lnTo>
                    <a:pt x="163" y="1798"/>
                  </a:lnTo>
                  <a:lnTo>
                    <a:pt x="165" y="1774"/>
                  </a:lnTo>
                  <a:cubicBezTo>
                    <a:pt x="165" y="1773"/>
                    <a:pt x="166" y="1772"/>
                    <a:pt x="166" y="1772"/>
                  </a:cubicBezTo>
                  <a:lnTo>
                    <a:pt x="170" y="1760"/>
                  </a:lnTo>
                  <a:cubicBezTo>
                    <a:pt x="171" y="1759"/>
                    <a:pt x="172" y="1758"/>
                    <a:pt x="173" y="1757"/>
                  </a:cubicBezTo>
                  <a:lnTo>
                    <a:pt x="181" y="1751"/>
                  </a:lnTo>
                  <a:cubicBezTo>
                    <a:pt x="181" y="1750"/>
                    <a:pt x="183" y="1749"/>
                    <a:pt x="184" y="1749"/>
                  </a:cubicBezTo>
                  <a:lnTo>
                    <a:pt x="194" y="1746"/>
                  </a:lnTo>
                  <a:cubicBezTo>
                    <a:pt x="195" y="1746"/>
                    <a:pt x="196" y="1746"/>
                    <a:pt x="196" y="1746"/>
                  </a:cubicBezTo>
                  <a:lnTo>
                    <a:pt x="208" y="1747"/>
                  </a:lnTo>
                  <a:cubicBezTo>
                    <a:pt x="209" y="1747"/>
                    <a:pt x="210" y="1747"/>
                    <a:pt x="211" y="1747"/>
                  </a:cubicBezTo>
                  <a:lnTo>
                    <a:pt x="259" y="1767"/>
                  </a:lnTo>
                  <a:cubicBezTo>
                    <a:pt x="260" y="1767"/>
                    <a:pt x="260" y="1768"/>
                    <a:pt x="261" y="1769"/>
                  </a:cubicBezTo>
                  <a:lnTo>
                    <a:pt x="270" y="1776"/>
                  </a:lnTo>
                  <a:cubicBezTo>
                    <a:pt x="270" y="1777"/>
                    <a:pt x="271" y="1777"/>
                    <a:pt x="271" y="1778"/>
                  </a:cubicBezTo>
                  <a:lnTo>
                    <a:pt x="286" y="1802"/>
                  </a:lnTo>
                  <a:lnTo>
                    <a:pt x="298" y="1832"/>
                  </a:lnTo>
                  <a:lnTo>
                    <a:pt x="306" y="1877"/>
                  </a:lnTo>
                  <a:lnTo>
                    <a:pt x="310" y="1885"/>
                  </a:lnTo>
                  <a:lnTo>
                    <a:pt x="315" y="1893"/>
                  </a:lnTo>
                  <a:lnTo>
                    <a:pt x="371" y="1947"/>
                  </a:lnTo>
                  <a:cubicBezTo>
                    <a:pt x="371" y="1948"/>
                    <a:pt x="372" y="1948"/>
                    <a:pt x="372" y="1949"/>
                  </a:cubicBezTo>
                  <a:lnTo>
                    <a:pt x="376" y="1956"/>
                  </a:lnTo>
                  <a:lnTo>
                    <a:pt x="380" y="1965"/>
                  </a:lnTo>
                  <a:lnTo>
                    <a:pt x="382" y="1976"/>
                  </a:lnTo>
                  <a:lnTo>
                    <a:pt x="380" y="2013"/>
                  </a:lnTo>
                  <a:lnTo>
                    <a:pt x="383" y="2021"/>
                  </a:lnTo>
                  <a:lnTo>
                    <a:pt x="388" y="2027"/>
                  </a:lnTo>
                  <a:lnTo>
                    <a:pt x="407" y="2038"/>
                  </a:lnTo>
                  <a:lnTo>
                    <a:pt x="451" y="2052"/>
                  </a:lnTo>
                  <a:cubicBezTo>
                    <a:pt x="452" y="2052"/>
                    <a:pt x="453" y="2053"/>
                    <a:pt x="454" y="2053"/>
                  </a:cubicBezTo>
                  <a:lnTo>
                    <a:pt x="479" y="2077"/>
                  </a:lnTo>
                  <a:lnTo>
                    <a:pt x="503" y="2113"/>
                  </a:lnTo>
                  <a:lnTo>
                    <a:pt x="518" y="2148"/>
                  </a:lnTo>
                  <a:cubicBezTo>
                    <a:pt x="519" y="2149"/>
                    <a:pt x="519" y="2149"/>
                    <a:pt x="519" y="2150"/>
                  </a:cubicBezTo>
                  <a:lnTo>
                    <a:pt x="521" y="2164"/>
                  </a:lnTo>
                  <a:lnTo>
                    <a:pt x="521" y="2176"/>
                  </a:lnTo>
                  <a:lnTo>
                    <a:pt x="519" y="2187"/>
                  </a:lnTo>
                  <a:lnTo>
                    <a:pt x="519" y="2188"/>
                  </a:lnTo>
                  <a:lnTo>
                    <a:pt x="526" y="2199"/>
                  </a:lnTo>
                  <a:lnTo>
                    <a:pt x="529" y="2200"/>
                  </a:lnTo>
                  <a:lnTo>
                    <a:pt x="530" y="2201"/>
                  </a:lnTo>
                  <a:lnTo>
                    <a:pt x="533" y="2200"/>
                  </a:lnTo>
                  <a:lnTo>
                    <a:pt x="535" y="2197"/>
                  </a:lnTo>
                  <a:lnTo>
                    <a:pt x="538" y="2189"/>
                  </a:lnTo>
                  <a:lnTo>
                    <a:pt x="543" y="2156"/>
                  </a:lnTo>
                  <a:lnTo>
                    <a:pt x="547" y="2145"/>
                  </a:lnTo>
                  <a:cubicBezTo>
                    <a:pt x="547" y="2144"/>
                    <a:pt x="547" y="2143"/>
                    <a:pt x="548" y="2143"/>
                  </a:cubicBezTo>
                  <a:lnTo>
                    <a:pt x="554" y="2136"/>
                  </a:lnTo>
                  <a:cubicBezTo>
                    <a:pt x="555" y="2135"/>
                    <a:pt x="556" y="2134"/>
                    <a:pt x="557" y="2133"/>
                  </a:cubicBezTo>
                  <a:lnTo>
                    <a:pt x="566" y="2131"/>
                  </a:lnTo>
                  <a:cubicBezTo>
                    <a:pt x="567" y="2131"/>
                    <a:pt x="567" y="2131"/>
                    <a:pt x="568" y="2131"/>
                  </a:cubicBezTo>
                  <a:lnTo>
                    <a:pt x="647" y="2129"/>
                  </a:lnTo>
                  <a:lnTo>
                    <a:pt x="653" y="2129"/>
                  </a:lnTo>
                  <a:lnTo>
                    <a:pt x="654" y="2129"/>
                  </a:lnTo>
                  <a:lnTo>
                    <a:pt x="657" y="2128"/>
                  </a:lnTo>
                  <a:lnTo>
                    <a:pt x="660" y="2125"/>
                  </a:lnTo>
                  <a:lnTo>
                    <a:pt x="665" y="2117"/>
                  </a:lnTo>
                  <a:lnTo>
                    <a:pt x="672" y="2108"/>
                  </a:lnTo>
                  <a:lnTo>
                    <a:pt x="718" y="2062"/>
                  </a:lnTo>
                  <a:lnTo>
                    <a:pt x="726" y="2045"/>
                  </a:lnTo>
                  <a:lnTo>
                    <a:pt x="718" y="2036"/>
                  </a:lnTo>
                  <a:cubicBezTo>
                    <a:pt x="718" y="2035"/>
                    <a:pt x="717" y="2034"/>
                    <a:pt x="717" y="2033"/>
                  </a:cubicBezTo>
                  <a:lnTo>
                    <a:pt x="707" y="2001"/>
                  </a:lnTo>
                  <a:cubicBezTo>
                    <a:pt x="707" y="2001"/>
                    <a:pt x="707" y="2000"/>
                    <a:pt x="707" y="1999"/>
                  </a:cubicBezTo>
                  <a:lnTo>
                    <a:pt x="709" y="1967"/>
                  </a:lnTo>
                  <a:lnTo>
                    <a:pt x="714" y="1936"/>
                  </a:lnTo>
                  <a:cubicBezTo>
                    <a:pt x="715" y="1931"/>
                    <a:pt x="719" y="1929"/>
                    <a:pt x="723" y="1929"/>
                  </a:cubicBezTo>
                  <a:lnTo>
                    <a:pt x="753" y="1933"/>
                  </a:lnTo>
                  <a:lnTo>
                    <a:pt x="774" y="1940"/>
                  </a:lnTo>
                  <a:cubicBezTo>
                    <a:pt x="775" y="1941"/>
                    <a:pt x="776" y="1941"/>
                    <a:pt x="776" y="1942"/>
                  </a:cubicBezTo>
                  <a:lnTo>
                    <a:pt x="806" y="1968"/>
                  </a:lnTo>
                  <a:lnTo>
                    <a:pt x="830" y="1980"/>
                  </a:lnTo>
                  <a:lnTo>
                    <a:pt x="839" y="1982"/>
                  </a:lnTo>
                  <a:lnTo>
                    <a:pt x="893" y="2006"/>
                  </a:lnTo>
                  <a:lnTo>
                    <a:pt x="902" y="2008"/>
                  </a:lnTo>
                  <a:lnTo>
                    <a:pt x="906" y="2006"/>
                  </a:lnTo>
                  <a:lnTo>
                    <a:pt x="911" y="2002"/>
                  </a:lnTo>
                  <a:lnTo>
                    <a:pt x="917" y="1992"/>
                  </a:lnTo>
                  <a:lnTo>
                    <a:pt x="922" y="1981"/>
                  </a:lnTo>
                  <a:lnTo>
                    <a:pt x="928" y="1970"/>
                  </a:lnTo>
                  <a:lnTo>
                    <a:pt x="934" y="1962"/>
                  </a:lnTo>
                  <a:lnTo>
                    <a:pt x="941" y="1956"/>
                  </a:lnTo>
                  <a:lnTo>
                    <a:pt x="958" y="1946"/>
                  </a:lnTo>
                  <a:lnTo>
                    <a:pt x="980" y="1937"/>
                  </a:lnTo>
                  <a:lnTo>
                    <a:pt x="991" y="1934"/>
                  </a:lnTo>
                  <a:cubicBezTo>
                    <a:pt x="992" y="1934"/>
                    <a:pt x="992" y="1934"/>
                    <a:pt x="993" y="1934"/>
                  </a:cubicBezTo>
                  <a:lnTo>
                    <a:pt x="1080" y="1935"/>
                  </a:lnTo>
                  <a:lnTo>
                    <a:pt x="1087" y="1934"/>
                  </a:lnTo>
                  <a:lnTo>
                    <a:pt x="1091" y="1932"/>
                  </a:lnTo>
                  <a:lnTo>
                    <a:pt x="1098" y="1925"/>
                  </a:lnTo>
                  <a:lnTo>
                    <a:pt x="1100" y="1919"/>
                  </a:lnTo>
                  <a:lnTo>
                    <a:pt x="1100" y="1912"/>
                  </a:lnTo>
                  <a:lnTo>
                    <a:pt x="1097" y="1902"/>
                  </a:lnTo>
                  <a:lnTo>
                    <a:pt x="1089" y="1884"/>
                  </a:lnTo>
                  <a:lnTo>
                    <a:pt x="1087" y="1875"/>
                  </a:lnTo>
                  <a:cubicBezTo>
                    <a:pt x="1087" y="1874"/>
                    <a:pt x="1087" y="1872"/>
                    <a:pt x="1088" y="1870"/>
                  </a:cubicBezTo>
                  <a:lnTo>
                    <a:pt x="1090" y="1865"/>
                  </a:lnTo>
                  <a:cubicBezTo>
                    <a:pt x="1090" y="1864"/>
                    <a:pt x="1091" y="1863"/>
                    <a:pt x="1092" y="1862"/>
                  </a:cubicBezTo>
                  <a:lnTo>
                    <a:pt x="1097" y="1858"/>
                  </a:lnTo>
                  <a:cubicBezTo>
                    <a:pt x="1097" y="1858"/>
                    <a:pt x="1098" y="1857"/>
                    <a:pt x="1099" y="1857"/>
                  </a:cubicBezTo>
                  <a:lnTo>
                    <a:pt x="1114" y="1851"/>
                  </a:lnTo>
                  <a:lnTo>
                    <a:pt x="1129" y="1849"/>
                  </a:lnTo>
                  <a:lnTo>
                    <a:pt x="1149" y="1849"/>
                  </a:lnTo>
                  <a:lnTo>
                    <a:pt x="1255" y="1871"/>
                  </a:lnTo>
                  <a:lnTo>
                    <a:pt x="1280" y="1860"/>
                  </a:lnTo>
                  <a:lnTo>
                    <a:pt x="1278" y="1845"/>
                  </a:lnTo>
                  <a:lnTo>
                    <a:pt x="1277" y="1826"/>
                  </a:lnTo>
                  <a:lnTo>
                    <a:pt x="1278" y="1815"/>
                  </a:lnTo>
                  <a:lnTo>
                    <a:pt x="1281" y="1806"/>
                  </a:lnTo>
                  <a:lnTo>
                    <a:pt x="1286" y="1798"/>
                  </a:lnTo>
                  <a:cubicBezTo>
                    <a:pt x="1286" y="1797"/>
                    <a:pt x="1287" y="1796"/>
                    <a:pt x="1287" y="1796"/>
                  </a:cubicBezTo>
                  <a:lnTo>
                    <a:pt x="1292" y="1792"/>
                  </a:lnTo>
                  <a:lnTo>
                    <a:pt x="1308" y="1783"/>
                  </a:lnTo>
                  <a:lnTo>
                    <a:pt x="1311" y="1779"/>
                  </a:lnTo>
                  <a:lnTo>
                    <a:pt x="1315" y="1773"/>
                  </a:lnTo>
                  <a:lnTo>
                    <a:pt x="1322" y="1752"/>
                  </a:lnTo>
                  <a:lnTo>
                    <a:pt x="1328" y="1742"/>
                  </a:lnTo>
                  <a:cubicBezTo>
                    <a:pt x="1328" y="1741"/>
                    <a:pt x="1329" y="1740"/>
                    <a:pt x="1329" y="1740"/>
                  </a:cubicBezTo>
                  <a:lnTo>
                    <a:pt x="1335" y="1734"/>
                  </a:lnTo>
                  <a:cubicBezTo>
                    <a:pt x="1336" y="1734"/>
                    <a:pt x="1337" y="1733"/>
                    <a:pt x="1337" y="1733"/>
                  </a:cubicBezTo>
                  <a:lnTo>
                    <a:pt x="1344" y="1730"/>
                  </a:lnTo>
                  <a:cubicBezTo>
                    <a:pt x="1345" y="1730"/>
                    <a:pt x="1346" y="1730"/>
                    <a:pt x="1347" y="1730"/>
                  </a:cubicBezTo>
                  <a:lnTo>
                    <a:pt x="1353" y="1730"/>
                  </a:lnTo>
                  <a:lnTo>
                    <a:pt x="1353" y="1730"/>
                  </a:lnTo>
                  <a:cubicBezTo>
                    <a:pt x="1354" y="1730"/>
                    <a:pt x="1355" y="1730"/>
                    <a:pt x="1356" y="1730"/>
                  </a:cubicBezTo>
                  <a:lnTo>
                    <a:pt x="1363" y="1733"/>
                  </a:lnTo>
                  <a:cubicBezTo>
                    <a:pt x="1363" y="1733"/>
                    <a:pt x="1364" y="1733"/>
                    <a:pt x="1365" y="1734"/>
                  </a:cubicBezTo>
                  <a:lnTo>
                    <a:pt x="1371" y="1739"/>
                  </a:lnTo>
                  <a:lnTo>
                    <a:pt x="1382" y="1752"/>
                  </a:lnTo>
                  <a:lnTo>
                    <a:pt x="1387" y="1754"/>
                  </a:lnTo>
                  <a:lnTo>
                    <a:pt x="1399" y="1755"/>
                  </a:lnTo>
                  <a:lnTo>
                    <a:pt x="1411" y="1752"/>
                  </a:lnTo>
                  <a:lnTo>
                    <a:pt x="1426" y="1711"/>
                  </a:lnTo>
                  <a:lnTo>
                    <a:pt x="1411" y="1694"/>
                  </a:lnTo>
                  <a:lnTo>
                    <a:pt x="1398" y="1683"/>
                  </a:lnTo>
                  <a:lnTo>
                    <a:pt x="1365" y="1675"/>
                  </a:lnTo>
                  <a:cubicBezTo>
                    <a:pt x="1361" y="1674"/>
                    <a:pt x="1359" y="1671"/>
                    <a:pt x="1359" y="1668"/>
                  </a:cubicBezTo>
                  <a:lnTo>
                    <a:pt x="1356" y="1644"/>
                  </a:lnTo>
                  <a:lnTo>
                    <a:pt x="1351" y="1624"/>
                  </a:lnTo>
                  <a:lnTo>
                    <a:pt x="1347" y="1616"/>
                  </a:lnTo>
                  <a:lnTo>
                    <a:pt x="1335" y="1601"/>
                  </a:lnTo>
                  <a:lnTo>
                    <a:pt x="1304" y="1574"/>
                  </a:lnTo>
                  <a:lnTo>
                    <a:pt x="1267" y="1557"/>
                  </a:lnTo>
                  <a:cubicBezTo>
                    <a:pt x="1266" y="1556"/>
                    <a:pt x="1265" y="1556"/>
                    <a:pt x="1264" y="1555"/>
                  </a:cubicBezTo>
                  <a:lnTo>
                    <a:pt x="1256" y="1546"/>
                  </a:lnTo>
                  <a:cubicBezTo>
                    <a:pt x="1256" y="1546"/>
                    <a:pt x="1255" y="1545"/>
                    <a:pt x="1255" y="1544"/>
                  </a:cubicBezTo>
                  <a:lnTo>
                    <a:pt x="1218" y="1467"/>
                  </a:lnTo>
                  <a:lnTo>
                    <a:pt x="1214" y="1462"/>
                  </a:lnTo>
                  <a:lnTo>
                    <a:pt x="1211" y="1462"/>
                  </a:lnTo>
                  <a:lnTo>
                    <a:pt x="1206" y="1463"/>
                  </a:lnTo>
                  <a:lnTo>
                    <a:pt x="1186" y="1477"/>
                  </a:lnTo>
                  <a:cubicBezTo>
                    <a:pt x="1185" y="1477"/>
                    <a:pt x="1184" y="1478"/>
                    <a:pt x="1183" y="1478"/>
                  </a:cubicBezTo>
                  <a:lnTo>
                    <a:pt x="1175" y="1480"/>
                  </a:lnTo>
                  <a:cubicBezTo>
                    <a:pt x="1174" y="1480"/>
                    <a:pt x="1172" y="1480"/>
                    <a:pt x="1171" y="1480"/>
                  </a:cubicBezTo>
                  <a:lnTo>
                    <a:pt x="1163" y="1477"/>
                  </a:lnTo>
                  <a:cubicBezTo>
                    <a:pt x="1161" y="1477"/>
                    <a:pt x="1160" y="1476"/>
                    <a:pt x="1159" y="1475"/>
                  </a:cubicBezTo>
                  <a:lnTo>
                    <a:pt x="1153" y="1468"/>
                  </a:lnTo>
                  <a:cubicBezTo>
                    <a:pt x="1152" y="1467"/>
                    <a:pt x="1151" y="1466"/>
                    <a:pt x="1151" y="1465"/>
                  </a:cubicBezTo>
                  <a:lnTo>
                    <a:pt x="1147" y="1455"/>
                  </a:lnTo>
                  <a:lnTo>
                    <a:pt x="1146" y="1440"/>
                  </a:lnTo>
                  <a:lnTo>
                    <a:pt x="1152" y="1378"/>
                  </a:lnTo>
                  <a:lnTo>
                    <a:pt x="1151" y="1372"/>
                  </a:lnTo>
                  <a:lnTo>
                    <a:pt x="1147" y="1366"/>
                  </a:lnTo>
                  <a:lnTo>
                    <a:pt x="1120" y="1343"/>
                  </a:lnTo>
                  <a:lnTo>
                    <a:pt x="1089" y="1328"/>
                  </a:lnTo>
                  <a:lnTo>
                    <a:pt x="1048" y="1342"/>
                  </a:lnTo>
                  <a:cubicBezTo>
                    <a:pt x="1047" y="1342"/>
                    <a:pt x="1046" y="1342"/>
                    <a:pt x="1045" y="1342"/>
                  </a:cubicBezTo>
                  <a:lnTo>
                    <a:pt x="1014" y="1339"/>
                  </a:lnTo>
                  <a:cubicBezTo>
                    <a:pt x="1012" y="1339"/>
                    <a:pt x="1011" y="1339"/>
                    <a:pt x="1010" y="1338"/>
                  </a:cubicBezTo>
                  <a:lnTo>
                    <a:pt x="967" y="1309"/>
                  </a:lnTo>
                  <a:lnTo>
                    <a:pt x="964" y="1309"/>
                  </a:lnTo>
                  <a:lnTo>
                    <a:pt x="959" y="1311"/>
                  </a:lnTo>
                  <a:lnTo>
                    <a:pt x="932" y="1332"/>
                  </a:lnTo>
                  <a:cubicBezTo>
                    <a:pt x="931" y="1334"/>
                    <a:pt x="929" y="1334"/>
                    <a:pt x="927" y="1334"/>
                  </a:cubicBezTo>
                  <a:lnTo>
                    <a:pt x="865" y="1331"/>
                  </a:lnTo>
                  <a:cubicBezTo>
                    <a:pt x="864" y="1331"/>
                    <a:pt x="863" y="1330"/>
                    <a:pt x="862" y="1330"/>
                  </a:cubicBezTo>
                  <a:lnTo>
                    <a:pt x="844" y="1321"/>
                  </a:lnTo>
                  <a:cubicBezTo>
                    <a:pt x="843" y="1320"/>
                    <a:pt x="842" y="1320"/>
                    <a:pt x="842" y="1319"/>
                  </a:cubicBezTo>
                  <a:lnTo>
                    <a:pt x="749" y="1219"/>
                  </a:lnTo>
                  <a:lnTo>
                    <a:pt x="744" y="1217"/>
                  </a:lnTo>
                  <a:lnTo>
                    <a:pt x="739" y="1218"/>
                  </a:lnTo>
                  <a:lnTo>
                    <a:pt x="706" y="1236"/>
                  </a:lnTo>
                  <a:cubicBezTo>
                    <a:pt x="705" y="1237"/>
                    <a:pt x="703" y="1237"/>
                    <a:pt x="702" y="1237"/>
                  </a:cubicBezTo>
                  <a:lnTo>
                    <a:pt x="693" y="1237"/>
                  </a:lnTo>
                  <a:cubicBezTo>
                    <a:pt x="692" y="1237"/>
                    <a:pt x="691" y="1236"/>
                    <a:pt x="690" y="1236"/>
                  </a:cubicBezTo>
                  <a:lnTo>
                    <a:pt x="586" y="1183"/>
                  </a:lnTo>
                  <a:cubicBezTo>
                    <a:pt x="585" y="1182"/>
                    <a:pt x="584" y="1182"/>
                    <a:pt x="584" y="1181"/>
                  </a:cubicBezTo>
                  <a:lnTo>
                    <a:pt x="579" y="1176"/>
                  </a:lnTo>
                  <a:cubicBezTo>
                    <a:pt x="578" y="1175"/>
                    <a:pt x="577" y="1174"/>
                    <a:pt x="577" y="1174"/>
                  </a:cubicBezTo>
                  <a:lnTo>
                    <a:pt x="574" y="1168"/>
                  </a:lnTo>
                  <a:lnTo>
                    <a:pt x="569" y="1147"/>
                  </a:lnTo>
                  <a:lnTo>
                    <a:pt x="567" y="1145"/>
                  </a:lnTo>
                  <a:lnTo>
                    <a:pt x="516" y="1138"/>
                  </a:lnTo>
                  <a:cubicBezTo>
                    <a:pt x="516" y="1138"/>
                    <a:pt x="515" y="1138"/>
                    <a:pt x="514" y="1138"/>
                  </a:cubicBezTo>
                  <a:lnTo>
                    <a:pt x="498" y="1131"/>
                  </a:lnTo>
                  <a:cubicBezTo>
                    <a:pt x="497" y="1130"/>
                    <a:pt x="496" y="1129"/>
                    <a:pt x="496" y="1129"/>
                  </a:cubicBezTo>
                  <a:lnTo>
                    <a:pt x="490" y="1123"/>
                  </a:lnTo>
                  <a:cubicBezTo>
                    <a:pt x="490" y="1122"/>
                    <a:pt x="489" y="1121"/>
                    <a:pt x="489" y="1120"/>
                  </a:cubicBezTo>
                  <a:lnTo>
                    <a:pt x="486" y="1113"/>
                  </a:lnTo>
                  <a:cubicBezTo>
                    <a:pt x="485" y="1112"/>
                    <a:pt x="485" y="1112"/>
                    <a:pt x="485" y="1111"/>
                  </a:cubicBezTo>
                  <a:lnTo>
                    <a:pt x="484" y="1103"/>
                  </a:lnTo>
                  <a:lnTo>
                    <a:pt x="490" y="1032"/>
                  </a:lnTo>
                  <a:lnTo>
                    <a:pt x="492" y="1020"/>
                  </a:lnTo>
                  <a:lnTo>
                    <a:pt x="496" y="1010"/>
                  </a:lnTo>
                  <a:cubicBezTo>
                    <a:pt x="496" y="1009"/>
                    <a:pt x="497" y="1008"/>
                    <a:pt x="497" y="1008"/>
                  </a:cubicBezTo>
                  <a:lnTo>
                    <a:pt x="532" y="963"/>
                  </a:lnTo>
                  <a:lnTo>
                    <a:pt x="533" y="959"/>
                  </a:lnTo>
                  <a:lnTo>
                    <a:pt x="533" y="957"/>
                  </a:lnTo>
                  <a:lnTo>
                    <a:pt x="531" y="954"/>
                  </a:lnTo>
                  <a:lnTo>
                    <a:pt x="498" y="921"/>
                  </a:lnTo>
                  <a:cubicBezTo>
                    <a:pt x="497" y="921"/>
                    <a:pt x="497" y="920"/>
                    <a:pt x="496" y="919"/>
                  </a:cubicBezTo>
                  <a:lnTo>
                    <a:pt x="491" y="910"/>
                  </a:lnTo>
                  <a:lnTo>
                    <a:pt x="488" y="898"/>
                  </a:lnTo>
                  <a:lnTo>
                    <a:pt x="487" y="886"/>
                  </a:lnTo>
                  <a:lnTo>
                    <a:pt x="489" y="874"/>
                  </a:lnTo>
                  <a:lnTo>
                    <a:pt x="492" y="862"/>
                  </a:lnTo>
                  <a:lnTo>
                    <a:pt x="497" y="851"/>
                  </a:lnTo>
                  <a:lnTo>
                    <a:pt x="571" y="748"/>
                  </a:lnTo>
                  <a:lnTo>
                    <a:pt x="573" y="742"/>
                  </a:lnTo>
                  <a:lnTo>
                    <a:pt x="575" y="734"/>
                  </a:lnTo>
                  <a:lnTo>
                    <a:pt x="574" y="727"/>
                  </a:lnTo>
                  <a:lnTo>
                    <a:pt x="561" y="673"/>
                  </a:lnTo>
                  <a:cubicBezTo>
                    <a:pt x="560" y="672"/>
                    <a:pt x="560" y="671"/>
                    <a:pt x="560" y="670"/>
                  </a:cubicBezTo>
                  <a:lnTo>
                    <a:pt x="561" y="661"/>
                  </a:lnTo>
                  <a:cubicBezTo>
                    <a:pt x="561" y="660"/>
                    <a:pt x="561" y="660"/>
                    <a:pt x="562" y="659"/>
                  </a:cubicBezTo>
                  <a:lnTo>
                    <a:pt x="565" y="652"/>
                  </a:lnTo>
                  <a:lnTo>
                    <a:pt x="577" y="632"/>
                  </a:lnTo>
                  <a:lnTo>
                    <a:pt x="580" y="623"/>
                  </a:lnTo>
                  <a:lnTo>
                    <a:pt x="582" y="595"/>
                  </a:lnTo>
                  <a:lnTo>
                    <a:pt x="586" y="580"/>
                  </a:lnTo>
                  <a:lnTo>
                    <a:pt x="593" y="567"/>
                  </a:lnTo>
                  <a:lnTo>
                    <a:pt x="610" y="547"/>
                  </a:lnTo>
                  <a:cubicBezTo>
                    <a:pt x="610" y="546"/>
                    <a:pt x="611" y="546"/>
                    <a:pt x="612" y="545"/>
                  </a:cubicBezTo>
                  <a:lnTo>
                    <a:pt x="709" y="491"/>
                  </a:lnTo>
                  <a:lnTo>
                    <a:pt x="736" y="451"/>
                  </a:lnTo>
                  <a:lnTo>
                    <a:pt x="744" y="444"/>
                  </a:lnTo>
                  <a:cubicBezTo>
                    <a:pt x="745" y="443"/>
                    <a:pt x="745" y="443"/>
                    <a:pt x="746" y="442"/>
                  </a:cubicBezTo>
                  <a:lnTo>
                    <a:pt x="753" y="440"/>
                  </a:lnTo>
                  <a:cubicBezTo>
                    <a:pt x="754" y="439"/>
                    <a:pt x="756" y="439"/>
                    <a:pt x="757" y="439"/>
                  </a:cubicBezTo>
                  <a:lnTo>
                    <a:pt x="764" y="440"/>
                  </a:lnTo>
                  <a:cubicBezTo>
                    <a:pt x="766" y="440"/>
                    <a:pt x="767" y="441"/>
                    <a:pt x="768" y="441"/>
                  </a:cubicBezTo>
                  <a:lnTo>
                    <a:pt x="783" y="451"/>
                  </a:lnTo>
                  <a:lnTo>
                    <a:pt x="787" y="451"/>
                  </a:lnTo>
                  <a:lnTo>
                    <a:pt x="793" y="448"/>
                  </a:lnTo>
                  <a:lnTo>
                    <a:pt x="800" y="442"/>
                  </a:lnTo>
                  <a:lnTo>
                    <a:pt x="806" y="435"/>
                  </a:lnTo>
                  <a:lnTo>
                    <a:pt x="810" y="426"/>
                  </a:lnTo>
                  <a:lnTo>
                    <a:pt x="813" y="417"/>
                  </a:lnTo>
                  <a:lnTo>
                    <a:pt x="814" y="411"/>
                  </a:lnTo>
                  <a:lnTo>
                    <a:pt x="796" y="307"/>
                  </a:lnTo>
                  <a:lnTo>
                    <a:pt x="781" y="308"/>
                  </a:lnTo>
                  <a:lnTo>
                    <a:pt x="770" y="338"/>
                  </a:lnTo>
                  <a:cubicBezTo>
                    <a:pt x="769" y="340"/>
                    <a:pt x="767" y="342"/>
                    <a:pt x="764" y="343"/>
                  </a:cubicBezTo>
                  <a:cubicBezTo>
                    <a:pt x="762" y="343"/>
                    <a:pt x="759" y="343"/>
                    <a:pt x="757" y="342"/>
                  </a:cubicBezTo>
                  <a:lnTo>
                    <a:pt x="741" y="329"/>
                  </a:lnTo>
                  <a:cubicBezTo>
                    <a:pt x="740" y="328"/>
                    <a:pt x="739" y="327"/>
                    <a:pt x="739" y="326"/>
                  </a:cubicBezTo>
                  <a:lnTo>
                    <a:pt x="730" y="306"/>
                  </a:lnTo>
                  <a:cubicBezTo>
                    <a:pt x="730" y="306"/>
                    <a:pt x="730" y="305"/>
                    <a:pt x="730" y="304"/>
                  </a:cubicBezTo>
                  <a:lnTo>
                    <a:pt x="727" y="280"/>
                  </a:lnTo>
                  <a:lnTo>
                    <a:pt x="728" y="258"/>
                  </a:lnTo>
                  <a:lnTo>
                    <a:pt x="720" y="249"/>
                  </a:lnTo>
                  <a:lnTo>
                    <a:pt x="715" y="242"/>
                  </a:lnTo>
                  <a:lnTo>
                    <a:pt x="711" y="234"/>
                  </a:lnTo>
                  <a:cubicBezTo>
                    <a:pt x="710" y="232"/>
                    <a:pt x="710" y="229"/>
                    <a:pt x="711" y="227"/>
                  </a:cubicBezTo>
                  <a:cubicBezTo>
                    <a:pt x="712" y="225"/>
                    <a:pt x="713" y="224"/>
                    <a:pt x="715" y="223"/>
                  </a:cubicBezTo>
                  <a:lnTo>
                    <a:pt x="720" y="221"/>
                  </a:lnTo>
                  <a:lnTo>
                    <a:pt x="714" y="218"/>
                  </a:lnTo>
                  <a:lnTo>
                    <a:pt x="659" y="220"/>
                  </a:lnTo>
                  <a:cubicBezTo>
                    <a:pt x="658" y="220"/>
                    <a:pt x="657" y="220"/>
                    <a:pt x="656" y="220"/>
                  </a:cubicBezTo>
                  <a:lnTo>
                    <a:pt x="627" y="211"/>
                  </a:lnTo>
                  <a:cubicBezTo>
                    <a:pt x="626" y="211"/>
                    <a:pt x="626" y="211"/>
                    <a:pt x="625" y="210"/>
                  </a:cubicBezTo>
                  <a:lnTo>
                    <a:pt x="582" y="183"/>
                  </a:lnTo>
                  <a:cubicBezTo>
                    <a:pt x="581" y="183"/>
                    <a:pt x="581" y="182"/>
                    <a:pt x="580" y="182"/>
                  </a:cubicBezTo>
                  <a:lnTo>
                    <a:pt x="568" y="169"/>
                  </a:lnTo>
                  <a:cubicBezTo>
                    <a:pt x="568" y="168"/>
                    <a:pt x="567" y="167"/>
                    <a:pt x="567" y="167"/>
                  </a:cubicBezTo>
                  <a:lnTo>
                    <a:pt x="560" y="150"/>
                  </a:lnTo>
                  <a:lnTo>
                    <a:pt x="552" y="124"/>
                  </a:lnTo>
                  <a:lnTo>
                    <a:pt x="547" y="103"/>
                  </a:lnTo>
                  <a:cubicBezTo>
                    <a:pt x="547" y="102"/>
                    <a:pt x="547" y="102"/>
                    <a:pt x="547" y="101"/>
                  </a:cubicBezTo>
                  <a:lnTo>
                    <a:pt x="543" y="100"/>
                  </a:lnTo>
                  <a:lnTo>
                    <a:pt x="508" y="107"/>
                  </a:lnTo>
                  <a:lnTo>
                    <a:pt x="490" y="107"/>
                  </a:lnTo>
                  <a:cubicBezTo>
                    <a:pt x="488" y="107"/>
                    <a:pt x="487" y="107"/>
                    <a:pt x="486" y="106"/>
                  </a:cubicBezTo>
                  <a:lnTo>
                    <a:pt x="470" y="98"/>
                  </a:lnTo>
                  <a:lnTo>
                    <a:pt x="440" y="73"/>
                  </a:lnTo>
                  <a:lnTo>
                    <a:pt x="429" y="66"/>
                  </a:lnTo>
                  <a:lnTo>
                    <a:pt x="306" y="32"/>
                  </a:lnTo>
                  <a:lnTo>
                    <a:pt x="280" y="35"/>
                  </a:lnTo>
                  <a:cubicBezTo>
                    <a:pt x="278" y="35"/>
                    <a:pt x="276" y="35"/>
                    <a:pt x="275" y="34"/>
                  </a:cubicBezTo>
                  <a:lnTo>
                    <a:pt x="223" y="3"/>
                  </a:lnTo>
                  <a:lnTo>
                    <a:pt x="200" y="0"/>
                  </a:lnTo>
                  <a:lnTo>
                    <a:pt x="173" y="16"/>
                  </a:lnTo>
                  <a:lnTo>
                    <a:pt x="173" y="36"/>
                  </a:lnTo>
                  <a:lnTo>
                    <a:pt x="211" y="92"/>
                  </a:lnTo>
                </a:path>
              </a:pathLst>
            </a:custGeom>
            <a:solidFill>
              <a:schemeClr val="accent4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xmlns="" id="{5B23A935-511B-43D4-9F89-AC7C93DCE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300" y="3476625"/>
              <a:ext cx="742950" cy="631825"/>
            </a:xfrm>
            <a:custGeom>
              <a:avLst/>
              <a:gdLst>
                <a:gd name="T0" fmla="*/ 2009 w 2065"/>
                <a:gd name="T1" fmla="*/ 1233 h 1757"/>
                <a:gd name="T2" fmla="*/ 1938 w 2065"/>
                <a:gd name="T3" fmla="*/ 1225 h 1757"/>
                <a:gd name="T4" fmla="*/ 1863 w 2065"/>
                <a:gd name="T5" fmla="*/ 1168 h 1757"/>
                <a:gd name="T6" fmla="*/ 1796 w 2065"/>
                <a:gd name="T7" fmla="*/ 1134 h 1757"/>
                <a:gd name="T8" fmla="*/ 1735 w 2065"/>
                <a:gd name="T9" fmla="*/ 905 h 1757"/>
                <a:gd name="T10" fmla="*/ 1732 w 2065"/>
                <a:gd name="T11" fmla="*/ 802 h 1757"/>
                <a:gd name="T12" fmla="*/ 1638 w 2065"/>
                <a:gd name="T13" fmla="*/ 795 h 1757"/>
                <a:gd name="T14" fmla="*/ 1429 w 2065"/>
                <a:gd name="T15" fmla="*/ 769 h 1757"/>
                <a:gd name="T16" fmla="*/ 1368 w 2065"/>
                <a:gd name="T17" fmla="*/ 737 h 1757"/>
                <a:gd name="T18" fmla="*/ 1299 w 2065"/>
                <a:gd name="T19" fmla="*/ 676 h 1757"/>
                <a:gd name="T20" fmla="*/ 1146 w 2065"/>
                <a:gd name="T21" fmla="*/ 592 h 1757"/>
                <a:gd name="T22" fmla="*/ 1074 w 2065"/>
                <a:gd name="T23" fmla="*/ 537 h 1757"/>
                <a:gd name="T24" fmla="*/ 1102 w 2065"/>
                <a:gd name="T25" fmla="*/ 582 h 1757"/>
                <a:gd name="T26" fmla="*/ 982 w 2065"/>
                <a:gd name="T27" fmla="*/ 612 h 1757"/>
                <a:gd name="T28" fmla="*/ 848 w 2065"/>
                <a:gd name="T29" fmla="*/ 647 h 1757"/>
                <a:gd name="T30" fmla="*/ 716 w 2065"/>
                <a:gd name="T31" fmla="*/ 465 h 1757"/>
                <a:gd name="T32" fmla="*/ 706 w 2065"/>
                <a:gd name="T33" fmla="*/ 421 h 1757"/>
                <a:gd name="T34" fmla="*/ 646 w 2065"/>
                <a:gd name="T35" fmla="*/ 397 h 1757"/>
                <a:gd name="T36" fmla="*/ 595 w 2065"/>
                <a:gd name="T37" fmla="*/ 394 h 1757"/>
                <a:gd name="T38" fmla="*/ 545 w 2065"/>
                <a:gd name="T39" fmla="*/ 274 h 1757"/>
                <a:gd name="T40" fmla="*/ 723 w 2065"/>
                <a:gd name="T41" fmla="*/ 201 h 1757"/>
                <a:gd name="T42" fmla="*/ 699 w 2065"/>
                <a:gd name="T43" fmla="*/ 109 h 1757"/>
                <a:gd name="T44" fmla="*/ 674 w 2065"/>
                <a:gd name="T45" fmla="*/ 0 h 1757"/>
                <a:gd name="T46" fmla="*/ 603 w 2065"/>
                <a:gd name="T47" fmla="*/ 98 h 1757"/>
                <a:gd name="T48" fmla="*/ 372 w 2065"/>
                <a:gd name="T49" fmla="*/ 134 h 1757"/>
                <a:gd name="T50" fmla="*/ 345 w 2065"/>
                <a:gd name="T51" fmla="*/ 141 h 1757"/>
                <a:gd name="T52" fmla="*/ 330 w 2065"/>
                <a:gd name="T53" fmla="*/ 183 h 1757"/>
                <a:gd name="T54" fmla="*/ 303 w 2065"/>
                <a:gd name="T55" fmla="*/ 235 h 1757"/>
                <a:gd name="T56" fmla="*/ 261 w 2065"/>
                <a:gd name="T57" fmla="*/ 230 h 1757"/>
                <a:gd name="T58" fmla="*/ 121 w 2065"/>
                <a:gd name="T59" fmla="*/ 332 h 1757"/>
                <a:gd name="T60" fmla="*/ 91 w 2065"/>
                <a:gd name="T61" fmla="*/ 413 h 1757"/>
                <a:gd name="T62" fmla="*/ 88 w 2065"/>
                <a:gd name="T63" fmla="*/ 522 h 1757"/>
                <a:gd name="T64" fmla="*/ 4 w 2065"/>
                <a:gd name="T65" fmla="*/ 669 h 1757"/>
                <a:gd name="T66" fmla="*/ 48 w 2065"/>
                <a:gd name="T67" fmla="*/ 728 h 1757"/>
                <a:gd name="T68" fmla="*/ 8 w 2065"/>
                <a:gd name="T69" fmla="*/ 799 h 1757"/>
                <a:gd name="T70" fmla="*/ 20 w 2065"/>
                <a:gd name="T71" fmla="*/ 897 h 1757"/>
                <a:gd name="T72" fmla="*/ 86 w 2065"/>
                <a:gd name="T73" fmla="*/ 919 h 1757"/>
                <a:gd name="T74" fmla="*/ 235 w 2065"/>
                <a:gd name="T75" fmla="*/ 976 h 1757"/>
                <a:gd name="T76" fmla="*/ 368 w 2065"/>
                <a:gd name="T77" fmla="*/ 1089 h 1757"/>
                <a:gd name="T78" fmla="*/ 474 w 2065"/>
                <a:gd name="T79" fmla="*/ 1069 h 1757"/>
                <a:gd name="T80" fmla="*/ 630 w 2065"/>
                <a:gd name="T81" fmla="*/ 1104 h 1757"/>
                <a:gd name="T82" fmla="*/ 669 w 2065"/>
                <a:gd name="T83" fmla="*/ 1152 h 1757"/>
                <a:gd name="T84" fmla="*/ 678 w 2065"/>
                <a:gd name="T85" fmla="*/ 1237 h 1757"/>
                <a:gd name="T86" fmla="*/ 731 w 2065"/>
                <a:gd name="T87" fmla="*/ 1231 h 1757"/>
                <a:gd name="T88" fmla="*/ 846 w 2065"/>
                <a:gd name="T89" fmla="*/ 1363 h 1757"/>
                <a:gd name="T90" fmla="*/ 906 w 2065"/>
                <a:gd name="T91" fmla="*/ 1444 h 1757"/>
                <a:gd name="T92" fmla="*/ 1000 w 2065"/>
                <a:gd name="T93" fmla="*/ 1482 h 1757"/>
                <a:gd name="T94" fmla="*/ 1023 w 2065"/>
                <a:gd name="T95" fmla="*/ 1533 h 1757"/>
                <a:gd name="T96" fmla="*/ 1279 w 2065"/>
                <a:gd name="T97" fmla="*/ 1551 h 1757"/>
                <a:gd name="T98" fmla="*/ 1410 w 2065"/>
                <a:gd name="T99" fmla="*/ 1569 h 1757"/>
                <a:gd name="T100" fmla="*/ 1472 w 2065"/>
                <a:gd name="T101" fmla="*/ 1655 h 1757"/>
                <a:gd name="T102" fmla="*/ 1506 w 2065"/>
                <a:gd name="T103" fmla="*/ 1754 h 1757"/>
                <a:gd name="T104" fmla="*/ 1557 w 2065"/>
                <a:gd name="T105" fmla="*/ 1741 h 1757"/>
                <a:gd name="T106" fmla="*/ 1686 w 2065"/>
                <a:gd name="T107" fmla="*/ 1618 h 1757"/>
                <a:gd name="T108" fmla="*/ 1730 w 2065"/>
                <a:gd name="T109" fmla="*/ 1545 h 1757"/>
                <a:gd name="T110" fmla="*/ 1836 w 2065"/>
                <a:gd name="T111" fmla="*/ 1535 h 1757"/>
                <a:gd name="T112" fmla="*/ 1991 w 2065"/>
                <a:gd name="T113" fmla="*/ 1518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5" h="1757">
                  <a:moveTo>
                    <a:pt x="2060" y="1446"/>
                  </a:moveTo>
                  <a:lnTo>
                    <a:pt x="2043" y="1367"/>
                  </a:lnTo>
                  <a:lnTo>
                    <a:pt x="2038" y="1350"/>
                  </a:lnTo>
                  <a:lnTo>
                    <a:pt x="2023" y="1318"/>
                  </a:lnTo>
                  <a:lnTo>
                    <a:pt x="2018" y="1299"/>
                  </a:lnTo>
                  <a:lnTo>
                    <a:pt x="2009" y="1233"/>
                  </a:lnTo>
                  <a:lnTo>
                    <a:pt x="2005" y="1222"/>
                  </a:lnTo>
                  <a:lnTo>
                    <a:pt x="1992" y="1212"/>
                  </a:lnTo>
                  <a:lnTo>
                    <a:pt x="1976" y="1215"/>
                  </a:lnTo>
                  <a:lnTo>
                    <a:pt x="1959" y="1223"/>
                  </a:lnTo>
                  <a:cubicBezTo>
                    <a:pt x="1958" y="1223"/>
                    <a:pt x="1957" y="1223"/>
                    <a:pt x="1956" y="1223"/>
                  </a:cubicBezTo>
                  <a:lnTo>
                    <a:pt x="1938" y="1225"/>
                  </a:lnTo>
                  <a:cubicBezTo>
                    <a:pt x="1937" y="1225"/>
                    <a:pt x="1935" y="1224"/>
                    <a:pt x="1934" y="1224"/>
                  </a:cubicBezTo>
                  <a:lnTo>
                    <a:pt x="1918" y="1214"/>
                  </a:lnTo>
                  <a:cubicBezTo>
                    <a:pt x="1917" y="1214"/>
                    <a:pt x="1917" y="1213"/>
                    <a:pt x="1916" y="1213"/>
                  </a:cubicBezTo>
                  <a:lnTo>
                    <a:pt x="1892" y="1184"/>
                  </a:lnTo>
                  <a:lnTo>
                    <a:pt x="1879" y="1173"/>
                  </a:lnTo>
                  <a:lnTo>
                    <a:pt x="1863" y="1168"/>
                  </a:lnTo>
                  <a:lnTo>
                    <a:pt x="1827" y="1165"/>
                  </a:lnTo>
                  <a:cubicBezTo>
                    <a:pt x="1825" y="1165"/>
                    <a:pt x="1824" y="1165"/>
                    <a:pt x="1823" y="1164"/>
                  </a:cubicBezTo>
                  <a:lnTo>
                    <a:pt x="1807" y="1153"/>
                  </a:lnTo>
                  <a:cubicBezTo>
                    <a:pt x="1806" y="1152"/>
                    <a:pt x="1805" y="1151"/>
                    <a:pt x="1804" y="1150"/>
                  </a:cubicBezTo>
                  <a:lnTo>
                    <a:pt x="1797" y="1136"/>
                  </a:lnTo>
                  <a:cubicBezTo>
                    <a:pt x="1796" y="1135"/>
                    <a:pt x="1796" y="1134"/>
                    <a:pt x="1796" y="1134"/>
                  </a:cubicBezTo>
                  <a:lnTo>
                    <a:pt x="1784" y="1079"/>
                  </a:lnTo>
                  <a:lnTo>
                    <a:pt x="1755" y="1021"/>
                  </a:lnTo>
                  <a:lnTo>
                    <a:pt x="1734" y="963"/>
                  </a:lnTo>
                  <a:cubicBezTo>
                    <a:pt x="1734" y="962"/>
                    <a:pt x="1733" y="961"/>
                    <a:pt x="1733" y="960"/>
                  </a:cubicBezTo>
                  <a:lnTo>
                    <a:pt x="1733" y="911"/>
                  </a:lnTo>
                  <a:cubicBezTo>
                    <a:pt x="1733" y="909"/>
                    <a:pt x="1733" y="907"/>
                    <a:pt x="1735" y="905"/>
                  </a:cubicBezTo>
                  <a:lnTo>
                    <a:pt x="1762" y="874"/>
                  </a:lnTo>
                  <a:lnTo>
                    <a:pt x="1738" y="861"/>
                  </a:lnTo>
                  <a:cubicBezTo>
                    <a:pt x="1736" y="860"/>
                    <a:pt x="1735" y="858"/>
                    <a:pt x="1734" y="856"/>
                  </a:cubicBezTo>
                  <a:lnTo>
                    <a:pt x="1729" y="833"/>
                  </a:lnTo>
                  <a:cubicBezTo>
                    <a:pt x="1729" y="832"/>
                    <a:pt x="1729" y="831"/>
                    <a:pt x="1729" y="830"/>
                  </a:cubicBezTo>
                  <a:lnTo>
                    <a:pt x="1732" y="802"/>
                  </a:lnTo>
                  <a:lnTo>
                    <a:pt x="1725" y="772"/>
                  </a:lnTo>
                  <a:lnTo>
                    <a:pt x="1714" y="766"/>
                  </a:lnTo>
                  <a:lnTo>
                    <a:pt x="1670" y="794"/>
                  </a:lnTo>
                  <a:cubicBezTo>
                    <a:pt x="1669" y="795"/>
                    <a:pt x="1668" y="795"/>
                    <a:pt x="1666" y="795"/>
                  </a:cubicBezTo>
                  <a:lnTo>
                    <a:pt x="1638" y="795"/>
                  </a:lnTo>
                  <a:lnTo>
                    <a:pt x="1638" y="795"/>
                  </a:lnTo>
                  <a:cubicBezTo>
                    <a:pt x="1636" y="795"/>
                    <a:pt x="1635" y="795"/>
                    <a:pt x="1634" y="794"/>
                  </a:cubicBezTo>
                  <a:lnTo>
                    <a:pt x="1543" y="744"/>
                  </a:lnTo>
                  <a:lnTo>
                    <a:pt x="1499" y="728"/>
                  </a:lnTo>
                  <a:lnTo>
                    <a:pt x="1466" y="732"/>
                  </a:lnTo>
                  <a:cubicBezTo>
                    <a:pt x="1467" y="735"/>
                    <a:pt x="1466" y="737"/>
                    <a:pt x="1464" y="739"/>
                  </a:cubicBezTo>
                  <a:lnTo>
                    <a:pt x="1429" y="769"/>
                  </a:lnTo>
                  <a:cubicBezTo>
                    <a:pt x="1428" y="770"/>
                    <a:pt x="1427" y="770"/>
                    <a:pt x="1426" y="770"/>
                  </a:cubicBezTo>
                  <a:lnTo>
                    <a:pt x="1408" y="774"/>
                  </a:lnTo>
                  <a:cubicBezTo>
                    <a:pt x="1406" y="774"/>
                    <a:pt x="1403" y="774"/>
                    <a:pt x="1401" y="772"/>
                  </a:cubicBezTo>
                  <a:lnTo>
                    <a:pt x="1377" y="752"/>
                  </a:lnTo>
                  <a:cubicBezTo>
                    <a:pt x="1376" y="752"/>
                    <a:pt x="1376" y="751"/>
                    <a:pt x="1375" y="750"/>
                  </a:cubicBezTo>
                  <a:lnTo>
                    <a:pt x="1368" y="737"/>
                  </a:lnTo>
                  <a:lnTo>
                    <a:pt x="1359" y="706"/>
                  </a:lnTo>
                  <a:lnTo>
                    <a:pt x="1356" y="699"/>
                  </a:lnTo>
                  <a:lnTo>
                    <a:pt x="1344" y="690"/>
                  </a:lnTo>
                  <a:lnTo>
                    <a:pt x="1317" y="685"/>
                  </a:lnTo>
                  <a:lnTo>
                    <a:pt x="1301" y="678"/>
                  </a:lnTo>
                  <a:cubicBezTo>
                    <a:pt x="1300" y="677"/>
                    <a:pt x="1300" y="677"/>
                    <a:pt x="1299" y="676"/>
                  </a:cubicBezTo>
                  <a:lnTo>
                    <a:pt x="1261" y="643"/>
                  </a:lnTo>
                  <a:lnTo>
                    <a:pt x="1245" y="634"/>
                  </a:lnTo>
                  <a:lnTo>
                    <a:pt x="1168" y="620"/>
                  </a:lnTo>
                  <a:cubicBezTo>
                    <a:pt x="1166" y="620"/>
                    <a:pt x="1165" y="619"/>
                    <a:pt x="1163" y="617"/>
                  </a:cubicBezTo>
                  <a:lnTo>
                    <a:pt x="1148" y="599"/>
                  </a:lnTo>
                  <a:cubicBezTo>
                    <a:pt x="1146" y="597"/>
                    <a:pt x="1145" y="594"/>
                    <a:pt x="1146" y="592"/>
                  </a:cubicBezTo>
                  <a:lnTo>
                    <a:pt x="1152" y="562"/>
                  </a:lnTo>
                  <a:lnTo>
                    <a:pt x="1087" y="519"/>
                  </a:lnTo>
                  <a:lnTo>
                    <a:pt x="1062" y="513"/>
                  </a:lnTo>
                  <a:lnTo>
                    <a:pt x="1065" y="539"/>
                  </a:lnTo>
                  <a:lnTo>
                    <a:pt x="1072" y="537"/>
                  </a:lnTo>
                  <a:cubicBezTo>
                    <a:pt x="1073" y="537"/>
                    <a:pt x="1074" y="537"/>
                    <a:pt x="1074" y="537"/>
                  </a:cubicBezTo>
                  <a:lnTo>
                    <a:pt x="1085" y="537"/>
                  </a:lnTo>
                  <a:cubicBezTo>
                    <a:pt x="1088" y="537"/>
                    <a:pt x="1090" y="539"/>
                    <a:pt x="1091" y="541"/>
                  </a:cubicBezTo>
                  <a:lnTo>
                    <a:pt x="1100" y="554"/>
                  </a:lnTo>
                  <a:cubicBezTo>
                    <a:pt x="1101" y="555"/>
                    <a:pt x="1101" y="556"/>
                    <a:pt x="1101" y="558"/>
                  </a:cubicBezTo>
                  <a:lnTo>
                    <a:pt x="1103" y="577"/>
                  </a:lnTo>
                  <a:cubicBezTo>
                    <a:pt x="1104" y="579"/>
                    <a:pt x="1103" y="581"/>
                    <a:pt x="1102" y="582"/>
                  </a:cubicBezTo>
                  <a:lnTo>
                    <a:pt x="1096" y="591"/>
                  </a:lnTo>
                  <a:cubicBezTo>
                    <a:pt x="1095" y="592"/>
                    <a:pt x="1093" y="593"/>
                    <a:pt x="1092" y="593"/>
                  </a:cubicBezTo>
                  <a:lnTo>
                    <a:pt x="1052" y="605"/>
                  </a:lnTo>
                  <a:cubicBezTo>
                    <a:pt x="1051" y="606"/>
                    <a:pt x="1050" y="606"/>
                    <a:pt x="1050" y="606"/>
                  </a:cubicBezTo>
                  <a:lnTo>
                    <a:pt x="1001" y="607"/>
                  </a:lnTo>
                  <a:lnTo>
                    <a:pt x="982" y="612"/>
                  </a:lnTo>
                  <a:lnTo>
                    <a:pt x="948" y="643"/>
                  </a:lnTo>
                  <a:cubicBezTo>
                    <a:pt x="947" y="644"/>
                    <a:pt x="946" y="644"/>
                    <a:pt x="945" y="645"/>
                  </a:cubicBezTo>
                  <a:lnTo>
                    <a:pt x="900" y="658"/>
                  </a:lnTo>
                  <a:cubicBezTo>
                    <a:pt x="899" y="659"/>
                    <a:pt x="898" y="659"/>
                    <a:pt x="896" y="658"/>
                  </a:cubicBezTo>
                  <a:lnTo>
                    <a:pt x="852" y="649"/>
                  </a:lnTo>
                  <a:cubicBezTo>
                    <a:pt x="850" y="649"/>
                    <a:pt x="849" y="648"/>
                    <a:pt x="848" y="647"/>
                  </a:cubicBezTo>
                  <a:lnTo>
                    <a:pt x="769" y="568"/>
                  </a:lnTo>
                  <a:lnTo>
                    <a:pt x="754" y="548"/>
                  </a:lnTo>
                  <a:lnTo>
                    <a:pt x="744" y="524"/>
                  </a:lnTo>
                  <a:lnTo>
                    <a:pt x="737" y="499"/>
                  </a:lnTo>
                  <a:lnTo>
                    <a:pt x="729" y="480"/>
                  </a:lnTo>
                  <a:lnTo>
                    <a:pt x="716" y="465"/>
                  </a:lnTo>
                  <a:lnTo>
                    <a:pt x="705" y="454"/>
                  </a:lnTo>
                  <a:cubicBezTo>
                    <a:pt x="705" y="453"/>
                    <a:pt x="704" y="452"/>
                    <a:pt x="704" y="451"/>
                  </a:cubicBezTo>
                  <a:lnTo>
                    <a:pt x="700" y="440"/>
                  </a:lnTo>
                  <a:cubicBezTo>
                    <a:pt x="699" y="438"/>
                    <a:pt x="699" y="436"/>
                    <a:pt x="700" y="435"/>
                  </a:cubicBezTo>
                  <a:lnTo>
                    <a:pt x="704" y="424"/>
                  </a:lnTo>
                  <a:cubicBezTo>
                    <a:pt x="704" y="423"/>
                    <a:pt x="705" y="422"/>
                    <a:pt x="706" y="421"/>
                  </a:cubicBezTo>
                  <a:lnTo>
                    <a:pt x="711" y="417"/>
                  </a:lnTo>
                  <a:lnTo>
                    <a:pt x="704" y="415"/>
                  </a:lnTo>
                  <a:cubicBezTo>
                    <a:pt x="703" y="415"/>
                    <a:pt x="702" y="415"/>
                    <a:pt x="702" y="414"/>
                  </a:cubicBezTo>
                  <a:lnTo>
                    <a:pt x="669" y="398"/>
                  </a:lnTo>
                  <a:lnTo>
                    <a:pt x="656" y="395"/>
                  </a:lnTo>
                  <a:lnTo>
                    <a:pt x="646" y="397"/>
                  </a:lnTo>
                  <a:lnTo>
                    <a:pt x="637" y="402"/>
                  </a:lnTo>
                  <a:cubicBezTo>
                    <a:pt x="636" y="403"/>
                    <a:pt x="635" y="403"/>
                    <a:pt x="634" y="403"/>
                  </a:cubicBezTo>
                  <a:lnTo>
                    <a:pt x="622" y="406"/>
                  </a:lnTo>
                  <a:cubicBezTo>
                    <a:pt x="620" y="406"/>
                    <a:pt x="619" y="406"/>
                    <a:pt x="617" y="405"/>
                  </a:cubicBezTo>
                  <a:lnTo>
                    <a:pt x="598" y="396"/>
                  </a:lnTo>
                  <a:cubicBezTo>
                    <a:pt x="597" y="396"/>
                    <a:pt x="596" y="395"/>
                    <a:pt x="595" y="394"/>
                  </a:cubicBezTo>
                  <a:lnTo>
                    <a:pt x="536" y="319"/>
                  </a:lnTo>
                  <a:cubicBezTo>
                    <a:pt x="535" y="318"/>
                    <a:pt x="535" y="317"/>
                    <a:pt x="534" y="315"/>
                  </a:cubicBezTo>
                  <a:lnTo>
                    <a:pt x="532" y="301"/>
                  </a:lnTo>
                  <a:cubicBezTo>
                    <a:pt x="531" y="300"/>
                    <a:pt x="532" y="298"/>
                    <a:pt x="532" y="297"/>
                  </a:cubicBezTo>
                  <a:lnTo>
                    <a:pt x="541" y="277"/>
                  </a:lnTo>
                  <a:cubicBezTo>
                    <a:pt x="542" y="276"/>
                    <a:pt x="543" y="274"/>
                    <a:pt x="545" y="274"/>
                  </a:cubicBezTo>
                  <a:lnTo>
                    <a:pt x="558" y="267"/>
                  </a:lnTo>
                  <a:cubicBezTo>
                    <a:pt x="559" y="266"/>
                    <a:pt x="561" y="266"/>
                    <a:pt x="562" y="266"/>
                  </a:cubicBezTo>
                  <a:lnTo>
                    <a:pt x="619" y="264"/>
                  </a:lnTo>
                  <a:lnTo>
                    <a:pt x="651" y="251"/>
                  </a:lnTo>
                  <a:lnTo>
                    <a:pt x="701" y="221"/>
                  </a:lnTo>
                  <a:lnTo>
                    <a:pt x="723" y="201"/>
                  </a:lnTo>
                  <a:lnTo>
                    <a:pt x="733" y="178"/>
                  </a:lnTo>
                  <a:lnTo>
                    <a:pt x="716" y="147"/>
                  </a:lnTo>
                  <a:lnTo>
                    <a:pt x="704" y="135"/>
                  </a:lnTo>
                  <a:cubicBezTo>
                    <a:pt x="703" y="134"/>
                    <a:pt x="702" y="132"/>
                    <a:pt x="702" y="130"/>
                  </a:cubicBezTo>
                  <a:lnTo>
                    <a:pt x="699" y="111"/>
                  </a:lnTo>
                  <a:cubicBezTo>
                    <a:pt x="699" y="110"/>
                    <a:pt x="699" y="110"/>
                    <a:pt x="699" y="109"/>
                  </a:cubicBezTo>
                  <a:lnTo>
                    <a:pt x="701" y="91"/>
                  </a:lnTo>
                  <a:lnTo>
                    <a:pt x="718" y="45"/>
                  </a:lnTo>
                  <a:lnTo>
                    <a:pt x="718" y="43"/>
                  </a:lnTo>
                  <a:lnTo>
                    <a:pt x="694" y="10"/>
                  </a:lnTo>
                  <a:lnTo>
                    <a:pt x="689" y="6"/>
                  </a:lnTo>
                  <a:lnTo>
                    <a:pt x="674" y="0"/>
                  </a:lnTo>
                  <a:lnTo>
                    <a:pt x="672" y="1"/>
                  </a:lnTo>
                  <a:lnTo>
                    <a:pt x="669" y="11"/>
                  </a:lnTo>
                  <a:lnTo>
                    <a:pt x="662" y="28"/>
                  </a:lnTo>
                  <a:lnTo>
                    <a:pt x="625" y="80"/>
                  </a:lnTo>
                  <a:lnTo>
                    <a:pt x="624" y="81"/>
                  </a:lnTo>
                  <a:lnTo>
                    <a:pt x="603" y="98"/>
                  </a:lnTo>
                  <a:cubicBezTo>
                    <a:pt x="602" y="99"/>
                    <a:pt x="601" y="100"/>
                    <a:pt x="600" y="100"/>
                  </a:cubicBezTo>
                  <a:lnTo>
                    <a:pt x="571" y="107"/>
                  </a:lnTo>
                  <a:cubicBezTo>
                    <a:pt x="570" y="108"/>
                    <a:pt x="569" y="108"/>
                    <a:pt x="568" y="108"/>
                  </a:cubicBezTo>
                  <a:lnTo>
                    <a:pt x="460" y="88"/>
                  </a:lnTo>
                  <a:lnTo>
                    <a:pt x="406" y="93"/>
                  </a:lnTo>
                  <a:lnTo>
                    <a:pt x="372" y="134"/>
                  </a:lnTo>
                  <a:cubicBezTo>
                    <a:pt x="372" y="135"/>
                    <a:pt x="371" y="135"/>
                    <a:pt x="371" y="136"/>
                  </a:cubicBezTo>
                  <a:lnTo>
                    <a:pt x="364" y="140"/>
                  </a:lnTo>
                  <a:cubicBezTo>
                    <a:pt x="363" y="141"/>
                    <a:pt x="363" y="141"/>
                    <a:pt x="362" y="141"/>
                  </a:cubicBezTo>
                  <a:lnTo>
                    <a:pt x="355" y="143"/>
                  </a:lnTo>
                  <a:cubicBezTo>
                    <a:pt x="354" y="143"/>
                    <a:pt x="353" y="143"/>
                    <a:pt x="352" y="143"/>
                  </a:cubicBezTo>
                  <a:lnTo>
                    <a:pt x="345" y="141"/>
                  </a:lnTo>
                  <a:cubicBezTo>
                    <a:pt x="344" y="141"/>
                    <a:pt x="343" y="141"/>
                    <a:pt x="342" y="140"/>
                  </a:cubicBezTo>
                  <a:lnTo>
                    <a:pt x="336" y="136"/>
                  </a:lnTo>
                  <a:cubicBezTo>
                    <a:pt x="335" y="135"/>
                    <a:pt x="334" y="133"/>
                    <a:pt x="333" y="132"/>
                  </a:cubicBezTo>
                  <a:lnTo>
                    <a:pt x="322" y="98"/>
                  </a:lnTo>
                  <a:lnTo>
                    <a:pt x="314" y="92"/>
                  </a:lnTo>
                  <a:lnTo>
                    <a:pt x="330" y="183"/>
                  </a:lnTo>
                  <a:cubicBezTo>
                    <a:pt x="330" y="184"/>
                    <a:pt x="330" y="185"/>
                    <a:pt x="330" y="186"/>
                  </a:cubicBezTo>
                  <a:lnTo>
                    <a:pt x="329" y="195"/>
                  </a:lnTo>
                  <a:lnTo>
                    <a:pt x="325" y="206"/>
                  </a:lnTo>
                  <a:lnTo>
                    <a:pt x="319" y="217"/>
                  </a:lnTo>
                  <a:lnTo>
                    <a:pt x="312" y="227"/>
                  </a:lnTo>
                  <a:lnTo>
                    <a:pt x="303" y="235"/>
                  </a:lnTo>
                  <a:cubicBezTo>
                    <a:pt x="302" y="236"/>
                    <a:pt x="302" y="236"/>
                    <a:pt x="301" y="236"/>
                  </a:cubicBezTo>
                  <a:lnTo>
                    <a:pt x="292" y="240"/>
                  </a:lnTo>
                  <a:cubicBezTo>
                    <a:pt x="291" y="241"/>
                    <a:pt x="290" y="241"/>
                    <a:pt x="289" y="241"/>
                  </a:cubicBezTo>
                  <a:lnTo>
                    <a:pt x="280" y="241"/>
                  </a:lnTo>
                  <a:cubicBezTo>
                    <a:pt x="279" y="241"/>
                    <a:pt x="277" y="240"/>
                    <a:pt x="276" y="240"/>
                  </a:cubicBezTo>
                  <a:lnTo>
                    <a:pt x="261" y="230"/>
                  </a:lnTo>
                  <a:lnTo>
                    <a:pt x="257" y="229"/>
                  </a:lnTo>
                  <a:lnTo>
                    <a:pt x="254" y="231"/>
                  </a:lnTo>
                  <a:lnTo>
                    <a:pt x="248" y="235"/>
                  </a:lnTo>
                  <a:lnTo>
                    <a:pt x="222" y="275"/>
                  </a:lnTo>
                  <a:cubicBezTo>
                    <a:pt x="221" y="276"/>
                    <a:pt x="220" y="277"/>
                    <a:pt x="219" y="278"/>
                  </a:cubicBezTo>
                  <a:lnTo>
                    <a:pt x="121" y="332"/>
                  </a:lnTo>
                  <a:lnTo>
                    <a:pt x="106" y="350"/>
                  </a:lnTo>
                  <a:lnTo>
                    <a:pt x="101" y="360"/>
                  </a:lnTo>
                  <a:lnTo>
                    <a:pt x="98" y="372"/>
                  </a:lnTo>
                  <a:lnTo>
                    <a:pt x="95" y="399"/>
                  </a:lnTo>
                  <a:lnTo>
                    <a:pt x="92" y="411"/>
                  </a:lnTo>
                  <a:cubicBezTo>
                    <a:pt x="92" y="412"/>
                    <a:pt x="92" y="413"/>
                    <a:pt x="91" y="413"/>
                  </a:cubicBezTo>
                  <a:lnTo>
                    <a:pt x="77" y="438"/>
                  </a:lnTo>
                  <a:lnTo>
                    <a:pt x="76" y="444"/>
                  </a:lnTo>
                  <a:lnTo>
                    <a:pt x="90" y="499"/>
                  </a:lnTo>
                  <a:lnTo>
                    <a:pt x="91" y="509"/>
                  </a:lnTo>
                  <a:lnTo>
                    <a:pt x="89" y="520"/>
                  </a:lnTo>
                  <a:cubicBezTo>
                    <a:pt x="89" y="520"/>
                    <a:pt x="89" y="521"/>
                    <a:pt x="88" y="522"/>
                  </a:cubicBezTo>
                  <a:lnTo>
                    <a:pt x="84" y="530"/>
                  </a:lnTo>
                  <a:lnTo>
                    <a:pt x="11" y="633"/>
                  </a:lnTo>
                  <a:lnTo>
                    <a:pt x="7" y="642"/>
                  </a:lnTo>
                  <a:lnTo>
                    <a:pt x="4" y="651"/>
                  </a:lnTo>
                  <a:lnTo>
                    <a:pt x="3" y="660"/>
                  </a:lnTo>
                  <a:lnTo>
                    <a:pt x="4" y="669"/>
                  </a:lnTo>
                  <a:lnTo>
                    <a:pt x="6" y="678"/>
                  </a:lnTo>
                  <a:lnTo>
                    <a:pt x="10" y="685"/>
                  </a:lnTo>
                  <a:lnTo>
                    <a:pt x="43" y="717"/>
                  </a:lnTo>
                  <a:cubicBezTo>
                    <a:pt x="44" y="718"/>
                    <a:pt x="44" y="719"/>
                    <a:pt x="45" y="719"/>
                  </a:cubicBezTo>
                  <a:lnTo>
                    <a:pt x="47" y="725"/>
                  </a:lnTo>
                  <a:cubicBezTo>
                    <a:pt x="48" y="726"/>
                    <a:pt x="48" y="727"/>
                    <a:pt x="48" y="728"/>
                  </a:cubicBezTo>
                  <a:lnTo>
                    <a:pt x="49" y="734"/>
                  </a:lnTo>
                  <a:cubicBezTo>
                    <a:pt x="49" y="735"/>
                    <a:pt x="49" y="736"/>
                    <a:pt x="48" y="737"/>
                  </a:cubicBezTo>
                  <a:lnTo>
                    <a:pt x="46" y="743"/>
                  </a:lnTo>
                  <a:cubicBezTo>
                    <a:pt x="46" y="744"/>
                    <a:pt x="46" y="745"/>
                    <a:pt x="45" y="746"/>
                  </a:cubicBezTo>
                  <a:lnTo>
                    <a:pt x="11" y="791"/>
                  </a:lnTo>
                  <a:lnTo>
                    <a:pt x="8" y="799"/>
                  </a:lnTo>
                  <a:lnTo>
                    <a:pt x="6" y="808"/>
                  </a:lnTo>
                  <a:lnTo>
                    <a:pt x="0" y="876"/>
                  </a:lnTo>
                  <a:lnTo>
                    <a:pt x="1" y="882"/>
                  </a:lnTo>
                  <a:lnTo>
                    <a:pt x="3" y="887"/>
                  </a:lnTo>
                  <a:lnTo>
                    <a:pt x="6" y="891"/>
                  </a:lnTo>
                  <a:lnTo>
                    <a:pt x="20" y="897"/>
                  </a:lnTo>
                  <a:lnTo>
                    <a:pt x="71" y="903"/>
                  </a:lnTo>
                  <a:cubicBezTo>
                    <a:pt x="72" y="904"/>
                    <a:pt x="74" y="904"/>
                    <a:pt x="75" y="905"/>
                  </a:cubicBezTo>
                  <a:lnTo>
                    <a:pt x="80" y="908"/>
                  </a:lnTo>
                  <a:cubicBezTo>
                    <a:pt x="81" y="909"/>
                    <a:pt x="82" y="910"/>
                    <a:pt x="82" y="911"/>
                  </a:cubicBezTo>
                  <a:lnTo>
                    <a:pt x="85" y="916"/>
                  </a:lnTo>
                  <a:cubicBezTo>
                    <a:pt x="86" y="917"/>
                    <a:pt x="86" y="918"/>
                    <a:pt x="86" y="919"/>
                  </a:cubicBezTo>
                  <a:lnTo>
                    <a:pt x="91" y="940"/>
                  </a:lnTo>
                  <a:lnTo>
                    <a:pt x="94" y="943"/>
                  </a:lnTo>
                  <a:lnTo>
                    <a:pt x="196" y="995"/>
                  </a:lnTo>
                  <a:lnTo>
                    <a:pt x="200" y="995"/>
                  </a:lnTo>
                  <a:lnTo>
                    <a:pt x="233" y="977"/>
                  </a:lnTo>
                  <a:cubicBezTo>
                    <a:pt x="234" y="977"/>
                    <a:pt x="234" y="976"/>
                    <a:pt x="235" y="976"/>
                  </a:cubicBezTo>
                  <a:lnTo>
                    <a:pt x="244" y="975"/>
                  </a:lnTo>
                  <a:cubicBezTo>
                    <a:pt x="245" y="975"/>
                    <a:pt x="247" y="975"/>
                    <a:pt x="248" y="975"/>
                  </a:cubicBezTo>
                  <a:lnTo>
                    <a:pt x="257" y="978"/>
                  </a:lnTo>
                  <a:cubicBezTo>
                    <a:pt x="258" y="979"/>
                    <a:pt x="259" y="980"/>
                    <a:pt x="260" y="980"/>
                  </a:cubicBezTo>
                  <a:lnTo>
                    <a:pt x="353" y="1081"/>
                  </a:lnTo>
                  <a:lnTo>
                    <a:pt x="368" y="1089"/>
                  </a:lnTo>
                  <a:lnTo>
                    <a:pt x="425" y="1092"/>
                  </a:lnTo>
                  <a:lnTo>
                    <a:pt x="451" y="1071"/>
                  </a:lnTo>
                  <a:lnTo>
                    <a:pt x="459" y="1067"/>
                  </a:lnTo>
                  <a:cubicBezTo>
                    <a:pt x="460" y="1067"/>
                    <a:pt x="462" y="1067"/>
                    <a:pt x="463" y="1067"/>
                  </a:cubicBezTo>
                  <a:lnTo>
                    <a:pt x="470" y="1067"/>
                  </a:lnTo>
                  <a:cubicBezTo>
                    <a:pt x="471" y="1067"/>
                    <a:pt x="473" y="1068"/>
                    <a:pt x="474" y="1069"/>
                  </a:cubicBezTo>
                  <a:lnTo>
                    <a:pt x="517" y="1098"/>
                  </a:lnTo>
                  <a:lnTo>
                    <a:pt x="544" y="1100"/>
                  </a:lnTo>
                  <a:lnTo>
                    <a:pt x="587" y="1086"/>
                  </a:lnTo>
                  <a:cubicBezTo>
                    <a:pt x="589" y="1085"/>
                    <a:pt x="591" y="1085"/>
                    <a:pt x="593" y="1086"/>
                  </a:cubicBezTo>
                  <a:lnTo>
                    <a:pt x="628" y="1103"/>
                  </a:lnTo>
                  <a:cubicBezTo>
                    <a:pt x="629" y="1103"/>
                    <a:pt x="630" y="1103"/>
                    <a:pt x="630" y="1104"/>
                  </a:cubicBezTo>
                  <a:lnTo>
                    <a:pt x="658" y="1128"/>
                  </a:lnTo>
                  <a:cubicBezTo>
                    <a:pt x="659" y="1129"/>
                    <a:pt x="660" y="1129"/>
                    <a:pt x="660" y="1130"/>
                  </a:cubicBezTo>
                  <a:lnTo>
                    <a:pt x="665" y="1139"/>
                  </a:lnTo>
                  <a:cubicBezTo>
                    <a:pt x="666" y="1139"/>
                    <a:pt x="666" y="1140"/>
                    <a:pt x="666" y="1141"/>
                  </a:cubicBezTo>
                  <a:lnTo>
                    <a:pt x="668" y="1149"/>
                  </a:lnTo>
                  <a:cubicBezTo>
                    <a:pt x="669" y="1150"/>
                    <a:pt x="669" y="1151"/>
                    <a:pt x="669" y="1152"/>
                  </a:cubicBezTo>
                  <a:lnTo>
                    <a:pt x="662" y="1214"/>
                  </a:lnTo>
                  <a:lnTo>
                    <a:pt x="663" y="1225"/>
                  </a:lnTo>
                  <a:lnTo>
                    <a:pt x="665" y="1232"/>
                  </a:lnTo>
                  <a:lnTo>
                    <a:pt x="670" y="1236"/>
                  </a:lnTo>
                  <a:lnTo>
                    <a:pt x="674" y="1237"/>
                  </a:lnTo>
                  <a:lnTo>
                    <a:pt x="678" y="1237"/>
                  </a:lnTo>
                  <a:lnTo>
                    <a:pt x="700" y="1223"/>
                  </a:lnTo>
                  <a:lnTo>
                    <a:pt x="708" y="1220"/>
                  </a:lnTo>
                  <a:cubicBezTo>
                    <a:pt x="710" y="1219"/>
                    <a:pt x="711" y="1219"/>
                    <a:pt x="713" y="1219"/>
                  </a:cubicBezTo>
                  <a:lnTo>
                    <a:pt x="720" y="1221"/>
                  </a:lnTo>
                  <a:cubicBezTo>
                    <a:pt x="721" y="1221"/>
                    <a:pt x="723" y="1222"/>
                    <a:pt x="724" y="1223"/>
                  </a:cubicBezTo>
                  <a:lnTo>
                    <a:pt x="731" y="1231"/>
                  </a:lnTo>
                  <a:cubicBezTo>
                    <a:pt x="731" y="1231"/>
                    <a:pt x="732" y="1232"/>
                    <a:pt x="732" y="1233"/>
                  </a:cubicBezTo>
                  <a:lnTo>
                    <a:pt x="769" y="1310"/>
                  </a:lnTo>
                  <a:lnTo>
                    <a:pt x="775" y="1317"/>
                  </a:lnTo>
                  <a:lnTo>
                    <a:pt x="812" y="1334"/>
                  </a:lnTo>
                  <a:cubicBezTo>
                    <a:pt x="813" y="1334"/>
                    <a:pt x="813" y="1335"/>
                    <a:pt x="814" y="1335"/>
                  </a:cubicBezTo>
                  <a:lnTo>
                    <a:pt x="846" y="1363"/>
                  </a:lnTo>
                  <a:lnTo>
                    <a:pt x="861" y="1381"/>
                  </a:lnTo>
                  <a:lnTo>
                    <a:pt x="866" y="1393"/>
                  </a:lnTo>
                  <a:lnTo>
                    <a:pt x="872" y="1415"/>
                  </a:lnTo>
                  <a:lnTo>
                    <a:pt x="874" y="1435"/>
                  </a:lnTo>
                  <a:lnTo>
                    <a:pt x="903" y="1442"/>
                  </a:lnTo>
                  <a:cubicBezTo>
                    <a:pt x="904" y="1442"/>
                    <a:pt x="905" y="1443"/>
                    <a:pt x="906" y="1444"/>
                  </a:cubicBezTo>
                  <a:lnTo>
                    <a:pt x="922" y="1456"/>
                  </a:lnTo>
                  <a:lnTo>
                    <a:pt x="939" y="1475"/>
                  </a:lnTo>
                  <a:lnTo>
                    <a:pt x="989" y="1476"/>
                  </a:lnTo>
                  <a:cubicBezTo>
                    <a:pt x="991" y="1476"/>
                    <a:pt x="992" y="1477"/>
                    <a:pt x="993" y="1477"/>
                  </a:cubicBezTo>
                  <a:lnTo>
                    <a:pt x="998" y="1480"/>
                  </a:lnTo>
                  <a:cubicBezTo>
                    <a:pt x="999" y="1481"/>
                    <a:pt x="999" y="1481"/>
                    <a:pt x="1000" y="1482"/>
                  </a:cubicBezTo>
                  <a:lnTo>
                    <a:pt x="1004" y="1487"/>
                  </a:lnTo>
                  <a:cubicBezTo>
                    <a:pt x="1005" y="1488"/>
                    <a:pt x="1005" y="1488"/>
                    <a:pt x="1005" y="1489"/>
                  </a:cubicBezTo>
                  <a:lnTo>
                    <a:pt x="1009" y="1497"/>
                  </a:lnTo>
                  <a:lnTo>
                    <a:pt x="1014" y="1521"/>
                  </a:lnTo>
                  <a:lnTo>
                    <a:pt x="1018" y="1528"/>
                  </a:lnTo>
                  <a:lnTo>
                    <a:pt x="1023" y="1533"/>
                  </a:lnTo>
                  <a:lnTo>
                    <a:pt x="1029" y="1536"/>
                  </a:lnTo>
                  <a:lnTo>
                    <a:pt x="1037" y="1538"/>
                  </a:lnTo>
                  <a:lnTo>
                    <a:pt x="1227" y="1519"/>
                  </a:lnTo>
                  <a:cubicBezTo>
                    <a:pt x="1228" y="1519"/>
                    <a:pt x="1229" y="1519"/>
                    <a:pt x="1230" y="1520"/>
                  </a:cubicBezTo>
                  <a:lnTo>
                    <a:pt x="1242" y="1525"/>
                  </a:lnTo>
                  <a:lnTo>
                    <a:pt x="1279" y="1551"/>
                  </a:lnTo>
                  <a:lnTo>
                    <a:pt x="1285" y="1553"/>
                  </a:lnTo>
                  <a:lnTo>
                    <a:pt x="1376" y="1552"/>
                  </a:lnTo>
                  <a:cubicBezTo>
                    <a:pt x="1377" y="1552"/>
                    <a:pt x="1378" y="1552"/>
                    <a:pt x="1379" y="1552"/>
                  </a:cubicBezTo>
                  <a:lnTo>
                    <a:pt x="1400" y="1560"/>
                  </a:lnTo>
                  <a:cubicBezTo>
                    <a:pt x="1402" y="1561"/>
                    <a:pt x="1403" y="1562"/>
                    <a:pt x="1403" y="1562"/>
                  </a:cubicBezTo>
                  <a:lnTo>
                    <a:pt x="1410" y="1569"/>
                  </a:lnTo>
                  <a:cubicBezTo>
                    <a:pt x="1410" y="1570"/>
                    <a:pt x="1410" y="1571"/>
                    <a:pt x="1411" y="1571"/>
                  </a:cubicBezTo>
                  <a:lnTo>
                    <a:pt x="1436" y="1625"/>
                  </a:lnTo>
                  <a:lnTo>
                    <a:pt x="1442" y="1632"/>
                  </a:lnTo>
                  <a:lnTo>
                    <a:pt x="1462" y="1645"/>
                  </a:lnTo>
                  <a:cubicBezTo>
                    <a:pt x="1463" y="1645"/>
                    <a:pt x="1464" y="1646"/>
                    <a:pt x="1464" y="1647"/>
                  </a:cubicBezTo>
                  <a:lnTo>
                    <a:pt x="1472" y="1655"/>
                  </a:lnTo>
                  <a:lnTo>
                    <a:pt x="1478" y="1668"/>
                  </a:lnTo>
                  <a:lnTo>
                    <a:pt x="1482" y="1681"/>
                  </a:lnTo>
                  <a:lnTo>
                    <a:pt x="1492" y="1735"/>
                  </a:lnTo>
                  <a:lnTo>
                    <a:pt x="1496" y="1744"/>
                  </a:lnTo>
                  <a:lnTo>
                    <a:pt x="1500" y="1750"/>
                  </a:lnTo>
                  <a:lnTo>
                    <a:pt x="1506" y="1754"/>
                  </a:lnTo>
                  <a:lnTo>
                    <a:pt x="1510" y="1756"/>
                  </a:lnTo>
                  <a:lnTo>
                    <a:pt x="1514" y="1756"/>
                  </a:lnTo>
                  <a:lnTo>
                    <a:pt x="1515" y="1741"/>
                  </a:lnTo>
                  <a:cubicBezTo>
                    <a:pt x="1515" y="1739"/>
                    <a:pt x="1516" y="1737"/>
                    <a:pt x="1518" y="1735"/>
                  </a:cubicBezTo>
                  <a:cubicBezTo>
                    <a:pt x="1520" y="1734"/>
                    <a:pt x="1522" y="1733"/>
                    <a:pt x="1524" y="1734"/>
                  </a:cubicBezTo>
                  <a:lnTo>
                    <a:pt x="1557" y="1741"/>
                  </a:lnTo>
                  <a:lnTo>
                    <a:pt x="1580" y="1726"/>
                  </a:lnTo>
                  <a:lnTo>
                    <a:pt x="1631" y="1663"/>
                  </a:lnTo>
                  <a:cubicBezTo>
                    <a:pt x="1632" y="1662"/>
                    <a:pt x="1633" y="1661"/>
                    <a:pt x="1634" y="1661"/>
                  </a:cubicBezTo>
                  <a:lnTo>
                    <a:pt x="1673" y="1640"/>
                  </a:lnTo>
                  <a:lnTo>
                    <a:pt x="1681" y="1632"/>
                  </a:lnTo>
                  <a:lnTo>
                    <a:pt x="1686" y="1618"/>
                  </a:lnTo>
                  <a:lnTo>
                    <a:pt x="1689" y="1584"/>
                  </a:lnTo>
                  <a:cubicBezTo>
                    <a:pt x="1689" y="1583"/>
                    <a:pt x="1689" y="1582"/>
                    <a:pt x="1690" y="1581"/>
                  </a:cubicBezTo>
                  <a:lnTo>
                    <a:pt x="1696" y="1566"/>
                  </a:lnTo>
                  <a:cubicBezTo>
                    <a:pt x="1697" y="1564"/>
                    <a:pt x="1698" y="1563"/>
                    <a:pt x="1699" y="1562"/>
                  </a:cubicBezTo>
                  <a:lnTo>
                    <a:pt x="1724" y="1546"/>
                  </a:lnTo>
                  <a:cubicBezTo>
                    <a:pt x="1726" y="1545"/>
                    <a:pt x="1728" y="1545"/>
                    <a:pt x="1730" y="1545"/>
                  </a:cubicBezTo>
                  <a:lnTo>
                    <a:pt x="1781" y="1553"/>
                  </a:lnTo>
                  <a:lnTo>
                    <a:pt x="1813" y="1536"/>
                  </a:lnTo>
                  <a:cubicBezTo>
                    <a:pt x="1814" y="1535"/>
                    <a:pt x="1815" y="1535"/>
                    <a:pt x="1816" y="1535"/>
                  </a:cubicBezTo>
                  <a:lnTo>
                    <a:pt x="1824" y="1533"/>
                  </a:lnTo>
                  <a:cubicBezTo>
                    <a:pt x="1825" y="1533"/>
                    <a:pt x="1826" y="1533"/>
                    <a:pt x="1827" y="1533"/>
                  </a:cubicBezTo>
                  <a:lnTo>
                    <a:pt x="1836" y="1535"/>
                  </a:lnTo>
                  <a:cubicBezTo>
                    <a:pt x="1836" y="1535"/>
                    <a:pt x="1837" y="1535"/>
                    <a:pt x="1838" y="1535"/>
                  </a:cubicBezTo>
                  <a:lnTo>
                    <a:pt x="1878" y="1556"/>
                  </a:lnTo>
                  <a:lnTo>
                    <a:pt x="1910" y="1566"/>
                  </a:lnTo>
                  <a:lnTo>
                    <a:pt x="1940" y="1564"/>
                  </a:lnTo>
                  <a:lnTo>
                    <a:pt x="1988" y="1520"/>
                  </a:lnTo>
                  <a:cubicBezTo>
                    <a:pt x="1989" y="1519"/>
                    <a:pt x="1990" y="1518"/>
                    <a:pt x="1991" y="1518"/>
                  </a:cubicBezTo>
                  <a:lnTo>
                    <a:pt x="2014" y="1509"/>
                  </a:lnTo>
                  <a:cubicBezTo>
                    <a:pt x="2015" y="1509"/>
                    <a:pt x="2015" y="1509"/>
                    <a:pt x="2016" y="1509"/>
                  </a:cubicBezTo>
                  <a:lnTo>
                    <a:pt x="2060" y="1508"/>
                  </a:lnTo>
                  <a:lnTo>
                    <a:pt x="2064" y="1484"/>
                  </a:lnTo>
                  <a:lnTo>
                    <a:pt x="2060" y="1446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xmlns="" id="{3DA51F22-33BC-4FCC-9D3E-DB6146E77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2163" y="2989263"/>
              <a:ext cx="558800" cy="381000"/>
            </a:xfrm>
            <a:custGeom>
              <a:avLst/>
              <a:gdLst>
                <a:gd name="T0" fmla="*/ 308 w 1553"/>
                <a:gd name="T1" fmla="*/ 347 h 1058"/>
                <a:gd name="T2" fmla="*/ 263 w 1553"/>
                <a:gd name="T3" fmla="*/ 366 h 1058"/>
                <a:gd name="T4" fmla="*/ 240 w 1553"/>
                <a:gd name="T5" fmla="*/ 437 h 1058"/>
                <a:gd name="T6" fmla="*/ 204 w 1553"/>
                <a:gd name="T7" fmla="*/ 444 h 1058"/>
                <a:gd name="T8" fmla="*/ 129 w 1553"/>
                <a:gd name="T9" fmla="*/ 381 h 1058"/>
                <a:gd name="T10" fmla="*/ 90 w 1553"/>
                <a:gd name="T11" fmla="*/ 492 h 1058"/>
                <a:gd name="T12" fmla="*/ 83 w 1553"/>
                <a:gd name="T13" fmla="*/ 537 h 1058"/>
                <a:gd name="T14" fmla="*/ 25 w 1553"/>
                <a:gd name="T15" fmla="*/ 631 h 1058"/>
                <a:gd name="T16" fmla="*/ 2 w 1553"/>
                <a:gd name="T17" fmla="*/ 666 h 1058"/>
                <a:gd name="T18" fmla="*/ 170 w 1553"/>
                <a:gd name="T19" fmla="*/ 988 h 1058"/>
                <a:gd name="T20" fmla="*/ 278 w 1553"/>
                <a:gd name="T21" fmla="*/ 990 h 1058"/>
                <a:gd name="T22" fmla="*/ 300 w 1553"/>
                <a:gd name="T23" fmla="*/ 1033 h 1058"/>
                <a:gd name="T24" fmla="*/ 529 w 1553"/>
                <a:gd name="T25" fmla="*/ 950 h 1058"/>
                <a:gd name="T26" fmla="*/ 592 w 1553"/>
                <a:gd name="T27" fmla="*/ 902 h 1058"/>
                <a:gd name="T28" fmla="*/ 652 w 1553"/>
                <a:gd name="T29" fmla="*/ 828 h 1058"/>
                <a:gd name="T30" fmla="*/ 685 w 1553"/>
                <a:gd name="T31" fmla="*/ 786 h 1058"/>
                <a:gd name="T32" fmla="*/ 716 w 1553"/>
                <a:gd name="T33" fmla="*/ 791 h 1058"/>
                <a:gd name="T34" fmla="*/ 754 w 1553"/>
                <a:gd name="T35" fmla="*/ 786 h 1058"/>
                <a:gd name="T36" fmla="*/ 808 w 1553"/>
                <a:gd name="T37" fmla="*/ 798 h 1058"/>
                <a:gd name="T38" fmla="*/ 860 w 1553"/>
                <a:gd name="T39" fmla="*/ 842 h 1058"/>
                <a:gd name="T40" fmla="*/ 922 w 1553"/>
                <a:gd name="T41" fmla="*/ 917 h 1058"/>
                <a:gd name="T42" fmla="*/ 977 w 1553"/>
                <a:gd name="T43" fmla="*/ 947 h 1058"/>
                <a:gd name="T44" fmla="*/ 1075 w 1553"/>
                <a:gd name="T45" fmla="*/ 1015 h 1058"/>
                <a:gd name="T46" fmla="*/ 1149 w 1553"/>
                <a:gd name="T47" fmla="*/ 948 h 1058"/>
                <a:gd name="T48" fmla="*/ 1224 w 1553"/>
                <a:gd name="T49" fmla="*/ 971 h 1058"/>
                <a:gd name="T50" fmla="*/ 1314 w 1553"/>
                <a:gd name="T51" fmla="*/ 1057 h 1058"/>
                <a:gd name="T52" fmla="*/ 1334 w 1553"/>
                <a:gd name="T53" fmla="*/ 971 h 1058"/>
                <a:gd name="T54" fmla="*/ 1350 w 1553"/>
                <a:gd name="T55" fmla="*/ 948 h 1058"/>
                <a:gd name="T56" fmla="*/ 1401 w 1553"/>
                <a:gd name="T57" fmla="*/ 939 h 1058"/>
                <a:gd name="T58" fmla="*/ 1537 w 1553"/>
                <a:gd name="T59" fmla="*/ 994 h 1058"/>
                <a:gd name="T60" fmla="*/ 1551 w 1553"/>
                <a:gd name="T61" fmla="*/ 960 h 1058"/>
                <a:gd name="T62" fmla="*/ 1505 w 1553"/>
                <a:gd name="T63" fmla="*/ 836 h 1058"/>
                <a:gd name="T64" fmla="*/ 1509 w 1553"/>
                <a:gd name="T65" fmla="*/ 754 h 1058"/>
                <a:gd name="T66" fmla="*/ 1479 w 1553"/>
                <a:gd name="T67" fmla="*/ 691 h 1058"/>
                <a:gd name="T68" fmla="*/ 1488 w 1553"/>
                <a:gd name="T69" fmla="*/ 599 h 1058"/>
                <a:gd name="T70" fmla="*/ 1292 w 1553"/>
                <a:gd name="T71" fmla="*/ 423 h 1058"/>
                <a:gd name="T72" fmla="*/ 1231 w 1553"/>
                <a:gd name="T73" fmla="*/ 467 h 1058"/>
                <a:gd name="T74" fmla="*/ 1223 w 1553"/>
                <a:gd name="T75" fmla="*/ 404 h 1058"/>
                <a:gd name="T76" fmla="*/ 1170 w 1553"/>
                <a:gd name="T77" fmla="*/ 331 h 1058"/>
                <a:gd name="T78" fmla="*/ 1104 w 1553"/>
                <a:gd name="T79" fmla="*/ 221 h 1058"/>
                <a:gd name="T80" fmla="*/ 1120 w 1553"/>
                <a:gd name="T81" fmla="*/ 118 h 1058"/>
                <a:gd name="T82" fmla="*/ 988 w 1553"/>
                <a:gd name="T83" fmla="*/ 42 h 1058"/>
                <a:gd name="T84" fmla="*/ 953 w 1553"/>
                <a:gd name="T85" fmla="*/ 60 h 1058"/>
                <a:gd name="T86" fmla="*/ 908 w 1553"/>
                <a:gd name="T87" fmla="*/ 58 h 1058"/>
                <a:gd name="T88" fmla="*/ 822 w 1553"/>
                <a:gd name="T89" fmla="*/ 12 h 1058"/>
                <a:gd name="T90" fmla="*/ 800 w 1553"/>
                <a:gd name="T91" fmla="*/ 16 h 1058"/>
                <a:gd name="T92" fmla="*/ 760 w 1553"/>
                <a:gd name="T93" fmla="*/ 41 h 1058"/>
                <a:gd name="T94" fmla="*/ 803 w 1553"/>
                <a:gd name="T95" fmla="*/ 103 h 1058"/>
                <a:gd name="T96" fmla="*/ 787 w 1553"/>
                <a:gd name="T97" fmla="*/ 188 h 1058"/>
                <a:gd name="T98" fmla="*/ 785 w 1553"/>
                <a:gd name="T99" fmla="*/ 298 h 1058"/>
                <a:gd name="T100" fmla="*/ 573 w 1553"/>
                <a:gd name="T101" fmla="*/ 307 h 1058"/>
                <a:gd name="T102" fmla="*/ 507 w 1553"/>
                <a:gd name="T103" fmla="*/ 399 h 1058"/>
                <a:gd name="T104" fmla="*/ 382 w 1553"/>
                <a:gd name="T105" fmla="*/ 351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3" h="1058">
                  <a:moveTo>
                    <a:pt x="323" y="331"/>
                  </a:moveTo>
                  <a:lnTo>
                    <a:pt x="321" y="335"/>
                  </a:lnTo>
                  <a:lnTo>
                    <a:pt x="315" y="342"/>
                  </a:lnTo>
                  <a:cubicBezTo>
                    <a:pt x="315" y="343"/>
                    <a:pt x="314" y="343"/>
                    <a:pt x="314" y="343"/>
                  </a:cubicBezTo>
                  <a:lnTo>
                    <a:pt x="308" y="347"/>
                  </a:lnTo>
                  <a:cubicBezTo>
                    <a:pt x="307" y="348"/>
                    <a:pt x="305" y="348"/>
                    <a:pt x="304" y="348"/>
                  </a:cubicBezTo>
                  <a:lnTo>
                    <a:pt x="270" y="351"/>
                  </a:lnTo>
                  <a:lnTo>
                    <a:pt x="268" y="353"/>
                  </a:lnTo>
                  <a:lnTo>
                    <a:pt x="265" y="357"/>
                  </a:lnTo>
                  <a:lnTo>
                    <a:pt x="263" y="366"/>
                  </a:lnTo>
                  <a:lnTo>
                    <a:pt x="261" y="394"/>
                  </a:lnTo>
                  <a:lnTo>
                    <a:pt x="257" y="410"/>
                  </a:lnTo>
                  <a:lnTo>
                    <a:pt x="250" y="424"/>
                  </a:lnTo>
                  <a:lnTo>
                    <a:pt x="241" y="436"/>
                  </a:lnTo>
                  <a:lnTo>
                    <a:pt x="240" y="437"/>
                  </a:lnTo>
                  <a:lnTo>
                    <a:pt x="231" y="443"/>
                  </a:lnTo>
                  <a:cubicBezTo>
                    <a:pt x="230" y="444"/>
                    <a:pt x="229" y="444"/>
                    <a:pt x="228" y="445"/>
                  </a:cubicBezTo>
                  <a:lnTo>
                    <a:pt x="218" y="447"/>
                  </a:lnTo>
                  <a:cubicBezTo>
                    <a:pt x="217" y="447"/>
                    <a:pt x="215" y="447"/>
                    <a:pt x="214" y="447"/>
                  </a:cubicBezTo>
                  <a:lnTo>
                    <a:pt x="204" y="444"/>
                  </a:lnTo>
                  <a:cubicBezTo>
                    <a:pt x="202" y="444"/>
                    <a:pt x="201" y="443"/>
                    <a:pt x="200" y="442"/>
                  </a:cubicBezTo>
                  <a:lnTo>
                    <a:pt x="137" y="377"/>
                  </a:lnTo>
                  <a:lnTo>
                    <a:pt x="133" y="375"/>
                  </a:lnTo>
                  <a:lnTo>
                    <a:pt x="132" y="375"/>
                  </a:lnTo>
                  <a:lnTo>
                    <a:pt x="129" y="381"/>
                  </a:lnTo>
                  <a:lnTo>
                    <a:pt x="116" y="459"/>
                  </a:lnTo>
                  <a:cubicBezTo>
                    <a:pt x="116" y="461"/>
                    <a:pt x="115" y="462"/>
                    <a:pt x="114" y="464"/>
                  </a:cubicBezTo>
                  <a:lnTo>
                    <a:pt x="98" y="478"/>
                  </a:lnTo>
                  <a:lnTo>
                    <a:pt x="94" y="484"/>
                  </a:lnTo>
                  <a:lnTo>
                    <a:pt x="90" y="492"/>
                  </a:lnTo>
                  <a:lnTo>
                    <a:pt x="89" y="499"/>
                  </a:lnTo>
                  <a:lnTo>
                    <a:pt x="89" y="518"/>
                  </a:lnTo>
                  <a:lnTo>
                    <a:pt x="87" y="528"/>
                  </a:lnTo>
                  <a:cubicBezTo>
                    <a:pt x="87" y="529"/>
                    <a:pt x="87" y="529"/>
                    <a:pt x="87" y="530"/>
                  </a:cubicBezTo>
                  <a:lnTo>
                    <a:pt x="83" y="537"/>
                  </a:lnTo>
                  <a:cubicBezTo>
                    <a:pt x="83" y="538"/>
                    <a:pt x="82" y="538"/>
                    <a:pt x="82" y="539"/>
                  </a:cubicBezTo>
                  <a:lnTo>
                    <a:pt x="54" y="565"/>
                  </a:lnTo>
                  <a:lnTo>
                    <a:pt x="51" y="570"/>
                  </a:lnTo>
                  <a:lnTo>
                    <a:pt x="29" y="627"/>
                  </a:lnTo>
                  <a:cubicBezTo>
                    <a:pt x="28" y="629"/>
                    <a:pt x="27" y="630"/>
                    <a:pt x="25" y="631"/>
                  </a:cubicBezTo>
                  <a:lnTo>
                    <a:pt x="9" y="641"/>
                  </a:lnTo>
                  <a:lnTo>
                    <a:pt x="4" y="646"/>
                  </a:lnTo>
                  <a:lnTo>
                    <a:pt x="2" y="651"/>
                  </a:lnTo>
                  <a:lnTo>
                    <a:pt x="0" y="658"/>
                  </a:lnTo>
                  <a:lnTo>
                    <a:pt x="2" y="666"/>
                  </a:lnTo>
                  <a:lnTo>
                    <a:pt x="69" y="879"/>
                  </a:lnTo>
                  <a:lnTo>
                    <a:pt x="154" y="950"/>
                  </a:lnTo>
                  <a:cubicBezTo>
                    <a:pt x="156" y="951"/>
                    <a:pt x="157" y="952"/>
                    <a:pt x="157" y="954"/>
                  </a:cubicBezTo>
                  <a:lnTo>
                    <a:pt x="165" y="990"/>
                  </a:lnTo>
                  <a:lnTo>
                    <a:pt x="170" y="988"/>
                  </a:lnTo>
                  <a:cubicBezTo>
                    <a:pt x="170" y="988"/>
                    <a:pt x="171" y="988"/>
                    <a:pt x="172" y="988"/>
                  </a:cubicBezTo>
                  <a:lnTo>
                    <a:pt x="226" y="987"/>
                  </a:lnTo>
                  <a:lnTo>
                    <a:pt x="251" y="990"/>
                  </a:lnTo>
                  <a:lnTo>
                    <a:pt x="268" y="989"/>
                  </a:lnTo>
                  <a:lnTo>
                    <a:pt x="278" y="990"/>
                  </a:lnTo>
                  <a:cubicBezTo>
                    <a:pt x="279" y="991"/>
                    <a:pt x="280" y="991"/>
                    <a:pt x="280" y="991"/>
                  </a:cubicBezTo>
                  <a:lnTo>
                    <a:pt x="286" y="994"/>
                  </a:lnTo>
                  <a:cubicBezTo>
                    <a:pt x="287" y="995"/>
                    <a:pt x="289" y="996"/>
                    <a:pt x="289" y="997"/>
                  </a:cubicBezTo>
                  <a:lnTo>
                    <a:pt x="294" y="1008"/>
                  </a:lnTo>
                  <a:lnTo>
                    <a:pt x="300" y="1033"/>
                  </a:lnTo>
                  <a:lnTo>
                    <a:pt x="309" y="1034"/>
                  </a:lnTo>
                  <a:lnTo>
                    <a:pt x="328" y="1032"/>
                  </a:lnTo>
                  <a:lnTo>
                    <a:pt x="435" y="1004"/>
                  </a:lnTo>
                  <a:lnTo>
                    <a:pt x="483" y="971"/>
                  </a:lnTo>
                  <a:lnTo>
                    <a:pt x="529" y="950"/>
                  </a:lnTo>
                  <a:lnTo>
                    <a:pt x="538" y="942"/>
                  </a:lnTo>
                  <a:lnTo>
                    <a:pt x="552" y="929"/>
                  </a:lnTo>
                  <a:lnTo>
                    <a:pt x="562" y="921"/>
                  </a:lnTo>
                  <a:lnTo>
                    <a:pt x="583" y="910"/>
                  </a:lnTo>
                  <a:lnTo>
                    <a:pt x="592" y="902"/>
                  </a:lnTo>
                  <a:lnTo>
                    <a:pt x="600" y="892"/>
                  </a:lnTo>
                  <a:lnTo>
                    <a:pt x="612" y="868"/>
                  </a:lnTo>
                  <a:lnTo>
                    <a:pt x="617" y="859"/>
                  </a:lnTo>
                  <a:lnTo>
                    <a:pt x="626" y="850"/>
                  </a:lnTo>
                  <a:lnTo>
                    <a:pt x="652" y="828"/>
                  </a:lnTo>
                  <a:lnTo>
                    <a:pt x="658" y="820"/>
                  </a:lnTo>
                  <a:lnTo>
                    <a:pt x="671" y="798"/>
                  </a:lnTo>
                  <a:lnTo>
                    <a:pt x="676" y="791"/>
                  </a:lnTo>
                  <a:cubicBezTo>
                    <a:pt x="677" y="790"/>
                    <a:pt x="678" y="789"/>
                    <a:pt x="679" y="789"/>
                  </a:cubicBezTo>
                  <a:lnTo>
                    <a:pt x="685" y="786"/>
                  </a:lnTo>
                  <a:cubicBezTo>
                    <a:pt x="686" y="786"/>
                    <a:pt x="688" y="785"/>
                    <a:pt x="689" y="785"/>
                  </a:cubicBezTo>
                  <a:lnTo>
                    <a:pt x="696" y="786"/>
                  </a:lnTo>
                  <a:cubicBezTo>
                    <a:pt x="697" y="786"/>
                    <a:pt x="698" y="786"/>
                    <a:pt x="699" y="786"/>
                  </a:cubicBezTo>
                  <a:lnTo>
                    <a:pt x="709" y="791"/>
                  </a:lnTo>
                  <a:lnTo>
                    <a:pt x="716" y="791"/>
                  </a:lnTo>
                  <a:lnTo>
                    <a:pt x="728" y="785"/>
                  </a:lnTo>
                  <a:lnTo>
                    <a:pt x="738" y="783"/>
                  </a:lnTo>
                  <a:cubicBezTo>
                    <a:pt x="739" y="782"/>
                    <a:pt x="740" y="782"/>
                    <a:pt x="741" y="782"/>
                  </a:cubicBezTo>
                  <a:lnTo>
                    <a:pt x="750" y="784"/>
                  </a:lnTo>
                  <a:cubicBezTo>
                    <a:pt x="751" y="784"/>
                    <a:pt x="753" y="785"/>
                    <a:pt x="754" y="786"/>
                  </a:cubicBezTo>
                  <a:lnTo>
                    <a:pt x="765" y="795"/>
                  </a:lnTo>
                  <a:lnTo>
                    <a:pt x="772" y="798"/>
                  </a:lnTo>
                  <a:lnTo>
                    <a:pt x="799" y="796"/>
                  </a:lnTo>
                  <a:cubicBezTo>
                    <a:pt x="800" y="796"/>
                    <a:pt x="801" y="796"/>
                    <a:pt x="802" y="796"/>
                  </a:cubicBezTo>
                  <a:lnTo>
                    <a:pt x="808" y="798"/>
                  </a:lnTo>
                  <a:cubicBezTo>
                    <a:pt x="809" y="798"/>
                    <a:pt x="810" y="799"/>
                    <a:pt x="810" y="799"/>
                  </a:cubicBezTo>
                  <a:lnTo>
                    <a:pt x="817" y="804"/>
                  </a:lnTo>
                  <a:cubicBezTo>
                    <a:pt x="818" y="804"/>
                    <a:pt x="818" y="805"/>
                    <a:pt x="819" y="805"/>
                  </a:cubicBezTo>
                  <a:lnTo>
                    <a:pt x="847" y="838"/>
                  </a:lnTo>
                  <a:lnTo>
                    <a:pt x="860" y="842"/>
                  </a:lnTo>
                  <a:lnTo>
                    <a:pt x="890" y="834"/>
                  </a:lnTo>
                  <a:cubicBezTo>
                    <a:pt x="892" y="834"/>
                    <a:pt x="894" y="834"/>
                    <a:pt x="896" y="835"/>
                  </a:cubicBezTo>
                  <a:cubicBezTo>
                    <a:pt x="898" y="836"/>
                    <a:pt x="899" y="838"/>
                    <a:pt x="900" y="840"/>
                  </a:cubicBezTo>
                  <a:lnTo>
                    <a:pt x="910" y="895"/>
                  </a:lnTo>
                  <a:lnTo>
                    <a:pt x="922" y="917"/>
                  </a:lnTo>
                  <a:lnTo>
                    <a:pt x="959" y="951"/>
                  </a:lnTo>
                  <a:lnTo>
                    <a:pt x="961" y="949"/>
                  </a:lnTo>
                  <a:lnTo>
                    <a:pt x="968" y="947"/>
                  </a:lnTo>
                  <a:cubicBezTo>
                    <a:pt x="969" y="947"/>
                    <a:pt x="970" y="947"/>
                    <a:pt x="970" y="947"/>
                  </a:cubicBezTo>
                  <a:lnTo>
                    <a:pt x="977" y="947"/>
                  </a:lnTo>
                  <a:cubicBezTo>
                    <a:pt x="978" y="947"/>
                    <a:pt x="979" y="947"/>
                    <a:pt x="980" y="947"/>
                  </a:cubicBezTo>
                  <a:lnTo>
                    <a:pt x="1000" y="954"/>
                  </a:lnTo>
                  <a:cubicBezTo>
                    <a:pt x="1001" y="954"/>
                    <a:pt x="1002" y="955"/>
                    <a:pt x="1002" y="955"/>
                  </a:cubicBezTo>
                  <a:lnTo>
                    <a:pt x="1070" y="1012"/>
                  </a:lnTo>
                  <a:lnTo>
                    <a:pt x="1075" y="1015"/>
                  </a:lnTo>
                  <a:lnTo>
                    <a:pt x="1079" y="1015"/>
                  </a:lnTo>
                  <a:lnTo>
                    <a:pt x="1083" y="1014"/>
                  </a:lnTo>
                  <a:lnTo>
                    <a:pt x="1134" y="956"/>
                  </a:lnTo>
                  <a:cubicBezTo>
                    <a:pt x="1135" y="955"/>
                    <a:pt x="1136" y="954"/>
                    <a:pt x="1137" y="953"/>
                  </a:cubicBezTo>
                  <a:lnTo>
                    <a:pt x="1149" y="948"/>
                  </a:lnTo>
                  <a:cubicBezTo>
                    <a:pt x="1150" y="948"/>
                    <a:pt x="1151" y="948"/>
                    <a:pt x="1152" y="948"/>
                  </a:cubicBezTo>
                  <a:lnTo>
                    <a:pt x="1165" y="948"/>
                  </a:lnTo>
                  <a:cubicBezTo>
                    <a:pt x="1166" y="948"/>
                    <a:pt x="1167" y="948"/>
                    <a:pt x="1168" y="948"/>
                  </a:cubicBezTo>
                  <a:lnTo>
                    <a:pt x="1222" y="970"/>
                  </a:lnTo>
                  <a:cubicBezTo>
                    <a:pt x="1222" y="970"/>
                    <a:pt x="1223" y="971"/>
                    <a:pt x="1224" y="971"/>
                  </a:cubicBezTo>
                  <a:lnTo>
                    <a:pt x="1247" y="990"/>
                  </a:lnTo>
                  <a:lnTo>
                    <a:pt x="1286" y="1039"/>
                  </a:lnTo>
                  <a:lnTo>
                    <a:pt x="1302" y="1053"/>
                  </a:lnTo>
                  <a:lnTo>
                    <a:pt x="1309" y="1056"/>
                  </a:lnTo>
                  <a:lnTo>
                    <a:pt x="1314" y="1057"/>
                  </a:lnTo>
                  <a:lnTo>
                    <a:pt x="1319" y="1055"/>
                  </a:lnTo>
                  <a:lnTo>
                    <a:pt x="1324" y="1051"/>
                  </a:lnTo>
                  <a:lnTo>
                    <a:pt x="1328" y="1044"/>
                  </a:lnTo>
                  <a:lnTo>
                    <a:pt x="1330" y="1031"/>
                  </a:lnTo>
                  <a:lnTo>
                    <a:pt x="1334" y="971"/>
                  </a:lnTo>
                  <a:cubicBezTo>
                    <a:pt x="1335" y="970"/>
                    <a:pt x="1335" y="969"/>
                    <a:pt x="1335" y="969"/>
                  </a:cubicBezTo>
                  <a:lnTo>
                    <a:pt x="1339" y="958"/>
                  </a:lnTo>
                  <a:cubicBezTo>
                    <a:pt x="1339" y="957"/>
                    <a:pt x="1340" y="956"/>
                    <a:pt x="1341" y="955"/>
                  </a:cubicBezTo>
                  <a:lnTo>
                    <a:pt x="1348" y="950"/>
                  </a:lnTo>
                  <a:cubicBezTo>
                    <a:pt x="1349" y="949"/>
                    <a:pt x="1350" y="948"/>
                    <a:pt x="1350" y="948"/>
                  </a:cubicBezTo>
                  <a:lnTo>
                    <a:pt x="1381" y="937"/>
                  </a:lnTo>
                  <a:lnTo>
                    <a:pt x="1390" y="936"/>
                  </a:lnTo>
                  <a:cubicBezTo>
                    <a:pt x="1391" y="936"/>
                    <a:pt x="1391" y="936"/>
                    <a:pt x="1392" y="936"/>
                  </a:cubicBezTo>
                  <a:lnTo>
                    <a:pt x="1399" y="938"/>
                  </a:lnTo>
                  <a:cubicBezTo>
                    <a:pt x="1400" y="938"/>
                    <a:pt x="1401" y="938"/>
                    <a:pt x="1401" y="939"/>
                  </a:cubicBezTo>
                  <a:lnTo>
                    <a:pt x="1408" y="942"/>
                  </a:lnTo>
                  <a:cubicBezTo>
                    <a:pt x="1409" y="943"/>
                    <a:pt x="1410" y="943"/>
                    <a:pt x="1411" y="944"/>
                  </a:cubicBezTo>
                  <a:lnTo>
                    <a:pt x="1436" y="971"/>
                  </a:lnTo>
                  <a:lnTo>
                    <a:pt x="1447" y="978"/>
                  </a:lnTo>
                  <a:lnTo>
                    <a:pt x="1537" y="994"/>
                  </a:lnTo>
                  <a:lnTo>
                    <a:pt x="1543" y="993"/>
                  </a:lnTo>
                  <a:lnTo>
                    <a:pt x="1547" y="990"/>
                  </a:lnTo>
                  <a:lnTo>
                    <a:pt x="1550" y="982"/>
                  </a:lnTo>
                  <a:lnTo>
                    <a:pt x="1552" y="970"/>
                  </a:lnTo>
                  <a:lnTo>
                    <a:pt x="1551" y="960"/>
                  </a:lnTo>
                  <a:lnTo>
                    <a:pt x="1549" y="950"/>
                  </a:lnTo>
                  <a:lnTo>
                    <a:pt x="1508" y="855"/>
                  </a:lnTo>
                  <a:lnTo>
                    <a:pt x="1506" y="846"/>
                  </a:lnTo>
                  <a:lnTo>
                    <a:pt x="1505" y="838"/>
                  </a:lnTo>
                  <a:cubicBezTo>
                    <a:pt x="1505" y="837"/>
                    <a:pt x="1505" y="836"/>
                    <a:pt x="1505" y="836"/>
                  </a:cubicBezTo>
                  <a:lnTo>
                    <a:pt x="1514" y="795"/>
                  </a:lnTo>
                  <a:lnTo>
                    <a:pt x="1514" y="784"/>
                  </a:lnTo>
                  <a:lnTo>
                    <a:pt x="1514" y="773"/>
                  </a:lnTo>
                  <a:lnTo>
                    <a:pt x="1512" y="763"/>
                  </a:lnTo>
                  <a:lnTo>
                    <a:pt x="1509" y="754"/>
                  </a:lnTo>
                  <a:lnTo>
                    <a:pt x="1504" y="745"/>
                  </a:lnTo>
                  <a:lnTo>
                    <a:pt x="1489" y="727"/>
                  </a:lnTo>
                  <a:cubicBezTo>
                    <a:pt x="1489" y="726"/>
                    <a:pt x="1488" y="725"/>
                    <a:pt x="1488" y="725"/>
                  </a:cubicBezTo>
                  <a:lnTo>
                    <a:pt x="1483" y="710"/>
                  </a:lnTo>
                  <a:lnTo>
                    <a:pt x="1479" y="691"/>
                  </a:lnTo>
                  <a:lnTo>
                    <a:pt x="1477" y="653"/>
                  </a:lnTo>
                  <a:lnTo>
                    <a:pt x="1478" y="634"/>
                  </a:lnTo>
                  <a:lnTo>
                    <a:pt x="1482" y="619"/>
                  </a:lnTo>
                  <a:lnTo>
                    <a:pt x="1487" y="606"/>
                  </a:lnTo>
                  <a:lnTo>
                    <a:pt x="1488" y="599"/>
                  </a:lnTo>
                  <a:lnTo>
                    <a:pt x="1486" y="586"/>
                  </a:lnTo>
                  <a:lnTo>
                    <a:pt x="1446" y="505"/>
                  </a:lnTo>
                  <a:lnTo>
                    <a:pt x="1429" y="452"/>
                  </a:lnTo>
                  <a:lnTo>
                    <a:pt x="1337" y="419"/>
                  </a:lnTo>
                  <a:lnTo>
                    <a:pt x="1292" y="423"/>
                  </a:lnTo>
                  <a:lnTo>
                    <a:pt x="1282" y="435"/>
                  </a:lnTo>
                  <a:lnTo>
                    <a:pt x="1272" y="454"/>
                  </a:lnTo>
                  <a:lnTo>
                    <a:pt x="1257" y="470"/>
                  </a:lnTo>
                  <a:cubicBezTo>
                    <a:pt x="1255" y="472"/>
                    <a:pt x="1252" y="473"/>
                    <a:pt x="1249" y="472"/>
                  </a:cubicBezTo>
                  <a:lnTo>
                    <a:pt x="1231" y="467"/>
                  </a:lnTo>
                  <a:cubicBezTo>
                    <a:pt x="1229" y="466"/>
                    <a:pt x="1228" y="464"/>
                    <a:pt x="1227" y="462"/>
                  </a:cubicBezTo>
                  <a:lnTo>
                    <a:pt x="1219" y="446"/>
                  </a:lnTo>
                  <a:cubicBezTo>
                    <a:pt x="1218" y="445"/>
                    <a:pt x="1218" y="444"/>
                    <a:pt x="1218" y="442"/>
                  </a:cubicBezTo>
                  <a:lnTo>
                    <a:pt x="1219" y="424"/>
                  </a:lnTo>
                  <a:lnTo>
                    <a:pt x="1223" y="404"/>
                  </a:lnTo>
                  <a:lnTo>
                    <a:pt x="1222" y="388"/>
                  </a:lnTo>
                  <a:lnTo>
                    <a:pt x="1209" y="355"/>
                  </a:lnTo>
                  <a:lnTo>
                    <a:pt x="1193" y="342"/>
                  </a:lnTo>
                  <a:lnTo>
                    <a:pt x="1172" y="332"/>
                  </a:lnTo>
                  <a:cubicBezTo>
                    <a:pt x="1171" y="332"/>
                    <a:pt x="1170" y="332"/>
                    <a:pt x="1170" y="331"/>
                  </a:cubicBezTo>
                  <a:lnTo>
                    <a:pt x="1145" y="312"/>
                  </a:lnTo>
                  <a:cubicBezTo>
                    <a:pt x="1145" y="311"/>
                    <a:pt x="1144" y="310"/>
                    <a:pt x="1144" y="310"/>
                  </a:cubicBezTo>
                  <a:lnTo>
                    <a:pt x="1131" y="289"/>
                  </a:lnTo>
                  <a:lnTo>
                    <a:pt x="1116" y="256"/>
                  </a:lnTo>
                  <a:lnTo>
                    <a:pt x="1104" y="221"/>
                  </a:lnTo>
                  <a:lnTo>
                    <a:pt x="1100" y="192"/>
                  </a:lnTo>
                  <a:cubicBezTo>
                    <a:pt x="1100" y="191"/>
                    <a:pt x="1100" y="190"/>
                    <a:pt x="1100" y="189"/>
                  </a:cubicBezTo>
                  <a:lnTo>
                    <a:pt x="1109" y="153"/>
                  </a:lnTo>
                  <a:lnTo>
                    <a:pt x="1119" y="133"/>
                  </a:lnTo>
                  <a:lnTo>
                    <a:pt x="1120" y="118"/>
                  </a:lnTo>
                  <a:lnTo>
                    <a:pt x="1103" y="91"/>
                  </a:lnTo>
                  <a:lnTo>
                    <a:pt x="1074" y="76"/>
                  </a:lnTo>
                  <a:lnTo>
                    <a:pt x="1007" y="75"/>
                  </a:lnTo>
                  <a:cubicBezTo>
                    <a:pt x="1003" y="75"/>
                    <a:pt x="1001" y="73"/>
                    <a:pt x="999" y="70"/>
                  </a:cubicBezTo>
                  <a:lnTo>
                    <a:pt x="988" y="42"/>
                  </a:lnTo>
                  <a:lnTo>
                    <a:pt x="983" y="15"/>
                  </a:lnTo>
                  <a:lnTo>
                    <a:pt x="976" y="11"/>
                  </a:lnTo>
                  <a:lnTo>
                    <a:pt x="966" y="18"/>
                  </a:lnTo>
                  <a:lnTo>
                    <a:pt x="956" y="41"/>
                  </a:lnTo>
                  <a:lnTo>
                    <a:pt x="953" y="60"/>
                  </a:lnTo>
                  <a:cubicBezTo>
                    <a:pt x="952" y="63"/>
                    <a:pt x="949" y="66"/>
                    <a:pt x="946" y="66"/>
                  </a:cubicBezTo>
                  <a:lnTo>
                    <a:pt x="933" y="69"/>
                  </a:lnTo>
                  <a:cubicBezTo>
                    <a:pt x="931" y="69"/>
                    <a:pt x="929" y="69"/>
                    <a:pt x="927" y="68"/>
                  </a:cubicBezTo>
                  <a:lnTo>
                    <a:pt x="910" y="60"/>
                  </a:lnTo>
                  <a:cubicBezTo>
                    <a:pt x="909" y="59"/>
                    <a:pt x="909" y="59"/>
                    <a:pt x="908" y="58"/>
                  </a:cubicBezTo>
                  <a:lnTo>
                    <a:pt x="894" y="44"/>
                  </a:lnTo>
                  <a:cubicBezTo>
                    <a:pt x="893" y="44"/>
                    <a:pt x="893" y="43"/>
                    <a:pt x="892" y="42"/>
                  </a:cubicBezTo>
                  <a:lnTo>
                    <a:pt x="884" y="26"/>
                  </a:lnTo>
                  <a:lnTo>
                    <a:pt x="826" y="14"/>
                  </a:lnTo>
                  <a:cubicBezTo>
                    <a:pt x="824" y="13"/>
                    <a:pt x="823" y="13"/>
                    <a:pt x="822" y="12"/>
                  </a:cubicBezTo>
                  <a:lnTo>
                    <a:pt x="809" y="0"/>
                  </a:lnTo>
                  <a:lnTo>
                    <a:pt x="808" y="2"/>
                  </a:lnTo>
                  <a:cubicBezTo>
                    <a:pt x="808" y="3"/>
                    <a:pt x="808" y="4"/>
                    <a:pt x="807" y="5"/>
                  </a:cubicBezTo>
                  <a:lnTo>
                    <a:pt x="802" y="14"/>
                  </a:lnTo>
                  <a:cubicBezTo>
                    <a:pt x="801" y="14"/>
                    <a:pt x="801" y="15"/>
                    <a:pt x="800" y="16"/>
                  </a:cubicBezTo>
                  <a:lnTo>
                    <a:pt x="782" y="29"/>
                  </a:lnTo>
                  <a:cubicBezTo>
                    <a:pt x="781" y="29"/>
                    <a:pt x="780" y="30"/>
                    <a:pt x="779" y="30"/>
                  </a:cubicBezTo>
                  <a:lnTo>
                    <a:pt x="772" y="31"/>
                  </a:lnTo>
                  <a:lnTo>
                    <a:pt x="767" y="34"/>
                  </a:lnTo>
                  <a:lnTo>
                    <a:pt x="760" y="41"/>
                  </a:lnTo>
                  <a:lnTo>
                    <a:pt x="764" y="56"/>
                  </a:lnTo>
                  <a:lnTo>
                    <a:pt x="782" y="70"/>
                  </a:lnTo>
                  <a:cubicBezTo>
                    <a:pt x="782" y="71"/>
                    <a:pt x="783" y="71"/>
                    <a:pt x="783" y="72"/>
                  </a:cubicBezTo>
                  <a:lnTo>
                    <a:pt x="802" y="99"/>
                  </a:lnTo>
                  <a:cubicBezTo>
                    <a:pt x="803" y="100"/>
                    <a:pt x="803" y="102"/>
                    <a:pt x="803" y="103"/>
                  </a:cubicBezTo>
                  <a:lnTo>
                    <a:pt x="805" y="160"/>
                  </a:lnTo>
                  <a:cubicBezTo>
                    <a:pt x="805" y="161"/>
                    <a:pt x="804" y="162"/>
                    <a:pt x="804" y="163"/>
                  </a:cubicBezTo>
                  <a:lnTo>
                    <a:pt x="800" y="172"/>
                  </a:lnTo>
                  <a:cubicBezTo>
                    <a:pt x="800" y="173"/>
                    <a:pt x="799" y="174"/>
                    <a:pt x="799" y="175"/>
                  </a:cubicBezTo>
                  <a:lnTo>
                    <a:pt x="787" y="188"/>
                  </a:lnTo>
                  <a:lnTo>
                    <a:pt x="785" y="192"/>
                  </a:lnTo>
                  <a:lnTo>
                    <a:pt x="784" y="201"/>
                  </a:lnTo>
                  <a:lnTo>
                    <a:pt x="786" y="211"/>
                  </a:lnTo>
                  <a:lnTo>
                    <a:pt x="788" y="280"/>
                  </a:lnTo>
                  <a:lnTo>
                    <a:pt x="785" y="298"/>
                  </a:lnTo>
                  <a:cubicBezTo>
                    <a:pt x="785" y="303"/>
                    <a:pt x="781" y="306"/>
                    <a:pt x="777" y="305"/>
                  </a:cubicBezTo>
                  <a:lnTo>
                    <a:pt x="639" y="295"/>
                  </a:lnTo>
                  <a:lnTo>
                    <a:pt x="596" y="307"/>
                  </a:lnTo>
                  <a:cubicBezTo>
                    <a:pt x="595" y="307"/>
                    <a:pt x="594" y="307"/>
                    <a:pt x="594" y="307"/>
                  </a:cubicBezTo>
                  <a:lnTo>
                    <a:pt x="573" y="307"/>
                  </a:lnTo>
                  <a:lnTo>
                    <a:pt x="556" y="353"/>
                  </a:lnTo>
                  <a:lnTo>
                    <a:pt x="544" y="376"/>
                  </a:lnTo>
                  <a:lnTo>
                    <a:pt x="531" y="392"/>
                  </a:lnTo>
                  <a:cubicBezTo>
                    <a:pt x="530" y="393"/>
                    <a:pt x="529" y="394"/>
                    <a:pt x="527" y="394"/>
                  </a:cubicBezTo>
                  <a:lnTo>
                    <a:pt x="507" y="399"/>
                  </a:lnTo>
                  <a:cubicBezTo>
                    <a:pt x="507" y="400"/>
                    <a:pt x="506" y="400"/>
                    <a:pt x="505" y="400"/>
                  </a:cubicBezTo>
                  <a:lnTo>
                    <a:pt x="479" y="399"/>
                  </a:lnTo>
                  <a:lnTo>
                    <a:pt x="432" y="388"/>
                  </a:lnTo>
                  <a:cubicBezTo>
                    <a:pt x="431" y="388"/>
                    <a:pt x="430" y="388"/>
                    <a:pt x="429" y="387"/>
                  </a:cubicBezTo>
                  <a:lnTo>
                    <a:pt x="382" y="351"/>
                  </a:lnTo>
                  <a:lnTo>
                    <a:pt x="366" y="342"/>
                  </a:lnTo>
                  <a:lnTo>
                    <a:pt x="325" y="331"/>
                  </a:lnTo>
                  <a:cubicBezTo>
                    <a:pt x="324" y="331"/>
                    <a:pt x="324" y="331"/>
                    <a:pt x="323" y="33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xmlns="" id="{333EFBBA-3BE5-4B5E-8CA4-109591752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3387725"/>
              <a:ext cx="523875" cy="368300"/>
            </a:xfrm>
            <a:custGeom>
              <a:avLst/>
              <a:gdLst>
                <a:gd name="T0" fmla="*/ 450 w 1455"/>
                <a:gd name="T1" fmla="*/ 868 h 1021"/>
                <a:gd name="T2" fmla="*/ 476 w 1455"/>
                <a:gd name="T3" fmla="*/ 924 h 1021"/>
                <a:gd name="T4" fmla="*/ 529 w 1455"/>
                <a:gd name="T5" fmla="*/ 996 h 1021"/>
                <a:gd name="T6" fmla="*/ 600 w 1455"/>
                <a:gd name="T7" fmla="*/ 1019 h 1021"/>
                <a:gd name="T8" fmla="*/ 648 w 1455"/>
                <a:gd name="T9" fmla="*/ 978 h 1021"/>
                <a:gd name="T10" fmla="*/ 697 w 1455"/>
                <a:gd name="T11" fmla="*/ 991 h 1021"/>
                <a:gd name="T12" fmla="*/ 769 w 1455"/>
                <a:gd name="T13" fmla="*/ 945 h 1021"/>
                <a:gd name="T14" fmla="*/ 879 w 1455"/>
                <a:gd name="T15" fmla="*/ 940 h 1021"/>
                <a:gd name="T16" fmla="*/ 944 w 1455"/>
                <a:gd name="T17" fmla="*/ 949 h 1021"/>
                <a:gd name="T18" fmla="*/ 964 w 1455"/>
                <a:gd name="T19" fmla="*/ 946 h 1021"/>
                <a:gd name="T20" fmla="*/ 1018 w 1455"/>
                <a:gd name="T21" fmla="*/ 966 h 1021"/>
                <a:gd name="T22" fmla="*/ 1042 w 1455"/>
                <a:gd name="T23" fmla="*/ 872 h 1021"/>
                <a:gd name="T24" fmla="*/ 1189 w 1455"/>
                <a:gd name="T25" fmla="*/ 774 h 1021"/>
                <a:gd name="T26" fmla="*/ 1212 w 1455"/>
                <a:gd name="T27" fmla="*/ 763 h 1021"/>
                <a:gd name="T28" fmla="*/ 1346 w 1455"/>
                <a:gd name="T29" fmla="*/ 830 h 1021"/>
                <a:gd name="T30" fmla="*/ 1378 w 1455"/>
                <a:gd name="T31" fmla="*/ 830 h 1021"/>
                <a:gd name="T32" fmla="*/ 1364 w 1455"/>
                <a:gd name="T33" fmla="*/ 750 h 1021"/>
                <a:gd name="T34" fmla="*/ 1373 w 1455"/>
                <a:gd name="T35" fmla="*/ 732 h 1021"/>
                <a:gd name="T36" fmla="*/ 1439 w 1455"/>
                <a:gd name="T37" fmla="*/ 693 h 1021"/>
                <a:gd name="T38" fmla="*/ 1436 w 1455"/>
                <a:gd name="T39" fmla="*/ 652 h 1021"/>
                <a:gd name="T40" fmla="*/ 1452 w 1455"/>
                <a:gd name="T41" fmla="*/ 629 h 1021"/>
                <a:gd name="T42" fmla="*/ 1413 w 1455"/>
                <a:gd name="T43" fmla="*/ 596 h 1021"/>
                <a:gd name="T44" fmla="*/ 1413 w 1455"/>
                <a:gd name="T45" fmla="*/ 569 h 1021"/>
                <a:gd name="T46" fmla="*/ 1428 w 1455"/>
                <a:gd name="T47" fmla="*/ 499 h 1021"/>
                <a:gd name="T48" fmla="*/ 1389 w 1455"/>
                <a:gd name="T49" fmla="*/ 419 h 1021"/>
                <a:gd name="T50" fmla="*/ 1389 w 1455"/>
                <a:gd name="T51" fmla="*/ 351 h 1021"/>
                <a:gd name="T52" fmla="*/ 1387 w 1455"/>
                <a:gd name="T53" fmla="*/ 241 h 1021"/>
                <a:gd name="T54" fmla="*/ 1352 w 1455"/>
                <a:gd name="T55" fmla="*/ 190 h 1021"/>
                <a:gd name="T56" fmla="*/ 1249 w 1455"/>
                <a:gd name="T57" fmla="*/ 172 h 1021"/>
                <a:gd name="T58" fmla="*/ 1214 w 1455"/>
                <a:gd name="T59" fmla="*/ 130 h 1021"/>
                <a:gd name="T60" fmla="*/ 1124 w 1455"/>
                <a:gd name="T61" fmla="*/ 110 h 1021"/>
                <a:gd name="T62" fmla="*/ 1056 w 1455"/>
                <a:gd name="T63" fmla="*/ 75 h 1021"/>
                <a:gd name="T64" fmla="*/ 891 w 1455"/>
                <a:gd name="T65" fmla="*/ 0 h 1021"/>
                <a:gd name="T66" fmla="*/ 854 w 1455"/>
                <a:gd name="T67" fmla="*/ 17 h 1021"/>
                <a:gd name="T68" fmla="*/ 784 w 1455"/>
                <a:gd name="T69" fmla="*/ 35 h 1021"/>
                <a:gd name="T70" fmla="*/ 723 w 1455"/>
                <a:gd name="T71" fmla="*/ 95 h 1021"/>
                <a:gd name="T72" fmla="*/ 520 w 1455"/>
                <a:gd name="T73" fmla="*/ 103 h 1021"/>
                <a:gd name="T74" fmla="*/ 472 w 1455"/>
                <a:gd name="T75" fmla="*/ 164 h 1021"/>
                <a:gd name="T76" fmla="*/ 471 w 1455"/>
                <a:gd name="T77" fmla="*/ 189 h 1021"/>
                <a:gd name="T78" fmla="*/ 449 w 1455"/>
                <a:gd name="T79" fmla="*/ 196 h 1021"/>
                <a:gd name="T80" fmla="*/ 386 w 1455"/>
                <a:gd name="T81" fmla="*/ 242 h 1021"/>
                <a:gd name="T82" fmla="*/ 320 w 1455"/>
                <a:gd name="T83" fmla="*/ 336 h 1021"/>
                <a:gd name="T84" fmla="*/ 284 w 1455"/>
                <a:gd name="T85" fmla="*/ 410 h 1021"/>
                <a:gd name="T86" fmla="*/ 285 w 1455"/>
                <a:gd name="T87" fmla="*/ 500 h 1021"/>
                <a:gd name="T88" fmla="*/ 265 w 1455"/>
                <a:gd name="T89" fmla="*/ 538 h 1021"/>
                <a:gd name="T90" fmla="*/ 220 w 1455"/>
                <a:gd name="T91" fmla="*/ 514 h 1021"/>
                <a:gd name="T92" fmla="*/ 197 w 1455"/>
                <a:gd name="T93" fmla="*/ 427 h 1021"/>
                <a:gd name="T94" fmla="*/ 165 w 1455"/>
                <a:gd name="T95" fmla="*/ 389 h 1021"/>
                <a:gd name="T96" fmla="*/ 173 w 1455"/>
                <a:gd name="T97" fmla="*/ 371 h 1021"/>
                <a:gd name="T98" fmla="*/ 182 w 1455"/>
                <a:gd name="T99" fmla="*/ 358 h 1021"/>
                <a:gd name="T100" fmla="*/ 140 w 1455"/>
                <a:gd name="T101" fmla="*/ 351 h 1021"/>
                <a:gd name="T102" fmla="*/ 103 w 1455"/>
                <a:gd name="T103" fmla="*/ 328 h 1021"/>
                <a:gd name="T104" fmla="*/ 93 w 1455"/>
                <a:gd name="T105" fmla="*/ 265 h 1021"/>
                <a:gd name="T106" fmla="*/ 31 w 1455"/>
                <a:gd name="T107" fmla="*/ 279 h 1021"/>
                <a:gd name="T108" fmla="*/ 35 w 1455"/>
                <a:gd name="T109" fmla="*/ 336 h 1021"/>
                <a:gd name="T110" fmla="*/ 0 w 1455"/>
                <a:gd name="T111" fmla="*/ 376 h 1021"/>
                <a:gd name="T112" fmla="*/ 99 w 1455"/>
                <a:gd name="T113" fmla="*/ 463 h 1021"/>
                <a:gd name="T114" fmla="*/ 128 w 1455"/>
                <a:gd name="T115" fmla="*/ 540 h 1021"/>
                <a:gd name="T116" fmla="*/ 130 w 1455"/>
                <a:gd name="T117" fmla="*/ 637 h 1021"/>
                <a:gd name="T118" fmla="*/ 184 w 1455"/>
                <a:gd name="T119" fmla="*/ 680 h 1021"/>
                <a:gd name="T120" fmla="*/ 199 w 1455"/>
                <a:gd name="T121" fmla="*/ 73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55" h="1021">
                  <a:moveTo>
                    <a:pt x="387" y="845"/>
                  </a:moveTo>
                  <a:lnTo>
                    <a:pt x="403" y="862"/>
                  </a:lnTo>
                  <a:lnTo>
                    <a:pt x="445" y="866"/>
                  </a:lnTo>
                  <a:cubicBezTo>
                    <a:pt x="447" y="866"/>
                    <a:pt x="449" y="867"/>
                    <a:pt x="450" y="868"/>
                  </a:cubicBezTo>
                  <a:lnTo>
                    <a:pt x="471" y="888"/>
                  </a:lnTo>
                  <a:cubicBezTo>
                    <a:pt x="472" y="889"/>
                    <a:pt x="473" y="891"/>
                    <a:pt x="473" y="893"/>
                  </a:cubicBezTo>
                  <a:lnTo>
                    <a:pt x="476" y="921"/>
                  </a:lnTo>
                  <a:cubicBezTo>
                    <a:pt x="476" y="922"/>
                    <a:pt x="476" y="923"/>
                    <a:pt x="476" y="924"/>
                  </a:cubicBezTo>
                  <a:lnTo>
                    <a:pt x="468" y="949"/>
                  </a:lnTo>
                  <a:lnTo>
                    <a:pt x="467" y="963"/>
                  </a:lnTo>
                  <a:lnTo>
                    <a:pt x="512" y="990"/>
                  </a:lnTo>
                  <a:lnTo>
                    <a:pt x="529" y="996"/>
                  </a:lnTo>
                  <a:cubicBezTo>
                    <a:pt x="530" y="997"/>
                    <a:pt x="532" y="998"/>
                    <a:pt x="533" y="1000"/>
                  </a:cubicBezTo>
                  <a:lnTo>
                    <a:pt x="539" y="1010"/>
                  </a:lnTo>
                  <a:lnTo>
                    <a:pt x="591" y="1020"/>
                  </a:lnTo>
                  <a:lnTo>
                    <a:pt x="600" y="1019"/>
                  </a:lnTo>
                  <a:lnTo>
                    <a:pt x="607" y="1015"/>
                  </a:lnTo>
                  <a:lnTo>
                    <a:pt x="639" y="982"/>
                  </a:lnTo>
                  <a:cubicBezTo>
                    <a:pt x="640" y="982"/>
                    <a:pt x="641" y="981"/>
                    <a:pt x="642" y="981"/>
                  </a:cubicBezTo>
                  <a:lnTo>
                    <a:pt x="648" y="978"/>
                  </a:lnTo>
                  <a:cubicBezTo>
                    <a:pt x="649" y="977"/>
                    <a:pt x="650" y="977"/>
                    <a:pt x="651" y="977"/>
                  </a:cubicBezTo>
                  <a:lnTo>
                    <a:pt x="658" y="977"/>
                  </a:lnTo>
                  <a:cubicBezTo>
                    <a:pt x="659" y="977"/>
                    <a:pt x="660" y="977"/>
                    <a:pt x="661" y="977"/>
                  </a:cubicBezTo>
                  <a:lnTo>
                    <a:pt x="697" y="991"/>
                  </a:lnTo>
                  <a:lnTo>
                    <a:pt x="715" y="992"/>
                  </a:lnTo>
                  <a:lnTo>
                    <a:pt x="730" y="990"/>
                  </a:lnTo>
                  <a:lnTo>
                    <a:pt x="733" y="988"/>
                  </a:lnTo>
                  <a:lnTo>
                    <a:pt x="769" y="945"/>
                  </a:lnTo>
                  <a:cubicBezTo>
                    <a:pt x="770" y="944"/>
                    <a:pt x="771" y="944"/>
                    <a:pt x="772" y="943"/>
                  </a:cubicBezTo>
                  <a:lnTo>
                    <a:pt x="780" y="939"/>
                  </a:lnTo>
                  <a:cubicBezTo>
                    <a:pt x="781" y="938"/>
                    <a:pt x="782" y="938"/>
                    <a:pt x="784" y="938"/>
                  </a:cubicBezTo>
                  <a:lnTo>
                    <a:pt x="879" y="940"/>
                  </a:lnTo>
                  <a:cubicBezTo>
                    <a:pt x="881" y="940"/>
                    <a:pt x="883" y="941"/>
                    <a:pt x="884" y="942"/>
                  </a:cubicBezTo>
                  <a:lnTo>
                    <a:pt x="914" y="971"/>
                  </a:lnTo>
                  <a:lnTo>
                    <a:pt x="915" y="971"/>
                  </a:lnTo>
                  <a:lnTo>
                    <a:pt x="944" y="949"/>
                  </a:lnTo>
                  <a:cubicBezTo>
                    <a:pt x="945" y="949"/>
                    <a:pt x="946" y="948"/>
                    <a:pt x="947" y="948"/>
                  </a:cubicBezTo>
                  <a:lnTo>
                    <a:pt x="957" y="945"/>
                  </a:lnTo>
                  <a:cubicBezTo>
                    <a:pt x="958" y="945"/>
                    <a:pt x="959" y="945"/>
                    <a:pt x="960" y="945"/>
                  </a:cubicBezTo>
                  <a:lnTo>
                    <a:pt x="964" y="946"/>
                  </a:lnTo>
                  <a:cubicBezTo>
                    <a:pt x="965" y="946"/>
                    <a:pt x="966" y="946"/>
                    <a:pt x="966" y="946"/>
                  </a:cubicBezTo>
                  <a:lnTo>
                    <a:pt x="999" y="963"/>
                  </a:lnTo>
                  <a:lnTo>
                    <a:pt x="1015" y="967"/>
                  </a:lnTo>
                  <a:lnTo>
                    <a:pt x="1018" y="966"/>
                  </a:lnTo>
                  <a:lnTo>
                    <a:pt x="1021" y="962"/>
                  </a:lnTo>
                  <a:lnTo>
                    <a:pt x="1037" y="884"/>
                  </a:lnTo>
                  <a:cubicBezTo>
                    <a:pt x="1037" y="883"/>
                    <a:pt x="1037" y="883"/>
                    <a:pt x="1037" y="882"/>
                  </a:cubicBezTo>
                  <a:lnTo>
                    <a:pt x="1042" y="872"/>
                  </a:lnTo>
                  <a:cubicBezTo>
                    <a:pt x="1043" y="872"/>
                    <a:pt x="1043" y="871"/>
                    <a:pt x="1044" y="870"/>
                  </a:cubicBezTo>
                  <a:lnTo>
                    <a:pt x="1051" y="864"/>
                  </a:lnTo>
                  <a:lnTo>
                    <a:pt x="1164" y="802"/>
                  </a:lnTo>
                  <a:lnTo>
                    <a:pt x="1189" y="774"/>
                  </a:lnTo>
                  <a:cubicBezTo>
                    <a:pt x="1190" y="774"/>
                    <a:pt x="1190" y="773"/>
                    <a:pt x="1191" y="773"/>
                  </a:cubicBezTo>
                  <a:lnTo>
                    <a:pt x="1204" y="765"/>
                  </a:lnTo>
                  <a:cubicBezTo>
                    <a:pt x="1205" y="764"/>
                    <a:pt x="1205" y="764"/>
                    <a:pt x="1206" y="764"/>
                  </a:cubicBezTo>
                  <a:lnTo>
                    <a:pt x="1212" y="763"/>
                  </a:lnTo>
                  <a:cubicBezTo>
                    <a:pt x="1213" y="763"/>
                    <a:pt x="1214" y="762"/>
                    <a:pt x="1215" y="763"/>
                  </a:cubicBezTo>
                  <a:lnTo>
                    <a:pt x="1299" y="779"/>
                  </a:lnTo>
                  <a:cubicBezTo>
                    <a:pt x="1301" y="780"/>
                    <a:pt x="1303" y="780"/>
                    <a:pt x="1304" y="782"/>
                  </a:cubicBezTo>
                  <a:lnTo>
                    <a:pt x="1346" y="830"/>
                  </a:lnTo>
                  <a:lnTo>
                    <a:pt x="1359" y="835"/>
                  </a:lnTo>
                  <a:lnTo>
                    <a:pt x="1372" y="834"/>
                  </a:lnTo>
                  <a:lnTo>
                    <a:pt x="1376" y="833"/>
                  </a:lnTo>
                  <a:lnTo>
                    <a:pt x="1378" y="830"/>
                  </a:lnTo>
                  <a:lnTo>
                    <a:pt x="1379" y="827"/>
                  </a:lnTo>
                  <a:lnTo>
                    <a:pt x="1365" y="773"/>
                  </a:lnTo>
                  <a:lnTo>
                    <a:pt x="1363" y="760"/>
                  </a:lnTo>
                  <a:lnTo>
                    <a:pt x="1364" y="750"/>
                  </a:lnTo>
                  <a:cubicBezTo>
                    <a:pt x="1364" y="749"/>
                    <a:pt x="1364" y="748"/>
                    <a:pt x="1364" y="748"/>
                  </a:cubicBezTo>
                  <a:lnTo>
                    <a:pt x="1367" y="740"/>
                  </a:lnTo>
                  <a:cubicBezTo>
                    <a:pt x="1367" y="739"/>
                    <a:pt x="1368" y="738"/>
                    <a:pt x="1369" y="737"/>
                  </a:cubicBezTo>
                  <a:lnTo>
                    <a:pt x="1373" y="732"/>
                  </a:lnTo>
                  <a:cubicBezTo>
                    <a:pt x="1374" y="731"/>
                    <a:pt x="1376" y="730"/>
                    <a:pt x="1377" y="730"/>
                  </a:cubicBezTo>
                  <a:lnTo>
                    <a:pt x="1447" y="714"/>
                  </a:lnTo>
                  <a:lnTo>
                    <a:pt x="1447" y="712"/>
                  </a:lnTo>
                  <a:lnTo>
                    <a:pt x="1439" y="693"/>
                  </a:lnTo>
                  <a:lnTo>
                    <a:pt x="1435" y="680"/>
                  </a:lnTo>
                  <a:lnTo>
                    <a:pt x="1434" y="667"/>
                  </a:lnTo>
                  <a:lnTo>
                    <a:pt x="1435" y="654"/>
                  </a:lnTo>
                  <a:cubicBezTo>
                    <a:pt x="1435" y="653"/>
                    <a:pt x="1435" y="653"/>
                    <a:pt x="1436" y="652"/>
                  </a:cubicBezTo>
                  <a:lnTo>
                    <a:pt x="1440" y="642"/>
                  </a:lnTo>
                  <a:cubicBezTo>
                    <a:pt x="1440" y="641"/>
                    <a:pt x="1441" y="640"/>
                    <a:pt x="1442" y="639"/>
                  </a:cubicBezTo>
                  <a:lnTo>
                    <a:pt x="1450" y="631"/>
                  </a:lnTo>
                  <a:cubicBezTo>
                    <a:pt x="1451" y="630"/>
                    <a:pt x="1451" y="630"/>
                    <a:pt x="1452" y="629"/>
                  </a:cubicBezTo>
                  <a:lnTo>
                    <a:pt x="1454" y="629"/>
                  </a:lnTo>
                  <a:lnTo>
                    <a:pt x="1448" y="624"/>
                  </a:lnTo>
                  <a:lnTo>
                    <a:pt x="1424" y="606"/>
                  </a:lnTo>
                  <a:lnTo>
                    <a:pt x="1413" y="596"/>
                  </a:lnTo>
                  <a:lnTo>
                    <a:pt x="1409" y="589"/>
                  </a:lnTo>
                  <a:cubicBezTo>
                    <a:pt x="1407" y="587"/>
                    <a:pt x="1407" y="584"/>
                    <a:pt x="1408" y="582"/>
                  </a:cubicBezTo>
                  <a:lnTo>
                    <a:pt x="1410" y="575"/>
                  </a:lnTo>
                  <a:lnTo>
                    <a:pt x="1413" y="569"/>
                  </a:lnTo>
                  <a:lnTo>
                    <a:pt x="1435" y="537"/>
                  </a:lnTo>
                  <a:lnTo>
                    <a:pt x="1438" y="532"/>
                  </a:lnTo>
                  <a:lnTo>
                    <a:pt x="1436" y="519"/>
                  </a:lnTo>
                  <a:lnTo>
                    <a:pt x="1428" y="499"/>
                  </a:lnTo>
                  <a:lnTo>
                    <a:pt x="1403" y="461"/>
                  </a:lnTo>
                  <a:lnTo>
                    <a:pt x="1393" y="441"/>
                  </a:lnTo>
                  <a:lnTo>
                    <a:pt x="1389" y="424"/>
                  </a:lnTo>
                  <a:cubicBezTo>
                    <a:pt x="1389" y="422"/>
                    <a:pt x="1389" y="421"/>
                    <a:pt x="1389" y="419"/>
                  </a:cubicBezTo>
                  <a:lnTo>
                    <a:pt x="1394" y="402"/>
                  </a:lnTo>
                  <a:lnTo>
                    <a:pt x="1395" y="393"/>
                  </a:lnTo>
                  <a:lnTo>
                    <a:pt x="1393" y="374"/>
                  </a:lnTo>
                  <a:lnTo>
                    <a:pt x="1389" y="351"/>
                  </a:lnTo>
                  <a:lnTo>
                    <a:pt x="1387" y="314"/>
                  </a:lnTo>
                  <a:lnTo>
                    <a:pt x="1389" y="272"/>
                  </a:lnTo>
                  <a:lnTo>
                    <a:pt x="1389" y="257"/>
                  </a:lnTo>
                  <a:lnTo>
                    <a:pt x="1387" y="241"/>
                  </a:lnTo>
                  <a:lnTo>
                    <a:pt x="1381" y="217"/>
                  </a:lnTo>
                  <a:lnTo>
                    <a:pt x="1375" y="206"/>
                  </a:lnTo>
                  <a:lnTo>
                    <a:pt x="1369" y="200"/>
                  </a:lnTo>
                  <a:lnTo>
                    <a:pt x="1352" y="190"/>
                  </a:lnTo>
                  <a:lnTo>
                    <a:pt x="1319" y="182"/>
                  </a:lnTo>
                  <a:lnTo>
                    <a:pt x="1284" y="180"/>
                  </a:lnTo>
                  <a:lnTo>
                    <a:pt x="1252" y="174"/>
                  </a:lnTo>
                  <a:cubicBezTo>
                    <a:pt x="1251" y="174"/>
                    <a:pt x="1250" y="173"/>
                    <a:pt x="1249" y="172"/>
                  </a:cubicBezTo>
                  <a:lnTo>
                    <a:pt x="1233" y="161"/>
                  </a:lnTo>
                  <a:cubicBezTo>
                    <a:pt x="1233" y="160"/>
                    <a:pt x="1232" y="160"/>
                    <a:pt x="1232" y="159"/>
                  </a:cubicBezTo>
                  <a:lnTo>
                    <a:pt x="1223" y="147"/>
                  </a:lnTo>
                  <a:lnTo>
                    <a:pt x="1214" y="130"/>
                  </a:lnTo>
                  <a:lnTo>
                    <a:pt x="1209" y="124"/>
                  </a:lnTo>
                  <a:lnTo>
                    <a:pt x="1204" y="120"/>
                  </a:lnTo>
                  <a:lnTo>
                    <a:pt x="1127" y="111"/>
                  </a:lnTo>
                  <a:cubicBezTo>
                    <a:pt x="1126" y="111"/>
                    <a:pt x="1125" y="111"/>
                    <a:pt x="1124" y="110"/>
                  </a:cubicBezTo>
                  <a:lnTo>
                    <a:pt x="1103" y="98"/>
                  </a:lnTo>
                  <a:lnTo>
                    <a:pt x="1066" y="68"/>
                  </a:lnTo>
                  <a:lnTo>
                    <a:pt x="1062" y="72"/>
                  </a:lnTo>
                  <a:cubicBezTo>
                    <a:pt x="1060" y="74"/>
                    <a:pt x="1058" y="75"/>
                    <a:pt x="1056" y="75"/>
                  </a:cubicBezTo>
                  <a:lnTo>
                    <a:pt x="1014" y="72"/>
                  </a:lnTo>
                  <a:cubicBezTo>
                    <a:pt x="1013" y="72"/>
                    <a:pt x="1011" y="72"/>
                    <a:pt x="1010" y="71"/>
                  </a:cubicBezTo>
                  <a:lnTo>
                    <a:pt x="898" y="3"/>
                  </a:lnTo>
                  <a:lnTo>
                    <a:pt x="891" y="0"/>
                  </a:lnTo>
                  <a:lnTo>
                    <a:pt x="883" y="2"/>
                  </a:lnTo>
                  <a:lnTo>
                    <a:pt x="868" y="13"/>
                  </a:lnTo>
                  <a:lnTo>
                    <a:pt x="858" y="16"/>
                  </a:lnTo>
                  <a:cubicBezTo>
                    <a:pt x="857" y="17"/>
                    <a:pt x="856" y="17"/>
                    <a:pt x="854" y="17"/>
                  </a:cubicBezTo>
                  <a:lnTo>
                    <a:pt x="833" y="14"/>
                  </a:lnTo>
                  <a:lnTo>
                    <a:pt x="816" y="15"/>
                  </a:lnTo>
                  <a:lnTo>
                    <a:pt x="799" y="21"/>
                  </a:lnTo>
                  <a:lnTo>
                    <a:pt x="784" y="35"/>
                  </a:lnTo>
                  <a:lnTo>
                    <a:pt x="758" y="76"/>
                  </a:lnTo>
                  <a:lnTo>
                    <a:pt x="744" y="91"/>
                  </a:lnTo>
                  <a:cubicBezTo>
                    <a:pt x="742" y="92"/>
                    <a:pt x="741" y="93"/>
                    <a:pt x="739" y="93"/>
                  </a:cubicBezTo>
                  <a:lnTo>
                    <a:pt x="723" y="95"/>
                  </a:lnTo>
                  <a:cubicBezTo>
                    <a:pt x="722" y="95"/>
                    <a:pt x="721" y="95"/>
                    <a:pt x="721" y="95"/>
                  </a:cubicBezTo>
                  <a:lnTo>
                    <a:pt x="656" y="83"/>
                  </a:lnTo>
                  <a:lnTo>
                    <a:pt x="566" y="90"/>
                  </a:lnTo>
                  <a:lnTo>
                    <a:pt x="520" y="103"/>
                  </a:lnTo>
                  <a:lnTo>
                    <a:pt x="480" y="138"/>
                  </a:lnTo>
                  <a:lnTo>
                    <a:pt x="476" y="146"/>
                  </a:lnTo>
                  <a:lnTo>
                    <a:pt x="471" y="162"/>
                  </a:lnTo>
                  <a:lnTo>
                    <a:pt x="472" y="164"/>
                  </a:lnTo>
                  <a:lnTo>
                    <a:pt x="473" y="169"/>
                  </a:lnTo>
                  <a:lnTo>
                    <a:pt x="474" y="178"/>
                  </a:lnTo>
                  <a:cubicBezTo>
                    <a:pt x="474" y="179"/>
                    <a:pt x="474" y="180"/>
                    <a:pt x="474" y="182"/>
                  </a:cubicBezTo>
                  <a:lnTo>
                    <a:pt x="471" y="189"/>
                  </a:lnTo>
                  <a:cubicBezTo>
                    <a:pt x="470" y="190"/>
                    <a:pt x="469" y="192"/>
                    <a:pt x="467" y="193"/>
                  </a:cubicBezTo>
                  <a:lnTo>
                    <a:pt x="462" y="196"/>
                  </a:lnTo>
                  <a:cubicBezTo>
                    <a:pt x="461" y="196"/>
                    <a:pt x="460" y="197"/>
                    <a:pt x="458" y="197"/>
                  </a:cubicBezTo>
                  <a:lnTo>
                    <a:pt x="449" y="196"/>
                  </a:lnTo>
                  <a:lnTo>
                    <a:pt x="447" y="198"/>
                  </a:lnTo>
                  <a:lnTo>
                    <a:pt x="434" y="210"/>
                  </a:lnTo>
                  <a:lnTo>
                    <a:pt x="398" y="230"/>
                  </a:lnTo>
                  <a:lnTo>
                    <a:pt x="386" y="242"/>
                  </a:lnTo>
                  <a:lnTo>
                    <a:pt x="349" y="310"/>
                  </a:lnTo>
                  <a:cubicBezTo>
                    <a:pt x="348" y="310"/>
                    <a:pt x="348" y="311"/>
                    <a:pt x="348" y="311"/>
                  </a:cubicBezTo>
                  <a:lnTo>
                    <a:pt x="334" y="326"/>
                  </a:lnTo>
                  <a:lnTo>
                    <a:pt x="320" y="336"/>
                  </a:lnTo>
                  <a:lnTo>
                    <a:pt x="312" y="348"/>
                  </a:lnTo>
                  <a:lnTo>
                    <a:pt x="309" y="376"/>
                  </a:lnTo>
                  <a:cubicBezTo>
                    <a:pt x="309" y="378"/>
                    <a:pt x="308" y="379"/>
                    <a:pt x="307" y="380"/>
                  </a:cubicBezTo>
                  <a:lnTo>
                    <a:pt x="284" y="410"/>
                  </a:lnTo>
                  <a:lnTo>
                    <a:pt x="278" y="427"/>
                  </a:lnTo>
                  <a:lnTo>
                    <a:pt x="275" y="458"/>
                  </a:lnTo>
                  <a:lnTo>
                    <a:pt x="278" y="481"/>
                  </a:lnTo>
                  <a:lnTo>
                    <a:pt x="285" y="500"/>
                  </a:lnTo>
                  <a:cubicBezTo>
                    <a:pt x="285" y="500"/>
                    <a:pt x="285" y="501"/>
                    <a:pt x="285" y="502"/>
                  </a:cubicBezTo>
                  <a:lnTo>
                    <a:pt x="285" y="519"/>
                  </a:lnTo>
                  <a:cubicBezTo>
                    <a:pt x="285" y="522"/>
                    <a:pt x="284" y="524"/>
                    <a:pt x="282" y="526"/>
                  </a:cubicBezTo>
                  <a:lnTo>
                    <a:pt x="265" y="538"/>
                  </a:lnTo>
                  <a:cubicBezTo>
                    <a:pt x="263" y="539"/>
                    <a:pt x="261" y="540"/>
                    <a:pt x="259" y="539"/>
                  </a:cubicBezTo>
                  <a:lnTo>
                    <a:pt x="238" y="537"/>
                  </a:lnTo>
                  <a:cubicBezTo>
                    <a:pt x="236" y="536"/>
                    <a:pt x="234" y="535"/>
                    <a:pt x="233" y="533"/>
                  </a:cubicBezTo>
                  <a:lnTo>
                    <a:pt x="220" y="514"/>
                  </a:lnTo>
                  <a:cubicBezTo>
                    <a:pt x="220" y="513"/>
                    <a:pt x="220" y="513"/>
                    <a:pt x="219" y="512"/>
                  </a:cubicBezTo>
                  <a:lnTo>
                    <a:pt x="205" y="459"/>
                  </a:lnTo>
                  <a:lnTo>
                    <a:pt x="201" y="438"/>
                  </a:lnTo>
                  <a:lnTo>
                    <a:pt x="197" y="427"/>
                  </a:lnTo>
                  <a:lnTo>
                    <a:pt x="192" y="421"/>
                  </a:lnTo>
                  <a:lnTo>
                    <a:pt x="168" y="395"/>
                  </a:lnTo>
                  <a:cubicBezTo>
                    <a:pt x="167" y="394"/>
                    <a:pt x="167" y="394"/>
                    <a:pt x="167" y="393"/>
                  </a:cubicBezTo>
                  <a:lnTo>
                    <a:pt x="165" y="389"/>
                  </a:lnTo>
                  <a:cubicBezTo>
                    <a:pt x="165" y="387"/>
                    <a:pt x="165" y="385"/>
                    <a:pt x="165" y="384"/>
                  </a:cubicBezTo>
                  <a:lnTo>
                    <a:pt x="166" y="380"/>
                  </a:lnTo>
                  <a:cubicBezTo>
                    <a:pt x="167" y="379"/>
                    <a:pt x="167" y="378"/>
                    <a:pt x="168" y="377"/>
                  </a:cubicBezTo>
                  <a:lnTo>
                    <a:pt x="173" y="371"/>
                  </a:lnTo>
                  <a:cubicBezTo>
                    <a:pt x="174" y="371"/>
                    <a:pt x="176" y="370"/>
                    <a:pt x="176" y="370"/>
                  </a:cubicBezTo>
                  <a:cubicBezTo>
                    <a:pt x="176" y="369"/>
                    <a:pt x="177" y="369"/>
                    <a:pt x="179" y="369"/>
                  </a:cubicBezTo>
                  <a:lnTo>
                    <a:pt x="182" y="362"/>
                  </a:lnTo>
                  <a:lnTo>
                    <a:pt x="182" y="358"/>
                  </a:lnTo>
                  <a:lnTo>
                    <a:pt x="180" y="355"/>
                  </a:lnTo>
                  <a:lnTo>
                    <a:pt x="175" y="352"/>
                  </a:lnTo>
                  <a:lnTo>
                    <a:pt x="142" y="351"/>
                  </a:lnTo>
                  <a:cubicBezTo>
                    <a:pt x="141" y="351"/>
                    <a:pt x="141" y="351"/>
                    <a:pt x="140" y="351"/>
                  </a:cubicBezTo>
                  <a:lnTo>
                    <a:pt x="122" y="345"/>
                  </a:lnTo>
                  <a:cubicBezTo>
                    <a:pt x="121" y="345"/>
                    <a:pt x="120" y="344"/>
                    <a:pt x="119" y="344"/>
                  </a:cubicBezTo>
                  <a:lnTo>
                    <a:pt x="106" y="332"/>
                  </a:lnTo>
                  <a:cubicBezTo>
                    <a:pt x="105" y="331"/>
                    <a:pt x="104" y="329"/>
                    <a:pt x="103" y="328"/>
                  </a:cubicBezTo>
                  <a:lnTo>
                    <a:pt x="99" y="313"/>
                  </a:lnTo>
                  <a:cubicBezTo>
                    <a:pt x="98" y="312"/>
                    <a:pt x="98" y="311"/>
                    <a:pt x="98" y="311"/>
                  </a:cubicBezTo>
                  <a:lnTo>
                    <a:pt x="98" y="279"/>
                  </a:lnTo>
                  <a:lnTo>
                    <a:pt x="93" y="265"/>
                  </a:lnTo>
                  <a:lnTo>
                    <a:pt x="73" y="251"/>
                  </a:lnTo>
                  <a:lnTo>
                    <a:pt x="7" y="247"/>
                  </a:lnTo>
                  <a:lnTo>
                    <a:pt x="20" y="261"/>
                  </a:lnTo>
                  <a:lnTo>
                    <a:pt x="31" y="279"/>
                  </a:lnTo>
                  <a:cubicBezTo>
                    <a:pt x="32" y="280"/>
                    <a:pt x="32" y="281"/>
                    <a:pt x="32" y="282"/>
                  </a:cubicBezTo>
                  <a:lnTo>
                    <a:pt x="37" y="309"/>
                  </a:lnTo>
                  <a:cubicBezTo>
                    <a:pt x="37" y="310"/>
                    <a:pt x="37" y="311"/>
                    <a:pt x="37" y="311"/>
                  </a:cubicBezTo>
                  <a:lnTo>
                    <a:pt x="35" y="336"/>
                  </a:lnTo>
                  <a:cubicBezTo>
                    <a:pt x="35" y="338"/>
                    <a:pt x="34" y="339"/>
                    <a:pt x="33" y="341"/>
                  </a:cubicBezTo>
                  <a:lnTo>
                    <a:pt x="24" y="349"/>
                  </a:lnTo>
                  <a:lnTo>
                    <a:pt x="12" y="358"/>
                  </a:lnTo>
                  <a:lnTo>
                    <a:pt x="0" y="376"/>
                  </a:lnTo>
                  <a:lnTo>
                    <a:pt x="9" y="392"/>
                  </a:lnTo>
                  <a:lnTo>
                    <a:pt x="68" y="429"/>
                  </a:lnTo>
                  <a:cubicBezTo>
                    <a:pt x="68" y="429"/>
                    <a:pt x="69" y="430"/>
                    <a:pt x="70" y="430"/>
                  </a:cubicBezTo>
                  <a:lnTo>
                    <a:pt x="99" y="463"/>
                  </a:lnTo>
                  <a:lnTo>
                    <a:pt x="114" y="486"/>
                  </a:lnTo>
                  <a:lnTo>
                    <a:pt x="124" y="510"/>
                  </a:lnTo>
                  <a:cubicBezTo>
                    <a:pt x="124" y="510"/>
                    <a:pt x="124" y="511"/>
                    <a:pt x="125" y="512"/>
                  </a:cubicBezTo>
                  <a:lnTo>
                    <a:pt x="128" y="540"/>
                  </a:lnTo>
                  <a:cubicBezTo>
                    <a:pt x="128" y="541"/>
                    <a:pt x="128" y="542"/>
                    <a:pt x="128" y="543"/>
                  </a:cubicBezTo>
                  <a:lnTo>
                    <a:pt x="119" y="586"/>
                  </a:lnTo>
                  <a:lnTo>
                    <a:pt x="120" y="612"/>
                  </a:lnTo>
                  <a:lnTo>
                    <a:pt x="130" y="637"/>
                  </a:lnTo>
                  <a:lnTo>
                    <a:pt x="146" y="652"/>
                  </a:lnTo>
                  <a:lnTo>
                    <a:pt x="164" y="662"/>
                  </a:lnTo>
                  <a:lnTo>
                    <a:pt x="183" y="678"/>
                  </a:lnTo>
                  <a:cubicBezTo>
                    <a:pt x="183" y="679"/>
                    <a:pt x="184" y="680"/>
                    <a:pt x="184" y="680"/>
                  </a:cubicBezTo>
                  <a:lnTo>
                    <a:pt x="195" y="699"/>
                  </a:lnTo>
                  <a:cubicBezTo>
                    <a:pt x="196" y="700"/>
                    <a:pt x="196" y="701"/>
                    <a:pt x="196" y="702"/>
                  </a:cubicBezTo>
                  <a:lnTo>
                    <a:pt x="199" y="722"/>
                  </a:lnTo>
                  <a:lnTo>
                    <a:pt x="199" y="739"/>
                  </a:lnTo>
                  <a:lnTo>
                    <a:pt x="202" y="746"/>
                  </a:lnTo>
                  <a:lnTo>
                    <a:pt x="382" y="843"/>
                  </a:lnTo>
                  <a:cubicBezTo>
                    <a:pt x="384" y="844"/>
                    <a:pt x="386" y="844"/>
                    <a:pt x="387" y="84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xmlns="" id="{39BEC241-78EB-4B73-86DD-72129C7D9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475" y="3154363"/>
              <a:ext cx="633413" cy="515937"/>
            </a:xfrm>
            <a:custGeom>
              <a:avLst/>
              <a:gdLst>
                <a:gd name="T0" fmla="*/ 547 w 1761"/>
                <a:gd name="T1" fmla="*/ 165 h 1434"/>
                <a:gd name="T2" fmla="*/ 567 w 1761"/>
                <a:gd name="T3" fmla="*/ 278 h 1434"/>
                <a:gd name="T4" fmla="*/ 571 w 1761"/>
                <a:gd name="T5" fmla="*/ 380 h 1434"/>
                <a:gd name="T6" fmla="*/ 616 w 1761"/>
                <a:gd name="T7" fmla="*/ 528 h 1434"/>
                <a:gd name="T8" fmla="*/ 589 w 1761"/>
                <a:gd name="T9" fmla="*/ 553 h 1434"/>
                <a:gd name="T10" fmla="*/ 445 w 1761"/>
                <a:gd name="T11" fmla="*/ 495 h 1434"/>
                <a:gd name="T12" fmla="*/ 396 w 1761"/>
                <a:gd name="T13" fmla="*/ 575 h 1434"/>
                <a:gd name="T14" fmla="*/ 375 w 1761"/>
                <a:gd name="T15" fmla="*/ 612 h 1434"/>
                <a:gd name="T16" fmla="*/ 342 w 1761"/>
                <a:gd name="T17" fmla="*/ 608 h 1434"/>
                <a:gd name="T18" fmla="*/ 195 w 1761"/>
                <a:gd name="T19" fmla="*/ 510 h 1434"/>
                <a:gd name="T20" fmla="*/ 119 w 1761"/>
                <a:gd name="T21" fmla="*/ 572 h 1434"/>
                <a:gd name="T22" fmla="*/ 19 w 1761"/>
                <a:gd name="T23" fmla="*/ 511 h 1434"/>
                <a:gd name="T24" fmla="*/ 5 w 1761"/>
                <a:gd name="T25" fmla="*/ 556 h 1434"/>
                <a:gd name="T26" fmla="*/ 34 w 1761"/>
                <a:gd name="T27" fmla="*/ 713 h 1434"/>
                <a:gd name="T28" fmla="*/ 0 w 1761"/>
                <a:gd name="T29" fmla="*/ 810 h 1434"/>
                <a:gd name="T30" fmla="*/ 81 w 1761"/>
                <a:gd name="T31" fmla="*/ 866 h 1434"/>
                <a:gd name="T32" fmla="*/ 108 w 1761"/>
                <a:gd name="T33" fmla="*/ 935 h 1434"/>
                <a:gd name="T34" fmla="*/ 163 w 1761"/>
                <a:gd name="T35" fmla="*/ 932 h 1434"/>
                <a:gd name="T36" fmla="*/ 268 w 1761"/>
                <a:gd name="T37" fmla="*/ 940 h 1434"/>
                <a:gd name="T38" fmla="*/ 294 w 1761"/>
                <a:gd name="T39" fmla="*/ 1035 h 1434"/>
                <a:gd name="T40" fmla="*/ 319 w 1761"/>
                <a:gd name="T41" fmla="*/ 1152 h 1434"/>
                <a:gd name="T42" fmla="*/ 315 w 1761"/>
                <a:gd name="T43" fmla="*/ 1210 h 1434"/>
                <a:gd name="T44" fmla="*/ 361 w 1761"/>
                <a:gd name="T45" fmla="*/ 1283 h 1434"/>
                <a:gd name="T46" fmla="*/ 519 w 1761"/>
                <a:gd name="T47" fmla="*/ 1225 h 1434"/>
                <a:gd name="T48" fmla="*/ 642 w 1761"/>
                <a:gd name="T49" fmla="*/ 1236 h 1434"/>
                <a:gd name="T50" fmla="*/ 713 w 1761"/>
                <a:gd name="T51" fmla="*/ 1272 h 1434"/>
                <a:gd name="T52" fmla="*/ 751 w 1761"/>
                <a:gd name="T53" fmla="*/ 1191 h 1434"/>
                <a:gd name="T54" fmla="*/ 833 w 1761"/>
                <a:gd name="T55" fmla="*/ 1188 h 1434"/>
                <a:gd name="T56" fmla="*/ 941 w 1761"/>
                <a:gd name="T57" fmla="*/ 1185 h 1434"/>
                <a:gd name="T58" fmla="*/ 1045 w 1761"/>
                <a:gd name="T59" fmla="*/ 1189 h 1434"/>
                <a:gd name="T60" fmla="*/ 1060 w 1761"/>
                <a:gd name="T61" fmla="*/ 1256 h 1434"/>
                <a:gd name="T62" fmla="*/ 1153 w 1761"/>
                <a:gd name="T63" fmla="*/ 1299 h 1434"/>
                <a:gd name="T64" fmla="*/ 1210 w 1761"/>
                <a:gd name="T65" fmla="*/ 1358 h 1434"/>
                <a:gd name="T66" fmla="*/ 1257 w 1761"/>
                <a:gd name="T67" fmla="*/ 1396 h 1434"/>
                <a:gd name="T68" fmla="*/ 1442 w 1761"/>
                <a:gd name="T69" fmla="*/ 1404 h 1434"/>
                <a:gd name="T70" fmla="*/ 1478 w 1761"/>
                <a:gd name="T71" fmla="*/ 1349 h 1434"/>
                <a:gd name="T72" fmla="*/ 1623 w 1761"/>
                <a:gd name="T73" fmla="*/ 1266 h 1434"/>
                <a:gd name="T74" fmla="*/ 1640 w 1761"/>
                <a:gd name="T75" fmla="*/ 1200 h 1434"/>
                <a:gd name="T76" fmla="*/ 1742 w 1761"/>
                <a:gd name="T77" fmla="*/ 1195 h 1434"/>
                <a:gd name="T78" fmla="*/ 1645 w 1761"/>
                <a:gd name="T79" fmla="*/ 1004 h 1434"/>
                <a:gd name="T80" fmla="*/ 1493 w 1761"/>
                <a:gd name="T81" fmla="*/ 855 h 1434"/>
                <a:gd name="T82" fmla="*/ 1475 w 1761"/>
                <a:gd name="T83" fmla="*/ 785 h 1434"/>
                <a:gd name="T84" fmla="*/ 1384 w 1761"/>
                <a:gd name="T85" fmla="*/ 797 h 1434"/>
                <a:gd name="T86" fmla="*/ 1305 w 1761"/>
                <a:gd name="T87" fmla="*/ 713 h 1434"/>
                <a:gd name="T88" fmla="*/ 1319 w 1761"/>
                <a:gd name="T89" fmla="*/ 627 h 1434"/>
                <a:gd name="T90" fmla="*/ 1365 w 1761"/>
                <a:gd name="T91" fmla="*/ 592 h 1434"/>
                <a:gd name="T92" fmla="*/ 1441 w 1761"/>
                <a:gd name="T93" fmla="*/ 531 h 1434"/>
                <a:gd name="T94" fmla="*/ 1535 w 1761"/>
                <a:gd name="T95" fmla="*/ 490 h 1434"/>
                <a:gd name="T96" fmla="*/ 1542 w 1761"/>
                <a:gd name="T97" fmla="*/ 420 h 1434"/>
                <a:gd name="T98" fmla="*/ 1394 w 1761"/>
                <a:gd name="T99" fmla="*/ 230 h 1434"/>
                <a:gd name="T100" fmla="*/ 1310 w 1761"/>
                <a:gd name="T101" fmla="*/ 293 h 1434"/>
                <a:gd name="T102" fmla="*/ 1177 w 1761"/>
                <a:gd name="T103" fmla="*/ 257 h 1434"/>
                <a:gd name="T104" fmla="*/ 1036 w 1761"/>
                <a:gd name="T105" fmla="*/ 327 h 1434"/>
                <a:gd name="T106" fmla="*/ 1057 w 1761"/>
                <a:gd name="T107" fmla="*/ 289 h 1434"/>
                <a:gd name="T108" fmla="*/ 998 w 1761"/>
                <a:gd name="T109" fmla="*/ 177 h 1434"/>
                <a:gd name="T110" fmla="*/ 876 w 1761"/>
                <a:gd name="T111" fmla="*/ 198 h 1434"/>
                <a:gd name="T112" fmla="*/ 681 w 1761"/>
                <a:gd name="T113" fmla="*/ 93 h 1434"/>
                <a:gd name="T114" fmla="*/ 498 w 1761"/>
                <a:gd name="T115" fmla="*/ 0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" h="1434">
                  <a:moveTo>
                    <a:pt x="550" y="122"/>
                  </a:moveTo>
                  <a:cubicBezTo>
                    <a:pt x="551" y="123"/>
                    <a:pt x="551" y="123"/>
                    <a:pt x="551" y="124"/>
                  </a:cubicBezTo>
                  <a:lnTo>
                    <a:pt x="554" y="139"/>
                  </a:lnTo>
                  <a:cubicBezTo>
                    <a:pt x="554" y="140"/>
                    <a:pt x="554" y="141"/>
                    <a:pt x="554" y="142"/>
                  </a:cubicBezTo>
                  <a:lnTo>
                    <a:pt x="552" y="153"/>
                  </a:lnTo>
                  <a:lnTo>
                    <a:pt x="547" y="165"/>
                  </a:lnTo>
                  <a:lnTo>
                    <a:pt x="544" y="179"/>
                  </a:lnTo>
                  <a:lnTo>
                    <a:pt x="543" y="195"/>
                  </a:lnTo>
                  <a:lnTo>
                    <a:pt x="544" y="231"/>
                  </a:lnTo>
                  <a:lnTo>
                    <a:pt x="548" y="247"/>
                  </a:lnTo>
                  <a:lnTo>
                    <a:pt x="553" y="260"/>
                  </a:lnTo>
                  <a:lnTo>
                    <a:pt x="567" y="278"/>
                  </a:lnTo>
                  <a:lnTo>
                    <a:pt x="573" y="289"/>
                  </a:lnTo>
                  <a:lnTo>
                    <a:pt x="577" y="301"/>
                  </a:lnTo>
                  <a:lnTo>
                    <a:pt x="580" y="313"/>
                  </a:lnTo>
                  <a:lnTo>
                    <a:pt x="580" y="326"/>
                  </a:lnTo>
                  <a:lnTo>
                    <a:pt x="580" y="339"/>
                  </a:lnTo>
                  <a:lnTo>
                    <a:pt x="571" y="380"/>
                  </a:lnTo>
                  <a:lnTo>
                    <a:pt x="571" y="387"/>
                  </a:lnTo>
                  <a:lnTo>
                    <a:pt x="573" y="393"/>
                  </a:lnTo>
                  <a:lnTo>
                    <a:pt x="614" y="487"/>
                  </a:lnTo>
                  <a:lnTo>
                    <a:pt x="617" y="500"/>
                  </a:lnTo>
                  <a:lnTo>
                    <a:pt x="618" y="513"/>
                  </a:lnTo>
                  <a:lnTo>
                    <a:pt x="616" y="528"/>
                  </a:lnTo>
                  <a:cubicBezTo>
                    <a:pt x="616" y="528"/>
                    <a:pt x="616" y="529"/>
                    <a:pt x="615" y="530"/>
                  </a:cubicBezTo>
                  <a:lnTo>
                    <a:pt x="611" y="540"/>
                  </a:lnTo>
                  <a:cubicBezTo>
                    <a:pt x="610" y="542"/>
                    <a:pt x="609" y="543"/>
                    <a:pt x="608" y="543"/>
                  </a:cubicBezTo>
                  <a:lnTo>
                    <a:pt x="601" y="549"/>
                  </a:lnTo>
                  <a:cubicBezTo>
                    <a:pt x="600" y="550"/>
                    <a:pt x="599" y="550"/>
                    <a:pt x="598" y="551"/>
                  </a:cubicBezTo>
                  <a:lnTo>
                    <a:pt x="589" y="553"/>
                  </a:lnTo>
                  <a:cubicBezTo>
                    <a:pt x="588" y="553"/>
                    <a:pt x="587" y="553"/>
                    <a:pt x="586" y="553"/>
                  </a:cubicBezTo>
                  <a:lnTo>
                    <a:pt x="493" y="536"/>
                  </a:lnTo>
                  <a:cubicBezTo>
                    <a:pt x="492" y="536"/>
                    <a:pt x="490" y="535"/>
                    <a:pt x="490" y="535"/>
                  </a:cubicBezTo>
                  <a:lnTo>
                    <a:pt x="476" y="525"/>
                  </a:lnTo>
                  <a:lnTo>
                    <a:pt x="450" y="498"/>
                  </a:lnTo>
                  <a:lnTo>
                    <a:pt x="445" y="495"/>
                  </a:lnTo>
                  <a:lnTo>
                    <a:pt x="440" y="494"/>
                  </a:lnTo>
                  <a:lnTo>
                    <a:pt x="434" y="495"/>
                  </a:lnTo>
                  <a:lnTo>
                    <a:pt x="407" y="505"/>
                  </a:lnTo>
                  <a:lnTo>
                    <a:pt x="403" y="508"/>
                  </a:lnTo>
                  <a:lnTo>
                    <a:pt x="400" y="515"/>
                  </a:lnTo>
                  <a:lnTo>
                    <a:pt x="396" y="575"/>
                  </a:lnTo>
                  <a:lnTo>
                    <a:pt x="393" y="590"/>
                  </a:lnTo>
                  <a:cubicBezTo>
                    <a:pt x="393" y="591"/>
                    <a:pt x="393" y="591"/>
                    <a:pt x="393" y="592"/>
                  </a:cubicBezTo>
                  <a:lnTo>
                    <a:pt x="387" y="602"/>
                  </a:lnTo>
                  <a:cubicBezTo>
                    <a:pt x="387" y="603"/>
                    <a:pt x="386" y="604"/>
                    <a:pt x="385" y="605"/>
                  </a:cubicBezTo>
                  <a:lnTo>
                    <a:pt x="378" y="611"/>
                  </a:lnTo>
                  <a:cubicBezTo>
                    <a:pt x="377" y="611"/>
                    <a:pt x="376" y="612"/>
                    <a:pt x="375" y="612"/>
                  </a:cubicBezTo>
                  <a:lnTo>
                    <a:pt x="367" y="615"/>
                  </a:lnTo>
                  <a:cubicBezTo>
                    <a:pt x="366" y="615"/>
                    <a:pt x="365" y="615"/>
                    <a:pt x="364" y="615"/>
                  </a:cubicBezTo>
                  <a:lnTo>
                    <a:pt x="356" y="614"/>
                  </a:lnTo>
                  <a:cubicBezTo>
                    <a:pt x="355" y="614"/>
                    <a:pt x="354" y="614"/>
                    <a:pt x="353" y="613"/>
                  </a:cubicBezTo>
                  <a:lnTo>
                    <a:pt x="344" y="609"/>
                  </a:lnTo>
                  <a:cubicBezTo>
                    <a:pt x="344" y="609"/>
                    <a:pt x="343" y="609"/>
                    <a:pt x="342" y="608"/>
                  </a:cubicBezTo>
                  <a:lnTo>
                    <a:pt x="324" y="592"/>
                  </a:lnTo>
                  <a:lnTo>
                    <a:pt x="286" y="543"/>
                  </a:lnTo>
                  <a:lnTo>
                    <a:pt x="265" y="526"/>
                  </a:lnTo>
                  <a:lnTo>
                    <a:pt x="214" y="506"/>
                  </a:lnTo>
                  <a:lnTo>
                    <a:pt x="204" y="506"/>
                  </a:lnTo>
                  <a:lnTo>
                    <a:pt x="195" y="510"/>
                  </a:lnTo>
                  <a:lnTo>
                    <a:pt x="144" y="568"/>
                  </a:lnTo>
                  <a:cubicBezTo>
                    <a:pt x="143" y="569"/>
                    <a:pt x="142" y="569"/>
                    <a:pt x="141" y="570"/>
                  </a:cubicBezTo>
                  <a:lnTo>
                    <a:pt x="134" y="573"/>
                  </a:lnTo>
                  <a:cubicBezTo>
                    <a:pt x="132" y="574"/>
                    <a:pt x="131" y="574"/>
                    <a:pt x="130" y="574"/>
                  </a:cubicBezTo>
                  <a:lnTo>
                    <a:pt x="122" y="573"/>
                  </a:lnTo>
                  <a:cubicBezTo>
                    <a:pt x="121" y="573"/>
                    <a:pt x="120" y="572"/>
                    <a:pt x="119" y="572"/>
                  </a:cubicBezTo>
                  <a:lnTo>
                    <a:pt x="111" y="568"/>
                  </a:lnTo>
                  <a:lnTo>
                    <a:pt x="43" y="511"/>
                  </a:lnTo>
                  <a:lnTo>
                    <a:pt x="26" y="505"/>
                  </a:lnTo>
                  <a:lnTo>
                    <a:pt x="18" y="506"/>
                  </a:lnTo>
                  <a:lnTo>
                    <a:pt x="19" y="508"/>
                  </a:lnTo>
                  <a:cubicBezTo>
                    <a:pt x="19" y="509"/>
                    <a:pt x="19" y="510"/>
                    <a:pt x="19" y="511"/>
                  </a:cubicBezTo>
                  <a:lnTo>
                    <a:pt x="19" y="518"/>
                  </a:lnTo>
                  <a:cubicBezTo>
                    <a:pt x="19" y="519"/>
                    <a:pt x="19" y="520"/>
                    <a:pt x="18" y="521"/>
                  </a:cubicBezTo>
                  <a:lnTo>
                    <a:pt x="10" y="535"/>
                  </a:lnTo>
                  <a:cubicBezTo>
                    <a:pt x="10" y="535"/>
                    <a:pt x="10" y="535"/>
                    <a:pt x="9" y="536"/>
                  </a:cubicBezTo>
                  <a:lnTo>
                    <a:pt x="6" y="543"/>
                  </a:lnTo>
                  <a:lnTo>
                    <a:pt x="5" y="556"/>
                  </a:lnTo>
                  <a:lnTo>
                    <a:pt x="8" y="566"/>
                  </a:lnTo>
                  <a:lnTo>
                    <a:pt x="20" y="589"/>
                  </a:lnTo>
                  <a:lnTo>
                    <a:pt x="23" y="598"/>
                  </a:lnTo>
                  <a:lnTo>
                    <a:pt x="34" y="677"/>
                  </a:lnTo>
                  <a:lnTo>
                    <a:pt x="35" y="696"/>
                  </a:lnTo>
                  <a:lnTo>
                    <a:pt x="34" y="713"/>
                  </a:lnTo>
                  <a:lnTo>
                    <a:pt x="29" y="726"/>
                  </a:lnTo>
                  <a:lnTo>
                    <a:pt x="18" y="746"/>
                  </a:lnTo>
                  <a:lnTo>
                    <a:pt x="8" y="760"/>
                  </a:lnTo>
                  <a:lnTo>
                    <a:pt x="5" y="768"/>
                  </a:lnTo>
                  <a:lnTo>
                    <a:pt x="1" y="783"/>
                  </a:lnTo>
                  <a:lnTo>
                    <a:pt x="0" y="810"/>
                  </a:lnTo>
                  <a:lnTo>
                    <a:pt x="2" y="824"/>
                  </a:lnTo>
                  <a:lnTo>
                    <a:pt x="4" y="825"/>
                  </a:lnTo>
                  <a:lnTo>
                    <a:pt x="63" y="850"/>
                  </a:lnTo>
                  <a:lnTo>
                    <a:pt x="72" y="856"/>
                  </a:lnTo>
                  <a:lnTo>
                    <a:pt x="80" y="864"/>
                  </a:lnTo>
                  <a:cubicBezTo>
                    <a:pt x="81" y="865"/>
                    <a:pt x="81" y="865"/>
                    <a:pt x="81" y="866"/>
                  </a:cubicBezTo>
                  <a:lnTo>
                    <a:pt x="92" y="883"/>
                  </a:lnTo>
                  <a:cubicBezTo>
                    <a:pt x="92" y="883"/>
                    <a:pt x="93" y="884"/>
                    <a:pt x="93" y="885"/>
                  </a:cubicBezTo>
                  <a:lnTo>
                    <a:pt x="97" y="900"/>
                  </a:lnTo>
                  <a:lnTo>
                    <a:pt x="101" y="923"/>
                  </a:lnTo>
                  <a:lnTo>
                    <a:pt x="104" y="930"/>
                  </a:lnTo>
                  <a:lnTo>
                    <a:pt x="108" y="935"/>
                  </a:lnTo>
                  <a:lnTo>
                    <a:pt x="113" y="936"/>
                  </a:lnTo>
                  <a:lnTo>
                    <a:pt x="120" y="937"/>
                  </a:lnTo>
                  <a:lnTo>
                    <a:pt x="128" y="936"/>
                  </a:lnTo>
                  <a:lnTo>
                    <a:pt x="149" y="931"/>
                  </a:lnTo>
                  <a:cubicBezTo>
                    <a:pt x="150" y="931"/>
                    <a:pt x="151" y="931"/>
                    <a:pt x="151" y="931"/>
                  </a:cubicBezTo>
                  <a:lnTo>
                    <a:pt x="163" y="932"/>
                  </a:lnTo>
                  <a:lnTo>
                    <a:pt x="196" y="940"/>
                  </a:lnTo>
                  <a:lnTo>
                    <a:pt x="244" y="934"/>
                  </a:lnTo>
                  <a:lnTo>
                    <a:pt x="255" y="934"/>
                  </a:lnTo>
                  <a:cubicBezTo>
                    <a:pt x="256" y="934"/>
                    <a:pt x="256" y="934"/>
                    <a:pt x="257" y="935"/>
                  </a:cubicBezTo>
                  <a:lnTo>
                    <a:pt x="266" y="938"/>
                  </a:lnTo>
                  <a:cubicBezTo>
                    <a:pt x="266" y="939"/>
                    <a:pt x="267" y="939"/>
                    <a:pt x="268" y="940"/>
                  </a:cubicBezTo>
                  <a:lnTo>
                    <a:pt x="278" y="949"/>
                  </a:lnTo>
                  <a:cubicBezTo>
                    <a:pt x="279" y="950"/>
                    <a:pt x="279" y="950"/>
                    <a:pt x="280" y="951"/>
                  </a:cubicBezTo>
                  <a:lnTo>
                    <a:pt x="285" y="962"/>
                  </a:lnTo>
                  <a:lnTo>
                    <a:pt x="289" y="974"/>
                  </a:lnTo>
                  <a:lnTo>
                    <a:pt x="294" y="1008"/>
                  </a:lnTo>
                  <a:lnTo>
                    <a:pt x="294" y="1035"/>
                  </a:lnTo>
                  <a:lnTo>
                    <a:pt x="297" y="1049"/>
                  </a:lnTo>
                  <a:lnTo>
                    <a:pt x="302" y="1069"/>
                  </a:lnTo>
                  <a:lnTo>
                    <a:pt x="321" y="1123"/>
                  </a:lnTo>
                  <a:lnTo>
                    <a:pt x="323" y="1134"/>
                  </a:lnTo>
                  <a:cubicBezTo>
                    <a:pt x="324" y="1135"/>
                    <a:pt x="324" y="1136"/>
                    <a:pt x="323" y="1137"/>
                  </a:cubicBezTo>
                  <a:lnTo>
                    <a:pt x="319" y="1152"/>
                  </a:lnTo>
                  <a:lnTo>
                    <a:pt x="313" y="1161"/>
                  </a:lnTo>
                  <a:lnTo>
                    <a:pt x="294" y="1181"/>
                  </a:lnTo>
                  <a:lnTo>
                    <a:pt x="293" y="1184"/>
                  </a:lnTo>
                  <a:lnTo>
                    <a:pt x="293" y="1191"/>
                  </a:lnTo>
                  <a:lnTo>
                    <a:pt x="296" y="1197"/>
                  </a:lnTo>
                  <a:lnTo>
                    <a:pt x="315" y="1210"/>
                  </a:lnTo>
                  <a:lnTo>
                    <a:pt x="325" y="1220"/>
                  </a:lnTo>
                  <a:lnTo>
                    <a:pt x="338" y="1235"/>
                  </a:lnTo>
                  <a:lnTo>
                    <a:pt x="354" y="1260"/>
                  </a:lnTo>
                  <a:lnTo>
                    <a:pt x="360" y="1273"/>
                  </a:lnTo>
                  <a:cubicBezTo>
                    <a:pt x="360" y="1274"/>
                    <a:pt x="360" y="1274"/>
                    <a:pt x="360" y="1275"/>
                  </a:cubicBezTo>
                  <a:lnTo>
                    <a:pt x="361" y="1283"/>
                  </a:lnTo>
                  <a:cubicBezTo>
                    <a:pt x="361" y="1284"/>
                    <a:pt x="361" y="1284"/>
                    <a:pt x="361" y="1285"/>
                  </a:cubicBezTo>
                  <a:lnTo>
                    <a:pt x="417" y="1306"/>
                  </a:lnTo>
                  <a:lnTo>
                    <a:pt x="422" y="1306"/>
                  </a:lnTo>
                  <a:lnTo>
                    <a:pt x="494" y="1238"/>
                  </a:lnTo>
                  <a:cubicBezTo>
                    <a:pt x="495" y="1238"/>
                    <a:pt x="495" y="1237"/>
                    <a:pt x="496" y="1237"/>
                  </a:cubicBezTo>
                  <a:lnTo>
                    <a:pt x="519" y="1225"/>
                  </a:lnTo>
                  <a:cubicBezTo>
                    <a:pt x="520" y="1224"/>
                    <a:pt x="521" y="1224"/>
                    <a:pt x="522" y="1224"/>
                  </a:cubicBezTo>
                  <a:lnTo>
                    <a:pt x="541" y="1223"/>
                  </a:lnTo>
                  <a:cubicBezTo>
                    <a:pt x="542" y="1223"/>
                    <a:pt x="544" y="1223"/>
                    <a:pt x="545" y="1223"/>
                  </a:cubicBezTo>
                  <a:lnTo>
                    <a:pt x="591" y="1246"/>
                  </a:lnTo>
                  <a:lnTo>
                    <a:pt x="606" y="1246"/>
                  </a:lnTo>
                  <a:lnTo>
                    <a:pt x="642" y="1236"/>
                  </a:lnTo>
                  <a:cubicBezTo>
                    <a:pt x="644" y="1235"/>
                    <a:pt x="646" y="1235"/>
                    <a:pt x="647" y="1236"/>
                  </a:cubicBezTo>
                  <a:lnTo>
                    <a:pt x="653" y="1238"/>
                  </a:lnTo>
                  <a:cubicBezTo>
                    <a:pt x="654" y="1238"/>
                    <a:pt x="655" y="1238"/>
                    <a:pt x="655" y="1239"/>
                  </a:cubicBezTo>
                  <a:lnTo>
                    <a:pt x="704" y="1272"/>
                  </a:lnTo>
                  <a:lnTo>
                    <a:pt x="710" y="1273"/>
                  </a:lnTo>
                  <a:lnTo>
                    <a:pt x="713" y="1272"/>
                  </a:lnTo>
                  <a:lnTo>
                    <a:pt x="717" y="1268"/>
                  </a:lnTo>
                  <a:lnTo>
                    <a:pt x="732" y="1217"/>
                  </a:lnTo>
                  <a:lnTo>
                    <a:pt x="738" y="1204"/>
                  </a:lnTo>
                  <a:cubicBezTo>
                    <a:pt x="739" y="1204"/>
                    <a:pt x="739" y="1203"/>
                    <a:pt x="739" y="1202"/>
                  </a:cubicBezTo>
                  <a:lnTo>
                    <a:pt x="747" y="1193"/>
                  </a:lnTo>
                  <a:cubicBezTo>
                    <a:pt x="748" y="1192"/>
                    <a:pt x="749" y="1191"/>
                    <a:pt x="751" y="1191"/>
                  </a:cubicBezTo>
                  <a:lnTo>
                    <a:pt x="812" y="1173"/>
                  </a:lnTo>
                  <a:cubicBezTo>
                    <a:pt x="813" y="1172"/>
                    <a:pt x="815" y="1172"/>
                    <a:pt x="817" y="1173"/>
                  </a:cubicBezTo>
                  <a:lnTo>
                    <a:pt x="823" y="1176"/>
                  </a:lnTo>
                  <a:cubicBezTo>
                    <a:pt x="825" y="1176"/>
                    <a:pt x="826" y="1177"/>
                    <a:pt x="827" y="1178"/>
                  </a:cubicBezTo>
                  <a:lnTo>
                    <a:pt x="831" y="1185"/>
                  </a:lnTo>
                  <a:cubicBezTo>
                    <a:pt x="832" y="1186"/>
                    <a:pt x="832" y="1187"/>
                    <a:pt x="833" y="1188"/>
                  </a:cubicBezTo>
                  <a:lnTo>
                    <a:pt x="844" y="1237"/>
                  </a:lnTo>
                  <a:lnTo>
                    <a:pt x="852" y="1255"/>
                  </a:lnTo>
                  <a:lnTo>
                    <a:pt x="859" y="1263"/>
                  </a:lnTo>
                  <a:lnTo>
                    <a:pt x="862" y="1262"/>
                  </a:lnTo>
                  <a:lnTo>
                    <a:pt x="939" y="1186"/>
                  </a:lnTo>
                  <a:cubicBezTo>
                    <a:pt x="939" y="1185"/>
                    <a:pt x="940" y="1185"/>
                    <a:pt x="941" y="1185"/>
                  </a:cubicBezTo>
                  <a:lnTo>
                    <a:pt x="952" y="1179"/>
                  </a:lnTo>
                  <a:cubicBezTo>
                    <a:pt x="953" y="1178"/>
                    <a:pt x="954" y="1178"/>
                    <a:pt x="956" y="1178"/>
                  </a:cubicBezTo>
                  <a:lnTo>
                    <a:pt x="1007" y="1177"/>
                  </a:lnTo>
                  <a:cubicBezTo>
                    <a:pt x="1007" y="1177"/>
                    <a:pt x="1008" y="1177"/>
                    <a:pt x="1009" y="1177"/>
                  </a:cubicBezTo>
                  <a:lnTo>
                    <a:pt x="1043" y="1188"/>
                  </a:lnTo>
                  <a:cubicBezTo>
                    <a:pt x="1044" y="1188"/>
                    <a:pt x="1045" y="1188"/>
                    <a:pt x="1045" y="1189"/>
                  </a:cubicBezTo>
                  <a:lnTo>
                    <a:pt x="1052" y="1194"/>
                  </a:lnTo>
                  <a:cubicBezTo>
                    <a:pt x="1053" y="1195"/>
                    <a:pt x="1054" y="1196"/>
                    <a:pt x="1054" y="1197"/>
                  </a:cubicBezTo>
                  <a:lnTo>
                    <a:pt x="1058" y="1204"/>
                  </a:lnTo>
                  <a:cubicBezTo>
                    <a:pt x="1058" y="1205"/>
                    <a:pt x="1059" y="1206"/>
                    <a:pt x="1059" y="1207"/>
                  </a:cubicBezTo>
                  <a:lnTo>
                    <a:pt x="1060" y="1217"/>
                  </a:lnTo>
                  <a:lnTo>
                    <a:pt x="1060" y="1256"/>
                  </a:lnTo>
                  <a:lnTo>
                    <a:pt x="1063" y="1266"/>
                  </a:lnTo>
                  <a:lnTo>
                    <a:pt x="1067" y="1273"/>
                  </a:lnTo>
                  <a:lnTo>
                    <a:pt x="1073" y="1278"/>
                  </a:lnTo>
                  <a:lnTo>
                    <a:pt x="1142" y="1292"/>
                  </a:lnTo>
                  <a:cubicBezTo>
                    <a:pt x="1143" y="1292"/>
                    <a:pt x="1144" y="1293"/>
                    <a:pt x="1145" y="1294"/>
                  </a:cubicBezTo>
                  <a:lnTo>
                    <a:pt x="1153" y="1299"/>
                  </a:lnTo>
                  <a:cubicBezTo>
                    <a:pt x="1154" y="1300"/>
                    <a:pt x="1154" y="1301"/>
                    <a:pt x="1155" y="1302"/>
                  </a:cubicBezTo>
                  <a:lnTo>
                    <a:pt x="1164" y="1321"/>
                  </a:lnTo>
                  <a:lnTo>
                    <a:pt x="1175" y="1338"/>
                  </a:lnTo>
                  <a:lnTo>
                    <a:pt x="1188" y="1350"/>
                  </a:lnTo>
                  <a:lnTo>
                    <a:pt x="1200" y="1356"/>
                  </a:lnTo>
                  <a:lnTo>
                    <a:pt x="1210" y="1358"/>
                  </a:lnTo>
                  <a:cubicBezTo>
                    <a:pt x="1211" y="1358"/>
                    <a:pt x="1212" y="1359"/>
                    <a:pt x="1213" y="1360"/>
                  </a:cubicBezTo>
                  <a:lnTo>
                    <a:pt x="1218" y="1364"/>
                  </a:lnTo>
                  <a:lnTo>
                    <a:pt x="1237" y="1389"/>
                  </a:lnTo>
                  <a:lnTo>
                    <a:pt x="1241" y="1391"/>
                  </a:lnTo>
                  <a:lnTo>
                    <a:pt x="1254" y="1394"/>
                  </a:lnTo>
                  <a:cubicBezTo>
                    <a:pt x="1255" y="1394"/>
                    <a:pt x="1256" y="1395"/>
                    <a:pt x="1257" y="1396"/>
                  </a:cubicBezTo>
                  <a:lnTo>
                    <a:pt x="1299" y="1433"/>
                  </a:lnTo>
                  <a:lnTo>
                    <a:pt x="1312" y="1423"/>
                  </a:lnTo>
                  <a:cubicBezTo>
                    <a:pt x="1312" y="1423"/>
                    <a:pt x="1313" y="1422"/>
                    <a:pt x="1314" y="1422"/>
                  </a:cubicBezTo>
                  <a:lnTo>
                    <a:pt x="1333" y="1414"/>
                  </a:lnTo>
                  <a:cubicBezTo>
                    <a:pt x="1333" y="1414"/>
                    <a:pt x="1334" y="1414"/>
                    <a:pt x="1335" y="1414"/>
                  </a:cubicBezTo>
                  <a:lnTo>
                    <a:pt x="1442" y="1404"/>
                  </a:lnTo>
                  <a:lnTo>
                    <a:pt x="1457" y="1396"/>
                  </a:lnTo>
                  <a:lnTo>
                    <a:pt x="1463" y="1390"/>
                  </a:lnTo>
                  <a:lnTo>
                    <a:pt x="1468" y="1383"/>
                  </a:lnTo>
                  <a:lnTo>
                    <a:pt x="1472" y="1374"/>
                  </a:lnTo>
                  <a:lnTo>
                    <a:pt x="1477" y="1351"/>
                  </a:lnTo>
                  <a:cubicBezTo>
                    <a:pt x="1477" y="1350"/>
                    <a:pt x="1478" y="1349"/>
                    <a:pt x="1478" y="1349"/>
                  </a:cubicBezTo>
                  <a:lnTo>
                    <a:pt x="1483" y="1340"/>
                  </a:lnTo>
                  <a:cubicBezTo>
                    <a:pt x="1484" y="1340"/>
                    <a:pt x="1484" y="1339"/>
                    <a:pt x="1485" y="1339"/>
                  </a:cubicBezTo>
                  <a:lnTo>
                    <a:pt x="1492" y="1333"/>
                  </a:lnTo>
                  <a:cubicBezTo>
                    <a:pt x="1492" y="1332"/>
                    <a:pt x="1493" y="1332"/>
                    <a:pt x="1494" y="1331"/>
                  </a:cubicBezTo>
                  <a:lnTo>
                    <a:pt x="1618" y="1272"/>
                  </a:lnTo>
                  <a:lnTo>
                    <a:pt x="1623" y="1266"/>
                  </a:lnTo>
                  <a:lnTo>
                    <a:pt x="1625" y="1256"/>
                  </a:lnTo>
                  <a:lnTo>
                    <a:pt x="1627" y="1231"/>
                  </a:lnTo>
                  <a:lnTo>
                    <a:pt x="1630" y="1219"/>
                  </a:lnTo>
                  <a:lnTo>
                    <a:pt x="1634" y="1208"/>
                  </a:lnTo>
                  <a:cubicBezTo>
                    <a:pt x="1634" y="1207"/>
                    <a:pt x="1634" y="1207"/>
                    <a:pt x="1635" y="1206"/>
                  </a:cubicBezTo>
                  <a:lnTo>
                    <a:pt x="1640" y="1200"/>
                  </a:lnTo>
                  <a:cubicBezTo>
                    <a:pt x="1640" y="1199"/>
                    <a:pt x="1641" y="1198"/>
                    <a:pt x="1642" y="1197"/>
                  </a:cubicBezTo>
                  <a:lnTo>
                    <a:pt x="1649" y="1194"/>
                  </a:lnTo>
                  <a:cubicBezTo>
                    <a:pt x="1651" y="1193"/>
                    <a:pt x="1653" y="1193"/>
                    <a:pt x="1655" y="1194"/>
                  </a:cubicBezTo>
                  <a:lnTo>
                    <a:pt x="1760" y="1228"/>
                  </a:lnTo>
                  <a:lnTo>
                    <a:pt x="1754" y="1220"/>
                  </a:lnTo>
                  <a:lnTo>
                    <a:pt x="1742" y="1195"/>
                  </a:lnTo>
                  <a:lnTo>
                    <a:pt x="1727" y="1128"/>
                  </a:lnTo>
                  <a:lnTo>
                    <a:pt x="1715" y="1094"/>
                  </a:lnTo>
                  <a:lnTo>
                    <a:pt x="1679" y="1057"/>
                  </a:lnTo>
                  <a:cubicBezTo>
                    <a:pt x="1678" y="1056"/>
                    <a:pt x="1678" y="1056"/>
                    <a:pt x="1678" y="1055"/>
                  </a:cubicBezTo>
                  <a:lnTo>
                    <a:pt x="1662" y="1027"/>
                  </a:lnTo>
                  <a:lnTo>
                    <a:pt x="1645" y="1004"/>
                  </a:lnTo>
                  <a:lnTo>
                    <a:pt x="1613" y="946"/>
                  </a:lnTo>
                  <a:lnTo>
                    <a:pt x="1597" y="924"/>
                  </a:lnTo>
                  <a:lnTo>
                    <a:pt x="1572" y="906"/>
                  </a:lnTo>
                  <a:lnTo>
                    <a:pt x="1519" y="886"/>
                  </a:lnTo>
                  <a:cubicBezTo>
                    <a:pt x="1517" y="886"/>
                    <a:pt x="1516" y="885"/>
                    <a:pt x="1515" y="884"/>
                  </a:cubicBezTo>
                  <a:lnTo>
                    <a:pt x="1493" y="855"/>
                  </a:lnTo>
                  <a:cubicBezTo>
                    <a:pt x="1493" y="854"/>
                    <a:pt x="1492" y="853"/>
                    <a:pt x="1492" y="851"/>
                  </a:cubicBezTo>
                  <a:lnTo>
                    <a:pt x="1489" y="835"/>
                  </a:lnTo>
                  <a:lnTo>
                    <a:pt x="1490" y="815"/>
                  </a:lnTo>
                  <a:lnTo>
                    <a:pt x="1489" y="800"/>
                  </a:lnTo>
                  <a:lnTo>
                    <a:pt x="1482" y="787"/>
                  </a:lnTo>
                  <a:lnTo>
                    <a:pt x="1475" y="785"/>
                  </a:lnTo>
                  <a:lnTo>
                    <a:pt x="1422" y="785"/>
                  </a:lnTo>
                  <a:lnTo>
                    <a:pt x="1411" y="788"/>
                  </a:lnTo>
                  <a:lnTo>
                    <a:pt x="1403" y="795"/>
                  </a:lnTo>
                  <a:cubicBezTo>
                    <a:pt x="1402" y="796"/>
                    <a:pt x="1401" y="796"/>
                    <a:pt x="1400" y="797"/>
                  </a:cubicBezTo>
                  <a:lnTo>
                    <a:pt x="1391" y="799"/>
                  </a:lnTo>
                  <a:cubicBezTo>
                    <a:pt x="1388" y="799"/>
                    <a:pt x="1386" y="798"/>
                    <a:pt x="1384" y="797"/>
                  </a:cubicBezTo>
                  <a:lnTo>
                    <a:pt x="1368" y="784"/>
                  </a:lnTo>
                  <a:cubicBezTo>
                    <a:pt x="1368" y="784"/>
                    <a:pt x="1367" y="783"/>
                    <a:pt x="1366" y="782"/>
                  </a:cubicBezTo>
                  <a:lnTo>
                    <a:pt x="1360" y="771"/>
                  </a:lnTo>
                  <a:lnTo>
                    <a:pt x="1346" y="725"/>
                  </a:lnTo>
                  <a:lnTo>
                    <a:pt x="1311" y="718"/>
                  </a:lnTo>
                  <a:cubicBezTo>
                    <a:pt x="1308" y="718"/>
                    <a:pt x="1306" y="716"/>
                    <a:pt x="1305" y="713"/>
                  </a:cubicBezTo>
                  <a:lnTo>
                    <a:pt x="1293" y="679"/>
                  </a:lnTo>
                  <a:cubicBezTo>
                    <a:pt x="1293" y="677"/>
                    <a:pt x="1293" y="676"/>
                    <a:pt x="1293" y="674"/>
                  </a:cubicBezTo>
                  <a:lnTo>
                    <a:pt x="1303" y="644"/>
                  </a:lnTo>
                  <a:cubicBezTo>
                    <a:pt x="1304" y="640"/>
                    <a:pt x="1308" y="637"/>
                    <a:pt x="1312" y="638"/>
                  </a:cubicBezTo>
                  <a:lnTo>
                    <a:pt x="1323" y="641"/>
                  </a:lnTo>
                  <a:lnTo>
                    <a:pt x="1319" y="627"/>
                  </a:lnTo>
                  <a:cubicBezTo>
                    <a:pt x="1318" y="624"/>
                    <a:pt x="1319" y="622"/>
                    <a:pt x="1320" y="620"/>
                  </a:cubicBezTo>
                  <a:cubicBezTo>
                    <a:pt x="1321" y="618"/>
                    <a:pt x="1323" y="617"/>
                    <a:pt x="1326" y="616"/>
                  </a:cubicBezTo>
                  <a:lnTo>
                    <a:pt x="1331" y="616"/>
                  </a:lnTo>
                  <a:lnTo>
                    <a:pt x="1341" y="610"/>
                  </a:lnTo>
                  <a:lnTo>
                    <a:pt x="1348" y="607"/>
                  </a:lnTo>
                  <a:lnTo>
                    <a:pt x="1365" y="592"/>
                  </a:lnTo>
                  <a:lnTo>
                    <a:pt x="1388" y="578"/>
                  </a:lnTo>
                  <a:lnTo>
                    <a:pt x="1404" y="565"/>
                  </a:lnTo>
                  <a:lnTo>
                    <a:pt x="1412" y="542"/>
                  </a:lnTo>
                  <a:cubicBezTo>
                    <a:pt x="1413" y="540"/>
                    <a:pt x="1415" y="538"/>
                    <a:pt x="1417" y="537"/>
                  </a:cubicBezTo>
                  <a:lnTo>
                    <a:pt x="1437" y="531"/>
                  </a:lnTo>
                  <a:cubicBezTo>
                    <a:pt x="1438" y="530"/>
                    <a:pt x="1440" y="530"/>
                    <a:pt x="1441" y="531"/>
                  </a:cubicBezTo>
                  <a:lnTo>
                    <a:pt x="1478" y="541"/>
                  </a:lnTo>
                  <a:lnTo>
                    <a:pt x="1494" y="538"/>
                  </a:lnTo>
                  <a:lnTo>
                    <a:pt x="1504" y="524"/>
                  </a:lnTo>
                  <a:lnTo>
                    <a:pt x="1530" y="498"/>
                  </a:lnTo>
                  <a:lnTo>
                    <a:pt x="1535" y="491"/>
                  </a:lnTo>
                  <a:cubicBezTo>
                    <a:pt x="1535" y="491"/>
                    <a:pt x="1535" y="491"/>
                    <a:pt x="1535" y="490"/>
                  </a:cubicBezTo>
                  <a:lnTo>
                    <a:pt x="1535" y="479"/>
                  </a:lnTo>
                  <a:lnTo>
                    <a:pt x="1538" y="453"/>
                  </a:lnTo>
                  <a:cubicBezTo>
                    <a:pt x="1538" y="452"/>
                    <a:pt x="1539" y="452"/>
                    <a:pt x="1539" y="451"/>
                  </a:cubicBezTo>
                  <a:lnTo>
                    <a:pt x="1547" y="436"/>
                  </a:lnTo>
                  <a:lnTo>
                    <a:pt x="1547" y="433"/>
                  </a:lnTo>
                  <a:lnTo>
                    <a:pt x="1542" y="420"/>
                  </a:lnTo>
                  <a:cubicBezTo>
                    <a:pt x="1541" y="416"/>
                    <a:pt x="1543" y="411"/>
                    <a:pt x="1547" y="410"/>
                  </a:cubicBezTo>
                  <a:lnTo>
                    <a:pt x="1579" y="397"/>
                  </a:lnTo>
                  <a:lnTo>
                    <a:pt x="1570" y="369"/>
                  </a:lnTo>
                  <a:lnTo>
                    <a:pt x="1468" y="261"/>
                  </a:lnTo>
                  <a:lnTo>
                    <a:pt x="1433" y="240"/>
                  </a:lnTo>
                  <a:lnTo>
                    <a:pt x="1394" y="230"/>
                  </a:lnTo>
                  <a:lnTo>
                    <a:pt x="1352" y="230"/>
                  </a:lnTo>
                  <a:lnTo>
                    <a:pt x="1342" y="232"/>
                  </a:lnTo>
                  <a:lnTo>
                    <a:pt x="1334" y="248"/>
                  </a:lnTo>
                  <a:lnTo>
                    <a:pt x="1326" y="272"/>
                  </a:lnTo>
                  <a:cubicBezTo>
                    <a:pt x="1325" y="273"/>
                    <a:pt x="1325" y="273"/>
                    <a:pt x="1325" y="274"/>
                  </a:cubicBezTo>
                  <a:lnTo>
                    <a:pt x="1310" y="293"/>
                  </a:lnTo>
                  <a:cubicBezTo>
                    <a:pt x="1309" y="294"/>
                    <a:pt x="1307" y="295"/>
                    <a:pt x="1305" y="296"/>
                  </a:cubicBezTo>
                  <a:lnTo>
                    <a:pt x="1285" y="300"/>
                  </a:lnTo>
                  <a:cubicBezTo>
                    <a:pt x="1283" y="301"/>
                    <a:pt x="1281" y="301"/>
                    <a:pt x="1279" y="300"/>
                  </a:cubicBezTo>
                  <a:lnTo>
                    <a:pt x="1261" y="291"/>
                  </a:lnTo>
                  <a:lnTo>
                    <a:pt x="1223" y="262"/>
                  </a:lnTo>
                  <a:lnTo>
                    <a:pt x="1177" y="257"/>
                  </a:lnTo>
                  <a:lnTo>
                    <a:pt x="1104" y="328"/>
                  </a:lnTo>
                  <a:cubicBezTo>
                    <a:pt x="1103" y="329"/>
                    <a:pt x="1102" y="330"/>
                    <a:pt x="1100" y="330"/>
                  </a:cubicBezTo>
                  <a:lnTo>
                    <a:pt x="1048" y="340"/>
                  </a:lnTo>
                  <a:cubicBezTo>
                    <a:pt x="1044" y="340"/>
                    <a:pt x="1041" y="339"/>
                    <a:pt x="1039" y="335"/>
                  </a:cubicBezTo>
                  <a:lnTo>
                    <a:pt x="1037" y="329"/>
                  </a:lnTo>
                  <a:cubicBezTo>
                    <a:pt x="1037" y="329"/>
                    <a:pt x="1036" y="328"/>
                    <a:pt x="1036" y="327"/>
                  </a:cubicBezTo>
                  <a:lnTo>
                    <a:pt x="1035" y="321"/>
                  </a:lnTo>
                  <a:cubicBezTo>
                    <a:pt x="1035" y="320"/>
                    <a:pt x="1035" y="320"/>
                    <a:pt x="1035" y="319"/>
                  </a:cubicBezTo>
                  <a:lnTo>
                    <a:pt x="1036" y="313"/>
                  </a:lnTo>
                  <a:lnTo>
                    <a:pt x="1039" y="305"/>
                  </a:lnTo>
                  <a:cubicBezTo>
                    <a:pt x="1040" y="304"/>
                    <a:pt x="1041" y="302"/>
                    <a:pt x="1042" y="301"/>
                  </a:cubicBezTo>
                  <a:lnTo>
                    <a:pt x="1057" y="289"/>
                  </a:lnTo>
                  <a:lnTo>
                    <a:pt x="1059" y="271"/>
                  </a:lnTo>
                  <a:lnTo>
                    <a:pt x="1053" y="246"/>
                  </a:lnTo>
                  <a:lnTo>
                    <a:pt x="1042" y="221"/>
                  </a:lnTo>
                  <a:lnTo>
                    <a:pt x="1027" y="192"/>
                  </a:lnTo>
                  <a:lnTo>
                    <a:pt x="1014" y="179"/>
                  </a:lnTo>
                  <a:lnTo>
                    <a:pt x="998" y="177"/>
                  </a:lnTo>
                  <a:lnTo>
                    <a:pt x="928" y="204"/>
                  </a:lnTo>
                  <a:cubicBezTo>
                    <a:pt x="927" y="204"/>
                    <a:pt x="926" y="204"/>
                    <a:pt x="925" y="204"/>
                  </a:cubicBezTo>
                  <a:lnTo>
                    <a:pt x="891" y="205"/>
                  </a:lnTo>
                  <a:cubicBezTo>
                    <a:pt x="890" y="205"/>
                    <a:pt x="889" y="205"/>
                    <a:pt x="888" y="205"/>
                  </a:cubicBezTo>
                  <a:lnTo>
                    <a:pt x="881" y="202"/>
                  </a:lnTo>
                  <a:cubicBezTo>
                    <a:pt x="879" y="201"/>
                    <a:pt x="877" y="200"/>
                    <a:pt x="876" y="198"/>
                  </a:cubicBezTo>
                  <a:lnTo>
                    <a:pt x="815" y="93"/>
                  </a:lnTo>
                  <a:lnTo>
                    <a:pt x="810" y="80"/>
                  </a:lnTo>
                  <a:lnTo>
                    <a:pt x="808" y="71"/>
                  </a:lnTo>
                  <a:lnTo>
                    <a:pt x="785" y="69"/>
                  </a:lnTo>
                  <a:lnTo>
                    <a:pt x="685" y="94"/>
                  </a:lnTo>
                  <a:cubicBezTo>
                    <a:pt x="684" y="94"/>
                    <a:pt x="682" y="94"/>
                    <a:pt x="681" y="93"/>
                  </a:cubicBezTo>
                  <a:lnTo>
                    <a:pt x="668" y="89"/>
                  </a:lnTo>
                  <a:cubicBezTo>
                    <a:pt x="667" y="89"/>
                    <a:pt x="666" y="88"/>
                    <a:pt x="665" y="87"/>
                  </a:cubicBezTo>
                  <a:lnTo>
                    <a:pt x="656" y="79"/>
                  </a:lnTo>
                  <a:lnTo>
                    <a:pt x="640" y="54"/>
                  </a:lnTo>
                  <a:lnTo>
                    <a:pt x="628" y="46"/>
                  </a:lnTo>
                  <a:lnTo>
                    <a:pt x="498" y="0"/>
                  </a:lnTo>
                  <a:lnTo>
                    <a:pt x="510" y="41"/>
                  </a:lnTo>
                  <a:lnTo>
                    <a:pt x="550" y="122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xmlns="" id="{F0CE3BA9-2840-49A2-9C4A-32CD4E363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2588" y="3276600"/>
              <a:ext cx="917575" cy="755650"/>
            </a:xfrm>
            <a:custGeom>
              <a:avLst/>
              <a:gdLst>
                <a:gd name="T0" fmla="*/ 1616 w 2547"/>
                <a:gd name="T1" fmla="*/ 1898 h 2097"/>
                <a:gd name="T2" fmla="*/ 1724 w 2547"/>
                <a:gd name="T3" fmla="*/ 1907 h 2097"/>
                <a:gd name="T4" fmla="*/ 1807 w 2547"/>
                <a:gd name="T5" fmla="*/ 1957 h 2097"/>
                <a:gd name="T6" fmla="*/ 1881 w 2547"/>
                <a:gd name="T7" fmla="*/ 1946 h 2097"/>
                <a:gd name="T8" fmla="*/ 1922 w 2547"/>
                <a:gd name="T9" fmla="*/ 1894 h 2097"/>
                <a:gd name="T10" fmla="*/ 2217 w 2547"/>
                <a:gd name="T11" fmla="*/ 1867 h 2097"/>
                <a:gd name="T12" fmla="*/ 2138 w 2547"/>
                <a:gd name="T13" fmla="*/ 1721 h 2097"/>
                <a:gd name="T14" fmla="*/ 2212 w 2547"/>
                <a:gd name="T15" fmla="*/ 1609 h 2097"/>
                <a:gd name="T16" fmla="*/ 2350 w 2547"/>
                <a:gd name="T17" fmla="*/ 1572 h 2097"/>
                <a:gd name="T18" fmla="*/ 2470 w 2547"/>
                <a:gd name="T19" fmla="*/ 1508 h 2097"/>
                <a:gd name="T20" fmla="*/ 2527 w 2547"/>
                <a:gd name="T21" fmla="*/ 1345 h 2097"/>
                <a:gd name="T22" fmla="*/ 2503 w 2547"/>
                <a:gd name="T23" fmla="*/ 1206 h 2097"/>
                <a:gd name="T24" fmla="*/ 2378 w 2547"/>
                <a:gd name="T25" fmla="*/ 1053 h 2097"/>
                <a:gd name="T26" fmla="*/ 2433 w 2547"/>
                <a:gd name="T27" fmla="*/ 942 h 2097"/>
                <a:gd name="T28" fmla="*/ 2366 w 2547"/>
                <a:gd name="T29" fmla="*/ 840 h 2097"/>
                <a:gd name="T30" fmla="*/ 2358 w 2547"/>
                <a:gd name="T31" fmla="*/ 628 h 2097"/>
                <a:gd name="T32" fmla="*/ 2196 w 2547"/>
                <a:gd name="T33" fmla="*/ 611 h 2097"/>
                <a:gd name="T34" fmla="*/ 2079 w 2547"/>
                <a:gd name="T35" fmla="*/ 495 h 2097"/>
                <a:gd name="T36" fmla="*/ 2096 w 2547"/>
                <a:gd name="T37" fmla="*/ 261 h 2097"/>
                <a:gd name="T38" fmla="*/ 2090 w 2547"/>
                <a:gd name="T39" fmla="*/ 167 h 2097"/>
                <a:gd name="T40" fmla="*/ 1945 w 2547"/>
                <a:gd name="T41" fmla="*/ 18 h 2097"/>
                <a:gd name="T42" fmla="*/ 1845 w 2547"/>
                <a:gd name="T43" fmla="*/ 9 h 2097"/>
                <a:gd name="T44" fmla="*/ 1742 w 2547"/>
                <a:gd name="T45" fmla="*/ 115 h 2097"/>
                <a:gd name="T46" fmla="*/ 1431 w 2547"/>
                <a:gd name="T47" fmla="*/ 249 h 2097"/>
                <a:gd name="T48" fmla="*/ 1311 w 2547"/>
                <a:gd name="T49" fmla="*/ 206 h 2097"/>
                <a:gd name="T50" fmla="*/ 1220 w 2547"/>
                <a:gd name="T51" fmla="*/ 335 h 2097"/>
                <a:gd name="T52" fmla="*/ 1169 w 2547"/>
                <a:gd name="T53" fmla="*/ 395 h 2097"/>
                <a:gd name="T54" fmla="*/ 1137 w 2547"/>
                <a:gd name="T55" fmla="*/ 492 h 2097"/>
                <a:gd name="T56" fmla="*/ 966 w 2547"/>
                <a:gd name="T57" fmla="*/ 519 h 2097"/>
                <a:gd name="T58" fmla="*/ 712 w 2547"/>
                <a:gd name="T59" fmla="*/ 564 h 2097"/>
                <a:gd name="T60" fmla="*/ 573 w 2547"/>
                <a:gd name="T61" fmla="*/ 657 h 2097"/>
                <a:gd name="T62" fmla="*/ 380 w 2547"/>
                <a:gd name="T63" fmla="*/ 737 h 2097"/>
                <a:gd name="T64" fmla="*/ 233 w 2547"/>
                <a:gd name="T65" fmla="*/ 793 h 2097"/>
                <a:gd name="T66" fmla="*/ 42 w 2547"/>
                <a:gd name="T67" fmla="*/ 955 h 2097"/>
                <a:gd name="T68" fmla="*/ 0 w 2547"/>
                <a:gd name="T69" fmla="*/ 1074 h 2097"/>
                <a:gd name="T70" fmla="*/ 105 w 2547"/>
                <a:gd name="T71" fmla="*/ 1071 h 2097"/>
                <a:gd name="T72" fmla="*/ 323 w 2547"/>
                <a:gd name="T73" fmla="*/ 1163 h 2097"/>
                <a:gd name="T74" fmla="*/ 493 w 2547"/>
                <a:gd name="T75" fmla="*/ 1284 h 2097"/>
                <a:gd name="T76" fmla="*/ 523 w 2547"/>
                <a:gd name="T77" fmla="*/ 1400 h 2097"/>
                <a:gd name="T78" fmla="*/ 470 w 2547"/>
                <a:gd name="T79" fmla="*/ 1512 h 2097"/>
                <a:gd name="T80" fmla="*/ 487 w 2547"/>
                <a:gd name="T81" fmla="*/ 1637 h 2097"/>
                <a:gd name="T82" fmla="*/ 346 w 2547"/>
                <a:gd name="T83" fmla="*/ 1745 h 2097"/>
                <a:gd name="T84" fmla="*/ 370 w 2547"/>
                <a:gd name="T85" fmla="*/ 1810 h 2097"/>
                <a:gd name="T86" fmla="*/ 387 w 2547"/>
                <a:gd name="T87" fmla="*/ 1869 h 2097"/>
                <a:gd name="T88" fmla="*/ 439 w 2547"/>
                <a:gd name="T89" fmla="*/ 2032 h 2097"/>
                <a:gd name="T90" fmla="*/ 524 w 2547"/>
                <a:gd name="T91" fmla="*/ 2072 h 2097"/>
                <a:gd name="T92" fmla="*/ 708 w 2547"/>
                <a:gd name="T93" fmla="*/ 2056 h 2097"/>
                <a:gd name="T94" fmla="*/ 787 w 2547"/>
                <a:gd name="T95" fmla="*/ 2007 h 2097"/>
                <a:gd name="T96" fmla="*/ 1002 w 2547"/>
                <a:gd name="T97" fmla="*/ 1982 h 2097"/>
                <a:gd name="T98" fmla="*/ 1103 w 2547"/>
                <a:gd name="T99" fmla="*/ 2027 h 2097"/>
                <a:gd name="T100" fmla="*/ 1245 w 2547"/>
                <a:gd name="T101" fmla="*/ 2015 h 2097"/>
                <a:gd name="T102" fmla="*/ 1392 w 2547"/>
                <a:gd name="T103" fmla="*/ 1155 h 2097"/>
                <a:gd name="T104" fmla="*/ 1113 w 2547"/>
                <a:gd name="T105" fmla="*/ 1244 h 2097"/>
                <a:gd name="T106" fmla="*/ 1045 w 2547"/>
                <a:gd name="T107" fmla="*/ 1096 h 2097"/>
                <a:gd name="T108" fmla="*/ 976 w 2547"/>
                <a:gd name="T109" fmla="*/ 975 h 2097"/>
                <a:gd name="T110" fmla="*/ 1071 w 2547"/>
                <a:gd name="T111" fmla="*/ 907 h 2097"/>
                <a:gd name="T112" fmla="*/ 1124 w 2547"/>
                <a:gd name="T113" fmla="*/ 883 h 2097"/>
                <a:gd name="T114" fmla="*/ 1426 w 2547"/>
                <a:gd name="T115" fmla="*/ 860 h 2097"/>
                <a:gd name="T116" fmla="*/ 1498 w 2547"/>
                <a:gd name="T117" fmla="*/ 919 h 2097"/>
                <a:gd name="T118" fmla="*/ 1560 w 2547"/>
                <a:gd name="T119" fmla="*/ 986 h 2097"/>
                <a:gd name="T120" fmla="*/ 1515 w 2547"/>
                <a:gd name="T121" fmla="*/ 1099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47" h="2097">
                  <a:moveTo>
                    <a:pt x="1465" y="2049"/>
                  </a:moveTo>
                  <a:lnTo>
                    <a:pt x="1476" y="2048"/>
                  </a:lnTo>
                  <a:lnTo>
                    <a:pt x="1487" y="2045"/>
                  </a:lnTo>
                  <a:lnTo>
                    <a:pt x="1516" y="2027"/>
                  </a:lnTo>
                  <a:lnTo>
                    <a:pt x="1532" y="2009"/>
                  </a:lnTo>
                  <a:cubicBezTo>
                    <a:pt x="1533" y="2009"/>
                    <a:pt x="1533" y="2008"/>
                    <a:pt x="1534" y="2008"/>
                  </a:cubicBezTo>
                  <a:lnTo>
                    <a:pt x="1543" y="2004"/>
                  </a:lnTo>
                  <a:lnTo>
                    <a:pt x="1582" y="1995"/>
                  </a:lnTo>
                  <a:lnTo>
                    <a:pt x="1597" y="1984"/>
                  </a:lnTo>
                  <a:lnTo>
                    <a:pt x="1603" y="1975"/>
                  </a:lnTo>
                  <a:lnTo>
                    <a:pt x="1608" y="1915"/>
                  </a:lnTo>
                  <a:lnTo>
                    <a:pt x="1616" y="1898"/>
                  </a:lnTo>
                  <a:lnTo>
                    <a:pt x="1626" y="1884"/>
                  </a:lnTo>
                  <a:lnTo>
                    <a:pt x="1642" y="1870"/>
                  </a:lnTo>
                  <a:cubicBezTo>
                    <a:pt x="1642" y="1870"/>
                    <a:pt x="1643" y="1869"/>
                    <a:pt x="1644" y="1869"/>
                  </a:cubicBezTo>
                  <a:lnTo>
                    <a:pt x="1650" y="1867"/>
                  </a:lnTo>
                  <a:cubicBezTo>
                    <a:pt x="1651" y="1866"/>
                    <a:pt x="1653" y="1866"/>
                    <a:pt x="1654" y="1867"/>
                  </a:cubicBezTo>
                  <a:lnTo>
                    <a:pt x="1659" y="1868"/>
                  </a:lnTo>
                  <a:cubicBezTo>
                    <a:pt x="1661" y="1868"/>
                    <a:pt x="1662" y="1869"/>
                    <a:pt x="1663" y="1870"/>
                  </a:cubicBezTo>
                  <a:lnTo>
                    <a:pt x="1670" y="1877"/>
                  </a:lnTo>
                  <a:lnTo>
                    <a:pt x="1682" y="1892"/>
                  </a:lnTo>
                  <a:lnTo>
                    <a:pt x="1687" y="1895"/>
                  </a:lnTo>
                  <a:lnTo>
                    <a:pt x="1722" y="1906"/>
                  </a:lnTo>
                  <a:cubicBezTo>
                    <a:pt x="1723" y="1906"/>
                    <a:pt x="1724" y="1907"/>
                    <a:pt x="1724" y="1907"/>
                  </a:cubicBezTo>
                  <a:lnTo>
                    <a:pt x="1731" y="1913"/>
                  </a:lnTo>
                  <a:cubicBezTo>
                    <a:pt x="1732" y="1914"/>
                    <a:pt x="1732" y="1914"/>
                    <a:pt x="1733" y="1915"/>
                  </a:cubicBezTo>
                  <a:lnTo>
                    <a:pt x="1737" y="1922"/>
                  </a:lnTo>
                  <a:cubicBezTo>
                    <a:pt x="1738" y="1923"/>
                    <a:pt x="1738" y="1924"/>
                    <a:pt x="1738" y="1925"/>
                  </a:cubicBezTo>
                  <a:lnTo>
                    <a:pt x="1740" y="1940"/>
                  </a:lnTo>
                  <a:lnTo>
                    <a:pt x="1750" y="1940"/>
                  </a:lnTo>
                  <a:lnTo>
                    <a:pt x="1772" y="1936"/>
                  </a:lnTo>
                  <a:cubicBezTo>
                    <a:pt x="1773" y="1936"/>
                    <a:pt x="1775" y="1936"/>
                    <a:pt x="1776" y="1937"/>
                  </a:cubicBezTo>
                  <a:lnTo>
                    <a:pt x="1791" y="1942"/>
                  </a:lnTo>
                  <a:lnTo>
                    <a:pt x="1801" y="1948"/>
                  </a:lnTo>
                  <a:cubicBezTo>
                    <a:pt x="1802" y="1949"/>
                    <a:pt x="1803" y="1950"/>
                    <a:pt x="1804" y="1951"/>
                  </a:cubicBezTo>
                  <a:lnTo>
                    <a:pt x="1807" y="1957"/>
                  </a:lnTo>
                  <a:lnTo>
                    <a:pt x="1814" y="1978"/>
                  </a:lnTo>
                  <a:lnTo>
                    <a:pt x="1819" y="1985"/>
                  </a:lnTo>
                  <a:lnTo>
                    <a:pt x="1829" y="1995"/>
                  </a:lnTo>
                  <a:lnTo>
                    <a:pt x="1836" y="1998"/>
                  </a:lnTo>
                  <a:lnTo>
                    <a:pt x="1841" y="1998"/>
                  </a:lnTo>
                  <a:lnTo>
                    <a:pt x="1848" y="1994"/>
                  </a:lnTo>
                  <a:lnTo>
                    <a:pt x="1861" y="1983"/>
                  </a:lnTo>
                  <a:lnTo>
                    <a:pt x="1865" y="1975"/>
                  </a:lnTo>
                  <a:lnTo>
                    <a:pt x="1870" y="1962"/>
                  </a:lnTo>
                  <a:lnTo>
                    <a:pt x="1875" y="1953"/>
                  </a:lnTo>
                  <a:lnTo>
                    <a:pt x="1879" y="1948"/>
                  </a:lnTo>
                  <a:cubicBezTo>
                    <a:pt x="1880" y="1947"/>
                    <a:pt x="1881" y="1947"/>
                    <a:pt x="1881" y="1946"/>
                  </a:cubicBezTo>
                  <a:lnTo>
                    <a:pt x="1905" y="1933"/>
                  </a:lnTo>
                  <a:lnTo>
                    <a:pt x="1905" y="1932"/>
                  </a:lnTo>
                  <a:lnTo>
                    <a:pt x="1902" y="1918"/>
                  </a:lnTo>
                  <a:cubicBezTo>
                    <a:pt x="1902" y="1917"/>
                    <a:pt x="1902" y="1916"/>
                    <a:pt x="1902" y="1915"/>
                  </a:cubicBezTo>
                  <a:lnTo>
                    <a:pt x="1902" y="1910"/>
                  </a:lnTo>
                  <a:cubicBezTo>
                    <a:pt x="1902" y="1909"/>
                    <a:pt x="1903" y="1909"/>
                    <a:pt x="1903" y="1908"/>
                  </a:cubicBezTo>
                  <a:lnTo>
                    <a:pt x="1905" y="1903"/>
                  </a:lnTo>
                  <a:cubicBezTo>
                    <a:pt x="1906" y="1903"/>
                    <a:pt x="1906" y="1902"/>
                    <a:pt x="1907" y="1901"/>
                  </a:cubicBezTo>
                  <a:lnTo>
                    <a:pt x="1910" y="1898"/>
                  </a:lnTo>
                  <a:cubicBezTo>
                    <a:pt x="1911" y="1897"/>
                    <a:pt x="1912" y="1896"/>
                    <a:pt x="1914" y="1896"/>
                  </a:cubicBezTo>
                  <a:lnTo>
                    <a:pt x="1920" y="1895"/>
                  </a:lnTo>
                  <a:cubicBezTo>
                    <a:pt x="1920" y="1894"/>
                    <a:pt x="1921" y="1894"/>
                    <a:pt x="1922" y="1894"/>
                  </a:cubicBezTo>
                  <a:lnTo>
                    <a:pt x="1932" y="1895"/>
                  </a:lnTo>
                  <a:cubicBezTo>
                    <a:pt x="1933" y="1895"/>
                    <a:pt x="1934" y="1895"/>
                    <a:pt x="1935" y="1896"/>
                  </a:cubicBezTo>
                  <a:lnTo>
                    <a:pt x="1981" y="1916"/>
                  </a:lnTo>
                  <a:lnTo>
                    <a:pt x="1993" y="1917"/>
                  </a:lnTo>
                  <a:lnTo>
                    <a:pt x="2009" y="1915"/>
                  </a:lnTo>
                  <a:lnTo>
                    <a:pt x="2036" y="1907"/>
                  </a:lnTo>
                  <a:cubicBezTo>
                    <a:pt x="2037" y="1907"/>
                    <a:pt x="2038" y="1906"/>
                    <a:pt x="2039" y="1906"/>
                  </a:cubicBezTo>
                  <a:lnTo>
                    <a:pt x="2074" y="1907"/>
                  </a:lnTo>
                  <a:cubicBezTo>
                    <a:pt x="2075" y="1907"/>
                    <a:pt x="2076" y="1908"/>
                    <a:pt x="2077" y="1908"/>
                  </a:cubicBezTo>
                  <a:lnTo>
                    <a:pt x="2095" y="1915"/>
                  </a:lnTo>
                  <a:lnTo>
                    <a:pt x="2127" y="1910"/>
                  </a:lnTo>
                  <a:lnTo>
                    <a:pt x="2217" y="1867"/>
                  </a:lnTo>
                  <a:lnTo>
                    <a:pt x="2220" y="1849"/>
                  </a:lnTo>
                  <a:lnTo>
                    <a:pt x="2217" y="1830"/>
                  </a:lnTo>
                  <a:lnTo>
                    <a:pt x="2211" y="1815"/>
                  </a:lnTo>
                  <a:lnTo>
                    <a:pt x="2205" y="1806"/>
                  </a:lnTo>
                  <a:lnTo>
                    <a:pt x="2199" y="1799"/>
                  </a:lnTo>
                  <a:lnTo>
                    <a:pt x="2145" y="1759"/>
                  </a:lnTo>
                  <a:lnTo>
                    <a:pt x="2144" y="1758"/>
                  </a:lnTo>
                  <a:lnTo>
                    <a:pt x="2138" y="1750"/>
                  </a:lnTo>
                  <a:cubicBezTo>
                    <a:pt x="2137" y="1749"/>
                    <a:pt x="2137" y="1748"/>
                    <a:pt x="2137" y="1747"/>
                  </a:cubicBezTo>
                  <a:lnTo>
                    <a:pt x="2135" y="1739"/>
                  </a:lnTo>
                  <a:cubicBezTo>
                    <a:pt x="2134" y="1738"/>
                    <a:pt x="2134" y="1736"/>
                    <a:pt x="2135" y="1735"/>
                  </a:cubicBezTo>
                  <a:lnTo>
                    <a:pt x="2138" y="1721"/>
                  </a:lnTo>
                  <a:cubicBezTo>
                    <a:pt x="2138" y="1721"/>
                    <a:pt x="2139" y="1720"/>
                    <a:pt x="2139" y="1719"/>
                  </a:cubicBezTo>
                  <a:lnTo>
                    <a:pt x="2145" y="1709"/>
                  </a:lnTo>
                  <a:lnTo>
                    <a:pt x="2174" y="1676"/>
                  </a:lnTo>
                  <a:lnTo>
                    <a:pt x="2183" y="1662"/>
                  </a:lnTo>
                  <a:lnTo>
                    <a:pt x="2187" y="1649"/>
                  </a:lnTo>
                  <a:lnTo>
                    <a:pt x="2188" y="1641"/>
                  </a:lnTo>
                  <a:lnTo>
                    <a:pt x="2191" y="1632"/>
                  </a:lnTo>
                  <a:lnTo>
                    <a:pt x="2196" y="1624"/>
                  </a:lnTo>
                  <a:lnTo>
                    <a:pt x="2202" y="1617"/>
                  </a:lnTo>
                  <a:lnTo>
                    <a:pt x="2208" y="1611"/>
                  </a:lnTo>
                  <a:cubicBezTo>
                    <a:pt x="2208" y="1611"/>
                    <a:pt x="2209" y="1611"/>
                    <a:pt x="2209" y="1610"/>
                  </a:cubicBezTo>
                  <a:cubicBezTo>
                    <a:pt x="2210" y="1610"/>
                    <a:pt x="2212" y="1609"/>
                    <a:pt x="2212" y="1609"/>
                  </a:cubicBezTo>
                  <a:lnTo>
                    <a:pt x="2221" y="1606"/>
                  </a:lnTo>
                  <a:cubicBezTo>
                    <a:pt x="2221" y="1606"/>
                    <a:pt x="2222" y="1606"/>
                    <a:pt x="2223" y="1606"/>
                  </a:cubicBezTo>
                  <a:lnTo>
                    <a:pt x="2227" y="1606"/>
                  </a:lnTo>
                  <a:cubicBezTo>
                    <a:pt x="2228" y="1606"/>
                    <a:pt x="2229" y="1606"/>
                    <a:pt x="2229" y="1607"/>
                  </a:cubicBezTo>
                  <a:lnTo>
                    <a:pt x="2232" y="1608"/>
                  </a:lnTo>
                  <a:cubicBezTo>
                    <a:pt x="2233" y="1608"/>
                    <a:pt x="2234" y="1608"/>
                    <a:pt x="2235" y="1609"/>
                  </a:cubicBezTo>
                  <a:lnTo>
                    <a:pt x="2239" y="1612"/>
                  </a:lnTo>
                  <a:lnTo>
                    <a:pt x="2248" y="1617"/>
                  </a:lnTo>
                  <a:lnTo>
                    <a:pt x="2253" y="1619"/>
                  </a:lnTo>
                  <a:lnTo>
                    <a:pt x="2258" y="1618"/>
                  </a:lnTo>
                  <a:lnTo>
                    <a:pt x="2307" y="1589"/>
                  </a:lnTo>
                  <a:lnTo>
                    <a:pt x="2350" y="1572"/>
                  </a:lnTo>
                  <a:lnTo>
                    <a:pt x="2392" y="1534"/>
                  </a:lnTo>
                  <a:lnTo>
                    <a:pt x="2401" y="1529"/>
                  </a:lnTo>
                  <a:cubicBezTo>
                    <a:pt x="2402" y="1528"/>
                    <a:pt x="2403" y="1528"/>
                    <a:pt x="2405" y="1528"/>
                  </a:cubicBezTo>
                  <a:lnTo>
                    <a:pt x="2409" y="1528"/>
                  </a:lnTo>
                  <a:cubicBezTo>
                    <a:pt x="2410" y="1528"/>
                    <a:pt x="2411" y="1528"/>
                    <a:pt x="2411" y="1528"/>
                  </a:cubicBezTo>
                  <a:lnTo>
                    <a:pt x="2418" y="1530"/>
                  </a:lnTo>
                  <a:lnTo>
                    <a:pt x="2436" y="1532"/>
                  </a:lnTo>
                  <a:lnTo>
                    <a:pt x="2450" y="1530"/>
                  </a:lnTo>
                  <a:lnTo>
                    <a:pt x="2458" y="1526"/>
                  </a:lnTo>
                  <a:lnTo>
                    <a:pt x="2464" y="1521"/>
                  </a:lnTo>
                  <a:lnTo>
                    <a:pt x="2468" y="1514"/>
                  </a:lnTo>
                  <a:lnTo>
                    <a:pt x="2470" y="1508"/>
                  </a:lnTo>
                  <a:lnTo>
                    <a:pt x="2476" y="1472"/>
                  </a:lnTo>
                  <a:lnTo>
                    <a:pt x="2481" y="1458"/>
                  </a:lnTo>
                  <a:lnTo>
                    <a:pt x="2490" y="1444"/>
                  </a:lnTo>
                  <a:lnTo>
                    <a:pt x="2500" y="1433"/>
                  </a:lnTo>
                  <a:lnTo>
                    <a:pt x="2504" y="1430"/>
                  </a:lnTo>
                  <a:cubicBezTo>
                    <a:pt x="2505" y="1429"/>
                    <a:pt x="2505" y="1429"/>
                    <a:pt x="2506" y="1429"/>
                  </a:cubicBezTo>
                  <a:lnTo>
                    <a:pt x="2517" y="1425"/>
                  </a:lnTo>
                  <a:lnTo>
                    <a:pt x="2518" y="1423"/>
                  </a:lnTo>
                  <a:lnTo>
                    <a:pt x="2520" y="1415"/>
                  </a:lnTo>
                  <a:lnTo>
                    <a:pt x="2519" y="1397"/>
                  </a:lnTo>
                  <a:lnTo>
                    <a:pt x="2522" y="1365"/>
                  </a:lnTo>
                  <a:lnTo>
                    <a:pt x="2527" y="1345"/>
                  </a:lnTo>
                  <a:lnTo>
                    <a:pt x="2536" y="1316"/>
                  </a:lnTo>
                  <a:lnTo>
                    <a:pt x="2537" y="1306"/>
                  </a:lnTo>
                  <a:lnTo>
                    <a:pt x="2539" y="1260"/>
                  </a:lnTo>
                  <a:lnTo>
                    <a:pt x="2540" y="1253"/>
                  </a:lnTo>
                  <a:lnTo>
                    <a:pt x="2544" y="1245"/>
                  </a:lnTo>
                  <a:lnTo>
                    <a:pt x="2546" y="1239"/>
                  </a:lnTo>
                  <a:lnTo>
                    <a:pt x="2545" y="1233"/>
                  </a:lnTo>
                  <a:lnTo>
                    <a:pt x="2535" y="1221"/>
                  </a:lnTo>
                  <a:lnTo>
                    <a:pt x="2527" y="1215"/>
                  </a:lnTo>
                  <a:lnTo>
                    <a:pt x="2520" y="1212"/>
                  </a:lnTo>
                  <a:lnTo>
                    <a:pt x="2505" y="1207"/>
                  </a:lnTo>
                  <a:cubicBezTo>
                    <a:pt x="2504" y="1207"/>
                    <a:pt x="2504" y="1207"/>
                    <a:pt x="2503" y="1206"/>
                  </a:cubicBezTo>
                  <a:lnTo>
                    <a:pt x="2494" y="1199"/>
                  </a:lnTo>
                  <a:lnTo>
                    <a:pt x="2449" y="1156"/>
                  </a:lnTo>
                  <a:lnTo>
                    <a:pt x="2442" y="1152"/>
                  </a:lnTo>
                  <a:lnTo>
                    <a:pt x="2402" y="1138"/>
                  </a:lnTo>
                  <a:cubicBezTo>
                    <a:pt x="2401" y="1138"/>
                    <a:pt x="2400" y="1138"/>
                    <a:pt x="2400" y="1137"/>
                  </a:cubicBezTo>
                  <a:lnTo>
                    <a:pt x="2371" y="1119"/>
                  </a:lnTo>
                  <a:lnTo>
                    <a:pt x="2361" y="1109"/>
                  </a:lnTo>
                  <a:lnTo>
                    <a:pt x="2346" y="1085"/>
                  </a:lnTo>
                  <a:cubicBezTo>
                    <a:pt x="2344" y="1082"/>
                    <a:pt x="2344" y="1079"/>
                    <a:pt x="2346" y="1076"/>
                  </a:cubicBezTo>
                  <a:lnTo>
                    <a:pt x="2352" y="1067"/>
                  </a:lnTo>
                  <a:cubicBezTo>
                    <a:pt x="2353" y="1066"/>
                    <a:pt x="2354" y="1065"/>
                    <a:pt x="2355" y="1064"/>
                  </a:cubicBezTo>
                  <a:lnTo>
                    <a:pt x="2378" y="1053"/>
                  </a:lnTo>
                  <a:lnTo>
                    <a:pt x="2404" y="1046"/>
                  </a:lnTo>
                  <a:cubicBezTo>
                    <a:pt x="2405" y="1046"/>
                    <a:pt x="2406" y="1046"/>
                    <a:pt x="2406" y="1046"/>
                  </a:cubicBezTo>
                  <a:lnTo>
                    <a:pt x="2410" y="1046"/>
                  </a:lnTo>
                  <a:lnTo>
                    <a:pt x="2412" y="1028"/>
                  </a:lnTo>
                  <a:lnTo>
                    <a:pt x="2411" y="1022"/>
                  </a:lnTo>
                  <a:lnTo>
                    <a:pt x="2405" y="992"/>
                  </a:lnTo>
                  <a:lnTo>
                    <a:pt x="2405" y="981"/>
                  </a:lnTo>
                  <a:lnTo>
                    <a:pt x="2407" y="973"/>
                  </a:lnTo>
                  <a:cubicBezTo>
                    <a:pt x="2407" y="972"/>
                    <a:pt x="2407" y="971"/>
                    <a:pt x="2408" y="971"/>
                  </a:cubicBezTo>
                  <a:lnTo>
                    <a:pt x="2410" y="965"/>
                  </a:lnTo>
                  <a:cubicBezTo>
                    <a:pt x="2411" y="964"/>
                    <a:pt x="2411" y="964"/>
                    <a:pt x="2412" y="963"/>
                  </a:cubicBezTo>
                  <a:lnTo>
                    <a:pt x="2433" y="942"/>
                  </a:lnTo>
                  <a:lnTo>
                    <a:pt x="2433" y="938"/>
                  </a:lnTo>
                  <a:lnTo>
                    <a:pt x="2428" y="927"/>
                  </a:lnTo>
                  <a:lnTo>
                    <a:pt x="2413" y="905"/>
                  </a:lnTo>
                  <a:lnTo>
                    <a:pt x="2402" y="891"/>
                  </a:lnTo>
                  <a:lnTo>
                    <a:pt x="2393" y="882"/>
                  </a:lnTo>
                  <a:lnTo>
                    <a:pt x="2375" y="870"/>
                  </a:lnTo>
                  <a:cubicBezTo>
                    <a:pt x="2374" y="869"/>
                    <a:pt x="2373" y="869"/>
                    <a:pt x="2373" y="868"/>
                  </a:cubicBezTo>
                  <a:lnTo>
                    <a:pt x="2369" y="864"/>
                  </a:lnTo>
                  <a:lnTo>
                    <a:pt x="2366" y="856"/>
                  </a:lnTo>
                  <a:cubicBezTo>
                    <a:pt x="2365" y="855"/>
                    <a:pt x="2365" y="854"/>
                    <a:pt x="2365" y="852"/>
                  </a:cubicBezTo>
                  <a:lnTo>
                    <a:pt x="2365" y="842"/>
                  </a:lnTo>
                  <a:cubicBezTo>
                    <a:pt x="2365" y="842"/>
                    <a:pt x="2365" y="841"/>
                    <a:pt x="2366" y="840"/>
                  </a:cubicBezTo>
                  <a:lnTo>
                    <a:pt x="2367" y="835"/>
                  </a:lnTo>
                  <a:cubicBezTo>
                    <a:pt x="2368" y="833"/>
                    <a:pt x="2368" y="832"/>
                    <a:pt x="2369" y="832"/>
                  </a:cubicBezTo>
                  <a:lnTo>
                    <a:pt x="2389" y="811"/>
                  </a:lnTo>
                  <a:lnTo>
                    <a:pt x="2394" y="802"/>
                  </a:lnTo>
                  <a:lnTo>
                    <a:pt x="2396" y="796"/>
                  </a:lnTo>
                  <a:lnTo>
                    <a:pt x="2393" y="787"/>
                  </a:lnTo>
                  <a:lnTo>
                    <a:pt x="2375" y="734"/>
                  </a:lnTo>
                  <a:lnTo>
                    <a:pt x="2370" y="713"/>
                  </a:lnTo>
                  <a:lnTo>
                    <a:pt x="2367" y="697"/>
                  </a:lnTo>
                  <a:lnTo>
                    <a:pt x="2366" y="669"/>
                  </a:lnTo>
                  <a:lnTo>
                    <a:pt x="2362" y="638"/>
                  </a:lnTo>
                  <a:lnTo>
                    <a:pt x="2358" y="628"/>
                  </a:lnTo>
                  <a:lnTo>
                    <a:pt x="2354" y="620"/>
                  </a:lnTo>
                  <a:lnTo>
                    <a:pt x="2346" y="612"/>
                  </a:lnTo>
                  <a:lnTo>
                    <a:pt x="2340" y="610"/>
                  </a:lnTo>
                  <a:lnTo>
                    <a:pt x="2333" y="609"/>
                  </a:lnTo>
                  <a:lnTo>
                    <a:pt x="2285" y="616"/>
                  </a:lnTo>
                  <a:cubicBezTo>
                    <a:pt x="2284" y="616"/>
                    <a:pt x="2283" y="616"/>
                    <a:pt x="2282" y="616"/>
                  </a:cubicBezTo>
                  <a:lnTo>
                    <a:pt x="2248" y="608"/>
                  </a:lnTo>
                  <a:lnTo>
                    <a:pt x="2240" y="607"/>
                  </a:lnTo>
                  <a:lnTo>
                    <a:pt x="2218" y="612"/>
                  </a:lnTo>
                  <a:lnTo>
                    <a:pt x="2209" y="613"/>
                  </a:lnTo>
                  <a:lnTo>
                    <a:pt x="2198" y="612"/>
                  </a:lnTo>
                  <a:cubicBezTo>
                    <a:pt x="2198" y="612"/>
                    <a:pt x="2197" y="612"/>
                    <a:pt x="2196" y="611"/>
                  </a:cubicBezTo>
                  <a:lnTo>
                    <a:pt x="2189" y="609"/>
                  </a:lnTo>
                  <a:cubicBezTo>
                    <a:pt x="2188" y="608"/>
                    <a:pt x="2187" y="608"/>
                    <a:pt x="2186" y="607"/>
                  </a:cubicBezTo>
                  <a:lnTo>
                    <a:pt x="2179" y="599"/>
                  </a:lnTo>
                  <a:cubicBezTo>
                    <a:pt x="2179" y="599"/>
                    <a:pt x="2178" y="598"/>
                    <a:pt x="2178" y="597"/>
                  </a:cubicBezTo>
                  <a:lnTo>
                    <a:pt x="2174" y="587"/>
                  </a:lnTo>
                  <a:lnTo>
                    <a:pt x="2170" y="563"/>
                  </a:lnTo>
                  <a:lnTo>
                    <a:pt x="2166" y="550"/>
                  </a:lnTo>
                  <a:lnTo>
                    <a:pt x="2157" y="535"/>
                  </a:lnTo>
                  <a:lnTo>
                    <a:pt x="2150" y="528"/>
                  </a:lnTo>
                  <a:lnTo>
                    <a:pt x="2143" y="524"/>
                  </a:lnTo>
                  <a:lnTo>
                    <a:pt x="2084" y="499"/>
                  </a:lnTo>
                  <a:lnTo>
                    <a:pt x="2079" y="495"/>
                  </a:lnTo>
                  <a:cubicBezTo>
                    <a:pt x="2078" y="495"/>
                    <a:pt x="2077" y="493"/>
                    <a:pt x="2077" y="492"/>
                  </a:cubicBezTo>
                  <a:lnTo>
                    <a:pt x="2074" y="485"/>
                  </a:lnTo>
                  <a:lnTo>
                    <a:pt x="2072" y="470"/>
                  </a:lnTo>
                  <a:lnTo>
                    <a:pt x="2073" y="441"/>
                  </a:lnTo>
                  <a:lnTo>
                    <a:pt x="2081" y="414"/>
                  </a:lnTo>
                  <a:cubicBezTo>
                    <a:pt x="2081" y="413"/>
                    <a:pt x="2082" y="412"/>
                    <a:pt x="2082" y="412"/>
                  </a:cubicBezTo>
                  <a:lnTo>
                    <a:pt x="2093" y="397"/>
                  </a:lnTo>
                  <a:lnTo>
                    <a:pt x="2103" y="379"/>
                  </a:lnTo>
                  <a:lnTo>
                    <a:pt x="2106" y="369"/>
                  </a:lnTo>
                  <a:lnTo>
                    <a:pt x="2108" y="355"/>
                  </a:lnTo>
                  <a:lnTo>
                    <a:pt x="2107" y="338"/>
                  </a:lnTo>
                  <a:lnTo>
                    <a:pt x="2096" y="261"/>
                  </a:lnTo>
                  <a:lnTo>
                    <a:pt x="2093" y="254"/>
                  </a:lnTo>
                  <a:lnTo>
                    <a:pt x="2090" y="246"/>
                  </a:lnTo>
                  <a:lnTo>
                    <a:pt x="2082" y="232"/>
                  </a:lnTo>
                  <a:lnTo>
                    <a:pt x="2078" y="219"/>
                  </a:lnTo>
                  <a:cubicBezTo>
                    <a:pt x="2078" y="218"/>
                    <a:pt x="2078" y="217"/>
                    <a:pt x="2078" y="216"/>
                  </a:cubicBezTo>
                  <a:lnTo>
                    <a:pt x="2078" y="201"/>
                  </a:lnTo>
                  <a:cubicBezTo>
                    <a:pt x="2078" y="200"/>
                    <a:pt x="2079" y="199"/>
                    <a:pt x="2079" y="198"/>
                  </a:cubicBezTo>
                  <a:lnTo>
                    <a:pt x="2083" y="188"/>
                  </a:lnTo>
                  <a:cubicBezTo>
                    <a:pt x="2083" y="187"/>
                    <a:pt x="2084" y="186"/>
                    <a:pt x="2085" y="186"/>
                  </a:cubicBezTo>
                  <a:lnTo>
                    <a:pt x="2091" y="175"/>
                  </a:lnTo>
                  <a:lnTo>
                    <a:pt x="2091" y="171"/>
                  </a:lnTo>
                  <a:lnTo>
                    <a:pt x="2090" y="167"/>
                  </a:lnTo>
                  <a:lnTo>
                    <a:pt x="2048" y="130"/>
                  </a:lnTo>
                  <a:cubicBezTo>
                    <a:pt x="2048" y="129"/>
                    <a:pt x="2047" y="128"/>
                    <a:pt x="2047" y="128"/>
                  </a:cubicBezTo>
                  <a:lnTo>
                    <a:pt x="2034" y="104"/>
                  </a:lnTo>
                  <a:cubicBezTo>
                    <a:pt x="2033" y="103"/>
                    <a:pt x="2033" y="102"/>
                    <a:pt x="2033" y="102"/>
                  </a:cubicBezTo>
                  <a:lnTo>
                    <a:pt x="2024" y="54"/>
                  </a:lnTo>
                  <a:lnTo>
                    <a:pt x="2001" y="60"/>
                  </a:lnTo>
                  <a:cubicBezTo>
                    <a:pt x="1999" y="60"/>
                    <a:pt x="1998" y="60"/>
                    <a:pt x="1997" y="60"/>
                  </a:cubicBezTo>
                  <a:lnTo>
                    <a:pt x="1989" y="58"/>
                  </a:lnTo>
                  <a:lnTo>
                    <a:pt x="1978" y="55"/>
                  </a:lnTo>
                  <a:cubicBezTo>
                    <a:pt x="1977" y="54"/>
                    <a:pt x="1976" y="54"/>
                    <a:pt x="1976" y="53"/>
                  </a:cubicBezTo>
                  <a:lnTo>
                    <a:pt x="1968" y="46"/>
                  </a:lnTo>
                  <a:lnTo>
                    <a:pt x="1945" y="18"/>
                  </a:lnTo>
                  <a:lnTo>
                    <a:pt x="1941" y="15"/>
                  </a:lnTo>
                  <a:lnTo>
                    <a:pt x="1937" y="14"/>
                  </a:lnTo>
                  <a:lnTo>
                    <a:pt x="1909" y="16"/>
                  </a:lnTo>
                  <a:cubicBezTo>
                    <a:pt x="1908" y="16"/>
                    <a:pt x="1906" y="16"/>
                    <a:pt x="1905" y="15"/>
                  </a:cubicBezTo>
                  <a:lnTo>
                    <a:pt x="1895" y="11"/>
                  </a:lnTo>
                  <a:cubicBezTo>
                    <a:pt x="1895" y="10"/>
                    <a:pt x="1894" y="10"/>
                    <a:pt x="1893" y="10"/>
                  </a:cubicBezTo>
                  <a:lnTo>
                    <a:pt x="1883" y="1"/>
                  </a:lnTo>
                  <a:lnTo>
                    <a:pt x="1879" y="0"/>
                  </a:lnTo>
                  <a:lnTo>
                    <a:pt x="1871" y="2"/>
                  </a:lnTo>
                  <a:lnTo>
                    <a:pt x="1859" y="8"/>
                  </a:lnTo>
                  <a:cubicBezTo>
                    <a:pt x="1858" y="9"/>
                    <a:pt x="1856" y="9"/>
                    <a:pt x="1855" y="9"/>
                  </a:cubicBezTo>
                  <a:lnTo>
                    <a:pt x="1845" y="9"/>
                  </a:lnTo>
                  <a:cubicBezTo>
                    <a:pt x="1844" y="9"/>
                    <a:pt x="1843" y="8"/>
                    <a:pt x="1843" y="8"/>
                  </a:cubicBezTo>
                  <a:lnTo>
                    <a:pt x="1832" y="4"/>
                  </a:lnTo>
                  <a:lnTo>
                    <a:pt x="1828" y="3"/>
                  </a:lnTo>
                  <a:lnTo>
                    <a:pt x="1826" y="5"/>
                  </a:lnTo>
                  <a:lnTo>
                    <a:pt x="1823" y="9"/>
                  </a:lnTo>
                  <a:lnTo>
                    <a:pt x="1809" y="31"/>
                  </a:lnTo>
                  <a:lnTo>
                    <a:pt x="1801" y="41"/>
                  </a:lnTo>
                  <a:lnTo>
                    <a:pt x="1775" y="63"/>
                  </a:lnTo>
                  <a:lnTo>
                    <a:pt x="1768" y="71"/>
                  </a:lnTo>
                  <a:lnTo>
                    <a:pt x="1764" y="78"/>
                  </a:lnTo>
                  <a:lnTo>
                    <a:pt x="1752" y="102"/>
                  </a:lnTo>
                  <a:lnTo>
                    <a:pt x="1742" y="115"/>
                  </a:lnTo>
                  <a:lnTo>
                    <a:pt x="1731" y="125"/>
                  </a:lnTo>
                  <a:lnTo>
                    <a:pt x="1709" y="137"/>
                  </a:lnTo>
                  <a:lnTo>
                    <a:pt x="1700" y="143"/>
                  </a:lnTo>
                  <a:lnTo>
                    <a:pt x="1687" y="156"/>
                  </a:lnTo>
                  <a:lnTo>
                    <a:pt x="1676" y="165"/>
                  </a:lnTo>
                  <a:lnTo>
                    <a:pt x="1629" y="187"/>
                  </a:lnTo>
                  <a:lnTo>
                    <a:pt x="1581" y="220"/>
                  </a:lnTo>
                  <a:cubicBezTo>
                    <a:pt x="1580" y="220"/>
                    <a:pt x="1579" y="221"/>
                    <a:pt x="1579" y="221"/>
                  </a:cubicBezTo>
                  <a:lnTo>
                    <a:pt x="1469" y="250"/>
                  </a:lnTo>
                  <a:lnTo>
                    <a:pt x="1447" y="252"/>
                  </a:lnTo>
                  <a:lnTo>
                    <a:pt x="1434" y="250"/>
                  </a:lnTo>
                  <a:cubicBezTo>
                    <a:pt x="1433" y="250"/>
                    <a:pt x="1432" y="249"/>
                    <a:pt x="1431" y="249"/>
                  </a:cubicBezTo>
                  <a:lnTo>
                    <a:pt x="1427" y="246"/>
                  </a:lnTo>
                  <a:cubicBezTo>
                    <a:pt x="1426" y="246"/>
                    <a:pt x="1426" y="245"/>
                    <a:pt x="1425" y="244"/>
                  </a:cubicBezTo>
                  <a:lnTo>
                    <a:pt x="1422" y="240"/>
                  </a:lnTo>
                  <a:cubicBezTo>
                    <a:pt x="1422" y="239"/>
                    <a:pt x="1422" y="238"/>
                    <a:pt x="1421" y="237"/>
                  </a:cubicBezTo>
                  <a:lnTo>
                    <a:pt x="1420" y="232"/>
                  </a:lnTo>
                  <a:lnTo>
                    <a:pt x="1417" y="215"/>
                  </a:lnTo>
                  <a:lnTo>
                    <a:pt x="1415" y="209"/>
                  </a:lnTo>
                  <a:lnTo>
                    <a:pt x="1413" y="208"/>
                  </a:lnTo>
                  <a:lnTo>
                    <a:pt x="1405" y="207"/>
                  </a:lnTo>
                  <a:lnTo>
                    <a:pt x="1388" y="208"/>
                  </a:lnTo>
                  <a:lnTo>
                    <a:pt x="1363" y="205"/>
                  </a:lnTo>
                  <a:lnTo>
                    <a:pt x="1311" y="206"/>
                  </a:lnTo>
                  <a:lnTo>
                    <a:pt x="1300" y="209"/>
                  </a:lnTo>
                  <a:lnTo>
                    <a:pt x="1295" y="213"/>
                  </a:lnTo>
                  <a:lnTo>
                    <a:pt x="1291" y="219"/>
                  </a:lnTo>
                  <a:lnTo>
                    <a:pt x="1288" y="225"/>
                  </a:lnTo>
                  <a:lnTo>
                    <a:pt x="1285" y="238"/>
                  </a:lnTo>
                  <a:lnTo>
                    <a:pt x="1285" y="249"/>
                  </a:lnTo>
                  <a:lnTo>
                    <a:pt x="1284" y="265"/>
                  </a:lnTo>
                  <a:lnTo>
                    <a:pt x="1275" y="292"/>
                  </a:lnTo>
                  <a:cubicBezTo>
                    <a:pt x="1274" y="293"/>
                    <a:pt x="1274" y="294"/>
                    <a:pt x="1273" y="294"/>
                  </a:cubicBezTo>
                  <a:lnTo>
                    <a:pt x="1265" y="300"/>
                  </a:lnTo>
                  <a:lnTo>
                    <a:pt x="1254" y="306"/>
                  </a:lnTo>
                  <a:lnTo>
                    <a:pt x="1220" y="335"/>
                  </a:lnTo>
                  <a:lnTo>
                    <a:pt x="1208" y="342"/>
                  </a:lnTo>
                  <a:lnTo>
                    <a:pt x="1200" y="345"/>
                  </a:lnTo>
                  <a:cubicBezTo>
                    <a:pt x="1199" y="346"/>
                    <a:pt x="1197" y="346"/>
                    <a:pt x="1196" y="346"/>
                  </a:cubicBezTo>
                  <a:lnTo>
                    <a:pt x="1190" y="345"/>
                  </a:lnTo>
                  <a:lnTo>
                    <a:pt x="1182" y="344"/>
                  </a:lnTo>
                  <a:lnTo>
                    <a:pt x="1164" y="336"/>
                  </a:lnTo>
                  <a:lnTo>
                    <a:pt x="1161" y="335"/>
                  </a:lnTo>
                  <a:lnTo>
                    <a:pt x="1160" y="338"/>
                  </a:lnTo>
                  <a:lnTo>
                    <a:pt x="1162" y="344"/>
                  </a:lnTo>
                  <a:lnTo>
                    <a:pt x="1169" y="368"/>
                  </a:lnTo>
                  <a:lnTo>
                    <a:pt x="1170" y="377"/>
                  </a:lnTo>
                  <a:lnTo>
                    <a:pt x="1169" y="395"/>
                  </a:lnTo>
                  <a:lnTo>
                    <a:pt x="1170" y="401"/>
                  </a:lnTo>
                  <a:lnTo>
                    <a:pt x="1176" y="420"/>
                  </a:lnTo>
                  <a:cubicBezTo>
                    <a:pt x="1176" y="421"/>
                    <a:pt x="1176" y="422"/>
                    <a:pt x="1176" y="423"/>
                  </a:cubicBezTo>
                  <a:lnTo>
                    <a:pt x="1176" y="430"/>
                  </a:lnTo>
                  <a:lnTo>
                    <a:pt x="1175" y="436"/>
                  </a:lnTo>
                  <a:cubicBezTo>
                    <a:pt x="1175" y="437"/>
                    <a:pt x="1174" y="438"/>
                    <a:pt x="1174" y="439"/>
                  </a:cubicBezTo>
                  <a:lnTo>
                    <a:pt x="1167" y="451"/>
                  </a:lnTo>
                  <a:lnTo>
                    <a:pt x="1164" y="458"/>
                  </a:lnTo>
                  <a:lnTo>
                    <a:pt x="1160" y="468"/>
                  </a:lnTo>
                  <a:lnTo>
                    <a:pt x="1149" y="484"/>
                  </a:lnTo>
                  <a:cubicBezTo>
                    <a:pt x="1149" y="485"/>
                    <a:pt x="1148" y="486"/>
                    <a:pt x="1147" y="487"/>
                  </a:cubicBezTo>
                  <a:lnTo>
                    <a:pt x="1137" y="492"/>
                  </a:lnTo>
                  <a:cubicBezTo>
                    <a:pt x="1136" y="492"/>
                    <a:pt x="1136" y="493"/>
                    <a:pt x="1135" y="493"/>
                  </a:cubicBezTo>
                  <a:lnTo>
                    <a:pt x="1125" y="495"/>
                  </a:lnTo>
                  <a:cubicBezTo>
                    <a:pt x="1125" y="495"/>
                    <a:pt x="1124" y="495"/>
                    <a:pt x="1123" y="495"/>
                  </a:cubicBezTo>
                  <a:lnTo>
                    <a:pt x="1102" y="494"/>
                  </a:lnTo>
                  <a:lnTo>
                    <a:pt x="1068" y="496"/>
                  </a:lnTo>
                  <a:lnTo>
                    <a:pt x="1062" y="498"/>
                  </a:lnTo>
                  <a:lnTo>
                    <a:pt x="1053" y="505"/>
                  </a:lnTo>
                  <a:lnTo>
                    <a:pt x="1027" y="526"/>
                  </a:lnTo>
                  <a:lnTo>
                    <a:pt x="1016" y="531"/>
                  </a:lnTo>
                  <a:lnTo>
                    <a:pt x="1009" y="534"/>
                  </a:lnTo>
                  <a:cubicBezTo>
                    <a:pt x="1007" y="534"/>
                    <a:pt x="1005" y="534"/>
                    <a:pt x="1004" y="533"/>
                  </a:cubicBezTo>
                  <a:lnTo>
                    <a:pt x="966" y="519"/>
                  </a:lnTo>
                  <a:lnTo>
                    <a:pt x="872" y="535"/>
                  </a:lnTo>
                  <a:cubicBezTo>
                    <a:pt x="871" y="535"/>
                    <a:pt x="870" y="535"/>
                    <a:pt x="870" y="535"/>
                  </a:cubicBezTo>
                  <a:lnTo>
                    <a:pt x="845" y="532"/>
                  </a:lnTo>
                  <a:lnTo>
                    <a:pt x="815" y="521"/>
                  </a:lnTo>
                  <a:lnTo>
                    <a:pt x="786" y="516"/>
                  </a:lnTo>
                  <a:lnTo>
                    <a:pt x="737" y="518"/>
                  </a:lnTo>
                  <a:lnTo>
                    <a:pt x="724" y="521"/>
                  </a:lnTo>
                  <a:lnTo>
                    <a:pt x="718" y="524"/>
                  </a:lnTo>
                  <a:lnTo>
                    <a:pt x="714" y="530"/>
                  </a:lnTo>
                  <a:lnTo>
                    <a:pt x="712" y="537"/>
                  </a:lnTo>
                  <a:lnTo>
                    <a:pt x="711" y="553"/>
                  </a:lnTo>
                  <a:lnTo>
                    <a:pt x="712" y="564"/>
                  </a:lnTo>
                  <a:lnTo>
                    <a:pt x="712" y="572"/>
                  </a:lnTo>
                  <a:cubicBezTo>
                    <a:pt x="712" y="572"/>
                    <a:pt x="712" y="573"/>
                    <a:pt x="712" y="574"/>
                  </a:cubicBezTo>
                  <a:lnTo>
                    <a:pt x="709" y="581"/>
                  </a:lnTo>
                  <a:lnTo>
                    <a:pt x="701" y="594"/>
                  </a:lnTo>
                  <a:cubicBezTo>
                    <a:pt x="700" y="595"/>
                    <a:pt x="699" y="596"/>
                    <a:pt x="697" y="597"/>
                  </a:cubicBezTo>
                  <a:lnTo>
                    <a:pt x="688" y="601"/>
                  </a:lnTo>
                  <a:cubicBezTo>
                    <a:pt x="687" y="601"/>
                    <a:pt x="686" y="601"/>
                    <a:pt x="686" y="601"/>
                  </a:cubicBezTo>
                  <a:lnTo>
                    <a:pt x="675" y="602"/>
                  </a:lnTo>
                  <a:lnTo>
                    <a:pt x="660" y="601"/>
                  </a:lnTo>
                  <a:lnTo>
                    <a:pt x="650" y="605"/>
                  </a:lnTo>
                  <a:lnTo>
                    <a:pt x="580" y="650"/>
                  </a:lnTo>
                  <a:lnTo>
                    <a:pt x="573" y="657"/>
                  </a:lnTo>
                  <a:lnTo>
                    <a:pt x="566" y="667"/>
                  </a:lnTo>
                  <a:lnTo>
                    <a:pt x="558" y="675"/>
                  </a:lnTo>
                  <a:lnTo>
                    <a:pt x="544" y="687"/>
                  </a:lnTo>
                  <a:cubicBezTo>
                    <a:pt x="543" y="687"/>
                    <a:pt x="541" y="688"/>
                    <a:pt x="540" y="688"/>
                  </a:cubicBezTo>
                  <a:lnTo>
                    <a:pt x="531" y="690"/>
                  </a:lnTo>
                  <a:cubicBezTo>
                    <a:pt x="530" y="690"/>
                    <a:pt x="529" y="690"/>
                    <a:pt x="527" y="689"/>
                  </a:cubicBezTo>
                  <a:lnTo>
                    <a:pt x="518" y="686"/>
                  </a:lnTo>
                  <a:cubicBezTo>
                    <a:pt x="517" y="686"/>
                    <a:pt x="517" y="685"/>
                    <a:pt x="516" y="685"/>
                  </a:cubicBezTo>
                  <a:lnTo>
                    <a:pt x="508" y="679"/>
                  </a:lnTo>
                  <a:lnTo>
                    <a:pt x="502" y="676"/>
                  </a:lnTo>
                  <a:lnTo>
                    <a:pt x="495" y="677"/>
                  </a:lnTo>
                  <a:lnTo>
                    <a:pt x="380" y="737"/>
                  </a:lnTo>
                  <a:lnTo>
                    <a:pt x="357" y="743"/>
                  </a:lnTo>
                  <a:cubicBezTo>
                    <a:pt x="356" y="743"/>
                    <a:pt x="356" y="743"/>
                    <a:pt x="355" y="743"/>
                  </a:cubicBezTo>
                  <a:lnTo>
                    <a:pt x="349" y="743"/>
                  </a:lnTo>
                  <a:cubicBezTo>
                    <a:pt x="348" y="743"/>
                    <a:pt x="347" y="743"/>
                    <a:pt x="346" y="743"/>
                  </a:cubicBezTo>
                  <a:lnTo>
                    <a:pt x="341" y="741"/>
                  </a:lnTo>
                  <a:lnTo>
                    <a:pt x="333" y="737"/>
                  </a:lnTo>
                  <a:lnTo>
                    <a:pt x="327" y="736"/>
                  </a:lnTo>
                  <a:lnTo>
                    <a:pt x="317" y="736"/>
                  </a:lnTo>
                  <a:lnTo>
                    <a:pt x="307" y="739"/>
                  </a:lnTo>
                  <a:lnTo>
                    <a:pt x="297" y="746"/>
                  </a:lnTo>
                  <a:lnTo>
                    <a:pt x="286" y="758"/>
                  </a:lnTo>
                  <a:lnTo>
                    <a:pt x="233" y="793"/>
                  </a:lnTo>
                  <a:lnTo>
                    <a:pt x="160" y="824"/>
                  </a:lnTo>
                  <a:lnTo>
                    <a:pt x="148" y="831"/>
                  </a:lnTo>
                  <a:lnTo>
                    <a:pt x="142" y="837"/>
                  </a:lnTo>
                  <a:lnTo>
                    <a:pt x="126" y="862"/>
                  </a:lnTo>
                  <a:lnTo>
                    <a:pt x="115" y="889"/>
                  </a:lnTo>
                  <a:cubicBezTo>
                    <a:pt x="115" y="890"/>
                    <a:pt x="114" y="891"/>
                    <a:pt x="114" y="891"/>
                  </a:cubicBezTo>
                  <a:lnTo>
                    <a:pt x="102" y="906"/>
                  </a:lnTo>
                  <a:cubicBezTo>
                    <a:pt x="102" y="906"/>
                    <a:pt x="101" y="907"/>
                    <a:pt x="100" y="908"/>
                  </a:cubicBezTo>
                  <a:lnTo>
                    <a:pt x="86" y="917"/>
                  </a:lnTo>
                  <a:lnTo>
                    <a:pt x="56" y="948"/>
                  </a:lnTo>
                  <a:cubicBezTo>
                    <a:pt x="56" y="948"/>
                    <a:pt x="55" y="949"/>
                    <a:pt x="54" y="949"/>
                  </a:cubicBezTo>
                  <a:lnTo>
                    <a:pt x="42" y="955"/>
                  </a:lnTo>
                  <a:lnTo>
                    <a:pt x="22" y="961"/>
                  </a:lnTo>
                  <a:lnTo>
                    <a:pt x="9" y="968"/>
                  </a:lnTo>
                  <a:lnTo>
                    <a:pt x="0" y="981"/>
                  </a:lnTo>
                  <a:lnTo>
                    <a:pt x="13" y="1015"/>
                  </a:lnTo>
                  <a:cubicBezTo>
                    <a:pt x="14" y="1016"/>
                    <a:pt x="14" y="1016"/>
                    <a:pt x="14" y="1017"/>
                  </a:cubicBezTo>
                  <a:lnTo>
                    <a:pt x="14" y="1025"/>
                  </a:lnTo>
                  <a:lnTo>
                    <a:pt x="14" y="1037"/>
                  </a:lnTo>
                  <a:cubicBezTo>
                    <a:pt x="14" y="1037"/>
                    <a:pt x="14" y="1038"/>
                    <a:pt x="13" y="1039"/>
                  </a:cubicBezTo>
                  <a:lnTo>
                    <a:pt x="10" y="1048"/>
                  </a:lnTo>
                  <a:lnTo>
                    <a:pt x="5" y="1059"/>
                  </a:lnTo>
                  <a:lnTo>
                    <a:pt x="0" y="1070"/>
                  </a:lnTo>
                  <a:lnTo>
                    <a:pt x="0" y="1074"/>
                  </a:lnTo>
                  <a:lnTo>
                    <a:pt x="2" y="1077"/>
                  </a:lnTo>
                  <a:lnTo>
                    <a:pt x="5" y="1078"/>
                  </a:lnTo>
                  <a:lnTo>
                    <a:pt x="11" y="1079"/>
                  </a:lnTo>
                  <a:lnTo>
                    <a:pt x="16" y="1078"/>
                  </a:lnTo>
                  <a:lnTo>
                    <a:pt x="26" y="1075"/>
                  </a:lnTo>
                  <a:lnTo>
                    <a:pt x="50" y="1062"/>
                  </a:lnTo>
                  <a:lnTo>
                    <a:pt x="58" y="1059"/>
                  </a:lnTo>
                  <a:cubicBezTo>
                    <a:pt x="59" y="1059"/>
                    <a:pt x="60" y="1059"/>
                    <a:pt x="61" y="1059"/>
                  </a:cubicBezTo>
                  <a:lnTo>
                    <a:pt x="68" y="1059"/>
                  </a:lnTo>
                  <a:cubicBezTo>
                    <a:pt x="68" y="1059"/>
                    <a:pt x="69" y="1060"/>
                    <a:pt x="70" y="1060"/>
                  </a:cubicBezTo>
                  <a:lnTo>
                    <a:pt x="86" y="1066"/>
                  </a:lnTo>
                  <a:lnTo>
                    <a:pt x="105" y="1071"/>
                  </a:lnTo>
                  <a:lnTo>
                    <a:pt x="128" y="1081"/>
                  </a:lnTo>
                  <a:cubicBezTo>
                    <a:pt x="129" y="1082"/>
                    <a:pt x="130" y="1082"/>
                    <a:pt x="130" y="1083"/>
                  </a:cubicBezTo>
                  <a:lnTo>
                    <a:pt x="190" y="1140"/>
                  </a:lnTo>
                  <a:lnTo>
                    <a:pt x="197" y="1145"/>
                  </a:lnTo>
                  <a:lnTo>
                    <a:pt x="218" y="1148"/>
                  </a:lnTo>
                  <a:lnTo>
                    <a:pt x="233" y="1146"/>
                  </a:lnTo>
                  <a:lnTo>
                    <a:pt x="248" y="1142"/>
                  </a:lnTo>
                  <a:lnTo>
                    <a:pt x="259" y="1141"/>
                  </a:lnTo>
                  <a:lnTo>
                    <a:pt x="273" y="1142"/>
                  </a:lnTo>
                  <a:lnTo>
                    <a:pt x="297" y="1149"/>
                  </a:lnTo>
                  <a:lnTo>
                    <a:pt x="312" y="1155"/>
                  </a:lnTo>
                  <a:lnTo>
                    <a:pt x="323" y="1163"/>
                  </a:lnTo>
                  <a:lnTo>
                    <a:pt x="357" y="1200"/>
                  </a:lnTo>
                  <a:lnTo>
                    <a:pt x="364" y="1206"/>
                  </a:lnTo>
                  <a:lnTo>
                    <a:pt x="370" y="1209"/>
                  </a:lnTo>
                  <a:lnTo>
                    <a:pt x="409" y="1221"/>
                  </a:lnTo>
                  <a:cubicBezTo>
                    <a:pt x="410" y="1221"/>
                    <a:pt x="410" y="1221"/>
                    <a:pt x="411" y="1222"/>
                  </a:cubicBezTo>
                  <a:lnTo>
                    <a:pt x="419" y="1227"/>
                  </a:lnTo>
                  <a:cubicBezTo>
                    <a:pt x="420" y="1227"/>
                    <a:pt x="420" y="1228"/>
                    <a:pt x="421" y="1229"/>
                  </a:cubicBezTo>
                  <a:lnTo>
                    <a:pt x="426" y="1236"/>
                  </a:lnTo>
                  <a:cubicBezTo>
                    <a:pt x="427" y="1237"/>
                    <a:pt x="427" y="1238"/>
                    <a:pt x="428" y="1239"/>
                  </a:cubicBezTo>
                  <a:lnTo>
                    <a:pt x="430" y="1251"/>
                  </a:lnTo>
                  <a:lnTo>
                    <a:pt x="491" y="1282"/>
                  </a:lnTo>
                  <a:cubicBezTo>
                    <a:pt x="492" y="1282"/>
                    <a:pt x="493" y="1283"/>
                    <a:pt x="493" y="1284"/>
                  </a:cubicBezTo>
                  <a:lnTo>
                    <a:pt x="504" y="1295"/>
                  </a:lnTo>
                  <a:lnTo>
                    <a:pt x="510" y="1306"/>
                  </a:lnTo>
                  <a:cubicBezTo>
                    <a:pt x="511" y="1308"/>
                    <a:pt x="512" y="1310"/>
                    <a:pt x="511" y="1312"/>
                  </a:cubicBezTo>
                  <a:lnTo>
                    <a:pt x="509" y="1319"/>
                  </a:lnTo>
                  <a:lnTo>
                    <a:pt x="509" y="1325"/>
                  </a:lnTo>
                  <a:lnTo>
                    <a:pt x="509" y="1332"/>
                  </a:lnTo>
                  <a:lnTo>
                    <a:pt x="511" y="1341"/>
                  </a:lnTo>
                  <a:lnTo>
                    <a:pt x="523" y="1380"/>
                  </a:lnTo>
                  <a:lnTo>
                    <a:pt x="524" y="1391"/>
                  </a:lnTo>
                  <a:cubicBezTo>
                    <a:pt x="524" y="1391"/>
                    <a:pt x="524" y="1392"/>
                    <a:pt x="524" y="1393"/>
                  </a:cubicBezTo>
                  <a:lnTo>
                    <a:pt x="524" y="1398"/>
                  </a:lnTo>
                  <a:cubicBezTo>
                    <a:pt x="524" y="1399"/>
                    <a:pt x="524" y="1399"/>
                    <a:pt x="523" y="1400"/>
                  </a:cubicBezTo>
                  <a:lnTo>
                    <a:pt x="522" y="1403"/>
                  </a:lnTo>
                  <a:cubicBezTo>
                    <a:pt x="521" y="1405"/>
                    <a:pt x="520" y="1406"/>
                    <a:pt x="519" y="1407"/>
                  </a:cubicBezTo>
                  <a:lnTo>
                    <a:pt x="510" y="1412"/>
                  </a:lnTo>
                  <a:lnTo>
                    <a:pt x="502" y="1414"/>
                  </a:lnTo>
                  <a:lnTo>
                    <a:pt x="489" y="1416"/>
                  </a:lnTo>
                  <a:lnTo>
                    <a:pt x="487" y="1420"/>
                  </a:lnTo>
                  <a:lnTo>
                    <a:pt x="487" y="1426"/>
                  </a:lnTo>
                  <a:lnTo>
                    <a:pt x="487" y="1442"/>
                  </a:lnTo>
                  <a:lnTo>
                    <a:pt x="486" y="1459"/>
                  </a:lnTo>
                  <a:lnTo>
                    <a:pt x="484" y="1465"/>
                  </a:lnTo>
                  <a:lnTo>
                    <a:pt x="469" y="1503"/>
                  </a:lnTo>
                  <a:lnTo>
                    <a:pt x="470" y="1512"/>
                  </a:lnTo>
                  <a:lnTo>
                    <a:pt x="474" y="1531"/>
                  </a:lnTo>
                  <a:lnTo>
                    <a:pt x="473" y="1542"/>
                  </a:lnTo>
                  <a:lnTo>
                    <a:pt x="459" y="1595"/>
                  </a:lnTo>
                  <a:lnTo>
                    <a:pt x="459" y="1603"/>
                  </a:lnTo>
                  <a:lnTo>
                    <a:pt x="460" y="1605"/>
                  </a:lnTo>
                  <a:lnTo>
                    <a:pt x="471" y="1609"/>
                  </a:lnTo>
                  <a:lnTo>
                    <a:pt x="480" y="1615"/>
                  </a:lnTo>
                  <a:cubicBezTo>
                    <a:pt x="482" y="1616"/>
                    <a:pt x="483" y="1617"/>
                    <a:pt x="483" y="1618"/>
                  </a:cubicBezTo>
                  <a:lnTo>
                    <a:pt x="486" y="1625"/>
                  </a:lnTo>
                  <a:cubicBezTo>
                    <a:pt x="487" y="1626"/>
                    <a:pt x="487" y="1627"/>
                    <a:pt x="487" y="1628"/>
                  </a:cubicBezTo>
                  <a:lnTo>
                    <a:pt x="487" y="1634"/>
                  </a:lnTo>
                  <a:cubicBezTo>
                    <a:pt x="487" y="1635"/>
                    <a:pt x="487" y="1636"/>
                    <a:pt x="487" y="1637"/>
                  </a:cubicBezTo>
                  <a:lnTo>
                    <a:pt x="483" y="1646"/>
                  </a:lnTo>
                  <a:cubicBezTo>
                    <a:pt x="482" y="1646"/>
                    <a:pt x="482" y="1647"/>
                    <a:pt x="481" y="1648"/>
                  </a:cubicBezTo>
                  <a:lnTo>
                    <a:pt x="451" y="1682"/>
                  </a:lnTo>
                  <a:lnTo>
                    <a:pt x="441" y="1691"/>
                  </a:lnTo>
                  <a:cubicBezTo>
                    <a:pt x="441" y="1691"/>
                    <a:pt x="440" y="1692"/>
                    <a:pt x="439" y="1692"/>
                  </a:cubicBezTo>
                  <a:lnTo>
                    <a:pt x="430" y="1697"/>
                  </a:lnTo>
                  <a:lnTo>
                    <a:pt x="393" y="1706"/>
                  </a:lnTo>
                  <a:lnTo>
                    <a:pt x="378" y="1713"/>
                  </a:lnTo>
                  <a:lnTo>
                    <a:pt x="366" y="1721"/>
                  </a:lnTo>
                  <a:lnTo>
                    <a:pt x="353" y="1734"/>
                  </a:lnTo>
                  <a:lnTo>
                    <a:pt x="348" y="1741"/>
                  </a:lnTo>
                  <a:lnTo>
                    <a:pt x="346" y="1745"/>
                  </a:lnTo>
                  <a:lnTo>
                    <a:pt x="348" y="1748"/>
                  </a:lnTo>
                  <a:lnTo>
                    <a:pt x="366" y="1764"/>
                  </a:lnTo>
                  <a:cubicBezTo>
                    <a:pt x="367" y="1765"/>
                    <a:pt x="368" y="1767"/>
                    <a:pt x="368" y="1768"/>
                  </a:cubicBezTo>
                  <a:lnTo>
                    <a:pt x="370" y="1775"/>
                  </a:lnTo>
                  <a:cubicBezTo>
                    <a:pt x="370" y="1777"/>
                    <a:pt x="370" y="1778"/>
                    <a:pt x="370" y="1780"/>
                  </a:cubicBezTo>
                  <a:lnTo>
                    <a:pt x="368" y="1785"/>
                  </a:lnTo>
                  <a:cubicBezTo>
                    <a:pt x="367" y="1787"/>
                    <a:pt x="366" y="1788"/>
                    <a:pt x="364" y="1789"/>
                  </a:cubicBezTo>
                  <a:lnTo>
                    <a:pt x="355" y="1795"/>
                  </a:lnTo>
                  <a:lnTo>
                    <a:pt x="363" y="1800"/>
                  </a:lnTo>
                  <a:cubicBezTo>
                    <a:pt x="364" y="1800"/>
                    <a:pt x="365" y="1801"/>
                    <a:pt x="366" y="1802"/>
                  </a:cubicBezTo>
                  <a:lnTo>
                    <a:pt x="369" y="1807"/>
                  </a:lnTo>
                  <a:cubicBezTo>
                    <a:pt x="369" y="1808"/>
                    <a:pt x="370" y="1809"/>
                    <a:pt x="370" y="1810"/>
                  </a:cubicBezTo>
                  <a:lnTo>
                    <a:pt x="371" y="1815"/>
                  </a:lnTo>
                  <a:cubicBezTo>
                    <a:pt x="371" y="1816"/>
                    <a:pt x="371" y="1818"/>
                    <a:pt x="370" y="1819"/>
                  </a:cubicBezTo>
                  <a:lnTo>
                    <a:pt x="368" y="1824"/>
                  </a:lnTo>
                  <a:cubicBezTo>
                    <a:pt x="368" y="1825"/>
                    <a:pt x="367" y="1826"/>
                    <a:pt x="366" y="1827"/>
                  </a:cubicBezTo>
                  <a:lnTo>
                    <a:pt x="358" y="1835"/>
                  </a:lnTo>
                  <a:lnTo>
                    <a:pt x="357" y="1839"/>
                  </a:lnTo>
                  <a:lnTo>
                    <a:pt x="359" y="1850"/>
                  </a:lnTo>
                  <a:lnTo>
                    <a:pt x="363" y="1854"/>
                  </a:lnTo>
                  <a:lnTo>
                    <a:pt x="367" y="1857"/>
                  </a:lnTo>
                  <a:lnTo>
                    <a:pt x="371" y="1859"/>
                  </a:lnTo>
                  <a:lnTo>
                    <a:pt x="378" y="1862"/>
                  </a:lnTo>
                  <a:lnTo>
                    <a:pt x="387" y="1869"/>
                  </a:lnTo>
                  <a:lnTo>
                    <a:pt x="400" y="1883"/>
                  </a:lnTo>
                  <a:lnTo>
                    <a:pt x="405" y="1894"/>
                  </a:lnTo>
                  <a:cubicBezTo>
                    <a:pt x="406" y="1894"/>
                    <a:pt x="406" y="1895"/>
                    <a:pt x="406" y="1896"/>
                  </a:cubicBezTo>
                  <a:lnTo>
                    <a:pt x="408" y="1906"/>
                  </a:lnTo>
                  <a:lnTo>
                    <a:pt x="407" y="1955"/>
                  </a:lnTo>
                  <a:lnTo>
                    <a:pt x="409" y="1973"/>
                  </a:lnTo>
                  <a:lnTo>
                    <a:pt x="412" y="1983"/>
                  </a:lnTo>
                  <a:lnTo>
                    <a:pt x="415" y="1990"/>
                  </a:lnTo>
                  <a:lnTo>
                    <a:pt x="426" y="2003"/>
                  </a:lnTo>
                  <a:lnTo>
                    <a:pt x="435" y="2016"/>
                  </a:lnTo>
                  <a:cubicBezTo>
                    <a:pt x="435" y="2017"/>
                    <a:pt x="436" y="2018"/>
                    <a:pt x="436" y="2019"/>
                  </a:cubicBezTo>
                  <a:lnTo>
                    <a:pt x="439" y="2032"/>
                  </a:lnTo>
                  <a:lnTo>
                    <a:pt x="439" y="2045"/>
                  </a:lnTo>
                  <a:lnTo>
                    <a:pt x="435" y="2065"/>
                  </a:lnTo>
                  <a:lnTo>
                    <a:pt x="426" y="2093"/>
                  </a:lnTo>
                  <a:lnTo>
                    <a:pt x="426" y="2095"/>
                  </a:lnTo>
                  <a:lnTo>
                    <a:pt x="485" y="2060"/>
                  </a:lnTo>
                  <a:cubicBezTo>
                    <a:pt x="486" y="2059"/>
                    <a:pt x="487" y="2059"/>
                    <a:pt x="488" y="2059"/>
                  </a:cubicBezTo>
                  <a:lnTo>
                    <a:pt x="495" y="2058"/>
                  </a:lnTo>
                  <a:cubicBezTo>
                    <a:pt x="496" y="2058"/>
                    <a:pt x="497" y="2058"/>
                    <a:pt x="498" y="2058"/>
                  </a:cubicBezTo>
                  <a:lnTo>
                    <a:pt x="504" y="2060"/>
                  </a:lnTo>
                  <a:cubicBezTo>
                    <a:pt x="505" y="2060"/>
                    <a:pt x="506" y="2060"/>
                    <a:pt x="507" y="2061"/>
                  </a:cubicBezTo>
                  <a:lnTo>
                    <a:pt x="520" y="2070"/>
                  </a:lnTo>
                  <a:lnTo>
                    <a:pt x="524" y="2072"/>
                  </a:lnTo>
                  <a:lnTo>
                    <a:pt x="549" y="2073"/>
                  </a:lnTo>
                  <a:lnTo>
                    <a:pt x="558" y="2075"/>
                  </a:lnTo>
                  <a:lnTo>
                    <a:pt x="566" y="2077"/>
                  </a:lnTo>
                  <a:cubicBezTo>
                    <a:pt x="567" y="2078"/>
                    <a:pt x="568" y="2078"/>
                    <a:pt x="568" y="2078"/>
                  </a:cubicBezTo>
                  <a:lnTo>
                    <a:pt x="575" y="2084"/>
                  </a:lnTo>
                  <a:lnTo>
                    <a:pt x="595" y="2095"/>
                  </a:lnTo>
                  <a:lnTo>
                    <a:pt x="604" y="2096"/>
                  </a:lnTo>
                  <a:lnTo>
                    <a:pt x="613" y="2095"/>
                  </a:lnTo>
                  <a:lnTo>
                    <a:pt x="634" y="2084"/>
                  </a:lnTo>
                  <a:lnTo>
                    <a:pt x="639" y="2080"/>
                  </a:lnTo>
                  <a:lnTo>
                    <a:pt x="649" y="2074"/>
                  </a:lnTo>
                  <a:lnTo>
                    <a:pt x="708" y="2056"/>
                  </a:lnTo>
                  <a:lnTo>
                    <a:pt x="712" y="2053"/>
                  </a:lnTo>
                  <a:lnTo>
                    <a:pt x="718" y="2032"/>
                  </a:lnTo>
                  <a:lnTo>
                    <a:pt x="724" y="2018"/>
                  </a:lnTo>
                  <a:cubicBezTo>
                    <a:pt x="725" y="2017"/>
                    <a:pt x="725" y="2016"/>
                    <a:pt x="726" y="2016"/>
                  </a:cubicBezTo>
                  <a:lnTo>
                    <a:pt x="734" y="2009"/>
                  </a:lnTo>
                  <a:lnTo>
                    <a:pt x="749" y="2001"/>
                  </a:lnTo>
                  <a:cubicBezTo>
                    <a:pt x="750" y="2000"/>
                    <a:pt x="751" y="2000"/>
                    <a:pt x="752" y="2000"/>
                  </a:cubicBezTo>
                  <a:lnTo>
                    <a:pt x="760" y="1998"/>
                  </a:lnTo>
                  <a:cubicBezTo>
                    <a:pt x="761" y="1998"/>
                    <a:pt x="762" y="1998"/>
                    <a:pt x="763" y="1998"/>
                  </a:cubicBezTo>
                  <a:lnTo>
                    <a:pt x="772" y="1999"/>
                  </a:lnTo>
                  <a:cubicBezTo>
                    <a:pt x="773" y="1999"/>
                    <a:pt x="774" y="2000"/>
                    <a:pt x="775" y="2000"/>
                  </a:cubicBezTo>
                  <a:lnTo>
                    <a:pt x="787" y="2007"/>
                  </a:lnTo>
                  <a:lnTo>
                    <a:pt x="802" y="2019"/>
                  </a:lnTo>
                  <a:lnTo>
                    <a:pt x="808" y="2020"/>
                  </a:lnTo>
                  <a:lnTo>
                    <a:pt x="829" y="2022"/>
                  </a:lnTo>
                  <a:cubicBezTo>
                    <a:pt x="830" y="2022"/>
                    <a:pt x="830" y="2022"/>
                    <a:pt x="831" y="2022"/>
                  </a:cubicBezTo>
                  <a:lnTo>
                    <a:pt x="846" y="2028"/>
                  </a:lnTo>
                  <a:lnTo>
                    <a:pt x="877" y="2029"/>
                  </a:lnTo>
                  <a:lnTo>
                    <a:pt x="946" y="2020"/>
                  </a:lnTo>
                  <a:lnTo>
                    <a:pt x="967" y="2011"/>
                  </a:lnTo>
                  <a:lnTo>
                    <a:pt x="988" y="1990"/>
                  </a:lnTo>
                  <a:lnTo>
                    <a:pt x="994" y="1985"/>
                  </a:lnTo>
                  <a:cubicBezTo>
                    <a:pt x="995" y="1985"/>
                    <a:pt x="996" y="1984"/>
                    <a:pt x="996" y="1984"/>
                  </a:cubicBezTo>
                  <a:lnTo>
                    <a:pt x="1002" y="1982"/>
                  </a:lnTo>
                  <a:lnTo>
                    <a:pt x="1018" y="1979"/>
                  </a:lnTo>
                  <a:lnTo>
                    <a:pt x="1039" y="1979"/>
                  </a:lnTo>
                  <a:lnTo>
                    <a:pt x="1055" y="1983"/>
                  </a:lnTo>
                  <a:lnTo>
                    <a:pt x="1064" y="1987"/>
                  </a:lnTo>
                  <a:cubicBezTo>
                    <a:pt x="1064" y="1988"/>
                    <a:pt x="1065" y="1988"/>
                    <a:pt x="1066" y="1989"/>
                  </a:cubicBezTo>
                  <a:lnTo>
                    <a:pt x="1070" y="1993"/>
                  </a:lnTo>
                  <a:cubicBezTo>
                    <a:pt x="1070" y="1994"/>
                    <a:pt x="1071" y="1995"/>
                    <a:pt x="1071" y="1996"/>
                  </a:cubicBezTo>
                  <a:lnTo>
                    <a:pt x="1078" y="2012"/>
                  </a:lnTo>
                  <a:lnTo>
                    <a:pt x="1090" y="2016"/>
                  </a:lnTo>
                  <a:lnTo>
                    <a:pt x="1097" y="2020"/>
                  </a:lnTo>
                  <a:cubicBezTo>
                    <a:pt x="1097" y="2020"/>
                    <a:pt x="1098" y="2020"/>
                    <a:pt x="1098" y="2021"/>
                  </a:cubicBezTo>
                  <a:lnTo>
                    <a:pt x="1103" y="2027"/>
                  </a:lnTo>
                  <a:lnTo>
                    <a:pt x="1114" y="2042"/>
                  </a:lnTo>
                  <a:lnTo>
                    <a:pt x="1118" y="2045"/>
                  </a:lnTo>
                  <a:lnTo>
                    <a:pt x="1122" y="2046"/>
                  </a:lnTo>
                  <a:lnTo>
                    <a:pt x="1130" y="2047"/>
                  </a:lnTo>
                  <a:lnTo>
                    <a:pt x="1139" y="2046"/>
                  </a:lnTo>
                  <a:lnTo>
                    <a:pt x="1195" y="2014"/>
                  </a:lnTo>
                  <a:cubicBezTo>
                    <a:pt x="1196" y="2014"/>
                    <a:pt x="1197" y="2014"/>
                    <a:pt x="1197" y="2013"/>
                  </a:cubicBezTo>
                  <a:lnTo>
                    <a:pt x="1207" y="2011"/>
                  </a:lnTo>
                  <a:lnTo>
                    <a:pt x="1224" y="2010"/>
                  </a:lnTo>
                  <a:cubicBezTo>
                    <a:pt x="1225" y="2010"/>
                    <a:pt x="1226" y="2010"/>
                    <a:pt x="1226" y="2011"/>
                  </a:cubicBezTo>
                  <a:lnTo>
                    <a:pt x="1243" y="2015"/>
                  </a:lnTo>
                  <a:cubicBezTo>
                    <a:pt x="1243" y="2015"/>
                    <a:pt x="1244" y="2015"/>
                    <a:pt x="1245" y="2015"/>
                  </a:cubicBezTo>
                  <a:lnTo>
                    <a:pt x="1263" y="2026"/>
                  </a:lnTo>
                  <a:lnTo>
                    <a:pt x="1285" y="2029"/>
                  </a:lnTo>
                  <a:lnTo>
                    <a:pt x="1419" y="2023"/>
                  </a:lnTo>
                  <a:cubicBezTo>
                    <a:pt x="1420" y="2023"/>
                    <a:pt x="1421" y="2023"/>
                    <a:pt x="1421" y="2023"/>
                  </a:cubicBezTo>
                  <a:lnTo>
                    <a:pt x="1436" y="2027"/>
                  </a:lnTo>
                  <a:cubicBezTo>
                    <a:pt x="1440" y="2029"/>
                    <a:pt x="1443" y="2033"/>
                    <a:pt x="1442" y="2037"/>
                  </a:cubicBezTo>
                  <a:lnTo>
                    <a:pt x="1441" y="2046"/>
                  </a:lnTo>
                  <a:lnTo>
                    <a:pt x="1465" y="2049"/>
                  </a:lnTo>
                  <a:close/>
                  <a:moveTo>
                    <a:pt x="1435" y="1163"/>
                  </a:moveTo>
                  <a:lnTo>
                    <a:pt x="1412" y="1160"/>
                  </a:lnTo>
                  <a:lnTo>
                    <a:pt x="1394" y="1156"/>
                  </a:lnTo>
                  <a:cubicBezTo>
                    <a:pt x="1393" y="1155"/>
                    <a:pt x="1393" y="1155"/>
                    <a:pt x="1392" y="1155"/>
                  </a:cubicBezTo>
                  <a:lnTo>
                    <a:pt x="1387" y="1152"/>
                  </a:lnTo>
                  <a:lnTo>
                    <a:pt x="1380" y="1153"/>
                  </a:lnTo>
                  <a:lnTo>
                    <a:pt x="1370" y="1156"/>
                  </a:lnTo>
                  <a:lnTo>
                    <a:pt x="1352" y="1170"/>
                  </a:lnTo>
                  <a:lnTo>
                    <a:pt x="1334" y="1186"/>
                  </a:lnTo>
                  <a:lnTo>
                    <a:pt x="1326" y="1192"/>
                  </a:lnTo>
                  <a:lnTo>
                    <a:pt x="1270" y="1210"/>
                  </a:lnTo>
                  <a:lnTo>
                    <a:pt x="1181" y="1226"/>
                  </a:lnTo>
                  <a:lnTo>
                    <a:pt x="1131" y="1246"/>
                  </a:lnTo>
                  <a:cubicBezTo>
                    <a:pt x="1130" y="1247"/>
                    <a:pt x="1129" y="1247"/>
                    <a:pt x="1128" y="1247"/>
                  </a:cubicBezTo>
                  <a:lnTo>
                    <a:pt x="1127" y="1247"/>
                  </a:lnTo>
                  <a:lnTo>
                    <a:pt x="1113" y="1244"/>
                  </a:lnTo>
                  <a:lnTo>
                    <a:pt x="1108" y="1242"/>
                  </a:lnTo>
                  <a:lnTo>
                    <a:pt x="1100" y="1236"/>
                  </a:lnTo>
                  <a:cubicBezTo>
                    <a:pt x="1099" y="1235"/>
                    <a:pt x="1099" y="1235"/>
                    <a:pt x="1099" y="1234"/>
                  </a:cubicBezTo>
                  <a:lnTo>
                    <a:pt x="1097" y="1231"/>
                  </a:lnTo>
                  <a:cubicBezTo>
                    <a:pt x="1096" y="1230"/>
                    <a:pt x="1096" y="1229"/>
                    <a:pt x="1096" y="1228"/>
                  </a:cubicBezTo>
                  <a:lnTo>
                    <a:pt x="1095" y="1217"/>
                  </a:lnTo>
                  <a:lnTo>
                    <a:pt x="1097" y="1184"/>
                  </a:lnTo>
                  <a:lnTo>
                    <a:pt x="1096" y="1179"/>
                  </a:lnTo>
                  <a:lnTo>
                    <a:pt x="1094" y="1175"/>
                  </a:lnTo>
                  <a:lnTo>
                    <a:pt x="1058" y="1132"/>
                  </a:lnTo>
                  <a:lnTo>
                    <a:pt x="1052" y="1119"/>
                  </a:lnTo>
                  <a:lnTo>
                    <a:pt x="1045" y="1096"/>
                  </a:lnTo>
                  <a:lnTo>
                    <a:pt x="1037" y="1080"/>
                  </a:lnTo>
                  <a:lnTo>
                    <a:pt x="1003" y="1037"/>
                  </a:lnTo>
                  <a:cubicBezTo>
                    <a:pt x="1003" y="1037"/>
                    <a:pt x="1003" y="1036"/>
                    <a:pt x="1002" y="1035"/>
                  </a:cubicBezTo>
                  <a:lnTo>
                    <a:pt x="1001" y="1031"/>
                  </a:lnTo>
                  <a:cubicBezTo>
                    <a:pt x="1001" y="1030"/>
                    <a:pt x="1001" y="1029"/>
                    <a:pt x="1001" y="1028"/>
                  </a:cubicBezTo>
                  <a:lnTo>
                    <a:pt x="1001" y="1023"/>
                  </a:lnTo>
                  <a:lnTo>
                    <a:pt x="1004" y="1011"/>
                  </a:lnTo>
                  <a:lnTo>
                    <a:pt x="1009" y="999"/>
                  </a:lnTo>
                  <a:lnTo>
                    <a:pt x="1006" y="995"/>
                  </a:lnTo>
                  <a:lnTo>
                    <a:pt x="1000" y="990"/>
                  </a:lnTo>
                  <a:lnTo>
                    <a:pt x="978" y="977"/>
                  </a:lnTo>
                  <a:cubicBezTo>
                    <a:pt x="978" y="976"/>
                    <a:pt x="977" y="976"/>
                    <a:pt x="976" y="975"/>
                  </a:cubicBezTo>
                  <a:lnTo>
                    <a:pt x="970" y="966"/>
                  </a:lnTo>
                  <a:cubicBezTo>
                    <a:pt x="969" y="964"/>
                    <a:pt x="969" y="963"/>
                    <a:pt x="969" y="961"/>
                  </a:cubicBezTo>
                  <a:lnTo>
                    <a:pt x="969" y="955"/>
                  </a:lnTo>
                  <a:cubicBezTo>
                    <a:pt x="970" y="955"/>
                    <a:pt x="970" y="954"/>
                    <a:pt x="970" y="953"/>
                  </a:cubicBezTo>
                  <a:lnTo>
                    <a:pt x="971" y="950"/>
                  </a:lnTo>
                  <a:cubicBezTo>
                    <a:pt x="972" y="949"/>
                    <a:pt x="972" y="949"/>
                    <a:pt x="973" y="948"/>
                  </a:cubicBezTo>
                  <a:lnTo>
                    <a:pt x="976" y="945"/>
                  </a:lnTo>
                  <a:cubicBezTo>
                    <a:pt x="976" y="944"/>
                    <a:pt x="977" y="944"/>
                    <a:pt x="977" y="943"/>
                  </a:cubicBezTo>
                  <a:lnTo>
                    <a:pt x="1001" y="930"/>
                  </a:lnTo>
                  <a:lnTo>
                    <a:pt x="1060" y="908"/>
                  </a:lnTo>
                  <a:lnTo>
                    <a:pt x="1069" y="907"/>
                  </a:lnTo>
                  <a:cubicBezTo>
                    <a:pt x="1069" y="907"/>
                    <a:pt x="1070" y="907"/>
                    <a:pt x="1071" y="907"/>
                  </a:cubicBezTo>
                  <a:lnTo>
                    <a:pt x="1078" y="908"/>
                  </a:lnTo>
                  <a:cubicBezTo>
                    <a:pt x="1079" y="908"/>
                    <a:pt x="1079" y="908"/>
                    <a:pt x="1080" y="908"/>
                  </a:cubicBezTo>
                  <a:lnTo>
                    <a:pt x="1113" y="921"/>
                  </a:lnTo>
                  <a:lnTo>
                    <a:pt x="1117" y="920"/>
                  </a:lnTo>
                  <a:lnTo>
                    <a:pt x="1122" y="917"/>
                  </a:lnTo>
                  <a:lnTo>
                    <a:pt x="1126" y="912"/>
                  </a:lnTo>
                  <a:lnTo>
                    <a:pt x="1125" y="908"/>
                  </a:lnTo>
                  <a:lnTo>
                    <a:pt x="1124" y="903"/>
                  </a:lnTo>
                  <a:lnTo>
                    <a:pt x="1122" y="894"/>
                  </a:lnTo>
                  <a:cubicBezTo>
                    <a:pt x="1122" y="894"/>
                    <a:pt x="1122" y="893"/>
                    <a:pt x="1122" y="892"/>
                  </a:cubicBezTo>
                  <a:lnTo>
                    <a:pt x="1123" y="886"/>
                  </a:lnTo>
                  <a:cubicBezTo>
                    <a:pt x="1123" y="885"/>
                    <a:pt x="1124" y="884"/>
                    <a:pt x="1124" y="883"/>
                  </a:cubicBezTo>
                  <a:lnTo>
                    <a:pt x="1127" y="878"/>
                  </a:lnTo>
                  <a:cubicBezTo>
                    <a:pt x="1127" y="877"/>
                    <a:pt x="1128" y="876"/>
                    <a:pt x="1129" y="875"/>
                  </a:cubicBezTo>
                  <a:lnTo>
                    <a:pt x="1134" y="872"/>
                  </a:lnTo>
                  <a:cubicBezTo>
                    <a:pt x="1135" y="871"/>
                    <a:pt x="1136" y="871"/>
                    <a:pt x="1137" y="870"/>
                  </a:cubicBezTo>
                  <a:lnTo>
                    <a:pt x="1297" y="824"/>
                  </a:lnTo>
                  <a:lnTo>
                    <a:pt x="1359" y="816"/>
                  </a:lnTo>
                  <a:cubicBezTo>
                    <a:pt x="1360" y="816"/>
                    <a:pt x="1361" y="816"/>
                    <a:pt x="1361" y="816"/>
                  </a:cubicBezTo>
                  <a:lnTo>
                    <a:pt x="1375" y="819"/>
                  </a:lnTo>
                  <a:lnTo>
                    <a:pt x="1384" y="823"/>
                  </a:lnTo>
                  <a:lnTo>
                    <a:pt x="1392" y="828"/>
                  </a:lnTo>
                  <a:lnTo>
                    <a:pt x="1412" y="850"/>
                  </a:lnTo>
                  <a:lnTo>
                    <a:pt x="1426" y="860"/>
                  </a:lnTo>
                  <a:cubicBezTo>
                    <a:pt x="1427" y="860"/>
                    <a:pt x="1428" y="861"/>
                    <a:pt x="1428" y="861"/>
                  </a:cubicBezTo>
                  <a:lnTo>
                    <a:pt x="1434" y="868"/>
                  </a:lnTo>
                  <a:cubicBezTo>
                    <a:pt x="1434" y="869"/>
                    <a:pt x="1434" y="870"/>
                    <a:pt x="1435" y="871"/>
                  </a:cubicBezTo>
                  <a:lnTo>
                    <a:pt x="1439" y="882"/>
                  </a:lnTo>
                  <a:lnTo>
                    <a:pt x="1442" y="887"/>
                  </a:lnTo>
                  <a:lnTo>
                    <a:pt x="1449" y="891"/>
                  </a:lnTo>
                  <a:lnTo>
                    <a:pt x="1476" y="898"/>
                  </a:lnTo>
                  <a:cubicBezTo>
                    <a:pt x="1477" y="898"/>
                    <a:pt x="1478" y="898"/>
                    <a:pt x="1478" y="899"/>
                  </a:cubicBezTo>
                  <a:lnTo>
                    <a:pt x="1483" y="901"/>
                  </a:lnTo>
                  <a:lnTo>
                    <a:pt x="1489" y="906"/>
                  </a:lnTo>
                  <a:lnTo>
                    <a:pt x="1490" y="907"/>
                  </a:lnTo>
                  <a:lnTo>
                    <a:pt x="1498" y="919"/>
                  </a:lnTo>
                  <a:lnTo>
                    <a:pt x="1503" y="928"/>
                  </a:lnTo>
                  <a:lnTo>
                    <a:pt x="1510" y="936"/>
                  </a:lnTo>
                  <a:lnTo>
                    <a:pt x="1516" y="939"/>
                  </a:lnTo>
                  <a:lnTo>
                    <a:pt x="1541" y="947"/>
                  </a:lnTo>
                  <a:cubicBezTo>
                    <a:pt x="1542" y="947"/>
                    <a:pt x="1542" y="948"/>
                    <a:pt x="1543" y="948"/>
                  </a:cubicBezTo>
                  <a:lnTo>
                    <a:pt x="1550" y="954"/>
                  </a:lnTo>
                  <a:cubicBezTo>
                    <a:pt x="1551" y="955"/>
                    <a:pt x="1552" y="956"/>
                    <a:pt x="1552" y="956"/>
                  </a:cubicBezTo>
                  <a:lnTo>
                    <a:pt x="1557" y="966"/>
                  </a:lnTo>
                  <a:cubicBezTo>
                    <a:pt x="1558" y="966"/>
                    <a:pt x="1558" y="967"/>
                    <a:pt x="1558" y="968"/>
                  </a:cubicBezTo>
                  <a:lnTo>
                    <a:pt x="1560" y="978"/>
                  </a:lnTo>
                  <a:cubicBezTo>
                    <a:pt x="1560" y="978"/>
                    <a:pt x="1560" y="979"/>
                    <a:pt x="1560" y="980"/>
                  </a:cubicBezTo>
                  <a:lnTo>
                    <a:pt x="1560" y="986"/>
                  </a:lnTo>
                  <a:cubicBezTo>
                    <a:pt x="1559" y="987"/>
                    <a:pt x="1559" y="988"/>
                    <a:pt x="1559" y="988"/>
                  </a:cubicBezTo>
                  <a:lnTo>
                    <a:pt x="1556" y="995"/>
                  </a:lnTo>
                  <a:cubicBezTo>
                    <a:pt x="1556" y="996"/>
                    <a:pt x="1556" y="996"/>
                    <a:pt x="1555" y="997"/>
                  </a:cubicBezTo>
                  <a:lnTo>
                    <a:pt x="1545" y="1010"/>
                  </a:lnTo>
                  <a:lnTo>
                    <a:pt x="1510" y="1045"/>
                  </a:lnTo>
                  <a:lnTo>
                    <a:pt x="1507" y="1050"/>
                  </a:lnTo>
                  <a:lnTo>
                    <a:pt x="1508" y="1053"/>
                  </a:lnTo>
                  <a:lnTo>
                    <a:pt x="1513" y="1063"/>
                  </a:lnTo>
                  <a:lnTo>
                    <a:pt x="1515" y="1070"/>
                  </a:lnTo>
                  <a:lnTo>
                    <a:pt x="1516" y="1077"/>
                  </a:lnTo>
                  <a:lnTo>
                    <a:pt x="1514" y="1095"/>
                  </a:lnTo>
                  <a:lnTo>
                    <a:pt x="1515" y="1099"/>
                  </a:lnTo>
                  <a:lnTo>
                    <a:pt x="1522" y="1116"/>
                  </a:lnTo>
                  <a:cubicBezTo>
                    <a:pt x="1522" y="1117"/>
                    <a:pt x="1523" y="1117"/>
                    <a:pt x="1523" y="1118"/>
                  </a:cubicBezTo>
                  <a:lnTo>
                    <a:pt x="1523" y="1122"/>
                  </a:lnTo>
                  <a:lnTo>
                    <a:pt x="1523" y="1128"/>
                  </a:lnTo>
                  <a:cubicBezTo>
                    <a:pt x="1523" y="1129"/>
                    <a:pt x="1522" y="1130"/>
                    <a:pt x="1522" y="1130"/>
                  </a:cubicBezTo>
                  <a:lnTo>
                    <a:pt x="1521" y="1135"/>
                  </a:lnTo>
                  <a:lnTo>
                    <a:pt x="1513" y="1149"/>
                  </a:lnTo>
                  <a:cubicBezTo>
                    <a:pt x="1512" y="1151"/>
                    <a:pt x="1510" y="1153"/>
                    <a:pt x="1508" y="1153"/>
                  </a:cubicBezTo>
                  <a:lnTo>
                    <a:pt x="1481" y="1160"/>
                  </a:lnTo>
                  <a:lnTo>
                    <a:pt x="1435" y="1163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AB663CE-7FC7-4E19-831C-4B2347FC2A14}"/>
              </a:ext>
            </a:extLst>
          </p:cNvPr>
          <p:cNvSpPr/>
          <p:nvPr/>
        </p:nvSpPr>
        <p:spPr>
          <a:xfrm>
            <a:off x="7536951" y="5039906"/>
            <a:ext cx="613548" cy="6135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Freeform 62">
            <a:extLst>
              <a:ext uri="{FF2B5EF4-FFF2-40B4-BE49-F238E27FC236}">
                <a16:creationId xmlns="" xmlns:a16="http://schemas.microsoft.com/office/drawing/2014/main" id="{CBF47D98-D474-43DE-97A0-290D900C6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8168" y="5214620"/>
            <a:ext cx="251115" cy="264121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88445502-A7AE-46E1-9D84-19088DB426F3}"/>
              </a:ext>
            </a:extLst>
          </p:cNvPr>
          <p:cNvSpPr/>
          <p:nvPr/>
        </p:nvSpPr>
        <p:spPr>
          <a:xfrm>
            <a:off x="7536951" y="3122227"/>
            <a:ext cx="613548" cy="61354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Freeform 64">
            <a:extLst>
              <a:ext uri="{FF2B5EF4-FFF2-40B4-BE49-F238E27FC236}">
                <a16:creationId xmlns="" xmlns:a16="http://schemas.microsoft.com/office/drawing/2014/main" id="{F08E6B0D-3880-4C77-95F5-D757C2C9B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2762" y="3296941"/>
            <a:ext cx="241926" cy="264121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F85F7FAA-E24B-4CA0-8220-6F57AC1BBB90}"/>
              </a:ext>
            </a:extLst>
          </p:cNvPr>
          <p:cNvSpPr/>
          <p:nvPr/>
        </p:nvSpPr>
        <p:spPr>
          <a:xfrm>
            <a:off x="7536951" y="1202621"/>
            <a:ext cx="613548" cy="6135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Freeform 66">
            <a:extLst>
              <a:ext uri="{FF2B5EF4-FFF2-40B4-BE49-F238E27FC236}">
                <a16:creationId xmlns="" xmlns:a16="http://schemas.microsoft.com/office/drawing/2014/main" id="{6F3C80D5-4787-44C4-8356-A869E12C2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4671" y="1377335"/>
            <a:ext cx="238109" cy="264121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78FC6A9-5387-4648-94FA-41A3311B2DE8}"/>
              </a:ext>
            </a:extLst>
          </p:cNvPr>
          <p:cNvSpPr txBox="1"/>
          <p:nvPr/>
        </p:nvSpPr>
        <p:spPr>
          <a:xfrm>
            <a:off x="8642342" y="4832786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Mobile App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89936154-A50E-4042-BCB7-645E4EBF261F}"/>
              </a:ext>
            </a:extLst>
          </p:cNvPr>
          <p:cNvSpPr/>
          <p:nvPr/>
        </p:nvSpPr>
        <p:spPr>
          <a:xfrm>
            <a:off x="8642341" y="5098828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robust 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2A155F3-73C4-4AF7-90EF-0ED8D5166726}"/>
              </a:ext>
            </a:extLst>
          </p:cNvPr>
          <p:cNvSpPr txBox="1"/>
          <p:nvPr/>
        </p:nvSpPr>
        <p:spPr>
          <a:xfrm>
            <a:off x="8642342" y="2915107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C9202A73-551D-4F93-B13C-07DB5F229085}"/>
              </a:ext>
            </a:extLst>
          </p:cNvPr>
          <p:cNvSpPr/>
          <p:nvPr/>
        </p:nvSpPr>
        <p:spPr>
          <a:xfrm>
            <a:off x="8642341" y="3181148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robust 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7C2C712-2A8F-41C4-B67A-DBC5EE456CF2}"/>
              </a:ext>
            </a:extLst>
          </p:cNvPr>
          <p:cNvSpPr txBox="1"/>
          <p:nvPr/>
        </p:nvSpPr>
        <p:spPr>
          <a:xfrm>
            <a:off x="8642342" y="995501"/>
            <a:ext cx="2144639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o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82EC657B-09DB-48ED-B914-15C27B3FAA31}"/>
              </a:ext>
            </a:extLst>
          </p:cNvPr>
          <p:cNvSpPr/>
          <p:nvPr/>
        </p:nvSpPr>
        <p:spPr>
          <a:xfrm>
            <a:off x="8642341" y="1261542"/>
            <a:ext cx="214464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hanging fruit to identify a ballpark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in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robust 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BF13DB89-D3EF-433E-9A59-8C413D98E9C1}"/>
              </a:ext>
            </a:extLst>
          </p:cNvPr>
          <p:cNvCxnSpPr>
            <a:stCxn id="16" idx="2"/>
          </p:cNvCxnSpPr>
          <p:nvPr/>
        </p:nvCxnSpPr>
        <p:spPr>
          <a:xfrm flipH="1" flipV="1">
            <a:off x="2373024" y="5172884"/>
            <a:ext cx="5163927" cy="173796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="" xmlns:a16="http://schemas.microsoft.com/office/drawing/2014/main" id="{7FFF95AD-CBD7-4ED4-9172-553B000E806D}"/>
              </a:ext>
            </a:extLst>
          </p:cNvPr>
          <p:cNvCxnSpPr>
            <a:stCxn id="18" idx="2"/>
          </p:cNvCxnSpPr>
          <p:nvPr/>
        </p:nvCxnSpPr>
        <p:spPr>
          <a:xfrm flipH="1">
            <a:off x="3663333" y="3429001"/>
            <a:ext cx="3873618" cy="767232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2EBDBC9C-24AE-439A-9A92-4874D098D3ED}"/>
              </a:ext>
            </a:extLst>
          </p:cNvPr>
          <p:cNvCxnSpPr>
            <a:stCxn id="20" idx="2"/>
          </p:cNvCxnSpPr>
          <p:nvPr/>
        </p:nvCxnSpPr>
        <p:spPr>
          <a:xfrm flipH="1">
            <a:off x="3449665" y="1509395"/>
            <a:ext cx="4087286" cy="2064498"/>
          </a:xfrm>
          <a:prstGeom prst="straightConnector1">
            <a:avLst/>
          </a:prstGeom>
          <a:ln w="2857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499685A-8B85-44F1-A423-6589F279B199}"/>
              </a:ext>
            </a:extLst>
          </p:cNvPr>
          <p:cNvSpPr txBox="1"/>
          <p:nvPr/>
        </p:nvSpPr>
        <p:spPr>
          <a:xfrm>
            <a:off x="712928" y="750350"/>
            <a:ext cx="4415630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Map </a:t>
            </a:r>
            <a:r>
              <a:rPr lang="en-US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F1592A4-FCB5-4BF9-8E39-CC654E205428}"/>
              </a:ext>
            </a:extLst>
          </p:cNvPr>
          <p:cNvSpPr/>
          <p:nvPr/>
        </p:nvSpPr>
        <p:spPr>
          <a:xfrm>
            <a:off x="712929" y="1273894"/>
            <a:ext cx="4415630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 pursue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service administrate without empowered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provide a robust synopsis good product.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7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1131277" y="4992424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F28F631-B64F-4361-B9A0-99102BB4FE51}"/>
              </a:ext>
            </a:extLst>
          </p:cNvPr>
          <p:cNvSpPr txBox="1"/>
          <p:nvPr/>
        </p:nvSpPr>
        <p:spPr>
          <a:xfrm>
            <a:off x="1889347" y="4992424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Web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="" xmlns:a16="http://schemas.microsoft.com/office/drawing/2014/main" id="{11AD8416-7686-40D6-897A-945B227AA6AA}"/>
              </a:ext>
            </a:extLst>
          </p:cNvPr>
          <p:cNvSpPr txBox="1"/>
          <p:nvPr/>
        </p:nvSpPr>
        <p:spPr>
          <a:xfrm>
            <a:off x="1889346" y="5264894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a hanging fruit to identify to ballpark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1120121" y="38765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22AE7BE-0B60-4D7F-8F13-40667702B148}"/>
              </a:ext>
            </a:extLst>
          </p:cNvPr>
          <p:cNvSpPr txBox="1"/>
          <p:nvPr/>
        </p:nvSpPr>
        <p:spPr>
          <a:xfrm>
            <a:off x="1889347" y="3876581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Mobile App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8" name="7 CuadroTexto">
            <a:extLst>
              <a:ext uri="{FF2B5EF4-FFF2-40B4-BE49-F238E27FC236}">
                <a16:creationId xmlns="" xmlns:a16="http://schemas.microsoft.com/office/drawing/2014/main" id="{E8F04187-7701-422F-B224-B821D4E88F6D}"/>
              </a:ext>
            </a:extLst>
          </p:cNvPr>
          <p:cNvSpPr txBox="1"/>
          <p:nvPr/>
        </p:nvSpPr>
        <p:spPr>
          <a:xfrm>
            <a:off x="1889346" y="4149051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low a hanging fruit to identify to ballpark value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F4A8288-EEDB-4048-9DFB-A2AF07B152A3}"/>
              </a:ext>
            </a:extLst>
          </p:cNvPr>
          <p:cNvSpPr txBox="1"/>
          <p:nvPr/>
        </p:nvSpPr>
        <p:spPr>
          <a:xfrm>
            <a:off x="1889347" y="2760737"/>
            <a:ext cx="32807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Graphic Design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Times Sans Serif" panose="02020603050405020304" pitchFamily="18" charset="0"/>
            </a:endParaRPr>
          </a:p>
        </p:txBody>
      </p:sp>
      <p:sp>
        <p:nvSpPr>
          <p:cNvPr id="5" name="7 CuadroTexto">
            <a:extLst>
              <a:ext uri="{FF2B5EF4-FFF2-40B4-BE49-F238E27FC236}">
                <a16:creationId xmlns="" xmlns:a16="http://schemas.microsoft.com/office/drawing/2014/main" id="{8DF2B4CB-040B-4375-8BD2-1FF2AA0AE4FA}"/>
              </a:ext>
            </a:extLst>
          </p:cNvPr>
          <p:cNvSpPr txBox="1"/>
          <p:nvPr/>
        </p:nvSpPr>
        <p:spPr>
          <a:xfrm>
            <a:off x="1889346" y="3033207"/>
            <a:ext cx="328073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Capitalize 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low a hanging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fruit to identify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o UI" panose="020B0502040204020203" pitchFamily="34" charset="0"/>
              </a:rPr>
              <a:t>to ballpark value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content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provide robust multimedia.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1080988" y="2760737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0499685A-8B85-44F1-A423-6589F279B199}"/>
              </a:ext>
            </a:extLst>
          </p:cNvPr>
          <p:cNvSpPr txBox="1"/>
          <p:nvPr/>
        </p:nvSpPr>
        <p:spPr>
          <a:xfrm>
            <a:off x="1080988" y="1112588"/>
            <a:ext cx="4089096" cy="39382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Map </a:t>
            </a:r>
            <a:r>
              <a:rPr lang="en-US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4F1592A4-FCB5-4BF9-8E39-CC654E205428}"/>
              </a:ext>
            </a:extLst>
          </p:cNvPr>
          <p:cNvSpPr/>
          <p:nvPr/>
        </p:nvSpPr>
        <p:spPr>
          <a:xfrm>
            <a:off x="1080989" y="1636132"/>
            <a:ext cx="4089096" cy="7617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 centric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to pursue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outside the box  thinking pursue scalable customer service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 administrate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without empowered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to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provide robust.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6371036" y="1121553"/>
            <a:ext cx="4739976" cy="4632823"/>
            <a:chOff x="5950947" y="869577"/>
            <a:chExt cx="5237242" cy="5118848"/>
          </a:xfrm>
        </p:grpSpPr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461BE3A5-9B85-49A1-99FA-260C7C2BF55A}"/>
                </a:ext>
              </a:extLst>
            </p:cNvPr>
            <p:cNvGrpSpPr/>
            <p:nvPr/>
          </p:nvGrpSpPr>
          <p:grpSpPr>
            <a:xfrm>
              <a:off x="5950947" y="869577"/>
              <a:ext cx="5237242" cy="5118848"/>
              <a:chOff x="1435308" y="1209620"/>
              <a:chExt cx="4541423" cy="443876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0" name="Freeform 1">
                <a:extLst>
                  <a:ext uri="{FF2B5EF4-FFF2-40B4-BE49-F238E27FC236}">
                    <a16:creationId xmlns="" xmlns:a16="http://schemas.microsoft.com/office/drawing/2014/main" id="{B7591689-03BD-4CC9-9CDF-1101D691B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318" y="2868415"/>
                <a:ext cx="8106" cy="13507"/>
              </a:xfrm>
              <a:custGeom>
                <a:avLst/>
                <a:gdLst>
                  <a:gd name="T0" fmla="*/ 0 w 14"/>
                  <a:gd name="T1" fmla="*/ 9 h 20"/>
                  <a:gd name="T2" fmla="*/ 12 w 14"/>
                  <a:gd name="T3" fmla="*/ 19 h 20"/>
                  <a:gd name="T4" fmla="*/ 13 w 14"/>
                  <a:gd name="T5" fmla="*/ 6 h 20"/>
                  <a:gd name="T6" fmla="*/ 10 w 14"/>
                  <a:gd name="T7" fmla="*/ 0 h 20"/>
                  <a:gd name="T8" fmla="*/ 0 w 14"/>
                  <a:gd name="T9" fmla="*/ 6 h 20"/>
                  <a:gd name="T10" fmla="*/ 0 w 14"/>
                  <a:gd name="T1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0">
                    <a:moveTo>
                      <a:pt x="0" y="9"/>
                    </a:moveTo>
                    <a:lnTo>
                      <a:pt x="12" y="19"/>
                    </a:lnTo>
                    <a:lnTo>
                      <a:pt x="13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1" name="Freeform 2">
                <a:extLst>
                  <a:ext uri="{FF2B5EF4-FFF2-40B4-BE49-F238E27FC236}">
                    <a16:creationId xmlns="" xmlns:a16="http://schemas.microsoft.com/office/drawing/2014/main" id="{FA7F500A-813D-4C89-96BF-E721CE56B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358" y="2890028"/>
                <a:ext cx="18910" cy="21613"/>
              </a:xfrm>
              <a:custGeom>
                <a:avLst/>
                <a:gdLst>
                  <a:gd name="T0" fmla="*/ 3 w 33"/>
                  <a:gd name="T1" fmla="*/ 1 h 36"/>
                  <a:gd name="T2" fmla="*/ 3 w 33"/>
                  <a:gd name="T3" fmla="*/ 0 h 36"/>
                  <a:gd name="T4" fmla="*/ 0 w 33"/>
                  <a:gd name="T5" fmla="*/ 14 h 36"/>
                  <a:gd name="T6" fmla="*/ 4 w 33"/>
                  <a:gd name="T7" fmla="*/ 24 h 36"/>
                  <a:gd name="T8" fmla="*/ 13 w 33"/>
                  <a:gd name="T9" fmla="*/ 30 h 36"/>
                  <a:gd name="T10" fmla="*/ 23 w 33"/>
                  <a:gd name="T11" fmla="*/ 31 h 36"/>
                  <a:gd name="T12" fmla="*/ 26 w 33"/>
                  <a:gd name="T13" fmla="*/ 32 h 36"/>
                  <a:gd name="T14" fmla="*/ 32 w 33"/>
                  <a:gd name="T15" fmla="*/ 35 h 36"/>
                  <a:gd name="T16" fmla="*/ 30 w 33"/>
                  <a:gd name="T17" fmla="*/ 27 h 36"/>
                  <a:gd name="T18" fmla="*/ 5 w 33"/>
                  <a:gd name="T19" fmla="*/ 5 h 36"/>
                  <a:gd name="T20" fmla="*/ 3 w 33"/>
                  <a:gd name="T21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36">
                    <a:moveTo>
                      <a:pt x="3" y="1"/>
                    </a:moveTo>
                    <a:lnTo>
                      <a:pt x="3" y="0"/>
                    </a:lnTo>
                    <a:lnTo>
                      <a:pt x="0" y="14"/>
                    </a:lnTo>
                    <a:lnTo>
                      <a:pt x="4" y="24"/>
                    </a:lnTo>
                    <a:lnTo>
                      <a:pt x="13" y="30"/>
                    </a:lnTo>
                    <a:lnTo>
                      <a:pt x="23" y="31"/>
                    </a:lnTo>
                    <a:cubicBezTo>
                      <a:pt x="24" y="31"/>
                      <a:pt x="25" y="31"/>
                      <a:pt x="26" y="32"/>
                    </a:cubicBezTo>
                    <a:lnTo>
                      <a:pt x="32" y="35"/>
                    </a:lnTo>
                    <a:lnTo>
                      <a:pt x="30" y="27"/>
                    </a:lnTo>
                    <a:lnTo>
                      <a:pt x="5" y="5"/>
                    </a:lnTo>
                    <a:cubicBezTo>
                      <a:pt x="4" y="4"/>
                      <a:pt x="3" y="2"/>
                      <a:pt x="3" y="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2" name="Freeform 3">
                <a:extLst>
                  <a:ext uri="{FF2B5EF4-FFF2-40B4-BE49-F238E27FC236}">
                    <a16:creationId xmlns="" xmlns:a16="http://schemas.microsoft.com/office/drawing/2014/main" id="{64C99937-3347-4306-83E3-9CE6EEADA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2937" y="5178299"/>
                <a:ext cx="18912" cy="18912"/>
              </a:xfrm>
              <a:custGeom>
                <a:avLst/>
                <a:gdLst>
                  <a:gd name="T0" fmla="*/ 30 w 31"/>
                  <a:gd name="T1" fmla="*/ 1 h 31"/>
                  <a:gd name="T2" fmla="*/ 29 w 31"/>
                  <a:gd name="T3" fmla="*/ 0 h 31"/>
                  <a:gd name="T4" fmla="*/ 0 w 31"/>
                  <a:gd name="T5" fmla="*/ 10 h 31"/>
                  <a:gd name="T6" fmla="*/ 20 w 31"/>
                  <a:gd name="T7" fmla="*/ 30 h 31"/>
                  <a:gd name="T8" fmla="*/ 18 w 31"/>
                  <a:gd name="T9" fmla="*/ 26 h 31"/>
                  <a:gd name="T10" fmla="*/ 19 w 31"/>
                  <a:gd name="T11" fmla="*/ 17 h 31"/>
                  <a:gd name="T12" fmla="*/ 30 w 31"/>
                  <a:gd name="T13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30" y="1"/>
                    </a:moveTo>
                    <a:lnTo>
                      <a:pt x="29" y="0"/>
                    </a:lnTo>
                    <a:lnTo>
                      <a:pt x="0" y="10"/>
                    </a:lnTo>
                    <a:lnTo>
                      <a:pt x="20" y="30"/>
                    </a:lnTo>
                    <a:lnTo>
                      <a:pt x="18" y="26"/>
                    </a:lnTo>
                    <a:cubicBezTo>
                      <a:pt x="17" y="23"/>
                      <a:pt x="17" y="20"/>
                      <a:pt x="19" y="17"/>
                    </a:cubicBezTo>
                    <a:lnTo>
                      <a:pt x="30" y="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3" name="Freeform 4">
                <a:extLst>
                  <a:ext uri="{FF2B5EF4-FFF2-40B4-BE49-F238E27FC236}">
                    <a16:creationId xmlns="" xmlns:a16="http://schemas.microsoft.com/office/drawing/2014/main" id="{D88ED592-3334-42F2-B806-3AB49730E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244" y="3038616"/>
                <a:ext cx="24314" cy="10806"/>
              </a:xfrm>
              <a:custGeom>
                <a:avLst/>
                <a:gdLst>
                  <a:gd name="T0" fmla="*/ 33 w 38"/>
                  <a:gd name="T1" fmla="*/ 9 h 17"/>
                  <a:gd name="T2" fmla="*/ 37 w 38"/>
                  <a:gd name="T3" fmla="*/ 0 h 17"/>
                  <a:gd name="T4" fmla="*/ 18 w 38"/>
                  <a:gd name="T5" fmla="*/ 4 h 17"/>
                  <a:gd name="T6" fmla="*/ 15 w 38"/>
                  <a:gd name="T7" fmla="*/ 4 h 17"/>
                  <a:gd name="T8" fmla="*/ 1 w 38"/>
                  <a:gd name="T9" fmla="*/ 1 h 17"/>
                  <a:gd name="T10" fmla="*/ 0 w 38"/>
                  <a:gd name="T11" fmla="*/ 1 h 17"/>
                  <a:gd name="T12" fmla="*/ 8 w 38"/>
                  <a:gd name="T13" fmla="*/ 13 h 17"/>
                  <a:gd name="T14" fmla="*/ 21 w 38"/>
                  <a:gd name="T15" fmla="*/ 16 h 17"/>
                  <a:gd name="T16" fmla="*/ 33 w 38"/>
                  <a:gd name="T1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7">
                    <a:moveTo>
                      <a:pt x="33" y="9"/>
                    </a:moveTo>
                    <a:lnTo>
                      <a:pt x="37" y="0"/>
                    </a:lnTo>
                    <a:lnTo>
                      <a:pt x="18" y="4"/>
                    </a:lnTo>
                    <a:cubicBezTo>
                      <a:pt x="17" y="5"/>
                      <a:pt x="16" y="5"/>
                      <a:pt x="15" y="4"/>
                    </a:cubicBezTo>
                    <a:lnTo>
                      <a:pt x="1" y="1"/>
                    </a:lnTo>
                    <a:cubicBezTo>
                      <a:pt x="1" y="1"/>
                      <a:pt x="1" y="1"/>
                      <a:pt x="0" y="1"/>
                    </a:cubicBezTo>
                    <a:lnTo>
                      <a:pt x="8" y="13"/>
                    </a:lnTo>
                    <a:lnTo>
                      <a:pt x="21" y="16"/>
                    </a:lnTo>
                    <a:lnTo>
                      <a:pt x="33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4" name="Freeform 5">
                <a:extLst>
                  <a:ext uri="{FF2B5EF4-FFF2-40B4-BE49-F238E27FC236}">
                    <a16:creationId xmlns="" xmlns:a16="http://schemas.microsoft.com/office/drawing/2014/main" id="{3FCDAF21-3E7D-43FE-8220-172FF926C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3416" y="1744541"/>
                <a:ext cx="1104964" cy="642986"/>
              </a:xfrm>
              <a:custGeom>
                <a:avLst/>
                <a:gdLst>
                  <a:gd name="T0" fmla="*/ 60 w 1804"/>
                  <a:gd name="T1" fmla="*/ 691 h 1051"/>
                  <a:gd name="T2" fmla="*/ 121 w 1804"/>
                  <a:gd name="T3" fmla="*/ 694 h 1051"/>
                  <a:gd name="T4" fmla="*/ 231 w 1804"/>
                  <a:gd name="T5" fmla="*/ 658 h 1051"/>
                  <a:gd name="T6" fmla="*/ 332 w 1804"/>
                  <a:gd name="T7" fmla="*/ 748 h 1051"/>
                  <a:gd name="T8" fmla="*/ 412 w 1804"/>
                  <a:gd name="T9" fmla="*/ 794 h 1051"/>
                  <a:gd name="T10" fmla="*/ 469 w 1804"/>
                  <a:gd name="T11" fmla="*/ 784 h 1051"/>
                  <a:gd name="T12" fmla="*/ 609 w 1804"/>
                  <a:gd name="T13" fmla="*/ 829 h 1051"/>
                  <a:gd name="T14" fmla="*/ 633 w 1804"/>
                  <a:gd name="T15" fmla="*/ 873 h 1051"/>
                  <a:gd name="T16" fmla="*/ 634 w 1804"/>
                  <a:gd name="T17" fmla="*/ 922 h 1051"/>
                  <a:gd name="T18" fmla="*/ 732 w 1804"/>
                  <a:gd name="T19" fmla="*/ 919 h 1051"/>
                  <a:gd name="T20" fmla="*/ 779 w 1804"/>
                  <a:gd name="T21" fmla="*/ 932 h 1051"/>
                  <a:gd name="T22" fmla="*/ 854 w 1804"/>
                  <a:gd name="T23" fmla="*/ 1000 h 1051"/>
                  <a:gd name="T24" fmla="*/ 941 w 1804"/>
                  <a:gd name="T25" fmla="*/ 1029 h 1051"/>
                  <a:gd name="T26" fmla="*/ 1024 w 1804"/>
                  <a:gd name="T27" fmla="*/ 1005 h 1051"/>
                  <a:gd name="T28" fmla="*/ 1059 w 1804"/>
                  <a:gd name="T29" fmla="*/ 985 h 1051"/>
                  <a:gd name="T30" fmla="*/ 1021 w 1804"/>
                  <a:gd name="T31" fmla="*/ 912 h 1051"/>
                  <a:gd name="T32" fmla="*/ 995 w 1804"/>
                  <a:gd name="T33" fmla="*/ 871 h 1051"/>
                  <a:gd name="T34" fmla="*/ 991 w 1804"/>
                  <a:gd name="T35" fmla="*/ 830 h 1051"/>
                  <a:gd name="T36" fmla="*/ 1109 w 1804"/>
                  <a:gd name="T37" fmla="*/ 766 h 1051"/>
                  <a:gd name="T38" fmla="*/ 1157 w 1804"/>
                  <a:gd name="T39" fmla="*/ 771 h 1051"/>
                  <a:gd name="T40" fmla="*/ 1217 w 1804"/>
                  <a:gd name="T41" fmla="*/ 819 h 1051"/>
                  <a:gd name="T42" fmla="*/ 1301 w 1804"/>
                  <a:gd name="T43" fmla="*/ 677 h 1051"/>
                  <a:gd name="T44" fmla="*/ 1327 w 1804"/>
                  <a:gd name="T45" fmla="*/ 558 h 1051"/>
                  <a:gd name="T46" fmla="*/ 1403 w 1804"/>
                  <a:gd name="T47" fmla="*/ 524 h 1051"/>
                  <a:gd name="T48" fmla="*/ 1463 w 1804"/>
                  <a:gd name="T49" fmla="*/ 440 h 1051"/>
                  <a:gd name="T50" fmla="*/ 1492 w 1804"/>
                  <a:gd name="T51" fmla="*/ 423 h 1051"/>
                  <a:gd name="T52" fmla="*/ 1590 w 1804"/>
                  <a:gd name="T53" fmla="*/ 488 h 1051"/>
                  <a:gd name="T54" fmla="*/ 1680 w 1804"/>
                  <a:gd name="T55" fmla="*/ 467 h 1051"/>
                  <a:gd name="T56" fmla="*/ 1727 w 1804"/>
                  <a:gd name="T57" fmla="*/ 381 h 1051"/>
                  <a:gd name="T58" fmla="*/ 1748 w 1804"/>
                  <a:gd name="T59" fmla="*/ 425 h 1051"/>
                  <a:gd name="T60" fmla="*/ 1797 w 1804"/>
                  <a:gd name="T61" fmla="*/ 264 h 1051"/>
                  <a:gd name="T62" fmla="*/ 1728 w 1804"/>
                  <a:gd name="T63" fmla="*/ 257 h 1051"/>
                  <a:gd name="T64" fmla="*/ 1687 w 1804"/>
                  <a:gd name="T65" fmla="*/ 247 h 1051"/>
                  <a:gd name="T66" fmla="*/ 1580 w 1804"/>
                  <a:gd name="T67" fmla="*/ 157 h 1051"/>
                  <a:gd name="T68" fmla="*/ 1532 w 1804"/>
                  <a:gd name="T69" fmla="*/ 192 h 1051"/>
                  <a:gd name="T70" fmla="*/ 1509 w 1804"/>
                  <a:gd name="T71" fmla="*/ 136 h 1051"/>
                  <a:gd name="T72" fmla="*/ 1314 w 1804"/>
                  <a:gd name="T73" fmla="*/ 93 h 1051"/>
                  <a:gd name="T74" fmla="*/ 1274 w 1804"/>
                  <a:gd name="T75" fmla="*/ 39 h 1051"/>
                  <a:gd name="T76" fmla="*/ 1204 w 1804"/>
                  <a:gd name="T77" fmla="*/ 13 h 1051"/>
                  <a:gd name="T78" fmla="*/ 1196 w 1804"/>
                  <a:gd name="T79" fmla="*/ 28 h 1051"/>
                  <a:gd name="T80" fmla="*/ 1180 w 1804"/>
                  <a:gd name="T81" fmla="*/ 71 h 1051"/>
                  <a:gd name="T82" fmla="*/ 1192 w 1804"/>
                  <a:gd name="T83" fmla="*/ 112 h 1051"/>
                  <a:gd name="T84" fmla="*/ 1148 w 1804"/>
                  <a:gd name="T85" fmla="*/ 119 h 1051"/>
                  <a:gd name="T86" fmla="*/ 1119 w 1804"/>
                  <a:gd name="T87" fmla="*/ 166 h 1051"/>
                  <a:gd name="T88" fmla="*/ 1226 w 1804"/>
                  <a:gd name="T89" fmla="*/ 389 h 1051"/>
                  <a:gd name="T90" fmla="*/ 1179 w 1804"/>
                  <a:gd name="T91" fmla="*/ 493 h 1051"/>
                  <a:gd name="T92" fmla="*/ 867 w 1804"/>
                  <a:gd name="T93" fmla="*/ 754 h 1051"/>
                  <a:gd name="T94" fmla="*/ 804 w 1804"/>
                  <a:gd name="T95" fmla="*/ 774 h 1051"/>
                  <a:gd name="T96" fmla="*/ 645 w 1804"/>
                  <a:gd name="T97" fmla="*/ 654 h 1051"/>
                  <a:gd name="T98" fmla="*/ 660 w 1804"/>
                  <a:gd name="T99" fmla="*/ 574 h 1051"/>
                  <a:gd name="T100" fmla="*/ 694 w 1804"/>
                  <a:gd name="T101" fmla="*/ 404 h 1051"/>
                  <a:gd name="T102" fmla="*/ 641 w 1804"/>
                  <a:gd name="T103" fmla="*/ 347 h 1051"/>
                  <a:gd name="T104" fmla="*/ 702 w 1804"/>
                  <a:gd name="T105" fmla="*/ 303 h 1051"/>
                  <a:gd name="T106" fmla="*/ 761 w 1804"/>
                  <a:gd name="T107" fmla="*/ 253 h 1051"/>
                  <a:gd name="T108" fmla="*/ 727 w 1804"/>
                  <a:gd name="T109" fmla="*/ 158 h 1051"/>
                  <a:gd name="T110" fmla="*/ 536 w 1804"/>
                  <a:gd name="T111" fmla="*/ 166 h 1051"/>
                  <a:gd name="T112" fmla="*/ 536 w 1804"/>
                  <a:gd name="T113" fmla="*/ 368 h 1051"/>
                  <a:gd name="T114" fmla="*/ 338 w 1804"/>
                  <a:gd name="T115" fmla="*/ 430 h 1051"/>
                  <a:gd name="T116" fmla="*/ 247 w 1804"/>
                  <a:gd name="T117" fmla="*/ 450 h 1051"/>
                  <a:gd name="T118" fmla="*/ 63 w 1804"/>
                  <a:gd name="T119" fmla="*/ 574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04" h="1051">
                    <a:moveTo>
                      <a:pt x="7" y="633"/>
                    </a:moveTo>
                    <a:cubicBezTo>
                      <a:pt x="8" y="634"/>
                      <a:pt x="8" y="634"/>
                      <a:pt x="9" y="635"/>
                    </a:cubicBezTo>
                    <a:lnTo>
                      <a:pt x="21" y="647"/>
                    </a:lnTo>
                    <a:cubicBezTo>
                      <a:pt x="22" y="647"/>
                      <a:pt x="22" y="648"/>
                      <a:pt x="23" y="649"/>
                    </a:cubicBezTo>
                    <a:lnTo>
                      <a:pt x="35" y="673"/>
                    </a:lnTo>
                    <a:lnTo>
                      <a:pt x="40" y="680"/>
                    </a:lnTo>
                    <a:lnTo>
                      <a:pt x="50" y="687"/>
                    </a:lnTo>
                    <a:lnTo>
                      <a:pt x="60" y="691"/>
                    </a:lnTo>
                    <a:lnTo>
                      <a:pt x="61" y="687"/>
                    </a:lnTo>
                    <a:cubicBezTo>
                      <a:pt x="62" y="685"/>
                      <a:pt x="63" y="684"/>
                      <a:pt x="64" y="683"/>
                    </a:cubicBezTo>
                    <a:lnTo>
                      <a:pt x="70" y="678"/>
                    </a:lnTo>
                    <a:cubicBezTo>
                      <a:pt x="71" y="677"/>
                      <a:pt x="72" y="677"/>
                      <a:pt x="73" y="676"/>
                    </a:cubicBezTo>
                    <a:lnTo>
                      <a:pt x="91" y="671"/>
                    </a:lnTo>
                    <a:cubicBezTo>
                      <a:pt x="94" y="669"/>
                      <a:pt x="97" y="669"/>
                      <a:pt x="100" y="672"/>
                    </a:cubicBezTo>
                    <a:lnTo>
                      <a:pt x="104" y="675"/>
                    </a:lnTo>
                    <a:lnTo>
                      <a:pt x="121" y="694"/>
                    </a:lnTo>
                    <a:lnTo>
                      <a:pt x="132" y="688"/>
                    </a:lnTo>
                    <a:lnTo>
                      <a:pt x="154" y="662"/>
                    </a:lnTo>
                    <a:cubicBezTo>
                      <a:pt x="155" y="660"/>
                      <a:pt x="157" y="659"/>
                      <a:pt x="159" y="659"/>
                    </a:cubicBezTo>
                    <a:lnTo>
                      <a:pt x="207" y="650"/>
                    </a:lnTo>
                    <a:cubicBezTo>
                      <a:pt x="208" y="650"/>
                      <a:pt x="208" y="650"/>
                      <a:pt x="209" y="650"/>
                    </a:cubicBezTo>
                    <a:lnTo>
                      <a:pt x="222" y="652"/>
                    </a:lnTo>
                    <a:cubicBezTo>
                      <a:pt x="223" y="653"/>
                      <a:pt x="224" y="653"/>
                      <a:pt x="224" y="654"/>
                    </a:cubicBezTo>
                    <a:lnTo>
                      <a:pt x="231" y="658"/>
                    </a:lnTo>
                    <a:lnTo>
                      <a:pt x="239" y="665"/>
                    </a:lnTo>
                    <a:lnTo>
                      <a:pt x="249" y="684"/>
                    </a:lnTo>
                    <a:lnTo>
                      <a:pt x="267" y="702"/>
                    </a:lnTo>
                    <a:lnTo>
                      <a:pt x="280" y="712"/>
                    </a:lnTo>
                    <a:lnTo>
                      <a:pt x="321" y="733"/>
                    </a:lnTo>
                    <a:lnTo>
                      <a:pt x="328" y="738"/>
                    </a:lnTo>
                    <a:cubicBezTo>
                      <a:pt x="330" y="739"/>
                      <a:pt x="332" y="742"/>
                      <a:pt x="332" y="744"/>
                    </a:cubicBezTo>
                    <a:lnTo>
                      <a:pt x="332" y="748"/>
                    </a:lnTo>
                    <a:cubicBezTo>
                      <a:pt x="332" y="749"/>
                      <a:pt x="332" y="750"/>
                      <a:pt x="332" y="751"/>
                    </a:cubicBezTo>
                    <a:lnTo>
                      <a:pt x="330" y="762"/>
                    </a:lnTo>
                    <a:lnTo>
                      <a:pt x="332" y="767"/>
                    </a:lnTo>
                    <a:lnTo>
                      <a:pt x="352" y="790"/>
                    </a:lnTo>
                    <a:lnTo>
                      <a:pt x="385" y="814"/>
                    </a:lnTo>
                    <a:lnTo>
                      <a:pt x="395" y="818"/>
                    </a:lnTo>
                    <a:lnTo>
                      <a:pt x="398" y="818"/>
                    </a:lnTo>
                    <a:lnTo>
                      <a:pt x="412" y="794"/>
                    </a:lnTo>
                    <a:lnTo>
                      <a:pt x="420" y="787"/>
                    </a:lnTo>
                    <a:cubicBezTo>
                      <a:pt x="420" y="787"/>
                      <a:pt x="421" y="786"/>
                      <a:pt x="422" y="786"/>
                    </a:cubicBezTo>
                    <a:lnTo>
                      <a:pt x="430" y="781"/>
                    </a:lnTo>
                    <a:cubicBezTo>
                      <a:pt x="431" y="781"/>
                      <a:pt x="432" y="781"/>
                      <a:pt x="433" y="781"/>
                    </a:cubicBezTo>
                    <a:lnTo>
                      <a:pt x="448" y="778"/>
                    </a:lnTo>
                    <a:cubicBezTo>
                      <a:pt x="448" y="778"/>
                      <a:pt x="449" y="778"/>
                      <a:pt x="450" y="779"/>
                    </a:cubicBezTo>
                    <a:lnTo>
                      <a:pt x="460" y="780"/>
                    </a:lnTo>
                    <a:lnTo>
                      <a:pt x="469" y="784"/>
                    </a:lnTo>
                    <a:lnTo>
                      <a:pt x="516" y="813"/>
                    </a:lnTo>
                    <a:lnTo>
                      <a:pt x="548" y="820"/>
                    </a:lnTo>
                    <a:lnTo>
                      <a:pt x="561" y="824"/>
                    </a:lnTo>
                    <a:lnTo>
                      <a:pt x="574" y="830"/>
                    </a:lnTo>
                    <a:lnTo>
                      <a:pt x="589" y="840"/>
                    </a:lnTo>
                    <a:lnTo>
                      <a:pt x="596" y="842"/>
                    </a:lnTo>
                    <a:lnTo>
                      <a:pt x="597" y="841"/>
                    </a:lnTo>
                    <a:lnTo>
                      <a:pt x="609" y="829"/>
                    </a:lnTo>
                    <a:cubicBezTo>
                      <a:pt x="610" y="827"/>
                      <a:pt x="613" y="827"/>
                      <a:pt x="615" y="827"/>
                    </a:cubicBezTo>
                    <a:cubicBezTo>
                      <a:pt x="616" y="827"/>
                      <a:pt x="616" y="827"/>
                      <a:pt x="617" y="827"/>
                    </a:cubicBezTo>
                    <a:lnTo>
                      <a:pt x="620" y="828"/>
                    </a:lnTo>
                    <a:cubicBezTo>
                      <a:pt x="622" y="828"/>
                      <a:pt x="623" y="830"/>
                      <a:pt x="624" y="831"/>
                    </a:cubicBezTo>
                    <a:lnTo>
                      <a:pt x="626" y="834"/>
                    </a:lnTo>
                    <a:cubicBezTo>
                      <a:pt x="626" y="835"/>
                      <a:pt x="626" y="836"/>
                      <a:pt x="627" y="837"/>
                    </a:cubicBezTo>
                    <a:lnTo>
                      <a:pt x="633" y="871"/>
                    </a:lnTo>
                    <a:cubicBezTo>
                      <a:pt x="633" y="872"/>
                      <a:pt x="633" y="872"/>
                      <a:pt x="633" y="873"/>
                    </a:cubicBezTo>
                    <a:lnTo>
                      <a:pt x="632" y="882"/>
                    </a:lnTo>
                    <a:cubicBezTo>
                      <a:pt x="632" y="883"/>
                      <a:pt x="631" y="884"/>
                      <a:pt x="631" y="885"/>
                    </a:cubicBezTo>
                    <a:lnTo>
                      <a:pt x="626" y="893"/>
                    </a:lnTo>
                    <a:cubicBezTo>
                      <a:pt x="626" y="894"/>
                      <a:pt x="626" y="894"/>
                      <a:pt x="625" y="895"/>
                    </a:cubicBezTo>
                    <a:lnTo>
                      <a:pt x="619" y="901"/>
                    </a:lnTo>
                    <a:lnTo>
                      <a:pt x="617" y="905"/>
                    </a:lnTo>
                    <a:lnTo>
                      <a:pt x="618" y="908"/>
                    </a:lnTo>
                    <a:lnTo>
                      <a:pt x="634" y="922"/>
                    </a:lnTo>
                    <a:lnTo>
                      <a:pt x="642" y="931"/>
                    </a:lnTo>
                    <a:lnTo>
                      <a:pt x="665" y="963"/>
                    </a:lnTo>
                    <a:lnTo>
                      <a:pt x="668" y="965"/>
                    </a:lnTo>
                    <a:lnTo>
                      <a:pt x="672" y="966"/>
                    </a:lnTo>
                    <a:lnTo>
                      <a:pt x="684" y="964"/>
                    </a:lnTo>
                    <a:lnTo>
                      <a:pt x="696" y="960"/>
                    </a:lnTo>
                    <a:lnTo>
                      <a:pt x="729" y="922"/>
                    </a:lnTo>
                    <a:cubicBezTo>
                      <a:pt x="730" y="921"/>
                      <a:pt x="731" y="920"/>
                      <a:pt x="732" y="919"/>
                    </a:cubicBezTo>
                    <a:lnTo>
                      <a:pt x="750" y="912"/>
                    </a:lnTo>
                    <a:cubicBezTo>
                      <a:pt x="752" y="912"/>
                      <a:pt x="753" y="912"/>
                      <a:pt x="755" y="912"/>
                    </a:cubicBezTo>
                    <a:lnTo>
                      <a:pt x="762" y="914"/>
                    </a:lnTo>
                    <a:lnTo>
                      <a:pt x="769" y="917"/>
                    </a:lnTo>
                    <a:cubicBezTo>
                      <a:pt x="770" y="918"/>
                      <a:pt x="771" y="918"/>
                      <a:pt x="772" y="919"/>
                    </a:cubicBezTo>
                    <a:lnTo>
                      <a:pt x="776" y="923"/>
                    </a:lnTo>
                    <a:cubicBezTo>
                      <a:pt x="777" y="924"/>
                      <a:pt x="777" y="925"/>
                      <a:pt x="777" y="927"/>
                    </a:cubicBezTo>
                    <a:lnTo>
                      <a:pt x="779" y="932"/>
                    </a:lnTo>
                    <a:lnTo>
                      <a:pt x="779" y="941"/>
                    </a:lnTo>
                    <a:lnTo>
                      <a:pt x="779" y="944"/>
                    </a:lnTo>
                    <a:lnTo>
                      <a:pt x="782" y="946"/>
                    </a:lnTo>
                    <a:lnTo>
                      <a:pt x="815" y="952"/>
                    </a:lnTo>
                    <a:cubicBezTo>
                      <a:pt x="817" y="952"/>
                      <a:pt x="819" y="953"/>
                      <a:pt x="820" y="956"/>
                    </a:cubicBezTo>
                    <a:lnTo>
                      <a:pt x="845" y="984"/>
                    </a:lnTo>
                    <a:cubicBezTo>
                      <a:pt x="846" y="984"/>
                      <a:pt x="846" y="985"/>
                      <a:pt x="847" y="986"/>
                    </a:cubicBezTo>
                    <a:lnTo>
                      <a:pt x="854" y="1000"/>
                    </a:lnTo>
                    <a:cubicBezTo>
                      <a:pt x="854" y="1001"/>
                      <a:pt x="854" y="1002"/>
                      <a:pt x="854" y="1003"/>
                    </a:cubicBezTo>
                    <a:lnTo>
                      <a:pt x="855" y="1009"/>
                    </a:lnTo>
                    <a:lnTo>
                      <a:pt x="854" y="1035"/>
                    </a:lnTo>
                    <a:lnTo>
                      <a:pt x="861" y="1047"/>
                    </a:lnTo>
                    <a:lnTo>
                      <a:pt x="908" y="1050"/>
                    </a:lnTo>
                    <a:lnTo>
                      <a:pt x="922" y="1046"/>
                    </a:lnTo>
                    <a:lnTo>
                      <a:pt x="931" y="1038"/>
                    </a:lnTo>
                    <a:lnTo>
                      <a:pt x="941" y="1029"/>
                    </a:lnTo>
                    <a:cubicBezTo>
                      <a:pt x="942" y="1029"/>
                      <a:pt x="943" y="1028"/>
                      <a:pt x="945" y="1028"/>
                    </a:cubicBezTo>
                    <a:lnTo>
                      <a:pt x="954" y="1026"/>
                    </a:lnTo>
                    <a:lnTo>
                      <a:pt x="969" y="1027"/>
                    </a:lnTo>
                    <a:cubicBezTo>
                      <a:pt x="969" y="1027"/>
                      <a:pt x="970" y="1027"/>
                      <a:pt x="971" y="1027"/>
                    </a:cubicBezTo>
                    <a:lnTo>
                      <a:pt x="980" y="1031"/>
                    </a:lnTo>
                    <a:lnTo>
                      <a:pt x="987" y="1035"/>
                    </a:lnTo>
                    <a:lnTo>
                      <a:pt x="994" y="1041"/>
                    </a:lnTo>
                    <a:lnTo>
                      <a:pt x="1024" y="1005"/>
                    </a:lnTo>
                    <a:cubicBezTo>
                      <a:pt x="1025" y="1004"/>
                      <a:pt x="1025" y="1003"/>
                      <a:pt x="1026" y="1003"/>
                    </a:cubicBezTo>
                    <a:lnTo>
                      <a:pt x="1035" y="998"/>
                    </a:lnTo>
                    <a:cubicBezTo>
                      <a:pt x="1035" y="998"/>
                      <a:pt x="1036" y="997"/>
                      <a:pt x="1037" y="997"/>
                    </a:cubicBezTo>
                    <a:lnTo>
                      <a:pt x="1052" y="993"/>
                    </a:lnTo>
                    <a:cubicBezTo>
                      <a:pt x="1053" y="993"/>
                      <a:pt x="1054" y="993"/>
                      <a:pt x="1055" y="993"/>
                    </a:cubicBezTo>
                    <a:lnTo>
                      <a:pt x="1065" y="994"/>
                    </a:lnTo>
                    <a:lnTo>
                      <a:pt x="1060" y="988"/>
                    </a:lnTo>
                    <a:cubicBezTo>
                      <a:pt x="1059" y="987"/>
                      <a:pt x="1059" y="986"/>
                      <a:pt x="1059" y="985"/>
                    </a:cubicBezTo>
                    <a:lnTo>
                      <a:pt x="1057" y="978"/>
                    </a:lnTo>
                    <a:cubicBezTo>
                      <a:pt x="1057" y="977"/>
                      <a:pt x="1056" y="977"/>
                      <a:pt x="1056" y="976"/>
                    </a:cubicBezTo>
                    <a:lnTo>
                      <a:pt x="1057" y="951"/>
                    </a:lnTo>
                    <a:lnTo>
                      <a:pt x="1054" y="944"/>
                    </a:lnTo>
                    <a:lnTo>
                      <a:pt x="1048" y="935"/>
                    </a:lnTo>
                    <a:lnTo>
                      <a:pt x="1028" y="919"/>
                    </a:lnTo>
                    <a:lnTo>
                      <a:pt x="1022" y="913"/>
                    </a:lnTo>
                    <a:lnTo>
                      <a:pt x="1021" y="912"/>
                    </a:lnTo>
                    <a:lnTo>
                      <a:pt x="1018" y="905"/>
                    </a:lnTo>
                    <a:cubicBezTo>
                      <a:pt x="1017" y="905"/>
                      <a:pt x="1017" y="904"/>
                      <a:pt x="1017" y="903"/>
                    </a:cubicBezTo>
                    <a:lnTo>
                      <a:pt x="1016" y="896"/>
                    </a:lnTo>
                    <a:lnTo>
                      <a:pt x="1015" y="883"/>
                    </a:lnTo>
                    <a:lnTo>
                      <a:pt x="1014" y="880"/>
                    </a:lnTo>
                    <a:lnTo>
                      <a:pt x="1011" y="878"/>
                    </a:lnTo>
                    <a:lnTo>
                      <a:pt x="1001" y="874"/>
                    </a:lnTo>
                    <a:lnTo>
                      <a:pt x="995" y="871"/>
                    </a:lnTo>
                    <a:cubicBezTo>
                      <a:pt x="993" y="870"/>
                      <a:pt x="993" y="869"/>
                      <a:pt x="992" y="868"/>
                    </a:cubicBezTo>
                    <a:lnTo>
                      <a:pt x="989" y="863"/>
                    </a:lnTo>
                    <a:cubicBezTo>
                      <a:pt x="988" y="862"/>
                      <a:pt x="988" y="861"/>
                      <a:pt x="988" y="860"/>
                    </a:cubicBezTo>
                    <a:lnTo>
                      <a:pt x="986" y="850"/>
                    </a:lnTo>
                    <a:cubicBezTo>
                      <a:pt x="986" y="850"/>
                      <a:pt x="986" y="849"/>
                      <a:pt x="986" y="848"/>
                    </a:cubicBezTo>
                    <a:lnTo>
                      <a:pt x="987" y="840"/>
                    </a:lnTo>
                    <a:cubicBezTo>
                      <a:pt x="987" y="839"/>
                      <a:pt x="987" y="838"/>
                      <a:pt x="988" y="837"/>
                    </a:cubicBezTo>
                    <a:lnTo>
                      <a:pt x="991" y="830"/>
                    </a:lnTo>
                    <a:cubicBezTo>
                      <a:pt x="992" y="829"/>
                      <a:pt x="993" y="828"/>
                      <a:pt x="995" y="827"/>
                    </a:cubicBezTo>
                    <a:lnTo>
                      <a:pt x="1001" y="824"/>
                    </a:lnTo>
                    <a:cubicBezTo>
                      <a:pt x="1003" y="823"/>
                      <a:pt x="1004" y="823"/>
                      <a:pt x="1006" y="823"/>
                    </a:cubicBezTo>
                    <a:lnTo>
                      <a:pt x="1032" y="826"/>
                    </a:lnTo>
                    <a:lnTo>
                      <a:pt x="1042" y="825"/>
                    </a:lnTo>
                    <a:lnTo>
                      <a:pt x="1050" y="821"/>
                    </a:lnTo>
                    <a:lnTo>
                      <a:pt x="1084" y="793"/>
                    </a:lnTo>
                    <a:lnTo>
                      <a:pt x="1109" y="766"/>
                    </a:lnTo>
                    <a:cubicBezTo>
                      <a:pt x="1110" y="765"/>
                      <a:pt x="1111" y="765"/>
                      <a:pt x="1112" y="764"/>
                    </a:cubicBezTo>
                    <a:lnTo>
                      <a:pt x="1119" y="761"/>
                    </a:lnTo>
                    <a:cubicBezTo>
                      <a:pt x="1120" y="761"/>
                      <a:pt x="1121" y="760"/>
                      <a:pt x="1122" y="760"/>
                    </a:cubicBezTo>
                    <a:lnTo>
                      <a:pt x="1129" y="760"/>
                    </a:lnTo>
                    <a:cubicBezTo>
                      <a:pt x="1130" y="760"/>
                      <a:pt x="1131" y="760"/>
                      <a:pt x="1131" y="760"/>
                    </a:cubicBezTo>
                    <a:lnTo>
                      <a:pt x="1141" y="762"/>
                    </a:lnTo>
                    <a:cubicBezTo>
                      <a:pt x="1142" y="762"/>
                      <a:pt x="1143" y="763"/>
                      <a:pt x="1144" y="763"/>
                    </a:cubicBezTo>
                    <a:lnTo>
                      <a:pt x="1157" y="771"/>
                    </a:lnTo>
                    <a:cubicBezTo>
                      <a:pt x="1158" y="772"/>
                      <a:pt x="1159" y="773"/>
                      <a:pt x="1159" y="774"/>
                    </a:cubicBezTo>
                    <a:lnTo>
                      <a:pt x="1172" y="795"/>
                    </a:lnTo>
                    <a:lnTo>
                      <a:pt x="1174" y="796"/>
                    </a:lnTo>
                    <a:lnTo>
                      <a:pt x="1186" y="798"/>
                    </a:lnTo>
                    <a:cubicBezTo>
                      <a:pt x="1187" y="798"/>
                      <a:pt x="1187" y="798"/>
                      <a:pt x="1188" y="798"/>
                    </a:cubicBezTo>
                    <a:lnTo>
                      <a:pt x="1196" y="802"/>
                    </a:lnTo>
                    <a:lnTo>
                      <a:pt x="1207" y="809"/>
                    </a:lnTo>
                    <a:lnTo>
                      <a:pt x="1217" y="819"/>
                    </a:lnTo>
                    <a:lnTo>
                      <a:pt x="1225" y="825"/>
                    </a:lnTo>
                    <a:lnTo>
                      <a:pt x="1235" y="827"/>
                    </a:lnTo>
                    <a:lnTo>
                      <a:pt x="1265" y="815"/>
                    </a:lnTo>
                    <a:lnTo>
                      <a:pt x="1280" y="801"/>
                    </a:lnTo>
                    <a:lnTo>
                      <a:pt x="1302" y="752"/>
                    </a:lnTo>
                    <a:lnTo>
                      <a:pt x="1296" y="702"/>
                    </a:lnTo>
                    <a:cubicBezTo>
                      <a:pt x="1296" y="701"/>
                      <a:pt x="1296" y="700"/>
                      <a:pt x="1296" y="699"/>
                    </a:cubicBezTo>
                    <a:lnTo>
                      <a:pt x="1301" y="677"/>
                    </a:lnTo>
                    <a:lnTo>
                      <a:pt x="1293" y="631"/>
                    </a:lnTo>
                    <a:cubicBezTo>
                      <a:pt x="1293" y="630"/>
                      <a:pt x="1293" y="629"/>
                      <a:pt x="1293" y="629"/>
                    </a:cubicBezTo>
                    <a:lnTo>
                      <a:pt x="1295" y="611"/>
                    </a:lnTo>
                    <a:lnTo>
                      <a:pt x="1298" y="597"/>
                    </a:lnTo>
                    <a:cubicBezTo>
                      <a:pt x="1299" y="597"/>
                      <a:pt x="1299" y="596"/>
                      <a:pt x="1299" y="595"/>
                    </a:cubicBezTo>
                    <a:lnTo>
                      <a:pt x="1320" y="565"/>
                    </a:lnTo>
                    <a:cubicBezTo>
                      <a:pt x="1320" y="564"/>
                      <a:pt x="1320" y="564"/>
                      <a:pt x="1321" y="563"/>
                    </a:cubicBezTo>
                    <a:lnTo>
                      <a:pt x="1327" y="558"/>
                    </a:lnTo>
                    <a:cubicBezTo>
                      <a:pt x="1328" y="557"/>
                      <a:pt x="1330" y="556"/>
                      <a:pt x="1332" y="556"/>
                    </a:cubicBezTo>
                    <a:lnTo>
                      <a:pt x="1338" y="555"/>
                    </a:lnTo>
                    <a:cubicBezTo>
                      <a:pt x="1340" y="555"/>
                      <a:pt x="1341" y="555"/>
                      <a:pt x="1343" y="556"/>
                    </a:cubicBezTo>
                    <a:lnTo>
                      <a:pt x="1364" y="569"/>
                    </a:lnTo>
                    <a:lnTo>
                      <a:pt x="1372" y="571"/>
                    </a:lnTo>
                    <a:lnTo>
                      <a:pt x="1397" y="563"/>
                    </a:lnTo>
                    <a:lnTo>
                      <a:pt x="1398" y="559"/>
                    </a:lnTo>
                    <a:lnTo>
                      <a:pt x="1403" y="524"/>
                    </a:lnTo>
                    <a:lnTo>
                      <a:pt x="1412" y="487"/>
                    </a:lnTo>
                    <a:lnTo>
                      <a:pt x="1413" y="477"/>
                    </a:lnTo>
                    <a:lnTo>
                      <a:pt x="1412" y="463"/>
                    </a:lnTo>
                    <a:lnTo>
                      <a:pt x="1409" y="450"/>
                    </a:lnTo>
                    <a:cubicBezTo>
                      <a:pt x="1408" y="447"/>
                      <a:pt x="1409" y="445"/>
                      <a:pt x="1410" y="443"/>
                    </a:cubicBezTo>
                    <a:cubicBezTo>
                      <a:pt x="1412" y="441"/>
                      <a:pt x="1414" y="440"/>
                      <a:pt x="1416" y="440"/>
                    </a:cubicBezTo>
                    <a:lnTo>
                      <a:pt x="1416" y="440"/>
                    </a:lnTo>
                    <a:lnTo>
                      <a:pt x="1463" y="440"/>
                    </a:lnTo>
                    <a:lnTo>
                      <a:pt x="1469" y="427"/>
                    </a:lnTo>
                    <a:cubicBezTo>
                      <a:pt x="1470" y="426"/>
                      <a:pt x="1471" y="425"/>
                      <a:pt x="1471" y="424"/>
                    </a:cubicBezTo>
                    <a:lnTo>
                      <a:pt x="1474" y="423"/>
                    </a:lnTo>
                    <a:cubicBezTo>
                      <a:pt x="1474" y="422"/>
                      <a:pt x="1475" y="422"/>
                      <a:pt x="1476" y="421"/>
                    </a:cubicBezTo>
                    <a:lnTo>
                      <a:pt x="1479" y="420"/>
                    </a:lnTo>
                    <a:cubicBezTo>
                      <a:pt x="1481" y="420"/>
                      <a:pt x="1482" y="420"/>
                      <a:pt x="1484" y="420"/>
                    </a:cubicBezTo>
                    <a:lnTo>
                      <a:pt x="1488" y="421"/>
                    </a:lnTo>
                    <a:cubicBezTo>
                      <a:pt x="1490" y="421"/>
                      <a:pt x="1491" y="422"/>
                      <a:pt x="1492" y="423"/>
                    </a:cubicBezTo>
                    <a:lnTo>
                      <a:pt x="1496" y="427"/>
                    </a:lnTo>
                    <a:cubicBezTo>
                      <a:pt x="1497" y="428"/>
                      <a:pt x="1497" y="429"/>
                      <a:pt x="1498" y="431"/>
                    </a:cubicBezTo>
                    <a:lnTo>
                      <a:pt x="1500" y="441"/>
                    </a:lnTo>
                    <a:lnTo>
                      <a:pt x="1514" y="464"/>
                    </a:lnTo>
                    <a:lnTo>
                      <a:pt x="1562" y="522"/>
                    </a:lnTo>
                    <a:lnTo>
                      <a:pt x="1574" y="514"/>
                    </a:lnTo>
                    <a:lnTo>
                      <a:pt x="1587" y="492"/>
                    </a:lnTo>
                    <a:cubicBezTo>
                      <a:pt x="1588" y="490"/>
                      <a:pt x="1589" y="489"/>
                      <a:pt x="1590" y="488"/>
                    </a:cubicBezTo>
                    <a:lnTo>
                      <a:pt x="1601" y="483"/>
                    </a:lnTo>
                    <a:cubicBezTo>
                      <a:pt x="1602" y="483"/>
                      <a:pt x="1603" y="482"/>
                      <a:pt x="1604" y="482"/>
                    </a:cubicBezTo>
                    <a:lnTo>
                      <a:pt x="1640" y="482"/>
                    </a:lnTo>
                    <a:cubicBezTo>
                      <a:pt x="1641" y="482"/>
                      <a:pt x="1642" y="482"/>
                      <a:pt x="1643" y="482"/>
                    </a:cubicBezTo>
                    <a:lnTo>
                      <a:pt x="1681" y="497"/>
                    </a:lnTo>
                    <a:lnTo>
                      <a:pt x="1683" y="497"/>
                    </a:lnTo>
                    <a:lnTo>
                      <a:pt x="1684" y="493"/>
                    </a:lnTo>
                    <a:lnTo>
                      <a:pt x="1680" y="467"/>
                    </a:lnTo>
                    <a:lnTo>
                      <a:pt x="1680" y="452"/>
                    </a:lnTo>
                    <a:cubicBezTo>
                      <a:pt x="1680" y="451"/>
                      <a:pt x="1680" y="450"/>
                      <a:pt x="1680" y="449"/>
                    </a:cubicBezTo>
                    <a:lnTo>
                      <a:pt x="1683" y="436"/>
                    </a:lnTo>
                    <a:cubicBezTo>
                      <a:pt x="1683" y="436"/>
                      <a:pt x="1683" y="435"/>
                      <a:pt x="1684" y="434"/>
                    </a:cubicBezTo>
                    <a:lnTo>
                      <a:pt x="1711" y="390"/>
                    </a:lnTo>
                    <a:cubicBezTo>
                      <a:pt x="1712" y="389"/>
                      <a:pt x="1712" y="388"/>
                      <a:pt x="1714" y="387"/>
                    </a:cubicBezTo>
                    <a:lnTo>
                      <a:pt x="1722" y="382"/>
                    </a:lnTo>
                    <a:cubicBezTo>
                      <a:pt x="1723" y="381"/>
                      <a:pt x="1725" y="381"/>
                      <a:pt x="1727" y="381"/>
                    </a:cubicBezTo>
                    <a:lnTo>
                      <a:pt x="1734" y="381"/>
                    </a:lnTo>
                    <a:cubicBezTo>
                      <a:pt x="1736" y="382"/>
                      <a:pt x="1739" y="383"/>
                      <a:pt x="1740" y="385"/>
                    </a:cubicBezTo>
                    <a:lnTo>
                      <a:pt x="1744" y="392"/>
                    </a:lnTo>
                    <a:cubicBezTo>
                      <a:pt x="1745" y="393"/>
                      <a:pt x="1745" y="395"/>
                      <a:pt x="1745" y="396"/>
                    </a:cubicBezTo>
                    <a:lnTo>
                      <a:pt x="1744" y="405"/>
                    </a:lnTo>
                    <a:lnTo>
                      <a:pt x="1741" y="420"/>
                    </a:lnTo>
                    <a:lnTo>
                      <a:pt x="1743" y="423"/>
                    </a:lnTo>
                    <a:lnTo>
                      <a:pt x="1748" y="425"/>
                    </a:lnTo>
                    <a:lnTo>
                      <a:pt x="1761" y="425"/>
                    </a:lnTo>
                    <a:lnTo>
                      <a:pt x="1770" y="422"/>
                    </a:lnTo>
                    <a:lnTo>
                      <a:pt x="1777" y="417"/>
                    </a:lnTo>
                    <a:lnTo>
                      <a:pt x="1794" y="395"/>
                    </a:lnTo>
                    <a:lnTo>
                      <a:pt x="1800" y="371"/>
                    </a:lnTo>
                    <a:lnTo>
                      <a:pt x="1803" y="338"/>
                    </a:lnTo>
                    <a:lnTo>
                      <a:pt x="1797" y="282"/>
                    </a:lnTo>
                    <a:lnTo>
                      <a:pt x="1797" y="264"/>
                    </a:lnTo>
                    <a:lnTo>
                      <a:pt x="1798" y="250"/>
                    </a:lnTo>
                    <a:lnTo>
                      <a:pt x="1788" y="245"/>
                    </a:lnTo>
                    <a:lnTo>
                      <a:pt x="1754" y="260"/>
                    </a:lnTo>
                    <a:cubicBezTo>
                      <a:pt x="1753" y="260"/>
                      <a:pt x="1753" y="260"/>
                      <a:pt x="1752" y="260"/>
                    </a:cubicBezTo>
                    <a:lnTo>
                      <a:pt x="1743" y="261"/>
                    </a:lnTo>
                    <a:cubicBezTo>
                      <a:pt x="1741" y="262"/>
                      <a:pt x="1740" y="261"/>
                      <a:pt x="1739" y="261"/>
                    </a:cubicBezTo>
                    <a:lnTo>
                      <a:pt x="1731" y="259"/>
                    </a:lnTo>
                    <a:cubicBezTo>
                      <a:pt x="1730" y="258"/>
                      <a:pt x="1729" y="258"/>
                      <a:pt x="1728" y="257"/>
                    </a:cubicBezTo>
                    <a:lnTo>
                      <a:pt x="1723" y="252"/>
                    </a:lnTo>
                    <a:lnTo>
                      <a:pt x="1716" y="248"/>
                    </a:lnTo>
                    <a:lnTo>
                      <a:pt x="1711" y="248"/>
                    </a:lnTo>
                    <a:lnTo>
                      <a:pt x="1702" y="251"/>
                    </a:lnTo>
                    <a:cubicBezTo>
                      <a:pt x="1701" y="251"/>
                      <a:pt x="1700" y="251"/>
                      <a:pt x="1699" y="251"/>
                    </a:cubicBezTo>
                    <a:lnTo>
                      <a:pt x="1694" y="250"/>
                    </a:lnTo>
                    <a:cubicBezTo>
                      <a:pt x="1693" y="250"/>
                      <a:pt x="1691" y="250"/>
                      <a:pt x="1690" y="249"/>
                    </a:cubicBezTo>
                    <a:lnTo>
                      <a:pt x="1687" y="247"/>
                    </a:lnTo>
                    <a:cubicBezTo>
                      <a:pt x="1686" y="246"/>
                      <a:pt x="1685" y="244"/>
                      <a:pt x="1684" y="243"/>
                    </a:cubicBezTo>
                    <a:lnTo>
                      <a:pt x="1682" y="238"/>
                    </a:lnTo>
                    <a:lnTo>
                      <a:pt x="1678" y="232"/>
                    </a:lnTo>
                    <a:lnTo>
                      <a:pt x="1671" y="226"/>
                    </a:lnTo>
                    <a:lnTo>
                      <a:pt x="1625" y="199"/>
                    </a:lnTo>
                    <a:lnTo>
                      <a:pt x="1616" y="192"/>
                    </a:lnTo>
                    <a:lnTo>
                      <a:pt x="1584" y="159"/>
                    </a:lnTo>
                    <a:lnTo>
                      <a:pt x="1580" y="157"/>
                    </a:lnTo>
                    <a:lnTo>
                      <a:pt x="1577" y="161"/>
                    </a:lnTo>
                    <a:lnTo>
                      <a:pt x="1571" y="172"/>
                    </a:lnTo>
                    <a:cubicBezTo>
                      <a:pt x="1571" y="174"/>
                      <a:pt x="1570" y="174"/>
                      <a:pt x="1569" y="175"/>
                    </a:cubicBezTo>
                    <a:lnTo>
                      <a:pt x="1564" y="179"/>
                    </a:lnTo>
                    <a:lnTo>
                      <a:pt x="1555" y="186"/>
                    </a:lnTo>
                    <a:cubicBezTo>
                      <a:pt x="1554" y="186"/>
                      <a:pt x="1553" y="187"/>
                      <a:pt x="1552" y="187"/>
                    </a:cubicBezTo>
                    <a:lnTo>
                      <a:pt x="1535" y="192"/>
                    </a:lnTo>
                    <a:cubicBezTo>
                      <a:pt x="1534" y="192"/>
                      <a:pt x="1533" y="192"/>
                      <a:pt x="1532" y="192"/>
                    </a:cubicBezTo>
                    <a:lnTo>
                      <a:pt x="1524" y="191"/>
                    </a:lnTo>
                    <a:cubicBezTo>
                      <a:pt x="1523" y="190"/>
                      <a:pt x="1521" y="189"/>
                      <a:pt x="1520" y="188"/>
                    </a:cubicBezTo>
                    <a:lnTo>
                      <a:pt x="1518" y="184"/>
                    </a:lnTo>
                    <a:cubicBezTo>
                      <a:pt x="1516" y="182"/>
                      <a:pt x="1515" y="180"/>
                      <a:pt x="1516" y="177"/>
                    </a:cubicBezTo>
                    <a:lnTo>
                      <a:pt x="1521" y="154"/>
                    </a:lnTo>
                    <a:lnTo>
                      <a:pt x="1521" y="153"/>
                    </a:lnTo>
                    <a:lnTo>
                      <a:pt x="1518" y="148"/>
                    </a:lnTo>
                    <a:lnTo>
                      <a:pt x="1509" y="136"/>
                    </a:lnTo>
                    <a:lnTo>
                      <a:pt x="1489" y="107"/>
                    </a:lnTo>
                    <a:lnTo>
                      <a:pt x="1477" y="101"/>
                    </a:lnTo>
                    <a:lnTo>
                      <a:pt x="1388" y="72"/>
                    </a:lnTo>
                    <a:lnTo>
                      <a:pt x="1352" y="79"/>
                    </a:lnTo>
                    <a:lnTo>
                      <a:pt x="1333" y="90"/>
                    </a:lnTo>
                    <a:cubicBezTo>
                      <a:pt x="1332" y="91"/>
                      <a:pt x="1331" y="91"/>
                      <a:pt x="1330" y="91"/>
                    </a:cubicBezTo>
                    <a:lnTo>
                      <a:pt x="1315" y="93"/>
                    </a:lnTo>
                    <a:cubicBezTo>
                      <a:pt x="1315" y="93"/>
                      <a:pt x="1315" y="93"/>
                      <a:pt x="1314" y="93"/>
                    </a:cubicBezTo>
                    <a:lnTo>
                      <a:pt x="1314" y="93"/>
                    </a:lnTo>
                    <a:lnTo>
                      <a:pt x="1305" y="93"/>
                    </a:lnTo>
                    <a:cubicBezTo>
                      <a:pt x="1304" y="93"/>
                      <a:pt x="1302" y="92"/>
                      <a:pt x="1301" y="91"/>
                    </a:cubicBezTo>
                    <a:lnTo>
                      <a:pt x="1298" y="89"/>
                    </a:lnTo>
                    <a:lnTo>
                      <a:pt x="1289" y="80"/>
                    </a:lnTo>
                    <a:lnTo>
                      <a:pt x="1284" y="72"/>
                    </a:lnTo>
                    <a:lnTo>
                      <a:pt x="1280" y="64"/>
                    </a:lnTo>
                    <a:lnTo>
                      <a:pt x="1274" y="39"/>
                    </a:lnTo>
                    <a:lnTo>
                      <a:pt x="1271" y="34"/>
                    </a:lnTo>
                    <a:lnTo>
                      <a:pt x="1253" y="4"/>
                    </a:lnTo>
                    <a:lnTo>
                      <a:pt x="1238" y="0"/>
                    </a:lnTo>
                    <a:lnTo>
                      <a:pt x="1234" y="2"/>
                    </a:lnTo>
                    <a:lnTo>
                      <a:pt x="1218" y="12"/>
                    </a:lnTo>
                    <a:cubicBezTo>
                      <a:pt x="1217" y="12"/>
                      <a:pt x="1216" y="13"/>
                      <a:pt x="1215" y="13"/>
                    </a:cubicBezTo>
                    <a:lnTo>
                      <a:pt x="1211" y="13"/>
                    </a:lnTo>
                    <a:lnTo>
                      <a:pt x="1204" y="13"/>
                    </a:lnTo>
                    <a:lnTo>
                      <a:pt x="1182" y="8"/>
                    </a:lnTo>
                    <a:lnTo>
                      <a:pt x="1182" y="8"/>
                    </a:lnTo>
                    <a:lnTo>
                      <a:pt x="1181" y="10"/>
                    </a:lnTo>
                    <a:lnTo>
                      <a:pt x="1181" y="17"/>
                    </a:lnTo>
                    <a:lnTo>
                      <a:pt x="1184" y="21"/>
                    </a:lnTo>
                    <a:lnTo>
                      <a:pt x="1190" y="24"/>
                    </a:lnTo>
                    <a:lnTo>
                      <a:pt x="1193" y="26"/>
                    </a:lnTo>
                    <a:lnTo>
                      <a:pt x="1196" y="28"/>
                    </a:lnTo>
                    <a:lnTo>
                      <a:pt x="1200" y="32"/>
                    </a:lnTo>
                    <a:lnTo>
                      <a:pt x="1205" y="37"/>
                    </a:lnTo>
                    <a:cubicBezTo>
                      <a:pt x="1206" y="39"/>
                      <a:pt x="1207" y="41"/>
                      <a:pt x="1206" y="43"/>
                    </a:cubicBezTo>
                    <a:lnTo>
                      <a:pt x="1206" y="48"/>
                    </a:lnTo>
                    <a:cubicBezTo>
                      <a:pt x="1206" y="50"/>
                      <a:pt x="1205" y="51"/>
                      <a:pt x="1205" y="52"/>
                    </a:cubicBezTo>
                    <a:lnTo>
                      <a:pt x="1200" y="58"/>
                    </a:lnTo>
                    <a:cubicBezTo>
                      <a:pt x="1200" y="59"/>
                      <a:pt x="1199" y="60"/>
                      <a:pt x="1198" y="60"/>
                    </a:cubicBezTo>
                    <a:lnTo>
                      <a:pt x="1180" y="71"/>
                    </a:lnTo>
                    <a:lnTo>
                      <a:pt x="1180" y="73"/>
                    </a:lnTo>
                    <a:lnTo>
                      <a:pt x="1191" y="81"/>
                    </a:lnTo>
                    <a:lnTo>
                      <a:pt x="1200" y="91"/>
                    </a:lnTo>
                    <a:cubicBezTo>
                      <a:pt x="1201" y="93"/>
                      <a:pt x="1202" y="94"/>
                      <a:pt x="1202" y="96"/>
                    </a:cubicBezTo>
                    <a:lnTo>
                      <a:pt x="1202" y="100"/>
                    </a:lnTo>
                    <a:cubicBezTo>
                      <a:pt x="1202" y="103"/>
                      <a:pt x="1201" y="105"/>
                      <a:pt x="1199" y="106"/>
                    </a:cubicBezTo>
                    <a:lnTo>
                      <a:pt x="1195" y="110"/>
                    </a:lnTo>
                    <a:cubicBezTo>
                      <a:pt x="1194" y="111"/>
                      <a:pt x="1193" y="111"/>
                      <a:pt x="1192" y="112"/>
                    </a:cubicBezTo>
                    <a:lnTo>
                      <a:pt x="1180" y="115"/>
                    </a:lnTo>
                    <a:lnTo>
                      <a:pt x="1173" y="115"/>
                    </a:lnTo>
                    <a:lnTo>
                      <a:pt x="1168" y="115"/>
                    </a:lnTo>
                    <a:cubicBezTo>
                      <a:pt x="1167" y="115"/>
                      <a:pt x="1166" y="115"/>
                      <a:pt x="1165" y="114"/>
                    </a:cubicBezTo>
                    <a:lnTo>
                      <a:pt x="1153" y="109"/>
                    </a:lnTo>
                    <a:lnTo>
                      <a:pt x="1149" y="109"/>
                    </a:lnTo>
                    <a:lnTo>
                      <a:pt x="1149" y="110"/>
                    </a:lnTo>
                    <a:lnTo>
                      <a:pt x="1148" y="119"/>
                    </a:lnTo>
                    <a:lnTo>
                      <a:pt x="1150" y="124"/>
                    </a:lnTo>
                    <a:lnTo>
                      <a:pt x="1158" y="131"/>
                    </a:lnTo>
                    <a:cubicBezTo>
                      <a:pt x="1159" y="132"/>
                      <a:pt x="1159" y="133"/>
                      <a:pt x="1160" y="134"/>
                    </a:cubicBezTo>
                    <a:lnTo>
                      <a:pt x="1160" y="136"/>
                    </a:lnTo>
                    <a:cubicBezTo>
                      <a:pt x="1161" y="139"/>
                      <a:pt x="1161" y="142"/>
                      <a:pt x="1159" y="144"/>
                    </a:cubicBezTo>
                    <a:lnTo>
                      <a:pt x="1151" y="153"/>
                    </a:lnTo>
                    <a:cubicBezTo>
                      <a:pt x="1150" y="154"/>
                      <a:pt x="1149" y="154"/>
                      <a:pt x="1148" y="155"/>
                    </a:cubicBezTo>
                    <a:lnTo>
                      <a:pt x="1119" y="166"/>
                    </a:lnTo>
                    <a:lnTo>
                      <a:pt x="1149" y="225"/>
                    </a:lnTo>
                    <a:lnTo>
                      <a:pt x="1166" y="275"/>
                    </a:lnTo>
                    <a:lnTo>
                      <a:pt x="1173" y="287"/>
                    </a:lnTo>
                    <a:lnTo>
                      <a:pt x="1218" y="349"/>
                    </a:lnTo>
                    <a:lnTo>
                      <a:pt x="1226" y="366"/>
                    </a:lnTo>
                    <a:lnTo>
                      <a:pt x="1229" y="378"/>
                    </a:lnTo>
                    <a:cubicBezTo>
                      <a:pt x="1230" y="380"/>
                      <a:pt x="1230" y="382"/>
                      <a:pt x="1228" y="384"/>
                    </a:cubicBezTo>
                    <a:lnTo>
                      <a:pt x="1226" y="389"/>
                    </a:lnTo>
                    <a:lnTo>
                      <a:pt x="1206" y="411"/>
                    </a:lnTo>
                    <a:lnTo>
                      <a:pt x="1204" y="417"/>
                    </a:lnTo>
                    <a:lnTo>
                      <a:pt x="1202" y="433"/>
                    </a:lnTo>
                    <a:lnTo>
                      <a:pt x="1198" y="449"/>
                    </a:lnTo>
                    <a:lnTo>
                      <a:pt x="1189" y="469"/>
                    </a:lnTo>
                    <a:lnTo>
                      <a:pt x="1185" y="482"/>
                    </a:lnTo>
                    <a:lnTo>
                      <a:pt x="1182" y="489"/>
                    </a:lnTo>
                    <a:cubicBezTo>
                      <a:pt x="1181" y="491"/>
                      <a:pt x="1180" y="492"/>
                      <a:pt x="1179" y="493"/>
                    </a:cubicBezTo>
                    <a:lnTo>
                      <a:pt x="1175" y="494"/>
                    </a:lnTo>
                    <a:cubicBezTo>
                      <a:pt x="1173" y="495"/>
                      <a:pt x="1171" y="495"/>
                      <a:pt x="1169" y="495"/>
                    </a:cubicBezTo>
                    <a:lnTo>
                      <a:pt x="1147" y="486"/>
                    </a:lnTo>
                    <a:lnTo>
                      <a:pt x="1112" y="464"/>
                    </a:lnTo>
                    <a:lnTo>
                      <a:pt x="1054" y="524"/>
                    </a:lnTo>
                    <a:lnTo>
                      <a:pt x="900" y="625"/>
                    </a:lnTo>
                    <a:lnTo>
                      <a:pt x="876" y="663"/>
                    </a:lnTo>
                    <a:lnTo>
                      <a:pt x="867" y="754"/>
                    </a:lnTo>
                    <a:cubicBezTo>
                      <a:pt x="867" y="755"/>
                      <a:pt x="866" y="756"/>
                      <a:pt x="866" y="757"/>
                    </a:cubicBezTo>
                    <a:lnTo>
                      <a:pt x="844" y="794"/>
                    </a:lnTo>
                    <a:cubicBezTo>
                      <a:pt x="843" y="795"/>
                      <a:pt x="841" y="797"/>
                      <a:pt x="839" y="797"/>
                    </a:cubicBezTo>
                    <a:lnTo>
                      <a:pt x="838" y="797"/>
                    </a:lnTo>
                    <a:cubicBezTo>
                      <a:pt x="836" y="797"/>
                      <a:pt x="835" y="797"/>
                      <a:pt x="833" y="796"/>
                    </a:cubicBezTo>
                    <a:lnTo>
                      <a:pt x="811" y="782"/>
                    </a:lnTo>
                    <a:cubicBezTo>
                      <a:pt x="810" y="782"/>
                      <a:pt x="810" y="781"/>
                      <a:pt x="809" y="781"/>
                    </a:cubicBezTo>
                    <a:lnTo>
                      <a:pt x="804" y="774"/>
                    </a:lnTo>
                    <a:lnTo>
                      <a:pt x="803" y="773"/>
                    </a:lnTo>
                    <a:lnTo>
                      <a:pt x="793" y="749"/>
                    </a:lnTo>
                    <a:lnTo>
                      <a:pt x="788" y="743"/>
                    </a:lnTo>
                    <a:lnTo>
                      <a:pt x="774" y="733"/>
                    </a:lnTo>
                    <a:lnTo>
                      <a:pt x="697" y="699"/>
                    </a:lnTo>
                    <a:lnTo>
                      <a:pt x="661" y="672"/>
                    </a:lnTo>
                    <a:lnTo>
                      <a:pt x="651" y="662"/>
                    </a:lnTo>
                    <a:lnTo>
                      <a:pt x="645" y="654"/>
                    </a:lnTo>
                    <a:cubicBezTo>
                      <a:pt x="644" y="654"/>
                      <a:pt x="644" y="653"/>
                      <a:pt x="644" y="652"/>
                    </a:cubicBezTo>
                    <a:lnTo>
                      <a:pt x="640" y="643"/>
                    </a:lnTo>
                    <a:cubicBezTo>
                      <a:pt x="640" y="642"/>
                      <a:pt x="639" y="641"/>
                      <a:pt x="639" y="640"/>
                    </a:cubicBezTo>
                    <a:lnTo>
                      <a:pt x="639" y="632"/>
                    </a:lnTo>
                    <a:lnTo>
                      <a:pt x="640" y="621"/>
                    </a:lnTo>
                    <a:lnTo>
                      <a:pt x="644" y="602"/>
                    </a:lnTo>
                    <a:lnTo>
                      <a:pt x="655" y="578"/>
                    </a:lnTo>
                    <a:cubicBezTo>
                      <a:pt x="656" y="576"/>
                      <a:pt x="658" y="574"/>
                      <a:pt x="660" y="574"/>
                    </a:cubicBezTo>
                    <a:cubicBezTo>
                      <a:pt x="663" y="573"/>
                      <a:pt x="665" y="573"/>
                      <a:pt x="667" y="574"/>
                    </a:cubicBezTo>
                    <a:lnTo>
                      <a:pt x="698" y="594"/>
                    </a:lnTo>
                    <a:lnTo>
                      <a:pt x="718" y="551"/>
                    </a:lnTo>
                    <a:lnTo>
                      <a:pt x="695" y="518"/>
                    </a:lnTo>
                    <a:cubicBezTo>
                      <a:pt x="693" y="515"/>
                      <a:pt x="693" y="511"/>
                      <a:pt x="695" y="509"/>
                    </a:cubicBezTo>
                    <a:lnTo>
                      <a:pt x="734" y="453"/>
                    </a:lnTo>
                    <a:lnTo>
                      <a:pt x="707" y="415"/>
                    </a:lnTo>
                    <a:lnTo>
                      <a:pt x="694" y="404"/>
                    </a:lnTo>
                    <a:lnTo>
                      <a:pt x="652" y="404"/>
                    </a:lnTo>
                    <a:cubicBezTo>
                      <a:pt x="651" y="404"/>
                      <a:pt x="648" y="403"/>
                      <a:pt x="647" y="402"/>
                    </a:cubicBezTo>
                    <a:lnTo>
                      <a:pt x="639" y="396"/>
                    </a:lnTo>
                    <a:lnTo>
                      <a:pt x="635" y="391"/>
                    </a:lnTo>
                    <a:cubicBezTo>
                      <a:pt x="634" y="389"/>
                      <a:pt x="633" y="386"/>
                      <a:pt x="634" y="384"/>
                    </a:cubicBezTo>
                    <a:lnTo>
                      <a:pt x="640" y="357"/>
                    </a:lnTo>
                    <a:lnTo>
                      <a:pt x="640" y="353"/>
                    </a:lnTo>
                    <a:lnTo>
                      <a:pt x="641" y="347"/>
                    </a:lnTo>
                    <a:cubicBezTo>
                      <a:pt x="641" y="345"/>
                      <a:pt x="642" y="343"/>
                      <a:pt x="644" y="342"/>
                    </a:cubicBezTo>
                    <a:lnTo>
                      <a:pt x="647" y="338"/>
                    </a:lnTo>
                    <a:lnTo>
                      <a:pt x="658" y="333"/>
                    </a:lnTo>
                    <a:cubicBezTo>
                      <a:pt x="658" y="333"/>
                      <a:pt x="659" y="332"/>
                      <a:pt x="660" y="332"/>
                    </a:cubicBezTo>
                    <a:lnTo>
                      <a:pt x="690" y="327"/>
                    </a:lnTo>
                    <a:lnTo>
                      <a:pt x="697" y="323"/>
                    </a:lnTo>
                    <a:lnTo>
                      <a:pt x="701" y="313"/>
                    </a:lnTo>
                    <a:lnTo>
                      <a:pt x="702" y="303"/>
                    </a:lnTo>
                    <a:lnTo>
                      <a:pt x="698" y="271"/>
                    </a:lnTo>
                    <a:cubicBezTo>
                      <a:pt x="698" y="269"/>
                      <a:pt x="698" y="267"/>
                      <a:pt x="699" y="266"/>
                    </a:cubicBezTo>
                    <a:lnTo>
                      <a:pt x="704" y="259"/>
                    </a:lnTo>
                    <a:cubicBezTo>
                      <a:pt x="705" y="258"/>
                      <a:pt x="707" y="257"/>
                      <a:pt x="708" y="257"/>
                    </a:cubicBezTo>
                    <a:lnTo>
                      <a:pt x="718" y="253"/>
                    </a:lnTo>
                    <a:cubicBezTo>
                      <a:pt x="719" y="253"/>
                      <a:pt x="720" y="253"/>
                      <a:pt x="721" y="253"/>
                    </a:cubicBezTo>
                    <a:lnTo>
                      <a:pt x="744" y="254"/>
                    </a:lnTo>
                    <a:lnTo>
                      <a:pt x="761" y="253"/>
                    </a:lnTo>
                    <a:lnTo>
                      <a:pt x="825" y="239"/>
                    </a:lnTo>
                    <a:lnTo>
                      <a:pt x="850" y="224"/>
                    </a:lnTo>
                    <a:lnTo>
                      <a:pt x="847" y="218"/>
                    </a:lnTo>
                    <a:lnTo>
                      <a:pt x="836" y="198"/>
                    </a:lnTo>
                    <a:lnTo>
                      <a:pt x="829" y="192"/>
                    </a:lnTo>
                    <a:lnTo>
                      <a:pt x="821" y="187"/>
                    </a:lnTo>
                    <a:lnTo>
                      <a:pt x="745" y="165"/>
                    </a:lnTo>
                    <a:lnTo>
                      <a:pt x="727" y="158"/>
                    </a:lnTo>
                    <a:lnTo>
                      <a:pt x="711" y="149"/>
                    </a:lnTo>
                    <a:lnTo>
                      <a:pt x="704" y="148"/>
                    </a:lnTo>
                    <a:lnTo>
                      <a:pt x="685" y="156"/>
                    </a:lnTo>
                    <a:lnTo>
                      <a:pt x="670" y="167"/>
                    </a:lnTo>
                    <a:cubicBezTo>
                      <a:pt x="669" y="168"/>
                      <a:pt x="668" y="168"/>
                      <a:pt x="666" y="168"/>
                    </a:cubicBezTo>
                    <a:lnTo>
                      <a:pt x="640" y="173"/>
                    </a:lnTo>
                    <a:cubicBezTo>
                      <a:pt x="640" y="173"/>
                      <a:pt x="639" y="173"/>
                      <a:pt x="638" y="173"/>
                    </a:cubicBezTo>
                    <a:lnTo>
                      <a:pt x="536" y="166"/>
                    </a:lnTo>
                    <a:lnTo>
                      <a:pt x="538" y="213"/>
                    </a:lnTo>
                    <a:lnTo>
                      <a:pt x="536" y="244"/>
                    </a:lnTo>
                    <a:lnTo>
                      <a:pt x="529" y="268"/>
                    </a:lnTo>
                    <a:lnTo>
                      <a:pt x="520" y="291"/>
                    </a:lnTo>
                    <a:lnTo>
                      <a:pt x="516" y="309"/>
                    </a:lnTo>
                    <a:lnTo>
                      <a:pt x="521" y="330"/>
                    </a:lnTo>
                    <a:lnTo>
                      <a:pt x="535" y="366"/>
                    </a:lnTo>
                    <a:cubicBezTo>
                      <a:pt x="536" y="366"/>
                      <a:pt x="536" y="367"/>
                      <a:pt x="536" y="368"/>
                    </a:cubicBezTo>
                    <a:lnTo>
                      <a:pt x="537" y="394"/>
                    </a:lnTo>
                    <a:cubicBezTo>
                      <a:pt x="537" y="396"/>
                      <a:pt x="536" y="398"/>
                      <a:pt x="535" y="399"/>
                    </a:cubicBezTo>
                    <a:lnTo>
                      <a:pt x="523" y="417"/>
                    </a:lnTo>
                    <a:cubicBezTo>
                      <a:pt x="522" y="418"/>
                      <a:pt x="521" y="419"/>
                      <a:pt x="520" y="420"/>
                    </a:cubicBezTo>
                    <a:lnTo>
                      <a:pt x="494" y="433"/>
                    </a:lnTo>
                    <a:lnTo>
                      <a:pt x="468" y="441"/>
                    </a:lnTo>
                    <a:lnTo>
                      <a:pt x="417" y="443"/>
                    </a:lnTo>
                    <a:lnTo>
                      <a:pt x="338" y="430"/>
                    </a:lnTo>
                    <a:lnTo>
                      <a:pt x="328" y="434"/>
                    </a:lnTo>
                    <a:lnTo>
                      <a:pt x="306" y="453"/>
                    </a:lnTo>
                    <a:cubicBezTo>
                      <a:pt x="306" y="453"/>
                      <a:pt x="305" y="454"/>
                      <a:pt x="304" y="454"/>
                    </a:cubicBezTo>
                    <a:lnTo>
                      <a:pt x="292" y="459"/>
                    </a:lnTo>
                    <a:cubicBezTo>
                      <a:pt x="290" y="459"/>
                      <a:pt x="289" y="459"/>
                      <a:pt x="287" y="459"/>
                    </a:cubicBezTo>
                    <a:lnTo>
                      <a:pt x="273" y="457"/>
                    </a:lnTo>
                    <a:lnTo>
                      <a:pt x="258" y="452"/>
                    </a:lnTo>
                    <a:lnTo>
                      <a:pt x="247" y="450"/>
                    </a:lnTo>
                    <a:lnTo>
                      <a:pt x="239" y="455"/>
                    </a:lnTo>
                    <a:lnTo>
                      <a:pt x="235" y="466"/>
                    </a:lnTo>
                    <a:lnTo>
                      <a:pt x="239" y="483"/>
                    </a:lnTo>
                    <a:lnTo>
                      <a:pt x="241" y="501"/>
                    </a:lnTo>
                    <a:cubicBezTo>
                      <a:pt x="241" y="504"/>
                      <a:pt x="240" y="506"/>
                      <a:pt x="238" y="508"/>
                    </a:cubicBezTo>
                    <a:lnTo>
                      <a:pt x="224" y="520"/>
                    </a:lnTo>
                    <a:cubicBezTo>
                      <a:pt x="223" y="520"/>
                      <a:pt x="222" y="521"/>
                      <a:pt x="221" y="522"/>
                    </a:cubicBezTo>
                    <a:lnTo>
                      <a:pt x="63" y="574"/>
                    </a:lnTo>
                    <a:lnTo>
                      <a:pt x="15" y="601"/>
                    </a:lnTo>
                    <a:lnTo>
                      <a:pt x="6" y="612"/>
                    </a:lnTo>
                    <a:lnTo>
                      <a:pt x="0" y="629"/>
                    </a:lnTo>
                    <a:lnTo>
                      <a:pt x="1" y="630"/>
                    </a:lnTo>
                    <a:lnTo>
                      <a:pt x="7" y="63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="" xmlns:a16="http://schemas.microsoft.com/office/drawing/2014/main" id="{27D8FF8D-66A3-4140-86D6-C58CE1637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512" y="3643779"/>
                <a:ext cx="62138" cy="35122"/>
              </a:xfrm>
              <a:custGeom>
                <a:avLst/>
                <a:gdLst>
                  <a:gd name="T0" fmla="*/ 69 w 101"/>
                  <a:gd name="T1" fmla="*/ 31 h 56"/>
                  <a:gd name="T2" fmla="*/ 63 w 101"/>
                  <a:gd name="T3" fmla="*/ 29 h 56"/>
                  <a:gd name="T4" fmla="*/ 53 w 101"/>
                  <a:gd name="T5" fmla="*/ 22 h 56"/>
                  <a:gd name="T6" fmla="*/ 45 w 101"/>
                  <a:gd name="T7" fmla="*/ 12 h 56"/>
                  <a:gd name="T8" fmla="*/ 40 w 101"/>
                  <a:gd name="T9" fmla="*/ 10 h 56"/>
                  <a:gd name="T10" fmla="*/ 31 w 101"/>
                  <a:gd name="T11" fmla="*/ 9 h 56"/>
                  <a:gd name="T12" fmla="*/ 29 w 101"/>
                  <a:gd name="T13" fmla="*/ 9 h 56"/>
                  <a:gd name="T14" fmla="*/ 20 w 101"/>
                  <a:gd name="T15" fmla="*/ 6 h 56"/>
                  <a:gd name="T16" fmla="*/ 16 w 101"/>
                  <a:gd name="T17" fmla="*/ 4 h 56"/>
                  <a:gd name="T18" fmla="*/ 13 w 101"/>
                  <a:gd name="T19" fmla="*/ 1 h 56"/>
                  <a:gd name="T20" fmla="*/ 4 w 101"/>
                  <a:gd name="T21" fmla="*/ 0 h 56"/>
                  <a:gd name="T22" fmla="*/ 0 w 101"/>
                  <a:gd name="T23" fmla="*/ 12 h 56"/>
                  <a:gd name="T24" fmla="*/ 5 w 101"/>
                  <a:gd name="T25" fmla="*/ 37 h 56"/>
                  <a:gd name="T26" fmla="*/ 19 w 101"/>
                  <a:gd name="T27" fmla="*/ 49 h 56"/>
                  <a:gd name="T28" fmla="*/ 34 w 101"/>
                  <a:gd name="T29" fmla="*/ 55 h 56"/>
                  <a:gd name="T30" fmla="*/ 44 w 101"/>
                  <a:gd name="T31" fmla="*/ 55 h 56"/>
                  <a:gd name="T32" fmla="*/ 45 w 101"/>
                  <a:gd name="T33" fmla="*/ 53 h 56"/>
                  <a:gd name="T34" fmla="*/ 48 w 101"/>
                  <a:gd name="T35" fmla="*/ 45 h 56"/>
                  <a:gd name="T36" fmla="*/ 50 w 101"/>
                  <a:gd name="T37" fmla="*/ 42 h 56"/>
                  <a:gd name="T38" fmla="*/ 57 w 101"/>
                  <a:gd name="T39" fmla="*/ 36 h 56"/>
                  <a:gd name="T40" fmla="*/ 60 w 101"/>
                  <a:gd name="T41" fmla="*/ 34 h 56"/>
                  <a:gd name="T42" fmla="*/ 68 w 101"/>
                  <a:gd name="T43" fmla="*/ 32 h 56"/>
                  <a:gd name="T44" fmla="*/ 74 w 101"/>
                  <a:gd name="T45" fmla="*/ 33 h 56"/>
                  <a:gd name="T46" fmla="*/ 100 w 101"/>
                  <a:gd name="T47" fmla="*/ 45 h 56"/>
                  <a:gd name="T48" fmla="*/ 95 w 101"/>
                  <a:gd name="T49" fmla="*/ 39 h 56"/>
                  <a:gd name="T50" fmla="*/ 80 w 101"/>
                  <a:gd name="T51" fmla="*/ 29 h 56"/>
                  <a:gd name="T52" fmla="*/ 69 w 101"/>
                  <a:gd name="T5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1" h="56">
                    <a:moveTo>
                      <a:pt x="69" y="31"/>
                    </a:moveTo>
                    <a:cubicBezTo>
                      <a:pt x="67" y="31"/>
                      <a:pt x="65" y="30"/>
                      <a:pt x="63" y="29"/>
                    </a:cubicBezTo>
                    <a:lnTo>
                      <a:pt x="53" y="22"/>
                    </a:lnTo>
                    <a:lnTo>
                      <a:pt x="45" y="12"/>
                    </a:lnTo>
                    <a:lnTo>
                      <a:pt x="40" y="10"/>
                    </a:lnTo>
                    <a:lnTo>
                      <a:pt x="31" y="9"/>
                    </a:lnTo>
                    <a:cubicBezTo>
                      <a:pt x="30" y="9"/>
                      <a:pt x="29" y="9"/>
                      <a:pt x="29" y="9"/>
                    </a:cubicBezTo>
                    <a:lnTo>
                      <a:pt x="20" y="6"/>
                    </a:lnTo>
                    <a:cubicBezTo>
                      <a:pt x="18" y="6"/>
                      <a:pt x="17" y="5"/>
                      <a:pt x="16" y="4"/>
                    </a:cubicBezTo>
                    <a:lnTo>
                      <a:pt x="13" y="1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5" y="37"/>
                    </a:lnTo>
                    <a:lnTo>
                      <a:pt x="19" y="49"/>
                    </a:lnTo>
                    <a:lnTo>
                      <a:pt x="34" y="55"/>
                    </a:lnTo>
                    <a:lnTo>
                      <a:pt x="44" y="55"/>
                    </a:lnTo>
                    <a:lnTo>
                      <a:pt x="45" y="53"/>
                    </a:lnTo>
                    <a:lnTo>
                      <a:pt x="48" y="45"/>
                    </a:lnTo>
                    <a:cubicBezTo>
                      <a:pt x="49" y="44"/>
                      <a:pt x="49" y="43"/>
                      <a:pt x="50" y="42"/>
                    </a:cubicBezTo>
                    <a:lnTo>
                      <a:pt x="57" y="36"/>
                    </a:lnTo>
                    <a:cubicBezTo>
                      <a:pt x="57" y="35"/>
                      <a:pt x="59" y="35"/>
                      <a:pt x="60" y="34"/>
                    </a:cubicBezTo>
                    <a:lnTo>
                      <a:pt x="68" y="32"/>
                    </a:lnTo>
                    <a:cubicBezTo>
                      <a:pt x="70" y="32"/>
                      <a:pt x="72" y="32"/>
                      <a:pt x="74" y="33"/>
                    </a:cubicBezTo>
                    <a:lnTo>
                      <a:pt x="100" y="45"/>
                    </a:lnTo>
                    <a:lnTo>
                      <a:pt x="95" y="39"/>
                    </a:lnTo>
                    <a:lnTo>
                      <a:pt x="80" y="29"/>
                    </a:lnTo>
                    <a:lnTo>
                      <a:pt x="69" y="3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="" xmlns:a16="http://schemas.microsoft.com/office/drawing/2014/main" id="{8AE1A60C-5017-421C-B993-CB4647BEF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053" y="2968374"/>
                <a:ext cx="1075245" cy="1161697"/>
              </a:xfrm>
              <a:custGeom>
                <a:avLst/>
                <a:gdLst>
                  <a:gd name="T0" fmla="*/ 697 w 1755"/>
                  <a:gd name="T1" fmla="*/ 1856 h 1897"/>
                  <a:gd name="T2" fmla="*/ 776 w 1755"/>
                  <a:gd name="T3" fmla="*/ 1887 h 1897"/>
                  <a:gd name="T4" fmla="*/ 804 w 1755"/>
                  <a:gd name="T5" fmla="*/ 1837 h 1897"/>
                  <a:gd name="T6" fmla="*/ 814 w 1755"/>
                  <a:gd name="T7" fmla="*/ 1783 h 1897"/>
                  <a:gd name="T8" fmla="*/ 839 w 1755"/>
                  <a:gd name="T9" fmla="*/ 1756 h 1897"/>
                  <a:gd name="T10" fmla="*/ 954 w 1755"/>
                  <a:gd name="T11" fmla="*/ 1782 h 1897"/>
                  <a:gd name="T12" fmla="*/ 1055 w 1755"/>
                  <a:gd name="T13" fmla="*/ 1761 h 1897"/>
                  <a:gd name="T14" fmla="*/ 1108 w 1755"/>
                  <a:gd name="T15" fmla="*/ 1708 h 1897"/>
                  <a:gd name="T16" fmla="*/ 1129 w 1755"/>
                  <a:gd name="T17" fmla="*/ 1668 h 1897"/>
                  <a:gd name="T18" fmla="*/ 1155 w 1755"/>
                  <a:gd name="T19" fmla="*/ 1633 h 1897"/>
                  <a:gd name="T20" fmla="*/ 1284 w 1755"/>
                  <a:gd name="T21" fmla="*/ 1597 h 1897"/>
                  <a:gd name="T22" fmla="*/ 1305 w 1755"/>
                  <a:gd name="T23" fmla="*/ 1652 h 1897"/>
                  <a:gd name="T24" fmla="*/ 1326 w 1755"/>
                  <a:gd name="T25" fmla="*/ 1787 h 1897"/>
                  <a:gd name="T26" fmla="*/ 1515 w 1755"/>
                  <a:gd name="T27" fmla="*/ 1761 h 1897"/>
                  <a:gd name="T28" fmla="*/ 1609 w 1755"/>
                  <a:gd name="T29" fmla="*/ 1798 h 1897"/>
                  <a:gd name="T30" fmla="*/ 1726 w 1755"/>
                  <a:gd name="T31" fmla="*/ 1710 h 1897"/>
                  <a:gd name="T32" fmla="*/ 1643 w 1755"/>
                  <a:gd name="T33" fmla="*/ 1624 h 1897"/>
                  <a:gd name="T34" fmla="*/ 1538 w 1755"/>
                  <a:gd name="T35" fmla="*/ 1553 h 1897"/>
                  <a:gd name="T36" fmla="*/ 1348 w 1755"/>
                  <a:gd name="T37" fmla="*/ 1228 h 1897"/>
                  <a:gd name="T38" fmla="*/ 1344 w 1755"/>
                  <a:gd name="T39" fmla="*/ 1027 h 1897"/>
                  <a:gd name="T40" fmla="*/ 1277 w 1755"/>
                  <a:gd name="T41" fmla="*/ 984 h 1897"/>
                  <a:gd name="T42" fmla="*/ 1247 w 1755"/>
                  <a:gd name="T43" fmla="*/ 754 h 1897"/>
                  <a:gd name="T44" fmla="*/ 1108 w 1755"/>
                  <a:gd name="T45" fmla="*/ 714 h 1897"/>
                  <a:gd name="T46" fmla="*/ 1146 w 1755"/>
                  <a:gd name="T47" fmla="*/ 589 h 1897"/>
                  <a:gd name="T48" fmla="*/ 1045 w 1755"/>
                  <a:gd name="T49" fmla="*/ 523 h 1897"/>
                  <a:gd name="T50" fmla="*/ 992 w 1755"/>
                  <a:gd name="T51" fmla="*/ 469 h 1897"/>
                  <a:gd name="T52" fmla="*/ 950 w 1755"/>
                  <a:gd name="T53" fmla="*/ 407 h 1897"/>
                  <a:gd name="T54" fmla="*/ 864 w 1755"/>
                  <a:gd name="T55" fmla="*/ 450 h 1897"/>
                  <a:gd name="T56" fmla="*/ 791 w 1755"/>
                  <a:gd name="T57" fmla="*/ 371 h 1897"/>
                  <a:gd name="T58" fmla="*/ 792 w 1755"/>
                  <a:gd name="T59" fmla="*/ 213 h 1897"/>
                  <a:gd name="T60" fmla="*/ 754 w 1755"/>
                  <a:gd name="T61" fmla="*/ 38 h 1897"/>
                  <a:gd name="T62" fmla="*/ 678 w 1755"/>
                  <a:gd name="T63" fmla="*/ 4 h 1897"/>
                  <a:gd name="T64" fmla="*/ 560 w 1755"/>
                  <a:gd name="T65" fmla="*/ 2 h 1897"/>
                  <a:gd name="T66" fmla="*/ 565 w 1755"/>
                  <a:gd name="T67" fmla="*/ 90 h 1897"/>
                  <a:gd name="T68" fmla="*/ 518 w 1755"/>
                  <a:gd name="T69" fmla="*/ 196 h 1897"/>
                  <a:gd name="T70" fmla="*/ 611 w 1755"/>
                  <a:gd name="T71" fmla="*/ 251 h 1897"/>
                  <a:gd name="T72" fmla="*/ 601 w 1755"/>
                  <a:gd name="T73" fmla="*/ 295 h 1897"/>
                  <a:gd name="T74" fmla="*/ 515 w 1755"/>
                  <a:gd name="T75" fmla="*/ 350 h 1897"/>
                  <a:gd name="T76" fmla="*/ 467 w 1755"/>
                  <a:gd name="T77" fmla="*/ 393 h 1897"/>
                  <a:gd name="T78" fmla="*/ 529 w 1755"/>
                  <a:gd name="T79" fmla="*/ 515 h 1897"/>
                  <a:gd name="T80" fmla="*/ 567 w 1755"/>
                  <a:gd name="T81" fmla="*/ 610 h 1897"/>
                  <a:gd name="T82" fmla="*/ 659 w 1755"/>
                  <a:gd name="T83" fmla="*/ 738 h 1897"/>
                  <a:gd name="T84" fmla="*/ 616 w 1755"/>
                  <a:gd name="T85" fmla="*/ 880 h 1897"/>
                  <a:gd name="T86" fmla="*/ 652 w 1755"/>
                  <a:gd name="T87" fmla="*/ 920 h 1897"/>
                  <a:gd name="T88" fmla="*/ 611 w 1755"/>
                  <a:gd name="T89" fmla="*/ 1032 h 1897"/>
                  <a:gd name="T90" fmla="*/ 538 w 1755"/>
                  <a:gd name="T91" fmla="*/ 1095 h 1897"/>
                  <a:gd name="T92" fmla="*/ 365 w 1755"/>
                  <a:gd name="T93" fmla="*/ 1015 h 1897"/>
                  <a:gd name="T94" fmla="*/ 274 w 1755"/>
                  <a:gd name="T95" fmla="*/ 948 h 1897"/>
                  <a:gd name="T96" fmla="*/ 377 w 1755"/>
                  <a:gd name="T97" fmla="*/ 1106 h 1897"/>
                  <a:gd name="T98" fmla="*/ 511 w 1755"/>
                  <a:gd name="T99" fmla="*/ 1217 h 1897"/>
                  <a:gd name="T100" fmla="*/ 193 w 1755"/>
                  <a:gd name="T101" fmla="*/ 1097 h 1897"/>
                  <a:gd name="T102" fmla="*/ 226 w 1755"/>
                  <a:gd name="T103" fmla="*/ 1163 h 1897"/>
                  <a:gd name="T104" fmla="*/ 196 w 1755"/>
                  <a:gd name="T105" fmla="*/ 1231 h 1897"/>
                  <a:gd name="T106" fmla="*/ 116 w 1755"/>
                  <a:gd name="T107" fmla="*/ 1182 h 1897"/>
                  <a:gd name="T108" fmla="*/ 41 w 1755"/>
                  <a:gd name="T109" fmla="*/ 1182 h 1897"/>
                  <a:gd name="T110" fmla="*/ 59 w 1755"/>
                  <a:gd name="T111" fmla="*/ 1291 h 1897"/>
                  <a:gd name="T112" fmla="*/ 134 w 1755"/>
                  <a:gd name="T113" fmla="*/ 1440 h 1897"/>
                  <a:gd name="T114" fmla="*/ 283 w 1755"/>
                  <a:gd name="T115" fmla="*/ 1592 h 1897"/>
                  <a:gd name="T116" fmla="*/ 449 w 1755"/>
                  <a:gd name="T117" fmla="*/ 1800 h 1897"/>
                  <a:gd name="T118" fmla="*/ 567 w 1755"/>
                  <a:gd name="T119" fmla="*/ 1841 h 1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5" h="1897">
                    <a:moveTo>
                      <a:pt x="573" y="1839"/>
                    </a:moveTo>
                    <a:lnTo>
                      <a:pt x="573" y="1839"/>
                    </a:lnTo>
                    <a:cubicBezTo>
                      <a:pt x="574" y="1839"/>
                      <a:pt x="576" y="1839"/>
                      <a:pt x="577" y="1840"/>
                    </a:cubicBezTo>
                    <a:lnTo>
                      <a:pt x="605" y="1857"/>
                    </a:lnTo>
                    <a:lnTo>
                      <a:pt x="648" y="1896"/>
                    </a:lnTo>
                    <a:lnTo>
                      <a:pt x="650" y="1896"/>
                    </a:lnTo>
                    <a:lnTo>
                      <a:pt x="655" y="1893"/>
                    </a:lnTo>
                    <a:lnTo>
                      <a:pt x="697" y="1856"/>
                    </a:lnTo>
                    <a:lnTo>
                      <a:pt x="703" y="1852"/>
                    </a:lnTo>
                    <a:cubicBezTo>
                      <a:pt x="704" y="1852"/>
                      <a:pt x="706" y="1851"/>
                      <a:pt x="707" y="1851"/>
                    </a:cubicBezTo>
                    <a:lnTo>
                      <a:pt x="712" y="1851"/>
                    </a:lnTo>
                    <a:cubicBezTo>
                      <a:pt x="714" y="1851"/>
                      <a:pt x="715" y="1852"/>
                      <a:pt x="717" y="1853"/>
                    </a:cubicBezTo>
                    <a:lnTo>
                      <a:pt x="745" y="1875"/>
                    </a:lnTo>
                    <a:lnTo>
                      <a:pt x="767" y="1887"/>
                    </a:lnTo>
                    <a:lnTo>
                      <a:pt x="772" y="1888"/>
                    </a:lnTo>
                    <a:lnTo>
                      <a:pt x="776" y="1887"/>
                    </a:lnTo>
                    <a:lnTo>
                      <a:pt x="783" y="1881"/>
                    </a:lnTo>
                    <a:lnTo>
                      <a:pt x="787" y="1874"/>
                    </a:lnTo>
                    <a:lnTo>
                      <a:pt x="789" y="1865"/>
                    </a:lnTo>
                    <a:lnTo>
                      <a:pt x="791" y="1852"/>
                    </a:lnTo>
                    <a:cubicBezTo>
                      <a:pt x="791" y="1850"/>
                      <a:pt x="792" y="1850"/>
                      <a:pt x="792" y="1849"/>
                    </a:cubicBezTo>
                    <a:lnTo>
                      <a:pt x="796" y="1843"/>
                    </a:lnTo>
                    <a:cubicBezTo>
                      <a:pt x="796" y="1842"/>
                      <a:pt x="797" y="1842"/>
                      <a:pt x="798" y="1841"/>
                    </a:cubicBezTo>
                    <a:lnTo>
                      <a:pt x="804" y="1837"/>
                    </a:lnTo>
                    <a:lnTo>
                      <a:pt x="815" y="1831"/>
                    </a:lnTo>
                    <a:lnTo>
                      <a:pt x="822" y="1824"/>
                    </a:lnTo>
                    <a:lnTo>
                      <a:pt x="828" y="1817"/>
                    </a:lnTo>
                    <a:lnTo>
                      <a:pt x="832" y="1807"/>
                    </a:lnTo>
                    <a:lnTo>
                      <a:pt x="832" y="1805"/>
                    </a:lnTo>
                    <a:lnTo>
                      <a:pt x="818" y="1791"/>
                    </a:lnTo>
                    <a:cubicBezTo>
                      <a:pt x="817" y="1790"/>
                      <a:pt x="817" y="1790"/>
                      <a:pt x="817" y="1789"/>
                    </a:cubicBezTo>
                    <a:lnTo>
                      <a:pt x="814" y="1783"/>
                    </a:lnTo>
                    <a:cubicBezTo>
                      <a:pt x="813" y="1782"/>
                      <a:pt x="813" y="1780"/>
                      <a:pt x="813" y="1779"/>
                    </a:cubicBezTo>
                    <a:lnTo>
                      <a:pt x="814" y="1774"/>
                    </a:lnTo>
                    <a:cubicBezTo>
                      <a:pt x="814" y="1773"/>
                      <a:pt x="815" y="1772"/>
                      <a:pt x="815" y="1771"/>
                    </a:cubicBezTo>
                    <a:lnTo>
                      <a:pt x="822" y="1762"/>
                    </a:lnTo>
                    <a:cubicBezTo>
                      <a:pt x="823" y="1761"/>
                      <a:pt x="824" y="1760"/>
                      <a:pt x="825" y="1759"/>
                    </a:cubicBezTo>
                    <a:lnTo>
                      <a:pt x="829" y="1757"/>
                    </a:lnTo>
                    <a:cubicBezTo>
                      <a:pt x="831" y="1756"/>
                      <a:pt x="832" y="1756"/>
                      <a:pt x="833" y="1756"/>
                    </a:cubicBezTo>
                    <a:lnTo>
                      <a:pt x="839" y="1756"/>
                    </a:lnTo>
                    <a:cubicBezTo>
                      <a:pt x="840" y="1757"/>
                      <a:pt x="842" y="1757"/>
                      <a:pt x="843" y="1757"/>
                    </a:cubicBezTo>
                    <a:lnTo>
                      <a:pt x="859" y="1767"/>
                    </a:lnTo>
                    <a:lnTo>
                      <a:pt x="864" y="1768"/>
                    </a:lnTo>
                    <a:lnTo>
                      <a:pt x="887" y="1764"/>
                    </a:lnTo>
                    <a:lnTo>
                      <a:pt x="905" y="1764"/>
                    </a:lnTo>
                    <a:cubicBezTo>
                      <a:pt x="906" y="1764"/>
                      <a:pt x="906" y="1765"/>
                      <a:pt x="907" y="1765"/>
                    </a:cubicBezTo>
                    <a:lnTo>
                      <a:pt x="952" y="1781"/>
                    </a:lnTo>
                    <a:cubicBezTo>
                      <a:pt x="953" y="1781"/>
                      <a:pt x="953" y="1782"/>
                      <a:pt x="954" y="1782"/>
                    </a:cubicBezTo>
                    <a:lnTo>
                      <a:pt x="959" y="1786"/>
                    </a:lnTo>
                    <a:lnTo>
                      <a:pt x="988" y="1817"/>
                    </a:lnTo>
                    <a:lnTo>
                      <a:pt x="991" y="1815"/>
                    </a:lnTo>
                    <a:lnTo>
                      <a:pt x="998" y="1809"/>
                    </a:lnTo>
                    <a:lnTo>
                      <a:pt x="1022" y="1781"/>
                    </a:lnTo>
                    <a:lnTo>
                      <a:pt x="1033" y="1772"/>
                    </a:lnTo>
                    <a:lnTo>
                      <a:pt x="1044" y="1765"/>
                    </a:lnTo>
                    <a:lnTo>
                      <a:pt x="1055" y="1761"/>
                    </a:lnTo>
                    <a:lnTo>
                      <a:pt x="1102" y="1750"/>
                    </a:lnTo>
                    <a:lnTo>
                      <a:pt x="1102" y="1748"/>
                    </a:lnTo>
                    <a:lnTo>
                      <a:pt x="1099" y="1736"/>
                    </a:lnTo>
                    <a:lnTo>
                      <a:pt x="1099" y="1729"/>
                    </a:lnTo>
                    <a:cubicBezTo>
                      <a:pt x="1099" y="1729"/>
                      <a:pt x="1099" y="1728"/>
                      <a:pt x="1099" y="1727"/>
                    </a:cubicBezTo>
                    <a:lnTo>
                      <a:pt x="1100" y="1721"/>
                    </a:lnTo>
                    <a:lnTo>
                      <a:pt x="1104" y="1714"/>
                    </a:lnTo>
                    <a:lnTo>
                      <a:pt x="1108" y="1708"/>
                    </a:lnTo>
                    <a:lnTo>
                      <a:pt x="1113" y="1704"/>
                    </a:lnTo>
                    <a:cubicBezTo>
                      <a:pt x="1114" y="1703"/>
                      <a:pt x="1114" y="1703"/>
                      <a:pt x="1115" y="1702"/>
                    </a:cubicBezTo>
                    <a:lnTo>
                      <a:pt x="1119" y="1701"/>
                    </a:lnTo>
                    <a:lnTo>
                      <a:pt x="1136" y="1697"/>
                    </a:lnTo>
                    <a:lnTo>
                      <a:pt x="1137" y="1692"/>
                    </a:lnTo>
                    <a:lnTo>
                      <a:pt x="1136" y="1688"/>
                    </a:lnTo>
                    <a:lnTo>
                      <a:pt x="1130" y="1674"/>
                    </a:lnTo>
                    <a:lnTo>
                      <a:pt x="1129" y="1668"/>
                    </a:lnTo>
                    <a:lnTo>
                      <a:pt x="1129" y="1666"/>
                    </a:lnTo>
                    <a:lnTo>
                      <a:pt x="1129" y="1663"/>
                    </a:lnTo>
                    <a:lnTo>
                      <a:pt x="1132" y="1655"/>
                    </a:lnTo>
                    <a:lnTo>
                      <a:pt x="1138" y="1644"/>
                    </a:lnTo>
                    <a:cubicBezTo>
                      <a:pt x="1138" y="1644"/>
                      <a:pt x="1138" y="1643"/>
                      <a:pt x="1139" y="1643"/>
                    </a:cubicBezTo>
                    <a:lnTo>
                      <a:pt x="1143" y="1638"/>
                    </a:lnTo>
                    <a:cubicBezTo>
                      <a:pt x="1144" y="1637"/>
                      <a:pt x="1145" y="1636"/>
                      <a:pt x="1146" y="1636"/>
                    </a:cubicBezTo>
                    <a:lnTo>
                      <a:pt x="1155" y="1633"/>
                    </a:lnTo>
                    <a:cubicBezTo>
                      <a:pt x="1156" y="1633"/>
                      <a:pt x="1157" y="1633"/>
                      <a:pt x="1158" y="1633"/>
                    </a:cubicBezTo>
                    <a:lnTo>
                      <a:pt x="1188" y="1634"/>
                    </a:lnTo>
                    <a:lnTo>
                      <a:pt x="1218" y="1639"/>
                    </a:lnTo>
                    <a:lnTo>
                      <a:pt x="1222" y="1638"/>
                    </a:lnTo>
                    <a:lnTo>
                      <a:pt x="1235" y="1631"/>
                    </a:lnTo>
                    <a:lnTo>
                      <a:pt x="1266" y="1601"/>
                    </a:lnTo>
                    <a:cubicBezTo>
                      <a:pt x="1267" y="1600"/>
                      <a:pt x="1269" y="1600"/>
                      <a:pt x="1270" y="1599"/>
                    </a:cubicBezTo>
                    <a:lnTo>
                      <a:pt x="1284" y="1597"/>
                    </a:lnTo>
                    <a:cubicBezTo>
                      <a:pt x="1287" y="1597"/>
                      <a:pt x="1290" y="1598"/>
                      <a:pt x="1292" y="1601"/>
                    </a:cubicBezTo>
                    <a:lnTo>
                      <a:pt x="1301" y="1616"/>
                    </a:lnTo>
                    <a:cubicBezTo>
                      <a:pt x="1302" y="1616"/>
                      <a:pt x="1302" y="1617"/>
                      <a:pt x="1302" y="1618"/>
                    </a:cubicBezTo>
                    <a:lnTo>
                      <a:pt x="1304" y="1626"/>
                    </a:lnTo>
                    <a:lnTo>
                      <a:pt x="1303" y="1635"/>
                    </a:lnTo>
                    <a:lnTo>
                      <a:pt x="1302" y="1644"/>
                    </a:lnTo>
                    <a:lnTo>
                      <a:pt x="1304" y="1649"/>
                    </a:lnTo>
                    <a:cubicBezTo>
                      <a:pt x="1304" y="1650"/>
                      <a:pt x="1305" y="1651"/>
                      <a:pt x="1305" y="1652"/>
                    </a:cubicBezTo>
                    <a:lnTo>
                      <a:pt x="1309" y="1664"/>
                    </a:lnTo>
                    <a:lnTo>
                      <a:pt x="1311" y="1689"/>
                    </a:lnTo>
                    <a:lnTo>
                      <a:pt x="1311" y="1697"/>
                    </a:lnTo>
                    <a:lnTo>
                      <a:pt x="1309" y="1715"/>
                    </a:lnTo>
                    <a:lnTo>
                      <a:pt x="1308" y="1749"/>
                    </a:lnTo>
                    <a:lnTo>
                      <a:pt x="1309" y="1761"/>
                    </a:lnTo>
                    <a:lnTo>
                      <a:pt x="1315" y="1774"/>
                    </a:lnTo>
                    <a:lnTo>
                      <a:pt x="1326" y="1787"/>
                    </a:lnTo>
                    <a:lnTo>
                      <a:pt x="1352" y="1798"/>
                    </a:lnTo>
                    <a:lnTo>
                      <a:pt x="1373" y="1802"/>
                    </a:lnTo>
                    <a:lnTo>
                      <a:pt x="1397" y="1801"/>
                    </a:lnTo>
                    <a:lnTo>
                      <a:pt x="1485" y="1775"/>
                    </a:lnTo>
                    <a:lnTo>
                      <a:pt x="1497" y="1766"/>
                    </a:lnTo>
                    <a:lnTo>
                      <a:pt x="1505" y="1762"/>
                    </a:lnTo>
                    <a:cubicBezTo>
                      <a:pt x="1506" y="1762"/>
                      <a:pt x="1507" y="1761"/>
                      <a:pt x="1508" y="1761"/>
                    </a:cubicBezTo>
                    <a:lnTo>
                      <a:pt x="1515" y="1761"/>
                    </a:lnTo>
                    <a:lnTo>
                      <a:pt x="1524" y="1761"/>
                    </a:lnTo>
                    <a:cubicBezTo>
                      <a:pt x="1525" y="1761"/>
                      <a:pt x="1526" y="1762"/>
                      <a:pt x="1527" y="1762"/>
                    </a:cubicBezTo>
                    <a:lnTo>
                      <a:pt x="1538" y="1767"/>
                    </a:lnTo>
                    <a:lnTo>
                      <a:pt x="1545" y="1770"/>
                    </a:lnTo>
                    <a:cubicBezTo>
                      <a:pt x="1546" y="1771"/>
                      <a:pt x="1547" y="1772"/>
                      <a:pt x="1548" y="1774"/>
                    </a:cubicBezTo>
                    <a:lnTo>
                      <a:pt x="1555" y="1788"/>
                    </a:lnTo>
                    <a:lnTo>
                      <a:pt x="1590" y="1798"/>
                    </a:lnTo>
                    <a:lnTo>
                      <a:pt x="1609" y="1798"/>
                    </a:lnTo>
                    <a:lnTo>
                      <a:pt x="1619" y="1794"/>
                    </a:lnTo>
                    <a:lnTo>
                      <a:pt x="1622" y="1791"/>
                    </a:lnTo>
                    <a:lnTo>
                      <a:pt x="1626" y="1777"/>
                    </a:lnTo>
                    <a:cubicBezTo>
                      <a:pt x="1626" y="1775"/>
                      <a:pt x="1627" y="1774"/>
                      <a:pt x="1628" y="1773"/>
                    </a:cubicBezTo>
                    <a:lnTo>
                      <a:pt x="1651" y="1751"/>
                    </a:lnTo>
                    <a:lnTo>
                      <a:pt x="1694" y="1722"/>
                    </a:lnTo>
                    <a:lnTo>
                      <a:pt x="1713" y="1714"/>
                    </a:lnTo>
                    <a:lnTo>
                      <a:pt x="1726" y="1710"/>
                    </a:lnTo>
                    <a:cubicBezTo>
                      <a:pt x="1727" y="1710"/>
                      <a:pt x="1728" y="1710"/>
                      <a:pt x="1729" y="1710"/>
                    </a:cubicBezTo>
                    <a:lnTo>
                      <a:pt x="1754" y="1713"/>
                    </a:lnTo>
                    <a:lnTo>
                      <a:pt x="1750" y="1706"/>
                    </a:lnTo>
                    <a:lnTo>
                      <a:pt x="1731" y="1684"/>
                    </a:lnTo>
                    <a:lnTo>
                      <a:pt x="1711" y="1669"/>
                    </a:lnTo>
                    <a:lnTo>
                      <a:pt x="1658" y="1649"/>
                    </a:lnTo>
                    <a:cubicBezTo>
                      <a:pt x="1656" y="1648"/>
                      <a:pt x="1654" y="1647"/>
                      <a:pt x="1653" y="1645"/>
                    </a:cubicBezTo>
                    <a:lnTo>
                      <a:pt x="1643" y="1624"/>
                    </a:lnTo>
                    <a:lnTo>
                      <a:pt x="1637" y="1598"/>
                    </a:lnTo>
                    <a:lnTo>
                      <a:pt x="1623" y="1575"/>
                    </a:lnTo>
                    <a:lnTo>
                      <a:pt x="1614" y="1571"/>
                    </a:lnTo>
                    <a:lnTo>
                      <a:pt x="1583" y="1574"/>
                    </a:lnTo>
                    <a:lnTo>
                      <a:pt x="1569" y="1572"/>
                    </a:lnTo>
                    <a:cubicBezTo>
                      <a:pt x="1567" y="1572"/>
                      <a:pt x="1566" y="1572"/>
                      <a:pt x="1565" y="1571"/>
                    </a:cubicBezTo>
                    <a:lnTo>
                      <a:pt x="1553" y="1564"/>
                    </a:lnTo>
                    <a:lnTo>
                      <a:pt x="1538" y="1553"/>
                    </a:lnTo>
                    <a:lnTo>
                      <a:pt x="1513" y="1527"/>
                    </a:lnTo>
                    <a:lnTo>
                      <a:pt x="1493" y="1495"/>
                    </a:lnTo>
                    <a:lnTo>
                      <a:pt x="1465" y="1426"/>
                    </a:lnTo>
                    <a:lnTo>
                      <a:pt x="1447" y="1394"/>
                    </a:lnTo>
                    <a:lnTo>
                      <a:pt x="1394" y="1337"/>
                    </a:lnTo>
                    <a:lnTo>
                      <a:pt x="1372" y="1306"/>
                    </a:lnTo>
                    <a:cubicBezTo>
                      <a:pt x="1372" y="1305"/>
                      <a:pt x="1372" y="1305"/>
                      <a:pt x="1371" y="1304"/>
                    </a:cubicBezTo>
                    <a:lnTo>
                      <a:pt x="1348" y="1228"/>
                    </a:lnTo>
                    <a:lnTo>
                      <a:pt x="1336" y="1173"/>
                    </a:lnTo>
                    <a:lnTo>
                      <a:pt x="1334" y="1145"/>
                    </a:lnTo>
                    <a:lnTo>
                      <a:pt x="1338" y="1124"/>
                    </a:lnTo>
                    <a:lnTo>
                      <a:pt x="1351" y="1093"/>
                    </a:lnTo>
                    <a:lnTo>
                      <a:pt x="1355" y="1080"/>
                    </a:lnTo>
                    <a:lnTo>
                      <a:pt x="1358" y="1053"/>
                    </a:lnTo>
                    <a:lnTo>
                      <a:pt x="1355" y="1039"/>
                    </a:lnTo>
                    <a:lnTo>
                      <a:pt x="1344" y="1027"/>
                    </a:lnTo>
                    <a:lnTo>
                      <a:pt x="1320" y="1012"/>
                    </a:lnTo>
                    <a:lnTo>
                      <a:pt x="1298" y="1006"/>
                    </a:lnTo>
                    <a:lnTo>
                      <a:pt x="1290" y="1006"/>
                    </a:lnTo>
                    <a:lnTo>
                      <a:pt x="1288" y="1009"/>
                    </a:lnTo>
                    <a:cubicBezTo>
                      <a:pt x="1285" y="1011"/>
                      <a:pt x="1282" y="1012"/>
                      <a:pt x="1279" y="1011"/>
                    </a:cubicBezTo>
                    <a:cubicBezTo>
                      <a:pt x="1275" y="1010"/>
                      <a:pt x="1273" y="1007"/>
                      <a:pt x="1273" y="1003"/>
                    </a:cubicBezTo>
                    <a:lnTo>
                      <a:pt x="1274" y="990"/>
                    </a:lnTo>
                    <a:cubicBezTo>
                      <a:pt x="1274" y="987"/>
                      <a:pt x="1275" y="985"/>
                      <a:pt x="1277" y="984"/>
                    </a:cubicBezTo>
                    <a:lnTo>
                      <a:pt x="1285" y="977"/>
                    </a:lnTo>
                    <a:lnTo>
                      <a:pt x="1295" y="970"/>
                    </a:lnTo>
                    <a:lnTo>
                      <a:pt x="1301" y="961"/>
                    </a:lnTo>
                    <a:lnTo>
                      <a:pt x="1300" y="936"/>
                    </a:lnTo>
                    <a:lnTo>
                      <a:pt x="1292" y="905"/>
                    </a:lnTo>
                    <a:lnTo>
                      <a:pt x="1261" y="818"/>
                    </a:lnTo>
                    <a:lnTo>
                      <a:pt x="1254" y="783"/>
                    </a:lnTo>
                    <a:lnTo>
                      <a:pt x="1247" y="754"/>
                    </a:lnTo>
                    <a:lnTo>
                      <a:pt x="1235" y="739"/>
                    </a:lnTo>
                    <a:lnTo>
                      <a:pt x="1214" y="736"/>
                    </a:lnTo>
                    <a:lnTo>
                      <a:pt x="1170" y="754"/>
                    </a:lnTo>
                    <a:cubicBezTo>
                      <a:pt x="1169" y="755"/>
                      <a:pt x="1168" y="755"/>
                      <a:pt x="1166" y="755"/>
                    </a:cubicBezTo>
                    <a:lnTo>
                      <a:pt x="1140" y="752"/>
                    </a:lnTo>
                    <a:cubicBezTo>
                      <a:pt x="1138" y="751"/>
                      <a:pt x="1136" y="751"/>
                      <a:pt x="1135" y="749"/>
                    </a:cubicBezTo>
                    <a:lnTo>
                      <a:pt x="1109" y="722"/>
                    </a:lnTo>
                    <a:cubicBezTo>
                      <a:pt x="1107" y="720"/>
                      <a:pt x="1107" y="717"/>
                      <a:pt x="1108" y="714"/>
                    </a:cubicBezTo>
                    <a:lnTo>
                      <a:pt x="1117" y="686"/>
                    </a:lnTo>
                    <a:cubicBezTo>
                      <a:pt x="1118" y="685"/>
                      <a:pt x="1118" y="684"/>
                      <a:pt x="1119" y="684"/>
                    </a:cubicBezTo>
                    <a:lnTo>
                      <a:pt x="1138" y="658"/>
                    </a:lnTo>
                    <a:lnTo>
                      <a:pt x="1144" y="637"/>
                    </a:lnTo>
                    <a:cubicBezTo>
                      <a:pt x="1144" y="634"/>
                      <a:pt x="1146" y="632"/>
                      <a:pt x="1148" y="631"/>
                    </a:cubicBezTo>
                    <a:lnTo>
                      <a:pt x="1155" y="628"/>
                    </a:lnTo>
                    <a:lnTo>
                      <a:pt x="1151" y="609"/>
                    </a:lnTo>
                    <a:lnTo>
                      <a:pt x="1146" y="589"/>
                    </a:lnTo>
                    <a:lnTo>
                      <a:pt x="1137" y="575"/>
                    </a:lnTo>
                    <a:lnTo>
                      <a:pt x="1125" y="569"/>
                    </a:lnTo>
                    <a:lnTo>
                      <a:pt x="1096" y="565"/>
                    </a:lnTo>
                    <a:lnTo>
                      <a:pt x="1079" y="560"/>
                    </a:lnTo>
                    <a:cubicBezTo>
                      <a:pt x="1078" y="559"/>
                      <a:pt x="1077" y="559"/>
                      <a:pt x="1077" y="559"/>
                    </a:cubicBezTo>
                    <a:lnTo>
                      <a:pt x="1064" y="550"/>
                    </a:lnTo>
                    <a:cubicBezTo>
                      <a:pt x="1063" y="549"/>
                      <a:pt x="1062" y="549"/>
                      <a:pt x="1062" y="548"/>
                    </a:cubicBezTo>
                    <a:lnTo>
                      <a:pt x="1045" y="523"/>
                    </a:lnTo>
                    <a:cubicBezTo>
                      <a:pt x="1044" y="522"/>
                      <a:pt x="1044" y="521"/>
                      <a:pt x="1044" y="520"/>
                    </a:cubicBezTo>
                    <a:lnTo>
                      <a:pt x="1035" y="478"/>
                    </a:lnTo>
                    <a:lnTo>
                      <a:pt x="1024" y="463"/>
                    </a:lnTo>
                    <a:lnTo>
                      <a:pt x="1021" y="463"/>
                    </a:lnTo>
                    <a:lnTo>
                      <a:pt x="1013" y="467"/>
                    </a:lnTo>
                    <a:cubicBezTo>
                      <a:pt x="1012" y="468"/>
                      <a:pt x="1011" y="468"/>
                      <a:pt x="1011" y="468"/>
                    </a:cubicBezTo>
                    <a:lnTo>
                      <a:pt x="1000" y="471"/>
                    </a:lnTo>
                    <a:cubicBezTo>
                      <a:pt x="997" y="472"/>
                      <a:pt x="994" y="471"/>
                      <a:pt x="992" y="469"/>
                    </a:cubicBezTo>
                    <a:lnTo>
                      <a:pt x="983" y="459"/>
                    </a:lnTo>
                    <a:cubicBezTo>
                      <a:pt x="982" y="458"/>
                      <a:pt x="981" y="457"/>
                      <a:pt x="981" y="455"/>
                    </a:cubicBezTo>
                    <a:lnTo>
                      <a:pt x="976" y="440"/>
                    </a:lnTo>
                    <a:lnTo>
                      <a:pt x="973" y="421"/>
                    </a:lnTo>
                    <a:lnTo>
                      <a:pt x="969" y="407"/>
                    </a:lnTo>
                    <a:lnTo>
                      <a:pt x="964" y="401"/>
                    </a:lnTo>
                    <a:lnTo>
                      <a:pt x="955" y="400"/>
                    </a:lnTo>
                    <a:lnTo>
                      <a:pt x="950" y="407"/>
                    </a:lnTo>
                    <a:lnTo>
                      <a:pt x="943" y="421"/>
                    </a:lnTo>
                    <a:cubicBezTo>
                      <a:pt x="943" y="422"/>
                      <a:pt x="943" y="423"/>
                      <a:pt x="942" y="423"/>
                    </a:cubicBezTo>
                    <a:lnTo>
                      <a:pt x="933" y="435"/>
                    </a:lnTo>
                    <a:cubicBezTo>
                      <a:pt x="932" y="436"/>
                      <a:pt x="931" y="437"/>
                      <a:pt x="929" y="437"/>
                    </a:cubicBezTo>
                    <a:lnTo>
                      <a:pt x="919" y="441"/>
                    </a:lnTo>
                    <a:lnTo>
                      <a:pt x="894" y="443"/>
                    </a:lnTo>
                    <a:lnTo>
                      <a:pt x="884" y="447"/>
                    </a:lnTo>
                    <a:lnTo>
                      <a:pt x="864" y="450"/>
                    </a:lnTo>
                    <a:cubicBezTo>
                      <a:pt x="862" y="450"/>
                      <a:pt x="859" y="449"/>
                      <a:pt x="857" y="447"/>
                    </a:cubicBezTo>
                    <a:lnTo>
                      <a:pt x="846" y="436"/>
                    </a:lnTo>
                    <a:cubicBezTo>
                      <a:pt x="846" y="435"/>
                      <a:pt x="845" y="434"/>
                      <a:pt x="845" y="433"/>
                    </a:cubicBezTo>
                    <a:lnTo>
                      <a:pt x="837" y="415"/>
                    </a:lnTo>
                    <a:lnTo>
                      <a:pt x="828" y="401"/>
                    </a:lnTo>
                    <a:lnTo>
                      <a:pt x="800" y="382"/>
                    </a:lnTo>
                    <a:cubicBezTo>
                      <a:pt x="799" y="381"/>
                      <a:pt x="799" y="381"/>
                      <a:pt x="798" y="380"/>
                    </a:cubicBezTo>
                    <a:lnTo>
                      <a:pt x="791" y="371"/>
                    </a:lnTo>
                    <a:lnTo>
                      <a:pt x="759" y="318"/>
                    </a:lnTo>
                    <a:lnTo>
                      <a:pt x="745" y="286"/>
                    </a:lnTo>
                    <a:cubicBezTo>
                      <a:pt x="744" y="285"/>
                      <a:pt x="744" y="284"/>
                      <a:pt x="744" y="283"/>
                    </a:cubicBezTo>
                    <a:lnTo>
                      <a:pt x="742" y="253"/>
                    </a:lnTo>
                    <a:cubicBezTo>
                      <a:pt x="742" y="252"/>
                      <a:pt x="743" y="250"/>
                      <a:pt x="744" y="248"/>
                    </a:cubicBezTo>
                    <a:lnTo>
                      <a:pt x="762" y="224"/>
                    </a:lnTo>
                    <a:cubicBezTo>
                      <a:pt x="763" y="222"/>
                      <a:pt x="765" y="221"/>
                      <a:pt x="766" y="221"/>
                    </a:cubicBezTo>
                    <a:lnTo>
                      <a:pt x="792" y="213"/>
                    </a:lnTo>
                    <a:lnTo>
                      <a:pt x="809" y="205"/>
                    </a:lnTo>
                    <a:lnTo>
                      <a:pt x="814" y="180"/>
                    </a:lnTo>
                    <a:lnTo>
                      <a:pt x="803" y="148"/>
                    </a:lnTo>
                    <a:lnTo>
                      <a:pt x="784" y="118"/>
                    </a:lnTo>
                    <a:lnTo>
                      <a:pt x="766" y="81"/>
                    </a:lnTo>
                    <a:cubicBezTo>
                      <a:pt x="766" y="80"/>
                      <a:pt x="765" y="79"/>
                      <a:pt x="765" y="78"/>
                    </a:cubicBezTo>
                    <a:lnTo>
                      <a:pt x="761" y="37"/>
                    </a:lnTo>
                    <a:lnTo>
                      <a:pt x="754" y="38"/>
                    </a:lnTo>
                    <a:lnTo>
                      <a:pt x="743" y="37"/>
                    </a:lnTo>
                    <a:cubicBezTo>
                      <a:pt x="742" y="36"/>
                      <a:pt x="741" y="36"/>
                      <a:pt x="739" y="35"/>
                    </a:cubicBezTo>
                    <a:lnTo>
                      <a:pt x="731" y="30"/>
                    </a:lnTo>
                    <a:lnTo>
                      <a:pt x="714" y="25"/>
                    </a:lnTo>
                    <a:cubicBezTo>
                      <a:pt x="713" y="25"/>
                      <a:pt x="712" y="24"/>
                      <a:pt x="711" y="24"/>
                    </a:cubicBezTo>
                    <a:lnTo>
                      <a:pt x="684" y="5"/>
                    </a:lnTo>
                    <a:lnTo>
                      <a:pt x="680" y="4"/>
                    </a:lnTo>
                    <a:lnTo>
                      <a:pt x="678" y="4"/>
                    </a:lnTo>
                    <a:lnTo>
                      <a:pt x="657" y="24"/>
                    </a:lnTo>
                    <a:lnTo>
                      <a:pt x="648" y="30"/>
                    </a:lnTo>
                    <a:lnTo>
                      <a:pt x="630" y="38"/>
                    </a:lnTo>
                    <a:cubicBezTo>
                      <a:pt x="629" y="38"/>
                      <a:pt x="627" y="38"/>
                      <a:pt x="626" y="38"/>
                    </a:cubicBezTo>
                    <a:lnTo>
                      <a:pt x="616" y="36"/>
                    </a:lnTo>
                    <a:cubicBezTo>
                      <a:pt x="614" y="36"/>
                      <a:pt x="613" y="35"/>
                      <a:pt x="612" y="34"/>
                    </a:cubicBezTo>
                    <a:lnTo>
                      <a:pt x="586" y="12"/>
                    </a:lnTo>
                    <a:lnTo>
                      <a:pt x="560" y="2"/>
                    </a:lnTo>
                    <a:lnTo>
                      <a:pt x="552" y="0"/>
                    </a:lnTo>
                    <a:lnTo>
                      <a:pt x="549" y="1"/>
                    </a:lnTo>
                    <a:lnTo>
                      <a:pt x="539" y="17"/>
                    </a:lnTo>
                    <a:lnTo>
                      <a:pt x="528" y="29"/>
                    </a:lnTo>
                    <a:lnTo>
                      <a:pt x="528" y="32"/>
                    </a:lnTo>
                    <a:lnTo>
                      <a:pt x="529" y="38"/>
                    </a:lnTo>
                    <a:lnTo>
                      <a:pt x="533" y="45"/>
                    </a:lnTo>
                    <a:lnTo>
                      <a:pt x="565" y="90"/>
                    </a:lnTo>
                    <a:cubicBezTo>
                      <a:pt x="565" y="91"/>
                      <a:pt x="566" y="92"/>
                      <a:pt x="566" y="94"/>
                    </a:cubicBezTo>
                    <a:lnTo>
                      <a:pt x="570" y="118"/>
                    </a:lnTo>
                    <a:cubicBezTo>
                      <a:pt x="571" y="119"/>
                      <a:pt x="571" y="120"/>
                      <a:pt x="570" y="121"/>
                    </a:cubicBezTo>
                    <a:lnTo>
                      <a:pt x="561" y="156"/>
                    </a:lnTo>
                    <a:cubicBezTo>
                      <a:pt x="561" y="157"/>
                      <a:pt x="560" y="158"/>
                      <a:pt x="559" y="159"/>
                    </a:cubicBezTo>
                    <a:lnTo>
                      <a:pt x="544" y="176"/>
                    </a:lnTo>
                    <a:lnTo>
                      <a:pt x="518" y="196"/>
                    </a:lnTo>
                    <a:lnTo>
                      <a:pt x="518" y="196"/>
                    </a:lnTo>
                    <a:lnTo>
                      <a:pt x="524" y="202"/>
                    </a:lnTo>
                    <a:lnTo>
                      <a:pt x="543" y="216"/>
                    </a:lnTo>
                    <a:lnTo>
                      <a:pt x="561" y="225"/>
                    </a:lnTo>
                    <a:lnTo>
                      <a:pt x="577" y="237"/>
                    </a:lnTo>
                    <a:lnTo>
                      <a:pt x="584" y="240"/>
                    </a:lnTo>
                    <a:lnTo>
                      <a:pt x="602" y="244"/>
                    </a:lnTo>
                    <a:cubicBezTo>
                      <a:pt x="604" y="244"/>
                      <a:pt x="605" y="245"/>
                      <a:pt x="606" y="246"/>
                    </a:cubicBezTo>
                    <a:lnTo>
                      <a:pt x="611" y="251"/>
                    </a:lnTo>
                    <a:cubicBezTo>
                      <a:pt x="612" y="252"/>
                      <a:pt x="613" y="253"/>
                      <a:pt x="613" y="255"/>
                    </a:cubicBezTo>
                    <a:lnTo>
                      <a:pt x="615" y="263"/>
                    </a:lnTo>
                    <a:cubicBezTo>
                      <a:pt x="615" y="264"/>
                      <a:pt x="615" y="265"/>
                      <a:pt x="615" y="266"/>
                    </a:cubicBezTo>
                    <a:lnTo>
                      <a:pt x="611" y="279"/>
                    </a:lnTo>
                    <a:cubicBezTo>
                      <a:pt x="611" y="280"/>
                      <a:pt x="611" y="281"/>
                      <a:pt x="611" y="281"/>
                    </a:cubicBezTo>
                    <a:lnTo>
                      <a:pt x="607" y="288"/>
                    </a:lnTo>
                    <a:lnTo>
                      <a:pt x="603" y="293"/>
                    </a:lnTo>
                    <a:cubicBezTo>
                      <a:pt x="602" y="294"/>
                      <a:pt x="602" y="294"/>
                      <a:pt x="601" y="295"/>
                    </a:cubicBezTo>
                    <a:lnTo>
                      <a:pt x="565" y="317"/>
                    </a:lnTo>
                    <a:lnTo>
                      <a:pt x="554" y="327"/>
                    </a:lnTo>
                    <a:cubicBezTo>
                      <a:pt x="554" y="327"/>
                      <a:pt x="553" y="328"/>
                      <a:pt x="552" y="328"/>
                    </a:cubicBezTo>
                    <a:lnTo>
                      <a:pt x="538" y="335"/>
                    </a:lnTo>
                    <a:lnTo>
                      <a:pt x="532" y="339"/>
                    </a:lnTo>
                    <a:lnTo>
                      <a:pt x="525" y="344"/>
                    </a:lnTo>
                    <a:cubicBezTo>
                      <a:pt x="525" y="345"/>
                      <a:pt x="524" y="345"/>
                      <a:pt x="524" y="346"/>
                    </a:cubicBezTo>
                    <a:lnTo>
                      <a:pt x="515" y="350"/>
                    </a:lnTo>
                    <a:cubicBezTo>
                      <a:pt x="514" y="350"/>
                      <a:pt x="514" y="350"/>
                      <a:pt x="513" y="351"/>
                    </a:cubicBezTo>
                    <a:lnTo>
                      <a:pt x="503" y="352"/>
                    </a:lnTo>
                    <a:lnTo>
                      <a:pt x="458" y="352"/>
                    </a:lnTo>
                    <a:lnTo>
                      <a:pt x="453" y="353"/>
                    </a:lnTo>
                    <a:lnTo>
                      <a:pt x="452" y="355"/>
                    </a:lnTo>
                    <a:lnTo>
                      <a:pt x="452" y="368"/>
                    </a:lnTo>
                    <a:lnTo>
                      <a:pt x="456" y="380"/>
                    </a:lnTo>
                    <a:lnTo>
                      <a:pt x="467" y="393"/>
                    </a:lnTo>
                    <a:lnTo>
                      <a:pt x="475" y="400"/>
                    </a:lnTo>
                    <a:lnTo>
                      <a:pt x="496" y="414"/>
                    </a:lnTo>
                    <a:lnTo>
                      <a:pt x="505" y="422"/>
                    </a:lnTo>
                    <a:lnTo>
                      <a:pt x="506" y="423"/>
                    </a:lnTo>
                    <a:lnTo>
                      <a:pt x="513" y="435"/>
                    </a:lnTo>
                    <a:lnTo>
                      <a:pt x="521" y="452"/>
                    </a:lnTo>
                    <a:lnTo>
                      <a:pt x="527" y="481"/>
                    </a:lnTo>
                    <a:lnTo>
                      <a:pt x="529" y="515"/>
                    </a:lnTo>
                    <a:lnTo>
                      <a:pt x="531" y="524"/>
                    </a:lnTo>
                    <a:lnTo>
                      <a:pt x="549" y="543"/>
                    </a:lnTo>
                    <a:lnTo>
                      <a:pt x="556" y="554"/>
                    </a:lnTo>
                    <a:cubicBezTo>
                      <a:pt x="556" y="555"/>
                      <a:pt x="556" y="556"/>
                      <a:pt x="557" y="557"/>
                    </a:cubicBezTo>
                    <a:lnTo>
                      <a:pt x="564" y="593"/>
                    </a:lnTo>
                    <a:lnTo>
                      <a:pt x="566" y="601"/>
                    </a:lnTo>
                    <a:lnTo>
                      <a:pt x="567" y="608"/>
                    </a:lnTo>
                    <a:cubicBezTo>
                      <a:pt x="567" y="609"/>
                      <a:pt x="567" y="609"/>
                      <a:pt x="567" y="610"/>
                    </a:cubicBezTo>
                    <a:lnTo>
                      <a:pt x="567" y="615"/>
                    </a:lnTo>
                    <a:cubicBezTo>
                      <a:pt x="566" y="615"/>
                      <a:pt x="566" y="616"/>
                      <a:pt x="566" y="617"/>
                    </a:cubicBezTo>
                    <a:lnTo>
                      <a:pt x="560" y="628"/>
                    </a:lnTo>
                    <a:lnTo>
                      <a:pt x="560" y="631"/>
                    </a:lnTo>
                    <a:lnTo>
                      <a:pt x="564" y="640"/>
                    </a:lnTo>
                    <a:lnTo>
                      <a:pt x="639" y="711"/>
                    </a:lnTo>
                    <a:lnTo>
                      <a:pt x="658" y="736"/>
                    </a:lnTo>
                    <a:cubicBezTo>
                      <a:pt x="658" y="737"/>
                      <a:pt x="658" y="737"/>
                      <a:pt x="659" y="738"/>
                    </a:cubicBezTo>
                    <a:lnTo>
                      <a:pt x="679" y="794"/>
                    </a:lnTo>
                    <a:cubicBezTo>
                      <a:pt x="680" y="798"/>
                      <a:pt x="679" y="801"/>
                      <a:pt x="676" y="803"/>
                    </a:cubicBezTo>
                    <a:lnTo>
                      <a:pt x="612" y="852"/>
                    </a:lnTo>
                    <a:lnTo>
                      <a:pt x="604" y="860"/>
                    </a:lnTo>
                    <a:lnTo>
                      <a:pt x="602" y="864"/>
                    </a:lnTo>
                    <a:lnTo>
                      <a:pt x="604" y="869"/>
                    </a:lnTo>
                    <a:lnTo>
                      <a:pt x="608" y="875"/>
                    </a:lnTo>
                    <a:lnTo>
                      <a:pt x="616" y="880"/>
                    </a:lnTo>
                    <a:lnTo>
                      <a:pt x="622" y="883"/>
                    </a:lnTo>
                    <a:lnTo>
                      <a:pt x="628" y="886"/>
                    </a:lnTo>
                    <a:cubicBezTo>
                      <a:pt x="629" y="887"/>
                      <a:pt x="630" y="888"/>
                      <a:pt x="631" y="889"/>
                    </a:cubicBezTo>
                    <a:lnTo>
                      <a:pt x="634" y="893"/>
                    </a:lnTo>
                    <a:cubicBezTo>
                      <a:pt x="634" y="894"/>
                      <a:pt x="635" y="895"/>
                      <a:pt x="635" y="896"/>
                    </a:cubicBezTo>
                    <a:lnTo>
                      <a:pt x="637" y="907"/>
                    </a:lnTo>
                    <a:lnTo>
                      <a:pt x="639" y="910"/>
                    </a:lnTo>
                    <a:lnTo>
                      <a:pt x="652" y="920"/>
                    </a:lnTo>
                    <a:cubicBezTo>
                      <a:pt x="653" y="921"/>
                      <a:pt x="654" y="922"/>
                      <a:pt x="655" y="924"/>
                    </a:cubicBezTo>
                    <a:lnTo>
                      <a:pt x="657" y="930"/>
                    </a:lnTo>
                    <a:cubicBezTo>
                      <a:pt x="657" y="931"/>
                      <a:pt x="657" y="932"/>
                      <a:pt x="657" y="933"/>
                    </a:cubicBezTo>
                    <a:lnTo>
                      <a:pt x="656" y="945"/>
                    </a:lnTo>
                    <a:lnTo>
                      <a:pt x="651" y="964"/>
                    </a:lnTo>
                    <a:lnTo>
                      <a:pt x="643" y="985"/>
                    </a:lnTo>
                    <a:lnTo>
                      <a:pt x="631" y="1005"/>
                    </a:lnTo>
                    <a:lnTo>
                      <a:pt x="611" y="1032"/>
                    </a:lnTo>
                    <a:lnTo>
                      <a:pt x="596" y="1046"/>
                    </a:lnTo>
                    <a:cubicBezTo>
                      <a:pt x="596" y="1047"/>
                      <a:pt x="595" y="1048"/>
                      <a:pt x="594" y="1048"/>
                    </a:cubicBezTo>
                    <a:lnTo>
                      <a:pt x="578" y="1055"/>
                    </a:lnTo>
                    <a:cubicBezTo>
                      <a:pt x="577" y="1055"/>
                      <a:pt x="576" y="1055"/>
                      <a:pt x="575" y="1055"/>
                    </a:cubicBezTo>
                    <a:lnTo>
                      <a:pt x="564" y="1057"/>
                    </a:lnTo>
                    <a:lnTo>
                      <a:pt x="553" y="1062"/>
                    </a:lnTo>
                    <a:lnTo>
                      <a:pt x="544" y="1089"/>
                    </a:lnTo>
                    <a:cubicBezTo>
                      <a:pt x="543" y="1092"/>
                      <a:pt x="541" y="1094"/>
                      <a:pt x="538" y="1095"/>
                    </a:cubicBezTo>
                    <a:cubicBezTo>
                      <a:pt x="537" y="1095"/>
                      <a:pt x="537" y="1095"/>
                      <a:pt x="536" y="1095"/>
                    </a:cubicBezTo>
                    <a:lnTo>
                      <a:pt x="536" y="1094"/>
                    </a:lnTo>
                    <a:cubicBezTo>
                      <a:pt x="534" y="1094"/>
                      <a:pt x="532" y="1093"/>
                      <a:pt x="530" y="1092"/>
                    </a:cubicBezTo>
                    <a:lnTo>
                      <a:pt x="488" y="1041"/>
                    </a:lnTo>
                    <a:lnTo>
                      <a:pt x="477" y="1029"/>
                    </a:lnTo>
                    <a:lnTo>
                      <a:pt x="469" y="1027"/>
                    </a:lnTo>
                    <a:lnTo>
                      <a:pt x="374" y="1018"/>
                    </a:lnTo>
                    <a:lnTo>
                      <a:pt x="365" y="1015"/>
                    </a:lnTo>
                    <a:lnTo>
                      <a:pt x="356" y="1011"/>
                    </a:lnTo>
                    <a:cubicBezTo>
                      <a:pt x="355" y="1011"/>
                      <a:pt x="355" y="1011"/>
                      <a:pt x="354" y="1010"/>
                    </a:cubicBezTo>
                    <a:lnTo>
                      <a:pt x="349" y="1005"/>
                    </a:lnTo>
                    <a:lnTo>
                      <a:pt x="329" y="983"/>
                    </a:lnTo>
                    <a:lnTo>
                      <a:pt x="302" y="959"/>
                    </a:lnTo>
                    <a:lnTo>
                      <a:pt x="289" y="951"/>
                    </a:lnTo>
                    <a:lnTo>
                      <a:pt x="280" y="949"/>
                    </a:lnTo>
                    <a:lnTo>
                      <a:pt x="274" y="948"/>
                    </a:lnTo>
                    <a:lnTo>
                      <a:pt x="267" y="951"/>
                    </a:lnTo>
                    <a:lnTo>
                      <a:pt x="259" y="961"/>
                    </a:lnTo>
                    <a:lnTo>
                      <a:pt x="254" y="969"/>
                    </a:lnTo>
                    <a:lnTo>
                      <a:pt x="229" y="1025"/>
                    </a:lnTo>
                    <a:lnTo>
                      <a:pt x="242" y="1038"/>
                    </a:lnTo>
                    <a:lnTo>
                      <a:pt x="364" y="1097"/>
                    </a:lnTo>
                    <a:lnTo>
                      <a:pt x="375" y="1105"/>
                    </a:lnTo>
                    <a:cubicBezTo>
                      <a:pt x="376" y="1105"/>
                      <a:pt x="376" y="1106"/>
                      <a:pt x="377" y="1106"/>
                    </a:cubicBezTo>
                    <a:lnTo>
                      <a:pt x="415" y="1156"/>
                    </a:lnTo>
                    <a:lnTo>
                      <a:pt x="418" y="1158"/>
                    </a:lnTo>
                    <a:lnTo>
                      <a:pt x="498" y="1170"/>
                    </a:lnTo>
                    <a:cubicBezTo>
                      <a:pt x="500" y="1170"/>
                      <a:pt x="501" y="1171"/>
                      <a:pt x="502" y="1171"/>
                    </a:cubicBezTo>
                    <a:lnTo>
                      <a:pt x="519" y="1183"/>
                    </a:lnTo>
                    <a:cubicBezTo>
                      <a:pt x="522" y="1185"/>
                      <a:pt x="523" y="1188"/>
                      <a:pt x="522" y="1192"/>
                    </a:cubicBezTo>
                    <a:lnTo>
                      <a:pt x="518" y="1211"/>
                    </a:lnTo>
                    <a:cubicBezTo>
                      <a:pt x="517" y="1215"/>
                      <a:pt x="515" y="1217"/>
                      <a:pt x="511" y="1217"/>
                    </a:cubicBezTo>
                    <a:lnTo>
                      <a:pt x="484" y="1220"/>
                    </a:lnTo>
                    <a:lnTo>
                      <a:pt x="382" y="1204"/>
                    </a:lnTo>
                    <a:lnTo>
                      <a:pt x="361" y="1196"/>
                    </a:lnTo>
                    <a:lnTo>
                      <a:pt x="269" y="1144"/>
                    </a:lnTo>
                    <a:lnTo>
                      <a:pt x="235" y="1132"/>
                    </a:lnTo>
                    <a:cubicBezTo>
                      <a:pt x="234" y="1131"/>
                      <a:pt x="233" y="1131"/>
                      <a:pt x="232" y="1130"/>
                    </a:cubicBezTo>
                    <a:lnTo>
                      <a:pt x="198" y="1099"/>
                    </a:lnTo>
                    <a:lnTo>
                      <a:pt x="193" y="1097"/>
                    </a:lnTo>
                    <a:lnTo>
                      <a:pt x="195" y="1101"/>
                    </a:lnTo>
                    <a:lnTo>
                      <a:pt x="206" y="1118"/>
                    </a:lnTo>
                    <a:lnTo>
                      <a:pt x="218" y="1129"/>
                    </a:lnTo>
                    <a:lnTo>
                      <a:pt x="233" y="1134"/>
                    </a:lnTo>
                    <a:cubicBezTo>
                      <a:pt x="235" y="1135"/>
                      <a:pt x="237" y="1137"/>
                      <a:pt x="238" y="1139"/>
                    </a:cubicBezTo>
                    <a:cubicBezTo>
                      <a:pt x="239" y="1142"/>
                      <a:pt x="239" y="1144"/>
                      <a:pt x="237" y="1146"/>
                    </a:cubicBezTo>
                    <a:lnTo>
                      <a:pt x="228" y="1161"/>
                    </a:lnTo>
                    <a:cubicBezTo>
                      <a:pt x="227" y="1162"/>
                      <a:pt x="227" y="1163"/>
                      <a:pt x="226" y="1163"/>
                    </a:cubicBezTo>
                    <a:lnTo>
                      <a:pt x="220" y="1168"/>
                    </a:lnTo>
                    <a:cubicBezTo>
                      <a:pt x="220" y="1169"/>
                      <a:pt x="219" y="1170"/>
                      <a:pt x="218" y="1170"/>
                    </a:cubicBezTo>
                    <a:lnTo>
                      <a:pt x="214" y="1171"/>
                    </a:lnTo>
                    <a:lnTo>
                      <a:pt x="229" y="1225"/>
                    </a:lnTo>
                    <a:cubicBezTo>
                      <a:pt x="229" y="1227"/>
                      <a:pt x="229" y="1230"/>
                      <a:pt x="227" y="1232"/>
                    </a:cubicBezTo>
                    <a:cubicBezTo>
                      <a:pt x="225" y="1234"/>
                      <a:pt x="223" y="1235"/>
                      <a:pt x="220" y="1235"/>
                    </a:cubicBezTo>
                    <a:lnTo>
                      <a:pt x="201" y="1233"/>
                    </a:lnTo>
                    <a:cubicBezTo>
                      <a:pt x="199" y="1233"/>
                      <a:pt x="197" y="1232"/>
                      <a:pt x="196" y="1231"/>
                    </a:cubicBezTo>
                    <a:lnTo>
                      <a:pt x="182" y="1219"/>
                    </a:lnTo>
                    <a:lnTo>
                      <a:pt x="156" y="1185"/>
                    </a:lnTo>
                    <a:lnTo>
                      <a:pt x="115" y="1158"/>
                    </a:lnTo>
                    <a:lnTo>
                      <a:pt x="117" y="1164"/>
                    </a:lnTo>
                    <a:cubicBezTo>
                      <a:pt x="118" y="1166"/>
                      <a:pt x="117" y="1169"/>
                      <a:pt x="116" y="1171"/>
                    </a:cubicBezTo>
                    <a:cubicBezTo>
                      <a:pt x="114" y="1173"/>
                      <a:pt x="112" y="1174"/>
                      <a:pt x="109" y="1174"/>
                    </a:cubicBezTo>
                    <a:lnTo>
                      <a:pt x="106" y="1174"/>
                    </a:lnTo>
                    <a:lnTo>
                      <a:pt x="116" y="1182"/>
                    </a:lnTo>
                    <a:cubicBezTo>
                      <a:pt x="119" y="1184"/>
                      <a:pt x="120" y="1188"/>
                      <a:pt x="118" y="1191"/>
                    </a:cubicBezTo>
                    <a:lnTo>
                      <a:pt x="106" y="1219"/>
                    </a:lnTo>
                    <a:cubicBezTo>
                      <a:pt x="105" y="1220"/>
                      <a:pt x="104" y="1222"/>
                      <a:pt x="102" y="1223"/>
                    </a:cubicBezTo>
                    <a:lnTo>
                      <a:pt x="75" y="1235"/>
                    </a:lnTo>
                    <a:cubicBezTo>
                      <a:pt x="72" y="1237"/>
                      <a:pt x="68" y="1236"/>
                      <a:pt x="65" y="1233"/>
                    </a:cubicBezTo>
                    <a:lnTo>
                      <a:pt x="51" y="1213"/>
                    </a:lnTo>
                    <a:cubicBezTo>
                      <a:pt x="50" y="1212"/>
                      <a:pt x="50" y="1212"/>
                      <a:pt x="50" y="1211"/>
                    </a:cubicBezTo>
                    <a:lnTo>
                      <a:pt x="41" y="1182"/>
                    </a:lnTo>
                    <a:lnTo>
                      <a:pt x="28" y="1180"/>
                    </a:lnTo>
                    <a:lnTo>
                      <a:pt x="9" y="1191"/>
                    </a:lnTo>
                    <a:lnTo>
                      <a:pt x="0" y="1201"/>
                    </a:lnTo>
                    <a:lnTo>
                      <a:pt x="19" y="1213"/>
                    </a:lnTo>
                    <a:cubicBezTo>
                      <a:pt x="20" y="1214"/>
                      <a:pt x="21" y="1214"/>
                      <a:pt x="21" y="1215"/>
                    </a:cubicBezTo>
                    <a:lnTo>
                      <a:pt x="47" y="1249"/>
                    </a:lnTo>
                    <a:cubicBezTo>
                      <a:pt x="48" y="1250"/>
                      <a:pt x="49" y="1251"/>
                      <a:pt x="49" y="1252"/>
                    </a:cubicBezTo>
                    <a:lnTo>
                      <a:pt x="59" y="1291"/>
                    </a:lnTo>
                    <a:cubicBezTo>
                      <a:pt x="60" y="1293"/>
                      <a:pt x="59" y="1295"/>
                      <a:pt x="58" y="1297"/>
                    </a:cubicBezTo>
                    <a:lnTo>
                      <a:pt x="42" y="1323"/>
                    </a:lnTo>
                    <a:lnTo>
                      <a:pt x="103" y="1387"/>
                    </a:lnTo>
                    <a:lnTo>
                      <a:pt x="122" y="1400"/>
                    </a:lnTo>
                    <a:cubicBezTo>
                      <a:pt x="125" y="1402"/>
                      <a:pt x="126" y="1406"/>
                      <a:pt x="125" y="1409"/>
                    </a:cubicBezTo>
                    <a:lnTo>
                      <a:pt x="121" y="1424"/>
                    </a:lnTo>
                    <a:lnTo>
                      <a:pt x="124" y="1432"/>
                    </a:lnTo>
                    <a:lnTo>
                      <a:pt x="134" y="1440"/>
                    </a:lnTo>
                    <a:lnTo>
                      <a:pt x="147" y="1448"/>
                    </a:lnTo>
                    <a:cubicBezTo>
                      <a:pt x="148" y="1448"/>
                      <a:pt x="148" y="1449"/>
                      <a:pt x="149" y="1449"/>
                    </a:cubicBezTo>
                    <a:lnTo>
                      <a:pt x="206" y="1511"/>
                    </a:lnTo>
                    <a:cubicBezTo>
                      <a:pt x="207" y="1513"/>
                      <a:pt x="208" y="1515"/>
                      <a:pt x="208" y="1518"/>
                    </a:cubicBezTo>
                    <a:lnTo>
                      <a:pt x="207" y="1520"/>
                    </a:lnTo>
                    <a:lnTo>
                      <a:pt x="256" y="1580"/>
                    </a:lnTo>
                    <a:lnTo>
                      <a:pt x="280" y="1590"/>
                    </a:lnTo>
                    <a:cubicBezTo>
                      <a:pt x="281" y="1590"/>
                      <a:pt x="282" y="1591"/>
                      <a:pt x="283" y="1592"/>
                    </a:cubicBezTo>
                    <a:lnTo>
                      <a:pt x="306" y="1616"/>
                    </a:lnTo>
                    <a:lnTo>
                      <a:pt x="339" y="1666"/>
                    </a:lnTo>
                    <a:lnTo>
                      <a:pt x="408" y="1749"/>
                    </a:lnTo>
                    <a:lnTo>
                      <a:pt x="417" y="1765"/>
                    </a:lnTo>
                    <a:lnTo>
                      <a:pt x="423" y="1778"/>
                    </a:lnTo>
                    <a:lnTo>
                      <a:pt x="428" y="1787"/>
                    </a:lnTo>
                    <a:lnTo>
                      <a:pt x="441" y="1797"/>
                    </a:lnTo>
                    <a:lnTo>
                      <a:pt x="449" y="1800"/>
                    </a:lnTo>
                    <a:lnTo>
                      <a:pt x="459" y="1803"/>
                    </a:lnTo>
                    <a:lnTo>
                      <a:pt x="477" y="1806"/>
                    </a:lnTo>
                    <a:cubicBezTo>
                      <a:pt x="478" y="1806"/>
                      <a:pt x="478" y="1806"/>
                      <a:pt x="479" y="1806"/>
                    </a:cubicBezTo>
                    <a:lnTo>
                      <a:pt x="497" y="1814"/>
                    </a:lnTo>
                    <a:cubicBezTo>
                      <a:pt x="498" y="1815"/>
                      <a:pt x="499" y="1815"/>
                      <a:pt x="500" y="1816"/>
                    </a:cubicBezTo>
                    <a:lnTo>
                      <a:pt x="516" y="1835"/>
                    </a:lnTo>
                    <a:lnTo>
                      <a:pt x="538" y="1870"/>
                    </a:lnTo>
                    <a:lnTo>
                      <a:pt x="567" y="1841"/>
                    </a:lnTo>
                    <a:cubicBezTo>
                      <a:pt x="569" y="1839"/>
                      <a:pt x="571" y="1839"/>
                      <a:pt x="573" y="183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="" xmlns:a16="http://schemas.microsoft.com/office/drawing/2014/main" id="{395AD31F-1AB7-4AC2-9CF0-6EADC623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7819" y="2387526"/>
                <a:ext cx="688912" cy="667299"/>
              </a:xfrm>
              <a:custGeom>
                <a:avLst/>
                <a:gdLst>
                  <a:gd name="T0" fmla="*/ 1069 w 1124"/>
                  <a:gd name="T1" fmla="*/ 416 h 1091"/>
                  <a:gd name="T2" fmla="*/ 736 w 1124"/>
                  <a:gd name="T3" fmla="*/ 286 h 1091"/>
                  <a:gd name="T4" fmla="*/ 727 w 1124"/>
                  <a:gd name="T5" fmla="*/ 232 h 1091"/>
                  <a:gd name="T6" fmla="*/ 639 w 1124"/>
                  <a:gd name="T7" fmla="*/ 221 h 1091"/>
                  <a:gd name="T8" fmla="*/ 581 w 1124"/>
                  <a:gd name="T9" fmla="*/ 151 h 1091"/>
                  <a:gd name="T10" fmla="*/ 656 w 1124"/>
                  <a:gd name="T11" fmla="*/ 97 h 1091"/>
                  <a:gd name="T12" fmla="*/ 606 w 1124"/>
                  <a:gd name="T13" fmla="*/ 81 h 1091"/>
                  <a:gd name="T14" fmla="*/ 547 w 1124"/>
                  <a:gd name="T15" fmla="*/ 91 h 1091"/>
                  <a:gd name="T16" fmla="*/ 528 w 1124"/>
                  <a:gd name="T17" fmla="*/ 72 h 1091"/>
                  <a:gd name="T18" fmla="*/ 494 w 1124"/>
                  <a:gd name="T19" fmla="*/ 39 h 1091"/>
                  <a:gd name="T20" fmla="*/ 466 w 1124"/>
                  <a:gd name="T21" fmla="*/ 5 h 1091"/>
                  <a:gd name="T22" fmla="*/ 428 w 1124"/>
                  <a:gd name="T23" fmla="*/ 6 h 1091"/>
                  <a:gd name="T24" fmla="*/ 400 w 1124"/>
                  <a:gd name="T25" fmla="*/ 25 h 1091"/>
                  <a:gd name="T26" fmla="*/ 374 w 1124"/>
                  <a:gd name="T27" fmla="*/ 54 h 1091"/>
                  <a:gd name="T28" fmla="*/ 378 w 1124"/>
                  <a:gd name="T29" fmla="*/ 86 h 1091"/>
                  <a:gd name="T30" fmla="*/ 355 w 1124"/>
                  <a:gd name="T31" fmla="*/ 120 h 1091"/>
                  <a:gd name="T32" fmla="*/ 208 w 1124"/>
                  <a:gd name="T33" fmla="*/ 145 h 1091"/>
                  <a:gd name="T34" fmla="*/ 186 w 1124"/>
                  <a:gd name="T35" fmla="*/ 208 h 1091"/>
                  <a:gd name="T36" fmla="*/ 167 w 1124"/>
                  <a:gd name="T37" fmla="*/ 239 h 1091"/>
                  <a:gd name="T38" fmla="*/ 163 w 1124"/>
                  <a:gd name="T39" fmla="*/ 280 h 1091"/>
                  <a:gd name="T40" fmla="*/ 149 w 1124"/>
                  <a:gd name="T41" fmla="*/ 292 h 1091"/>
                  <a:gd name="T42" fmla="*/ 96 w 1124"/>
                  <a:gd name="T43" fmla="*/ 298 h 1091"/>
                  <a:gd name="T44" fmla="*/ 29 w 1124"/>
                  <a:gd name="T45" fmla="*/ 323 h 1091"/>
                  <a:gd name="T46" fmla="*/ 5 w 1124"/>
                  <a:gd name="T47" fmla="*/ 402 h 1091"/>
                  <a:gd name="T48" fmla="*/ 17 w 1124"/>
                  <a:gd name="T49" fmla="*/ 408 h 1091"/>
                  <a:gd name="T50" fmla="*/ 75 w 1124"/>
                  <a:gd name="T51" fmla="*/ 424 h 1091"/>
                  <a:gd name="T52" fmla="*/ 82 w 1124"/>
                  <a:gd name="T53" fmla="*/ 446 h 1091"/>
                  <a:gd name="T54" fmla="*/ 70 w 1124"/>
                  <a:gd name="T55" fmla="*/ 507 h 1091"/>
                  <a:gd name="T56" fmla="*/ 52 w 1124"/>
                  <a:gd name="T57" fmla="*/ 520 h 1091"/>
                  <a:gd name="T58" fmla="*/ 41 w 1124"/>
                  <a:gd name="T59" fmla="*/ 519 h 1091"/>
                  <a:gd name="T60" fmla="*/ 3 w 1124"/>
                  <a:gd name="T61" fmla="*/ 566 h 1091"/>
                  <a:gd name="T62" fmla="*/ 11 w 1124"/>
                  <a:gd name="T63" fmla="*/ 646 h 1091"/>
                  <a:gd name="T64" fmla="*/ 62 w 1124"/>
                  <a:gd name="T65" fmla="*/ 676 h 1091"/>
                  <a:gd name="T66" fmla="*/ 114 w 1124"/>
                  <a:gd name="T67" fmla="*/ 668 h 1091"/>
                  <a:gd name="T68" fmla="*/ 139 w 1124"/>
                  <a:gd name="T69" fmla="*/ 670 h 1091"/>
                  <a:gd name="T70" fmla="*/ 157 w 1124"/>
                  <a:gd name="T71" fmla="*/ 706 h 1091"/>
                  <a:gd name="T72" fmla="*/ 182 w 1124"/>
                  <a:gd name="T73" fmla="*/ 728 h 1091"/>
                  <a:gd name="T74" fmla="*/ 192 w 1124"/>
                  <a:gd name="T75" fmla="*/ 698 h 1091"/>
                  <a:gd name="T76" fmla="*/ 217 w 1124"/>
                  <a:gd name="T77" fmla="*/ 689 h 1091"/>
                  <a:gd name="T78" fmla="*/ 281 w 1124"/>
                  <a:gd name="T79" fmla="*/ 802 h 1091"/>
                  <a:gd name="T80" fmla="*/ 341 w 1124"/>
                  <a:gd name="T81" fmla="*/ 826 h 1091"/>
                  <a:gd name="T82" fmla="*/ 360 w 1124"/>
                  <a:gd name="T83" fmla="*/ 838 h 1091"/>
                  <a:gd name="T84" fmla="*/ 371 w 1124"/>
                  <a:gd name="T85" fmla="*/ 879 h 1091"/>
                  <a:gd name="T86" fmla="*/ 380 w 1124"/>
                  <a:gd name="T87" fmla="*/ 900 h 1091"/>
                  <a:gd name="T88" fmla="*/ 340 w 1124"/>
                  <a:gd name="T89" fmla="*/ 955 h 1091"/>
                  <a:gd name="T90" fmla="*/ 480 w 1124"/>
                  <a:gd name="T91" fmla="*/ 1090 h 1091"/>
                  <a:gd name="T92" fmla="*/ 599 w 1124"/>
                  <a:gd name="T93" fmla="*/ 1004 h 1091"/>
                  <a:gd name="T94" fmla="*/ 661 w 1124"/>
                  <a:gd name="T95" fmla="*/ 981 h 1091"/>
                  <a:gd name="T96" fmla="*/ 711 w 1124"/>
                  <a:gd name="T97" fmla="*/ 1004 h 1091"/>
                  <a:gd name="T98" fmla="*/ 756 w 1124"/>
                  <a:gd name="T99" fmla="*/ 947 h 1091"/>
                  <a:gd name="T100" fmla="*/ 765 w 1124"/>
                  <a:gd name="T101" fmla="*/ 904 h 1091"/>
                  <a:gd name="T102" fmla="*/ 720 w 1124"/>
                  <a:gd name="T103" fmla="*/ 893 h 1091"/>
                  <a:gd name="T104" fmla="*/ 728 w 1124"/>
                  <a:gd name="T105" fmla="*/ 829 h 1091"/>
                  <a:gd name="T106" fmla="*/ 713 w 1124"/>
                  <a:gd name="T107" fmla="*/ 701 h 1091"/>
                  <a:gd name="T108" fmla="*/ 680 w 1124"/>
                  <a:gd name="T109" fmla="*/ 642 h 1091"/>
                  <a:gd name="T110" fmla="*/ 669 w 1124"/>
                  <a:gd name="T111" fmla="*/ 601 h 1091"/>
                  <a:gd name="T112" fmla="*/ 784 w 1124"/>
                  <a:gd name="T113" fmla="*/ 585 h 1091"/>
                  <a:gd name="T114" fmla="*/ 764 w 1124"/>
                  <a:gd name="T115" fmla="*/ 499 h 1091"/>
                  <a:gd name="T116" fmla="*/ 818 w 1124"/>
                  <a:gd name="T117" fmla="*/ 497 h 1091"/>
                  <a:gd name="T118" fmla="*/ 877 w 1124"/>
                  <a:gd name="T119" fmla="*/ 553 h 1091"/>
                  <a:gd name="T120" fmla="*/ 963 w 1124"/>
                  <a:gd name="T121" fmla="*/ 532 h 1091"/>
                  <a:gd name="T122" fmla="*/ 988 w 1124"/>
                  <a:gd name="T123" fmla="*/ 528 h 1091"/>
                  <a:gd name="T124" fmla="*/ 1106 w 1124"/>
                  <a:gd name="T125" fmla="*/ 542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4" h="1091">
                    <a:moveTo>
                      <a:pt x="1111" y="459"/>
                    </a:moveTo>
                    <a:lnTo>
                      <a:pt x="1090" y="450"/>
                    </a:lnTo>
                    <a:cubicBezTo>
                      <a:pt x="1088" y="449"/>
                      <a:pt x="1087" y="448"/>
                      <a:pt x="1086" y="446"/>
                    </a:cubicBezTo>
                    <a:lnTo>
                      <a:pt x="1069" y="416"/>
                    </a:lnTo>
                    <a:lnTo>
                      <a:pt x="820" y="351"/>
                    </a:lnTo>
                    <a:lnTo>
                      <a:pt x="771" y="327"/>
                    </a:lnTo>
                    <a:cubicBezTo>
                      <a:pt x="770" y="327"/>
                      <a:pt x="769" y="326"/>
                      <a:pt x="769" y="325"/>
                    </a:cubicBezTo>
                    <a:lnTo>
                      <a:pt x="736" y="286"/>
                    </a:lnTo>
                    <a:cubicBezTo>
                      <a:pt x="735" y="285"/>
                      <a:pt x="734" y="284"/>
                      <a:pt x="734" y="283"/>
                    </a:cubicBezTo>
                    <a:lnTo>
                      <a:pt x="731" y="266"/>
                    </a:lnTo>
                    <a:lnTo>
                      <a:pt x="730" y="244"/>
                    </a:lnTo>
                    <a:lnTo>
                      <a:pt x="727" y="232"/>
                    </a:lnTo>
                    <a:lnTo>
                      <a:pt x="719" y="228"/>
                    </a:lnTo>
                    <a:lnTo>
                      <a:pt x="669" y="228"/>
                    </a:lnTo>
                    <a:lnTo>
                      <a:pt x="642" y="222"/>
                    </a:lnTo>
                    <a:cubicBezTo>
                      <a:pt x="641" y="222"/>
                      <a:pt x="640" y="221"/>
                      <a:pt x="639" y="221"/>
                    </a:cubicBezTo>
                    <a:lnTo>
                      <a:pt x="618" y="205"/>
                    </a:lnTo>
                    <a:cubicBezTo>
                      <a:pt x="617" y="204"/>
                      <a:pt x="617" y="204"/>
                      <a:pt x="616" y="203"/>
                    </a:cubicBezTo>
                    <a:lnTo>
                      <a:pt x="597" y="180"/>
                    </a:lnTo>
                    <a:lnTo>
                      <a:pt x="581" y="151"/>
                    </a:lnTo>
                    <a:cubicBezTo>
                      <a:pt x="579" y="149"/>
                      <a:pt x="579" y="146"/>
                      <a:pt x="580" y="144"/>
                    </a:cubicBezTo>
                    <a:cubicBezTo>
                      <a:pt x="581" y="142"/>
                      <a:pt x="582" y="140"/>
                      <a:pt x="584" y="139"/>
                    </a:cubicBezTo>
                    <a:lnTo>
                      <a:pt x="648" y="110"/>
                    </a:lnTo>
                    <a:lnTo>
                      <a:pt x="656" y="97"/>
                    </a:lnTo>
                    <a:lnTo>
                      <a:pt x="651" y="81"/>
                    </a:lnTo>
                    <a:lnTo>
                      <a:pt x="632" y="61"/>
                    </a:lnTo>
                    <a:lnTo>
                      <a:pt x="625" y="66"/>
                    </a:lnTo>
                    <a:lnTo>
                      <a:pt x="606" y="81"/>
                    </a:lnTo>
                    <a:cubicBezTo>
                      <a:pt x="605" y="81"/>
                      <a:pt x="604" y="82"/>
                      <a:pt x="603" y="82"/>
                    </a:cubicBezTo>
                    <a:lnTo>
                      <a:pt x="560" y="91"/>
                    </a:lnTo>
                    <a:cubicBezTo>
                      <a:pt x="559" y="91"/>
                      <a:pt x="559" y="91"/>
                      <a:pt x="558" y="91"/>
                    </a:cubicBezTo>
                    <a:lnTo>
                      <a:pt x="547" y="91"/>
                    </a:lnTo>
                    <a:cubicBezTo>
                      <a:pt x="545" y="91"/>
                      <a:pt x="544" y="90"/>
                      <a:pt x="543" y="90"/>
                    </a:cubicBezTo>
                    <a:lnTo>
                      <a:pt x="537" y="86"/>
                    </a:lnTo>
                    <a:cubicBezTo>
                      <a:pt x="535" y="85"/>
                      <a:pt x="534" y="84"/>
                      <a:pt x="533" y="82"/>
                    </a:cubicBezTo>
                    <a:lnTo>
                      <a:pt x="528" y="72"/>
                    </a:lnTo>
                    <a:lnTo>
                      <a:pt x="520" y="63"/>
                    </a:lnTo>
                    <a:lnTo>
                      <a:pt x="501" y="51"/>
                    </a:lnTo>
                    <a:lnTo>
                      <a:pt x="497" y="45"/>
                    </a:lnTo>
                    <a:lnTo>
                      <a:pt x="494" y="39"/>
                    </a:lnTo>
                    <a:lnTo>
                      <a:pt x="491" y="27"/>
                    </a:lnTo>
                    <a:lnTo>
                      <a:pt x="487" y="23"/>
                    </a:lnTo>
                    <a:lnTo>
                      <a:pt x="481" y="16"/>
                    </a:lnTo>
                    <a:lnTo>
                      <a:pt x="466" y="5"/>
                    </a:lnTo>
                    <a:lnTo>
                      <a:pt x="456" y="1"/>
                    </a:lnTo>
                    <a:lnTo>
                      <a:pt x="444" y="0"/>
                    </a:lnTo>
                    <a:lnTo>
                      <a:pt x="432" y="3"/>
                    </a:lnTo>
                    <a:lnTo>
                      <a:pt x="428" y="6"/>
                    </a:lnTo>
                    <a:lnTo>
                      <a:pt x="422" y="13"/>
                    </a:lnTo>
                    <a:cubicBezTo>
                      <a:pt x="422" y="14"/>
                      <a:pt x="421" y="14"/>
                      <a:pt x="421" y="15"/>
                    </a:cubicBezTo>
                    <a:lnTo>
                      <a:pt x="413" y="20"/>
                    </a:lnTo>
                    <a:lnTo>
                      <a:pt x="400" y="25"/>
                    </a:lnTo>
                    <a:lnTo>
                      <a:pt x="359" y="34"/>
                    </a:lnTo>
                    <a:lnTo>
                      <a:pt x="360" y="35"/>
                    </a:lnTo>
                    <a:lnTo>
                      <a:pt x="362" y="39"/>
                    </a:lnTo>
                    <a:lnTo>
                      <a:pt x="374" y="54"/>
                    </a:lnTo>
                    <a:lnTo>
                      <a:pt x="376" y="59"/>
                    </a:lnTo>
                    <a:cubicBezTo>
                      <a:pt x="377" y="60"/>
                      <a:pt x="377" y="61"/>
                      <a:pt x="377" y="62"/>
                    </a:cubicBezTo>
                    <a:lnTo>
                      <a:pt x="378" y="75"/>
                    </a:lnTo>
                    <a:lnTo>
                      <a:pt x="378" y="86"/>
                    </a:lnTo>
                    <a:lnTo>
                      <a:pt x="377" y="98"/>
                    </a:lnTo>
                    <a:cubicBezTo>
                      <a:pt x="376" y="100"/>
                      <a:pt x="376" y="101"/>
                      <a:pt x="375" y="102"/>
                    </a:cubicBezTo>
                    <a:lnTo>
                      <a:pt x="367" y="111"/>
                    </a:lnTo>
                    <a:lnTo>
                      <a:pt x="355" y="120"/>
                    </a:lnTo>
                    <a:cubicBezTo>
                      <a:pt x="353" y="121"/>
                      <a:pt x="351" y="121"/>
                      <a:pt x="349" y="121"/>
                    </a:cubicBezTo>
                    <a:lnTo>
                      <a:pt x="260" y="117"/>
                    </a:lnTo>
                    <a:lnTo>
                      <a:pt x="239" y="131"/>
                    </a:lnTo>
                    <a:lnTo>
                      <a:pt x="208" y="145"/>
                    </a:lnTo>
                    <a:lnTo>
                      <a:pt x="196" y="152"/>
                    </a:lnTo>
                    <a:lnTo>
                      <a:pt x="191" y="157"/>
                    </a:lnTo>
                    <a:lnTo>
                      <a:pt x="189" y="166"/>
                    </a:lnTo>
                    <a:lnTo>
                      <a:pt x="186" y="208"/>
                    </a:lnTo>
                    <a:lnTo>
                      <a:pt x="184" y="218"/>
                    </a:lnTo>
                    <a:lnTo>
                      <a:pt x="180" y="225"/>
                    </a:lnTo>
                    <a:cubicBezTo>
                      <a:pt x="180" y="226"/>
                      <a:pt x="179" y="227"/>
                      <a:pt x="178" y="228"/>
                    </a:cubicBezTo>
                    <a:lnTo>
                      <a:pt x="167" y="239"/>
                    </a:lnTo>
                    <a:lnTo>
                      <a:pt x="166" y="250"/>
                    </a:lnTo>
                    <a:lnTo>
                      <a:pt x="166" y="257"/>
                    </a:lnTo>
                    <a:lnTo>
                      <a:pt x="166" y="267"/>
                    </a:lnTo>
                    <a:lnTo>
                      <a:pt x="163" y="280"/>
                    </a:lnTo>
                    <a:cubicBezTo>
                      <a:pt x="163" y="281"/>
                      <a:pt x="162" y="282"/>
                      <a:pt x="162" y="283"/>
                    </a:cubicBezTo>
                    <a:lnTo>
                      <a:pt x="158" y="288"/>
                    </a:lnTo>
                    <a:cubicBezTo>
                      <a:pt x="157" y="289"/>
                      <a:pt x="156" y="290"/>
                      <a:pt x="154" y="290"/>
                    </a:cubicBezTo>
                    <a:lnTo>
                      <a:pt x="149" y="292"/>
                    </a:lnTo>
                    <a:cubicBezTo>
                      <a:pt x="148" y="292"/>
                      <a:pt x="147" y="293"/>
                      <a:pt x="146" y="293"/>
                    </a:cubicBezTo>
                    <a:lnTo>
                      <a:pt x="103" y="291"/>
                    </a:lnTo>
                    <a:lnTo>
                      <a:pt x="100" y="293"/>
                    </a:lnTo>
                    <a:lnTo>
                      <a:pt x="96" y="298"/>
                    </a:lnTo>
                    <a:lnTo>
                      <a:pt x="93" y="303"/>
                    </a:lnTo>
                    <a:lnTo>
                      <a:pt x="87" y="312"/>
                    </a:lnTo>
                    <a:cubicBezTo>
                      <a:pt x="86" y="314"/>
                      <a:pt x="84" y="315"/>
                      <a:pt x="82" y="315"/>
                    </a:cubicBezTo>
                    <a:lnTo>
                      <a:pt x="29" y="323"/>
                    </a:lnTo>
                    <a:lnTo>
                      <a:pt x="17" y="328"/>
                    </a:lnTo>
                    <a:lnTo>
                      <a:pt x="11" y="334"/>
                    </a:lnTo>
                    <a:lnTo>
                      <a:pt x="9" y="347"/>
                    </a:lnTo>
                    <a:lnTo>
                      <a:pt x="5" y="402"/>
                    </a:lnTo>
                    <a:lnTo>
                      <a:pt x="6" y="403"/>
                    </a:lnTo>
                    <a:lnTo>
                      <a:pt x="6" y="403"/>
                    </a:lnTo>
                    <a:lnTo>
                      <a:pt x="11" y="406"/>
                    </a:lnTo>
                    <a:lnTo>
                      <a:pt x="17" y="408"/>
                    </a:lnTo>
                    <a:lnTo>
                      <a:pt x="57" y="414"/>
                    </a:lnTo>
                    <a:lnTo>
                      <a:pt x="66" y="417"/>
                    </a:lnTo>
                    <a:cubicBezTo>
                      <a:pt x="67" y="417"/>
                      <a:pt x="68" y="417"/>
                      <a:pt x="69" y="418"/>
                    </a:cubicBezTo>
                    <a:lnTo>
                      <a:pt x="75" y="424"/>
                    </a:lnTo>
                    <a:cubicBezTo>
                      <a:pt x="76" y="425"/>
                      <a:pt x="77" y="425"/>
                      <a:pt x="77" y="427"/>
                    </a:cubicBezTo>
                    <a:lnTo>
                      <a:pt x="80" y="434"/>
                    </a:lnTo>
                    <a:cubicBezTo>
                      <a:pt x="80" y="434"/>
                      <a:pt x="81" y="435"/>
                      <a:pt x="81" y="436"/>
                    </a:cubicBezTo>
                    <a:lnTo>
                      <a:pt x="82" y="446"/>
                    </a:lnTo>
                    <a:lnTo>
                      <a:pt x="81" y="470"/>
                    </a:lnTo>
                    <a:lnTo>
                      <a:pt x="79" y="482"/>
                    </a:lnTo>
                    <a:lnTo>
                      <a:pt x="77" y="493"/>
                    </a:lnTo>
                    <a:lnTo>
                      <a:pt x="70" y="507"/>
                    </a:lnTo>
                    <a:cubicBezTo>
                      <a:pt x="69" y="508"/>
                      <a:pt x="69" y="508"/>
                      <a:pt x="68" y="509"/>
                    </a:cubicBezTo>
                    <a:lnTo>
                      <a:pt x="62" y="515"/>
                    </a:lnTo>
                    <a:cubicBezTo>
                      <a:pt x="62" y="516"/>
                      <a:pt x="61" y="516"/>
                      <a:pt x="60" y="517"/>
                    </a:cubicBezTo>
                    <a:lnTo>
                      <a:pt x="52" y="520"/>
                    </a:lnTo>
                    <a:cubicBezTo>
                      <a:pt x="52" y="520"/>
                      <a:pt x="51" y="520"/>
                      <a:pt x="50" y="520"/>
                    </a:cubicBezTo>
                    <a:cubicBezTo>
                      <a:pt x="49" y="520"/>
                      <a:pt x="49" y="520"/>
                      <a:pt x="49" y="520"/>
                    </a:cubicBezTo>
                    <a:lnTo>
                      <a:pt x="44" y="520"/>
                    </a:lnTo>
                    <a:cubicBezTo>
                      <a:pt x="43" y="520"/>
                      <a:pt x="42" y="519"/>
                      <a:pt x="41" y="519"/>
                    </a:cubicBezTo>
                    <a:lnTo>
                      <a:pt x="37" y="517"/>
                    </a:lnTo>
                    <a:lnTo>
                      <a:pt x="11" y="548"/>
                    </a:lnTo>
                    <a:lnTo>
                      <a:pt x="6" y="557"/>
                    </a:lnTo>
                    <a:lnTo>
                      <a:pt x="3" y="566"/>
                    </a:lnTo>
                    <a:lnTo>
                      <a:pt x="1" y="576"/>
                    </a:lnTo>
                    <a:lnTo>
                      <a:pt x="0" y="604"/>
                    </a:lnTo>
                    <a:lnTo>
                      <a:pt x="2" y="621"/>
                    </a:lnTo>
                    <a:lnTo>
                      <a:pt x="11" y="646"/>
                    </a:lnTo>
                    <a:lnTo>
                      <a:pt x="34" y="682"/>
                    </a:lnTo>
                    <a:lnTo>
                      <a:pt x="48" y="675"/>
                    </a:lnTo>
                    <a:cubicBezTo>
                      <a:pt x="49" y="675"/>
                      <a:pt x="51" y="675"/>
                      <a:pt x="52" y="675"/>
                    </a:cubicBezTo>
                    <a:lnTo>
                      <a:pt x="62" y="676"/>
                    </a:lnTo>
                    <a:lnTo>
                      <a:pt x="84" y="681"/>
                    </a:lnTo>
                    <a:lnTo>
                      <a:pt x="90" y="681"/>
                    </a:lnTo>
                    <a:lnTo>
                      <a:pt x="97" y="678"/>
                    </a:lnTo>
                    <a:lnTo>
                      <a:pt x="114" y="668"/>
                    </a:lnTo>
                    <a:cubicBezTo>
                      <a:pt x="115" y="668"/>
                      <a:pt x="116" y="667"/>
                      <a:pt x="117" y="667"/>
                    </a:cubicBezTo>
                    <a:lnTo>
                      <a:pt x="125" y="666"/>
                    </a:lnTo>
                    <a:cubicBezTo>
                      <a:pt x="126" y="665"/>
                      <a:pt x="128" y="665"/>
                      <a:pt x="130" y="666"/>
                    </a:cubicBezTo>
                    <a:lnTo>
                      <a:pt x="139" y="670"/>
                    </a:lnTo>
                    <a:cubicBezTo>
                      <a:pt x="140" y="671"/>
                      <a:pt x="142" y="672"/>
                      <a:pt x="142" y="673"/>
                    </a:cubicBezTo>
                    <a:lnTo>
                      <a:pt x="148" y="681"/>
                    </a:lnTo>
                    <a:cubicBezTo>
                      <a:pt x="148" y="682"/>
                      <a:pt x="149" y="682"/>
                      <a:pt x="149" y="683"/>
                    </a:cubicBezTo>
                    <a:lnTo>
                      <a:pt x="157" y="706"/>
                    </a:lnTo>
                    <a:lnTo>
                      <a:pt x="164" y="720"/>
                    </a:lnTo>
                    <a:lnTo>
                      <a:pt x="171" y="729"/>
                    </a:lnTo>
                    <a:lnTo>
                      <a:pt x="176" y="731"/>
                    </a:lnTo>
                    <a:lnTo>
                      <a:pt x="182" y="728"/>
                    </a:lnTo>
                    <a:lnTo>
                      <a:pt x="184" y="722"/>
                    </a:lnTo>
                    <a:lnTo>
                      <a:pt x="187" y="712"/>
                    </a:lnTo>
                    <a:lnTo>
                      <a:pt x="190" y="701"/>
                    </a:lnTo>
                    <a:cubicBezTo>
                      <a:pt x="191" y="700"/>
                      <a:pt x="191" y="699"/>
                      <a:pt x="192" y="698"/>
                    </a:cubicBezTo>
                    <a:lnTo>
                      <a:pt x="199" y="691"/>
                    </a:lnTo>
                    <a:cubicBezTo>
                      <a:pt x="200" y="690"/>
                      <a:pt x="202" y="689"/>
                      <a:pt x="204" y="689"/>
                    </a:cubicBezTo>
                    <a:lnTo>
                      <a:pt x="212" y="688"/>
                    </a:lnTo>
                    <a:cubicBezTo>
                      <a:pt x="214" y="688"/>
                      <a:pt x="216" y="688"/>
                      <a:pt x="217" y="689"/>
                    </a:cubicBezTo>
                    <a:lnTo>
                      <a:pt x="225" y="694"/>
                    </a:lnTo>
                    <a:cubicBezTo>
                      <a:pt x="226" y="694"/>
                      <a:pt x="226" y="695"/>
                      <a:pt x="227" y="696"/>
                    </a:cubicBezTo>
                    <a:lnTo>
                      <a:pt x="233" y="704"/>
                    </a:lnTo>
                    <a:lnTo>
                      <a:pt x="281" y="802"/>
                    </a:lnTo>
                    <a:lnTo>
                      <a:pt x="294" y="817"/>
                    </a:lnTo>
                    <a:lnTo>
                      <a:pt x="306" y="822"/>
                    </a:lnTo>
                    <a:lnTo>
                      <a:pt x="339" y="825"/>
                    </a:lnTo>
                    <a:cubicBezTo>
                      <a:pt x="340" y="825"/>
                      <a:pt x="341" y="825"/>
                      <a:pt x="341" y="826"/>
                    </a:cubicBezTo>
                    <a:lnTo>
                      <a:pt x="350" y="829"/>
                    </a:lnTo>
                    <a:cubicBezTo>
                      <a:pt x="351" y="829"/>
                      <a:pt x="352" y="830"/>
                      <a:pt x="353" y="831"/>
                    </a:cubicBezTo>
                    <a:lnTo>
                      <a:pt x="358" y="836"/>
                    </a:lnTo>
                    <a:cubicBezTo>
                      <a:pt x="359" y="836"/>
                      <a:pt x="359" y="837"/>
                      <a:pt x="360" y="838"/>
                    </a:cubicBezTo>
                    <a:lnTo>
                      <a:pt x="363" y="845"/>
                    </a:lnTo>
                    <a:lnTo>
                      <a:pt x="368" y="862"/>
                    </a:lnTo>
                    <a:lnTo>
                      <a:pt x="369" y="875"/>
                    </a:lnTo>
                    <a:lnTo>
                      <a:pt x="371" y="879"/>
                    </a:lnTo>
                    <a:lnTo>
                      <a:pt x="377" y="887"/>
                    </a:lnTo>
                    <a:cubicBezTo>
                      <a:pt x="377" y="888"/>
                      <a:pt x="377" y="889"/>
                      <a:pt x="378" y="889"/>
                    </a:cubicBezTo>
                    <a:lnTo>
                      <a:pt x="380" y="896"/>
                    </a:lnTo>
                    <a:cubicBezTo>
                      <a:pt x="380" y="897"/>
                      <a:pt x="380" y="898"/>
                      <a:pt x="380" y="900"/>
                    </a:cubicBezTo>
                    <a:lnTo>
                      <a:pt x="376" y="917"/>
                    </a:lnTo>
                    <a:cubicBezTo>
                      <a:pt x="376" y="919"/>
                      <a:pt x="375" y="921"/>
                      <a:pt x="373" y="922"/>
                    </a:cubicBezTo>
                    <a:lnTo>
                      <a:pt x="347" y="942"/>
                    </a:lnTo>
                    <a:lnTo>
                      <a:pt x="340" y="955"/>
                    </a:lnTo>
                    <a:lnTo>
                      <a:pt x="353" y="1001"/>
                    </a:lnTo>
                    <a:lnTo>
                      <a:pt x="395" y="1046"/>
                    </a:lnTo>
                    <a:lnTo>
                      <a:pt x="444" y="1078"/>
                    </a:lnTo>
                    <a:lnTo>
                      <a:pt x="480" y="1090"/>
                    </a:lnTo>
                    <a:lnTo>
                      <a:pt x="626" y="1085"/>
                    </a:lnTo>
                    <a:lnTo>
                      <a:pt x="604" y="1042"/>
                    </a:lnTo>
                    <a:cubicBezTo>
                      <a:pt x="603" y="1041"/>
                      <a:pt x="603" y="1040"/>
                      <a:pt x="603" y="1039"/>
                    </a:cubicBezTo>
                    <a:lnTo>
                      <a:pt x="599" y="1004"/>
                    </a:lnTo>
                    <a:cubicBezTo>
                      <a:pt x="599" y="1000"/>
                      <a:pt x="600" y="997"/>
                      <a:pt x="603" y="996"/>
                    </a:cubicBezTo>
                    <a:lnTo>
                      <a:pt x="637" y="977"/>
                    </a:lnTo>
                    <a:cubicBezTo>
                      <a:pt x="639" y="976"/>
                      <a:pt x="641" y="975"/>
                      <a:pt x="644" y="976"/>
                    </a:cubicBezTo>
                    <a:lnTo>
                      <a:pt x="661" y="981"/>
                    </a:lnTo>
                    <a:cubicBezTo>
                      <a:pt x="662" y="982"/>
                      <a:pt x="663" y="983"/>
                      <a:pt x="664" y="984"/>
                    </a:cubicBezTo>
                    <a:lnTo>
                      <a:pt x="687" y="1009"/>
                    </a:lnTo>
                    <a:lnTo>
                      <a:pt x="700" y="1011"/>
                    </a:lnTo>
                    <a:lnTo>
                      <a:pt x="711" y="1004"/>
                    </a:lnTo>
                    <a:lnTo>
                      <a:pt x="722" y="990"/>
                    </a:lnTo>
                    <a:lnTo>
                      <a:pt x="741" y="957"/>
                    </a:lnTo>
                    <a:cubicBezTo>
                      <a:pt x="742" y="956"/>
                      <a:pt x="743" y="955"/>
                      <a:pt x="744" y="955"/>
                    </a:cubicBezTo>
                    <a:lnTo>
                      <a:pt x="756" y="947"/>
                    </a:lnTo>
                    <a:lnTo>
                      <a:pt x="769" y="941"/>
                    </a:lnTo>
                    <a:lnTo>
                      <a:pt x="775" y="933"/>
                    </a:lnTo>
                    <a:lnTo>
                      <a:pt x="771" y="911"/>
                    </a:lnTo>
                    <a:lnTo>
                      <a:pt x="765" y="904"/>
                    </a:lnTo>
                    <a:lnTo>
                      <a:pt x="744" y="912"/>
                    </a:lnTo>
                    <a:cubicBezTo>
                      <a:pt x="741" y="913"/>
                      <a:pt x="738" y="913"/>
                      <a:pt x="736" y="911"/>
                    </a:cubicBezTo>
                    <a:lnTo>
                      <a:pt x="722" y="898"/>
                    </a:lnTo>
                    <a:cubicBezTo>
                      <a:pt x="721" y="897"/>
                      <a:pt x="720" y="895"/>
                      <a:pt x="720" y="893"/>
                    </a:cubicBezTo>
                    <a:lnTo>
                      <a:pt x="717" y="875"/>
                    </a:lnTo>
                    <a:cubicBezTo>
                      <a:pt x="717" y="874"/>
                      <a:pt x="717" y="874"/>
                      <a:pt x="717" y="873"/>
                    </a:cubicBezTo>
                    <a:lnTo>
                      <a:pt x="721" y="851"/>
                    </a:lnTo>
                    <a:lnTo>
                      <a:pt x="728" y="829"/>
                    </a:lnTo>
                    <a:lnTo>
                      <a:pt x="730" y="813"/>
                    </a:lnTo>
                    <a:lnTo>
                      <a:pt x="729" y="796"/>
                    </a:lnTo>
                    <a:lnTo>
                      <a:pt x="718" y="745"/>
                    </a:lnTo>
                    <a:lnTo>
                      <a:pt x="713" y="701"/>
                    </a:lnTo>
                    <a:lnTo>
                      <a:pt x="710" y="685"/>
                    </a:lnTo>
                    <a:lnTo>
                      <a:pt x="701" y="665"/>
                    </a:lnTo>
                    <a:lnTo>
                      <a:pt x="692" y="654"/>
                    </a:lnTo>
                    <a:lnTo>
                      <a:pt x="680" y="642"/>
                    </a:lnTo>
                    <a:lnTo>
                      <a:pt x="670" y="628"/>
                    </a:lnTo>
                    <a:cubicBezTo>
                      <a:pt x="669" y="627"/>
                      <a:pt x="668" y="625"/>
                      <a:pt x="668" y="624"/>
                    </a:cubicBezTo>
                    <a:lnTo>
                      <a:pt x="666" y="608"/>
                    </a:lnTo>
                    <a:cubicBezTo>
                      <a:pt x="666" y="605"/>
                      <a:pt x="667" y="603"/>
                      <a:pt x="669" y="601"/>
                    </a:cubicBezTo>
                    <a:lnTo>
                      <a:pt x="688" y="584"/>
                    </a:lnTo>
                    <a:cubicBezTo>
                      <a:pt x="690" y="582"/>
                      <a:pt x="692" y="582"/>
                      <a:pt x="694" y="582"/>
                    </a:cubicBezTo>
                    <a:lnTo>
                      <a:pt x="763" y="589"/>
                    </a:lnTo>
                    <a:lnTo>
                      <a:pt x="784" y="585"/>
                    </a:lnTo>
                    <a:lnTo>
                      <a:pt x="788" y="564"/>
                    </a:lnTo>
                    <a:lnTo>
                      <a:pt x="773" y="532"/>
                    </a:lnTo>
                    <a:lnTo>
                      <a:pt x="764" y="505"/>
                    </a:lnTo>
                    <a:cubicBezTo>
                      <a:pt x="763" y="503"/>
                      <a:pt x="763" y="501"/>
                      <a:pt x="764" y="499"/>
                    </a:cubicBezTo>
                    <a:cubicBezTo>
                      <a:pt x="765" y="497"/>
                      <a:pt x="767" y="495"/>
                      <a:pt x="769" y="495"/>
                    </a:cubicBezTo>
                    <a:lnTo>
                      <a:pt x="797" y="488"/>
                    </a:lnTo>
                    <a:cubicBezTo>
                      <a:pt x="799" y="488"/>
                      <a:pt x="801" y="488"/>
                      <a:pt x="803" y="489"/>
                    </a:cubicBezTo>
                    <a:lnTo>
                      <a:pt x="818" y="497"/>
                    </a:lnTo>
                    <a:cubicBezTo>
                      <a:pt x="819" y="498"/>
                      <a:pt x="820" y="499"/>
                      <a:pt x="820" y="500"/>
                    </a:cubicBezTo>
                    <a:lnTo>
                      <a:pt x="844" y="534"/>
                    </a:lnTo>
                    <a:lnTo>
                      <a:pt x="855" y="545"/>
                    </a:lnTo>
                    <a:lnTo>
                      <a:pt x="877" y="553"/>
                    </a:lnTo>
                    <a:lnTo>
                      <a:pt x="903" y="555"/>
                    </a:lnTo>
                    <a:lnTo>
                      <a:pt x="952" y="549"/>
                    </a:lnTo>
                    <a:lnTo>
                      <a:pt x="955" y="546"/>
                    </a:lnTo>
                    <a:lnTo>
                      <a:pt x="963" y="532"/>
                    </a:lnTo>
                    <a:cubicBezTo>
                      <a:pt x="963" y="530"/>
                      <a:pt x="965" y="529"/>
                      <a:pt x="966" y="528"/>
                    </a:cubicBezTo>
                    <a:lnTo>
                      <a:pt x="975" y="524"/>
                    </a:lnTo>
                    <a:cubicBezTo>
                      <a:pt x="978" y="523"/>
                      <a:pt x="980" y="523"/>
                      <a:pt x="982" y="525"/>
                    </a:cubicBezTo>
                    <a:lnTo>
                      <a:pt x="988" y="528"/>
                    </a:lnTo>
                    <a:cubicBezTo>
                      <a:pt x="989" y="529"/>
                      <a:pt x="990" y="529"/>
                      <a:pt x="991" y="531"/>
                    </a:cubicBezTo>
                    <a:lnTo>
                      <a:pt x="1000" y="545"/>
                    </a:lnTo>
                    <a:lnTo>
                      <a:pt x="1003" y="547"/>
                    </a:lnTo>
                    <a:lnTo>
                      <a:pt x="1106" y="542"/>
                    </a:lnTo>
                    <a:lnTo>
                      <a:pt x="1120" y="528"/>
                    </a:lnTo>
                    <a:lnTo>
                      <a:pt x="1123" y="491"/>
                    </a:lnTo>
                    <a:lnTo>
                      <a:pt x="1111" y="45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="" xmlns:a16="http://schemas.microsoft.com/office/drawing/2014/main" id="{A0820138-EB46-4BCD-B622-1B26C4F01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187" y="1833693"/>
                <a:ext cx="724034" cy="556534"/>
              </a:xfrm>
              <a:custGeom>
                <a:avLst/>
                <a:gdLst>
                  <a:gd name="T0" fmla="*/ 122 w 1180"/>
                  <a:gd name="T1" fmla="*/ 0 h 910"/>
                  <a:gd name="T2" fmla="*/ 78 w 1180"/>
                  <a:gd name="T3" fmla="*/ 18 h 910"/>
                  <a:gd name="T4" fmla="*/ 30 w 1180"/>
                  <a:gd name="T5" fmla="*/ 86 h 910"/>
                  <a:gd name="T6" fmla="*/ 5 w 1180"/>
                  <a:gd name="T7" fmla="*/ 128 h 910"/>
                  <a:gd name="T8" fmla="*/ 6 w 1180"/>
                  <a:gd name="T9" fmla="*/ 139 h 910"/>
                  <a:gd name="T10" fmla="*/ 9 w 1180"/>
                  <a:gd name="T11" fmla="*/ 192 h 910"/>
                  <a:gd name="T12" fmla="*/ 184 w 1180"/>
                  <a:gd name="T13" fmla="*/ 325 h 910"/>
                  <a:gd name="T14" fmla="*/ 183 w 1180"/>
                  <a:gd name="T15" fmla="*/ 350 h 910"/>
                  <a:gd name="T16" fmla="*/ 196 w 1180"/>
                  <a:gd name="T17" fmla="*/ 370 h 910"/>
                  <a:gd name="T18" fmla="*/ 234 w 1180"/>
                  <a:gd name="T19" fmla="*/ 404 h 910"/>
                  <a:gd name="T20" fmla="*/ 273 w 1180"/>
                  <a:gd name="T21" fmla="*/ 397 h 910"/>
                  <a:gd name="T22" fmla="*/ 287 w 1180"/>
                  <a:gd name="T23" fmla="*/ 408 h 910"/>
                  <a:gd name="T24" fmla="*/ 295 w 1180"/>
                  <a:gd name="T25" fmla="*/ 436 h 910"/>
                  <a:gd name="T26" fmla="*/ 294 w 1180"/>
                  <a:gd name="T27" fmla="*/ 447 h 910"/>
                  <a:gd name="T28" fmla="*/ 288 w 1180"/>
                  <a:gd name="T29" fmla="*/ 468 h 910"/>
                  <a:gd name="T30" fmla="*/ 322 w 1180"/>
                  <a:gd name="T31" fmla="*/ 491 h 910"/>
                  <a:gd name="T32" fmla="*/ 344 w 1180"/>
                  <a:gd name="T33" fmla="*/ 472 h 910"/>
                  <a:gd name="T34" fmla="*/ 359 w 1180"/>
                  <a:gd name="T35" fmla="*/ 462 h 910"/>
                  <a:gd name="T36" fmla="*/ 383 w 1180"/>
                  <a:gd name="T37" fmla="*/ 466 h 910"/>
                  <a:gd name="T38" fmla="*/ 449 w 1180"/>
                  <a:gd name="T39" fmla="*/ 513 h 910"/>
                  <a:gd name="T40" fmla="*/ 452 w 1180"/>
                  <a:gd name="T41" fmla="*/ 549 h 910"/>
                  <a:gd name="T42" fmla="*/ 373 w 1180"/>
                  <a:gd name="T43" fmla="*/ 722 h 910"/>
                  <a:gd name="T44" fmla="*/ 432 w 1180"/>
                  <a:gd name="T45" fmla="*/ 740 h 910"/>
                  <a:gd name="T46" fmla="*/ 452 w 1180"/>
                  <a:gd name="T47" fmla="*/ 755 h 910"/>
                  <a:gd name="T48" fmla="*/ 460 w 1180"/>
                  <a:gd name="T49" fmla="*/ 751 h 910"/>
                  <a:gd name="T50" fmla="*/ 463 w 1180"/>
                  <a:gd name="T51" fmla="*/ 728 h 910"/>
                  <a:gd name="T52" fmla="*/ 476 w 1180"/>
                  <a:gd name="T53" fmla="*/ 718 h 910"/>
                  <a:gd name="T54" fmla="*/ 573 w 1180"/>
                  <a:gd name="T55" fmla="*/ 770 h 910"/>
                  <a:gd name="T56" fmla="*/ 596 w 1180"/>
                  <a:gd name="T57" fmla="*/ 792 h 910"/>
                  <a:gd name="T58" fmla="*/ 717 w 1180"/>
                  <a:gd name="T59" fmla="*/ 850 h 910"/>
                  <a:gd name="T60" fmla="*/ 794 w 1180"/>
                  <a:gd name="T61" fmla="*/ 867 h 910"/>
                  <a:gd name="T62" fmla="*/ 811 w 1180"/>
                  <a:gd name="T63" fmla="*/ 874 h 910"/>
                  <a:gd name="T64" fmla="*/ 825 w 1180"/>
                  <a:gd name="T65" fmla="*/ 891 h 910"/>
                  <a:gd name="T66" fmla="*/ 842 w 1180"/>
                  <a:gd name="T67" fmla="*/ 909 h 910"/>
                  <a:gd name="T68" fmla="*/ 897 w 1180"/>
                  <a:gd name="T69" fmla="*/ 901 h 910"/>
                  <a:gd name="T70" fmla="*/ 935 w 1180"/>
                  <a:gd name="T71" fmla="*/ 907 h 910"/>
                  <a:gd name="T72" fmla="*/ 992 w 1180"/>
                  <a:gd name="T73" fmla="*/ 863 h 910"/>
                  <a:gd name="T74" fmla="*/ 1030 w 1180"/>
                  <a:gd name="T75" fmla="*/ 783 h 910"/>
                  <a:gd name="T76" fmla="*/ 1153 w 1180"/>
                  <a:gd name="T77" fmla="*/ 633 h 910"/>
                  <a:gd name="T78" fmla="*/ 1175 w 1180"/>
                  <a:gd name="T79" fmla="*/ 608 h 910"/>
                  <a:gd name="T80" fmla="*/ 1090 w 1180"/>
                  <a:gd name="T81" fmla="*/ 554 h 910"/>
                  <a:gd name="T82" fmla="*/ 1080 w 1180"/>
                  <a:gd name="T83" fmla="*/ 514 h 910"/>
                  <a:gd name="T84" fmla="*/ 1056 w 1180"/>
                  <a:gd name="T85" fmla="*/ 478 h 910"/>
                  <a:gd name="T86" fmla="*/ 1016 w 1180"/>
                  <a:gd name="T87" fmla="*/ 468 h 910"/>
                  <a:gd name="T88" fmla="*/ 1005 w 1180"/>
                  <a:gd name="T89" fmla="*/ 460 h 910"/>
                  <a:gd name="T90" fmla="*/ 979 w 1180"/>
                  <a:gd name="T91" fmla="*/ 406 h 910"/>
                  <a:gd name="T92" fmla="*/ 946 w 1180"/>
                  <a:gd name="T93" fmla="*/ 346 h 910"/>
                  <a:gd name="T94" fmla="*/ 927 w 1180"/>
                  <a:gd name="T95" fmla="*/ 375 h 910"/>
                  <a:gd name="T96" fmla="*/ 900 w 1180"/>
                  <a:gd name="T97" fmla="*/ 381 h 910"/>
                  <a:gd name="T98" fmla="*/ 873 w 1180"/>
                  <a:gd name="T99" fmla="*/ 330 h 910"/>
                  <a:gd name="T100" fmla="*/ 661 w 1180"/>
                  <a:gd name="T101" fmla="*/ 256 h 910"/>
                  <a:gd name="T102" fmla="*/ 643 w 1180"/>
                  <a:gd name="T103" fmla="*/ 243 h 910"/>
                  <a:gd name="T104" fmla="*/ 631 w 1180"/>
                  <a:gd name="T105" fmla="*/ 174 h 910"/>
                  <a:gd name="T106" fmla="*/ 564 w 1180"/>
                  <a:gd name="T107" fmla="*/ 84 h 910"/>
                  <a:gd name="T108" fmla="*/ 364 w 1180"/>
                  <a:gd name="T109" fmla="*/ 48 h 910"/>
                  <a:gd name="T110" fmla="*/ 349 w 1180"/>
                  <a:gd name="T111" fmla="*/ 64 h 910"/>
                  <a:gd name="T112" fmla="*/ 328 w 1180"/>
                  <a:gd name="T113" fmla="*/ 66 h 910"/>
                  <a:gd name="T114" fmla="*/ 288 w 1180"/>
                  <a:gd name="T115" fmla="*/ 48 h 910"/>
                  <a:gd name="T116" fmla="*/ 253 w 1180"/>
                  <a:gd name="T117" fmla="*/ 47 h 910"/>
                  <a:gd name="T118" fmla="*/ 249 w 1180"/>
                  <a:gd name="T119" fmla="*/ 21 h 910"/>
                  <a:gd name="T120" fmla="*/ 235 w 1180"/>
                  <a:gd name="T121" fmla="*/ 20 h 910"/>
                  <a:gd name="T122" fmla="*/ 209 w 1180"/>
                  <a:gd name="T123" fmla="*/ 8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0" h="910">
                    <a:moveTo>
                      <a:pt x="203" y="9"/>
                    </a:moveTo>
                    <a:lnTo>
                      <a:pt x="189" y="10"/>
                    </a:lnTo>
                    <a:lnTo>
                      <a:pt x="122" y="0"/>
                    </a:lnTo>
                    <a:lnTo>
                      <a:pt x="111" y="1"/>
                    </a:lnTo>
                    <a:lnTo>
                      <a:pt x="101" y="4"/>
                    </a:lnTo>
                    <a:lnTo>
                      <a:pt x="78" y="18"/>
                    </a:lnTo>
                    <a:lnTo>
                      <a:pt x="73" y="23"/>
                    </a:lnTo>
                    <a:lnTo>
                      <a:pt x="66" y="30"/>
                    </a:lnTo>
                    <a:lnTo>
                      <a:pt x="30" y="86"/>
                    </a:lnTo>
                    <a:lnTo>
                      <a:pt x="2" y="118"/>
                    </a:lnTo>
                    <a:lnTo>
                      <a:pt x="1" y="121"/>
                    </a:lnTo>
                    <a:lnTo>
                      <a:pt x="5" y="128"/>
                    </a:lnTo>
                    <a:cubicBezTo>
                      <a:pt x="6" y="129"/>
                      <a:pt x="6" y="130"/>
                      <a:pt x="6" y="131"/>
                    </a:cubicBezTo>
                    <a:lnTo>
                      <a:pt x="6" y="135"/>
                    </a:lnTo>
                    <a:cubicBezTo>
                      <a:pt x="7" y="137"/>
                      <a:pt x="6" y="138"/>
                      <a:pt x="6" y="139"/>
                    </a:cubicBezTo>
                    <a:lnTo>
                      <a:pt x="0" y="154"/>
                    </a:lnTo>
                    <a:lnTo>
                      <a:pt x="1" y="162"/>
                    </a:lnTo>
                    <a:lnTo>
                      <a:pt x="9" y="192"/>
                    </a:lnTo>
                    <a:lnTo>
                      <a:pt x="179" y="311"/>
                    </a:lnTo>
                    <a:cubicBezTo>
                      <a:pt x="180" y="312"/>
                      <a:pt x="181" y="314"/>
                      <a:pt x="182" y="315"/>
                    </a:cubicBezTo>
                    <a:lnTo>
                      <a:pt x="184" y="325"/>
                    </a:lnTo>
                    <a:cubicBezTo>
                      <a:pt x="184" y="326"/>
                      <a:pt x="184" y="326"/>
                      <a:pt x="184" y="327"/>
                    </a:cubicBezTo>
                    <a:lnTo>
                      <a:pt x="184" y="335"/>
                    </a:lnTo>
                    <a:lnTo>
                      <a:pt x="183" y="350"/>
                    </a:lnTo>
                    <a:lnTo>
                      <a:pt x="184" y="352"/>
                    </a:lnTo>
                    <a:lnTo>
                      <a:pt x="188" y="361"/>
                    </a:lnTo>
                    <a:lnTo>
                      <a:pt x="196" y="370"/>
                    </a:lnTo>
                    <a:lnTo>
                      <a:pt x="214" y="381"/>
                    </a:lnTo>
                    <a:cubicBezTo>
                      <a:pt x="215" y="381"/>
                      <a:pt x="215" y="382"/>
                      <a:pt x="216" y="382"/>
                    </a:cubicBezTo>
                    <a:lnTo>
                      <a:pt x="234" y="404"/>
                    </a:lnTo>
                    <a:cubicBezTo>
                      <a:pt x="234" y="404"/>
                      <a:pt x="234" y="404"/>
                      <a:pt x="235" y="404"/>
                    </a:cubicBezTo>
                    <a:lnTo>
                      <a:pt x="268" y="397"/>
                    </a:lnTo>
                    <a:cubicBezTo>
                      <a:pt x="270" y="397"/>
                      <a:pt x="271" y="397"/>
                      <a:pt x="273" y="397"/>
                    </a:cubicBezTo>
                    <a:lnTo>
                      <a:pt x="278" y="400"/>
                    </a:lnTo>
                    <a:cubicBezTo>
                      <a:pt x="280" y="400"/>
                      <a:pt x="281" y="401"/>
                      <a:pt x="281" y="402"/>
                    </a:cubicBezTo>
                    <a:lnTo>
                      <a:pt x="287" y="408"/>
                    </a:lnTo>
                    <a:cubicBezTo>
                      <a:pt x="288" y="409"/>
                      <a:pt x="288" y="410"/>
                      <a:pt x="289" y="411"/>
                    </a:cubicBezTo>
                    <a:lnTo>
                      <a:pt x="293" y="425"/>
                    </a:lnTo>
                    <a:lnTo>
                      <a:pt x="295" y="436"/>
                    </a:lnTo>
                    <a:cubicBezTo>
                      <a:pt x="295" y="437"/>
                      <a:pt x="295" y="437"/>
                      <a:pt x="295" y="438"/>
                    </a:cubicBezTo>
                    <a:lnTo>
                      <a:pt x="295" y="438"/>
                    </a:lnTo>
                    <a:lnTo>
                      <a:pt x="294" y="447"/>
                    </a:lnTo>
                    <a:cubicBezTo>
                      <a:pt x="294" y="447"/>
                      <a:pt x="294" y="448"/>
                      <a:pt x="293" y="449"/>
                    </a:cubicBezTo>
                    <a:lnTo>
                      <a:pt x="286" y="464"/>
                    </a:lnTo>
                    <a:lnTo>
                      <a:pt x="288" y="468"/>
                    </a:lnTo>
                    <a:lnTo>
                      <a:pt x="292" y="474"/>
                    </a:lnTo>
                    <a:lnTo>
                      <a:pt x="313" y="491"/>
                    </a:lnTo>
                    <a:lnTo>
                      <a:pt x="322" y="491"/>
                    </a:lnTo>
                    <a:lnTo>
                      <a:pt x="327" y="488"/>
                    </a:lnTo>
                    <a:lnTo>
                      <a:pt x="336" y="478"/>
                    </a:lnTo>
                    <a:lnTo>
                      <a:pt x="344" y="472"/>
                    </a:lnTo>
                    <a:lnTo>
                      <a:pt x="351" y="465"/>
                    </a:lnTo>
                    <a:cubicBezTo>
                      <a:pt x="352" y="464"/>
                      <a:pt x="353" y="464"/>
                      <a:pt x="354" y="463"/>
                    </a:cubicBezTo>
                    <a:lnTo>
                      <a:pt x="359" y="462"/>
                    </a:lnTo>
                    <a:cubicBezTo>
                      <a:pt x="360" y="462"/>
                      <a:pt x="361" y="461"/>
                      <a:pt x="362" y="462"/>
                    </a:cubicBezTo>
                    <a:lnTo>
                      <a:pt x="370" y="462"/>
                    </a:lnTo>
                    <a:lnTo>
                      <a:pt x="383" y="466"/>
                    </a:lnTo>
                    <a:lnTo>
                      <a:pt x="394" y="472"/>
                    </a:lnTo>
                    <a:lnTo>
                      <a:pt x="446" y="510"/>
                    </a:lnTo>
                    <a:cubicBezTo>
                      <a:pt x="447" y="511"/>
                      <a:pt x="448" y="512"/>
                      <a:pt x="449" y="513"/>
                    </a:cubicBezTo>
                    <a:lnTo>
                      <a:pt x="453" y="521"/>
                    </a:lnTo>
                    <a:cubicBezTo>
                      <a:pt x="453" y="523"/>
                      <a:pt x="453" y="524"/>
                      <a:pt x="453" y="525"/>
                    </a:cubicBezTo>
                    <a:lnTo>
                      <a:pt x="452" y="549"/>
                    </a:lnTo>
                    <a:cubicBezTo>
                      <a:pt x="452" y="550"/>
                      <a:pt x="452" y="551"/>
                      <a:pt x="451" y="552"/>
                    </a:cubicBezTo>
                    <a:lnTo>
                      <a:pt x="368" y="699"/>
                    </a:lnTo>
                    <a:lnTo>
                      <a:pt x="373" y="722"/>
                    </a:lnTo>
                    <a:lnTo>
                      <a:pt x="421" y="732"/>
                    </a:lnTo>
                    <a:cubicBezTo>
                      <a:pt x="422" y="732"/>
                      <a:pt x="423" y="732"/>
                      <a:pt x="424" y="733"/>
                    </a:cubicBezTo>
                    <a:lnTo>
                      <a:pt x="432" y="740"/>
                    </a:lnTo>
                    <a:lnTo>
                      <a:pt x="440" y="744"/>
                    </a:lnTo>
                    <a:cubicBezTo>
                      <a:pt x="441" y="745"/>
                      <a:pt x="442" y="745"/>
                      <a:pt x="442" y="746"/>
                    </a:cubicBezTo>
                    <a:lnTo>
                      <a:pt x="452" y="755"/>
                    </a:lnTo>
                    <a:lnTo>
                      <a:pt x="454" y="756"/>
                    </a:lnTo>
                    <a:lnTo>
                      <a:pt x="455" y="755"/>
                    </a:lnTo>
                    <a:lnTo>
                      <a:pt x="460" y="751"/>
                    </a:lnTo>
                    <a:lnTo>
                      <a:pt x="463" y="742"/>
                    </a:lnTo>
                    <a:lnTo>
                      <a:pt x="463" y="730"/>
                    </a:lnTo>
                    <a:cubicBezTo>
                      <a:pt x="463" y="729"/>
                      <a:pt x="463" y="729"/>
                      <a:pt x="463" y="728"/>
                    </a:cubicBezTo>
                    <a:lnTo>
                      <a:pt x="464" y="724"/>
                    </a:lnTo>
                    <a:cubicBezTo>
                      <a:pt x="465" y="720"/>
                      <a:pt x="468" y="718"/>
                      <a:pt x="472" y="718"/>
                    </a:cubicBezTo>
                    <a:lnTo>
                      <a:pt x="476" y="718"/>
                    </a:lnTo>
                    <a:cubicBezTo>
                      <a:pt x="477" y="718"/>
                      <a:pt x="478" y="718"/>
                      <a:pt x="480" y="719"/>
                    </a:cubicBezTo>
                    <a:lnTo>
                      <a:pt x="567" y="769"/>
                    </a:lnTo>
                    <a:lnTo>
                      <a:pt x="573" y="770"/>
                    </a:lnTo>
                    <a:cubicBezTo>
                      <a:pt x="573" y="770"/>
                      <a:pt x="574" y="771"/>
                      <a:pt x="575" y="771"/>
                    </a:cubicBezTo>
                    <a:lnTo>
                      <a:pt x="580" y="775"/>
                    </a:lnTo>
                    <a:lnTo>
                      <a:pt x="596" y="792"/>
                    </a:lnTo>
                    <a:lnTo>
                      <a:pt x="604" y="800"/>
                    </a:lnTo>
                    <a:lnTo>
                      <a:pt x="647" y="828"/>
                    </a:lnTo>
                    <a:lnTo>
                      <a:pt x="717" y="850"/>
                    </a:lnTo>
                    <a:lnTo>
                      <a:pt x="729" y="857"/>
                    </a:lnTo>
                    <a:lnTo>
                      <a:pt x="741" y="861"/>
                    </a:lnTo>
                    <a:lnTo>
                      <a:pt x="794" y="867"/>
                    </a:lnTo>
                    <a:cubicBezTo>
                      <a:pt x="795" y="867"/>
                      <a:pt x="796" y="867"/>
                      <a:pt x="796" y="868"/>
                    </a:cubicBezTo>
                    <a:lnTo>
                      <a:pt x="808" y="872"/>
                    </a:lnTo>
                    <a:cubicBezTo>
                      <a:pt x="809" y="873"/>
                      <a:pt x="810" y="873"/>
                      <a:pt x="811" y="874"/>
                    </a:cubicBezTo>
                    <a:lnTo>
                      <a:pt x="819" y="881"/>
                    </a:lnTo>
                    <a:cubicBezTo>
                      <a:pt x="819" y="882"/>
                      <a:pt x="820" y="882"/>
                      <a:pt x="820" y="883"/>
                    </a:cubicBezTo>
                    <a:lnTo>
                      <a:pt x="825" y="891"/>
                    </a:lnTo>
                    <a:lnTo>
                      <a:pt x="830" y="904"/>
                    </a:lnTo>
                    <a:lnTo>
                      <a:pt x="834" y="907"/>
                    </a:lnTo>
                    <a:lnTo>
                      <a:pt x="842" y="909"/>
                    </a:lnTo>
                    <a:lnTo>
                      <a:pt x="853" y="908"/>
                    </a:lnTo>
                    <a:lnTo>
                      <a:pt x="895" y="901"/>
                    </a:lnTo>
                    <a:cubicBezTo>
                      <a:pt x="895" y="901"/>
                      <a:pt x="896" y="901"/>
                      <a:pt x="897" y="901"/>
                    </a:cubicBezTo>
                    <a:lnTo>
                      <a:pt x="917" y="903"/>
                    </a:lnTo>
                    <a:lnTo>
                      <a:pt x="932" y="907"/>
                    </a:lnTo>
                    <a:lnTo>
                      <a:pt x="935" y="907"/>
                    </a:lnTo>
                    <a:lnTo>
                      <a:pt x="942" y="903"/>
                    </a:lnTo>
                    <a:lnTo>
                      <a:pt x="985" y="871"/>
                    </a:lnTo>
                    <a:lnTo>
                      <a:pt x="992" y="863"/>
                    </a:lnTo>
                    <a:lnTo>
                      <a:pt x="1001" y="851"/>
                    </a:lnTo>
                    <a:lnTo>
                      <a:pt x="1011" y="831"/>
                    </a:lnTo>
                    <a:lnTo>
                      <a:pt x="1030" y="783"/>
                    </a:lnTo>
                    <a:cubicBezTo>
                      <a:pt x="1030" y="782"/>
                      <a:pt x="1030" y="782"/>
                      <a:pt x="1031" y="781"/>
                    </a:cubicBezTo>
                    <a:lnTo>
                      <a:pt x="1150" y="636"/>
                    </a:lnTo>
                    <a:cubicBezTo>
                      <a:pt x="1151" y="635"/>
                      <a:pt x="1152" y="634"/>
                      <a:pt x="1153" y="633"/>
                    </a:cubicBezTo>
                    <a:lnTo>
                      <a:pt x="1179" y="624"/>
                    </a:lnTo>
                    <a:lnTo>
                      <a:pt x="1176" y="610"/>
                    </a:lnTo>
                    <a:lnTo>
                      <a:pt x="1175" y="608"/>
                    </a:lnTo>
                    <a:lnTo>
                      <a:pt x="1114" y="576"/>
                    </a:lnTo>
                    <a:lnTo>
                      <a:pt x="1099" y="565"/>
                    </a:lnTo>
                    <a:lnTo>
                      <a:pt x="1090" y="554"/>
                    </a:lnTo>
                    <a:cubicBezTo>
                      <a:pt x="1088" y="553"/>
                      <a:pt x="1088" y="552"/>
                      <a:pt x="1088" y="550"/>
                    </a:cubicBezTo>
                    <a:lnTo>
                      <a:pt x="1084" y="526"/>
                    </a:lnTo>
                    <a:lnTo>
                      <a:pt x="1080" y="514"/>
                    </a:lnTo>
                    <a:lnTo>
                      <a:pt x="1070" y="493"/>
                    </a:lnTo>
                    <a:lnTo>
                      <a:pt x="1062" y="483"/>
                    </a:lnTo>
                    <a:lnTo>
                      <a:pt x="1056" y="478"/>
                    </a:lnTo>
                    <a:lnTo>
                      <a:pt x="1053" y="476"/>
                    </a:lnTo>
                    <a:lnTo>
                      <a:pt x="1049" y="475"/>
                    </a:lnTo>
                    <a:lnTo>
                      <a:pt x="1016" y="468"/>
                    </a:lnTo>
                    <a:cubicBezTo>
                      <a:pt x="1015" y="468"/>
                      <a:pt x="1014" y="467"/>
                      <a:pt x="1013" y="466"/>
                    </a:cubicBezTo>
                    <a:lnTo>
                      <a:pt x="1007" y="462"/>
                    </a:lnTo>
                    <a:cubicBezTo>
                      <a:pt x="1006" y="461"/>
                      <a:pt x="1006" y="461"/>
                      <a:pt x="1005" y="460"/>
                    </a:cubicBezTo>
                    <a:lnTo>
                      <a:pt x="999" y="449"/>
                    </a:lnTo>
                    <a:lnTo>
                      <a:pt x="993" y="432"/>
                    </a:lnTo>
                    <a:lnTo>
                      <a:pt x="979" y="406"/>
                    </a:lnTo>
                    <a:lnTo>
                      <a:pt x="967" y="376"/>
                    </a:lnTo>
                    <a:lnTo>
                      <a:pt x="959" y="346"/>
                    </a:lnTo>
                    <a:lnTo>
                      <a:pt x="946" y="346"/>
                    </a:lnTo>
                    <a:lnTo>
                      <a:pt x="939" y="350"/>
                    </a:lnTo>
                    <a:lnTo>
                      <a:pt x="934" y="361"/>
                    </a:lnTo>
                    <a:lnTo>
                      <a:pt x="927" y="375"/>
                    </a:lnTo>
                    <a:cubicBezTo>
                      <a:pt x="925" y="377"/>
                      <a:pt x="923" y="379"/>
                      <a:pt x="921" y="379"/>
                    </a:cubicBezTo>
                    <a:lnTo>
                      <a:pt x="906" y="382"/>
                    </a:lnTo>
                    <a:cubicBezTo>
                      <a:pt x="904" y="383"/>
                      <a:pt x="901" y="382"/>
                      <a:pt x="900" y="381"/>
                    </a:cubicBezTo>
                    <a:cubicBezTo>
                      <a:pt x="898" y="379"/>
                      <a:pt x="897" y="377"/>
                      <a:pt x="897" y="375"/>
                    </a:cubicBezTo>
                    <a:lnTo>
                      <a:pt x="896" y="369"/>
                    </a:lnTo>
                    <a:lnTo>
                      <a:pt x="873" y="330"/>
                    </a:lnTo>
                    <a:lnTo>
                      <a:pt x="839" y="305"/>
                    </a:lnTo>
                    <a:lnTo>
                      <a:pt x="687" y="258"/>
                    </a:lnTo>
                    <a:lnTo>
                      <a:pt x="661" y="256"/>
                    </a:lnTo>
                    <a:cubicBezTo>
                      <a:pt x="659" y="256"/>
                      <a:pt x="658" y="256"/>
                      <a:pt x="657" y="255"/>
                    </a:cubicBezTo>
                    <a:lnTo>
                      <a:pt x="647" y="248"/>
                    </a:lnTo>
                    <a:cubicBezTo>
                      <a:pt x="645" y="247"/>
                      <a:pt x="644" y="245"/>
                      <a:pt x="643" y="243"/>
                    </a:cubicBezTo>
                    <a:lnTo>
                      <a:pt x="639" y="221"/>
                    </a:lnTo>
                    <a:lnTo>
                      <a:pt x="637" y="200"/>
                    </a:lnTo>
                    <a:lnTo>
                      <a:pt x="631" y="174"/>
                    </a:lnTo>
                    <a:lnTo>
                      <a:pt x="630" y="160"/>
                    </a:lnTo>
                    <a:lnTo>
                      <a:pt x="622" y="145"/>
                    </a:lnTo>
                    <a:lnTo>
                      <a:pt x="564" y="84"/>
                    </a:lnTo>
                    <a:lnTo>
                      <a:pt x="519" y="64"/>
                    </a:lnTo>
                    <a:lnTo>
                      <a:pt x="468" y="53"/>
                    </a:lnTo>
                    <a:lnTo>
                      <a:pt x="364" y="48"/>
                    </a:lnTo>
                    <a:lnTo>
                      <a:pt x="357" y="53"/>
                    </a:lnTo>
                    <a:lnTo>
                      <a:pt x="355" y="57"/>
                    </a:lnTo>
                    <a:lnTo>
                      <a:pt x="349" y="64"/>
                    </a:lnTo>
                    <a:lnTo>
                      <a:pt x="341" y="70"/>
                    </a:lnTo>
                    <a:cubicBezTo>
                      <a:pt x="339" y="72"/>
                      <a:pt x="336" y="72"/>
                      <a:pt x="334" y="72"/>
                    </a:cubicBezTo>
                    <a:cubicBezTo>
                      <a:pt x="331" y="71"/>
                      <a:pt x="329" y="69"/>
                      <a:pt x="328" y="66"/>
                    </a:cubicBezTo>
                    <a:lnTo>
                      <a:pt x="321" y="40"/>
                    </a:lnTo>
                    <a:lnTo>
                      <a:pt x="315" y="37"/>
                    </a:lnTo>
                    <a:lnTo>
                      <a:pt x="288" y="48"/>
                    </a:lnTo>
                    <a:cubicBezTo>
                      <a:pt x="287" y="48"/>
                      <a:pt x="286" y="48"/>
                      <a:pt x="285" y="48"/>
                    </a:cubicBezTo>
                    <a:lnTo>
                      <a:pt x="260" y="50"/>
                    </a:lnTo>
                    <a:cubicBezTo>
                      <a:pt x="257" y="50"/>
                      <a:pt x="255" y="49"/>
                      <a:pt x="253" y="47"/>
                    </a:cubicBezTo>
                    <a:lnTo>
                      <a:pt x="249" y="42"/>
                    </a:lnTo>
                    <a:cubicBezTo>
                      <a:pt x="248" y="40"/>
                      <a:pt x="247" y="38"/>
                      <a:pt x="248" y="36"/>
                    </a:cubicBezTo>
                    <a:lnTo>
                      <a:pt x="249" y="21"/>
                    </a:lnTo>
                    <a:lnTo>
                      <a:pt x="247" y="11"/>
                    </a:lnTo>
                    <a:lnTo>
                      <a:pt x="244" y="17"/>
                    </a:lnTo>
                    <a:cubicBezTo>
                      <a:pt x="242" y="20"/>
                      <a:pt x="238" y="21"/>
                      <a:pt x="235" y="20"/>
                    </a:cubicBezTo>
                    <a:lnTo>
                      <a:pt x="222" y="17"/>
                    </a:lnTo>
                    <a:cubicBezTo>
                      <a:pt x="220" y="17"/>
                      <a:pt x="219" y="16"/>
                      <a:pt x="218" y="15"/>
                    </a:cubicBezTo>
                    <a:lnTo>
                      <a:pt x="209" y="8"/>
                    </a:lnTo>
                    <a:lnTo>
                      <a:pt x="203" y="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="" xmlns:a16="http://schemas.microsoft.com/office/drawing/2014/main" id="{C071D820-5435-4D62-A920-4DA4D9887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707" y="1377120"/>
                <a:ext cx="678108" cy="416049"/>
              </a:xfrm>
              <a:custGeom>
                <a:avLst/>
                <a:gdLst>
                  <a:gd name="T0" fmla="*/ 5 w 1106"/>
                  <a:gd name="T1" fmla="*/ 282 h 679"/>
                  <a:gd name="T2" fmla="*/ 67 w 1106"/>
                  <a:gd name="T3" fmla="*/ 307 h 679"/>
                  <a:gd name="T4" fmla="*/ 82 w 1106"/>
                  <a:gd name="T5" fmla="*/ 321 h 679"/>
                  <a:gd name="T6" fmla="*/ 93 w 1106"/>
                  <a:gd name="T7" fmla="*/ 350 h 679"/>
                  <a:gd name="T8" fmla="*/ 131 w 1106"/>
                  <a:gd name="T9" fmla="*/ 352 h 679"/>
                  <a:gd name="T10" fmla="*/ 188 w 1106"/>
                  <a:gd name="T11" fmla="*/ 366 h 679"/>
                  <a:gd name="T12" fmla="*/ 221 w 1106"/>
                  <a:gd name="T13" fmla="*/ 356 h 679"/>
                  <a:gd name="T14" fmla="*/ 275 w 1106"/>
                  <a:gd name="T15" fmla="*/ 352 h 679"/>
                  <a:gd name="T16" fmla="*/ 301 w 1106"/>
                  <a:gd name="T17" fmla="*/ 353 h 679"/>
                  <a:gd name="T18" fmla="*/ 343 w 1106"/>
                  <a:gd name="T19" fmla="*/ 358 h 679"/>
                  <a:gd name="T20" fmla="*/ 364 w 1106"/>
                  <a:gd name="T21" fmla="*/ 332 h 679"/>
                  <a:gd name="T22" fmla="*/ 382 w 1106"/>
                  <a:gd name="T23" fmla="*/ 317 h 679"/>
                  <a:gd name="T24" fmla="*/ 398 w 1106"/>
                  <a:gd name="T25" fmla="*/ 318 h 679"/>
                  <a:gd name="T26" fmla="*/ 418 w 1106"/>
                  <a:gd name="T27" fmla="*/ 348 h 679"/>
                  <a:gd name="T28" fmla="*/ 444 w 1106"/>
                  <a:gd name="T29" fmla="*/ 352 h 679"/>
                  <a:gd name="T30" fmla="*/ 457 w 1106"/>
                  <a:gd name="T31" fmla="*/ 360 h 679"/>
                  <a:gd name="T32" fmla="*/ 453 w 1106"/>
                  <a:gd name="T33" fmla="*/ 393 h 679"/>
                  <a:gd name="T34" fmla="*/ 468 w 1106"/>
                  <a:gd name="T35" fmla="*/ 430 h 679"/>
                  <a:gd name="T36" fmla="*/ 469 w 1106"/>
                  <a:gd name="T37" fmla="*/ 450 h 679"/>
                  <a:gd name="T38" fmla="*/ 461 w 1106"/>
                  <a:gd name="T39" fmla="*/ 506 h 679"/>
                  <a:gd name="T40" fmla="*/ 499 w 1106"/>
                  <a:gd name="T41" fmla="*/ 659 h 679"/>
                  <a:gd name="T42" fmla="*/ 518 w 1106"/>
                  <a:gd name="T43" fmla="*/ 678 h 679"/>
                  <a:gd name="T44" fmla="*/ 552 w 1106"/>
                  <a:gd name="T45" fmla="*/ 665 h 679"/>
                  <a:gd name="T46" fmla="*/ 576 w 1106"/>
                  <a:gd name="T47" fmla="*/ 632 h 679"/>
                  <a:gd name="T48" fmla="*/ 567 w 1106"/>
                  <a:gd name="T49" fmla="*/ 512 h 679"/>
                  <a:gd name="T50" fmla="*/ 569 w 1106"/>
                  <a:gd name="T51" fmla="*/ 492 h 679"/>
                  <a:gd name="T52" fmla="*/ 597 w 1106"/>
                  <a:gd name="T53" fmla="*/ 473 h 679"/>
                  <a:gd name="T54" fmla="*/ 626 w 1106"/>
                  <a:gd name="T55" fmla="*/ 474 h 679"/>
                  <a:gd name="T56" fmla="*/ 675 w 1106"/>
                  <a:gd name="T57" fmla="*/ 439 h 679"/>
                  <a:gd name="T58" fmla="*/ 689 w 1106"/>
                  <a:gd name="T59" fmla="*/ 439 h 679"/>
                  <a:gd name="T60" fmla="*/ 695 w 1106"/>
                  <a:gd name="T61" fmla="*/ 446 h 679"/>
                  <a:gd name="T62" fmla="*/ 732 w 1106"/>
                  <a:gd name="T63" fmla="*/ 449 h 679"/>
                  <a:gd name="T64" fmla="*/ 754 w 1106"/>
                  <a:gd name="T65" fmla="*/ 431 h 679"/>
                  <a:gd name="T66" fmla="*/ 762 w 1106"/>
                  <a:gd name="T67" fmla="*/ 411 h 679"/>
                  <a:gd name="T68" fmla="*/ 932 w 1106"/>
                  <a:gd name="T69" fmla="*/ 317 h 679"/>
                  <a:gd name="T70" fmla="*/ 964 w 1106"/>
                  <a:gd name="T71" fmla="*/ 317 h 679"/>
                  <a:gd name="T72" fmla="*/ 973 w 1106"/>
                  <a:gd name="T73" fmla="*/ 327 h 679"/>
                  <a:gd name="T74" fmla="*/ 1011 w 1106"/>
                  <a:gd name="T75" fmla="*/ 320 h 679"/>
                  <a:gd name="T76" fmla="*/ 1085 w 1106"/>
                  <a:gd name="T77" fmla="*/ 257 h 679"/>
                  <a:gd name="T78" fmla="*/ 1104 w 1106"/>
                  <a:gd name="T79" fmla="*/ 208 h 679"/>
                  <a:gd name="T80" fmla="*/ 1100 w 1106"/>
                  <a:gd name="T81" fmla="*/ 187 h 679"/>
                  <a:gd name="T82" fmla="*/ 1072 w 1106"/>
                  <a:gd name="T83" fmla="*/ 161 h 679"/>
                  <a:gd name="T84" fmla="*/ 887 w 1106"/>
                  <a:gd name="T85" fmla="*/ 140 h 679"/>
                  <a:gd name="T86" fmla="*/ 788 w 1106"/>
                  <a:gd name="T87" fmla="*/ 170 h 679"/>
                  <a:gd name="T88" fmla="*/ 586 w 1106"/>
                  <a:gd name="T89" fmla="*/ 132 h 679"/>
                  <a:gd name="T90" fmla="*/ 569 w 1106"/>
                  <a:gd name="T91" fmla="*/ 105 h 679"/>
                  <a:gd name="T92" fmla="*/ 562 w 1106"/>
                  <a:gd name="T93" fmla="*/ 73 h 679"/>
                  <a:gd name="T94" fmla="*/ 538 w 1106"/>
                  <a:gd name="T95" fmla="*/ 47 h 679"/>
                  <a:gd name="T96" fmla="*/ 496 w 1106"/>
                  <a:gd name="T97" fmla="*/ 33 h 679"/>
                  <a:gd name="T98" fmla="*/ 459 w 1106"/>
                  <a:gd name="T99" fmla="*/ 39 h 679"/>
                  <a:gd name="T100" fmla="*/ 401 w 1106"/>
                  <a:gd name="T101" fmla="*/ 50 h 679"/>
                  <a:gd name="T102" fmla="*/ 360 w 1106"/>
                  <a:gd name="T103" fmla="*/ 34 h 679"/>
                  <a:gd name="T104" fmla="*/ 310 w 1106"/>
                  <a:gd name="T105" fmla="*/ 2 h 679"/>
                  <a:gd name="T106" fmla="*/ 291 w 1106"/>
                  <a:gd name="T107" fmla="*/ 26 h 679"/>
                  <a:gd name="T108" fmla="*/ 260 w 1106"/>
                  <a:gd name="T109" fmla="*/ 41 h 679"/>
                  <a:gd name="T110" fmla="*/ 221 w 1106"/>
                  <a:gd name="T111" fmla="*/ 56 h 679"/>
                  <a:gd name="T112" fmla="*/ 223 w 1106"/>
                  <a:gd name="T113" fmla="*/ 108 h 679"/>
                  <a:gd name="T114" fmla="*/ 195 w 1106"/>
                  <a:gd name="T115" fmla="*/ 154 h 679"/>
                  <a:gd name="T116" fmla="*/ 120 w 1106"/>
                  <a:gd name="T117" fmla="*/ 193 h 679"/>
                  <a:gd name="T118" fmla="*/ 0 w 1106"/>
                  <a:gd name="T119" fmla="*/ 245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6" h="679">
                    <a:moveTo>
                      <a:pt x="2" y="261"/>
                    </a:moveTo>
                    <a:lnTo>
                      <a:pt x="2" y="275"/>
                    </a:lnTo>
                    <a:lnTo>
                      <a:pt x="5" y="282"/>
                    </a:lnTo>
                    <a:lnTo>
                      <a:pt x="12" y="288"/>
                    </a:lnTo>
                    <a:lnTo>
                      <a:pt x="65" y="306"/>
                    </a:lnTo>
                    <a:cubicBezTo>
                      <a:pt x="66" y="306"/>
                      <a:pt x="66" y="306"/>
                      <a:pt x="67" y="307"/>
                    </a:cubicBezTo>
                    <a:lnTo>
                      <a:pt x="75" y="312"/>
                    </a:lnTo>
                    <a:cubicBezTo>
                      <a:pt x="75" y="313"/>
                      <a:pt x="76" y="313"/>
                      <a:pt x="76" y="314"/>
                    </a:cubicBezTo>
                    <a:lnTo>
                      <a:pt x="82" y="321"/>
                    </a:lnTo>
                    <a:cubicBezTo>
                      <a:pt x="83" y="322"/>
                      <a:pt x="83" y="323"/>
                      <a:pt x="84" y="324"/>
                    </a:cubicBezTo>
                    <a:lnTo>
                      <a:pt x="90" y="348"/>
                    </a:lnTo>
                    <a:lnTo>
                      <a:pt x="93" y="350"/>
                    </a:lnTo>
                    <a:lnTo>
                      <a:pt x="103" y="351"/>
                    </a:lnTo>
                    <a:lnTo>
                      <a:pt x="119" y="350"/>
                    </a:lnTo>
                    <a:lnTo>
                      <a:pt x="131" y="352"/>
                    </a:lnTo>
                    <a:lnTo>
                      <a:pt x="168" y="365"/>
                    </a:lnTo>
                    <a:lnTo>
                      <a:pt x="180" y="367"/>
                    </a:lnTo>
                    <a:lnTo>
                      <a:pt x="188" y="366"/>
                    </a:lnTo>
                    <a:lnTo>
                      <a:pt x="202" y="360"/>
                    </a:lnTo>
                    <a:lnTo>
                      <a:pt x="210" y="358"/>
                    </a:lnTo>
                    <a:lnTo>
                      <a:pt x="221" y="356"/>
                    </a:lnTo>
                    <a:lnTo>
                      <a:pt x="240" y="357"/>
                    </a:lnTo>
                    <a:lnTo>
                      <a:pt x="259" y="356"/>
                    </a:lnTo>
                    <a:lnTo>
                      <a:pt x="275" y="352"/>
                    </a:lnTo>
                    <a:lnTo>
                      <a:pt x="286" y="351"/>
                    </a:lnTo>
                    <a:lnTo>
                      <a:pt x="299" y="353"/>
                    </a:lnTo>
                    <a:cubicBezTo>
                      <a:pt x="300" y="353"/>
                      <a:pt x="300" y="353"/>
                      <a:pt x="301" y="353"/>
                    </a:cubicBezTo>
                    <a:lnTo>
                      <a:pt x="318" y="360"/>
                    </a:lnTo>
                    <a:lnTo>
                      <a:pt x="338" y="361"/>
                    </a:lnTo>
                    <a:lnTo>
                      <a:pt x="343" y="358"/>
                    </a:lnTo>
                    <a:lnTo>
                      <a:pt x="348" y="355"/>
                    </a:lnTo>
                    <a:lnTo>
                      <a:pt x="354" y="348"/>
                    </a:lnTo>
                    <a:lnTo>
                      <a:pt x="364" y="332"/>
                    </a:lnTo>
                    <a:lnTo>
                      <a:pt x="370" y="323"/>
                    </a:lnTo>
                    <a:cubicBezTo>
                      <a:pt x="371" y="323"/>
                      <a:pt x="372" y="322"/>
                      <a:pt x="373" y="321"/>
                    </a:cubicBezTo>
                    <a:lnTo>
                      <a:pt x="382" y="317"/>
                    </a:lnTo>
                    <a:cubicBezTo>
                      <a:pt x="383" y="316"/>
                      <a:pt x="384" y="316"/>
                      <a:pt x="386" y="316"/>
                    </a:cubicBezTo>
                    <a:lnTo>
                      <a:pt x="393" y="316"/>
                    </a:lnTo>
                    <a:cubicBezTo>
                      <a:pt x="395" y="316"/>
                      <a:pt x="397" y="317"/>
                      <a:pt x="398" y="318"/>
                    </a:cubicBezTo>
                    <a:lnTo>
                      <a:pt x="406" y="327"/>
                    </a:lnTo>
                    <a:lnTo>
                      <a:pt x="412" y="336"/>
                    </a:lnTo>
                    <a:lnTo>
                      <a:pt x="418" y="348"/>
                    </a:lnTo>
                    <a:lnTo>
                      <a:pt x="423" y="352"/>
                    </a:lnTo>
                    <a:lnTo>
                      <a:pt x="429" y="353"/>
                    </a:lnTo>
                    <a:lnTo>
                      <a:pt x="444" y="352"/>
                    </a:lnTo>
                    <a:cubicBezTo>
                      <a:pt x="446" y="352"/>
                      <a:pt x="447" y="352"/>
                      <a:pt x="449" y="353"/>
                    </a:cubicBezTo>
                    <a:lnTo>
                      <a:pt x="453" y="356"/>
                    </a:lnTo>
                    <a:cubicBezTo>
                      <a:pt x="455" y="357"/>
                      <a:pt x="456" y="358"/>
                      <a:pt x="457" y="360"/>
                    </a:cubicBezTo>
                    <a:lnTo>
                      <a:pt x="459" y="366"/>
                    </a:lnTo>
                    <a:cubicBezTo>
                      <a:pt x="460" y="368"/>
                      <a:pt x="460" y="369"/>
                      <a:pt x="459" y="371"/>
                    </a:cubicBezTo>
                    <a:lnTo>
                      <a:pt x="453" y="393"/>
                    </a:lnTo>
                    <a:lnTo>
                      <a:pt x="453" y="400"/>
                    </a:lnTo>
                    <a:lnTo>
                      <a:pt x="458" y="412"/>
                    </a:lnTo>
                    <a:lnTo>
                      <a:pt x="468" y="430"/>
                    </a:lnTo>
                    <a:cubicBezTo>
                      <a:pt x="468" y="431"/>
                      <a:pt x="468" y="432"/>
                      <a:pt x="468" y="433"/>
                    </a:cubicBezTo>
                    <a:lnTo>
                      <a:pt x="469" y="439"/>
                    </a:lnTo>
                    <a:lnTo>
                      <a:pt x="469" y="450"/>
                    </a:lnTo>
                    <a:lnTo>
                      <a:pt x="464" y="476"/>
                    </a:lnTo>
                    <a:lnTo>
                      <a:pt x="463" y="491"/>
                    </a:lnTo>
                    <a:lnTo>
                      <a:pt x="461" y="506"/>
                    </a:lnTo>
                    <a:lnTo>
                      <a:pt x="470" y="596"/>
                    </a:lnTo>
                    <a:lnTo>
                      <a:pt x="493" y="635"/>
                    </a:lnTo>
                    <a:lnTo>
                      <a:pt x="499" y="659"/>
                    </a:lnTo>
                    <a:lnTo>
                      <a:pt x="506" y="671"/>
                    </a:lnTo>
                    <a:lnTo>
                      <a:pt x="512" y="678"/>
                    </a:lnTo>
                    <a:lnTo>
                      <a:pt x="518" y="678"/>
                    </a:lnTo>
                    <a:lnTo>
                      <a:pt x="530" y="677"/>
                    </a:lnTo>
                    <a:lnTo>
                      <a:pt x="550" y="666"/>
                    </a:lnTo>
                    <a:cubicBezTo>
                      <a:pt x="550" y="665"/>
                      <a:pt x="551" y="665"/>
                      <a:pt x="552" y="665"/>
                    </a:cubicBezTo>
                    <a:lnTo>
                      <a:pt x="582" y="658"/>
                    </a:lnTo>
                    <a:lnTo>
                      <a:pt x="576" y="634"/>
                    </a:lnTo>
                    <a:cubicBezTo>
                      <a:pt x="576" y="633"/>
                      <a:pt x="576" y="633"/>
                      <a:pt x="576" y="632"/>
                    </a:cubicBezTo>
                    <a:lnTo>
                      <a:pt x="579" y="566"/>
                    </a:lnTo>
                    <a:lnTo>
                      <a:pt x="576" y="547"/>
                    </a:lnTo>
                    <a:lnTo>
                      <a:pt x="567" y="512"/>
                    </a:lnTo>
                    <a:cubicBezTo>
                      <a:pt x="567" y="511"/>
                      <a:pt x="567" y="510"/>
                      <a:pt x="567" y="509"/>
                    </a:cubicBezTo>
                    <a:lnTo>
                      <a:pt x="568" y="495"/>
                    </a:lnTo>
                    <a:cubicBezTo>
                      <a:pt x="568" y="494"/>
                      <a:pt x="568" y="493"/>
                      <a:pt x="569" y="492"/>
                    </a:cubicBezTo>
                    <a:lnTo>
                      <a:pt x="573" y="484"/>
                    </a:lnTo>
                    <a:cubicBezTo>
                      <a:pt x="574" y="482"/>
                      <a:pt x="576" y="480"/>
                      <a:pt x="578" y="479"/>
                    </a:cubicBezTo>
                    <a:lnTo>
                      <a:pt x="597" y="473"/>
                    </a:lnTo>
                    <a:lnTo>
                      <a:pt x="603" y="473"/>
                    </a:lnTo>
                    <a:lnTo>
                      <a:pt x="621" y="475"/>
                    </a:lnTo>
                    <a:lnTo>
                      <a:pt x="626" y="474"/>
                    </a:lnTo>
                    <a:lnTo>
                      <a:pt x="631" y="471"/>
                    </a:lnTo>
                    <a:lnTo>
                      <a:pt x="673" y="440"/>
                    </a:lnTo>
                    <a:cubicBezTo>
                      <a:pt x="674" y="439"/>
                      <a:pt x="674" y="439"/>
                      <a:pt x="675" y="439"/>
                    </a:cubicBezTo>
                    <a:lnTo>
                      <a:pt x="680" y="437"/>
                    </a:lnTo>
                    <a:cubicBezTo>
                      <a:pt x="682" y="436"/>
                      <a:pt x="684" y="436"/>
                      <a:pt x="686" y="437"/>
                    </a:cubicBezTo>
                    <a:lnTo>
                      <a:pt x="689" y="439"/>
                    </a:lnTo>
                    <a:cubicBezTo>
                      <a:pt x="690" y="439"/>
                      <a:pt x="691" y="440"/>
                      <a:pt x="692" y="441"/>
                    </a:cubicBezTo>
                    <a:lnTo>
                      <a:pt x="694" y="444"/>
                    </a:lnTo>
                    <a:cubicBezTo>
                      <a:pt x="694" y="444"/>
                      <a:pt x="695" y="445"/>
                      <a:pt x="695" y="446"/>
                    </a:cubicBezTo>
                    <a:lnTo>
                      <a:pt x="699" y="455"/>
                    </a:lnTo>
                    <a:lnTo>
                      <a:pt x="702" y="455"/>
                    </a:lnTo>
                    <a:lnTo>
                      <a:pt x="732" y="449"/>
                    </a:lnTo>
                    <a:lnTo>
                      <a:pt x="745" y="443"/>
                    </a:lnTo>
                    <a:lnTo>
                      <a:pt x="750" y="438"/>
                    </a:lnTo>
                    <a:lnTo>
                      <a:pt x="754" y="431"/>
                    </a:lnTo>
                    <a:lnTo>
                      <a:pt x="757" y="420"/>
                    </a:lnTo>
                    <a:cubicBezTo>
                      <a:pt x="757" y="419"/>
                      <a:pt x="757" y="418"/>
                      <a:pt x="758" y="417"/>
                    </a:cubicBezTo>
                    <a:lnTo>
                      <a:pt x="762" y="411"/>
                    </a:lnTo>
                    <a:cubicBezTo>
                      <a:pt x="762" y="410"/>
                      <a:pt x="763" y="409"/>
                      <a:pt x="764" y="409"/>
                    </a:cubicBezTo>
                    <a:lnTo>
                      <a:pt x="885" y="334"/>
                    </a:lnTo>
                    <a:lnTo>
                      <a:pt x="932" y="317"/>
                    </a:lnTo>
                    <a:lnTo>
                      <a:pt x="955" y="314"/>
                    </a:lnTo>
                    <a:cubicBezTo>
                      <a:pt x="956" y="314"/>
                      <a:pt x="957" y="314"/>
                      <a:pt x="958" y="315"/>
                    </a:cubicBezTo>
                    <a:lnTo>
                      <a:pt x="964" y="317"/>
                    </a:lnTo>
                    <a:cubicBezTo>
                      <a:pt x="966" y="318"/>
                      <a:pt x="967" y="318"/>
                      <a:pt x="968" y="320"/>
                    </a:cubicBezTo>
                    <a:lnTo>
                      <a:pt x="972" y="325"/>
                    </a:lnTo>
                    <a:cubicBezTo>
                      <a:pt x="973" y="325"/>
                      <a:pt x="973" y="326"/>
                      <a:pt x="973" y="327"/>
                    </a:cubicBezTo>
                    <a:lnTo>
                      <a:pt x="976" y="336"/>
                    </a:lnTo>
                    <a:lnTo>
                      <a:pt x="988" y="332"/>
                    </a:lnTo>
                    <a:lnTo>
                      <a:pt x="1011" y="320"/>
                    </a:lnTo>
                    <a:lnTo>
                      <a:pt x="1056" y="290"/>
                    </a:lnTo>
                    <a:lnTo>
                      <a:pt x="1076" y="271"/>
                    </a:lnTo>
                    <a:lnTo>
                      <a:pt x="1085" y="257"/>
                    </a:lnTo>
                    <a:lnTo>
                      <a:pt x="1092" y="236"/>
                    </a:lnTo>
                    <a:lnTo>
                      <a:pt x="1101" y="217"/>
                    </a:lnTo>
                    <a:lnTo>
                      <a:pt x="1104" y="208"/>
                    </a:lnTo>
                    <a:lnTo>
                      <a:pt x="1105" y="201"/>
                    </a:lnTo>
                    <a:lnTo>
                      <a:pt x="1102" y="188"/>
                    </a:lnTo>
                    <a:lnTo>
                      <a:pt x="1100" y="187"/>
                    </a:lnTo>
                    <a:lnTo>
                      <a:pt x="1089" y="180"/>
                    </a:lnTo>
                    <a:cubicBezTo>
                      <a:pt x="1089" y="179"/>
                      <a:pt x="1088" y="179"/>
                      <a:pt x="1087" y="178"/>
                    </a:cubicBezTo>
                    <a:lnTo>
                      <a:pt x="1072" y="161"/>
                    </a:lnTo>
                    <a:lnTo>
                      <a:pt x="1044" y="152"/>
                    </a:lnTo>
                    <a:lnTo>
                      <a:pt x="901" y="143"/>
                    </a:lnTo>
                    <a:lnTo>
                      <a:pt x="887" y="140"/>
                    </a:lnTo>
                    <a:lnTo>
                      <a:pt x="877" y="142"/>
                    </a:lnTo>
                    <a:lnTo>
                      <a:pt x="791" y="169"/>
                    </a:lnTo>
                    <a:cubicBezTo>
                      <a:pt x="790" y="170"/>
                      <a:pt x="789" y="170"/>
                      <a:pt x="788" y="170"/>
                    </a:cubicBezTo>
                    <a:lnTo>
                      <a:pt x="748" y="169"/>
                    </a:lnTo>
                    <a:lnTo>
                      <a:pt x="589" y="134"/>
                    </a:lnTo>
                    <a:cubicBezTo>
                      <a:pt x="588" y="134"/>
                      <a:pt x="587" y="133"/>
                      <a:pt x="586" y="132"/>
                    </a:cubicBezTo>
                    <a:lnTo>
                      <a:pt x="576" y="121"/>
                    </a:lnTo>
                    <a:lnTo>
                      <a:pt x="575" y="120"/>
                    </a:lnTo>
                    <a:lnTo>
                      <a:pt x="569" y="105"/>
                    </a:lnTo>
                    <a:lnTo>
                      <a:pt x="566" y="96"/>
                    </a:lnTo>
                    <a:lnTo>
                      <a:pt x="564" y="77"/>
                    </a:lnTo>
                    <a:lnTo>
                      <a:pt x="562" y="73"/>
                    </a:lnTo>
                    <a:lnTo>
                      <a:pt x="549" y="57"/>
                    </a:lnTo>
                    <a:lnTo>
                      <a:pt x="543" y="51"/>
                    </a:lnTo>
                    <a:lnTo>
                      <a:pt x="538" y="47"/>
                    </a:lnTo>
                    <a:lnTo>
                      <a:pt x="514" y="44"/>
                    </a:lnTo>
                    <a:cubicBezTo>
                      <a:pt x="513" y="44"/>
                      <a:pt x="512" y="44"/>
                      <a:pt x="511" y="43"/>
                    </a:cubicBezTo>
                    <a:lnTo>
                      <a:pt x="496" y="33"/>
                    </a:lnTo>
                    <a:lnTo>
                      <a:pt x="493" y="37"/>
                    </a:lnTo>
                    <a:cubicBezTo>
                      <a:pt x="491" y="38"/>
                      <a:pt x="490" y="40"/>
                      <a:pt x="487" y="39"/>
                    </a:cubicBezTo>
                    <a:lnTo>
                      <a:pt x="459" y="39"/>
                    </a:lnTo>
                    <a:lnTo>
                      <a:pt x="415" y="49"/>
                    </a:lnTo>
                    <a:lnTo>
                      <a:pt x="403" y="50"/>
                    </a:lnTo>
                    <a:cubicBezTo>
                      <a:pt x="402" y="50"/>
                      <a:pt x="402" y="50"/>
                      <a:pt x="401" y="50"/>
                    </a:cubicBezTo>
                    <a:lnTo>
                      <a:pt x="380" y="45"/>
                    </a:lnTo>
                    <a:cubicBezTo>
                      <a:pt x="379" y="45"/>
                      <a:pt x="378" y="45"/>
                      <a:pt x="377" y="44"/>
                    </a:cubicBezTo>
                    <a:lnTo>
                      <a:pt x="360" y="34"/>
                    </a:lnTo>
                    <a:lnTo>
                      <a:pt x="329" y="4"/>
                    </a:lnTo>
                    <a:lnTo>
                      <a:pt x="320" y="0"/>
                    </a:lnTo>
                    <a:lnTo>
                      <a:pt x="310" y="2"/>
                    </a:lnTo>
                    <a:lnTo>
                      <a:pt x="301" y="12"/>
                    </a:lnTo>
                    <a:lnTo>
                      <a:pt x="292" y="24"/>
                    </a:lnTo>
                    <a:cubicBezTo>
                      <a:pt x="292" y="25"/>
                      <a:pt x="291" y="26"/>
                      <a:pt x="291" y="26"/>
                    </a:cubicBezTo>
                    <a:lnTo>
                      <a:pt x="279" y="36"/>
                    </a:lnTo>
                    <a:cubicBezTo>
                      <a:pt x="278" y="37"/>
                      <a:pt x="277" y="38"/>
                      <a:pt x="275" y="38"/>
                    </a:cubicBezTo>
                    <a:lnTo>
                      <a:pt x="260" y="41"/>
                    </a:lnTo>
                    <a:cubicBezTo>
                      <a:pt x="259" y="41"/>
                      <a:pt x="258" y="41"/>
                      <a:pt x="257" y="41"/>
                    </a:cubicBezTo>
                    <a:lnTo>
                      <a:pt x="221" y="33"/>
                    </a:lnTo>
                    <a:lnTo>
                      <a:pt x="221" y="56"/>
                    </a:lnTo>
                    <a:lnTo>
                      <a:pt x="223" y="81"/>
                    </a:lnTo>
                    <a:lnTo>
                      <a:pt x="223" y="106"/>
                    </a:lnTo>
                    <a:cubicBezTo>
                      <a:pt x="223" y="106"/>
                      <a:pt x="223" y="107"/>
                      <a:pt x="223" y="108"/>
                    </a:cubicBezTo>
                    <a:lnTo>
                      <a:pt x="214" y="133"/>
                    </a:lnTo>
                    <a:cubicBezTo>
                      <a:pt x="213" y="134"/>
                      <a:pt x="213" y="135"/>
                      <a:pt x="212" y="136"/>
                    </a:cubicBezTo>
                    <a:lnTo>
                      <a:pt x="195" y="154"/>
                    </a:lnTo>
                    <a:lnTo>
                      <a:pt x="169" y="173"/>
                    </a:lnTo>
                    <a:lnTo>
                      <a:pt x="142" y="187"/>
                    </a:lnTo>
                    <a:lnTo>
                      <a:pt x="120" y="193"/>
                    </a:lnTo>
                    <a:lnTo>
                      <a:pt x="79" y="201"/>
                    </a:lnTo>
                    <a:lnTo>
                      <a:pt x="0" y="244"/>
                    </a:lnTo>
                    <a:cubicBezTo>
                      <a:pt x="0" y="245"/>
                      <a:pt x="0" y="245"/>
                      <a:pt x="0" y="245"/>
                    </a:cubicBezTo>
                    <a:lnTo>
                      <a:pt x="2" y="2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="" xmlns:a16="http://schemas.microsoft.com/office/drawing/2014/main" id="{CE69AD99-9254-42CB-B5D2-6A2F019FD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2369" y="4027409"/>
                <a:ext cx="1094157" cy="934761"/>
              </a:xfrm>
              <a:custGeom>
                <a:avLst/>
                <a:gdLst>
                  <a:gd name="T0" fmla="*/ 104 w 1784"/>
                  <a:gd name="T1" fmla="*/ 830 h 1527"/>
                  <a:gd name="T2" fmla="*/ 173 w 1784"/>
                  <a:gd name="T3" fmla="*/ 809 h 1527"/>
                  <a:gd name="T4" fmla="*/ 112 w 1784"/>
                  <a:gd name="T5" fmla="*/ 768 h 1527"/>
                  <a:gd name="T6" fmla="*/ 348 w 1784"/>
                  <a:gd name="T7" fmla="*/ 737 h 1527"/>
                  <a:gd name="T8" fmla="*/ 394 w 1784"/>
                  <a:gd name="T9" fmla="*/ 714 h 1527"/>
                  <a:gd name="T10" fmla="*/ 551 w 1784"/>
                  <a:gd name="T11" fmla="*/ 724 h 1527"/>
                  <a:gd name="T12" fmla="*/ 551 w 1784"/>
                  <a:gd name="T13" fmla="*/ 767 h 1527"/>
                  <a:gd name="T14" fmla="*/ 606 w 1784"/>
                  <a:gd name="T15" fmla="*/ 795 h 1527"/>
                  <a:gd name="T16" fmla="*/ 629 w 1784"/>
                  <a:gd name="T17" fmla="*/ 784 h 1527"/>
                  <a:gd name="T18" fmla="*/ 649 w 1784"/>
                  <a:gd name="T19" fmla="*/ 800 h 1527"/>
                  <a:gd name="T20" fmla="*/ 846 w 1784"/>
                  <a:gd name="T21" fmla="*/ 910 h 1527"/>
                  <a:gd name="T22" fmla="*/ 1094 w 1784"/>
                  <a:gd name="T23" fmla="*/ 976 h 1527"/>
                  <a:gd name="T24" fmla="*/ 1152 w 1784"/>
                  <a:gd name="T25" fmla="*/ 1025 h 1527"/>
                  <a:gd name="T26" fmla="*/ 1295 w 1784"/>
                  <a:gd name="T27" fmla="*/ 1188 h 1527"/>
                  <a:gd name="T28" fmla="*/ 1320 w 1784"/>
                  <a:gd name="T29" fmla="*/ 1248 h 1527"/>
                  <a:gd name="T30" fmla="*/ 1346 w 1784"/>
                  <a:gd name="T31" fmla="*/ 1261 h 1527"/>
                  <a:gd name="T32" fmla="*/ 1372 w 1784"/>
                  <a:gd name="T33" fmla="*/ 1281 h 1527"/>
                  <a:gd name="T34" fmla="*/ 1451 w 1784"/>
                  <a:gd name="T35" fmla="*/ 1354 h 1527"/>
                  <a:gd name="T36" fmla="*/ 1719 w 1784"/>
                  <a:gd name="T37" fmla="*/ 1505 h 1527"/>
                  <a:gd name="T38" fmla="*/ 1710 w 1784"/>
                  <a:gd name="T39" fmla="*/ 1482 h 1527"/>
                  <a:gd name="T40" fmla="*/ 1694 w 1784"/>
                  <a:gd name="T41" fmla="*/ 1451 h 1527"/>
                  <a:gd name="T42" fmla="*/ 1665 w 1784"/>
                  <a:gd name="T43" fmla="*/ 1441 h 1527"/>
                  <a:gd name="T44" fmla="*/ 1656 w 1784"/>
                  <a:gd name="T45" fmla="*/ 1426 h 1527"/>
                  <a:gd name="T46" fmla="*/ 1662 w 1784"/>
                  <a:gd name="T47" fmla="*/ 1400 h 1527"/>
                  <a:gd name="T48" fmla="*/ 1697 w 1784"/>
                  <a:gd name="T49" fmla="*/ 1403 h 1527"/>
                  <a:gd name="T50" fmla="*/ 1737 w 1784"/>
                  <a:gd name="T51" fmla="*/ 1414 h 1527"/>
                  <a:gd name="T52" fmla="*/ 1757 w 1784"/>
                  <a:gd name="T53" fmla="*/ 1425 h 1527"/>
                  <a:gd name="T54" fmla="*/ 1779 w 1784"/>
                  <a:gd name="T55" fmla="*/ 1417 h 1527"/>
                  <a:gd name="T56" fmla="*/ 1733 w 1784"/>
                  <a:gd name="T57" fmla="*/ 1322 h 1527"/>
                  <a:gd name="T58" fmla="*/ 1637 w 1784"/>
                  <a:gd name="T59" fmla="*/ 1231 h 1527"/>
                  <a:gd name="T60" fmla="*/ 1558 w 1784"/>
                  <a:gd name="T61" fmla="*/ 1063 h 1527"/>
                  <a:gd name="T62" fmla="*/ 1407 w 1784"/>
                  <a:gd name="T63" fmla="*/ 837 h 1527"/>
                  <a:gd name="T64" fmla="*/ 1200 w 1784"/>
                  <a:gd name="T65" fmla="*/ 660 h 1527"/>
                  <a:gd name="T66" fmla="*/ 843 w 1784"/>
                  <a:gd name="T67" fmla="*/ 314 h 1527"/>
                  <a:gd name="T68" fmla="*/ 818 w 1784"/>
                  <a:gd name="T69" fmla="*/ 223 h 1527"/>
                  <a:gd name="T70" fmla="*/ 630 w 1784"/>
                  <a:gd name="T71" fmla="*/ 4 h 1527"/>
                  <a:gd name="T72" fmla="*/ 526 w 1784"/>
                  <a:gd name="T73" fmla="*/ 37 h 1527"/>
                  <a:gd name="T74" fmla="*/ 495 w 1784"/>
                  <a:gd name="T75" fmla="*/ 80 h 1527"/>
                  <a:gd name="T76" fmla="*/ 453 w 1784"/>
                  <a:gd name="T77" fmla="*/ 88 h 1527"/>
                  <a:gd name="T78" fmla="*/ 410 w 1784"/>
                  <a:gd name="T79" fmla="*/ 135 h 1527"/>
                  <a:gd name="T80" fmla="*/ 515 w 1784"/>
                  <a:gd name="T81" fmla="*/ 229 h 1527"/>
                  <a:gd name="T82" fmla="*/ 522 w 1784"/>
                  <a:gd name="T83" fmla="*/ 261 h 1527"/>
                  <a:gd name="T84" fmla="*/ 420 w 1784"/>
                  <a:gd name="T85" fmla="*/ 339 h 1527"/>
                  <a:gd name="T86" fmla="*/ 420 w 1784"/>
                  <a:gd name="T87" fmla="*/ 369 h 1527"/>
                  <a:gd name="T88" fmla="*/ 416 w 1784"/>
                  <a:gd name="T89" fmla="*/ 411 h 1527"/>
                  <a:gd name="T90" fmla="*/ 419 w 1784"/>
                  <a:gd name="T91" fmla="*/ 441 h 1527"/>
                  <a:gd name="T92" fmla="*/ 339 w 1784"/>
                  <a:gd name="T93" fmla="*/ 475 h 1527"/>
                  <a:gd name="T94" fmla="*/ 287 w 1784"/>
                  <a:gd name="T95" fmla="*/ 510 h 1527"/>
                  <a:gd name="T96" fmla="*/ 257 w 1784"/>
                  <a:gd name="T97" fmla="*/ 521 h 1527"/>
                  <a:gd name="T98" fmla="*/ 90 w 1784"/>
                  <a:gd name="T99" fmla="*/ 613 h 1527"/>
                  <a:gd name="T100" fmla="*/ 65 w 1784"/>
                  <a:gd name="T101" fmla="*/ 613 h 1527"/>
                  <a:gd name="T102" fmla="*/ 40 w 1784"/>
                  <a:gd name="T103" fmla="*/ 637 h 1527"/>
                  <a:gd name="T104" fmla="*/ 50 w 1784"/>
                  <a:gd name="T105" fmla="*/ 683 h 1527"/>
                  <a:gd name="T106" fmla="*/ 85 w 1784"/>
                  <a:gd name="T107" fmla="*/ 729 h 1527"/>
                  <a:gd name="T108" fmla="*/ 52 w 1784"/>
                  <a:gd name="T109" fmla="*/ 752 h 1527"/>
                  <a:gd name="T110" fmla="*/ 32 w 1784"/>
                  <a:gd name="T111" fmla="*/ 768 h 1527"/>
                  <a:gd name="T112" fmla="*/ 50 w 1784"/>
                  <a:gd name="T113" fmla="*/ 782 h 1527"/>
                  <a:gd name="T114" fmla="*/ 37 w 1784"/>
                  <a:gd name="T115" fmla="*/ 799 h 1527"/>
                  <a:gd name="T116" fmla="*/ 24 w 1784"/>
                  <a:gd name="T117" fmla="*/ 818 h 1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84" h="1527">
                    <a:moveTo>
                      <a:pt x="59" y="821"/>
                    </a:moveTo>
                    <a:lnTo>
                      <a:pt x="98" y="837"/>
                    </a:lnTo>
                    <a:lnTo>
                      <a:pt x="105" y="838"/>
                    </a:lnTo>
                    <a:lnTo>
                      <a:pt x="104" y="830"/>
                    </a:lnTo>
                    <a:cubicBezTo>
                      <a:pt x="104" y="827"/>
                      <a:pt x="104" y="825"/>
                      <a:pt x="106" y="823"/>
                    </a:cubicBezTo>
                    <a:cubicBezTo>
                      <a:pt x="107" y="821"/>
                      <a:pt x="109" y="820"/>
                      <a:pt x="112" y="820"/>
                    </a:cubicBezTo>
                    <a:lnTo>
                      <a:pt x="178" y="820"/>
                    </a:lnTo>
                    <a:lnTo>
                      <a:pt x="173" y="809"/>
                    </a:lnTo>
                    <a:lnTo>
                      <a:pt x="159" y="798"/>
                    </a:lnTo>
                    <a:lnTo>
                      <a:pt x="118" y="788"/>
                    </a:lnTo>
                    <a:cubicBezTo>
                      <a:pt x="115" y="787"/>
                      <a:pt x="112" y="784"/>
                      <a:pt x="112" y="780"/>
                    </a:cubicBezTo>
                    <a:lnTo>
                      <a:pt x="112" y="768"/>
                    </a:lnTo>
                    <a:cubicBezTo>
                      <a:pt x="112" y="764"/>
                      <a:pt x="116" y="760"/>
                      <a:pt x="120" y="760"/>
                    </a:cubicBezTo>
                    <a:lnTo>
                      <a:pt x="272" y="757"/>
                    </a:lnTo>
                    <a:lnTo>
                      <a:pt x="324" y="740"/>
                    </a:lnTo>
                    <a:lnTo>
                      <a:pt x="348" y="737"/>
                    </a:lnTo>
                    <a:lnTo>
                      <a:pt x="355" y="734"/>
                    </a:lnTo>
                    <a:lnTo>
                      <a:pt x="377" y="720"/>
                    </a:lnTo>
                    <a:cubicBezTo>
                      <a:pt x="377" y="719"/>
                      <a:pt x="378" y="719"/>
                      <a:pt x="379" y="719"/>
                    </a:cubicBezTo>
                    <a:lnTo>
                      <a:pt x="394" y="714"/>
                    </a:lnTo>
                    <a:cubicBezTo>
                      <a:pt x="394" y="714"/>
                      <a:pt x="395" y="714"/>
                      <a:pt x="396" y="714"/>
                    </a:cubicBezTo>
                    <a:lnTo>
                      <a:pt x="518" y="716"/>
                    </a:lnTo>
                    <a:lnTo>
                      <a:pt x="549" y="723"/>
                    </a:lnTo>
                    <a:cubicBezTo>
                      <a:pt x="550" y="723"/>
                      <a:pt x="551" y="724"/>
                      <a:pt x="551" y="724"/>
                    </a:cubicBezTo>
                    <a:lnTo>
                      <a:pt x="571" y="738"/>
                    </a:lnTo>
                    <a:cubicBezTo>
                      <a:pt x="573" y="739"/>
                      <a:pt x="575" y="742"/>
                      <a:pt x="575" y="744"/>
                    </a:cubicBezTo>
                    <a:cubicBezTo>
                      <a:pt x="575" y="747"/>
                      <a:pt x="574" y="749"/>
                      <a:pt x="572" y="751"/>
                    </a:cubicBezTo>
                    <a:lnTo>
                      <a:pt x="551" y="767"/>
                    </a:lnTo>
                    <a:lnTo>
                      <a:pt x="522" y="780"/>
                    </a:lnTo>
                    <a:lnTo>
                      <a:pt x="506" y="784"/>
                    </a:lnTo>
                    <a:lnTo>
                      <a:pt x="558" y="784"/>
                    </a:lnTo>
                    <a:lnTo>
                      <a:pt x="606" y="795"/>
                    </a:lnTo>
                    <a:lnTo>
                      <a:pt x="609" y="794"/>
                    </a:lnTo>
                    <a:lnTo>
                      <a:pt x="619" y="787"/>
                    </a:lnTo>
                    <a:cubicBezTo>
                      <a:pt x="620" y="787"/>
                      <a:pt x="621" y="786"/>
                      <a:pt x="622" y="786"/>
                    </a:cubicBezTo>
                    <a:lnTo>
                      <a:pt x="629" y="784"/>
                    </a:lnTo>
                    <a:cubicBezTo>
                      <a:pt x="631" y="784"/>
                      <a:pt x="633" y="784"/>
                      <a:pt x="635" y="785"/>
                    </a:cubicBezTo>
                    <a:lnTo>
                      <a:pt x="642" y="788"/>
                    </a:lnTo>
                    <a:cubicBezTo>
                      <a:pt x="643" y="789"/>
                      <a:pt x="645" y="791"/>
                      <a:pt x="645" y="792"/>
                    </a:cubicBezTo>
                    <a:lnTo>
                      <a:pt x="649" y="800"/>
                    </a:lnTo>
                    <a:cubicBezTo>
                      <a:pt x="649" y="801"/>
                      <a:pt x="649" y="801"/>
                      <a:pt x="649" y="802"/>
                    </a:cubicBezTo>
                    <a:lnTo>
                      <a:pt x="650" y="810"/>
                    </a:lnTo>
                    <a:lnTo>
                      <a:pt x="762" y="891"/>
                    </a:lnTo>
                    <a:lnTo>
                      <a:pt x="846" y="910"/>
                    </a:lnTo>
                    <a:lnTo>
                      <a:pt x="920" y="942"/>
                    </a:lnTo>
                    <a:lnTo>
                      <a:pt x="1080" y="966"/>
                    </a:lnTo>
                    <a:cubicBezTo>
                      <a:pt x="1082" y="966"/>
                      <a:pt x="1083" y="966"/>
                      <a:pt x="1084" y="967"/>
                    </a:cubicBezTo>
                    <a:lnTo>
                      <a:pt x="1094" y="976"/>
                    </a:lnTo>
                    <a:lnTo>
                      <a:pt x="1104" y="988"/>
                    </a:lnTo>
                    <a:lnTo>
                      <a:pt x="1117" y="1000"/>
                    </a:lnTo>
                    <a:lnTo>
                      <a:pt x="1151" y="1023"/>
                    </a:lnTo>
                    <a:cubicBezTo>
                      <a:pt x="1151" y="1023"/>
                      <a:pt x="1152" y="1024"/>
                      <a:pt x="1152" y="1025"/>
                    </a:cubicBezTo>
                    <a:lnTo>
                      <a:pt x="1270" y="1178"/>
                    </a:lnTo>
                    <a:lnTo>
                      <a:pt x="1273" y="1180"/>
                    </a:lnTo>
                    <a:lnTo>
                      <a:pt x="1288" y="1184"/>
                    </a:lnTo>
                    <a:lnTo>
                      <a:pt x="1295" y="1188"/>
                    </a:lnTo>
                    <a:cubicBezTo>
                      <a:pt x="1297" y="1189"/>
                      <a:pt x="1298" y="1190"/>
                      <a:pt x="1299" y="1192"/>
                    </a:cubicBezTo>
                    <a:lnTo>
                      <a:pt x="1301" y="1199"/>
                    </a:lnTo>
                    <a:lnTo>
                      <a:pt x="1308" y="1229"/>
                    </a:lnTo>
                    <a:lnTo>
                      <a:pt x="1320" y="1248"/>
                    </a:lnTo>
                    <a:lnTo>
                      <a:pt x="1327" y="1256"/>
                    </a:lnTo>
                    <a:lnTo>
                      <a:pt x="1333" y="1259"/>
                    </a:lnTo>
                    <a:lnTo>
                      <a:pt x="1344" y="1261"/>
                    </a:lnTo>
                    <a:cubicBezTo>
                      <a:pt x="1345" y="1261"/>
                      <a:pt x="1345" y="1261"/>
                      <a:pt x="1346" y="1261"/>
                    </a:cubicBezTo>
                    <a:lnTo>
                      <a:pt x="1359" y="1267"/>
                    </a:lnTo>
                    <a:cubicBezTo>
                      <a:pt x="1359" y="1268"/>
                      <a:pt x="1360" y="1268"/>
                      <a:pt x="1361" y="1269"/>
                    </a:cubicBezTo>
                    <a:lnTo>
                      <a:pt x="1370" y="1278"/>
                    </a:lnTo>
                    <a:cubicBezTo>
                      <a:pt x="1371" y="1279"/>
                      <a:pt x="1372" y="1280"/>
                      <a:pt x="1372" y="1281"/>
                    </a:cubicBezTo>
                    <a:lnTo>
                      <a:pt x="1379" y="1302"/>
                    </a:lnTo>
                    <a:lnTo>
                      <a:pt x="1387" y="1308"/>
                    </a:lnTo>
                    <a:lnTo>
                      <a:pt x="1407" y="1318"/>
                    </a:lnTo>
                    <a:lnTo>
                      <a:pt x="1451" y="1354"/>
                    </a:lnTo>
                    <a:lnTo>
                      <a:pt x="1631" y="1448"/>
                    </a:lnTo>
                    <a:cubicBezTo>
                      <a:pt x="1632" y="1448"/>
                      <a:pt x="1633" y="1449"/>
                      <a:pt x="1633" y="1450"/>
                    </a:cubicBezTo>
                    <a:lnTo>
                      <a:pt x="1690" y="1526"/>
                    </a:lnTo>
                    <a:lnTo>
                      <a:pt x="1719" y="1505"/>
                    </a:lnTo>
                    <a:lnTo>
                      <a:pt x="1731" y="1498"/>
                    </a:lnTo>
                    <a:lnTo>
                      <a:pt x="1729" y="1497"/>
                    </a:lnTo>
                    <a:lnTo>
                      <a:pt x="1717" y="1489"/>
                    </a:lnTo>
                    <a:lnTo>
                      <a:pt x="1710" y="1482"/>
                    </a:lnTo>
                    <a:cubicBezTo>
                      <a:pt x="1710" y="1481"/>
                      <a:pt x="1709" y="1481"/>
                      <a:pt x="1709" y="1480"/>
                    </a:cubicBezTo>
                    <a:lnTo>
                      <a:pt x="1705" y="1474"/>
                    </a:lnTo>
                    <a:lnTo>
                      <a:pt x="1698" y="1457"/>
                    </a:lnTo>
                    <a:lnTo>
                      <a:pt x="1694" y="1451"/>
                    </a:lnTo>
                    <a:lnTo>
                      <a:pt x="1690" y="1447"/>
                    </a:lnTo>
                    <a:lnTo>
                      <a:pt x="1686" y="1445"/>
                    </a:lnTo>
                    <a:lnTo>
                      <a:pt x="1673" y="1443"/>
                    </a:lnTo>
                    <a:lnTo>
                      <a:pt x="1665" y="1441"/>
                    </a:lnTo>
                    <a:cubicBezTo>
                      <a:pt x="1663" y="1440"/>
                      <a:pt x="1662" y="1439"/>
                      <a:pt x="1661" y="1438"/>
                    </a:cubicBezTo>
                    <a:lnTo>
                      <a:pt x="1658" y="1435"/>
                    </a:lnTo>
                    <a:cubicBezTo>
                      <a:pt x="1657" y="1434"/>
                      <a:pt x="1657" y="1432"/>
                      <a:pt x="1656" y="1431"/>
                    </a:cubicBezTo>
                    <a:lnTo>
                      <a:pt x="1656" y="1426"/>
                    </a:lnTo>
                    <a:cubicBezTo>
                      <a:pt x="1655" y="1425"/>
                      <a:pt x="1655" y="1424"/>
                      <a:pt x="1656" y="1423"/>
                    </a:cubicBezTo>
                    <a:lnTo>
                      <a:pt x="1658" y="1408"/>
                    </a:lnTo>
                    <a:cubicBezTo>
                      <a:pt x="1658" y="1407"/>
                      <a:pt x="1658" y="1406"/>
                      <a:pt x="1659" y="1405"/>
                    </a:cubicBezTo>
                    <a:lnTo>
                      <a:pt x="1662" y="1400"/>
                    </a:lnTo>
                    <a:cubicBezTo>
                      <a:pt x="1663" y="1399"/>
                      <a:pt x="1665" y="1398"/>
                      <a:pt x="1667" y="1397"/>
                    </a:cubicBezTo>
                    <a:lnTo>
                      <a:pt x="1671" y="1396"/>
                    </a:lnTo>
                    <a:cubicBezTo>
                      <a:pt x="1673" y="1396"/>
                      <a:pt x="1674" y="1396"/>
                      <a:pt x="1676" y="1396"/>
                    </a:cubicBezTo>
                    <a:lnTo>
                      <a:pt x="1697" y="1403"/>
                    </a:lnTo>
                    <a:lnTo>
                      <a:pt x="1722" y="1407"/>
                    </a:lnTo>
                    <a:lnTo>
                      <a:pt x="1730" y="1409"/>
                    </a:lnTo>
                    <a:lnTo>
                      <a:pt x="1735" y="1412"/>
                    </a:lnTo>
                    <a:cubicBezTo>
                      <a:pt x="1736" y="1413"/>
                      <a:pt x="1736" y="1413"/>
                      <a:pt x="1737" y="1414"/>
                    </a:cubicBezTo>
                    <a:lnTo>
                      <a:pt x="1741" y="1420"/>
                    </a:lnTo>
                    <a:lnTo>
                      <a:pt x="1744" y="1423"/>
                    </a:lnTo>
                    <a:lnTo>
                      <a:pt x="1749" y="1425"/>
                    </a:lnTo>
                    <a:lnTo>
                      <a:pt x="1757" y="1425"/>
                    </a:lnTo>
                    <a:lnTo>
                      <a:pt x="1777" y="1423"/>
                    </a:lnTo>
                    <a:lnTo>
                      <a:pt x="1783" y="1420"/>
                    </a:lnTo>
                    <a:lnTo>
                      <a:pt x="1781" y="1418"/>
                    </a:lnTo>
                    <a:cubicBezTo>
                      <a:pt x="1780" y="1418"/>
                      <a:pt x="1780" y="1417"/>
                      <a:pt x="1779" y="1417"/>
                    </a:cubicBezTo>
                    <a:lnTo>
                      <a:pt x="1760" y="1394"/>
                    </a:lnTo>
                    <a:cubicBezTo>
                      <a:pt x="1759" y="1393"/>
                      <a:pt x="1759" y="1392"/>
                      <a:pt x="1759" y="1392"/>
                    </a:cubicBezTo>
                    <a:lnTo>
                      <a:pt x="1744" y="1359"/>
                    </a:lnTo>
                    <a:lnTo>
                      <a:pt x="1733" y="1322"/>
                    </a:lnTo>
                    <a:lnTo>
                      <a:pt x="1726" y="1306"/>
                    </a:lnTo>
                    <a:lnTo>
                      <a:pt x="1714" y="1295"/>
                    </a:lnTo>
                    <a:lnTo>
                      <a:pt x="1689" y="1280"/>
                    </a:lnTo>
                    <a:lnTo>
                      <a:pt x="1637" y="1231"/>
                    </a:lnTo>
                    <a:lnTo>
                      <a:pt x="1587" y="1155"/>
                    </a:lnTo>
                    <a:cubicBezTo>
                      <a:pt x="1587" y="1155"/>
                      <a:pt x="1586" y="1154"/>
                      <a:pt x="1586" y="1153"/>
                    </a:cubicBezTo>
                    <a:lnTo>
                      <a:pt x="1558" y="1067"/>
                    </a:lnTo>
                    <a:cubicBezTo>
                      <a:pt x="1558" y="1066"/>
                      <a:pt x="1558" y="1064"/>
                      <a:pt x="1558" y="1063"/>
                    </a:cubicBezTo>
                    <a:lnTo>
                      <a:pt x="1581" y="920"/>
                    </a:lnTo>
                    <a:lnTo>
                      <a:pt x="1563" y="880"/>
                    </a:lnTo>
                    <a:lnTo>
                      <a:pt x="1527" y="856"/>
                    </a:lnTo>
                    <a:lnTo>
                      <a:pt x="1407" y="837"/>
                    </a:lnTo>
                    <a:cubicBezTo>
                      <a:pt x="1407" y="837"/>
                      <a:pt x="1406" y="836"/>
                      <a:pt x="1405" y="836"/>
                    </a:cubicBezTo>
                    <a:lnTo>
                      <a:pt x="1332" y="794"/>
                    </a:lnTo>
                    <a:lnTo>
                      <a:pt x="1262" y="732"/>
                    </a:lnTo>
                    <a:lnTo>
                      <a:pt x="1200" y="660"/>
                    </a:lnTo>
                    <a:lnTo>
                      <a:pt x="1002" y="456"/>
                    </a:lnTo>
                    <a:lnTo>
                      <a:pt x="863" y="345"/>
                    </a:lnTo>
                    <a:cubicBezTo>
                      <a:pt x="862" y="344"/>
                      <a:pt x="861" y="344"/>
                      <a:pt x="861" y="343"/>
                    </a:cubicBezTo>
                    <a:lnTo>
                      <a:pt x="843" y="314"/>
                    </a:lnTo>
                    <a:cubicBezTo>
                      <a:pt x="842" y="313"/>
                      <a:pt x="842" y="313"/>
                      <a:pt x="842" y="312"/>
                    </a:cubicBezTo>
                    <a:lnTo>
                      <a:pt x="831" y="275"/>
                    </a:lnTo>
                    <a:lnTo>
                      <a:pt x="826" y="245"/>
                    </a:lnTo>
                    <a:lnTo>
                      <a:pt x="818" y="223"/>
                    </a:lnTo>
                    <a:lnTo>
                      <a:pt x="768" y="176"/>
                    </a:lnTo>
                    <a:lnTo>
                      <a:pt x="726" y="117"/>
                    </a:lnTo>
                    <a:lnTo>
                      <a:pt x="665" y="55"/>
                    </a:lnTo>
                    <a:lnTo>
                      <a:pt x="630" y="4"/>
                    </a:lnTo>
                    <a:lnTo>
                      <a:pt x="594" y="0"/>
                    </a:lnTo>
                    <a:lnTo>
                      <a:pt x="583" y="3"/>
                    </a:lnTo>
                    <a:lnTo>
                      <a:pt x="566" y="10"/>
                    </a:lnTo>
                    <a:lnTo>
                      <a:pt x="526" y="37"/>
                    </a:lnTo>
                    <a:lnTo>
                      <a:pt x="506" y="57"/>
                    </a:lnTo>
                    <a:lnTo>
                      <a:pt x="501" y="72"/>
                    </a:lnTo>
                    <a:cubicBezTo>
                      <a:pt x="501" y="73"/>
                      <a:pt x="500" y="74"/>
                      <a:pt x="500" y="74"/>
                    </a:cubicBezTo>
                    <a:lnTo>
                      <a:pt x="495" y="80"/>
                    </a:lnTo>
                    <a:cubicBezTo>
                      <a:pt x="494" y="81"/>
                      <a:pt x="493" y="82"/>
                      <a:pt x="491" y="83"/>
                    </a:cubicBezTo>
                    <a:lnTo>
                      <a:pt x="478" y="87"/>
                    </a:lnTo>
                    <a:cubicBezTo>
                      <a:pt x="477" y="88"/>
                      <a:pt x="476" y="88"/>
                      <a:pt x="475" y="88"/>
                    </a:cubicBezTo>
                    <a:lnTo>
                      <a:pt x="453" y="88"/>
                    </a:lnTo>
                    <a:cubicBezTo>
                      <a:pt x="453" y="88"/>
                      <a:pt x="452" y="88"/>
                      <a:pt x="451" y="88"/>
                    </a:cubicBezTo>
                    <a:lnTo>
                      <a:pt x="419" y="79"/>
                    </a:lnTo>
                    <a:lnTo>
                      <a:pt x="405" y="122"/>
                    </a:lnTo>
                    <a:lnTo>
                      <a:pt x="410" y="135"/>
                    </a:lnTo>
                    <a:lnTo>
                      <a:pt x="442" y="151"/>
                    </a:lnTo>
                    <a:lnTo>
                      <a:pt x="452" y="158"/>
                    </a:lnTo>
                    <a:lnTo>
                      <a:pt x="464" y="168"/>
                    </a:lnTo>
                    <a:lnTo>
                      <a:pt x="515" y="229"/>
                    </a:lnTo>
                    <a:lnTo>
                      <a:pt x="522" y="240"/>
                    </a:lnTo>
                    <a:cubicBezTo>
                      <a:pt x="523" y="242"/>
                      <a:pt x="524" y="243"/>
                      <a:pt x="524" y="245"/>
                    </a:cubicBezTo>
                    <a:lnTo>
                      <a:pt x="524" y="256"/>
                    </a:lnTo>
                    <a:cubicBezTo>
                      <a:pt x="524" y="258"/>
                      <a:pt x="523" y="260"/>
                      <a:pt x="522" y="261"/>
                    </a:cubicBezTo>
                    <a:lnTo>
                      <a:pt x="514" y="272"/>
                    </a:lnTo>
                    <a:cubicBezTo>
                      <a:pt x="513" y="273"/>
                      <a:pt x="513" y="274"/>
                      <a:pt x="512" y="274"/>
                    </a:cubicBezTo>
                    <a:lnTo>
                      <a:pt x="426" y="333"/>
                    </a:lnTo>
                    <a:lnTo>
                      <a:pt x="420" y="339"/>
                    </a:lnTo>
                    <a:lnTo>
                      <a:pt x="419" y="350"/>
                    </a:lnTo>
                    <a:lnTo>
                      <a:pt x="421" y="362"/>
                    </a:lnTo>
                    <a:cubicBezTo>
                      <a:pt x="421" y="363"/>
                      <a:pt x="421" y="364"/>
                      <a:pt x="421" y="365"/>
                    </a:cubicBezTo>
                    <a:lnTo>
                      <a:pt x="420" y="369"/>
                    </a:lnTo>
                    <a:cubicBezTo>
                      <a:pt x="420" y="370"/>
                      <a:pt x="419" y="371"/>
                      <a:pt x="419" y="371"/>
                    </a:cubicBezTo>
                    <a:lnTo>
                      <a:pt x="407" y="395"/>
                    </a:lnTo>
                    <a:lnTo>
                      <a:pt x="410" y="405"/>
                    </a:lnTo>
                    <a:lnTo>
                      <a:pt x="416" y="411"/>
                    </a:lnTo>
                    <a:lnTo>
                      <a:pt x="422" y="420"/>
                    </a:lnTo>
                    <a:cubicBezTo>
                      <a:pt x="424" y="422"/>
                      <a:pt x="424" y="424"/>
                      <a:pt x="423" y="426"/>
                    </a:cubicBezTo>
                    <a:lnTo>
                      <a:pt x="421" y="437"/>
                    </a:lnTo>
                    <a:cubicBezTo>
                      <a:pt x="421" y="439"/>
                      <a:pt x="420" y="440"/>
                      <a:pt x="419" y="441"/>
                    </a:cubicBezTo>
                    <a:lnTo>
                      <a:pt x="407" y="452"/>
                    </a:lnTo>
                    <a:cubicBezTo>
                      <a:pt x="407" y="452"/>
                      <a:pt x="406" y="453"/>
                      <a:pt x="405" y="453"/>
                    </a:cubicBezTo>
                    <a:lnTo>
                      <a:pt x="375" y="466"/>
                    </a:lnTo>
                    <a:lnTo>
                      <a:pt x="339" y="475"/>
                    </a:lnTo>
                    <a:lnTo>
                      <a:pt x="313" y="486"/>
                    </a:lnTo>
                    <a:lnTo>
                      <a:pt x="304" y="491"/>
                    </a:lnTo>
                    <a:lnTo>
                      <a:pt x="296" y="498"/>
                    </a:lnTo>
                    <a:lnTo>
                      <a:pt x="287" y="510"/>
                    </a:lnTo>
                    <a:lnTo>
                      <a:pt x="278" y="518"/>
                    </a:lnTo>
                    <a:cubicBezTo>
                      <a:pt x="276" y="519"/>
                      <a:pt x="275" y="520"/>
                      <a:pt x="273" y="520"/>
                    </a:cubicBezTo>
                    <a:lnTo>
                      <a:pt x="261" y="522"/>
                    </a:lnTo>
                    <a:cubicBezTo>
                      <a:pt x="260" y="522"/>
                      <a:pt x="258" y="522"/>
                      <a:pt x="257" y="521"/>
                    </a:cubicBezTo>
                    <a:lnTo>
                      <a:pt x="188" y="492"/>
                    </a:lnTo>
                    <a:lnTo>
                      <a:pt x="179" y="499"/>
                    </a:lnTo>
                    <a:lnTo>
                      <a:pt x="94" y="610"/>
                    </a:lnTo>
                    <a:cubicBezTo>
                      <a:pt x="93" y="611"/>
                      <a:pt x="92" y="612"/>
                      <a:pt x="90" y="613"/>
                    </a:cubicBezTo>
                    <a:lnTo>
                      <a:pt x="82" y="615"/>
                    </a:lnTo>
                    <a:lnTo>
                      <a:pt x="74" y="616"/>
                    </a:lnTo>
                    <a:cubicBezTo>
                      <a:pt x="73" y="616"/>
                      <a:pt x="72" y="616"/>
                      <a:pt x="70" y="615"/>
                    </a:cubicBezTo>
                    <a:lnTo>
                      <a:pt x="65" y="613"/>
                    </a:lnTo>
                    <a:lnTo>
                      <a:pt x="63" y="613"/>
                    </a:lnTo>
                    <a:lnTo>
                      <a:pt x="58" y="615"/>
                    </a:lnTo>
                    <a:lnTo>
                      <a:pt x="45" y="630"/>
                    </a:lnTo>
                    <a:lnTo>
                      <a:pt x="40" y="637"/>
                    </a:lnTo>
                    <a:lnTo>
                      <a:pt x="37" y="643"/>
                    </a:lnTo>
                    <a:lnTo>
                      <a:pt x="40" y="660"/>
                    </a:lnTo>
                    <a:lnTo>
                      <a:pt x="44" y="672"/>
                    </a:lnTo>
                    <a:lnTo>
                      <a:pt x="50" y="683"/>
                    </a:lnTo>
                    <a:lnTo>
                      <a:pt x="66" y="702"/>
                    </a:lnTo>
                    <a:lnTo>
                      <a:pt x="75" y="718"/>
                    </a:lnTo>
                    <a:lnTo>
                      <a:pt x="79" y="719"/>
                    </a:lnTo>
                    <a:cubicBezTo>
                      <a:pt x="83" y="721"/>
                      <a:pt x="86" y="725"/>
                      <a:pt x="85" y="729"/>
                    </a:cubicBezTo>
                    <a:lnTo>
                      <a:pt x="84" y="733"/>
                    </a:lnTo>
                    <a:cubicBezTo>
                      <a:pt x="84" y="735"/>
                      <a:pt x="82" y="737"/>
                      <a:pt x="81" y="738"/>
                    </a:cubicBezTo>
                    <a:lnTo>
                      <a:pt x="75" y="742"/>
                    </a:lnTo>
                    <a:lnTo>
                      <a:pt x="52" y="752"/>
                    </a:lnTo>
                    <a:lnTo>
                      <a:pt x="39" y="755"/>
                    </a:lnTo>
                    <a:lnTo>
                      <a:pt x="30" y="760"/>
                    </a:lnTo>
                    <a:lnTo>
                      <a:pt x="30" y="765"/>
                    </a:lnTo>
                    <a:lnTo>
                      <a:pt x="32" y="768"/>
                    </a:lnTo>
                    <a:lnTo>
                      <a:pt x="37" y="771"/>
                    </a:lnTo>
                    <a:lnTo>
                      <a:pt x="42" y="773"/>
                    </a:lnTo>
                    <a:lnTo>
                      <a:pt x="47" y="776"/>
                    </a:lnTo>
                    <a:cubicBezTo>
                      <a:pt x="49" y="778"/>
                      <a:pt x="50" y="780"/>
                      <a:pt x="50" y="782"/>
                    </a:cubicBezTo>
                    <a:lnTo>
                      <a:pt x="51" y="787"/>
                    </a:lnTo>
                    <a:cubicBezTo>
                      <a:pt x="51" y="790"/>
                      <a:pt x="50" y="793"/>
                      <a:pt x="47" y="794"/>
                    </a:cubicBezTo>
                    <a:lnTo>
                      <a:pt x="41" y="798"/>
                    </a:lnTo>
                    <a:cubicBezTo>
                      <a:pt x="40" y="799"/>
                      <a:pt x="38" y="799"/>
                      <a:pt x="37" y="799"/>
                    </a:cubicBezTo>
                    <a:lnTo>
                      <a:pt x="10" y="800"/>
                    </a:lnTo>
                    <a:lnTo>
                      <a:pt x="0" y="802"/>
                    </a:lnTo>
                    <a:lnTo>
                      <a:pt x="13" y="813"/>
                    </a:lnTo>
                    <a:lnTo>
                      <a:pt x="24" y="818"/>
                    </a:lnTo>
                    <a:lnTo>
                      <a:pt x="56" y="820"/>
                    </a:lnTo>
                    <a:cubicBezTo>
                      <a:pt x="57" y="821"/>
                      <a:pt x="58" y="821"/>
                      <a:pt x="59" y="82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="" xmlns:a16="http://schemas.microsoft.com/office/drawing/2014/main" id="{887B930F-2BB2-4043-9228-AC07FD921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0637" y="4816282"/>
                <a:ext cx="602460" cy="99961"/>
              </a:xfrm>
              <a:custGeom>
                <a:avLst/>
                <a:gdLst>
                  <a:gd name="T0" fmla="*/ 984 w 985"/>
                  <a:gd name="T1" fmla="*/ 159 h 163"/>
                  <a:gd name="T2" fmla="*/ 914 w 985"/>
                  <a:gd name="T3" fmla="*/ 146 h 163"/>
                  <a:gd name="T4" fmla="*/ 798 w 985"/>
                  <a:gd name="T5" fmla="*/ 151 h 163"/>
                  <a:gd name="T6" fmla="*/ 646 w 985"/>
                  <a:gd name="T7" fmla="*/ 127 h 163"/>
                  <a:gd name="T8" fmla="*/ 618 w 985"/>
                  <a:gd name="T9" fmla="*/ 118 h 163"/>
                  <a:gd name="T10" fmla="*/ 589 w 985"/>
                  <a:gd name="T11" fmla="*/ 113 h 163"/>
                  <a:gd name="T12" fmla="*/ 463 w 985"/>
                  <a:gd name="T13" fmla="*/ 115 h 163"/>
                  <a:gd name="T14" fmla="*/ 403 w 985"/>
                  <a:gd name="T15" fmla="*/ 99 h 163"/>
                  <a:gd name="T16" fmla="*/ 377 w 985"/>
                  <a:gd name="T17" fmla="*/ 79 h 163"/>
                  <a:gd name="T18" fmla="*/ 379 w 985"/>
                  <a:gd name="T19" fmla="*/ 65 h 163"/>
                  <a:gd name="T20" fmla="*/ 370 w 985"/>
                  <a:gd name="T21" fmla="*/ 57 h 163"/>
                  <a:gd name="T22" fmla="*/ 358 w 985"/>
                  <a:gd name="T23" fmla="*/ 41 h 163"/>
                  <a:gd name="T24" fmla="*/ 343 w 985"/>
                  <a:gd name="T25" fmla="*/ 21 h 163"/>
                  <a:gd name="T26" fmla="*/ 292 w 985"/>
                  <a:gd name="T27" fmla="*/ 9 h 163"/>
                  <a:gd name="T28" fmla="*/ 273 w 985"/>
                  <a:gd name="T29" fmla="*/ 11 h 163"/>
                  <a:gd name="T30" fmla="*/ 258 w 985"/>
                  <a:gd name="T31" fmla="*/ 21 h 163"/>
                  <a:gd name="T32" fmla="*/ 247 w 985"/>
                  <a:gd name="T33" fmla="*/ 20 h 163"/>
                  <a:gd name="T34" fmla="*/ 195 w 985"/>
                  <a:gd name="T35" fmla="*/ 1 h 163"/>
                  <a:gd name="T36" fmla="*/ 223 w 985"/>
                  <a:gd name="T37" fmla="*/ 19 h 163"/>
                  <a:gd name="T38" fmla="*/ 259 w 985"/>
                  <a:gd name="T39" fmla="*/ 64 h 163"/>
                  <a:gd name="T40" fmla="*/ 217 w 985"/>
                  <a:gd name="T41" fmla="*/ 70 h 163"/>
                  <a:gd name="T42" fmla="*/ 176 w 985"/>
                  <a:gd name="T43" fmla="*/ 40 h 163"/>
                  <a:gd name="T44" fmla="*/ 101 w 985"/>
                  <a:gd name="T45" fmla="*/ 32 h 163"/>
                  <a:gd name="T46" fmla="*/ 90 w 985"/>
                  <a:gd name="T47" fmla="*/ 36 h 163"/>
                  <a:gd name="T48" fmla="*/ 81 w 985"/>
                  <a:gd name="T49" fmla="*/ 45 h 163"/>
                  <a:gd name="T50" fmla="*/ 70 w 985"/>
                  <a:gd name="T51" fmla="*/ 36 h 163"/>
                  <a:gd name="T52" fmla="*/ 43 w 985"/>
                  <a:gd name="T53" fmla="*/ 52 h 163"/>
                  <a:gd name="T54" fmla="*/ 24 w 985"/>
                  <a:gd name="T55" fmla="*/ 53 h 163"/>
                  <a:gd name="T56" fmla="*/ 0 w 985"/>
                  <a:gd name="T57" fmla="*/ 46 h 163"/>
                  <a:gd name="T58" fmla="*/ 59 w 985"/>
                  <a:gd name="T59" fmla="*/ 68 h 163"/>
                  <a:gd name="T60" fmla="*/ 83 w 985"/>
                  <a:gd name="T61" fmla="*/ 84 h 163"/>
                  <a:gd name="T62" fmla="*/ 225 w 985"/>
                  <a:gd name="T63" fmla="*/ 132 h 163"/>
                  <a:gd name="T64" fmla="*/ 389 w 985"/>
                  <a:gd name="T65" fmla="*/ 15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5" h="163">
                    <a:moveTo>
                      <a:pt x="389" y="159"/>
                    </a:moveTo>
                    <a:lnTo>
                      <a:pt x="984" y="159"/>
                    </a:lnTo>
                    <a:lnTo>
                      <a:pt x="969" y="152"/>
                    </a:lnTo>
                    <a:lnTo>
                      <a:pt x="914" y="146"/>
                    </a:lnTo>
                    <a:lnTo>
                      <a:pt x="800" y="151"/>
                    </a:lnTo>
                    <a:cubicBezTo>
                      <a:pt x="799" y="152"/>
                      <a:pt x="798" y="151"/>
                      <a:pt x="798" y="151"/>
                    </a:cubicBezTo>
                    <a:lnTo>
                      <a:pt x="722" y="131"/>
                    </a:lnTo>
                    <a:lnTo>
                      <a:pt x="646" y="127"/>
                    </a:lnTo>
                    <a:lnTo>
                      <a:pt x="621" y="120"/>
                    </a:lnTo>
                    <a:cubicBezTo>
                      <a:pt x="620" y="120"/>
                      <a:pt x="619" y="119"/>
                      <a:pt x="618" y="118"/>
                    </a:cubicBezTo>
                    <a:lnTo>
                      <a:pt x="604" y="105"/>
                    </a:lnTo>
                    <a:lnTo>
                      <a:pt x="589" y="113"/>
                    </a:lnTo>
                    <a:cubicBezTo>
                      <a:pt x="588" y="114"/>
                      <a:pt x="587" y="114"/>
                      <a:pt x="585" y="114"/>
                    </a:cubicBezTo>
                    <a:lnTo>
                      <a:pt x="463" y="115"/>
                    </a:lnTo>
                    <a:lnTo>
                      <a:pt x="432" y="110"/>
                    </a:lnTo>
                    <a:lnTo>
                      <a:pt x="403" y="99"/>
                    </a:lnTo>
                    <a:cubicBezTo>
                      <a:pt x="403" y="99"/>
                      <a:pt x="402" y="99"/>
                      <a:pt x="401" y="98"/>
                    </a:cubicBezTo>
                    <a:lnTo>
                      <a:pt x="377" y="79"/>
                    </a:lnTo>
                    <a:cubicBezTo>
                      <a:pt x="374" y="77"/>
                      <a:pt x="373" y="75"/>
                      <a:pt x="374" y="72"/>
                    </a:cubicBezTo>
                    <a:cubicBezTo>
                      <a:pt x="374" y="69"/>
                      <a:pt x="376" y="66"/>
                      <a:pt x="379" y="65"/>
                    </a:cubicBezTo>
                    <a:lnTo>
                      <a:pt x="381" y="64"/>
                    </a:lnTo>
                    <a:lnTo>
                      <a:pt x="370" y="57"/>
                    </a:lnTo>
                    <a:cubicBezTo>
                      <a:pt x="369" y="57"/>
                      <a:pt x="369" y="56"/>
                      <a:pt x="368" y="55"/>
                    </a:cubicBezTo>
                    <a:lnTo>
                      <a:pt x="358" y="41"/>
                    </a:lnTo>
                    <a:lnTo>
                      <a:pt x="350" y="27"/>
                    </a:lnTo>
                    <a:lnTo>
                      <a:pt x="343" y="21"/>
                    </a:lnTo>
                    <a:lnTo>
                      <a:pt x="328" y="14"/>
                    </a:lnTo>
                    <a:lnTo>
                      <a:pt x="292" y="9"/>
                    </a:lnTo>
                    <a:lnTo>
                      <a:pt x="279" y="9"/>
                    </a:lnTo>
                    <a:lnTo>
                      <a:pt x="273" y="11"/>
                    </a:lnTo>
                    <a:lnTo>
                      <a:pt x="262" y="20"/>
                    </a:lnTo>
                    <a:cubicBezTo>
                      <a:pt x="261" y="21"/>
                      <a:pt x="259" y="21"/>
                      <a:pt x="258" y="21"/>
                    </a:cubicBezTo>
                    <a:lnTo>
                      <a:pt x="253" y="22"/>
                    </a:lnTo>
                    <a:cubicBezTo>
                      <a:pt x="251" y="22"/>
                      <a:pt x="248" y="21"/>
                      <a:pt x="247" y="20"/>
                    </a:cubicBezTo>
                    <a:lnTo>
                      <a:pt x="223" y="0"/>
                    </a:lnTo>
                    <a:lnTo>
                      <a:pt x="195" y="1"/>
                    </a:lnTo>
                    <a:lnTo>
                      <a:pt x="222" y="18"/>
                    </a:lnTo>
                    <a:lnTo>
                      <a:pt x="223" y="19"/>
                    </a:lnTo>
                    <a:lnTo>
                      <a:pt x="258" y="56"/>
                    </a:lnTo>
                    <a:cubicBezTo>
                      <a:pt x="260" y="58"/>
                      <a:pt x="261" y="61"/>
                      <a:pt x="259" y="64"/>
                    </a:cubicBezTo>
                    <a:cubicBezTo>
                      <a:pt x="258" y="67"/>
                      <a:pt x="255" y="69"/>
                      <a:pt x="252" y="69"/>
                    </a:cubicBezTo>
                    <a:lnTo>
                      <a:pt x="217" y="70"/>
                    </a:lnTo>
                    <a:cubicBezTo>
                      <a:pt x="215" y="70"/>
                      <a:pt x="213" y="70"/>
                      <a:pt x="211" y="69"/>
                    </a:cubicBezTo>
                    <a:lnTo>
                      <a:pt x="176" y="40"/>
                    </a:lnTo>
                    <a:lnTo>
                      <a:pt x="142" y="19"/>
                    </a:lnTo>
                    <a:lnTo>
                      <a:pt x="101" y="32"/>
                    </a:lnTo>
                    <a:cubicBezTo>
                      <a:pt x="98" y="33"/>
                      <a:pt x="96" y="33"/>
                      <a:pt x="94" y="31"/>
                    </a:cubicBezTo>
                    <a:lnTo>
                      <a:pt x="90" y="36"/>
                    </a:lnTo>
                    <a:lnTo>
                      <a:pt x="88" y="41"/>
                    </a:lnTo>
                    <a:cubicBezTo>
                      <a:pt x="86" y="44"/>
                      <a:pt x="84" y="45"/>
                      <a:pt x="81" y="45"/>
                    </a:cubicBezTo>
                    <a:cubicBezTo>
                      <a:pt x="77" y="46"/>
                      <a:pt x="75" y="44"/>
                      <a:pt x="74" y="42"/>
                    </a:cubicBezTo>
                    <a:lnTo>
                      <a:pt x="70" y="36"/>
                    </a:lnTo>
                    <a:lnTo>
                      <a:pt x="46" y="51"/>
                    </a:lnTo>
                    <a:cubicBezTo>
                      <a:pt x="45" y="51"/>
                      <a:pt x="44" y="52"/>
                      <a:pt x="43" y="52"/>
                    </a:cubicBezTo>
                    <a:lnTo>
                      <a:pt x="29" y="54"/>
                    </a:lnTo>
                    <a:cubicBezTo>
                      <a:pt x="27" y="54"/>
                      <a:pt x="25" y="54"/>
                      <a:pt x="24" y="53"/>
                    </a:cubicBezTo>
                    <a:lnTo>
                      <a:pt x="10" y="46"/>
                    </a:lnTo>
                    <a:lnTo>
                      <a:pt x="0" y="46"/>
                    </a:lnTo>
                    <a:lnTo>
                      <a:pt x="46" y="65"/>
                    </a:lnTo>
                    <a:lnTo>
                      <a:pt x="59" y="68"/>
                    </a:lnTo>
                    <a:cubicBezTo>
                      <a:pt x="60" y="69"/>
                      <a:pt x="61" y="69"/>
                      <a:pt x="61" y="70"/>
                    </a:cubicBezTo>
                    <a:lnTo>
                      <a:pt x="83" y="84"/>
                    </a:lnTo>
                    <a:lnTo>
                      <a:pt x="118" y="91"/>
                    </a:lnTo>
                    <a:lnTo>
                      <a:pt x="225" y="132"/>
                    </a:lnTo>
                    <a:lnTo>
                      <a:pt x="362" y="162"/>
                    </a:lnTo>
                    <a:lnTo>
                      <a:pt x="389" y="15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="" xmlns:a16="http://schemas.microsoft.com/office/drawing/2014/main" id="{4207AA35-E280-4828-8763-060A6E614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3662" y="2490188"/>
                <a:ext cx="1115770" cy="353911"/>
              </a:xfrm>
              <a:custGeom>
                <a:avLst/>
                <a:gdLst>
                  <a:gd name="T0" fmla="*/ 1784 w 1820"/>
                  <a:gd name="T1" fmla="*/ 485 h 578"/>
                  <a:gd name="T2" fmla="*/ 1772 w 1820"/>
                  <a:gd name="T3" fmla="*/ 406 h 578"/>
                  <a:gd name="T4" fmla="*/ 1810 w 1820"/>
                  <a:gd name="T5" fmla="*/ 341 h 578"/>
                  <a:gd name="T6" fmla="*/ 1525 w 1820"/>
                  <a:gd name="T7" fmla="*/ 256 h 578"/>
                  <a:gd name="T8" fmla="*/ 1499 w 1820"/>
                  <a:gd name="T9" fmla="*/ 274 h 578"/>
                  <a:gd name="T10" fmla="*/ 1468 w 1820"/>
                  <a:gd name="T11" fmla="*/ 291 h 578"/>
                  <a:gd name="T12" fmla="*/ 1301 w 1820"/>
                  <a:gd name="T13" fmla="*/ 251 h 578"/>
                  <a:gd name="T14" fmla="*/ 1246 w 1820"/>
                  <a:gd name="T15" fmla="*/ 207 h 578"/>
                  <a:gd name="T16" fmla="*/ 1021 w 1820"/>
                  <a:gd name="T17" fmla="*/ 184 h 578"/>
                  <a:gd name="T18" fmla="*/ 1012 w 1820"/>
                  <a:gd name="T19" fmla="*/ 208 h 578"/>
                  <a:gd name="T20" fmla="*/ 1019 w 1820"/>
                  <a:gd name="T21" fmla="*/ 221 h 578"/>
                  <a:gd name="T22" fmla="*/ 1014 w 1820"/>
                  <a:gd name="T23" fmla="*/ 234 h 578"/>
                  <a:gd name="T24" fmla="*/ 994 w 1820"/>
                  <a:gd name="T25" fmla="*/ 243 h 578"/>
                  <a:gd name="T26" fmla="*/ 927 w 1820"/>
                  <a:gd name="T27" fmla="*/ 302 h 578"/>
                  <a:gd name="T28" fmla="*/ 881 w 1820"/>
                  <a:gd name="T29" fmla="*/ 302 h 578"/>
                  <a:gd name="T30" fmla="*/ 868 w 1820"/>
                  <a:gd name="T31" fmla="*/ 350 h 578"/>
                  <a:gd name="T32" fmla="*/ 846 w 1820"/>
                  <a:gd name="T33" fmla="*/ 359 h 578"/>
                  <a:gd name="T34" fmla="*/ 804 w 1820"/>
                  <a:gd name="T35" fmla="*/ 357 h 578"/>
                  <a:gd name="T36" fmla="*/ 773 w 1820"/>
                  <a:gd name="T37" fmla="*/ 336 h 578"/>
                  <a:gd name="T38" fmla="*/ 768 w 1820"/>
                  <a:gd name="T39" fmla="*/ 268 h 578"/>
                  <a:gd name="T40" fmla="*/ 768 w 1820"/>
                  <a:gd name="T41" fmla="*/ 235 h 578"/>
                  <a:gd name="T42" fmla="*/ 726 w 1820"/>
                  <a:gd name="T43" fmla="*/ 213 h 578"/>
                  <a:gd name="T44" fmla="*/ 649 w 1820"/>
                  <a:gd name="T45" fmla="*/ 213 h 578"/>
                  <a:gd name="T46" fmla="*/ 554 w 1820"/>
                  <a:gd name="T47" fmla="*/ 156 h 578"/>
                  <a:gd name="T48" fmla="*/ 337 w 1820"/>
                  <a:gd name="T49" fmla="*/ 1 h 578"/>
                  <a:gd name="T50" fmla="*/ 252 w 1820"/>
                  <a:gd name="T51" fmla="*/ 31 h 578"/>
                  <a:gd name="T52" fmla="*/ 222 w 1820"/>
                  <a:gd name="T53" fmla="*/ 18 h 578"/>
                  <a:gd name="T54" fmla="*/ 126 w 1820"/>
                  <a:gd name="T55" fmla="*/ 65 h 578"/>
                  <a:gd name="T56" fmla="*/ 133 w 1820"/>
                  <a:gd name="T57" fmla="*/ 109 h 578"/>
                  <a:gd name="T58" fmla="*/ 146 w 1820"/>
                  <a:gd name="T59" fmla="*/ 147 h 578"/>
                  <a:gd name="T60" fmla="*/ 146 w 1820"/>
                  <a:gd name="T61" fmla="*/ 166 h 578"/>
                  <a:gd name="T62" fmla="*/ 117 w 1820"/>
                  <a:gd name="T63" fmla="*/ 179 h 578"/>
                  <a:gd name="T64" fmla="*/ 66 w 1820"/>
                  <a:gd name="T65" fmla="*/ 218 h 578"/>
                  <a:gd name="T66" fmla="*/ 6 w 1820"/>
                  <a:gd name="T67" fmla="*/ 276 h 578"/>
                  <a:gd name="T68" fmla="*/ 5 w 1820"/>
                  <a:gd name="T69" fmla="*/ 308 h 578"/>
                  <a:gd name="T70" fmla="*/ 52 w 1820"/>
                  <a:gd name="T71" fmla="*/ 376 h 578"/>
                  <a:gd name="T72" fmla="*/ 193 w 1820"/>
                  <a:gd name="T73" fmla="*/ 399 h 578"/>
                  <a:gd name="T74" fmla="*/ 232 w 1820"/>
                  <a:gd name="T75" fmla="*/ 339 h 578"/>
                  <a:gd name="T76" fmla="*/ 358 w 1820"/>
                  <a:gd name="T77" fmla="*/ 419 h 578"/>
                  <a:gd name="T78" fmla="*/ 430 w 1820"/>
                  <a:gd name="T79" fmla="*/ 410 h 578"/>
                  <a:gd name="T80" fmla="*/ 451 w 1820"/>
                  <a:gd name="T81" fmla="*/ 388 h 578"/>
                  <a:gd name="T82" fmla="*/ 472 w 1820"/>
                  <a:gd name="T83" fmla="*/ 412 h 578"/>
                  <a:gd name="T84" fmla="*/ 468 w 1820"/>
                  <a:gd name="T85" fmla="*/ 438 h 578"/>
                  <a:gd name="T86" fmla="*/ 510 w 1820"/>
                  <a:gd name="T87" fmla="*/ 424 h 578"/>
                  <a:gd name="T88" fmla="*/ 567 w 1820"/>
                  <a:gd name="T89" fmla="*/ 460 h 578"/>
                  <a:gd name="T90" fmla="*/ 676 w 1820"/>
                  <a:gd name="T91" fmla="*/ 398 h 578"/>
                  <a:gd name="T92" fmla="*/ 751 w 1820"/>
                  <a:gd name="T93" fmla="*/ 383 h 578"/>
                  <a:gd name="T94" fmla="*/ 827 w 1820"/>
                  <a:gd name="T95" fmla="*/ 440 h 578"/>
                  <a:gd name="T96" fmla="*/ 951 w 1820"/>
                  <a:gd name="T97" fmla="*/ 560 h 578"/>
                  <a:gd name="T98" fmla="*/ 1050 w 1820"/>
                  <a:gd name="T99" fmla="*/ 514 h 578"/>
                  <a:gd name="T100" fmla="*/ 1151 w 1820"/>
                  <a:gd name="T101" fmla="*/ 409 h 578"/>
                  <a:gd name="T102" fmla="*/ 1265 w 1820"/>
                  <a:gd name="T103" fmla="*/ 484 h 578"/>
                  <a:gd name="T104" fmla="*/ 1364 w 1820"/>
                  <a:gd name="T105" fmla="*/ 497 h 578"/>
                  <a:gd name="T106" fmla="*/ 1393 w 1820"/>
                  <a:gd name="T107" fmla="*/ 426 h 578"/>
                  <a:gd name="T108" fmla="*/ 1444 w 1820"/>
                  <a:gd name="T109" fmla="*/ 395 h 578"/>
                  <a:gd name="T110" fmla="*/ 1554 w 1820"/>
                  <a:gd name="T111" fmla="*/ 457 h 578"/>
                  <a:gd name="T112" fmla="*/ 1670 w 1820"/>
                  <a:gd name="T113" fmla="*/ 477 h 578"/>
                  <a:gd name="T114" fmla="*/ 1799 w 1820"/>
                  <a:gd name="T115" fmla="*/ 57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0" h="578">
                    <a:moveTo>
                      <a:pt x="1811" y="541"/>
                    </a:moveTo>
                    <a:cubicBezTo>
                      <a:pt x="1811" y="540"/>
                      <a:pt x="1811" y="539"/>
                      <a:pt x="1811" y="538"/>
                    </a:cubicBezTo>
                    <a:lnTo>
                      <a:pt x="1812" y="529"/>
                    </a:lnTo>
                    <a:lnTo>
                      <a:pt x="1784" y="485"/>
                    </a:lnTo>
                    <a:lnTo>
                      <a:pt x="1773" y="457"/>
                    </a:lnTo>
                    <a:lnTo>
                      <a:pt x="1771" y="436"/>
                    </a:lnTo>
                    <a:lnTo>
                      <a:pt x="1771" y="421"/>
                    </a:lnTo>
                    <a:lnTo>
                      <a:pt x="1772" y="406"/>
                    </a:lnTo>
                    <a:lnTo>
                      <a:pt x="1775" y="394"/>
                    </a:lnTo>
                    <a:lnTo>
                      <a:pt x="1778" y="383"/>
                    </a:lnTo>
                    <a:lnTo>
                      <a:pt x="1784" y="371"/>
                    </a:lnTo>
                    <a:lnTo>
                      <a:pt x="1810" y="341"/>
                    </a:lnTo>
                    <a:lnTo>
                      <a:pt x="1755" y="314"/>
                    </a:lnTo>
                    <a:lnTo>
                      <a:pt x="1601" y="259"/>
                    </a:lnTo>
                    <a:lnTo>
                      <a:pt x="1558" y="252"/>
                    </a:lnTo>
                    <a:lnTo>
                      <a:pt x="1525" y="256"/>
                    </a:lnTo>
                    <a:lnTo>
                      <a:pt x="1512" y="260"/>
                    </a:lnTo>
                    <a:lnTo>
                      <a:pt x="1506" y="264"/>
                    </a:lnTo>
                    <a:lnTo>
                      <a:pt x="1501" y="272"/>
                    </a:lnTo>
                    <a:cubicBezTo>
                      <a:pt x="1500" y="273"/>
                      <a:pt x="1500" y="274"/>
                      <a:pt x="1499" y="274"/>
                    </a:cubicBezTo>
                    <a:lnTo>
                      <a:pt x="1489" y="283"/>
                    </a:lnTo>
                    <a:cubicBezTo>
                      <a:pt x="1488" y="284"/>
                      <a:pt x="1488" y="284"/>
                      <a:pt x="1487" y="284"/>
                    </a:cubicBezTo>
                    <a:lnTo>
                      <a:pt x="1470" y="291"/>
                    </a:lnTo>
                    <a:cubicBezTo>
                      <a:pt x="1469" y="291"/>
                      <a:pt x="1469" y="291"/>
                      <a:pt x="1468" y="291"/>
                    </a:cubicBezTo>
                    <a:lnTo>
                      <a:pt x="1429" y="294"/>
                    </a:lnTo>
                    <a:lnTo>
                      <a:pt x="1399" y="290"/>
                    </a:lnTo>
                    <a:lnTo>
                      <a:pt x="1313" y="258"/>
                    </a:lnTo>
                    <a:lnTo>
                      <a:pt x="1301" y="251"/>
                    </a:lnTo>
                    <a:cubicBezTo>
                      <a:pt x="1300" y="250"/>
                      <a:pt x="1300" y="250"/>
                      <a:pt x="1299" y="249"/>
                    </a:cubicBezTo>
                    <a:lnTo>
                      <a:pt x="1294" y="244"/>
                    </a:lnTo>
                    <a:lnTo>
                      <a:pt x="1293" y="242"/>
                    </a:lnTo>
                    <a:lnTo>
                      <a:pt x="1246" y="207"/>
                    </a:lnTo>
                    <a:lnTo>
                      <a:pt x="1044" y="177"/>
                    </a:lnTo>
                    <a:lnTo>
                      <a:pt x="1034" y="178"/>
                    </a:lnTo>
                    <a:lnTo>
                      <a:pt x="1027" y="180"/>
                    </a:lnTo>
                    <a:lnTo>
                      <a:pt x="1021" y="184"/>
                    </a:lnTo>
                    <a:lnTo>
                      <a:pt x="1012" y="194"/>
                    </a:lnTo>
                    <a:lnTo>
                      <a:pt x="1008" y="200"/>
                    </a:lnTo>
                    <a:lnTo>
                      <a:pt x="1009" y="202"/>
                    </a:lnTo>
                    <a:lnTo>
                      <a:pt x="1012" y="208"/>
                    </a:lnTo>
                    <a:lnTo>
                      <a:pt x="1016" y="213"/>
                    </a:lnTo>
                    <a:cubicBezTo>
                      <a:pt x="1016" y="214"/>
                      <a:pt x="1017" y="215"/>
                      <a:pt x="1017" y="215"/>
                    </a:cubicBezTo>
                    <a:lnTo>
                      <a:pt x="1018" y="218"/>
                    </a:lnTo>
                    <a:cubicBezTo>
                      <a:pt x="1018" y="219"/>
                      <a:pt x="1019" y="220"/>
                      <a:pt x="1019" y="221"/>
                    </a:cubicBezTo>
                    <a:lnTo>
                      <a:pt x="1019" y="225"/>
                    </a:lnTo>
                    <a:cubicBezTo>
                      <a:pt x="1019" y="226"/>
                      <a:pt x="1018" y="227"/>
                      <a:pt x="1018" y="229"/>
                    </a:cubicBezTo>
                    <a:lnTo>
                      <a:pt x="1016" y="231"/>
                    </a:lnTo>
                    <a:cubicBezTo>
                      <a:pt x="1016" y="233"/>
                      <a:pt x="1015" y="234"/>
                      <a:pt x="1014" y="234"/>
                    </a:cubicBezTo>
                    <a:lnTo>
                      <a:pt x="1011" y="236"/>
                    </a:lnTo>
                    <a:cubicBezTo>
                      <a:pt x="1010" y="237"/>
                      <a:pt x="1009" y="237"/>
                      <a:pt x="1008" y="237"/>
                    </a:cubicBezTo>
                    <a:lnTo>
                      <a:pt x="998" y="239"/>
                    </a:lnTo>
                    <a:lnTo>
                      <a:pt x="994" y="243"/>
                    </a:lnTo>
                    <a:lnTo>
                      <a:pt x="985" y="263"/>
                    </a:lnTo>
                    <a:lnTo>
                      <a:pt x="970" y="280"/>
                    </a:lnTo>
                    <a:lnTo>
                      <a:pt x="956" y="290"/>
                    </a:lnTo>
                    <a:lnTo>
                      <a:pt x="927" y="302"/>
                    </a:lnTo>
                    <a:cubicBezTo>
                      <a:pt x="926" y="303"/>
                      <a:pt x="926" y="303"/>
                      <a:pt x="925" y="303"/>
                    </a:cubicBezTo>
                    <a:lnTo>
                      <a:pt x="915" y="304"/>
                    </a:lnTo>
                    <a:lnTo>
                      <a:pt x="885" y="301"/>
                    </a:lnTo>
                    <a:lnTo>
                      <a:pt x="881" y="302"/>
                    </a:lnTo>
                    <a:lnTo>
                      <a:pt x="880" y="321"/>
                    </a:lnTo>
                    <a:lnTo>
                      <a:pt x="874" y="341"/>
                    </a:lnTo>
                    <a:lnTo>
                      <a:pt x="872" y="345"/>
                    </a:lnTo>
                    <a:lnTo>
                      <a:pt x="868" y="350"/>
                    </a:lnTo>
                    <a:lnTo>
                      <a:pt x="867" y="351"/>
                    </a:lnTo>
                    <a:lnTo>
                      <a:pt x="862" y="354"/>
                    </a:lnTo>
                    <a:lnTo>
                      <a:pt x="855" y="357"/>
                    </a:lnTo>
                    <a:lnTo>
                      <a:pt x="846" y="359"/>
                    </a:lnTo>
                    <a:lnTo>
                      <a:pt x="827" y="361"/>
                    </a:lnTo>
                    <a:lnTo>
                      <a:pt x="827" y="361"/>
                    </a:lnTo>
                    <a:cubicBezTo>
                      <a:pt x="826" y="361"/>
                      <a:pt x="826" y="361"/>
                      <a:pt x="825" y="361"/>
                    </a:cubicBezTo>
                    <a:lnTo>
                      <a:pt x="804" y="357"/>
                    </a:lnTo>
                    <a:lnTo>
                      <a:pt x="782" y="350"/>
                    </a:lnTo>
                    <a:cubicBezTo>
                      <a:pt x="780" y="350"/>
                      <a:pt x="779" y="349"/>
                      <a:pt x="778" y="348"/>
                    </a:cubicBezTo>
                    <a:lnTo>
                      <a:pt x="775" y="344"/>
                    </a:lnTo>
                    <a:cubicBezTo>
                      <a:pt x="773" y="342"/>
                      <a:pt x="772" y="339"/>
                      <a:pt x="773" y="336"/>
                    </a:cubicBezTo>
                    <a:lnTo>
                      <a:pt x="776" y="328"/>
                    </a:lnTo>
                    <a:lnTo>
                      <a:pt x="788" y="305"/>
                    </a:lnTo>
                    <a:lnTo>
                      <a:pt x="787" y="300"/>
                    </a:lnTo>
                    <a:lnTo>
                      <a:pt x="768" y="268"/>
                    </a:lnTo>
                    <a:cubicBezTo>
                      <a:pt x="768" y="267"/>
                      <a:pt x="768" y="266"/>
                      <a:pt x="768" y="265"/>
                    </a:cubicBezTo>
                    <a:lnTo>
                      <a:pt x="768" y="262"/>
                    </a:lnTo>
                    <a:lnTo>
                      <a:pt x="770" y="245"/>
                    </a:lnTo>
                    <a:lnTo>
                      <a:pt x="768" y="235"/>
                    </a:lnTo>
                    <a:lnTo>
                      <a:pt x="765" y="227"/>
                    </a:lnTo>
                    <a:lnTo>
                      <a:pt x="761" y="224"/>
                    </a:lnTo>
                    <a:lnTo>
                      <a:pt x="751" y="220"/>
                    </a:lnTo>
                    <a:lnTo>
                      <a:pt x="726" y="213"/>
                    </a:lnTo>
                    <a:lnTo>
                      <a:pt x="709" y="213"/>
                    </a:lnTo>
                    <a:lnTo>
                      <a:pt x="672" y="217"/>
                    </a:lnTo>
                    <a:cubicBezTo>
                      <a:pt x="671" y="217"/>
                      <a:pt x="671" y="217"/>
                      <a:pt x="670" y="217"/>
                    </a:cubicBezTo>
                    <a:lnTo>
                      <a:pt x="649" y="213"/>
                    </a:lnTo>
                    <a:lnTo>
                      <a:pt x="612" y="197"/>
                    </a:lnTo>
                    <a:lnTo>
                      <a:pt x="595" y="186"/>
                    </a:lnTo>
                    <a:lnTo>
                      <a:pt x="578" y="175"/>
                    </a:lnTo>
                    <a:lnTo>
                      <a:pt x="554" y="156"/>
                    </a:lnTo>
                    <a:lnTo>
                      <a:pt x="506" y="98"/>
                    </a:lnTo>
                    <a:lnTo>
                      <a:pt x="486" y="77"/>
                    </a:lnTo>
                    <a:lnTo>
                      <a:pt x="379" y="0"/>
                    </a:lnTo>
                    <a:lnTo>
                      <a:pt x="337" y="1"/>
                    </a:lnTo>
                    <a:lnTo>
                      <a:pt x="275" y="29"/>
                    </a:lnTo>
                    <a:cubicBezTo>
                      <a:pt x="274" y="29"/>
                      <a:pt x="274" y="30"/>
                      <a:pt x="273" y="30"/>
                    </a:cubicBezTo>
                    <a:lnTo>
                      <a:pt x="255" y="32"/>
                    </a:lnTo>
                    <a:cubicBezTo>
                      <a:pt x="254" y="32"/>
                      <a:pt x="253" y="32"/>
                      <a:pt x="252" y="31"/>
                    </a:cubicBezTo>
                    <a:lnTo>
                      <a:pt x="236" y="27"/>
                    </a:lnTo>
                    <a:cubicBezTo>
                      <a:pt x="236" y="27"/>
                      <a:pt x="235" y="26"/>
                      <a:pt x="234" y="26"/>
                    </a:cubicBezTo>
                    <a:lnTo>
                      <a:pt x="227" y="21"/>
                    </a:lnTo>
                    <a:lnTo>
                      <a:pt x="222" y="18"/>
                    </a:lnTo>
                    <a:lnTo>
                      <a:pt x="204" y="12"/>
                    </a:lnTo>
                    <a:lnTo>
                      <a:pt x="191" y="15"/>
                    </a:lnTo>
                    <a:lnTo>
                      <a:pt x="176" y="24"/>
                    </a:lnTo>
                    <a:lnTo>
                      <a:pt x="126" y="65"/>
                    </a:lnTo>
                    <a:lnTo>
                      <a:pt x="135" y="91"/>
                    </a:lnTo>
                    <a:lnTo>
                      <a:pt x="136" y="99"/>
                    </a:lnTo>
                    <a:cubicBezTo>
                      <a:pt x="136" y="101"/>
                      <a:pt x="136" y="102"/>
                      <a:pt x="136" y="103"/>
                    </a:cubicBezTo>
                    <a:lnTo>
                      <a:pt x="133" y="109"/>
                    </a:lnTo>
                    <a:cubicBezTo>
                      <a:pt x="133" y="110"/>
                      <a:pt x="132" y="112"/>
                      <a:pt x="131" y="113"/>
                    </a:cubicBezTo>
                    <a:lnTo>
                      <a:pt x="122" y="122"/>
                    </a:lnTo>
                    <a:lnTo>
                      <a:pt x="125" y="127"/>
                    </a:lnTo>
                    <a:lnTo>
                      <a:pt x="146" y="147"/>
                    </a:lnTo>
                    <a:cubicBezTo>
                      <a:pt x="147" y="148"/>
                      <a:pt x="148" y="150"/>
                      <a:pt x="148" y="151"/>
                    </a:cubicBezTo>
                    <a:lnTo>
                      <a:pt x="149" y="156"/>
                    </a:lnTo>
                    <a:cubicBezTo>
                      <a:pt x="150" y="158"/>
                      <a:pt x="149" y="160"/>
                      <a:pt x="149" y="162"/>
                    </a:cubicBezTo>
                    <a:lnTo>
                      <a:pt x="146" y="166"/>
                    </a:lnTo>
                    <a:cubicBezTo>
                      <a:pt x="146" y="167"/>
                      <a:pt x="145" y="168"/>
                      <a:pt x="144" y="169"/>
                    </a:cubicBezTo>
                    <a:lnTo>
                      <a:pt x="136" y="175"/>
                    </a:lnTo>
                    <a:cubicBezTo>
                      <a:pt x="135" y="176"/>
                      <a:pt x="134" y="176"/>
                      <a:pt x="133" y="177"/>
                    </a:cubicBezTo>
                    <a:lnTo>
                      <a:pt x="117" y="179"/>
                    </a:lnTo>
                    <a:lnTo>
                      <a:pt x="99" y="181"/>
                    </a:lnTo>
                    <a:lnTo>
                      <a:pt x="84" y="188"/>
                    </a:lnTo>
                    <a:lnTo>
                      <a:pt x="81" y="193"/>
                    </a:lnTo>
                    <a:lnTo>
                      <a:pt x="66" y="218"/>
                    </a:lnTo>
                    <a:cubicBezTo>
                      <a:pt x="66" y="219"/>
                      <a:pt x="66" y="219"/>
                      <a:pt x="65" y="220"/>
                    </a:cubicBezTo>
                    <a:lnTo>
                      <a:pt x="45" y="238"/>
                    </a:lnTo>
                    <a:lnTo>
                      <a:pt x="38" y="244"/>
                    </a:lnTo>
                    <a:lnTo>
                      <a:pt x="6" y="276"/>
                    </a:lnTo>
                    <a:lnTo>
                      <a:pt x="2" y="284"/>
                    </a:lnTo>
                    <a:lnTo>
                      <a:pt x="0" y="298"/>
                    </a:lnTo>
                    <a:lnTo>
                      <a:pt x="1" y="302"/>
                    </a:lnTo>
                    <a:lnTo>
                      <a:pt x="5" y="308"/>
                    </a:lnTo>
                    <a:lnTo>
                      <a:pt x="16" y="315"/>
                    </a:lnTo>
                    <a:lnTo>
                      <a:pt x="34" y="334"/>
                    </a:lnTo>
                    <a:cubicBezTo>
                      <a:pt x="35" y="335"/>
                      <a:pt x="35" y="336"/>
                      <a:pt x="36" y="337"/>
                    </a:cubicBezTo>
                    <a:lnTo>
                      <a:pt x="52" y="376"/>
                    </a:lnTo>
                    <a:lnTo>
                      <a:pt x="124" y="410"/>
                    </a:lnTo>
                    <a:lnTo>
                      <a:pt x="134" y="404"/>
                    </a:lnTo>
                    <a:cubicBezTo>
                      <a:pt x="135" y="404"/>
                      <a:pt x="136" y="403"/>
                      <a:pt x="137" y="403"/>
                    </a:cubicBezTo>
                    <a:lnTo>
                      <a:pt x="193" y="399"/>
                    </a:lnTo>
                    <a:lnTo>
                      <a:pt x="197" y="394"/>
                    </a:lnTo>
                    <a:lnTo>
                      <a:pt x="220" y="342"/>
                    </a:lnTo>
                    <a:cubicBezTo>
                      <a:pt x="221" y="340"/>
                      <a:pt x="223" y="339"/>
                      <a:pt x="225" y="338"/>
                    </a:cubicBezTo>
                    <a:cubicBezTo>
                      <a:pt x="227" y="337"/>
                      <a:pt x="230" y="338"/>
                      <a:pt x="232" y="339"/>
                    </a:cubicBezTo>
                    <a:lnTo>
                      <a:pt x="281" y="371"/>
                    </a:lnTo>
                    <a:lnTo>
                      <a:pt x="303" y="381"/>
                    </a:lnTo>
                    <a:lnTo>
                      <a:pt x="346" y="408"/>
                    </a:lnTo>
                    <a:lnTo>
                      <a:pt x="358" y="419"/>
                    </a:lnTo>
                    <a:lnTo>
                      <a:pt x="372" y="427"/>
                    </a:lnTo>
                    <a:lnTo>
                      <a:pt x="392" y="424"/>
                    </a:lnTo>
                    <a:lnTo>
                      <a:pt x="429" y="412"/>
                    </a:lnTo>
                    <a:lnTo>
                      <a:pt x="430" y="410"/>
                    </a:lnTo>
                    <a:lnTo>
                      <a:pt x="433" y="400"/>
                    </a:lnTo>
                    <a:cubicBezTo>
                      <a:pt x="434" y="399"/>
                      <a:pt x="434" y="398"/>
                      <a:pt x="435" y="397"/>
                    </a:cubicBezTo>
                    <a:lnTo>
                      <a:pt x="441" y="390"/>
                    </a:lnTo>
                    <a:cubicBezTo>
                      <a:pt x="443" y="387"/>
                      <a:pt x="448" y="386"/>
                      <a:pt x="451" y="388"/>
                    </a:cubicBezTo>
                    <a:lnTo>
                      <a:pt x="461" y="394"/>
                    </a:lnTo>
                    <a:cubicBezTo>
                      <a:pt x="462" y="395"/>
                      <a:pt x="463" y="396"/>
                      <a:pt x="463" y="397"/>
                    </a:cubicBezTo>
                    <a:lnTo>
                      <a:pt x="471" y="409"/>
                    </a:lnTo>
                    <a:cubicBezTo>
                      <a:pt x="471" y="410"/>
                      <a:pt x="472" y="411"/>
                      <a:pt x="472" y="412"/>
                    </a:cubicBezTo>
                    <a:lnTo>
                      <a:pt x="473" y="422"/>
                    </a:lnTo>
                    <a:cubicBezTo>
                      <a:pt x="473" y="423"/>
                      <a:pt x="473" y="425"/>
                      <a:pt x="473" y="426"/>
                    </a:cubicBezTo>
                    <a:lnTo>
                      <a:pt x="469" y="436"/>
                    </a:lnTo>
                    <a:cubicBezTo>
                      <a:pt x="469" y="437"/>
                      <a:pt x="468" y="437"/>
                      <a:pt x="468" y="438"/>
                    </a:cubicBezTo>
                    <a:lnTo>
                      <a:pt x="466" y="440"/>
                    </a:lnTo>
                    <a:lnTo>
                      <a:pt x="469" y="442"/>
                    </a:lnTo>
                    <a:lnTo>
                      <a:pt x="481" y="439"/>
                    </a:lnTo>
                    <a:lnTo>
                      <a:pt x="510" y="424"/>
                    </a:lnTo>
                    <a:cubicBezTo>
                      <a:pt x="512" y="423"/>
                      <a:pt x="516" y="423"/>
                      <a:pt x="518" y="425"/>
                    </a:cubicBezTo>
                    <a:cubicBezTo>
                      <a:pt x="521" y="427"/>
                      <a:pt x="522" y="430"/>
                      <a:pt x="521" y="434"/>
                    </a:cubicBezTo>
                    <a:lnTo>
                      <a:pt x="510" y="468"/>
                    </a:lnTo>
                    <a:lnTo>
                      <a:pt x="567" y="460"/>
                    </a:lnTo>
                    <a:lnTo>
                      <a:pt x="596" y="463"/>
                    </a:lnTo>
                    <a:lnTo>
                      <a:pt x="606" y="461"/>
                    </a:lnTo>
                    <a:lnTo>
                      <a:pt x="630" y="446"/>
                    </a:lnTo>
                    <a:lnTo>
                      <a:pt x="676" y="398"/>
                    </a:lnTo>
                    <a:cubicBezTo>
                      <a:pt x="676" y="397"/>
                      <a:pt x="677" y="397"/>
                      <a:pt x="678" y="396"/>
                    </a:cubicBezTo>
                    <a:lnTo>
                      <a:pt x="705" y="382"/>
                    </a:lnTo>
                    <a:cubicBezTo>
                      <a:pt x="706" y="381"/>
                      <a:pt x="708" y="381"/>
                      <a:pt x="709" y="381"/>
                    </a:cubicBezTo>
                    <a:lnTo>
                      <a:pt x="751" y="383"/>
                    </a:lnTo>
                    <a:cubicBezTo>
                      <a:pt x="752" y="384"/>
                      <a:pt x="753" y="384"/>
                      <a:pt x="754" y="384"/>
                    </a:cubicBezTo>
                    <a:lnTo>
                      <a:pt x="792" y="406"/>
                    </a:lnTo>
                    <a:lnTo>
                      <a:pt x="793" y="407"/>
                    </a:lnTo>
                    <a:lnTo>
                      <a:pt x="827" y="440"/>
                    </a:lnTo>
                    <a:lnTo>
                      <a:pt x="898" y="533"/>
                    </a:lnTo>
                    <a:lnTo>
                      <a:pt x="919" y="552"/>
                    </a:lnTo>
                    <a:lnTo>
                      <a:pt x="941" y="561"/>
                    </a:lnTo>
                    <a:lnTo>
                      <a:pt x="951" y="560"/>
                    </a:lnTo>
                    <a:lnTo>
                      <a:pt x="987" y="544"/>
                    </a:lnTo>
                    <a:lnTo>
                      <a:pt x="1022" y="537"/>
                    </a:lnTo>
                    <a:lnTo>
                      <a:pt x="1030" y="533"/>
                    </a:lnTo>
                    <a:lnTo>
                      <a:pt x="1050" y="514"/>
                    </a:lnTo>
                    <a:lnTo>
                      <a:pt x="1126" y="422"/>
                    </a:lnTo>
                    <a:cubicBezTo>
                      <a:pt x="1127" y="421"/>
                      <a:pt x="1128" y="421"/>
                      <a:pt x="1129" y="420"/>
                    </a:cubicBezTo>
                    <a:lnTo>
                      <a:pt x="1147" y="410"/>
                    </a:lnTo>
                    <a:cubicBezTo>
                      <a:pt x="1149" y="410"/>
                      <a:pt x="1150" y="409"/>
                      <a:pt x="1151" y="409"/>
                    </a:cubicBezTo>
                    <a:lnTo>
                      <a:pt x="1171" y="409"/>
                    </a:lnTo>
                    <a:cubicBezTo>
                      <a:pt x="1172" y="409"/>
                      <a:pt x="1173" y="410"/>
                      <a:pt x="1175" y="410"/>
                    </a:cubicBezTo>
                    <a:lnTo>
                      <a:pt x="1195" y="421"/>
                    </a:lnTo>
                    <a:lnTo>
                      <a:pt x="1265" y="484"/>
                    </a:lnTo>
                    <a:lnTo>
                      <a:pt x="1292" y="497"/>
                    </a:lnTo>
                    <a:lnTo>
                      <a:pt x="1314" y="501"/>
                    </a:lnTo>
                    <a:lnTo>
                      <a:pt x="1340" y="502"/>
                    </a:lnTo>
                    <a:lnTo>
                      <a:pt x="1364" y="497"/>
                    </a:lnTo>
                    <a:lnTo>
                      <a:pt x="1383" y="485"/>
                    </a:lnTo>
                    <a:lnTo>
                      <a:pt x="1390" y="470"/>
                    </a:lnTo>
                    <a:lnTo>
                      <a:pt x="1390" y="449"/>
                    </a:lnTo>
                    <a:lnTo>
                      <a:pt x="1393" y="426"/>
                    </a:lnTo>
                    <a:cubicBezTo>
                      <a:pt x="1394" y="424"/>
                      <a:pt x="1394" y="423"/>
                      <a:pt x="1395" y="422"/>
                    </a:cubicBezTo>
                    <a:lnTo>
                      <a:pt x="1409" y="405"/>
                    </a:lnTo>
                    <a:cubicBezTo>
                      <a:pt x="1410" y="403"/>
                      <a:pt x="1412" y="402"/>
                      <a:pt x="1413" y="402"/>
                    </a:cubicBezTo>
                    <a:lnTo>
                      <a:pt x="1444" y="395"/>
                    </a:lnTo>
                    <a:cubicBezTo>
                      <a:pt x="1446" y="395"/>
                      <a:pt x="1448" y="395"/>
                      <a:pt x="1449" y="396"/>
                    </a:cubicBezTo>
                    <a:lnTo>
                      <a:pt x="1479" y="408"/>
                    </a:lnTo>
                    <a:lnTo>
                      <a:pt x="1538" y="450"/>
                    </a:lnTo>
                    <a:lnTo>
                      <a:pt x="1554" y="457"/>
                    </a:lnTo>
                    <a:lnTo>
                      <a:pt x="1642" y="464"/>
                    </a:lnTo>
                    <a:cubicBezTo>
                      <a:pt x="1643" y="464"/>
                      <a:pt x="1644" y="465"/>
                      <a:pt x="1644" y="465"/>
                    </a:cubicBezTo>
                    <a:lnTo>
                      <a:pt x="1668" y="476"/>
                    </a:lnTo>
                    <a:cubicBezTo>
                      <a:pt x="1669" y="476"/>
                      <a:pt x="1670" y="477"/>
                      <a:pt x="1670" y="477"/>
                    </a:cubicBezTo>
                    <a:lnTo>
                      <a:pt x="1692" y="495"/>
                    </a:lnTo>
                    <a:lnTo>
                      <a:pt x="1738" y="546"/>
                    </a:lnTo>
                    <a:lnTo>
                      <a:pt x="1769" y="565"/>
                    </a:lnTo>
                    <a:lnTo>
                      <a:pt x="1799" y="576"/>
                    </a:lnTo>
                    <a:lnTo>
                      <a:pt x="1819" y="577"/>
                    </a:lnTo>
                    <a:lnTo>
                      <a:pt x="1817" y="561"/>
                    </a:lnTo>
                    <a:lnTo>
                      <a:pt x="1811" y="54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="" xmlns:a16="http://schemas.microsoft.com/office/drawing/2014/main" id="{D879FD53-7D4F-49D9-92FF-E5AF7FDA7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893" y="2012000"/>
                <a:ext cx="1199519" cy="891535"/>
              </a:xfrm>
              <a:custGeom>
                <a:avLst/>
                <a:gdLst>
                  <a:gd name="T0" fmla="*/ 1890 w 1958"/>
                  <a:gd name="T1" fmla="*/ 863 h 1457"/>
                  <a:gd name="T2" fmla="*/ 1769 w 1958"/>
                  <a:gd name="T3" fmla="*/ 756 h 1457"/>
                  <a:gd name="T4" fmla="*/ 1744 w 1958"/>
                  <a:gd name="T5" fmla="*/ 727 h 1457"/>
                  <a:gd name="T6" fmla="*/ 1598 w 1958"/>
                  <a:gd name="T7" fmla="*/ 639 h 1457"/>
                  <a:gd name="T8" fmla="*/ 1535 w 1958"/>
                  <a:gd name="T9" fmla="*/ 612 h 1457"/>
                  <a:gd name="T10" fmla="*/ 1490 w 1958"/>
                  <a:gd name="T11" fmla="*/ 560 h 1457"/>
                  <a:gd name="T12" fmla="*/ 1539 w 1958"/>
                  <a:gd name="T13" fmla="*/ 529 h 1457"/>
                  <a:gd name="T14" fmla="*/ 1476 w 1958"/>
                  <a:gd name="T15" fmla="*/ 458 h 1457"/>
                  <a:gd name="T16" fmla="*/ 1390 w 1958"/>
                  <a:gd name="T17" fmla="*/ 363 h 1457"/>
                  <a:gd name="T18" fmla="*/ 1231 w 1958"/>
                  <a:gd name="T19" fmla="*/ 289 h 1457"/>
                  <a:gd name="T20" fmla="*/ 1132 w 1958"/>
                  <a:gd name="T21" fmla="*/ 216 h 1457"/>
                  <a:gd name="T22" fmla="*/ 1077 w 1958"/>
                  <a:gd name="T23" fmla="*/ 175 h 1457"/>
                  <a:gd name="T24" fmla="*/ 1006 w 1958"/>
                  <a:gd name="T25" fmla="*/ 12 h 1457"/>
                  <a:gd name="T26" fmla="*/ 987 w 1958"/>
                  <a:gd name="T27" fmla="*/ 20 h 1457"/>
                  <a:gd name="T28" fmla="*/ 928 w 1958"/>
                  <a:gd name="T29" fmla="*/ 137 h 1457"/>
                  <a:gd name="T30" fmla="*/ 857 w 1958"/>
                  <a:gd name="T31" fmla="*/ 135 h 1457"/>
                  <a:gd name="T32" fmla="*/ 832 w 1958"/>
                  <a:gd name="T33" fmla="*/ 265 h 1457"/>
                  <a:gd name="T34" fmla="*/ 754 w 1958"/>
                  <a:gd name="T35" fmla="*/ 407 h 1457"/>
                  <a:gd name="T36" fmla="*/ 688 w 1958"/>
                  <a:gd name="T37" fmla="*/ 375 h 1457"/>
                  <a:gd name="T38" fmla="*/ 639 w 1958"/>
                  <a:gd name="T39" fmla="*/ 342 h 1457"/>
                  <a:gd name="T40" fmla="*/ 526 w 1958"/>
                  <a:gd name="T41" fmla="*/ 403 h 1457"/>
                  <a:gd name="T42" fmla="*/ 545 w 1958"/>
                  <a:gd name="T43" fmla="*/ 433 h 1457"/>
                  <a:gd name="T44" fmla="*/ 588 w 1958"/>
                  <a:gd name="T45" fmla="*/ 499 h 1457"/>
                  <a:gd name="T46" fmla="*/ 602 w 1958"/>
                  <a:gd name="T47" fmla="*/ 566 h 1457"/>
                  <a:gd name="T48" fmla="*/ 521 w 1958"/>
                  <a:gd name="T49" fmla="*/ 622 h 1457"/>
                  <a:gd name="T50" fmla="*/ 461 w 1958"/>
                  <a:gd name="T51" fmla="*/ 613 h 1457"/>
                  <a:gd name="T52" fmla="*/ 357 w 1958"/>
                  <a:gd name="T53" fmla="*/ 601 h 1457"/>
                  <a:gd name="T54" fmla="*/ 285 w 1958"/>
                  <a:gd name="T55" fmla="*/ 517 h 1457"/>
                  <a:gd name="T56" fmla="*/ 246 w 1958"/>
                  <a:gd name="T57" fmla="*/ 598 h 1457"/>
                  <a:gd name="T58" fmla="*/ 258 w 1958"/>
                  <a:gd name="T59" fmla="*/ 663 h 1457"/>
                  <a:gd name="T60" fmla="*/ 238 w 1958"/>
                  <a:gd name="T61" fmla="*/ 752 h 1457"/>
                  <a:gd name="T62" fmla="*/ 175 w 1958"/>
                  <a:gd name="T63" fmla="*/ 768 h 1457"/>
                  <a:gd name="T64" fmla="*/ 111 w 1958"/>
                  <a:gd name="T65" fmla="*/ 740 h 1457"/>
                  <a:gd name="T66" fmla="*/ 36 w 1958"/>
                  <a:gd name="T67" fmla="*/ 726 h 1457"/>
                  <a:gd name="T68" fmla="*/ 44 w 1958"/>
                  <a:gd name="T69" fmla="*/ 799 h 1457"/>
                  <a:gd name="T70" fmla="*/ 59 w 1958"/>
                  <a:gd name="T71" fmla="*/ 850 h 1457"/>
                  <a:gd name="T72" fmla="*/ 32 w 1958"/>
                  <a:gd name="T73" fmla="*/ 959 h 1457"/>
                  <a:gd name="T74" fmla="*/ 5 w 1958"/>
                  <a:gd name="T75" fmla="*/ 1038 h 1457"/>
                  <a:gd name="T76" fmla="*/ 87 w 1958"/>
                  <a:gd name="T77" fmla="*/ 1100 h 1457"/>
                  <a:gd name="T78" fmla="*/ 150 w 1958"/>
                  <a:gd name="T79" fmla="*/ 1086 h 1457"/>
                  <a:gd name="T80" fmla="*/ 172 w 1958"/>
                  <a:gd name="T81" fmla="*/ 1090 h 1457"/>
                  <a:gd name="T82" fmla="*/ 303 w 1958"/>
                  <a:gd name="T83" fmla="*/ 1071 h 1457"/>
                  <a:gd name="T84" fmla="*/ 501 w 1958"/>
                  <a:gd name="T85" fmla="*/ 1101 h 1457"/>
                  <a:gd name="T86" fmla="*/ 548 w 1958"/>
                  <a:gd name="T87" fmla="*/ 1160 h 1457"/>
                  <a:gd name="T88" fmla="*/ 878 w 1958"/>
                  <a:gd name="T89" fmla="*/ 1449 h 1457"/>
                  <a:gd name="T90" fmla="*/ 939 w 1958"/>
                  <a:gd name="T91" fmla="*/ 1255 h 1457"/>
                  <a:gd name="T92" fmla="*/ 1057 w 1958"/>
                  <a:gd name="T93" fmla="*/ 1104 h 1457"/>
                  <a:gd name="T94" fmla="*/ 1486 w 1958"/>
                  <a:gd name="T95" fmla="*/ 1115 h 1457"/>
                  <a:gd name="T96" fmla="*/ 1533 w 1958"/>
                  <a:gd name="T97" fmla="*/ 1048 h 1457"/>
                  <a:gd name="T98" fmla="*/ 1613 w 1958"/>
                  <a:gd name="T99" fmla="*/ 953 h 1457"/>
                  <a:gd name="T100" fmla="*/ 1663 w 1958"/>
                  <a:gd name="T101" fmla="*/ 1037 h 1457"/>
                  <a:gd name="T102" fmla="*/ 1709 w 1958"/>
                  <a:gd name="T103" fmla="*/ 1042 h 1457"/>
                  <a:gd name="T104" fmla="*/ 1747 w 1958"/>
                  <a:gd name="T105" fmla="*/ 1055 h 1457"/>
                  <a:gd name="T106" fmla="*/ 1830 w 1958"/>
                  <a:gd name="T107" fmla="*/ 1110 h 1457"/>
                  <a:gd name="T108" fmla="*/ 1814 w 1958"/>
                  <a:gd name="T109" fmla="*/ 1056 h 1457"/>
                  <a:gd name="T110" fmla="*/ 1918 w 1958"/>
                  <a:gd name="T111" fmla="*/ 949 h 1457"/>
                  <a:gd name="T112" fmla="*/ 1936 w 1958"/>
                  <a:gd name="T113" fmla="*/ 919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58" h="1457">
                    <a:moveTo>
                      <a:pt x="1933" y="895"/>
                    </a:moveTo>
                    <a:lnTo>
                      <a:pt x="1937" y="890"/>
                    </a:lnTo>
                    <a:lnTo>
                      <a:pt x="1943" y="885"/>
                    </a:lnTo>
                    <a:lnTo>
                      <a:pt x="1944" y="882"/>
                    </a:lnTo>
                    <a:lnTo>
                      <a:pt x="1944" y="877"/>
                    </a:lnTo>
                    <a:lnTo>
                      <a:pt x="1936" y="855"/>
                    </a:lnTo>
                    <a:lnTo>
                      <a:pt x="1896" y="864"/>
                    </a:lnTo>
                    <a:cubicBezTo>
                      <a:pt x="1894" y="865"/>
                      <a:pt x="1892" y="864"/>
                      <a:pt x="1890" y="863"/>
                    </a:cubicBezTo>
                    <a:lnTo>
                      <a:pt x="1787" y="798"/>
                    </a:lnTo>
                    <a:lnTo>
                      <a:pt x="1773" y="786"/>
                    </a:lnTo>
                    <a:cubicBezTo>
                      <a:pt x="1772" y="785"/>
                      <a:pt x="1771" y="784"/>
                      <a:pt x="1771" y="783"/>
                    </a:cubicBezTo>
                    <a:lnTo>
                      <a:pt x="1768" y="777"/>
                    </a:lnTo>
                    <a:cubicBezTo>
                      <a:pt x="1767" y="776"/>
                      <a:pt x="1767" y="775"/>
                      <a:pt x="1767" y="774"/>
                    </a:cubicBezTo>
                    <a:lnTo>
                      <a:pt x="1767" y="767"/>
                    </a:lnTo>
                    <a:lnTo>
                      <a:pt x="1768" y="759"/>
                    </a:lnTo>
                    <a:cubicBezTo>
                      <a:pt x="1768" y="758"/>
                      <a:pt x="1769" y="757"/>
                      <a:pt x="1769" y="756"/>
                    </a:cubicBezTo>
                    <a:lnTo>
                      <a:pt x="1775" y="745"/>
                    </a:lnTo>
                    <a:lnTo>
                      <a:pt x="1781" y="734"/>
                    </a:lnTo>
                    <a:lnTo>
                      <a:pt x="1783" y="729"/>
                    </a:lnTo>
                    <a:lnTo>
                      <a:pt x="1784" y="722"/>
                    </a:lnTo>
                    <a:lnTo>
                      <a:pt x="1781" y="715"/>
                    </a:lnTo>
                    <a:lnTo>
                      <a:pt x="1777" y="716"/>
                    </a:lnTo>
                    <a:lnTo>
                      <a:pt x="1761" y="723"/>
                    </a:lnTo>
                    <a:lnTo>
                      <a:pt x="1744" y="727"/>
                    </a:lnTo>
                    <a:cubicBezTo>
                      <a:pt x="1740" y="728"/>
                      <a:pt x="1737" y="726"/>
                      <a:pt x="1735" y="723"/>
                    </a:cubicBezTo>
                    <a:lnTo>
                      <a:pt x="1713" y="687"/>
                    </a:lnTo>
                    <a:lnTo>
                      <a:pt x="1707" y="681"/>
                    </a:lnTo>
                    <a:lnTo>
                      <a:pt x="1665" y="661"/>
                    </a:lnTo>
                    <a:lnTo>
                      <a:pt x="1623" y="626"/>
                    </a:lnTo>
                    <a:lnTo>
                      <a:pt x="1607" y="636"/>
                    </a:lnTo>
                    <a:cubicBezTo>
                      <a:pt x="1606" y="637"/>
                      <a:pt x="1605" y="637"/>
                      <a:pt x="1605" y="637"/>
                    </a:cubicBezTo>
                    <a:lnTo>
                      <a:pt x="1598" y="639"/>
                    </a:lnTo>
                    <a:cubicBezTo>
                      <a:pt x="1597" y="639"/>
                      <a:pt x="1597" y="639"/>
                      <a:pt x="1596" y="639"/>
                    </a:cubicBezTo>
                    <a:cubicBezTo>
                      <a:pt x="1594" y="639"/>
                      <a:pt x="1593" y="639"/>
                      <a:pt x="1591" y="638"/>
                    </a:cubicBezTo>
                    <a:lnTo>
                      <a:pt x="1587" y="634"/>
                    </a:lnTo>
                    <a:cubicBezTo>
                      <a:pt x="1586" y="634"/>
                      <a:pt x="1585" y="633"/>
                      <a:pt x="1585" y="632"/>
                    </a:cubicBezTo>
                    <a:lnTo>
                      <a:pt x="1576" y="615"/>
                    </a:lnTo>
                    <a:lnTo>
                      <a:pt x="1570" y="613"/>
                    </a:lnTo>
                    <a:lnTo>
                      <a:pt x="1547" y="614"/>
                    </a:lnTo>
                    <a:lnTo>
                      <a:pt x="1535" y="612"/>
                    </a:lnTo>
                    <a:lnTo>
                      <a:pt x="1523" y="608"/>
                    </a:lnTo>
                    <a:cubicBezTo>
                      <a:pt x="1523" y="608"/>
                      <a:pt x="1522" y="608"/>
                      <a:pt x="1521" y="607"/>
                    </a:cubicBezTo>
                    <a:lnTo>
                      <a:pt x="1511" y="599"/>
                    </a:lnTo>
                    <a:lnTo>
                      <a:pt x="1501" y="589"/>
                    </a:lnTo>
                    <a:cubicBezTo>
                      <a:pt x="1501" y="588"/>
                      <a:pt x="1500" y="587"/>
                      <a:pt x="1500" y="587"/>
                    </a:cubicBezTo>
                    <a:lnTo>
                      <a:pt x="1492" y="570"/>
                    </a:lnTo>
                    <a:cubicBezTo>
                      <a:pt x="1492" y="569"/>
                      <a:pt x="1492" y="568"/>
                      <a:pt x="1491" y="568"/>
                    </a:cubicBezTo>
                    <a:lnTo>
                      <a:pt x="1490" y="560"/>
                    </a:lnTo>
                    <a:cubicBezTo>
                      <a:pt x="1490" y="559"/>
                      <a:pt x="1490" y="557"/>
                      <a:pt x="1491" y="556"/>
                    </a:cubicBezTo>
                    <a:lnTo>
                      <a:pt x="1493" y="551"/>
                    </a:lnTo>
                    <a:cubicBezTo>
                      <a:pt x="1494" y="549"/>
                      <a:pt x="1496" y="547"/>
                      <a:pt x="1499" y="547"/>
                    </a:cubicBezTo>
                    <a:lnTo>
                      <a:pt x="1507" y="546"/>
                    </a:lnTo>
                    <a:lnTo>
                      <a:pt x="1520" y="548"/>
                    </a:lnTo>
                    <a:lnTo>
                      <a:pt x="1522" y="548"/>
                    </a:lnTo>
                    <a:lnTo>
                      <a:pt x="1539" y="530"/>
                    </a:lnTo>
                    <a:lnTo>
                      <a:pt x="1539" y="529"/>
                    </a:lnTo>
                    <a:lnTo>
                      <a:pt x="1533" y="519"/>
                    </a:lnTo>
                    <a:lnTo>
                      <a:pt x="1515" y="496"/>
                    </a:lnTo>
                    <a:lnTo>
                      <a:pt x="1501" y="474"/>
                    </a:lnTo>
                    <a:lnTo>
                      <a:pt x="1498" y="471"/>
                    </a:lnTo>
                    <a:lnTo>
                      <a:pt x="1488" y="467"/>
                    </a:lnTo>
                    <a:cubicBezTo>
                      <a:pt x="1487" y="467"/>
                      <a:pt x="1486" y="467"/>
                      <a:pt x="1486" y="466"/>
                    </a:cubicBezTo>
                    <a:lnTo>
                      <a:pt x="1478" y="460"/>
                    </a:lnTo>
                    <a:cubicBezTo>
                      <a:pt x="1477" y="459"/>
                      <a:pt x="1477" y="459"/>
                      <a:pt x="1476" y="458"/>
                    </a:cubicBezTo>
                    <a:lnTo>
                      <a:pt x="1466" y="441"/>
                    </a:lnTo>
                    <a:lnTo>
                      <a:pt x="1461" y="428"/>
                    </a:lnTo>
                    <a:lnTo>
                      <a:pt x="1442" y="380"/>
                    </a:lnTo>
                    <a:lnTo>
                      <a:pt x="1439" y="376"/>
                    </a:lnTo>
                    <a:lnTo>
                      <a:pt x="1434" y="372"/>
                    </a:lnTo>
                    <a:lnTo>
                      <a:pt x="1406" y="368"/>
                    </a:lnTo>
                    <a:lnTo>
                      <a:pt x="1392" y="364"/>
                    </a:lnTo>
                    <a:cubicBezTo>
                      <a:pt x="1392" y="364"/>
                      <a:pt x="1391" y="364"/>
                      <a:pt x="1390" y="363"/>
                    </a:cubicBezTo>
                    <a:lnTo>
                      <a:pt x="1382" y="357"/>
                    </a:lnTo>
                    <a:cubicBezTo>
                      <a:pt x="1381" y="357"/>
                      <a:pt x="1380" y="356"/>
                      <a:pt x="1380" y="355"/>
                    </a:cubicBezTo>
                    <a:lnTo>
                      <a:pt x="1366" y="337"/>
                    </a:lnTo>
                    <a:lnTo>
                      <a:pt x="1361" y="333"/>
                    </a:lnTo>
                    <a:lnTo>
                      <a:pt x="1277" y="294"/>
                    </a:lnTo>
                    <a:lnTo>
                      <a:pt x="1253" y="288"/>
                    </a:lnTo>
                    <a:lnTo>
                      <a:pt x="1231" y="289"/>
                    </a:lnTo>
                    <a:lnTo>
                      <a:pt x="1231" y="289"/>
                    </a:lnTo>
                    <a:cubicBezTo>
                      <a:pt x="1230" y="290"/>
                      <a:pt x="1228" y="288"/>
                      <a:pt x="1227" y="287"/>
                    </a:cubicBezTo>
                    <a:lnTo>
                      <a:pt x="1220" y="283"/>
                    </a:lnTo>
                    <a:lnTo>
                      <a:pt x="1208" y="271"/>
                    </a:lnTo>
                    <a:lnTo>
                      <a:pt x="1188" y="246"/>
                    </a:lnTo>
                    <a:lnTo>
                      <a:pt x="1162" y="226"/>
                    </a:lnTo>
                    <a:lnTo>
                      <a:pt x="1147" y="219"/>
                    </a:lnTo>
                    <a:lnTo>
                      <a:pt x="1134" y="216"/>
                    </a:lnTo>
                    <a:cubicBezTo>
                      <a:pt x="1133" y="216"/>
                      <a:pt x="1132" y="216"/>
                      <a:pt x="1132" y="216"/>
                    </a:cubicBezTo>
                    <a:lnTo>
                      <a:pt x="1121" y="209"/>
                    </a:lnTo>
                    <a:lnTo>
                      <a:pt x="1107" y="198"/>
                    </a:lnTo>
                    <a:lnTo>
                      <a:pt x="1097" y="195"/>
                    </a:lnTo>
                    <a:lnTo>
                      <a:pt x="1089" y="194"/>
                    </a:lnTo>
                    <a:cubicBezTo>
                      <a:pt x="1088" y="194"/>
                      <a:pt x="1086" y="193"/>
                      <a:pt x="1085" y="192"/>
                    </a:cubicBezTo>
                    <a:lnTo>
                      <a:pt x="1081" y="188"/>
                    </a:lnTo>
                    <a:cubicBezTo>
                      <a:pt x="1080" y="187"/>
                      <a:pt x="1079" y="185"/>
                      <a:pt x="1078" y="183"/>
                    </a:cubicBezTo>
                    <a:lnTo>
                      <a:pt x="1077" y="175"/>
                    </a:lnTo>
                    <a:cubicBezTo>
                      <a:pt x="1077" y="175"/>
                      <a:pt x="1077" y="174"/>
                      <a:pt x="1077" y="173"/>
                    </a:cubicBezTo>
                    <a:lnTo>
                      <a:pt x="1082" y="150"/>
                    </a:lnTo>
                    <a:lnTo>
                      <a:pt x="1086" y="136"/>
                    </a:lnTo>
                    <a:lnTo>
                      <a:pt x="1091" y="126"/>
                    </a:lnTo>
                    <a:lnTo>
                      <a:pt x="1091" y="120"/>
                    </a:lnTo>
                    <a:lnTo>
                      <a:pt x="1074" y="102"/>
                    </a:lnTo>
                    <a:lnTo>
                      <a:pt x="1021" y="38"/>
                    </a:lnTo>
                    <a:lnTo>
                      <a:pt x="1006" y="12"/>
                    </a:lnTo>
                    <a:cubicBezTo>
                      <a:pt x="1005" y="11"/>
                      <a:pt x="1005" y="11"/>
                      <a:pt x="1005" y="10"/>
                    </a:cubicBezTo>
                    <a:lnTo>
                      <a:pt x="1002" y="0"/>
                    </a:lnTo>
                    <a:lnTo>
                      <a:pt x="1002" y="1"/>
                    </a:lnTo>
                    <a:lnTo>
                      <a:pt x="997" y="13"/>
                    </a:lnTo>
                    <a:cubicBezTo>
                      <a:pt x="996" y="14"/>
                      <a:pt x="996" y="14"/>
                      <a:pt x="995" y="15"/>
                    </a:cubicBezTo>
                    <a:lnTo>
                      <a:pt x="993" y="17"/>
                    </a:lnTo>
                    <a:cubicBezTo>
                      <a:pt x="992" y="19"/>
                      <a:pt x="990" y="20"/>
                      <a:pt x="987" y="20"/>
                    </a:cubicBezTo>
                    <a:lnTo>
                      <a:pt x="987" y="20"/>
                    </a:lnTo>
                    <a:lnTo>
                      <a:pt x="946" y="20"/>
                    </a:lnTo>
                    <a:lnTo>
                      <a:pt x="948" y="33"/>
                    </a:lnTo>
                    <a:lnTo>
                      <a:pt x="949" y="42"/>
                    </a:lnTo>
                    <a:lnTo>
                      <a:pt x="947" y="53"/>
                    </a:lnTo>
                    <a:lnTo>
                      <a:pt x="938" y="91"/>
                    </a:lnTo>
                    <a:lnTo>
                      <a:pt x="933" y="130"/>
                    </a:lnTo>
                    <a:cubicBezTo>
                      <a:pt x="932" y="131"/>
                      <a:pt x="932" y="132"/>
                      <a:pt x="931" y="133"/>
                    </a:cubicBezTo>
                    <a:lnTo>
                      <a:pt x="928" y="137"/>
                    </a:lnTo>
                    <a:cubicBezTo>
                      <a:pt x="928" y="138"/>
                      <a:pt x="927" y="139"/>
                      <a:pt x="926" y="140"/>
                    </a:cubicBezTo>
                    <a:lnTo>
                      <a:pt x="921" y="142"/>
                    </a:lnTo>
                    <a:lnTo>
                      <a:pt x="895" y="150"/>
                    </a:lnTo>
                    <a:cubicBezTo>
                      <a:pt x="894" y="151"/>
                      <a:pt x="893" y="151"/>
                      <a:pt x="893" y="151"/>
                    </a:cubicBezTo>
                    <a:lnTo>
                      <a:pt x="889" y="151"/>
                    </a:lnTo>
                    <a:cubicBezTo>
                      <a:pt x="888" y="151"/>
                      <a:pt x="887" y="150"/>
                      <a:pt x="887" y="150"/>
                    </a:cubicBezTo>
                    <a:lnTo>
                      <a:pt x="878" y="147"/>
                    </a:lnTo>
                    <a:lnTo>
                      <a:pt x="857" y="135"/>
                    </a:lnTo>
                    <a:lnTo>
                      <a:pt x="856" y="135"/>
                    </a:lnTo>
                    <a:lnTo>
                      <a:pt x="852" y="139"/>
                    </a:lnTo>
                    <a:lnTo>
                      <a:pt x="833" y="167"/>
                    </a:lnTo>
                    <a:lnTo>
                      <a:pt x="830" y="178"/>
                    </a:lnTo>
                    <a:lnTo>
                      <a:pt x="829" y="193"/>
                    </a:lnTo>
                    <a:lnTo>
                      <a:pt x="837" y="240"/>
                    </a:lnTo>
                    <a:cubicBezTo>
                      <a:pt x="837" y="241"/>
                      <a:pt x="837" y="242"/>
                      <a:pt x="837" y="243"/>
                    </a:cubicBezTo>
                    <a:lnTo>
                      <a:pt x="832" y="265"/>
                    </a:lnTo>
                    <a:lnTo>
                      <a:pt x="838" y="317"/>
                    </a:lnTo>
                    <a:cubicBezTo>
                      <a:pt x="838" y="318"/>
                      <a:pt x="838" y="320"/>
                      <a:pt x="838" y="321"/>
                    </a:cubicBezTo>
                    <a:lnTo>
                      <a:pt x="814" y="374"/>
                    </a:lnTo>
                    <a:cubicBezTo>
                      <a:pt x="813" y="375"/>
                      <a:pt x="813" y="375"/>
                      <a:pt x="812" y="376"/>
                    </a:cubicBezTo>
                    <a:lnTo>
                      <a:pt x="795" y="391"/>
                    </a:lnTo>
                    <a:cubicBezTo>
                      <a:pt x="794" y="392"/>
                      <a:pt x="793" y="393"/>
                      <a:pt x="793" y="393"/>
                    </a:cubicBezTo>
                    <a:lnTo>
                      <a:pt x="759" y="407"/>
                    </a:lnTo>
                    <a:cubicBezTo>
                      <a:pt x="757" y="408"/>
                      <a:pt x="756" y="408"/>
                      <a:pt x="754" y="407"/>
                    </a:cubicBezTo>
                    <a:lnTo>
                      <a:pt x="740" y="404"/>
                    </a:lnTo>
                    <a:cubicBezTo>
                      <a:pt x="739" y="404"/>
                      <a:pt x="738" y="404"/>
                      <a:pt x="737" y="403"/>
                    </a:cubicBezTo>
                    <a:lnTo>
                      <a:pt x="726" y="395"/>
                    </a:lnTo>
                    <a:lnTo>
                      <a:pt x="717" y="385"/>
                    </a:lnTo>
                    <a:lnTo>
                      <a:pt x="709" y="380"/>
                    </a:lnTo>
                    <a:lnTo>
                      <a:pt x="703" y="378"/>
                    </a:lnTo>
                    <a:lnTo>
                      <a:pt x="691" y="376"/>
                    </a:lnTo>
                    <a:cubicBezTo>
                      <a:pt x="690" y="376"/>
                      <a:pt x="689" y="376"/>
                      <a:pt x="688" y="375"/>
                    </a:cubicBezTo>
                    <a:lnTo>
                      <a:pt x="683" y="373"/>
                    </a:lnTo>
                    <a:cubicBezTo>
                      <a:pt x="682" y="372"/>
                      <a:pt x="681" y="371"/>
                      <a:pt x="680" y="370"/>
                    </a:cubicBezTo>
                    <a:lnTo>
                      <a:pt x="676" y="364"/>
                    </a:lnTo>
                    <a:lnTo>
                      <a:pt x="666" y="348"/>
                    </a:lnTo>
                    <a:lnTo>
                      <a:pt x="656" y="342"/>
                    </a:lnTo>
                    <a:lnTo>
                      <a:pt x="649" y="340"/>
                    </a:lnTo>
                    <a:lnTo>
                      <a:pt x="644" y="340"/>
                    </a:lnTo>
                    <a:lnTo>
                      <a:pt x="639" y="342"/>
                    </a:lnTo>
                    <a:lnTo>
                      <a:pt x="635" y="346"/>
                    </a:lnTo>
                    <a:lnTo>
                      <a:pt x="615" y="369"/>
                    </a:lnTo>
                    <a:lnTo>
                      <a:pt x="578" y="399"/>
                    </a:lnTo>
                    <a:lnTo>
                      <a:pt x="567" y="404"/>
                    </a:lnTo>
                    <a:cubicBezTo>
                      <a:pt x="567" y="404"/>
                      <a:pt x="566" y="405"/>
                      <a:pt x="565" y="405"/>
                    </a:cubicBezTo>
                    <a:lnTo>
                      <a:pt x="553" y="406"/>
                    </a:lnTo>
                    <a:cubicBezTo>
                      <a:pt x="552" y="407"/>
                      <a:pt x="552" y="407"/>
                      <a:pt x="551" y="406"/>
                    </a:cubicBezTo>
                    <a:lnTo>
                      <a:pt x="526" y="403"/>
                    </a:lnTo>
                    <a:lnTo>
                      <a:pt x="524" y="404"/>
                    </a:lnTo>
                    <a:lnTo>
                      <a:pt x="523" y="407"/>
                    </a:lnTo>
                    <a:lnTo>
                      <a:pt x="522" y="413"/>
                    </a:lnTo>
                    <a:lnTo>
                      <a:pt x="524" y="422"/>
                    </a:lnTo>
                    <a:lnTo>
                      <a:pt x="528" y="424"/>
                    </a:lnTo>
                    <a:lnTo>
                      <a:pt x="537" y="427"/>
                    </a:lnTo>
                    <a:cubicBezTo>
                      <a:pt x="538" y="427"/>
                      <a:pt x="539" y="428"/>
                      <a:pt x="540" y="428"/>
                    </a:cubicBezTo>
                    <a:lnTo>
                      <a:pt x="545" y="433"/>
                    </a:lnTo>
                    <a:cubicBezTo>
                      <a:pt x="546" y="434"/>
                      <a:pt x="547" y="435"/>
                      <a:pt x="548" y="436"/>
                    </a:cubicBezTo>
                    <a:lnTo>
                      <a:pt x="550" y="442"/>
                    </a:lnTo>
                    <a:cubicBezTo>
                      <a:pt x="551" y="443"/>
                      <a:pt x="551" y="444"/>
                      <a:pt x="551" y="445"/>
                    </a:cubicBezTo>
                    <a:lnTo>
                      <a:pt x="552" y="463"/>
                    </a:lnTo>
                    <a:lnTo>
                      <a:pt x="555" y="467"/>
                    </a:lnTo>
                    <a:lnTo>
                      <a:pt x="559" y="472"/>
                    </a:lnTo>
                    <a:lnTo>
                      <a:pt x="579" y="488"/>
                    </a:lnTo>
                    <a:lnTo>
                      <a:pt x="588" y="499"/>
                    </a:lnTo>
                    <a:cubicBezTo>
                      <a:pt x="588" y="499"/>
                      <a:pt x="589" y="500"/>
                      <a:pt x="589" y="501"/>
                    </a:cubicBezTo>
                    <a:lnTo>
                      <a:pt x="592" y="511"/>
                    </a:lnTo>
                    <a:cubicBezTo>
                      <a:pt x="592" y="512"/>
                      <a:pt x="593" y="513"/>
                      <a:pt x="593" y="514"/>
                    </a:cubicBezTo>
                    <a:lnTo>
                      <a:pt x="592" y="539"/>
                    </a:lnTo>
                    <a:lnTo>
                      <a:pt x="594" y="544"/>
                    </a:lnTo>
                    <a:lnTo>
                      <a:pt x="600" y="552"/>
                    </a:lnTo>
                    <a:lnTo>
                      <a:pt x="603" y="558"/>
                    </a:lnTo>
                    <a:cubicBezTo>
                      <a:pt x="604" y="561"/>
                      <a:pt x="604" y="564"/>
                      <a:pt x="602" y="566"/>
                    </a:cubicBezTo>
                    <a:lnTo>
                      <a:pt x="600" y="570"/>
                    </a:lnTo>
                    <a:cubicBezTo>
                      <a:pt x="599" y="571"/>
                      <a:pt x="598" y="572"/>
                      <a:pt x="596" y="573"/>
                    </a:cubicBezTo>
                    <a:lnTo>
                      <a:pt x="593" y="574"/>
                    </a:lnTo>
                    <a:cubicBezTo>
                      <a:pt x="592" y="575"/>
                      <a:pt x="590" y="575"/>
                      <a:pt x="589" y="575"/>
                    </a:cubicBezTo>
                    <a:lnTo>
                      <a:pt x="575" y="573"/>
                    </a:lnTo>
                    <a:lnTo>
                      <a:pt x="562" y="576"/>
                    </a:lnTo>
                    <a:lnTo>
                      <a:pt x="555" y="580"/>
                    </a:lnTo>
                    <a:lnTo>
                      <a:pt x="521" y="622"/>
                    </a:lnTo>
                    <a:cubicBezTo>
                      <a:pt x="520" y="623"/>
                      <a:pt x="518" y="624"/>
                      <a:pt x="515" y="625"/>
                    </a:cubicBezTo>
                    <a:cubicBezTo>
                      <a:pt x="513" y="625"/>
                      <a:pt x="511" y="624"/>
                      <a:pt x="509" y="622"/>
                    </a:cubicBezTo>
                    <a:lnTo>
                      <a:pt x="498" y="611"/>
                    </a:lnTo>
                    <a:lnTo>
                      <a:pt x="494" y="609"/>
                    </a:lnTo>
                    <a:lnTo>
                      <a:pt x="487" y="607"/>
                    </a:lnTo>
                    <a:lnTo>
                      <a:pt x="475" y="606"/>
                    </a:lnTo>
                    <a:lnTo>
                      <a:pt x="469" y="607"/>
                    </a:lnTo>
                    <a:lnTo>
                      <a:pt x="461" y="613"/>
                    </a:lnTo>
                    <a:lnTo>
                      <a:pt x="452" y="623"/>
                    </a:lnTo>
                    <a:cubicBezTo>
                      <a:pt x="451" y="624"/>
                      <a:pt x="450" y="625"/>
                      <a:pt x="448" y="625"/>
                    </a:cubicBezTo>
                    <a:lnTo>
                      <a:pt x="430" y="630"/>
                    </a:lnTo>
                    <a:cubicBezTo>
                      <a:pt x="430" y="630"/>
                      <a:pt x="429" y="630"/>
                      <a:pt x="428" y="630"/>
                    </a:cubicBezTo>
                    <a:lnTo>
                      <a:pt x="375" y="626"/>
                    </a:lnTo>
                    <a:cubicBezTo>
                      <a:pt x="373" y="626"/>
                      <a:pt x="370" y="625"/>
                      <a:pt x="369" y="623"/>
                    </a:cubicBezTo>
                    <a:lnTo>
                      <a:pt x="359" y="606"/>
                    </a:lnTo>
                    <a:cubicBezTo>
                      <a:pt x="358" y="604"/>
                      <a:pt x="357" y="603"/>
                      <a:pt x="357" y="601"/>
                    </a:cubicBezTo>
                    <a:lnTo>
                      <a:pt x="359" y="573"/>
                    </a:lnTo>
                    <a:lnTo>
                      <a:pt x="359" y="570"/>
                    </a:lnTo>
                    <a:lnTo>
                      <a:pt x="353" y="557"/>
                    </a:lnTo>
                    <a:lnTo>
                      <a:pt x="329" y="531"/>
                    </a:lnTo>
                    <a:lnTo>
                      <a:pt x="297" y="525"/>
                    </a:lnTo>
                    <a:cubicBezTo>
                      <a:pt x="296" y="525"/>
                      <a:pt x="295" y="525"/>
                      <a:pt x="294" y="524"/>
                    </a:cubicBezTo>
                    <a:lnTo>
                      <a:pt x="291" y="522"/>
                    </a:lnTo>
                    <a:lnTo>
                      <a:pt x="285" y="517"/>
                    </a:lnTo>
                    <a:cubicBezTo>
                      <a:pt x="283" y="515"/>
                      <a:pt x="282" y="512"/>
                      <a:pt x="283" y="510"/>
                    </a:cubicBezTo>
                    <a:lnTo>
                      <a:pt x="284" y="504"/>
                    </a:lnTo>
                    <a:lnTo>
                      <a:pt x="283" y="497"/>
                    </a:lnTo>
                    <a:lnTo>
                      <a:pt x="281" y="495"/>
                    </a:lnTo>
                    <a:lnTo>
                      <a:pt x="274" y="492"/>
                    </a:lnTo>
                    <a:lnTo>
                      <a:pt x="260" y="497"/>
                    </a:lnTo>
                    <a:lnTo>
                      <a:pt x="230" y="533"/>
                    </a:lnTo>
                    <a:lnTo>
                      <a:pt x="246" y="598"/>
                    </a:lnTo>
                    <a:lnTo>
                      <a:pt x="252" y="607"/>
                    </a:lnTo>
                    <a:lnTo>
                      <a:pt x="259" y="621"/>
                    </a:lnTo>
                    <a:lnTo>
                      <a:pt x="265" y="630"/>
                    </a:lnTo>
                    <a:cubicBezTo>
                      <a:pt x="266" y="632"/>
                      <a:pt x="266" y="634"/>
                      <a:pt x="266" y="635"/>
                    </a:cubicBezTo>
                    <a:lnTo>
                      <a:pt x="265" y="644"/>
                    </a:lnTo>
                    <a:cubicBezTo>
                      <a:pt x="265" y="645"/>
                      <a:pt x="265" y="645"/>
                      <a:pt x="265" y="646"/>
                    </a:cubicBezTo>
                    <a:lnTo>
                      <a:pt x="260" y="656"/>
                    </a:lnTo>
                    <a:lnTo>
                      <a:pt x="258" y="663"/>
                    </a:lnTo>
                    <a:lnTo>
                      <a:pt x="257" y="673"/>
                    </a:lnTo>
                    <a:lnTo>
                      <a:pt x="259" y="686"/>
                    </a:lnTo>
                    <a:cubicBezTo>
                      <a:pt x="260" y="687"/>
                      <a:pt x="260" y="689"/>
                      <a:pt x="259" y="690"/>
                    </a:cubicBezTo>
                    <a:lnTo>
                      <a:pt x="256" y="699"/>
                    </a:lnTo>
                    <a:lnTo>
                      <a:pt x="244" y="725"/>
                    </a:lnTo>
                    <a:lnTo>
                      <a:pt x="243" y="740"/>
                    </a:lnTo>
                    <a:cubicBezTo>
                      <a:pt x="243" y="741"/>
                      <a:pt x="243" y="742"/>
                      <a:pt x="243" y="743"/>
                    </a:cubicBezTo>
                    <a:lnTo>
                      <a:pt x="238" y="752"/>
                    </a:lnTo>
                    <a:cubicBezTo>
                      <a:pt x="238" y="753"/>
                      <a:pt x="237" y="754"/>
                      <a:pt x="236" y="755"/>
                    </a:cubicBezTo>
                    <a:lnTo>
                      <a:pt x="227" y="761"/>
                    </a:lnTo>
                    <a:cubicBezTo>
                      <a:pt x="227" y="762"/>
                      <a:pt x="226" y="762"/>
                      <a:pt x="225" y="763"/>
                    </a:cubicBezTo>
                    <a:lnTo>
                      <a:pt x="200" y="771"/>
                    </a:lnTo>
                    <a:lnTo>
                      <a:pt x="188" y="772"/>
                    </a:lnTo>
                    <a:cubicBezTo>
                      <a:pt x="187" y="773"/>
                      <a:pt x="186" y="772"/>
                      <a:pt x="185" y="772"/>
                    </a:cubicBezTo>
                    <a:lnTo>
                      <a:pt x="177" y="769"/>
                    </a:lnTo>
                    <a:cubicBezTo>
                      <a:pt x="176" y="769"/>
                      <a:pt x="175" y="768"/>
                      <a:pt x="175" y="768"/>
                    </a:cubicBezTo>
                    <a:lnTo>
                      <a:pt x="169" y="763"/>
                    </a:lnTo>
                    <a:lnTo>
                      <a:pt x="157" y="752"/>
                    </a:lnTo>
                    <a:lnTo>
                      <a:pt x="147" y="744"/>
                    </a:lnTo>
                    <a:lnTo>
                      <a:pt x="139" y="740"/>
                    </a:lnTo>
                    <a:lnTo>
                      <a:pt x="131" y="740"/>
                    </a:lnTo>
                    <a:lnTo>
                      <a:pt x="120" y="741"/>
                    </a:lnTo>
                    <a:cubicBezTo>
                      <a:pt x="119" y="742"/>
                      <a:pt x="118" y="742"/>
                      <a:pt x="117" y="741"/>
                    </a:cubicBezTo>
                    <a:lnTo>
                      <a:pt x="111" y="740"/>
                    </a:lnTo>
                    <a:cubicBezTo>
                      <a:pt x="109" y="739"/>
                      <a:pt x="107" y="738"/>
                      <a:pt x="106" y="736"/>
                    </a:cubicBezTo>
                    <a:lnTo>
                      <a:pt x="97" y="723"/>
                    </a:lnTo>
                    <a:lnTo>
                      <a:pt x="83" y="724"/>
                    </a:lnTo>
                    <a:cubicBezTo>
                      <a:pt x="82" y="724"/>
                      <a:pt x="81" y="724"/>
                      <a:pt x="81" y="724"/>
                    </a:cubicBezTo>
                    <a:lnTo>
                      <a:pt x="50" y="716"/>
                    </a:lnTo>
                    <a:lnTo>
                      <a:pt x="37" y="720"/>
                    </a:lnTo>
                    <a:lnTo>
                      <a:pt x="33" y="723"/>
                    </a:lnTo>
                    <a:lnTo>
                      <a:pt x="36" y="726"/>
                    </a:lnTo>
                    <a:lnTo>
                      <a:pt x="47" y="737"/>
                    </a:lnTo>
                    <a:cubicBezTo>
                      <a:pt x="48" y="738"/>
                      <a:pt x="48" y="738"/>
                      <a:pt x="48" y="739"/>
                    </a:cubicBezTo>
                    <a:lnTo>
                      <a:pt x="52" y="745"/>
                    </a:lnTo>
                    <a:cubicBezTo>
                      <a:pt x="52" y="746"/>
                      <a:pt x="53" y="747"/>
                      <a:pt x="52" y="749"/>
                    </a:cubicBezTo>
                    <a:lnTo>
                      <a:pt x="52" y="756"/>
                    </a:lnTo>
                    <a:lnTo>
                      <a:pt x="44" y="787"/>
                    </a:lnTo>
                    <a:lnTo>
                      <a:pt x="43" y="794"/>
                    </a:lnTo>
                    <a:lnTo>
                      <a:pt x="44" y="799"/>
                    </a:lnTo>
                    <a:lnTo>
                      <a:pt x="46" y="803"/>
                    </a:lnTo>
                    <a:lnTo>
                      <a:pt x="58" y="823"/>
                    </a:lnTo>
                    <a:lnTo>
                      <a:pt x="62" y="833"/>
                    </a:lnTo>
                    <a:cubicBezTo>
                      <a:pt x="62" y="834"/>
                      <a:pt x="63" y="835"/>
                      <a:pt x="63" y="836"/>
                    </a:cubicBezTo>
                    <a:lnTo>
                      <a:pt x="63" y="841"/>
                    </a:lnTo>
                    <a:cubicBezTo>
                      <a:pt x="63" y="842"/>
                      <a:pt x="63" y="843"/>
                      <a:pt x="62" y="844"/>
                    </a:cubicBezTo>
                    <a:lnTo>
                      <a:pt x="61" y="847"/>
                    </a:lnTo>
                    <a:cubicBezTo>
                      <a:pt x="60" y="849"/>
                      <a:pt x="60" y="850"/>
                      <a:pt x="59" y="850"/>
                    </a:cubicBezTo>
                    <a:lnTo>
                      <a:pt x="41" y="865"/>
                    </a:lnTo>
                    <a:lnTo>
                      <a:pt x="39" y="869"/>
                    </a:lnTo>
                    <a:lnTo>
                      <a:pt x="40" y="876"/>
                    </a:lnTo>
                    <a:lnTo>
                      <a:pt x="42" y="884"/>
                    </a:lnTo>
                    <a:lnTo>
                      <a:pt x="43" y="895"/>
                    </a:lnTo>
                    <a:lnTo>
                      <a:pt x="42" y="918"/>
                    </a:lnTo>
                    <a:lnTo>
                      <a:pt x="40" y="929"/>
                    </a:lnTo>
                    <a:lnTo>
                      <a:pt x="32" y="959"/>
                    </a:lnTo>
                    <a:lnTo>
                      <a:pt x="33" y="966"/>
                    </a:lnTo>
                    <a:lnTo>
                      <a:pt x="39" y="987"/>
                    </a:lnTo>
                    <a:cubicBezTo>
                      <a:pt x="39" y="989"/>
                      <a:pt x="39" y="991"/>
                      <a:pt x="38" y="992"/>
                    </a:cubicBezTo>
                    <a:lnTo>
                      <a:pt x="36" y="997"/>
                    </a:lnTo>
                    <a:cubicBezTo>
                      <a:pt x="35" y="998"/>
                      <a:pt x="34" y="998"/>
                      <a:pt x="34" y="999"/>
                    </a:cubicBezTo>
                    <a:lnTo>
                      <a:pt x="19" y="1012"/>
                    </a:lnTo>
                    <a:lnTo>
                      <a:pt x="14" y="1023"/>
                    </a:lnTo>
                    <a:lnTo>
                      <a:pt x="5" y="1038"/>
                    </a:lnTo>
                    <a:lnTo>
                      <a:pt x="0" y="1043"/>
                    </a:lnTo>
                    <a:lnTo>
                      <a:pt x="0" y="1047"/>
                    </a:lnTo>
                    <a:lnTo>
                      <a:pt x="1" y="1054"/>
                    </a:lnTo>
                    <a:lnTo>
                      <a:pt x="3" y="1063"/>
                    </a:lnTo>
                    <a:lnTo>
                      <a:pt x="4" y="1077"/>
                    </a:lnTo>
                    <a:lnTo>
                      <a:pt x="7" y="1084"/>
                    </a:lnTo>
                    <a:lnTo>
                      <a:pt x="85" y="1100"/>
                    </a:lnTo>
                    <a:lnTo>
                      <a:pt x="87" y="1100"/>
                    </a:lnTo>
                    <a:lnTo>
                      <a:pt x="93" y="1094"/>
                    </a:lnTo>
                    <a:lnTo>
                      <a:pt x="98" y="1090"/>
                    </a:lnTo>
                    <a:lnTo>
                      <a:pt x="104" y="1088"/>
                    </a:lnTo>
                    <a:cubicBezTo>
                      <a:pt x="105" y="1088"/>
                      <a:pt x="106" y="1087"/>
                      <a:pt x="107" y="1087"/>
                    </a:cubicBezTo>
                    <a:lnTo>
                      <a:pt x="125" y="1087"/>
                    </a:lnTo>
                    <a:cubicBezTo>
                      <a:pt x="126" y="1087"/>
                      <a:pt x="126" y="1087"/>
                      <a:pt x="127" y="1087"/>
                    </a:cubicBezTo>
                    <a:lnTo>
                      <a:pt x="140" y="1091"/>
                    </a:lnTo>
                    <a:lnTo>
                      <a:pt x="150" y="1086"/>
                    </a:lnTo>
                    <a:cubicBezTo>
                      <a:pt x="151" y="1085"/>
                      <a:pt x="152" y="1085"/>
                      <a:pt x="153" y="1085"/>
                    </a:cubicBezTo>
                    <a:lnTo>
                      <a:pt x="156" y="1084"/>
                    </a:lnTo>
                    <a:lnTo>
                      <a:pt x="156" y="1084"/>
                    </a:lnTo>
                    <a:cubicBezTo>
                      <a:pt x="157" y="1084"/>
                      <a:pt x="158" y="1084"/>
                      <a:pt x="159" y="1085"/>
                    </a:cubicBezTo>
                    <a:lnTo>
                      <a:pt x="162" y="1086"/>
                    </a:lnTo>
                    <a:cubicBezTo>
                      <a:pt x="163" y="1086"/>
                      <a:pt x="164" y="1086"/>
                      <a:pt x="164" y="1087"/>
                    </a:cubicBezTo>
                    <a:lnTo>
                      <a:pt x="169" y="1090"/>
                    </a:lnTo>
                    <a:lnTo>
                      <a:pt x="172" y="1090"/>
                    </a:lnTo>
                    <a:lnTo>
                      <a:pt x="176" y="1090"/>
                    </a:lnTo>
                    <a:lnTo>
                      <a:pt x="182" y="1091"/>
                    </a:lnTo>
                    <a:cubicBezTo>
                      <a:pt x="183" y="1091"/>
                      <a:pt x="184" y="1091"/>
                      <a:pt x="184" y="1091"/>
                    </a:cubicBezTo>
                    <a:lnTo>
                      <a:pt x="189" y="1093"/>
                    </a:lnTo>
                    <a:lnTo>
                      <a:pt x="207" y="1106"/>
                    </a:lnTo>
                    <a:lnTo>
                      <a:pt x="231" y="1085"/>
                    </a:lnTo>
                    <a:cubicBezTo>
                      <a:pt x="232" y="1084"/>
                      <a:pt x="233" y="1083"/>
                      <a:pt x="235" y="1083"/>
                    </a:cubicBezTo>
                    <a:lnTo>
                      <a:pt x="303" y="1071"/>
                    </a:lnTo>
                    <a:lnTo>
                      <a:pt x="425" y="1075"/>
                    </a:lnTo>
                    <a:lnTo>
                      <a:pt x="452" y="1069"/>
                    </a:lnTo>
                    <a:lnTo>
                      <a:pt x="467" y="1070"/>
                    </a:lnTo>
                    <a:cubicBezTo>
                      <a:pt x="469" y="1070"/>
                      <a:pt x="470" y="1070"/>
                      <a:pt x="471" y="1071"/>
                    </a:cubicBezTo>
                    <a:lnTo>
                      <a:pt x="486" y="1078"/>
                    </a:lnTo>
                    <a:cubicBezTo>
                      <a:pt x="487" y="1079"/>
                      <a:pt x="488" y="1080"/>
                      <a:pt x="489" y="1081"/>
                    </a:cubicBezTo>
                    <a:lnTo>
                      <a:pt x="500" y="1097"/>
                    </a:lnTo>
                    <a:cubicBezTo>
                      <a:pt x="501" y="1098"/>
                      <a:pt x="501" y="1100"/>
                      <a:pt x="501" y="1101"/>
                    </a:cubicBezTo>
                    <a:lnTo>
                      <a:pt x="501" y="1117"/>
                    </a:lnTo>
                    <a:cubicBezTo>
                      <a:pt x="501" y="1118"/>
                      <a:pt x="500" y="1119"/>
                      <a:pt x="500" y="1119"/>
                    </a:cubicBezTo>
                    <a:lnTo>
                      <a:pt x="495" y="1134"/>
                    </a:lnTo>
                    <a:lnTo>
                      <a:pt x="501" y="1139"/>
                    </a:lnTo>
                    <a:lnTo>
                      <a:pt x="527" y="1144"/>
                    </a:lnTo>
                    <a:cubicBezTo>
                      <a:pt x="528" y="1145"/>
                      <a:pt x="530" y="1145"/>
                      <a:pt x="530" y="1146"/>
                    </a:cubicBezTo>
                    <a:lnTo>
                      <a:pt x="546" y="1158"/>
                    </a:lnTo>
                    <a:cubicBezTo>
                      <a:pt x="547" y="1159"/>
                      <a:pt x="548" y="1159"/>
                      <a:pt x="548" y="1160"/>
                    </a:cubicBezTo>
                    <a:lnTo>
                      <a:pt x="567" y="1192"/>
                    </a:lnTo>
                    <a:lnTo>
                      <a:pt x="594" y="1262"/>
                    </a:lnTo>
                    <a:lnTo>
                      <a:pt x="616" y="1291"/>
                    </a:lnTo>
                    <a:lnTo>
                      <a:pt x="730" y="1405"/>
                    </a:lnTo>
                    <a:lnTo>
                      <a:pt x="764" y="1426"/>
                    </a:lnTo>
                    <a:lnTo>
                      <a:pt x="811" y="1446"/>
                    </a:lnTo>
                    <a:lnTo>
                      <a:pt x="854" y="1456"/>
                    </a:lnTo>
                    <a:lnTo>
                      <a:pt x="878" y="1449"/>
                    </a:lnTo>
                    <a:lnTo>
                      <a:pt x="898" y="1378"/>
                    </a:lnTo>
                    <a:lnTo>
                      <a:pt x="924" y="1328"/>
                    </a:lnTo>
                    <a:lnTo>
                      <a:pt x="929" y="1315"/>
                    </a:lnTo>
                    <a:lnTo>
                      <a:pt x="931" y="1297"/>
                    </a:lnTo>
                    <a:lnTo>
                      <a:pt x="929" y="1287"/>
                    </a:lnTo>
                    <a:lnTo>
                      <a:pt x="929" y="1275"/>
                    </a:lnTo>
                    <a:cubicBezTo>
                      <a:pt x="929" y="1274"/>
                      <a:pt x="929" y="1272"/>
                      <a:pt x="930" y="1271"/>
                    </a:cubicBezTo>
                    <a:lnTo>
                      <a:pt x="939" y="1255"/>
                    </a:lnTo>
                    <a:cubicBezTo>
                      <a:pt x="940" y="1254"/>
                      <a:pt x="941" y="1253"/>
                      <a:pt x="942" y="1252"/>
                    </a:cubicBezTo>
                    <a:lnTo>
                      <a:pt x="953" y="1244"/>
                    </a:lnTo>
                    <a:cubicBezTo>
                      <a:pt x="954" y="1243"/>
                      <a:pt x="955" y="1243"/>
                      <a:pt x="955" y="1243"/>
                    </a:cubicBezTo>
                    <a:lnTo>
                      <a:pt x="987" y="1233"/>
                    </a:lnTo>
                    <a:lnTo>
                      <a:pt x="998" y="1224"/>
                    </a:lnTo>
                    <a:lnTo>
                      <a:pt x="1015" y="1198"/>
                    </a:lnTo>
                    <a:lnTo>
                      <a:pt x="1054" y="1108"/>
                    </a:lnTo>
                    <a:cubicBezTo>
                      <a:pt x="1055" y="1106"/>
                      <a:pt x="1056" y="1105"/>
                      <a:pt x="1057" y="1104"/>
                    </a:cubicBezTo>
                    <a:lnTo>
                      <a:pt x="1116" y="1064"/>
                    </a:lnTo>
                    <a:cubicBezTo>
                      <a:pt x="1118" y="1063"/>
                      <a:pt x="1120" y="1062"/>
                      <a:pt x="1121" y="1062"/>
                    </a:cubicBezTo>
                    <a:lnTo>
                      <a:pt x="1194" y="1065"/>
                    </a:lnTo>
                    <a:cubicBezTo>
                      <a:pt x="1195" y="1065"/>
                      <a:pt x="1196" y="1065"/>
                      <a:pt x="1196" y="1065"/>
                    </a:cubicBezTo>
                    <a:lnTo>
                      <a:pt x="1445" y="1140"/>
                    </a:lnTo>
                    <a:lnTo>
                      <a:pt x="1473" y="1136"/>
                    </a:lnTo>
                    <a:lnTo>
                      <a:pt x="1485" y="1126"/>
                    </a:lnTo>
                    <a:lnTo>
                      <a:pt x="1486" y="1115"/>
                    </a:lnTo>
                    <a:lnTo>
                      <a:pt x="1485" y="1102"/>
                    </a:lnTo>
                    <a:cubicBezTo>
                      <a:pt x="1485" y="1101"/>
                      <a:pt x="1485" y="1100"/>
                      <a:pt x="1486" y="1099"/>
                    </a:cubicBezTo>
                    <a:lnTo>
                      <a:pt x="1493" y="1077"/>
                    </a:lnTo>
                    <a:cubicBezTo>
                      <a:pt x="1493" y="1076"/>
                      <a:pt x="1494" y="1075"/>
                      <a:pt x="1495" y="1074"/>
                    </a:cubicBezTo>
                    <a:lnTo>
                      <a:pt x="1507" y="1062"/>
                    </a:lnTo>
                    <a:cubicBezTo>
                      <a:pt x="1508" y="1061"/>
                      <a:pt x="1509" y="1060"/>
                      <a:pt x="1510" y="1060"/>
                    </a:cubicBezTo>
                    <a:lnTo>
                      <a:pt x="1524" y="1054"/>
                    </a:lnTo>
                    <a:lnTo>
                      <a:pt x="1533" y="1048"/>
                    </a:lnTo>
                    <a:lnTo>
                      <a:pt x="1539" y="1030"/>
                    </a:lnTo>
                    <a:cubicBezTo>
                      <a:pt x="1540" y="1028"/>
                      <a:pt x="1541" y="1027"/>
                      <a:pt x="1542" y="1026"/>
                    </a:cubicBezTo>
                    <a:lnTo>
                      <a:pt x="1551" y="1020"/>
                    </a:lnTo>
                    <a:lnTo>
                      <a:pt x="1564" y="1006"/>
                    </a:lnTo>
                    <a:lnTo>
                      <a:pt x="1573" y="992"/>
                    </a:lnTo>
                    <a:lnTo>
                      <a:pt x="1577" y="985"/>
                    </a:lnTo>
                    <a:cubicBezTo>
                      <a:pt x="1577" y="984"/>
                      <a:pt x="1578" y="983"/>
                      <a:pt x="1579" y="982"/>
                    </a:cubicBezTo>
                    <a:lnTo>
                      <a:pt x="1613" y="953"/>
                    </a:lnTo>
                    <a:cubicBezTo>
                      <a:pt x="1616" y="950"/>
                      <a:pt x="1621" y="951"/>
                      <a:pt x="1624" y="953"/>
                    </a:cubicBezTo>
                    <a:lnTo>
                      <a:pt x="1634" y="964"/>
                    </a:lnTo>
                    <a:cubicBezTo>
                      <a:pt x="1635" y="965"/>
                      <a:pt x="1636" y="966"/>
                      <a:pt x="1636" y="967"/>
                    </a:cubicBezTo>
                    <a:lnTo>
                      <a:pt x="1646" y="1005"/>
                    </a:lnTo>
                    <a:lnTo>
                      <a:pt x="1649" y="1020"/>
                    </a:lnTo>
                    <a:lnTo>
                      <a:pt x="1648" y="1034"/>
                    </a:lnTo>
                    <a:lnTo>
                      <a:pt x="1651" y="1038"/>
                    </a:lnTo>
                    <a:lnTo>
                      <a:pt x="1663" y="1037"/>
                    </a:lnTo>
                    <a:lnTo>
                      <a:pt x="1662" y="1033"/>
                    </a:lnTo>
                    <a:lnTo>
                      <a:pt x="1657" y="1022"/>
                    </a:lnTo>
                    <a:cubicBezTo>
                      <a:pt x="1656" y="1019"/>
                      <a:pt x="1657" y="1016"/>
                      <a:pt x="1659" y="1014"/>
                    </a:cubicBezTo>
                    <a:cubicBezTo>
                      <a:pt x="1661" y="1011"/>
                      <a:pt x="1664" y="1011"/>
                      <a:pt x="1667" y="1012"/>
                    </a:cubicBezTo>
                    <a:lnTo>
                      <a:pt x="1686" y="1018"/>
                    </a:lnTo>
                    <a:cubicBezTo>
                      <a:pt x="1687" y="1019"/>
                      <a:pt x="1688" y="1020"/>
                      <a:pt x="1689" y="1021"/>
                    </a:cubicBezTo>
                    <a:lnTo>
                      <a:pt x="1704" y="1039"/>
                    </a:lnTo>
                    <a:lnTo>
                      <a:pt x="1709" y="1042"/>
                    </a:lnTo>
                    <a:lnTo>
                      <a:pt x="1717" y="1028"/>
                    </a:lnTo>
                    <a:cubicBezTo>
                      <a:pt x="1718" y="1025"/>
                      <a:pt x="1721" y="1023"/>
                      <a:pt x="1724" y="1023"/>
                    </a:cubicBezTo>
                    <a:cubicBezTo>
                      <a:pt x="1728" y="1024"/>
                      <a:pt x="1730" y="1026"/>
                      <a:pt x="1731" y="1029"/>
                    </a:cubicBezTo>
                    <a:lnTo>
                      <a:pt x="1736" y="1042"/>
                    </a:lnTo>
                    <a:lnTo>
                      <a:pt x="1738" y="1054"/>
                    </a:lnTo>
                    <a:cubicBezTo>
                      <a:pt x="1738" y="1055"/>
                      <a:pt x="1738" y="1056"/>
                      <a:pt x="1738" y="1057"/>
                    </a:cubicBezTo>
                    <a:lnTo>
                      <a:pt x="1738" y="1061"/>
                    </a:lnTo>
                    <a:lnTo>
                      <a:pt x="1747" y="1055"/>
                    </a:lnTo>
                    <a:lnTo>
                      <a:pt x="1754" y="1050"/>
                    </a:lnTo>
                    <a:cubicBezTo>
                      <a:pt x="1756" y="1048"/>
                      <a:pt x="1758" y="1047"/>
                      <a:pt x="1761" y="1048"/>
                    </a:cubicBezTo>
                    <a:cubicBezTo>
                      <a:pt x="1763" y="1049"/>
                      <a:pt x="1765" y="1050"/>
                      <a:pt x="1766" y="1052"/>
                    </a:cubicBezTo>
                    <a:lnTo>
                      <a:pt x="1790" y="1104"/>
                    </a:lnTo>
                    <a:lnTo>
                      <a:pt x="1842" y="1144"/>
                    </a:lnTo>
                    <a:lnTo>
                      <a:pt x="1855" y="1150"/>
                    </a:lnTo>
                    <a:lnTo>
                      <a:pt x="1846" y="1127"/>
                    </a:lnTo>
                    <a:lnTo>
                      <a:pt x="1830" y="1110"/>
                    </a:lnTo>
                    <a:lnTo>
                      <a:pt x="1819" y="1103"/>
                    </a:lnTo>
                    <a:cubicBezTo>
                      <a:pt x="1818" y="1103"/>
                      <a:pt x="1817" y="1102"/>
                      <a:pt x="1817" y="1101"/>
                    </a:cubicBezTo>
                    <a:lnTo>
                      <a:pt x="1811" y="1094"/>
                    </a:lnTo>
                    <a:cubicBezTo>
                      <a:pt x="1811" y="1093"/>
                      <a:pt x="1810" y="1092"/>
                      <a:pt x="1810" y="1091"/>
                    </a:cubicBezTo>
                    <a:lnTo>
                      <a:pt x="1808" y="1083"/>
                    </a:lnTo>
                    <a:cubicBezTo>
                      <a:pt x="1808" y="1082"/>
                      <a:pt x="1808" y="1081"/>
                      <a:pt x="1808" y="1080"/>
                    </a:cubicBezTo>
                    <a:lnTo>
                      <a:pt x="1811" y="1063"/>
                    </a:lnTo>
                    <a:lnTo>
                      <a:pt x="1814" y="1056"/>
                    </a:lnTo>
                    <a:lnTo>
                      <a:pt x="1818" y="1049"/>
                    </a:lnTo>
                    <a:lnTo>
                      <a:pt x="1852" y="1015"/>
                    </a:lnTo>
                    <a:lnTo>
                      <a:pt x="1859" y="1009"/>
                    </a:lnTo>
                    <a:lnTo>
                      <a:pt x="1877" y="992"/>
                    </a:lnTo>
                    <a:lnTo>
                      <a:pt x="1897" y="961"/>
                    </a:lnTo>
                    <a:cubicBezTo>
                      <a:pt x="1897" y="960"/>
                      <a:pt x="1898" y="959"/>
                      <a:pt x="1899" y="958"/>
                    </a:cubicBezTo>
                    <a:lnTo>
                      <a:pt x="1902" y="956"/>
                    </a:lnTo>
                    <a:lnTo>
                      <a:pt x="1918" y="949"/>
                    </a:lnTo>
                    <a:lnTo>
                      <a:pt x="1927" y="947"/>
                    </a:lnTo>
                    <a:lnTo>
                      <a:pt x="1939" y="947"/>
                    </a:lnTo>
                    <a:lnTo>
                      <a:pt x="1952" y="944"/>
                    </a:lnTo>
                    <a:lnTo>
                      <a:pt x="1957" y="940"/>
                    </a:lnTo>
                    <a:lnTo>
                      <a:pt x="1957" y="939"/>
                    </a:lnTo>
                    <a:lnTo>
                      <a:pt x="1954" y="936"/>
                    </a:lnTo>
                    <a:lnTo>
                      <a:pt x="1938" y="921"/>
                    </a:lnTo>
                    <a:cubicBezTo>
                      <a:pt x="1937" y="920"/>
                      <a:pt x="1937" y="920"/>
                      <a:pt x="1936" y="919"/>
                    </a:cubicBezTo>
                    <a:lnTo>
                      <a:pt x="1931" y="911"/>
                    </a:lnTo>
                    <a:cubicBezTo>
                      <a:pt x="1929" y="909"/>
                      <a:pt x="1929" y="906"/>
                      <a:pt x="1930" y="904"/>
                    </a:cubicBezTo>
                    <a:lnTo>
                      <a:pt x="1931" y="898"/>
                    </a:lnTo>
                    <a:cubicBezTo>
                      <a:pt x="1931" y="897"/>
                      <a:pt x="1932" y="896"/>
                      <a:pt x="1933" y="895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4" name="Freeform 15">
                <a:extLst>
                  <a:ext uri="{FF2B5EF4-FFF2-40B4-BE49-F238E27FC236}">
                    <a16:creationId xmlns="" xmlns:a16="http://schemas.microsoft.com/office/drawing/2014/main" id="{AB94035B-A857-4D24-A92D-04091DE26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3054" y="3957167"/>
                <a:ext cx="670002" cy="559236"/>
              </a:xfrm>
              <a:custGeom>
                <a:avLst/>
                <a:gdLst>
                  <a:gd name="T0" fmla="*/ 571 w 1095"/>
                  <a:gd name="T1" fmla="*/ 908 h 914"/>
                  <a:gd name="T2" fmla="*/ 608 w 1095"/>
                  <a:gd name="T3" fmla="*/ 893 h 914"/>
                  <a:gd name="T4" fmla="*/ 602 w 1095"/>
                  <a:gd name="T5" fmla="*/ 863 h 914"/>
                  <a:gd name="T6" fmla="*/ 650 w 1095"/>
                  <a:gd name="T7" fmla="*/ 842 h 914"/>
                  <a:gd name="T8" fmla="*/ 616 w 1095"/>
                  <a:gd name="T9" fmla="*/ 791 h 914"/>
                  <a:gd name="T10" fmla="*/ 618 w 1095"/>
                  <a:gd name="T11" fmla="*/ 732 h 914"/>
                  <a:gd name="T12" fmla="*/ 653 w 1095"/>
                  <a:gd name="T13" fmla="*/ 709 h 914"/>
                  <a:gd name="T14" fmla="*/ 754 w 1095"/>
                  <a:gd name="T15" fmla="*/ 600 h 914"/>
                  <a:gd name="T16" fmla="*/ 855 w 1095"/>
                  <a:gd name="T17" fmla="*/ 617 h 914"/>
                  <a:gd name="T18" fmla="*/ 921 w 1095"/>
                  <a:gd name="T19" fmla="*/ 572 h 914"/>
                  <a:gd name="T20" fmla="*/ 990 w 1095"/>
                  <a:gd name="T21" fmla="*/ 533 h 914"/>
                  <a:gd name="T22" fmla="*/ 978 w 1095"/>
                  <a:gd name="T23" fmla="*/ 502 h 914"/>
                  <a:gd name="T24" fmla="*/ 993 w 1095"/>
                  <a:gd name="T25" fmla="*/ 442 h 914"/>
                  <a:gd name="T26" fmla="*/ 1088 w 1095"/>
                  <a:gd name="T27" fmla="*/ 350 h 914"/>
                  <a:gd name="T28" fmla="*/ 975 w 1095"/>
                  <a:gd name="T29" fmla="*/ 236 h 914"/>
                  <a:gd name="T30" fmla="*/ 973 w 1095"/>
                  <a:gd name="T31" fmla="*/ 163 h 914"/>
                  <a:gd name="T32" fmla="*/ 942 w 1095"/>
                  <a:gd name="T33" fmla="*/ 176 h 914"/>
                  <a:gd name="T34" fmla="*/ 769 w 1095"/>
                  <a:gd name="T35" fmla="*/ 187 h 914"/>
                  <a:gd name="T36" fmla="*/ 744 w 1095"/>
                  <a:gd name="T37" fmla="*/ 150 h 914"/>
                  <a:gd name="T38" fmla="*/ 741 w 1095"/>
                  <a:gd name="T39" fmla="*/ 44 h 914"/>
                  <a:gd name="T40" fmla="*/ 739 w 1095"/>
                  <a:gd name="T41" fmla="*/ 18 h 914"/>
                  <a:gd name="T42" fmla="*/ 696 w 1095"/>
                  <a:gd name="T43" fmla="*/ 30 h 914"/>
                  <a:gd name="T44" fmla="*/ 638 w 1095"/>
                  <a:gd name="T45" fmla="*/ 35 h 914"/>
                  <a:gd name="T46" fmla="*/ 597 w 1095"/>
                  <a:gd name="T47" fmla="*/ 60 h 914"/>
                  <a:gd name="T48" fmla="*/ 603 w 1095"/>
                  <a:gd name="T49" fmla="*/ 87 h 914"/>
                  <a:gd name="T50" fmla="*/ 589 w 1095"/>
                  <a:gd name="T51" fmla="*/ 99 h 914"/>
                  <a:gd name="T52" fmla="*/ 566 w 1095"/>
                  <a:gd name="T53" fmla="*/ 120 h 914"/>
                  <a:gd name="T54" fmla="*/ 556 w 1095"/>
                  <a:gd name="T55" fmla="*/ 153 h 914"/>
                  <a:gd name="T56" fmla="*/ 460 w 1095"/>
                  <a:gd name="T57" fmla="*/ 206 h 914"/>
                  <a:gd name="T58" fmla="*/ 438 w 1095"/>
                  <a:gd name="T59" fmla="*/ 219 h 914"/>
                  <a:gd name="T60" fmla="*/ 339 w 1095"/>
                  <a:gd name="T61" fmla="*/ 166 h 914"/>
                  <a:gd name="T62" fmla="*/ 286 w 1095"/>
                  <a:gd name="T63" fmla="*/ 158 h 914"/>
                  <a:gd name="T64" fmla="*/ 299 w 1095"/>
                  <a:gd name="T65" fmla="*/ 190 h 914"/>
                  <a:gd name="T66" fmla="*/ 285 w 1095"/>
                  <a:gd name="T67" fmla="*/ 221 h 914"/>
                  <a:gd name="T68" fmla="*/ 253 w 1095"/>
                  <a:gd name="T69" fmla="*/ 265 h 914"/>
                  <a:gd name="T70" fmla="*/ 233 w 1095"/>
                  <a:gd name="T71" fmla="*/ 288 h 914"/>
                  <a:gd name="T72" fmla="*/ 187 w 1095"/>
                  <a:gd name="T73" fmla="*/ 275 h 914"/>
                  <a:gd name="T74" fmla="*/ 104 w 1095"/>
                  <a:gd name="T75" fmla="*/ 298 h 914"/>
                  <a:gd name="T76" fmla="*/ 25 w 1095"/>
                  <a:gd name="T77" fmla="*/ 243 h 914"/>
                  <a:gd name="T78" fmla="*/ 141 w 1095"/>
                  <a:gd name="T79" fmla="*/ 357 h 914"/>
                  <a:gd name="T80" fmla="*/ 163 w 1095"/>
                  <a:gd name="T81" fmla="*/ 381 h 914"/>
                  <a:gd name="T82" fmla="*/ 166 w 1095"/>
                  <a:gd name="T83" fmla="*/ 404 h 914"/>
                  <a:gd name="T84" fmla="*/ 300 w 1095"/>
                  <a:gd name="T85" fmla="*/ 473 h 914"/>
                  <a:gd name="T86" fmla="*/ 377 w 1095"/>
                  <a:gd name="T87" fmla="*/ 529 h 914"/>
                  <a:gd name="T88" fmla="*/ 424 w 1095"/>
                  <a:gd name="T89" fmla="*/ 566 h 914"/>
                  <a:gd name="T90" fmla="*/ 474 w 1095"/>
                  <a:gd name="T91" fmla="*/ 582 h 914"/>
                  <a:gd name="T92" fmla="*/ 507 w 1095"/>
                  <a:gd name="T93" fmla="*/ 609 h 914"/>
                  <a:gd name="T94" fmla="*/ 492 w 1095"/>
                  <a:gd name="T95" fmla="*/ 632 h 914"/>
                  <a:gd name="T96" fmla="*/ 518 w 1095"/>
                  <a:gd name="T97" fmla="*/ 670 h 914"/>
                  <a:gd name="T98" fmla="*/ 472 w 1095"/>
                  <a:gd name="T99" fmla="*/ 698 h 914"/>
                  <a:gd name="T100" fmla="*/ 471 w 1095"/>
                  <a:gd name="T101" fmla="*/ 745 h 914"/>
                  <a:gd name="T102" fmla="*/ 478 w 1095"/>
                  <a:gd name="T103" fmla="*/ 779 h 914"/>
                  <a:gd name="T104" fmla="*/ 494 w 1095"/>
                  <a:gd name="T105" fmla="*/ 801 h 914"/>
                  <a:gd name="T106" fmla="*/ 498 w 1095"/>
                  <a:gd name="T107" fmla="*/ 825 h 914"/>
                  <a:gd name="T108" fmla="*/ 542 w 1095"/>
                  <a:gd name="T109" fmla="*/ 837 h 914"/>
                  <a:gd name="T110" fmla="*/ 550 w 1095"/>
                  <a:gd name="T111" fmla="*/ 872 h 914"/>
                  <a:gd name="T112" fmla="*/ 526 w 1095"/>
                  <a:gd name="T113" fmla="*/ 90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95" h="914">
                    <a:moveTo>
                      <a:pt x="553" y="909"/>
                    </a:moveTo>
                    <a:cubicBezTo>
                      <a:pt x="555" y="909"/>
                      <a:pt x="556" y="909"/>
                      <a:pt x="558" y="910"/>
                    </a:cubicBezTo>
                    <a:lnTo>
                      <a:pt x="561" y="913"/>
                    </a:lnTo>
                    <a:cubicBezTo>
                      <a:pt x="562" y="910"/>
                      <a:pt x="565" y="908"/>
                      <a:pt x="568" y="908"/>
                    </a:cubicBezTo>
                    <a:lnTo>
                      <a:pt x="571" y="908"/>
                    </a:lnTo>
                    <a:lnTo>
                      <a:pt x="576" y="902"/>
                    </a:lnTo>
                    <a:cubicBezTo>
                      <a:pt x="577" y="900"/>
                      <a:pt x="579" y="900"/>
                      <a:pt x="581" y="899"/>
                    </a:cubicBezTo>
                    <a:lnTo>
                      <a:pt x="594" y="897"/>
                    </a:lnTo>
                    <a:lnTo>
                      <a:pt x="613" y="896"/>
                    </a:lnTo>
                    <a:lnTo>
                      <a:pt x="608" y="893"/>
                    </a:lnTo>
                    <a:cubicBezTo>
                      <a:pt x="607" y="892"/>
                      <a:pt x="606" y="891"/>
                      <a:pt x="606" y="890"/>
                    </a:cubicBezTo>
                    <a:lnTo>
                      <a:pt x="602" y="885"/>
                    </a:lnTo>
                    <a:cubicBezTo>
                      <a:pt x="601" y="883"/>
                      <a:pt x="600" y="882"/>
                      <a:pt x="600" y="880"/>
                    </a:cubicBezTo>
                    <a:lnTo>
                      <a:pt x="600" y="869"/>
                    </a:lnTo>
                    <a:cubicBezTo>
                      <a:pt x="600" y="867"/>
                      <a:pt x="601" y="865"/>
                      <a:pt x="602" y="863"/>
                    </a:cubicBezTo>
                    <a:lnTo>
                      <a:pt x="608" y="858"/>
                    </a:lnTo>
                    <a:cubicBezTo>
                      <a:pt x="608" y="857"/>
                      <a:pt x="609" y="857"/>
                      <a:pt x="610" y="856"/>
                    </a:cubicBezTo>
                    <a:lnTo>
                      <a:pt x="620" y="852"/>
                    </a:lnTo>
                    <a:lnTo>
                      <a:pt x="633" y="849"/>
                    </a:lnTo>
                    <a:lnTo>
                      <a:pt x="650" y="842"/>
                    </a:lnTo>
                    <a:lnTo>
                      <a:pt x="648" y="840"/>
                    </a:lnTo>
                    <a:cubicBezTo>
                      <a:pt x="647" y="840"/>
                      <a:pt x="646" y="839"/>
                      <a:pt x="646" y="837"/>
                    </a:cubicBezTo>
                    <a:lnTo>
                      <a:pt x="639" y="823"/>
                    </a:lnTo>
                    <a:lnTo>
                      <a:pt x="623" y="804"/>
                    </a:lnTo>
                    <a:lnTo>
                      <a:pt x="616" y="791"/>
                    </a:lnTo>
                    <a:lnTo>
                      <a:pt x="611" y="776"/>
                    </a:lnTo>
                    <a:lnTo>
                      <a:pt x="607" y="756"/>
                    </a:lnTo>
                    <a:cubicBezTo>
                      <a:pt x="607" y="754"/>
                      <a:pt x="607" y="753"/>
                      <a:pt x="608" y="751"/>
                    </a:cubicBezTo>
                    <a:lnTo>
                      <a:pt x="612" y="742"/>
                    </a:lnTo>
                    <a:lnTo>
                      <a:pt x="618" y="732"/>
                    </a:lnTo>
                    <a:lnTo>
                      <a:pt x="633" y="716"/>
                    </a:lnTo>
                    <a:cubicBezTo>
                      <a:pt x="634" y="715"/>
                      <a:pt x="635" y="715"/>
                      <a:pt x="635" y="714"/>
                    </a:cubicBezTo>
                    <a:lnTo>
                      <a:pt x="643" y="710"/>
                    </a:lnTo>
                    <a:cubicBezTo>
                      <a:pt x="644" y="709"/>
                      <a:pt x="645" y="709"/>
                      <a:pt x="647" y="709"/>
                    </a:cubicBezTo>
                    <a:lnTo>
                      <a:pt x="653" y="709"/>
                    </a:lnTo>
                    <a:cubicBezTo>
                      <a:pt x="654" y="709"/>
                      <a:pt x="655" y="709"/>
                      <a:pt x="656" y="710"/>
                    </a:cubicBezTo>
                    <a:lnTo>
                      <a:pt x="661" y="712"/>
                    </a:lnTo>
                    <a:lnTo>
                      <a:pt x="665" y="712"/>
                    </a:lnTo>
                    <a:lnTo>
                      <a:pt x="669" y="711"/>
                    </a:lnTo>
                    <a:lnTo>
                      <a:pt x="754" y="600"/>
                    </a:lnTo>
                    <a:lnTo>
                      <a:pt x="766" y="590"/>
                    </a:lnTo>
                    <a:cubicBezTo>
                      <a:pt x="768" y="588"/>
                      <a:pt x="770" y="588"/>
                      <a:pt x="773" y="588"/>
                    </a:cubicBezTo>
                    <a:lnTo>
                      <a:pt x="778" y="589"/>
                    </a:lnTo>
                    <a:lnTo>
                      <a:pt x="847" y="618"/>
                    </a:lnTo>
                    <a:lnTo>
                      <a:pt x="855" y="617"/>
                    </a:lnTo>
                    <a:lnTo>
                      <a:pt x="862" y="611"/>
                    </a:lnTo>
                    <a:lnTo>
                      <a:pt x="871" y="599"/>
                    </a:lnTo>
                    <a:lnTo>
                      <a:pt x="881" y="590"/>
                    </a:lnTo>
                    <a:lnTo>
                      <a:pt x="893" y="584"/>
                    </a:lnTo>
                    <a:lnTo>
                      <a:pt x="921" y="572"/>
                    </a:lnTo>
                    <a:lnTo>
                      <a:pt x="956" y="563"/>
                    </a:lnTo>
                    <a:lnTo>
                      <a:pt x="984" y="551"/>
                    </a:lnTo>
                    <a:lnTo>
                      <a:pt x="992" y="543"/>
                    </a:lnTo>
                    <a:lnTo>
                      <a:pt x="993" y="538"/>
                    </a:lnTo>
                    <a:lnTo>
                      <a:pt x="990" y="533"/>
                    </a:lnTo>
                    <a:lnTo>
                      <a:pt x="984" y="527"/>
                    </a:lnTo>
                    <a:cubicBezTo>
                      <a:pt x="984" y="527"/>
                      <a:pt x="983" y="526"/>
                      <a:pt x="983" y="525"/>
                    </a:cubicBezTo>
                    <a:lnTo>
                      <a:pt x="980" y="519"/>
                    </a:lnTo>
                    <a:lnTo>
                      <a:pt x="977" y="507"/>
                    </a:lnTo>
                    <a:cubicBezTo>
                      <a:pt x="977" y="506"/>
                      <a:pt x="977" y="504"/>
                      <a:pt x="978" y="502"/>
                    </a:cubicBezTo>
                    <a:lnTo>
                      <a:pt x="991" y="476"/>
                    </a:lnTo>
                    <a:lnTo>
                      <a:pt x="989" y="463"/>
                    </a:lnTo>
                    <a:cubicBezTo>
                      <a:pt x="989" y="462"/>
                      <a:pt x="989" y="461"/>
                      <a:pt x="989" y="461"/>
                    </a:cubicBezTo>
                    <a:lnTo>
                      <a:pt x="991" y="446"/>
                    </a:lnTo>
                    <a:cubicBezTo>
                      <a:pt x="991" y="445"/>
                      <a:pt x="992" y="443"/>
                      <a:pt x="993" y="442"/>
                    </a:cubicBezTo>
                    <a:lnTo>
                      <a:pt x="1001" y="434"/>
                    </a:lnTo>
                    <a:lnTo>
                      <a:pt x="1088" y="374"/>
                    </a:lnTo>
                    <a:lnTo>
                      <a:pt x="1094" y="366"/>
                    </a:lnTo>
                    <a:lnTo>
                      <a:pt x="1094" y="359"/>
                    </a:lnTo>
                    <a:lnTo>
                      <a:pt x="1088" y="350"/>
                    </a:lnTo>
                    <a:lnTo>
                      <a:pt x="1039" y="291"/>
                    </a:lnTo>
                    <a:lnTo>
                      <a:pt x="1020" y="277"/>
                    </a:lnTo>
                    <a:lnTo>
                      <a:pt x="986" y="260"/>
                    </a:lnTo>
                    <a:cubicBezTo>
                      <a:pt x="984" y="259"/>
                      <a:pt x="983" y="258"/>
                      <a:pt x="982" y="256"/>
                    </a:cubicBezTo>
                    <a:lnTo>
                      <a:pt x="975" y="236"/>
                    </a:lnTo>
                    <a:cubicBezTo>
                      <a:pt x="975" y="235"/>
                      <a:pt x="975" y="233"/>
                      <a:pt x="975" y="231"/>
                    </a:cubicBezTo>
                    <a:lnTo>
                      <a:pt x="991" y="181"/>
                    </a:lnTo>
                    <a:lnTo>
                      <a:pt x="986" y="169"/>
                    </a:lnTo>
                    <a:lnTo>
                      <a:pt x="982" y="167"/>
                    </a:lnTo>
                    <a:lnTo>
                      <a:pt x="973" y="163"/>
                    </a:lnTo>
                    <a:lnTo>
                      <a:pt x="966" y="163"/>
                    </a:lnTo>
                    <a:lnTo>
                      <a:pt x="961" y="163"/>
                    </a:lnTo>
                    <a:lnTo>
                      <a:pt x="956" y="165"/>
                    </a:lnTo>
                    <a:lnTo>
                      <a:pt x="945" y="174"/>
                    </a:lnTo>
                    <a:cubicBezTo>
                      <a:pt x="944" y="175"/>
                      <a:pt x="943" y="175"/>
                      <a:pt x="942" y="176"/>
                    </a:cubicBezTo>
                    <a:lnTo>
                      <a:pt x="851" y="202"/>
                    </a:lnTo>
                    <a:cubicBezTo>
                      <a:pt x="851" y="203"/>
                      <a:pt x="850" y="203"/>
                      <a:pt x="849" y="203"/>
                    </a:cubicBezTo>
                    <a:lnTo>
                      <a:pt x="823" y="203"/>
                    </a:lnTo>
                    <a:lnTo>
                      <a:pt x="798" y="199"/>
                    </a:lnTo>
                    <a:lnTo>
                      <a:pt x="769" y="187"/>
                    </a:lnTo>
                    <a:cubicBezTo>
                      <a:pt x="768" y="187"/>
                      <a:pt x="767" y="186"/>
                      <a:pt x="766" y="185"/>
                    </a:cubicBezTo>
                    <a:lnTo>
                      <a:pt x="753" y="170"/>
                    </a:lnTo>
                    <a:cubicBezTo>
                      <a:pt x="753" y="169"/>
                      <a:pt x="752" y="168"/>
                      <a:pt x="752" y="168"/>
                    </a:cubicBezTo>
                    <a:lnTo>
                      <a:pt x="745" y="152"/>
                    </a:lnTo>
                    <a:cubicBezTo>
                      <a:pt x="745" y="151"/>
                      <a:pt x="744" y="151"/>
                      <a:pt x="744" y="150"/>
                    </a:cubicBezTo>
                    <a:lnTo>
                      <a:pt x="743" y="136"/>
                    </a:lnTo>
                    <a:lnTo>
                      <a:pt x="744" y="100"/>
                    </a:lnTo>
                    <a:lnTo>
                      <a:pt x="746" y="75"/>
                    </a:lnTo>
                    <a:lnTo>
                      <a:pt x="744" y="50"/>
                    </a:lnTo>
                    <a:lnTo>
                      <a:pt x="741" y="44"/>
                    </a:lnTo>
                    <a:cubicBezTo>
                      <a:pt x="741" y="43"/>
                      <a:pt x="741" y="43"/>
                      <a:pt x="740" y="42"/>
                    </a:cubicBezTo>
                    <a:lnTo>
                      <a:pt x="738" y="37"/>
                    </a:lnTo>
                    <a:lnTo>
                      <a:pt x="737" y="25"/>
                    </a:lnTo>
                    <a:cubicBezTo>
                      <a:pt x="737" y="24"/>
                      <a:pt x="737" y="23"/>
                      <a:pt x="738" y="23"/>
                    </a:cubicBezTo>
                    <a:lnTo>
                      <a:pt x="739" y="18"/>
                    </a:lnTo>
                    <a:lnTo>
                      <a:pt x="739" y="13"/>
                    </a:lnTo>
                    <a:lnTo>
                      <a:pt x="738" y="9"/>
                    </a:lnTo>
                    <a:lnTo>
                      <a:pt x="732" y="0"/>
                    </a:lnTo>
                    <a:lnTo>
                      <a:pt x="726" y="1"/>
                    </a:lnTo>
                    <a:lnTo>
                      <a:pt x="696" y="30"/>
                    </a:lnTo>
                    <a:lnTo>
                      <a:pt x="678" y="40"/>
                    </a:lnTo>
                    <a:lnTo>
                      <a:pt x="671" y="41"/>
                    </a:lnTo>
                    <a:cubicBezTo>
                      <a:pt x="670" y="41"/>
                      <a:pt x="669" y="41"/>
                      <a:pt x="669" y="41"/>
                    </a:cubicBezTo>
                    <a:lnTo>
                      <a:pt x="663" y="41"/>
                    </a:lnTo>
                    <a:lnTo>
                      <a:pt x="638" y="35"/>
                    </a:lnTo>
                    <a:lnTo>
                      <a:pt x="610" y="35"/>
                    </a:lnTo>
                    <a:lnTo>
                      <a:pt x="604" y="37"/>
                    </a:lnTo>
                    <a:lnTo>
                      <a:pt x="602" y="39"/>
                    </a:lnTo>
                    <a:lnTo>
                      <a:pt x="596" y="53"/>
                    </a:lnTo>
                    <a:lnTo>
                      <a:pt x="597" y="60"/>
                    </a:lnTo>
                    <a:lnTo>
                      <a:pt x="602" y="69"/>
                    </a:lnTo>
                    <a:lnTo>
                      <a:pt x="604" y="76"/>
                    </a:lnTo>
                    <a:cubicBezTo>
                      <a:pt x="604" y="77"/>
                      <a:pt x="604" y="78"/>
                      <a:pt x="604" y="79"/>
                    </a:cubicBezTo>
                    <a:lnTo>
                      <a:pt x="604" y="84"/>
                    </a:lnTo>
                    <a:cubicBezTo>
                      <a:pt x="604" y="85"/>
                      <a:pt x="603" y="86"/>
                      <a:pt x="603" y="87"/>
                    </a:cubicBezTo>
                    <a:lnTo>
                      <a:pt x="601" y="91"/>
                    </a:lnTo>
                    <a:cubicBezTo>
                      <a:pt x="601" y="92"/>
                      <a:pt x="600" y="93"/>
                      <a:pt x="599" y="94"/>
                    </a:cubicBezTo>
                    <a:lnTo>
                      <a:pt x="596" y="96"/>
                    </a:lnTo>
                    <a:cubicBezTo>
                      <a:pt x="596" y="97"/>
                      <a:pt x="595" y="97"/>
                      <a:pt x="594" y="97"/>
                    </a:cubicBezTo>
                    <a:lnTo>
                      <a:pt x="589" y="99"/>
                    </a:lnTo>
                    <a:lnTo>
                      <a:pt x="573" y="103"/>
                    </a:lnTo>
                    <a:lnTo>
                      <a:pt x="571" y="105"/>
                    </a:lnTo>
                    <a:lnTo>
                      <a:pt x="567" y="113"/>
                    </a:lnTo>
                    <a:lnTo>
                      <a:pt x="566" y="116"/>
                    </a:lnTo>
                    <a:lnTo>
                      <a:pt x="566" y="120"/>
                    </a:lnTo>
                    <a:lnTo>
                      <a:pt x="569" y="133"/>
                    </a:lnTo>
                    <a:lnTo>
                      <a:pt x="568" y="140"/>
                    </a:lnTo>
                    <a:cubicBezTo>
                      <a:pt x="568" y="143"/>
                      <a:pt x="567" y="145"/>
                      <a:pt x="566" y="146"/>
                    </a:cubicBezTo>
                    <a:lnTo>
                      <a:pt x="560" y="151"/>
                    </a:lnTo>
                    <a:cubicBezTo>
                      <a:pt x="559" y="152"/>
                      <a:pt x="557" y="152"/>
                      <a:pt x="556" y="153"/>
                    </a:cubicBezTo>
                    <a:lnTo>
                      <a:pt x="510" y="162"/>
                    </a:lnTo>
                    <a:lnTo>
                      <a:pt x="502" y="165"/>
                    </a:lnTo>
                    <a:lnTo>
                      <a:pt x="493" y="171"/>
                    </a:lnTo>
                    <a:lnTo>
                      <a:pt x="484" y="178"/>
                    </a:lnTo>
                    <a:lnTo>
                      <a:pt x="460" y="206"/>
                    </a:lnTo>
                    <a:lnTo>
                      <a:pt x="451" y="214"/>
                    </a:lnTo>
                    <a:cubicBezTo>
                      <a:pt x="451" y="215"/>
                      <a:pt x="450" y="215"/>
                      <a:pt x="449" y="216"/>
                    </a:cubicBezTo>
                    <a:lnTo>
                      <a:pt x="444" y="218"/>
                    </a:lnTo>
                    <a:cubicBezTo>
                      <a:pt x="443" y="218"/>
                      <a:pt x="443" y="218"/>
                      <a:pt x="442" y="218"/>
                    </a:cubicBezTo>
                    <a:lnTo>
                      <a:pt x="438" y="219"/>
                    </a:lnTo>
                    <a:cubicBezTo>
                      <a:pt x="437" y="219"/>
                      <a:pt x="435" y="219"/>
                      <a:pt x="434" y="218"/>
                    </a:cubicBezTo>
                    <a:lnTo>
                      <a:pt x="425" y="212"/>
                    </a:lnTo>
                    <a:lnTo>
                      <a:pt x="396" y="182"/>
                    </a:lnTo>
                    <a:lnTo>
                      <a:pt x="354" y="166"/>
                    </a:lnTo>
                    <a:lnTo>
                      <a:pt x="339" y="166"/>
                    </a:lnTo>
                    <a:lnTo>
                      <a:pt x="316" y="170"/>
                    </a:lnTo>
                    <a:cubicBezTo>
                      <a:pt x="315" y="170"/>
                      <a:pt x="313" y="170"/>
                      <a:pt x="312" y="170"/>
                    </a:cubicBezTo>
                    <a:lnTo>
                      <a:pt x="305" y="168"/>
                    </a:lnTo>
                    <a:cubicBezTo>
                      <a:pt x="305" y="168"/>
                      <a:pt x="304" y="168"/>
                      <a:pt x="303" y="167"/>
                    </a:cubicBezTo>
                    <a:lnTo>
                      <a:pt x="286" y="158"/>
                    </a:lnTo>
                    <a:lnTo>
                      <a:pt x="285" y="159"/>
                    </a:lnTo>
                    <a:lnTo>
                      <a:pt x="281" y="165"/>
                    </a:lnTo>
                    <a:lnTo>
                      <a:pt x="282" y="167"/>
                    </a:lnTo>
                    <a:lnTo>
                      <a:pt x="298" y="186"/>
                    </a:lnTo>
                    <a:cubicBezTo>
                      <a:pt x="299" y="187"/>
                      <a:pt x="299" y="188"/>
                      <a:pt x="299" y="190"/>
                    </a:cubicBezTo>
                    <a:lnTo>
                      <a:pt x="299" y="193"/>
                    </a:lnTo>
                    <a:cubicBezTo>
                      <a:pt x="300" y="194"/>
                      <a:pt x="299" y="195"/>
                      <a:pt x="299" y="196"/>
                    </a:cubicBezTo>
                    <a:lnTo>
                      <a:pt x="297" y="203"/>
                    </a:lnTo>
                    <a:lnTo>
                      <a:pt x="292" y="212"/>
                    </a:lnTo>
                    <a:lnTo>
                      <a:pt x="285" y="221"/>
                    </a:lnTo>
                    <a:lnTo>
                      <a:pt x="276" y="229"/>
                    </a:lnTo>
                    <a:cubicBezTo>
                      <a:pt x="276" y="230"/>
                      <a:pt x="275" y="230"/>
                      <a:pt x="275" y="230"/>
                    </a:cubicBezTo>
                    <a:lnTo>
                      <a:pt x="259" y="239"/>
                    </a:lnTo>
                    <a:lnTo>
                      <a:pt x="257" y="242"/>
                    </a:lnTo>
                    <a:lnTo>
                      <a:pt x="253" y="265"/>
                    </a:lnTo>
                    <a:cubicBezTo>
                      <a:pt x="253" y="266"/>
                      <a:pt x="252" y="266"/>
                      <a:pt x="252" y="267"/>
                    </a:cubicBezTo>
                    <a:lnTo>
                      <a:pt x="247" y="276"/>
                    </a:lnTo>
                    <a:lnTo>
                      <a:pt x="246" y="277"/>
                    </a:lnTo>
                    <a:lnTo>
                      <a:pt x="237" y="286"/>
                    </a:lnTo>
                    <a:cubicBezTo>
                      <a:pt x="236" y="287"/>
                      <a:pt x="234" y="288"/>
                      <a:pt x="233" y="288"/>
                    </a:cubicBezTo>
                    <a:lnTo>
                      <a:pt x="225" y="290"/>
                    </a:lnTo>
                    <a:cubicBezTo>
                      <a:pt x="224" y="290"/>
                      <a:pt x="223" y="290"/>
                      <a:pt x="222" y="290"/>
                    </a:cubicBezTo>
                    <a:lnTo>
                      <a:pt x="214" y="289"/>
                    </a:lnTo>
                    <a:cubicBezTo>
                      <a:pt x="214" y="289"/>
                      <a:pt x="213" y="288"/>
                      <a:pt x="212" y="288"/>
                    </a:cubicBezTo>
                    <a:lnTo>
                      <a:pt x="187" y="275"/>
                    </a:lnTo>
                    <a:lnTo>
                      <a:pt x="160" y="253"/>
                    </a:lnTo>
                    <a:lnTo>
                      <a:pt x="157" y="255"/>
                    </a:lnTo>
                    <a:lnTo>
                      <a:pt x="116" y="292"/>
                    </a:lnTo>
                    <a:lnTo>
                      <a:pt x="108" y="297"/>
                    </a:lnTo>
                    <a:cubicBezTo>
                      <a:pt x="107" y="298"/>
                      <a:pt x="105" y="298"/>
                      <a:pt x="104" y="298"/>
                    </a:cubicBezTo>
                    <a:lnTo>
                      <a:pt x="97" y="298"/>
                    </a:lnTo>
                    <a:cubicBezTo>
                      <a:pt x="95" y="298"/>
                      <a:pt x="94" y="298"/>
                      <a:pt x="92" y="297"/>
                    </a:cubicBezTo>
                    <a:lnTo>
                      <a:pt x="87" y="293"/>
                    </a:lnTo>
                    <a:lnTo>
                      <a:pt x="47" y="256"/>
                    </a:lnTo>
                    <a:lnTo>
                      <a:pt x="25" y="243"/>
                    </a:lnTo>
                    <a:lnTo>
                      <a:pt x="0" y="267"/>
                    </a:lnTo>
                    <a:lnTo>
                      <a:pt x="27" y="291"/>
                    </a:lnTo>
                    <a:lnTo>
                      <a:pt x="108" y="331"/>
                    </a:lnTo>
                    <a:lnTo>
                      <a:pt x="139" y="357"/>
                    </a:lnTo>
                    <a:cubicBezTo>
                      <a:pt x="139" y="357"/>
                      <a:pt x="140" y="357"/>
                      <a:pt x="141" y="357"/>
                    </a:cubicBezTo>
                    <a:lnTo>
                      <a:pt x="147" y="356"/>
                    </a:lnTo>
                    <a:cubicBezTo>
                      <a:pt x="148" y="356"/>
                      <a:pt x="149" y="356"/>
                      <a:pt x="151" y="357"/>
                    </a:cubicBezTo>
                    <a:lnTo>
                      <a:pt x="158" y="360"/>
                    </a:lnTo>
                    <a:cubicBezTo>
                      <a:pt x="161" y="362"/>
                      <a:pt x="163" y="364"/>
                      <a:pt x="163" y="368"/>
                    </a:cubicBezTo>
                    <a:lnTo>
                      <a:pt x="163" y="381"/>
                    </a:lnTo>
                    <a:cubicBezTo>
                      <a:pt x="163" y="383"/>
                      <a:pt x="162" y="385"/>
                      <a:pt x="160" y="386"/>
                    </a:cubicBezTo>
                    <a:cubicBezTo>
                      <a:pt x="158" y="388"/>
                      <a:pt x="156" y="389"/>
                      <a:pt x="154" y="388"/>
                    </a:cubicBezTo>
                    <a:lnTo>
                      <a:pt x="136" y="387"/>
                    </a:lnTo>
                    <a:lnTo>
                      <a:pt x="162" y="399"/>
                    </a:lnTo>
                    <a:cubicBezTo>
                      <a:pt x="164" y="400"/>
                      <a:pt x="166" y="401"/>
                      <a:pt x="166" y="404"/>
                    </a:cubicBezTo>
                    <a:lnTo>
                      <a:pt x="179" y="441"/>
                    </a:lnTo>
                    <a:lnTo>
                      <a:pt x="193" y="457"/>
                    </a:lnTo>
                    <a:lnTo>
                      <a:pt x="271" y="463"/>
                    </a:lnTo>
                    <a:cubicBezTo>
                      <a:pt x="272" y="463"/>
                      <a:pt x="273" y="463"/>
                      <a:pt x="273" y="463"/>
                    </a:cubicBezTo>
                    <a:lnTo>
                      <a:pt x="300" y="473"/>
                    </a:lnTo>
                    <a:cubicBezTo>
                      <a:pt x="301" y="473"/>
                      <a:pt x="302" y="474"/>
                      <a:pt x="303" y="475"/>
                    </a:cubicBezTo>
                    <a:lnTo>
                      <a:pt x="316" y="488"/>
                    </a:lnTo>
                    <a:lnTo>
                      <a:pt x="366" y="516"/>
                    </a:lnTo>
                    <a:cubicBezTo>
                      <a:pt x="367" y="517"/>
                      <a:pt x="368" y="517"/>
                      <a:pt x="369" y="518"/>
                    </a:cubicBezTo>
                    <a:lnTo>
                      <a:pt x="377" y="529"/>
                    </a:lnTo>
                    <a:lnTo>
                      <a:pt x="395" y="557"/>
                    </a:lnTo>
                    <a:lnTo>
                      <a:pt x="401" y="563"/>
                    </a:lnTo>
                    <a:lnTo>
                      <a:pt x="406" y="565"/>
                    </a:lnTo>
                    <a:lnTo>
                      <a:pt x="417" y="567"/>
                    </a:lnTo>
                    <a:lnTo>
                      <a:pt x="424" y="566"/>
                    </a:lnTo>
                    <a:cubicBezTo>
                      <a:pt x="426" y="566"/>
                      <a:pt x="428" y="567"/>
                      <a:pt x="429" y="568"/>
                    </a:cubicBezTo>
                    <a:lnTo>
                      <a:pt x="447" y="584"/>
                    </a:lnTo>
                    <a:lnTo>
                      <a:pt x="474" y="608"/>
                    </a:lnTo>
                    <a:lnTo>
                      <a:pt x="475" y="608"/>
                    </a:lnTo>
                    <a:lnTo>
                      <a:pt x="474" y="582"/>
                    </a:lnTo>
                    <a:cubicBezTo>
                      <a:pt x="474" y="578"/>
                      <a:pt x="476" y="575"/>
                      <a:pt x="479" y="574"/>
                    </a:cubicBezTo>
                    <a:cubicBezTo>
                      <a:pt x="481" y="573"/>
                      <a:pt x="485" y="573"/>
                      <a:pt x="487" y="576"/>
                    </a:cubicBezTo>
                    <a:lnTo>
                      <a:pt x="502" y="589"/>
                    </a:lnTo>
                    <a:cubicBezTo>
                      <a:pt x="503" y="591"/>
                      <a:pt x="504" y="592"/>
                      <a:pt x="504" y="594"/>
                    </a:cubicBezTo>
                    <a:lnTo>
                      <a:pt x="507" y="609"/>
                    </a:lnTo>
                    <a:cubicBezTo>
                      <a:pt x="507" y="611"/>
                      <a:pt x="507" y="613"/>
                      <a:pt x="505" y="615"/>
                    </a:cubicBezTo>
                    <a:lnTo>
                      <a:pt x="497" y="628"/>
                    </a:lnTo>
                    <a:cubicBezTo>
                      <a:pt x="496" y="629"/>
                      <a:pt x="495" y="630"/>
                      <a:pt x="493" y="631"/>
                    </a:cubicBezTo>
                    <a:lnTo>
                      <a:pt x="492" y="631"/>
                    </a:lnTo>
                    <a:cubicBezTo>
                      <a:pt x="492" y="632"/>
                      <a:pt x="492" y="632"/>
                      <a:pt x="492" y="632"/>
                    </a:cubicBezTo>
                    <a:lnTo>
                      <a:pt x="503" y="644"/>
                    </a:lnTo>
                    <a:cubicBezTo>
                      <a:pt x="504" y="645"/>
                      <a:pt x="505" y="646"/>
                      <a:pt x="505" y="648"/>
                    </a:cubicBezTo>
                    <a:lnTo>
                      <a:pt x="507" y="659"/>
                    </a:lnTo>
                    <a:cubicBezTo>
                      <a:pt x="508" y="662"/>
                      <a:pt x="507" y="665"/>
                      <a:pt x="504" y="667"/>
                    </a:cubicBezTo>
                    <a:lnTo>
                      <a:pt x="518" y="670"/>
                    </a:lnTo>
                    <a:cubicBezTo>
                      <a:pt x="522" y="671"/>
                      <a:pt x="524" y="674"/>
                      <a:pt x="524" y="678"/>
                    </a:cubicBezTo>
                    <a:lnTo>
                      <a:pt x="524" y="690"/>
                    </a:lnTo>
                    <a:cubicBezTo>
                      <a:pt x="524" y="693"/>
                      <a:pt x="523" y="695"/>
                      <a:pt x="522" y="696"/>
                    </a:cubicBezTo>
                    <a:cubicBezTo>
                      <a:pt x="520" y="698"/>
                      <a:pt x="518" y="698"/>
                      <a:pt x="516" y="698"/>
                    </a:cubicBezTo>
                    <a:lnTo>
                      <a:pt x="472" y="698"/>
                    </a:lnTo>
                    <a:lnTo>
                      <a:pt x="466" y="702"/>
                    </a:lnTo>
                    <a:lnTo>
                      <a:pt x="472" y="723"/>
                    </a:lnTo>
                    <a:cubicBezTo>
                      <a:pt x="473" y="725"/>
                      <a:pt x="473" y="728"/>
                      <a:pt x="471" y="730"/>
                    </a:cubicBezTo>
                    <a:lnTo>
                      <a:pt x="465" y="738"/>
                    </a:lnTo>
                    <a:lnTo>
                      <a:pt x="471" y="745"/>
                    </a:lnTo>
                    <a:cubicBezTo>
                      <a:pt x="473" y="748"/>
                      <a:pt x="473" y="752"/>
                      <a:pt x="471" y="755"/>
                    </a:cubicBezTo>
                    <a:lnTo>
                      <a:pt x="468" y="759"/>
                    </a:lnTo>
                    <a:lnTo>
                      <a:pt x="478" y="766"/>
                    </a:lnTo>
                    <a:cubicBezTo>
                      <a:pt x="480" y="768"/>
                      <a:pt x="481" y="770"/>
                      <a:pt x="481" y="773"/>
                    </a:cubicBezTo>
                    <a:cubicBezTo>
                      <a:pt x="481" y="775"/>
                      <a:pt x="480" y="778"/>
                      <a:pt x="478" y="779"/>
                    </a:cubicBezTo>
                    <a:lnTo>
                      <a:pt x="466" y="788"/>
                    </a:lnTo>
                    <a:lnTo>
                      <a:pt x="477" y="788"/>
                    </a:lnTo>
                    <a:lnTo>
                      <a:pt x="477" y="788"/>
                    </a:lnTo>
                    <a:cubicBezTo>
                      <a:pt x="479" y="788"/>
                      <a:pt x="481" y="789"/>
                      <a:pt x="483" y="790"/>
                    </a:cubicBezTo>
                    <a:lnTo>
                      <a:pt x="494" y="801"/>
                    </a:lnTo>
                    <a:cubicBezTo>
                      <a:pt x="496" y="803"/>
                      <a:pt x="497" y="806"/>
                      <a:pt x="496" y="809"/>
                    </a:cubicBezTo>
                    <a:lnTo>
                      <a:pt x="493" y="820"/>
                    </a:lnTo>
                    <a:cubicBezTo>
                      <a:pt x="493" y="821"/>
                      <a:pt x="493" y="822"/>
                      <a:pt x="493" y="822"/>
                    </a:cubicBezTo>
                    <a:lnTo>
                      <a:pt x="496" y="823"/>
                    </a:lnTo>
                    <a:cubicBezTo>
                      <a:pt x="497" y="824"/>
                      <a:pt x="498" y="824"/>
                      <a:pt x="498" y="825"/>
                    </a:cubicBezTo>
                    <a:lnTo>
                      <a:pt x="509" y="833"/>
                    </a:lnTo>
                    <a:cubicBezTo>
                      <a:pt x="510" y="835"/>
                      <a:pt x="511" y="836"/>
                      <a:pt x="511" y="838"/>
                    </a:cubicBezTo>
                    <a:lnTo>
                      <a:pt x="512" y="842"/>
                    </a:lnTo>
                    <a:lnTo>
                      <a:pt x="519" y="840"/>
                    </a:lnTo>
                    <a:lnTo>
                      <a:pt x="542" y="837"/>
                    </a:lnTo>
                    <a:cubicBezTo>
                      <a:pt x="545" y="836"/>
                      <a:pt x="547" y="838"/>
                      <a:pt x="549" y="840"/>
                    </a:cubicBezTo>
                    <a:cubicBezTo>
                      <a:pt x="551" y="842"/>
                      <a:pt x="551" y="846"/>
                      <a:pt x="550" y="848"/>
                    </a:cubicBezTo>
                    <a:lnTo>
                      <a:pt x="545" y="859"/>
                    </a:lnTo>
                    <a:lnTo>
                      <a:pt x="546" y="865"/>
                    </a:lnTo>
                    <a:lnTo>
                      <a:pt x="550" y="872"/>
                    </a:lnTo>
                    <a:cubicBezTo>
                      <a:pt x="550" y="874"/>
                      <a:pt x="550" y="876"/>
                      <a:pt x="550" y="878"/>
                    </a:cubicBezTo>
                    <a:lnTo>
                      <a:pt x="545" y="889"/>
                    </a:lnTo>
                    <a:cubicBezTo>
                      <a:pt x="545" y="891"/>
                      <a:pt x="544" y="892"/>
                      <a:pt x="542" y="893"/>
                    </a:cubicBezTo>
                    <a:lnTo>
                      <a:pt x="531" y="900"/>
                    </a:lnTo>
                    <a:cubicBezTo>
                      <a:pt x="529" y="901"/>
                      <a:pt x="528" y="902"/>
                      <a:pt x="526" y="902"/>
                    </a:cubicBezTo>
                    <a:lnTo>
                      <a:pt x="524" y="902"/>
                    </a:lnTo>
                    <a:lnTo>
                      <a:pt x="529" y="909"/>
                    </a:lnTo>
                    <a:lnTo>
                      <a:pt x="553" y="90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="" xmlns:a16="http://schemas.microsoft.com/office/drawing/2014/main" id="{94F0EC44-63BB-415B-9041-D4D5956B4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9424" y="3811279"/>
                <a:ext cx="307985" cy="305284"/>
              </a:xfrm>
              <a:custGeom>
                <a:avLst/>
                <a:gdLst>
                  <a:gd name="T0" fmla="*/ 474 w 501"/>
                  <a:gd name="T1" fmla="*/ 423 h 497"/>
                  <a:gd name="T2" fmla="*/ 462 w 501"/>
                  <a:gd name="T3" fmla="*/ 409 h 497"/>
                  <a:gd name="T4" fmla="*/ 436 w 501"/>
                  <a:gd name="T5" fmla="*/ 395 h 497"/>
                  <a:gd name="T6" fmla="*/ 428 w 501"/>
                  <a:gd name="T7" fmla="*/ 383 h 497"/>
                  <a:gd name="T8" fmla="*/ 421 w 501"/>
                  <a:gd name="T9" fmla="*/ 342 h 497"/>
                  <a:gd name="T10" fmla="*/ 409 w 501"/>
                  <a:gd name="T11" fmla="*/ 334 h 497"/>
                  <a:gd name="T12" fmla="*/ 307 w 501"/>
                  <a:gd name="T13" fmla="*/ 275 h 497"/>
                  <a:gd name="T14" fmla="*/ 283 w 501"/>
                  <a:gd name="T15" fmla="*/ 265 h 497"/>
                  <a:gd name="T16" fmla="*/ 257 w 501"/>
                  <a:gd name="T17" fmla="*/ 265 h 497"/>
                  <a:gd name="T18" fmla="*/ 249 w 501"/>
                  <a:gd name="T19" fmla="*/ 209 h 497"/>
                  <a:gd name="T20" fmla="*/ 220 w 501"/>
                  <a:gd name="T21" fmla="*/ 170 h 497"/>
                  <a:gd name="T22" fmla="*/ 4 w 501"/>
                  <a:gd name="T23" fmla="*/ 2 h 497"/>
                  <a:gd name="T24" fmla="*/ 13 w 501"/>
                  <a:gd name="T25" fmla="*/ 40 h 497"/>
                  <a:gd name="T26" fmla="*/ 12 w 501"/>
                  <a:gd name="T27" fmla="*/ 48 h 497"/>
                  <a:gd name="T28" fmla="*/ 12 w 501"/>
                  <a:gd name="T29" fmla="*/ 64 h 497"/>
                  <a:gd name="T30" fmla="*/ 79 w 501"/>
                  <a:gd name="T31" fmla="*/ 137 h 497"/>
                  <a:gd name="T32" fmla="*/ 139 w 501"/>
                  <a:gd name="T33" fmla="*/ 196 h 497"/>
                  <a:gd name="T34" fmla="*/ 170 w 501"/>
                  <a:gd name="T35" fmla="*/ 216 h 497"/>
                  <a:gd name="T36" fmla="*/ 180 w 501"/>
                  <a:gd name="T37" fmla="*/ 205 h 497"/>
                  <a:gd name="T38" fmla="*/ 190 w 501"/>
                  <a:gd name="T39" fmla="*/ 221 h 497"/>
                  <a:gd name="T40" fmla="*/ 203 w 501"/>
                  <a:gd name="T41" fmla="*/ 220 h 497"/>
                  <a:gd name="T42" fmla="*/ 216 w 501"/>
                  <a:gd name="T43" fmla="*/ 223 h 497"/>
                  <a:gd name="T44" fmla="*/ 229 w 501"/>
                  <a:gd name="T45" fmla="*/ 249 h 497"/>
                  <a:gd name="T46" fmla="*/ 252 w 501"/>
                  <a:gd name="T47" fmla="*/ 269 h 497"/>
                  <a:gd name="T48" fmla="*/ 252 w 501"/>
                  <a:gd name="T49" fmla="*/ 277 h 497"/>
                  <a:gd name="T50" fmla="*/ 297 w 501"/>
                  <a:gd name="T51" fmla="*/ 334 h 497"/>
                  <a:gd name="T52" fmla="*/ 313 w 501"/>
                  <a:gd name="T53" fmla="*/ 369 h 497"/>
                  <a:gd name="T54" fmla="*/ 336 w 501"/>
                  <a:gd name="T55" fmla="*/ 389 h 497"/>
                  <a:gd name="T56" fmla="*/ 367 w 501"/>
                  <a:gd name="T57" fmla="*/ 408 h 497"/>
                  <a:gd name="T58" fmla="*/ 364 w 501"/>
                  <a:gd name="T59" fmla="*/ 420 h 497"/>
                  <a:gd name="T60" fmla="*/ 378 w 501"/>
                  <a:gd name="T61" fmla="*/ 440 h 497"/>
                  <a:gd name="T62" fmla="*/ 426 w 501"/>
                  <a:gd name="T63" fmla="*/ 459 h 497"/>
                  <a:gd name="T64" fmla="*/ 431 w 501"/>
                  <a:gd name="T65" fmla="*/ 471 h 497"/>
                  <a:gd name="T66" fmla="*/ 440 w 501"/>
                  <a:gd name="T67" fmla="*/ 481 h 497"/>
                  <a:gd name="T68" fmla="*/ 462 w 501"/>
                  <a:gd name="T69" fmla="*/ 485 h 497"/>
                  <a:gd name="T70" fmla="*/ 478 w 501"/>
                  <a:gd name="T71" fmla="*/ 490 h 497"/>
                  <a:gd name="T72" fmla="*/ 492 w 501"/>
                  <a:gd name="T73" fmla="*/ 496 h 497"/>
                  <a:gd name="T74" fmla="*/ 499 w 501"/>
                  <a:gd name="T75" fmla="*/ 487 h 497"/>
                  <a:gd name="T76" fmla="*/ 485 w 501"/>
                  <a:gd name="T77" fmla="*/ 443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1" h="497">
                    <a:moveTo>
                      <a:pt x="485" y="443"/>
                    </a:moveTo>
                    <a:lnTo>
                      <a:pt x="474" y="423"/>
                    </a:lnTo>
                    <a:lnTo>
                      <a:pt x="464" y="411"/>
                    </a:lnTo>
                    <a:cubicBezTo>
                      <a:pt x="463" y="410"/>
                      <a:pt x="463" y="410"/>
                      <a:pt x="462" y="409"/>
                    </a:cubicBezTo>
                    <a:lnTo>
                      <a:pt x="451" y="402"/>
                    </a:lnTo>
                    <a:lnTo>
                      <a:pt x="436" y="395"/>
                    </a:lnTo>
                    <a:lnTo>
                      <a:pt x="430" y="389"/>
                    </a:lnTo>
                    <a:lnTo>
                      <a:pt x="428" y="383"/>
                    </a:lnTo>
                    <a:lnTo>
                      <a:pt x="424" y="352"/>
                    </a:lnTo>
                    <a:lnTo>
                      <a:pt x="421" y="342"/>
                    </a:lnTo>
                    <a:cubicBezTo>
                      <a:pt x="421" y="339"/>
                      <a:pt x="419" y="338"/>
                      <a:pt x="416" y="337"/>
                    </a:cubicBezTo>
                    <a:lnTo>
                      <a:pt x="409" y="334"/>
                    </a:lnTo>
                    <a:lnTo>
                      <a:pt x="374" y="326"/>
                    </a:lnTo>
                    <a:lnTo>
                      <a:pt x="307" y="275"/>
                    </a:lnTo>
                    <a:lnTo>
                      <a:pt x="286" y="266"/>
                    </a:lnTo>
                    <a:cubicBezTo>
                      <a:pt x="285" y="265"/>
                      <a:pt x="284" y="265"/>
                      <a:pt x="283" y="265"/>
                    </a:cubicBezTo>
                    <a:lnTo>
                      <a:pt x="259" y="265"/>
                    </a:lnTo>
                    <a:cubicBezTo>
                      <a:pt x="259" y="265"/>
                      <a:pt x="258" y="265"/>
                      <a:pt x="257" y="265"/>
                    </a:cubicBezTo>
                    <a:cubicBezTo>
                      <a:pt x="258" y="263"/>
                      <a:pt x="259" y="261"/>
                      <a:pt x="258" y="259"/>
                    </a:cubicBezTo>
                    <a:lnTo>
                      <a:pt x="249" y="209"/>
                    </a:lnTo>
                    <a:cubicBezTo>
                      <a:pt x="249" y="208"/>
                      <a:pt x="248" y="206"/>
                      <a:pt x="248" y="205"/>
                    </a:cubicBezTo>
                    <a:lnTo>
                      <a:pt x="220" y="170"/>
                    </a:lnTo>
                    <a:lnTo>
                      <a:pt x="14" y="2"/>
                    </a:lnTo>
                    <a:cubicBezTo>
                      <a:pt x="11" y="0"/>
                      <a:pt x="7" y="0"/>
                      <a:pt x="4" y="2"/>
                    </a:cubicBezTo>
                    <a:cubicBezTo>
                      <a:pt x="2" y="4"/>
                      <a:pt x="0" y="8"/>
                      <a:pt x="2" y="12"/>
                    </a:cubicBezTo>
                    <a:lnTo>
                      <a:pt x="13" y="40"/>
                    </a:lnTo>
                    <a:lnTo>
                      <a:pt x="15" y="43"/>
                    </a:lnTo>
                    <a:cubicBezTo>
                      <a:pt x="14" y="44"/>
                      <a:pt x="13" y="46"/>
                      <a:pt x="12" y="48"/>
                    </a:cubicBezTo>
                    <a:lnTo>
                      <a:pt x="10" y="54"/>
                    </a:lnTo>
                    <a:cubicBezTo>
                      <a:pt x="8" y="58"/>
                      <a:pt x="9" y="62"/>
                      <a:pt x="12" y="64"/>
                    </a:cubicBezTo>
                    <a:lnTo>
                      <a:pt x="34" y="80"/>
                    </a:lnTo>
                    <a:lnTo>
                      <a:pt x="79" y="137"/>
                    </a:lnTo>
                    <a:lnTo>
                      <a:pt x="112" y="164"/>
                    </a:lnTo>
                    <a:lnTo>
                      <a:pt x="139" y="196"/>
                    </a:lnTo>
                    <a:lnTo>
                      <a:pt x="164" y="215"/>
                    </a:lnTo>
                    <a:cubicBezTo>
                      <a:pt x="165" y="216"/>
                      <a:pt x="168" y="217"/>
                      <a:pt x="170" y="216"/>
                    </a:cubicBezTo>
                    <a:cubicBezTo>
                      <a:pt x="172" y="216"/>
                      <a:pt x="174" y="215"/>
                      <a:pt x="175" y="213"/>
                    </a:cubicBezTo>
                    <a:lnTo>
                      <a:pt x="180" y="205"/>
                    </a:lnTo>
                    <a:lnTo>
                      <a:pt x="183" y="215"/>
                    </a:lnTo>
                    <a:cubicBezTo>
                      <a:pt x="183" y="218"/>
                      <a:pt x="187" y="221"/>
                      <a:pt x="190" y="221"/>
                    </a:cubicBezTo>
                    <a:lnTo>
                      <a:pt x="198" y="221"/>
                    </a:lnTo>
                    <a:cubicBezTo>
                      <a:pt x="200" y="221"/>
                      <a:pt x="201" y="220"/>
                      <a:pt x="203" y="220"/>
                    </a:cubicBezTo>
                    <a:lnTo>
                      <a:pt x="210" y="215"/>
                    </a:lnTo>
                    <a:lnTo>
                      <a:pt x="216" y="223"/>
                    </a:lnTo>
                    <a:lnTo>
                      <a:pt x="228" y="247"/>
                    </a:lnTo>
                    <a:cubicBezTo>
                      <a:pt x="228" y="248"/>
                      <a:pt x="228" y="248"/>
                      <a:pt x="229" y="249"/>
                    </a:cubicBezTo>
                    <a:lnTo>
                      <a:pt x="245" y="266"/>
                    </a:lnTo>
                    <a:cubicBezTo>
                      <a:pt x="247" y="268"/>
                      <a:pt x="250" y="269"/>
                      <a:pt x="252" y="269"/>
                    </a:cubicBezTo>
                    <a:lnTo>
                      <a:pt x="252" y="269"/>
                    </a:lnTo>
                    <a:cubicBezTo>
                      <a:pt x="251" y="271"/>
                      <a:pt x="251" y="274"/>
                      <a:pt x="252" y="277"/>
                    </a:cubicBezTo>
                    <a:lnTo>
                      <a:pt x="264" y="297"/>
                    </a:lnTo>
                    <a:lnTo>
                      <a:pt x="297" y="334"/>
                    </a:lnTo>
                    <a:lnTo>
                      <a:pt x="305" y="355"/>
                    </a:lnTo>
                    <a:lnTo>
                      <a:pt x="313" y="369"/>
                    </a:lnTo>
                    <a:cubicBezTo>
                      <a:pt x="314" y="370"/>
                      <a:pt x="314" y="370"/>
                      <a:pt x="315" y="371"/>
                    </a:cubicBezTo>
                    <a:lnTo>
                      <a:pt x="336" y="389"/>
                    </a:lnTo>
                    <a:lnTo>
                      <a:pt x="359" y="405"/>
                    </a:lnTo>
                    <a:lnTo>
                      <a:pt x="367" y="408"/>
                    </a:lnTo>
                    <a:lnTo>
                      <a:pt x="366" y="409"/>
                    </a:lnTo>
                    <a:cubicBezTo>
                      <a:pt x="363" y="412"/>
                      <a:pt x="362" y="417"/>
                      <a:pt x="364" y="420"/>
                    </a:cubicBezTo>
                    <a:lnTo>
                      <a:pt x="375" y="437"/>
                    </a:lnTo>
                    <a:cubicBezTo>
                      <a:pt x="376" y="438"/>
                      <a:pt x="377" y="439"/>
                      <a:pt x="378" y="440"/>
                    </a:cubicBezTo>
                    <a:lnTo>
                      <a:pt x="396" y="450"/>
                    </a:lnTo>
                    <a:lnTo>
                      <a:pt x="426" y="459"/>
                    </a:lnTo>
                    <a:lnTo>
                      <a:pt x="429" y="462"/>
                    </a:lnTo>
                    <a:lnTo>
                      <a:pt x="431" y="471"/>
                    </a:lnTo>
                    <a:lnTo>
                      <a:pt x="436" y="478"/>
                    </a:lnTo>
                    <a:cubicBezTo>
                      <a:pt x="437" y="479"/>
                      <a:pt x="438" y="481"/>
                      <a:pt x="440" y="481"/>
                    </a:cubicBezTo>
                    <a:lnTo>
                      <a:pt x="452" y="484"/>
                    </a:lnTo>
                    <a:lnTo>
                      <a:pt x="462" y="485"/>
                    </a:lnTo>
                    <a:lnTo>
                      <a:pt x="470" y="487"/>
                    </a:lnTo>
                    <a:lnTo>
                      <a:pt x="478" y="490"/>
                    </a:lnTo>
                    <a:lnTo>
                      <a:pt x="488" y="495"/>
                    </a:lnTo>
                    <a:cubicBezTo>
                      <a:pt x="489" y="496"/>
                      <a:pt x="490" y="496"/>
                      <a:pt x="492" y="496"/>
                    </a:cubicBezTo>
                    <a:cubicBezTo>
                      <a:pt x="493" y="496"/>
                      <a:pt x="495" y="496"/>
                      <a:pt x="496" y="495"/>
                    </a:cubicBezTo>
                    <a:cubicBezTo>
                      <a:pt x="499" y="493"/>
                      <a:pt x="500" y="490"/>
                      <a:pt x="499" y="487"/>
                    </a:cubicBezTo>
                    <a:lnTo>
                      <a:pt x="495" y="465"/>
                    </a:lnTo>
                    <a:lnTo>
                      <a:pt x="485" y="44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="" xmlns:a16="http://schemas.microsoft.com/office/drawing/2014/main" id="{83F4EF72-5F91-40EE-8C69-3EE3134A9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3012" y="3795070"/>
                <a:ext cx="318791" cy="335001"/>
              </a:xfrm>
              <a:custGeom>
                <a:avLst/>
                <a:gdLst>
                  <a:gd name="T0" fmla="*/ 483 w 521"/>
                  <a:gd name="T1" fmla="*/ 508 h 549"/>
                  <a:gd name="T2" fmla="*/ 519 w 521"/>
                  <a:gd name="T3" fmla="*/ 488 h 549"/>
                  <a:gd name="T4" fmla="*/ 512 w 521"/>
                  <a:gd name="T5" fmla="*/ 463 h 549"/>
                  <a:gd name="T6" fmla="*/ 389 w 521"/>
                  <a:gd name="T7" fmla="*/ 351 h 549"/>
                  <a:gd name="T8" fmla="*/ 379 w 521"/>
                  <a:gd name="T9" fmla="*/ 337 h 549"/>
                  <a:gd name="T10" fmla="*/ 351 w 521"/>
                  <a:gd name="T11" fmla="*/ 329 h 549"/>
                  <a:gd name="T12" fmla="*/ 282 w 521"/>
                  <a:gd name="T13" fmla="*/ 250 h 549"/>
                  <a:gd name="T14" fmla="*/ 276 w 521"/>
                  <a:gd name="T15" fmla="*/ 206 h 549"/>
                  <a:gd name="T16" fmla="*/ 269 w 521"/>
                  <a:gd name="T17" fmla="*/ 185 h 549"/>
                  <a:gd name="T18" fmla="*/ 254 w 521"/>
                  <a:gd name="T19" fmla="*/ 173 h 549"/>
                  <a:gd name="T20" fmla="*/ 251 w 521"/>
                  <a:gd name="T21" fmla="*/ 157 h 549"/>
                  <a:gd name="T22" fmla="*/ 240 w 521"/>
                  <a:gd name="T23" fmla="*/ 147 h 549"/>
                  <a:gd name="T24" fmla="*/ 220 w 521"/>
                  <a:gd name="T25" fmla="*/ 151 h 549"/>
                  <a:gd name="T26" fmla="*/ 207 w 521"/>
                  <a:gd name="T27" fmla="*/ 140 h 549"/>
                  <a:gd name="T28" fmla="*/ 183 w 521"/>
                  <a:gd name="T29" fmla="*/ 131 h 549"/>
                  <a:gd name="T30" fmla="*/ 172 w 521"/>
                  <a:gd name="T31" fmla="*/ 103 h 549"/>
                  <a:gd name="T32" fmla="*/ 163 w 521"/>
                  <a:gd name="T33" fmla="*/ 88 h 549"/>
                  <a:gd name="T34" fmla="*/ 69 w 521"/>
                  <a:gd name="T35" fmla="*/ 4 h 549"/>
                  <a:gd name="T36" fmla="*/ 54 w 521"/>
                  <a:gd name="T37" fmla="*/ 0 h 549"/>
                  <a:gd name="T38" fmla="*/ 44 w 521"/>
                  <a:gd name="T39" fmla="*/ 2 h 549"/>
                  <a:gd name="T40" fmla="*/ 39 w 521"/>
                  <a:gd name="T41" fmla="*/ 14 h 549"/>
                  <a:gd name="T42" fmla="*/ 57 w 521"/>
                  <a:gd name="T43" fmla="*/ 43 h 549"/>
                  <a:gd name="T44" fmla="*/ 47 w 521"/>
                  <a:gd name="T45" fmla="*/ 43 h 549"/>
                  <a:gd name="T46" fmla="*/ 36 w 521"/>
                  <a:gd name="T47" fmla="*/ 48 h 549"/>
                  <a:gd name="T48" fmla="*/ 25 w 521"/>
                  <a:gd name="T49" fmla="*/ 37 h 549"/>
                  <a:gd name="T50" fmla="*/ 11 w 521"/>
                  <a:gd name="T51" fmla="*/ 14 h 549"/>
                  <a:gd name="T52" fmla="*/ 0 w 521"/>
                  <a:gd name="T53" fmla="*/ 48 h 549"/>
                  <a:gd name="T54" fmla="*/ 22 w 521"/>
                  <a:gd name="T55" fmla="*/ 75 h 549"/>
                  <a:gd name="T56" fmla="*/ 51 w 521"/>
                  <a:gd name="T57" fmla="*/ 85 h 549"/>
                  <a:gd name="T58" fmla="*/ 69 w 521"/>
                  <a:gd name="T59" fmla="*/ 80 h 549"/>
                  <a:gd name="T60" fmla="*/ 175 w 521"/>
                  <a:gd name="T61" fmla="*/ 192 h 549"/>
                  <a:gd name="T62" fmla="*/ 232 w 521"/>
                  <a:gd name="T63" fmla="*/ 230 h 549"/>
                  <a:gd name="T64" fmla="*/ 282 w 521"/>
                  <a:gd name="T65" fmla="*/ 339 h 549"/>
                  <a:gd name="T66" fmla="*/ 363 w 521"/>
                  <a:gd name="T67" fmla="*/ 452 h 549"/>
                  <a:gd name="T68" fmla="*/ 402 w 521"/>
                  <a:gd name="T69" fmla="*/ 493 h 549"/>
                  <a:gd name="T70" fmla="*/ 449 w 521"/>
                  <a:gd name="T71" fmla="*/ 525 h 549"/>
                  <a:gd name="T72" fmla="*/ 463 w 521"/>
                  <a:gd name="T73" fmla="*/ 539 h 549"/>
                  <a:gd name="T74" fmla="*/ 479 w 521"/>
                  <a:gd name="T75" fmla="*/ 548 h 549"/>
                  <a:gd name="T76" fmla="*/ 492 w 521"/>
                  <a:gd name="T77" fmla="*/ 535 h 549"/>
                  <a:gd name="T78" fmla="*/ 490 w 521"/>
                  <a:gd name="T79" fmla="*/ 514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21" h="549">
                    <a:moveTo>
                      <a:pt x="484" y="508"/>
                    </a:moveTo>
                    <a:lnTo>
                      <a:pt x="483" y="508"/>
                    </a:lnTo>
                    <a:lnTo>
                      <a:pt x="514" y="497"/>
                    </a:lnTo>
                    <a:cubicBezTo>
                      <a:pt x="518" y="496"/>
                      <a:pt x="520" y="492"/>
                      <a:pt x="519" y="488"/>
                    </a:cubicBezTo>
                    <a:lnTo>
                      <a:pt x="515" y="468"/>
                    </a:lnTo>
                    <a:cubicBezTo>
                      <a:pt x="515" y="466"/>
                      <a:pt x="514" y="464"/>
                      <a:pt x="512" y="463"/>
                    </a:cubicBezTo>
                    <a:lnTo>
                      <a:pt x="422" y="399"/>
                    </a:lnTo>
                    <a:lnTo>
                      <a:pt x="389" y="351"/>
                    </a:lnTo>
                    <a:lnTo>
                      <a:pt x="385" y="342"/>
                    </a:lnTo>
                    <a:cubicBezTo>
                      <a:pt x="384" y="339"/>
                      <a:pt x="381" y="338"/>
                      <a:pt x="379" y="337"/>
                    </a:cubicBezTo>
                    <a:lnTo>
                      <a:pt x="362" y="335"/>
                    </a:lnTo>
                    <a:lnTo>
                      <a:pt x="351" y="329"/>
                    </a:lnTo>
                    <a:lnTo>
                      <a:pt x="293" y="266"/>
                    </a:lnTo>
                    <a:lnTo>
                      <a:pt x="282" y="250"/>
                    </a:lnTo>
                    <a:lnTo>
                      <a:pt x="278" y="231"/>
                    </a:lnTo>
                    <a:lnTo>
                      <a:pt x="276" y="206"/>
                    </a:lnTo>
                    <a:lnTo>
                      <a:pt x="271" y="188"/>
                    </a:lnTo>
                    <a:cubicBezTo>
                      <a:pt x="270" y="187"/>
                      <a:pt x="270" y="186"/>
                      <a:pt x="269" y="185"/>
                    </a:cubicBezTo>
                    <a:lnTo>
                      <a:pt x="258" y="175"/>
                    </a:lnTo>
                    <a:cubicBezTo>
                      <a:pt x="257" y="174"/>
                      <a:pt x="256" y="173"/>
                      <a:pt x="254" y="173"/>
                    </a:cubicBezTo>
                    <a:lnTo>
                      <a:pt x="247" y="172"/>
                    </a:lnTo>
                    <a:lnTo>
                      <a:pt x="251" y="157"/>
                    </a:lnTo>
                    <a:cubicBezTo>
                      <a:pt x="253" y="154"/>
                      <a:pt x="252" y="150"/>
                      <a:pt x="249" y="148"/>
                    </a:cubicBezTo>
                    <a:cubicBezTo>
                      <a:pt x="247" y="146"/>
                      <a:pt x="243" y="146"/>
                      <a:pt x="240" y="147"/>
                    </a:cubicBezTo>
                    <a:lnTo>
                      <a:pt x="227" y="154"/>
                    </a:lnTo>
                    <a:lnTo>
                      <a:pt x="220" y="151"/>
                    </a:lnTo>
                    <a:lnTo>
                      <a:pt x="210" y="142"/>
                    </a:lnTo>
                    <a:cubicBezTo>
                      <a:pt x="209" y="141"/>
                      <a:pt x="208" y="141"/>
                      <a:pt x="207" y="140"/>
                    </a:cubicBezTo>
                    <a:lnTo>
                      <a:pt x="192" y="135"/>
                    </a:lnTo>
                    <a:lnTo>
                      <a:pt x="183" y="131"/>
                    </a:lnTo>
                    <a:lnTo>
                      <a:pt x="178" y="120"/>
                    </a:lnTo>
                    <a:lnTo>
                      <a:pt x="172" y="103"/>
                    </a:lnTo>
                    <a:lnTo>
                      <a:pt x="165" y="91"/>
                    </a:lnTo>
                    <a:cubicBezTo>
                      <a:pt x="165" y="90"/>
                      <a:pt x="164" y="89"/>
                      <a:pt x="163" y="88"/>
                    </a:cubicBezTo>
                    <a:lnTo>
                      <a:pt x="93" y="33"/>
                    </a:lnTo>
                    <a:lnTo>
                      <a:pt x="69" y="4"/>
                    </a:lnTo>
                    <a:cubicBezTo>
                      <a:pt x="68" y="3"/>
                      <a:pt x="66" y="2"/>
                      <a:pt x="64" y="2"/>
                    </a:cubicBezTo>
                    <a:lnTo>
                      <a:pt x="54" y="0"/>
                    </a:lnTo>
                    <a:cubicBezTo>
                      <a:pt x="53" y="0"/>
                      <a:pt x="52" y="0"/>
                      <a:pt x="51" y="0"/>
                    </a:cubicBezTo>
                    <a:lnTo>
                      <a:pt x="44" y="2"/>
                    </a:lnTo>
                    <a:cubicBezTo>
                      <a:pt x="41" y="2"/>
                      <a:pt x="39" y="5"/>
                      <a:pt x="38" y="7"/>
                    </a:cubicBezTo>
                    <a:cubicBezTo>
                      <a:pt x="37" y="10"/>
                      <a:pt x="37" y="12"/>
                      <a:pt x="39" y="14"/>
                    </a:cubicBezTo>
                    <a:lnTo>
                      <a:pt x="55" y="38"/>
                    </a:lnTo>
                    <a:lnTo>
                      <a:pt x="57" y="43"/>
                    </a:lnTo>
                    <a:cubicBezTo>
                      <a:pt x="56" y="43"/>
                      <a:pt x="56" y="43"/>
                      <a:pt x="56" y="43"/>
                    </a:cubicBezTo>
                    <a:lnTo>
                      <a:pt x="47" y="43"/>
                    </a:lnTo>
                    <a:cubicBezTo>
                      <a:pt x="45" y="42"/>
                      <a:pt x="43" y="43"/>
                      <a:pt x="42" y="44"/>
                    </a:cubicBezTo>
                    <a:lnTo>
                      <a:pt x="36" y="48"/>
                    </a:lnTo>
                    <a:lnTo>
                      <a:pt x="33" y="46"/>
                    </a:lnTo>
                    <a:lnTo>
                      <a:pt x="25" y="37"/>
                    </a:lnTo>
                    <a:lnTo>
                      <a:pt x="19" y="19"/>
                    </a:lnTo>
                    <a:cubicBezTo>
                      <a:pt x="18" y="16"/>
                      <a:pt x="14" y="13"/>
                      <a:pt x="11" y="14"/>
                    </a:cubicBezTo>
                    <a:cubicBezTo>
                      <a:pt x="7" y="14"/>
                      <a:pt x="4" y="17"/>
                      <a:pt x="3" y="21"/>
                    </a:cubicBezTo>
                    <a:lnTo>
                      <a:pt x="0" y="48"/>
                    </a:lnTo>
                    <a:cubicBezTo>
                      <a:pt x="0" y="51"/>
                      <a:pt x="1" y="53"/>
                      <a:pt x="2" y="55"/>
                    </a:cubicBezTo>
                    <a:lnTo>
                      <a:pt x="22" y="75"/>
                    </a:lnTo>
                    <a:cubicBezTo>
                      <a:pt x="23" y="76"/>
                      <a:pt x="24" y="76"/>
                      <a:pt x="25" y="77"/>
                    </a:cubicBezTo>
                    <a:lnTo>
                      <a:pt x="51" y="85"/>
                    </a:lnTo>
                    <a:cubicBezTo>
                      <a:pt x="53" y="86"/>
                      <a:pt x="55" y="86"/>
                      <a:pt x="57" y="85"/>
                    </a:cubicBezTo>
                    <a:lnTo>
                      <a:pt x="69" y="80"/>
                    </a:lnTo>
                    <a:lnTo>
                      <a:pt x="172" y="190"/>
                    </a:lnTo>
                    <a:cubicBezTo>
                      <a:pt x="173" y="191"/>
                      <a:pt x="174" y="192"/>
                      <a:pt x="175" y="192"/>
                    </a:cubicBezTo>
                    <a:lnTo>
                      <a:pt x="209" y="208"/>
                    </a:lnTo>
                    <a:lnTo>
                      <a:pt x="232" y="230"/>
                    </a:lnTo>
                    <a:lnTo>
                      <a:pt x="281" y="337"/>
                    </a:lnTo>
                    <a:cubicBezTo>
                      <a:pt x="282" y="338"/>
                      <a:pt x="282" y="338"/>
                      <a:pt x="282" y="339"/>
                    </a:cubicBezTo>
                    <a:lnTo>
                      <a:pt x="312" y="375"/>
                    </a:lnTo>
                    <a:lnTo>
                      <a:pt x="363" y="452"/>
                    </a:lnTo>
                    <a:lnTo>
                      <a:pt x="382" y="476"/>
                    </a:lnTo>
                    <a:lnTo>
                      <a:pt x="402" y="493"/>
                    </a:lnTo>
                    <a:lnTo>
                      <a:pt x="446" y="519"/>
                    </a:lnTo>
                    <a:lnTo>
                      <a:pt x="449" y="525"/>
                    </a:lnTo>
                    <a:lnTo>
                      <a:pt x="461" y="537"/>
                    </a:lnTo>
                    <a:cubicBezTo>
                      <a:pt x="462" y="538"/>
                      <a:pt x="462" y="538"/>
                      <a:pt x="463" y="539"/>
                    </a:cubicBezTo>
                    <a:lnTo>
                      <a:pt x="475" y="546"/>
                    </a:lnTo>
                    <a:cubicBezTo>
                      <a:pt x="476" y="547"/>
                      <a:pt x="478" y="548"/>
                      <a:pt x="479" y="548"/>
                    </a:cubicBezTo>
                    <a:cubicBezTo>
                      <a:pt x="482" y="548"/>
                      <a:pt x="484" y="546"/>
                      <a:pt x="486" y="544"/>
                    </a:cubicBezTo>
                    <a:lnTo>
                      <a:pt x="492" y="535"/>
                    </a:lnTo>
                    <a:cubicBezTo>
                      <a:pt x="493" y="533"/>
                      <a:pt x="493" y="531"/>
                      <a:pt x="493" y="529"/>
                    </a:cubicBezTo>
                    <a:lnTo>
                      <a:pt x="490" y="514"/>
                    </a:lnTo>
                    <a:cubicBezTo>
                      <a:pt x="489" y="511"/>
                      <a:pt x="487" y="509"/>
                      <a:pt x="484" y="508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7" name="Freeform 18">
                <a:extLst>
                  <a:ext uri="{FF2B5EF4-FFF2-40B4-BE49-F238E27FC236}">
                    <a16:creationId xmlns="" xmlns:a16="http://schemas.microsoft.com/office/drawing/2014/main" id="{15F02334-821E-4FA0-B555-81D88CBE5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4827" y="3897731"/>
                <a:ext cx="78346" cy="99961"/>
              </a:xfrm>
              <a:custGeom>
                <a:avLst/>
                <a:gdLst>
                  <a:gd name="T0" fmla="*/ 4 w 130"/>
                  <a:gd name="T1" fmla="*/ 46 h 161"/>
                  <a:gd name="T2" fmla="*/ 10 w 130"/>
                  <a:gd name="T3" fmla="*/ 60 h 161"/>
                  <a:gd name="T4" fmla="*/ 12 w 130"/>
                  <a:gd name="T5" fmla="*/ 63 h 161"/>
                  <a:gd name="T6" fmla="*/ 115 w 130"/>
                  <a:gd name="T7" fmla="*/ 158 h 161"/>
                  <a:gd name="T8" fmla="*/ 120 w 130"/>
                  <a:gd name="T9" fmla="*/ 160 h 161"/>
                  <a:gd name="T10" fmla="*/ 124 w 130"/>
                  <a:gd name="T11" fmla="*/ 159 h 161"/>
                  <a:gd name="T12" fmla="*/ 128 w 130"/>
                  <a:gd name="T13" fmla="*/ 150 h 161"/>
                  <a:gd name="T14" fmla="*/ 126 w 130"/>
                  <a:gd name="T15" fmla="*/ 141 h 161"/>
                  <a:gd name="T16" fmla="*/ 112 w 130"/>
                  <a:gd name="T17" fmla="*/ 102 h 161"/>
                  <a:gd name="T18" fmla="*/ 109 w 130"/>
                  <a:gd name="T19" fmla="*/ 98 h 161"/>
                  <a:gd name="T20" fmla="*/ 103 w 130"/>
                  <a:gd name="T21" fmla="*/ 95 h 161"/>
                  <a:gd name="T22" fmla="*/ 64 w 130"/>
                  <a:gd name="T23" fmla="*/ 52 h 161"/>
                  <a:gd name="T24" fmla="*/ 63 w 130"/>
                  <a:gd name="T25" fmla="*/ 44 h 161"/>
                  <a:gd name="T26" fmla="*/ 62 w 130"/>
                  <a:gd name="T27" fmla="*/ 40 h 161"/>
                  <a:gd name="T28" fmla="*/ 52 w 130"/>
                  <a:gd name="T29" fmla="*/ 26 h 161"/>
                  <a:gd name="T30" fmla="*/ 50 w 130"/>
                  <a:gd name="T31" fmla="*/ 24 h 161"/>
                  <a:gd name="T32" fmla="*/ 28 w 130"/>
                  <a:gd name="T33" fmla="*/ 7 h 161"/>
                  <a:gd name="T34" fmla="*/ 15 w 130"/>
                  <a:gd name="T35" fmla="*/ 1 h 161"/>
                  <a:gd name="T36" fmla="*/ 8 w 130"/>
                  <a:gd name="T37" fmla="*/ 1 h 161"/>
                  <a:gd name="T38" fmla="*/ 4 w 130"/>
                  <a:gd name="T39" fmla="*/ 6 h 161"/>
                  <a:gd name="T40" fmla="*/ 1 w 130"/>
                  <a:gd name="T41" fmla="*/ 15 h 161"/>
                  <a:gd name="T42" fmla="*/ 1 w 130"/>
                  <a:gd name="T43" fmla="*/ 20 h 161"/>
                  <a:gd name="T44" fmla="*/ 4 w 130"/>
                  <a:gd name="T45" fmla="*/ 30 h 161"/>
                  <a:gd name="T46" fmla="*/ 4 w 130"/>
                  <a:gd name="T47" fmla="*/ 42 h 161"/>
                  <a:gd name="T48" fmla="*/ 4 w 130"/>
                  <a:gd name="T49" fmla="*/ 4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0" h="161">
                    <a:moveTo>
                      <a:pt x="4" y="46"/>
                    </a:moveTo>
                    <a:lnTo>
                      <a:pt x="10" y="60"/>
                    </a:lnTo>
                    <a:cubicBezTo>
                      <a:pt x="10" y="61"/>
                      <a:pt x="11" y="62"/>
                      <a:pt x="12" y="63"/>
                    </a:cubicBezTo>
                    <a:lnTo>
                      <a:pt x="115" y="158"/>
                    </a:lnTo>
                    <a:cubicBezTo>
                      <a:pt x="116" y="159"/>
                      <a:pt x="118" y="160"/>
                      <a:pt x="120" y="160"/>
                    </a:cubicBezTo>
                    <a:cubicBezTo>
                      <a:pt x="121" y="160"/>
                      <a:pt x="123" y="160"/>
                      <a:pt x="124" y="159"/>
                    </a:cubicBezTo>
                    <a:cubicBezTo>
                      <a:pt x="127" y="157"/>
                      <a:pt x="129" y="154"/>
                      <a:pt x="128" y="150"/>
                    </a:cubicBezTo>
                    <a:lnTo>
                      <a:pt x="126" y="141"/>
                    </a:lnTo>
                    <a:lnTo>
                      <a:pt x="112" y="102"/>
                    </a:lnTo>
                    <a:cubicBezTo>
                      <a:pt x="112" y="101"/>
                      <a:pt x="110" y="99"/>
                      <a:pt x="109" y="98"/>
                    </a:cubicBezTo>
                    <a:lnTo>
                      <a:pt x="103" y="95"/>
                    </a:lnTo>
                    <a:lnTo>
                      <a:pt x="64" y="52"/>
                    </a:lnTo>
                    <a:lnTo>
                      <a:pt x="63" y="44"/>
                    </a:lnTo>
                    <a:cubicBezTo>
                      <a:pt x="63" y="42"/>
                      <a:pt x="62" y="41"/>
                      <a:pt x="62" y="40"/>
                    </a:cubicBezTo>
                    <a:lnTo>
                      <a:pt x="52" y="26"/>
                    </a:lnTo>
                    <a:cubicBezTo>
                      <a:pt x="52" y="25"/>
                      <a:pt x="51" y="24"/>
                      <a:pt x="50" y="24"/>
                    </a:cubicBezTo>
                    <a:lnTo>
                      <a:pt x="28" y="7"/>
                    </a:lnTo>
                    <a:lnTo>
                      <a:pt x="15" y="1"/>
                    </a:lnTo>
                    <a:cubicBezTo>
                      <a:pt x="12" y="0"/>
                      <a:pt x="10" y="0"/>
                      <a:pt x="8" y="1"/>
                    </a:cubicBezTo>
                    <a:cubicBezTo>
                      <a:pt x="6" y="2"/>
                      <a:pt x="4" y="4"/>
                      <a:pt x="4" y="6"/>
                    </a:cubicBezTo>
                    <a:lnTo>
                      <a:pt x="1" y="15"/>
                    </a:lnTo>
                    <a:cubicBezTo>
                      <a:pt x="0" y="17"/>
                      <a:pt x="0" y="18"/>
                      <a:pt x="1" y="20"/>
                    </a:cubicBezTo>
                    <a:lnTo>
                      <a:pt x="4" y="30"/>
                    </a:lnTo>
                    <a:lnTo>
                      <a:pt x="4" y="42"/>
                    </a:lnTo>
                    <a:cubicBezTo>
                      <a:pt x="4" y="44"/>
                      <a:pt x="4" y="45"/>
                      <a:pt x="4" y="4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8" name="Freeform 19">
                <a:extLst>
                  <a:ext uri="{FF2B5EF4-FFF2-40B4-BE49-F238E27FC236}">
                    <a16:creationId xmlns="" xmlns:a16="http://schemas.microsoft.com/office/drawing/2014/main" id="{073DD7AE-A31E-4478-AED4-57E1F6D30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400" y="4113861"/>
                <a:ext cx="140484" cy="126977"/>
              </a:xfrm>
              <a:custGeom>
                <a:avLst/>
                <a:gdLst>
                  <a:gd name="T0" fmla="*/ 191 w 230"/>
                  <a:gd name="T1" fmla="*/ 161 h 206"/>
                  <a:gd name="T2" fmla="*/ 175 w 230"/>
                  <a:gd name="T3" fmla="*/ 144 h 206"/>
                  <a:gd name="T4" fmla="*/ 158 w 230"/>
                  <a:gd name="T5" fmla="*/ 122 h 206"/>
                  <a:gd name="T6" fmla="*/ 64 w 230"/>
                  <a:gd name="T7" fmla="*/ 45 h 206"/>
                  <a:gd name="T8" fmla="*/ 59 w 230"/>
                  <a:gd name="T9" fmla="*/ 29 h 206"/>
                  <a:gd name="T10" fmla="*/ 57 w 230"/>
                  <a:gd name="T11" fmla="*/ 26 h 206"/>
                  <a:gd name="T12" fmla="*/ 31 w 230"/>
                  <a:gd name="T13" fmla="*/ 2 h 206"/>
                  <a:gd name="T14" fmla="*/ 21 w 230"/>
                  <a:gd name="T15" fmla="*/ 2 h 206"/>
                  <a:gd name="T16" fmla="*/ 5 w 230"/>
                  <a:gd name="T17" fmla="*/ 13 h 206"/>
                  <a:gd name="T18" fmla="*/ 2 w 230"/>
                  <a:gd name="T19" fmla="*/ 22 h 206"/>
                  <a:gd name="T20" fmla="*/ 9 w 230"/>
                  <a:gd name="T21" fmla="*/ 43 h 206"/>
                  <a:gd name="T22" fmla="*/ 10 w 230"/>
                  <a:gd name="T23" fmla="*/ 46 h 206"/>
                  <a:gd name="T24" fmla="*/ 29 w 230"/>
                  <a:gd name="T25" fmla="*/ 69 h 206"/>
                  <a:gd name="T26" fmla="*/ 47 w 230"/>
                  <a:gd name="T27" fmla="*/ 86 h 206"/>
                  <a:gd name="T28" fmla="*/ 80 w 230"/>
                  <a:gd name="T29" fmla="*/ 110 h 206"/>
                  <a:gd name="T30" fmla="*/ 105 w 230"/>
                  <a:gd name="T31" fmla="*/ 144 h 206"/>
                  <a:gd name="T32" fmla="*/ 107 w 230"/>
                  <a:gd name="T33" fmla="*/ 146 h 206"/>
                  <a:gd name="T34" fmla="*/ 132 w 230"/>
                  <a:gd name="T35" fmla="*/ 163 h 206"/>
                  <a:gd name="T36" fmla="*/ 205 w 230"/>
                  <a:gd name="T37" fmla="*/ 196 h 206"/>
                  <a:gd name="T38" fmla="*/ 216 w 230"/>
                  <a:gd name="T39" fmla="*/ 204 h 206"/>
                  <a:gd name="T40" fmla="*/ 220 w 230"/>
                  <a:gd name="T41" fmla="*/ 205 h 206"/>
                  <a:gd name="T42" fmla="*/ 227 w 230"/>
                  <a:gd name="T43" fmla="*/ 202 h 206"/>
                  <a:gd name="T44" fmla="*/ 226 w 230"/>
                  <a:gd name="T45" fmla="*/ 191 h 206"/>
                  <a:gd name="T46" fmla="*/ 191 w 230"/>
                  <a:gd name="T47" fmla="*/ 16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0" h="206">
                    <a:moveTo>
                      <a:pt x="191" y="161"/>
                    </a:moveTo>
                    <a:lnTo>
                      <a:pt x="175" y="144"/>
                    </a:lnTo>
                    <a:lnTo>
                      <a:pt x="158" y="122"/>
                    </a:lnTo>
                    <a:lnTo>
                      <a:pt x="64" y="45"/>
                    </a:lnTo>
                    <a:lnTo>
                      <a:pt x="59" y="29"/>
                    </a:lnTo>
                    <a:cubicBezTo>
                      <a:pt x="58" y="28"/>
                      <a:pt x="58" y="27"/>
                      <a:pt x="57" y="26"/>
                    </a:cubicBezTo>
                    <a:lnTo>
                      <a:pt x="31" y="2"/>
                    </a:lnTo>
                    <a:cubicBezTo>
                      <a:pt x="28" y="0"/>
                      <a:pt x="24" y="0"/>
                      <a:pt x="21" y="2"/>
                    </a:cubicBezTo>
                    <a:lnTo>
                      <a:pt x="5" y="13"/>
                    </a:lnTo>
                    <a:cubicBezTo>
                      <a:pt x="2" y="15"/>
                      <a:pt x="0" y="18"/>
                      <a:pt x="2" y="22"/>
                    </a:cubicBezTo>
                    <a:lnTo>
                      <a:pt x="9" y="43"/>
                    </a:lnTo>
                    <a:cubicBezTo>
                      <a:pt x="9" y="44"/>
                      <a:pt x="9" y="45"/>
                      <a:pt x="10" y="46"/>
                    </a:cubicBezTo>
                    <a:lnTo>
                      <a:pt x="29" y="69"/>
                    </a:lnTo>
                    <a:lnTo>
                      <a:pt x="47" y="86"/>
                    </a:lnTo>
                    <a:lnTo>
                      <a:pt x="80" y="110"/>
                    </a:lnTo>
                    <a:lnTo>
                      <a:pt x="105" y="144"/>
                    </a:lnTo>
                    <a:cubicBezTo>
                      <a:pt x="105" y="145"/>
                      <a:pt x="106" y="145"/>
                      <a:pt x="107" y="146"/>
                    </a:cubicBezTo>
                    <a:lnTo>
                      <a:pt x="132" y="163"/>
                    </a:lnTo>
                    <a:lnTo>
                      <a:pt x="205" y="196"/>
                    </a:lnTo>
                    <a:lnTo>
                      <a:pt x="216" y="204"/>
                    </a:lnTo>
                    <a:cubicBezTo>
                      <a:pt x="217" y="205"/>
                      <a:pt x="219" y="205"/>
                      <a:pt x="220" y="205"/>
                    </a:cubicBezTo>
                    <a:cubicBezTo>
                      <a:pt x="223" y="205"/>
                      <a:pt x="225" y="204"/>
                      <a:pt x="227" y="202"/>
                    </a:cubicBezTo>
                    <a:cubicBezTo>
                      <a:pt x="229" y="199"/>
                      <a:pt x="229" y="194"/>
                      <a:pt x="226" y="191"/>
                    </a:cubicBezTo>
                    <a:lnTo>
                      <a:pt x="191" y="1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39" name="Freeform 20">
                <a:extLst>
                  <a:ext uri="{FF2B5EF4-FFF2-40B4-BE49-F238E27FC236}">
                    <a16:creationId xmlns="" xmlns:a16="http://schemas.microsoft.com/office/drawing/2014/main" id="{5A6F2B97-4495-4029-8F7B-60DE89453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2853" y="4505597"/>
                <a:ext cx="137783" cy="43226"/>
              </a:xfrm>
              <a:custGeom>
                <a:avLst/>
                <a:gdLst>
                  <a:gd name="T0" fmla="*/ 34 w 224"/>
                  <a:gd name="T1" fmla="*/ 29 h 72"/>
                  <a:gd name="T2" fmla="*/ 24 w 224"/>
                  <a:gd name="T3" fmla="*/ 27 h 72"/>
                  <a:gd name="T4" fmla="*/ 19 w 224"/>
                  <a:gd name="T5" fmla="*/ 27 h 72"/>
                  <a:gd name="T6" fmla="*/ 15 w 224"/>
                  <a:gd name="T7" fmla="*/ 27 h 72"/>
                  <a:gd name="T8" fmla="*/ 6 w 224"/>
                  <a:gd name="T9" fmla="*/ 31 h 72"/>
                  <a:gd name="T10" fmla="*/ 1 w 224"/>
                  <a:gd name="T11" fmla="*/ 38 h 72"/>
                  <a:gd name="T12" fmla="*/ 0 w 224"/>
                  <a:gd name="T13" fmla="*/ 48 h 72"/>
                  <a:gd name="T14" fmla="*/ 3 w 224"/>
                  <a:gd name="T15" fmla="*/ 54 h 72"/>
                  <a:gd name="T16" fmla="*/ 12 w 224"/>
                  <a:gd name="T17" fmla="*/ 61 h 72"/>
                  <a:gd name="T18" fmla="*/ 14 w 224"/>
                  <a:gd name="T19" fmla="*/ 62 h 72"/>
                  <a:gd name="T20" fmla="*/ 31 w 224"/>
                  <a:gd name="T21" fmla="*/ 68 h 72"/>
                  <a:gd name="T22" fmla="*/ 51 w 224"/>
                  <a:gd name="T23" fmla="*/ 71 h 72"/>
                  <a:gd name="T24" fmla="*/ 54 w 224"/>
                  <a:gd name="T25" fmla="*/ 71 h 72"/>
                  <a:gd name="T26" fmla="*/ 70 w 224"/>
                  <a:gd name="T27" fmla="*/ 67 h 72"/>
                  <a:gd name="T28" fmla="*/ 72 w 224"/>
                  <a:gd name="T29" fmla="*/ 66 h 72"/>
                  <a:gd name="T30" fmla="*/ 81 w 224"/>
                  <a:gd name="T31" fmla="*/ 61 h 72"/>
                  <a:gd name="T32" fmla="*/ 97 w 224"/>
                  <a:gd name="T33" fmla="*/ 60 h 72"/>
                  <a:gd name="T34" fmla="*/ 160 w 224"/>
                  <a:gd name="T35" fmla="*/ 71 h 72"/>
                  <a:gd name="T36" fmla="*/ 162 w 224"/>
                  <a:gd name="T37" fmla="*/ 71 h 72"/>
                  <a:gd name="T38" fmla="*/ 163 w 224"/>
                  <a:gd name="T39" fmla="*/ 71 h 72"/>
                  <a:gd name="T40" fmla="*/ 210 w 224"/>
                  <a:gd name="T41" fmla="*/ 66 h 72"/>
                  <a:gd name="T42" fmla="*/ 216 w 224"/>
                  <a:gd name="T43" fmla="*/ 62 h 72"/>
                  <a:gd name="T44" fmla="*/ 221 w 224"/>
                  <a:gd name="T45" fmla="*/ 52 h 72"/>
                  <a:gd name="T46" fmla="*/ 222 w 224"/>
                  <a:gd name="T47" fmla="*/ 45 h 72"/>
                  <a:gd name="T48" fmla="*/ 217 w 224"/>
                  <a:gd name="T49" fmla="*/ 40 h 72"/>
                  <a:gd name="T50" fmla="*/ 165 w 224"/>
                  <a:gd name="T51" fmla="*/ 20 h 72"/>
                  <a:gd name="T52" fmla="*/ 134 w 224"/>
                  <a:gd name="T53" fmla="*/ 9 h 72"/>
                  <a:gd name="T54" fmla="*/ 76 w 224"/>
                  <a:gd name="T55" fmla="*/ 0 h 72"/>
                  <a:gd name="T56" fmla="*/ 72 w 224"/>
                  <a:gd name="T57" fmla="*/ 1 h 72"/>
                  <a:gd name="T58" fmla="*/ 51 w 224"/>
                  <a:gd name="T59" fmla="*/ 9 h 72"/>
                  <a:gd name="T60" fmla="*/ 47 w 224"/>
                  <a:gd name="T61" fmla="*/ 19 h 72"/>
                  <a:gd name="T62" fmla="*/ 50 w 224"/>
                  <a:gd name="T63" fmla="*/ 28 h 72"/>
                  <a:gd name="T64" fmla="*/ 46 w 224"/>
                  <a:gd name="T65" fmla="*/ 31 h 72"/>
                  <a:gd name="T66" fmla="*/ 34 w 224"/>
                  <a:gd name="T67" fmla="*/ 2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4" h="72">
                    <a:moveTo>
                      <a:pt x="34" y="29"/>
                    </a:moveTo>
                    <a:lnTo>
                      <a:pt x="24" y="27"/>
                    </a:lnTo>
                    <a:lnTo>
                      <a:pt x="19" y="27"/>
                    </a:lnTo>
                    <a:cubicBezTo>
                      <a:pt x="17" y="26"/>
                      <a:pt x="16" y="27"/>
                      <a:pt x="15" y="27"/>
                    </a:cubicBezTo>
                    <a:lnTo>
                      <a:pt x="6" y="31"/>
                    </a:lnTo>
                    <a:cubicBezTo>
                      <a:pt x="3" y="32"/>
                      <a:pt x="1" y="35"/>
                      <a:pt x="1" y="38"/>
                    </a:cubicBezTo>
                    <a:lnTo>
                      <a:pt x="0" y="48"/>
                    </a:lnTo>
                    <a:cubicBezTo>
                      <a:pt x="0" y="50"/>
                      <a:pt x="1" y="53"/>
                      <a:pt x="3" y="54"/>
                    </a:cubicBezTo>
                    <a:lnTo>
                      <a:pt x="12" y="61"/>
                    </a:lnTo>
                    <a:cubicBezTo>
                      <a:pt x="13" y="61"/>
                      <a:pt x="14" y="62"/>
                      <a:pt x="14" y="62"/>
                    </a:cubicBezTo>
                    <a:lnTo>
                      <a:pt x="31" y="68"/>
                    </a:lnTo>
                    <a:lnTo>
                      <a:pt x="51" y="71"/>
                    </a:lnTo>
                    <a:cubicBezTo>
                      <a:pt x="52" y="71"/>
                      <a:pt x="53" y="71"/>
                      <a:pt x="54" y="71"/>
                    </a:cubicBezTo>
                    <a:lnTo>
                      <a:pt x="70" y="67"/>
                    </a:lnTo>
                    <a:cubicBezTo>
                      <a:pt x="70" y="67"/>
                      <a:pt x="71" y="67"/>
                      <a:pt x="72" y="66"/>
                    </a:cubicBezTo>
                    <a:lnTo>
                      <a:pt x="81" y="61"/>
                    </a:lnTo>
                    <a:lnTo>
                      <a:pt x="97" y="60"/>
                    </a:lnTo>
                    <a:lnTo>
                      <a:pt x="160" y="71"/>
                    </a:lnTo>
                    <a:cubicBezTo>
                      <a:pt x="161" y="71"/>
                      <a:pt x="161" y="71"/>
                      <a:pt x="162" y="71"/>
                    </a:cubicBezTo>
                    <a:cubicBezTo>
                      <a:pt x="162" y="71"/>
                      <a:pt x="162" y="71"/>
                      <a:pt x="163" y="71"/>
                    </a:cubicBezTo>
                    <a:lnTo>
                      <a:pt x="210" y="66"/>
                    </a:lnTo>
                    <a:cubicBezTo>
                      <a:pt x="212" y="65"/>
                      <a:pt x="214" y="64"/>
                      <a:pt x="216" y="62"/>
                    </a:cubicBezTo>
                    <a:lnTo>
                      <a:pt x="221" y="52"/>
                    </a:lnTo>
                    <a:cubicBezTo>
                      <a:pt x="223" y="49"/>
                      <a:pt x="223" y="47"/>
                      <a:pt x="222" y="45"/>
                    </a:cubicBezTo>
                    <a:cubicBezTo>
                      <a:pt x="221" y="43"/>
                      <a:pt x="219" y="41"/>
                      <a:pt x="217" y="40"/>
                    </a:cubicBezTo>
                    <a:lnTo>
                      <a:pt x="165" y="20"/>
                    </a:lnTo>
                    <a:lnTo>
                      <a:pt x="134" y="9"/>
                    </a:lnTo>
                    <a:lnTo>
                      <a:pt x="76" y="0"/>
                    </a:lnTo>
                    <a:cubicBezTo>
                      <a:pt x="75" y="0"/>
                      <a:pt x="73" y="0"/>
                      <a:pt x="72" y="1"/>
                    </a:cubicBezTo>
                    <a:lnTo>
                      <a:pt x="51" y="9"/>
                    </a:lnTo>
                    <a:cubicBezTo>
                      <a:pt x="47" y="10"/>
                      <a:pt x="45" y="15"/>
                      <a:pt x="47" y="19"/>
                    </a:cubicBezTo>
                    <a:lnTo>
                      <a:pt x="50" y="28"/>
                    </a:lnTo>
                    <a:lnTo>
                      <a:pt x="46" y="31"/>
                    </a:lnTo>
                    <a:lnTo>
                      <a:pt x="34" y="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0" name="Freeform 21">
                <a:extLst>
                  <a:ext uri="{FF2B5EF4-FFF2-40B4-BE49-F238E27FC236}">
                    <a16:creationId xmlns="" xmlns:a16="http://schemas.microsoft.com/office/drawing/2014/main" id="{1F9FB588-62E7-49E5-B6C3-574C3DBF7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208" y="4562330"/>
                <a:ext cx="54032" cy="43226"/>
              </a:xfrm>
              <a:custGeom>
                <a:avLst/>
                <a:gdLst>
                  <a:gd name="T0" fmla="*/ 1 w 90"/>
                  <a:gd name="T1" fmla="*/ 55 h 70"/>
                  <a:gd name="T2" fmla="*/ 4 w 90"/>
                  <a:gd name="T3" fmla="*/ 62 h 70"/>
                  <a:gd name="T4" fmla="*/ 10 w 90"/>
                  <a:gd name="T5" fmla="*/ 67 h 70"/>
                  <a:gd name="T6" fmla="*/ 29 w 90"/>
                  <a:gd name="T7" fmla="*/ 69 h 70"/>
                  <a:gd name="T8" fmla="*/ 30 w 90"/>
                  <a:gd name="T9" fmla="*/ 69 h 70"/>
                  <a:gd name="T10" fmla="*/ 32 w 90"/>
                  <a:gd name="T11" fmla="*/ 69 h 70"/>
                  <a:gd name="T12" fmla="*/ 38 w 90"/>
                  <a:gd name="T13" fmla="*/ 67 h 70"/>
                  <a:gd name="T14" fmla="*/ 44 w 90"/>
                  <a:gd name="T15" fmla="*/ 67 h 70"/>
                  <a:gd name="T16" fmla="*/ 49 w 90"/>
                  <a:gd name="T17" fmla="*/ 65 h 70"/>
                  <a:gd name="T18" fmla="*/ 54 w 90"/>
                  <a:gd name="T19" fmla="*/ 62 h 70"/>
                  <a:gd name="T20" fmla="*/ 56 w 90"/>
                  <a:gd name="T21" fmla="*/ 59 h 70"/>
                  <a:gd name="T22" fmla="*/ 58 w 90"/>
                  <a:gd name="T23" fmla="*/ 56 h 70"/>
                  <a:gd name="T24" fmla="*/ 58 w 90"/>
                  <a:gd name="T25" fmla="*/ 56 h 70"/>
                  <a:gd name="T26" fmla="*/ 71 w 90"/>
                  <a:gd name="T27" fmla="*/ 60 h 70"/>
                  <a:gd name="T28" fmla="*/ 79 w 90"/>
                  <a:gd name="T29" fmla="*/ 59 h 70"/>
                  <a:gd name="T30" fmla="*/ 86 w 90"/>
                  <a:gd name="T31" fmla="*/ 54 h 70"/>
                  <a:gd name="T32" fmla="*/ 89 w 90"/>
                  <a:gd name="T33" fmla="*/ 45 h 70"/>
                  <a:gd name="T34" fmla="*/ 82 w 90"/>
                  <a:gd name="T35" fmla="*/ 22 h 70"/>
                  <a:gd name="T36" fmla="*/ 79 w 90"/>
                  <a:gd name="T37" fmla="*/ 17 h 70"/>
                  <a:gd name="T38" fmla="*/ 59 w 90"/>
                  <a:gd name="T39" fmla="*/ 1 h 70"/>
                  <a:gd name="T40" fmla="*/ 54 w 90"/>
                  <a:gd name="T41" fmla="*/ 0 h 70"/>
                  <a:gd name="T42" fmla="*/ 39 w 90"/>
                  <a:gd name="T43" fmla="*/ 0 h 70"/>
                  <a:gd name="T44" fmla="*/ 34 w 90"/>
                  <a:gd name="T45" fmla="*/ 3 h 70"/>
                  <a:gd name="T46" fmla="*/ 30 w 90"/>
                  <a:gd name="T47" fmla="*/ 7 h 70"/>
                  <a:gd name="T48" fmla="*/ 28 w 90"/>
                  <a:gd name="T49" fmla="*/ 14 h 70"/>
                  <a:gd name="T50" fmla="*/ 25 w 90"/>
                  <a:gd name="T51" fmla="*/ 14 h 70"/>
                  <a:gd name="T52" fmla="*/ 19 w 90"/>
                  <a:gd name="T53" fmla="*/ 16 h 70"/>
                  <a:gd name="T54" fmla="*/ 14 w 90"/>
                  <a:gd name="T55" fmla="*/ 21 h 70"/>
                  <a:gd name="T56" fmla="*/ 11 w 90"/>
                  <a:gd name="T57" fmla="*/ 27 h 70"/>
                  <a:gd name="T58" fmla="*/ 11 w 90"/>
                  <a:gd name="T59" fmla="*/ 31 h 70"/>
                  <a:gd name="T60" fmla="*/ 1 w 90"/>
                  <a:gd name="T61" fmla="*/ 48 h 70"/>
                  <a:gd name="T62" fmla="*/ 1 w 90"/>
                  <a:gd name="T63" fmla="*/ 5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70">
                    <a:moveTo>
                      <a:pt x="1" y="55"/>
                    </a:moveTo>
                    <a:lnTo>
                      <a:pt x="4" y="62"/>
                    </a:lnTo>
                    <a:cubicBezTo>
                      <a:pt x="5" y="65"/>
                      <a:pt x="7" y="66"/>
                      <a:pt x="10" y="67"/>
                    </a:cubicBezTo>
                    <a:lnTo>
                      <a:pt x="29" y="69"/>
                    </a:lnTo>
                    <a:cubicBezTo>
                      <a:pt x="29" y="69"/>
                      <a:pt x="29" y="69"/>
                      <a:pt x="30" y="69"/>
                    </a:cubicBezTo>
                    <a:cubicBezTo>
                      <a:pt x="30" y="69"/>
                      <a:pt x="31" y="69"/>
                      <a:pt x="32" y="69"/>
                    </a:cubicBezTo>
                    <a:lnTo>
                      <a:pt x="38" y="67"/>
                    </a:lnTo>
                    <a:lnTo>
                      <a:pt x="44" y="67"/>
                    </a:lnTo>
                    <a:cubicBezTo>
                      <a:pt x="47" y="67"/>
                      <a:pt x="48" y="66"/>
                      <a:pt x="49" y="65"/>
                    </a:cubicBezTo>
                    <a:lnTo>
                      <a:pt x="54" y="62"/>
                    </a:lnTo>
                    <a:cubicBezTo>
                      <a:pt x="55" y="62"/>
                      <a:pt x="55" y="61"/>
                      <a:pt x="56" y="59"/>
                    </a:cubicBezTo>
                    <a:lnTo>
                      <a:pt x="58" y="56"/>
                    </a:lnTo>
                    <a:lnTo>
                      <a:pt x="58" y="56"/>
                    </a:lnTo>
                    <a:lnTo>
                      <a:pt x="71" y="60"/>
                    </a:lnTo>
                    <a:cubicBezTo>
                      <a:pt x="74" y="61"/>
                      <a:pt x="76" y="61"/>
                      <a:pt x="79" y="59"/>
                    </a:cubicBezTo>
                    <a:lnTo>
                      <a:pt x="86" y="54"/>
                    </a:lnTo>
                    <a:cubicBezTo>
                      <a:pt x="88" y="52"/>
                      <a:pt x="89" y="48"/>
                      <a:pt x="89" y="45"/>
                    </a:cubicBezTo>
                    <a:lnTo>
                      <a:pt x="82" y="22"/>
                    </a:lnTo>
                    <a:cubicBezTo>
                      <a:pt x="82" y="20"/>
                      <a:pt x="81" y="19"/>
                      <a:pt x="79" y="17"/>
                    </a:cubicBezTo>
                    <a:lnTo>
                      <a:pt x="59" y="1"/>
                    </a:lnTo>
                    <a:cubicBezTo>
                      <a:pt x="58" y="0"/>
                      <a:pt x="56" y="0"/>
                      <a:pt x="54" y="0"/>
                    </a:cubicBezTo>
                    <a:lnTo>
                      <a:pt x="39" y="0"/>
                    </a:lnTo>
                    <a:cubicBezTo>
                      <a:pt x="37" y="1"/>
                      <a:pt x="35" y="1"/>
                      <a:pt x="34" y="3"/>
                    </a:cubicBezTo>
                    <a:lnTo>
                      <a:pt x="30" y="7"/>
                    </a:lnTo>
                    <a:cubicBezTo>
                      <a:pt x="28" y="9"/>
                      <a:pt x="27" y="12"/>
                      <a:pt x="28" y="14"/>
                    </a:cubicBezTo>
                    <a:lnTo>
                      <a:pt x="25" y="14"/>
                    </a:lnTo>
                    <a:cubicBezTo>
                      <a:pt x="23" y="14"/>
                      <a:pt x="21" y="15"/>
                      <a:pt x="19" y="16"/>
                    </a:cubicBezTo>
                    <a:lnTo>
                      <a:pt x="14" y="21"/>
                    </a:lnTo>
                    <a:cubicBezTo>
                      <a:pt x="12" y="23"/>
                      <a:pt x="11" y="25"/>
                      <a:pt x="11" y="27"/>
                    </a:cubicBezTo>
                    <a:lnTo>
                      <a:pt x="11" y="31"/>
                    </a:lnTo>
                    <a:lnTo>
                      <a:pt x="1" y="48"/>
                    </a:lnTo>
                    <a:cubicBezTo>
                      <a:pt x="0" y="50"/>
                      <a:pt x="0" y="53"/>
                      <a:pt x="1" y="55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1" name="Freeform 22">
                <a:extLst>
                  <a:ext uri="{FF2B5EF4-FFF2-40B4-BE49-F238E27FC236}">
                    <a16:creationId xmlns="" xmlns:a16="http://schemas.microsoft.com/office/drawing/2014/main" id="{FE2D0257-6D02-4CBF-A97C-C31FC8AAA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4749" y="4608258"/>
                <a:ext cx="159395" cy="97258"/>
              </a:xfrm>
              <a:custGeom>
                <a:avLst/>
                <a:gdLst>
                  <a:gd name="T0" fmla="*/ 257 w 258"/>
                  <a:gd name="T1" fmla="*/ 127 h 159"/>
                  <a:gd name="T2" fmla="*/ 254 w 258"/>
                  <a:gd name="T3" fmla="*/ 121 h 159"/>
                  <a:gd name="T4" fmla="*/ 224 w 258"/>
                  <a:gd name="T5" fmla="*/ 97 h 159"/>
                  <a:gd name="T6" fmla="*/ 200 w 258"/>
                  <a:gd name="T7" fmla="*/ 66 h 159"/>
                  <a:gd name="T8" fmla="*/ 176 w 258"/>
                  <a:gd name="T9" fmla="*/ 47 h 159"/>
                  <a:gd name="T10" fmla="*/ 170 w 258"/>
                  <a:gd name="T11" fmla="*/ 45 h 159"/>
                  <a:gd name="T12" fmla="*/ 144 w 258"/>
                  <a:gd name="T13" fmla="*/ 48 h 159"/>
                  <a:gd name="T14" fmla="*/ 139 w 258"/>
                  <a:gd name="T15" fmla="*/ 27 h 159"/>
                  <a:gd name="T16" fmla="*/ 135 w 258"/>
                  <a:gd name="T17" fmla="*/ 22 h 159"/>
                  <a:gd name="T18" fmla="*/ 109 w 258"/>
                  <a:gd name="T19" fmla="*/ 7 h 159"/>
                  <a:gd name="T20" fmla="*/ 105 w 258"/>
                  <a:gd name="T21" fmla="*/ 6 h 159"/>
                  <a:gd name="T22" fmla="*/ 34 w 258"/>
                  <a:gd name="T23" fmla="*/ 1 h 159"/>
                  <a:gd name="T24" fmla="*/ 31 w 258"/>
                  <a:gd name="T25" fmla="*/ 1 h 159"/>
                  <a:gd name="T26" fmla="*/ 13 w 258"/>
                  <a:gd name="T27" fmla="*/ 5 h 159"/>
                  <a:gd name="T28" fmla="*/ 8 w 258"/>
                  <a:gd name="T29" fmla="*/ 8 h 159"/>
                  <a:gd name="T30" fmla="*/ 2 w 258"/>
                  <a:gd name="T31" fmla="*/ 18 h 159"/>
                  <a:gd name="T32" fmla="*/ 1 w 258"/>
                  <a:gd name="T33" fmla="*/ 25 h 159"/>
                  <a:gd name="T34" fmla="*/ 5 w 258"/>
                  <a:gd name="T35" fmla="*/ 37 h 159"/>
                  <a:gd name="T36" fmla="*/ 7 w 258"/>
                  <a:gd name="T37" fmla="*/ 41 h 159"/>
                  <a:gd name="T38" fmla="*/ 10 w 258"/>
                  <a:gd name="T39" fmla="*/ 44 h 159"/>
                  <a:gd name="T40" fmla="*/ 10 w 258"/>
                  <a:gd name="T41" fmla="*/ 44 h 159"/>
                  <a:gd name="T42" fmla="*/ 8 w 258"/>
                  <a:gd name="T43" fmla="*/ 50 h 159"/>
                  <a:gd name="T44" fmla="*/ 9 w 258"/>
                  <a:gd name="T45" fmla="*/ 58 h 159"/>
                  <a:gd name="T46" fmla="*/ 16 w 258"/>
                  <a:gd name="T47" fmla="*/ 65 h 159"/>
                  <a:gd name="T48" fmla="*/ 45 w 258"/>
                  <a:gd name="T49" fmla="*/ 69 h 159"/>
                  <a:gd name="T50" fmla="*/ 106 w 258"/>
                  <a:gd name="T51" fmla="*/ 95 h 159"/>
                  <a:gd name="T52" fmla="*/ 191 w 258"/>
                  <a:gd name="T53" fmla="*/ 148 h 159"/>
                  <a:gd name="T54" fmla="*/ 193 w 258"/>
                  <a:gd name="T55" fmla="*/ 149 h 159"/>
                  <a:gd name="T56" fmla="*/ 227 w 258"/>
                  <a:gd name="T57" fmla="*/ 158 h 159"/>
                  <a:gd name="T58" fmla="*/ 229 w 258"/>
                  <a:gd name="T59" fmla="*/ 158 h 159"/>
                  <a:gd name="T60" fmla="*/ 235 w 258"/>
                  <a:gd name="T61" fmla="*/ 155 h 159"/>
                  <a:gd name="T62" fmla="*/ 255 w 258"/>
                  <a:gd name="T63" fmla="*/ 133 h 159"/>
                  <a:gd name="T64" fmla="*/ 257 w 258"/>
                  <a:gd name="T65" fmla="*/ 12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8" h="159">
                    <a:moveTo>
                      <a:pt x="257" y="127"/>
                    </a:moveTo>
                    <a:cubicBezTo>
                      <a:pt x="257" y="125"/>
                      <a:pt x="256" y="123"/>
                      <a:pt x="254" y="121"/>
                    </a:cubicBezTo>
                    <a:lnTo>
                      <a:pt x="224" y="97"/>
                    </a:lnTo>
                    <a:lnTo>
                      <a:pt x="200" y="66"/>
                    </a:lnTo>
                    <a:lnTo>
                      <a:pt x="176" y="47"/>
                    </a:lnTo>
                    <a:cubicBezTo>
                      <a:pt x="175" y="45"/>
                      <a:pt x="172" y="44"/>
                      <a:pt x="170" y="45"/>
                    </a:cubicBezTo>
                    <a:lnTo>
                      <a:pt x="144" y="48"/>
                    </a:lnTo>
                    <a:lnTo>
                      <a:pt x="139" y="27"/>
                    </a:lnTo>
                    <a:cubicBezTo>
                      <a:pt x="139" y="25"/>
                      <a:pt x="137" y="23"/>
                      <a:pt x="135" y="22"/>
                    </a:cubicBezTo>
                    <a:lnTo>
                      <a:pt x="109" y="7"/>
                    </a:lnTo>
                    <a:cubicBezTo>
                      <a:pt x="108" y="7"/>
                      <a:pt x="107" y="6"/>
                      <a:pt x="105" y="6"/>
                    </a:cubicBezTo>
                    <a:lnTo>
                      <a:pt x="34" y="1"/>
                    </a:lnTo>
                    <a:cubicBezTo>
                      <a:pt x="33" y="0"/>
                      <a:pt x="32" y="1"/>
                      <a:pt x="31" y="1"/>
                    </a:cubicBezTo>
                    <a:lnTo>
                      <a:pt x="13" y="5"/>
                    </a:lnTo>
                    <a:cubicBezTo>
                      <a:pt x="11" y="5"/>
                      <a:pt x="9" y="6"/>
                      <a:pt x="8" y="8"/>
                    </a:cubicBezTo>
                    <a:lnTo>
                      <a:pt x="2" y="18"/>
                    </a:lnTo>
                    <a:cubicBezTo>
                      <a:pt x="0" y="20"/>
                      <a:pt x="0" y="23"/>
                      <a:pt x="1" y="25"/>
                    </a:cubicBezTo>
                    <a:lnTo>
                      <a:pt x="5" y="37"/>
                    </a:lnTo>
                    <a:cubicBezTo>
                      <a:pt x="5" y="39"/>
                      <a:pt x="6" y="40"/>
                      <a:pt x="7" y="41"/>
                    </a:cubicBezTo>
                    <a:lnTo>
                      <a:pt x="10" y="44"/>
                    </a:lnTo>
                    <a:lnTo>
                      <a:pt x="10" y="44"/>
                    </a:lnTo>
                    <a:cubicBezTo>
                      <a:pt x="8" y="46"/>
                      <a:pt x="8" y="48"/>
                      <a:pt x="8" y="50"/>
                    </a:cubicBezTo>
                    <a:lnTo>
                      <a:pt x="9" y="58"/>
                    </a:lnTo>
                    <a:cubicBezTo>
                      <a:pt x="9" y="61"/>
                      <a:pt x="12" y="64"/>
                      <a:pt x="16" y="65"/>
                    </a:cubicBezTo>
                    <a:lnTo>
                      <a:pt x="45" y="69"/>
                    </a:lnTo>
                    <a:lnTo>
                      <a:pt x="106" y="95"/>
                    </a:lnTo>
                    <a:lnTo>
                      <a:pt x="191" y="148"/>
                    </a:lnTo>
                    <a:cubicBezTo>
                      <a:pt x="191" y="148"/>
                      <a:pt x="192" y="148"/>
                      <a:pt x="193" y="149"/>
                    </a:cubicBezTo>
                    <a:lnTo>
                      <a:pt x="227" y="158"/>
                    </a:lnTo>
                    <a:cubicBezTo>
                      <a:pt x="228" y="158"/>
                      <a:pt x="229" y="158"/>
                      <a:pt x="229" y="158"/>
                    </a:cubicBezTo>
                    <a:cubicBezTo>
                      <a:pt x="232" y="158"/>
                      <a:pt x="234" y="157"/>
                      <a:pt x="235" y="155"/>
                    </a:cubicBezTo>
                    <a:lnTo>
                      <a:pt x="255" y="133"/>
                    </a:lnTo>
                    <a:cubicBezTo>
                      <a:pt x="256" y="131"/>
                      <a:pt x="257" y="129"/>
                      <a:pt x="257" y="127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2" name="Freeform 23">
                <a:extLst>
                  <a:ext uri="{FF2B5EF4-FFF2-40B4-BE49-F238E27FC236}">
                    <a16:creationId xmlns="" xmlns:a16="http://schemas.microsoft.com/office/drawing/2014/main" id="{3C218618-DDA6-488D-B52B-2318FF6F6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144" y="4629871"/>
                <a:ext cx="386333" cy="148588"/>
              </a:xfrm>
              <a:custGeom>
                <a:avLst/>
                <a:gdLst>
                  <a:gd name="T0" fmla="*/ 32 w 629"/>
                  <a:gd name="T1" fmla="*/ 110 h 243"/>
                  <a:gd name="T2" fmla="*/ 27 w 629"/>
                  <a:gd name="T3" fmla="*/ 117 h 243"/>
                  <a:gd name="T4" fmla="*/ 27 w 629"/>
                  <a:gd name="T5" fmla="*/ 119 h 243"/>
                  <a:gd name="T6" fmla="*/ 13 w 629"/>
                  <a:gd name="T7" fmla="*/ 109 h 243"/>
                  <a:gd name="T8" fmla="*/ 3 w 629"/>
                  <a:gd name="T9" fmla="*/ 110 h 243"/>
                  <a:gd name="T10" fmla="*/ 2 w 629"/>
                  <a:gd name="T11" fmla="*/ 120 h 243"/>
                  <a:gd name="T12" fmla="*/ 23 w 629"/>
                  <a:gd name="T13" fmla="*/ 146 h 243"/>
                  <a:gd name="T14" fmla="*/ 25 w 629"/>
                  <a:gd name="T15" fmla="*/ 148 h 243"/>
                  <a:gd name="T16" fmla="*/ 125 w 629"/>
                  <a:gd name="T17" fmla="*/ 207 h 243"/>
                  <a:gd name="T18" fmla="*/ 206 w 629"/>
                  <a:gd name="T19" fmla="*/ 231 h 243"/>
                  <a:gd name="T20" fmla="*/ 287 w 629"/>
                  <a:gd name="T21" fmla="*/ 242 h 243"/>
                  <a:gd name="T22" fmla="*/ 288 w 629"/>
                  <a:gd name="T23" fmla="*/ 242 h 243"/>
                  <a:gd name="T24" fmla="*/ 288 w 629"/>
                  <a:gd name="T25" fmla="*/ 242 h 243"/>
                  <a:gd name="T26" fmla="*/ 522 w 629"/>
                  <a:gd name="T27" fmla="*/ 235 h 243"/>
                  <a:gd name="T28" fmla="*/ 564 w 629"/>
                  <a:gd name="T29" fmla="*/ 226 h 243"/>
                  <a:gd name="T30" fmla="*/ 568 w 629"/>
                  <a:gd name="T31" fmla="*/ 222 h 243"/>
                  <a:gd name="T32" fmla="*/ 587 w 629"/>
                  <a:gd name="T33" fmla="*/ 197 h 243"/>
                  <a:gd name="T34" fmla="*/ 590 w 629"/>
                  <a:gd name="T35" fmla="*/ 199 h 243"/>
                  <a:gd name="T36" fmla="*/ 601 w 629"/>
                  <a:gd name="T37" fmla="*/ 198 h 243"/>
                  <a:gd name="T38" fmla="*/ 610 w 629"/>
                  <a:gd name="T39" fmla="*/ 188 h 243"/>
                  <a:gd name="T40" fmla="*/ 611 w 629"/>
                  <a:gd name="T41" fmla="*/ 186 h 243"/>
                  <a:gd name="T42" fmla="*/ 627 w 629"/>
                  <a:gd name="T43" fmla="*/ 154 h 243"/>
                  <a:gd name="T44" fmla="*/ 627 w 629"/>
                  <a:gd name="T45" fmla="*/ 147 h 243"/>
                  <a:gd name="T46" fmla="*/ 618 w 629"/>
                  <a:gd name="T47" fmla="*/ 130 h 243"/>
                  <a:gd name="T48" fmla="*/ 613 w 629"/>
                  <a:gd name="T49" fmla="*/ 126 h 243"/>
                  <a:gd name="T50" fmla="*/ 603 w 629"/>
                  <a:gd name="T51" fmla="*/ 124 h 243"/>
                  <a:gd name="T52" fmla="*/ 600 w 629"/>
                  <a:gd name="T53" fmla="*/ 123 h 243"/>
                  <a:gd name="T54" fmla="*/ 591 w 629"/>
                  <a:gd name="T55" fmla="*/ 125 h 243"/>
                  <a:gd name="T56" fmla="*/ 581 w 629"/>
                  <a:gd name="T57" fmla="*/ 121 h 243"/>
                  <a:gd name="T58" fmla="*/ 558 w 629"/>
                  <a:gd name="T59" fmla="*/ 95 h 243"/>
                  <a:gd name="T60" fmla="*/ 547 w 629"/>
                  <a:gd name="T61" fmla="*/ 85 h 243"/>
                  <a:gd name="T62" fmla="*/ 541 w 629"/>
                  <a:gd name="T63" fmla="*/ 84 h 243"/>
                  <a:gd name="T64" fmla="*/ 536 w 629"/>
                  <a:gd name="T65" fmla="*/ 87 h 243"/>
                  <a:gd name="T66" fmla="*/ 530 w 629"/>
                  <a:gd name="T67" fmla="*/ 93 h 243"/>
                  <a:gd name="T68" fmla="*/ 525 w 629"/>
                  <a:gd name="T69" fmla="*/ 94 h 243"/>
                  <a:gd name="T70" fmla="*/ 524 w 629"/>
                  <a:gd name="T71" fmla="*/ 94 h 243"/>
                  <a:gd name="T72" fmla="*/ 524 w 629"/>
                  <a:gd name="T73" fmla="*/ 92 h 243"/>
                  <a:gd name="T74" fmla="*/ 524 w 629"/>
                  <a:gd name="T75" fmla="*/ 80 h 243"/>
                  <a:gd name="T76" fmla="*/ 518 w 629"/>
                  <a:gd name="T77" fmla="*/ 72 h 243"/>
                  <a:gd name="T78" fmla="*/ 363 w 629"/>
                  <a:gd name="T79" fmla="*/ 31 h 243"/>
                  <a:gd name="T80" fmla="*/ 120 w 629"/>
                  <a:gd name="T81" fmla="*/ 22 h 243"/>
                  <a:gd name="T82" fmla="*/ 70 w 629"/>
                  <a:gd name="T83" fmla="*/ 1 h 243"/>
                  <a:gd name="T84" fmla="*/ 60 w 629"/>
                  <a:gd name="T85" fmla="*/ 0 h 243"/>
                  <a:gd name="T86" fmla="*/ 34 w 629"/>
                  <a:gd name="T87" fmla="*/ 1 h 243"/>
                  <a:gd name="T88" fmla="*/ 28 w 629"/>
                  <a:gd name="T89" fmla="*/ 5 h 243"/>
                  <a:gd name="T90" fmla="*/ 27 w 629"/>
                  <a:gd name="T91" fmla="*/ 12 h 243"/>
                  <a:gd name="T92" fmla="*/ 44 w 629"/>
                  <a:gd name="T93" fmla="*/ 53 h 243"/>
                  <a:gd name="T94" fmla="*/ 57 w 629"/>
                  <a:gd name="T95" fmla="*/ 74 h 243"/>
                  <a:gd name="T96" fmla="*/ 52 w 629"/>
                  <a:gd name="T97" fmla="*/ 75 h 243"/>
                  <a:gd name="T98" fmla="*/ 48 w 629"/>
                  <a:gd name="T99" fmla="*/ 77 h 243"/>
                  <a:gd name="T100" fmla="*/ 40 w 629"/>
                  <a:gd name="T101" fmla="*/ 86 h 243"/>
                  <a:gd name="T102" fmla="*/ 37 w 629"/>
                  <a:gd name="T103" fmla="*/ 91 h 243"/>
                  <a:gd name="T104" fmla="*/ 37 w 629"/>
                  <a:gd name="T105" fmla="*/ 102 h 243"/>
                  <a:gd name="T106" fmla="*/ 38 w 629"/>
                  <a:gd name="T107" fmla="*/ 107 h 243"/>
                  <a:gd name="T108" fmla="*/ 38 w 629"/>
                  <a:gd name="T109" fmla="*/ 108 h 243"/>
                  <a:gd name="T110" fmla="*/ 36 w 629"/>
                  <a:gd name="T111" fmla="*/ 108 h 243"/>
                  <a:gd name="T112" fmla="*/ 32 w 629"/>
                  <a:gd name="T113" fmla="*/ 11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9" h="243">
                    <a:moveTo>
                      <a:pt x="32" y="110"/>
                    </a:moveTo>
                    <a:cubicBezTo>
                      <a:pt x="29" y="111"/>
                      <a:pt x="27" y="114"/>
                      <a:pt x="27" y="117"/>
                    </a:cubicBezTo>
                    <a:lnTo>
                      <a:pt x="27" y="119"/>
                    </a:lnTo>
                    <a:lnTo>
                      <a:pt x="13" y="109"/>
                    </a:lnTo>
                    <a:cubicBezTo>
                      <a:pt x="10" y="106"/>
                      <a:pt x="6" y="107"/>
                      <a:pt x="3" y="110"/>
                    </a:cubicBezTo>
                    <a:cubicBezTo>
                      <a:pt x="0" y="113"/>
                      <a:pt x="0" y="117"/>
                      <a:pt x="2" y="120"/>
                    </a:cubicBezTo>
                    <a:lnTo>
                      <a:pt x="23" y="146"/>
                    </a:lnTo>
                    <a:cubicBezTo>
                      <a:pt x="23" y="147"/>
                      <a:pt x="24" y="148"/>
                      <a:pt x="25" y="148"/>
                    </a:cubicBezTo>
                    <a:lnTo>
                      <a:pt x="125" y="207"/>
                    </a:lnTo>
                    <a:lnTo>
                      <a:pt x="206" y="231"/>
                    </a:lnTo>
                    <a:lnTo>
                      <a:pt x="287" y="242"/>
                    </a:lnTo>
                    <a:cubicBezTo>
                      <a:pt x="287" y="242"/>
                      <a:pt x="287" y="242"/>
                      <a:pt x="288" y="242"/>
                    </a:cubicBezTo>
                    <a:lnTo>
                      <a:pt x="288" y="242"/>
                    </a:lnTo>
                    <a:lnTo>
                      <a:pt x="522" y="235"/>
                    </a:lnTo>
                    <a:lnTo>
                      <a:pt x="564" y="226"/>
                    </a:lnTo>
                    <a:cubicBezTo>
                      <a:pt x="565" y="225"/>
                      <a:pt x="567" y="224"/>
                      <a:pt x="568" y="222"/>
                    </a:cubicBezTo>
                    <a:lnTo>
                      <a:pt x="587" y="197"/>
                    </a:lnTo>
                    <a:lnTo>
                      <a:pt x="590" y="199"/>
                    </a:lnTo>
                    <a:cubicBezTo>
                      <a:pt x="594" y="201"/>
                      <a:pt x="598" y="201"/>
                      <a:pt x="601" y="198"/>
                    </a:cubicBezTo>
                    <a:lnTo>
                      <a:pt x="610" y="188"/>
                    </a:lnTo>
                    <a:cubicBezTo>
                      <a:pt x="610" y="187"/>
                      <a:pt x="611" y="187"/>
                      <a:pt x="611" y="186"/>
                    </a:cubicBezTo>
                    <a:lnTo>
                      <a:pt x="627" y="154"/>
                    </a:lnTo>
                    <a:cubicBezTo>
                      <a:pt x="628" y="152"/>
                      <a:pt x="628" y="149"/>
                      <a:pt x="627" y="147"/>
                    </a:cubicBezTo>
                    <a:lnTo>
                      <a:pt x="618" y="130"/>
                    </a:lnTo>
                    <a:cubicBezTo>
                      <a:pt x="617" y="128"/>
                      <a:pt x="615" y="127"/>
                      <a:pt x="613" y="126"/>
                    </a:cubicBezTo>
                    <a:lnTo>
                      <a:pt x="603" y="124"/>
                    </a:lnTo>
                    <a:cubicBezTo>
                      <a:pt x="602" y="123"/>
                      <a:pt x="601" y="123"/>
                      <a:pt x="600" y="123"/>
                    </a:cubicBezTo>
                    <a:lnTo>
                      <a:pt x="591" y="125"/>
                    </a:lnTo>
                    <a:lnTo>
                      <a:pt x="581" y="121"/>
                    </a:lnTo>
                    <a:lnTo>
                      <a:pt x="558" y="95"/>
                    </a:lnTo>
                    <a:lnTo>
                      <a:pt x="547" y="85"/>
                    </a:lnTo>
                    <a:cubicBezTo>
                      <a:pt x="545" y="84"/>
                      <a:pt x="543" y="83"/>
                      <a:pt x="541" y="84"/>
                    </a:cubicBezTo>
                    <a:cubicBezTo>
                      <a:pt x="539" y="84"/>
                      <a:pt x="537" y="85"/>
                      <a:pt x="536" y="87"/>
                    </a:cubicBezTo>
                    <a:lnTo>
                      <a:pt x="530" y="93"/>
                    </a:lnTo>
                    <a:lnTo>
                      <a:pt x="525" y="94"/>
                    </a:lnTo>
                    <a:lnTo>
                      <a:pt x="524" y="94"/>
                    </a:lnTo>
                    <a:cubicBezTo>
                      <a:pt x="524" y="93"/>
                      <a:pt x="524" y="92"/>
                      <a:pt x="524" y="92"/>
                    </a:cubicBezTo>
                    <a:lnTo>
                      <a:pt x="524" y="80"/>
                    </a:lnTo>
                    <a:cubicBezTo>
                      <a:pt x="524" y="76"/>
                      <a:pt x="522" y="73"/>
                      <a:pt x="518" y="72"/>
                    </a:cubicBezTo>
                    <a:lnTo>
                      <a:pt x="363" y="31"/>
                    </a:lnTo>
                    <a:lnTo>
                      <a:pt x="120" y="22"/>
                    </a:lnTo>
                    <a:lnTo>
                      <a:pt x="70" y="1"/>
                    </a:lnTo>
                    <a:lnTo>
                      <a:pt x="60" y="0"/>
                    </a:lnTo>
                    <a:lnTo>
                      <a:pt x="34" y="1"/>
                    </a:lnTo>
                    <a:cubicBezTo>
                      <a:pt x="32" y="1"/>
                      <a:pt x="29" y="3"/>
                      <a:pt x="28" y="5"/>
                    </a:cubicBezTo>
                    <a:cubicBezTo>
                      <a:pt x="26" y="7"/>
                      <a:pt x="26" y="10"/>
                      <a:pt x="27" y="12"/>
                    </a:cubicBezTo>
                    <a:lnTo>
                      <a:pt x="44" y="53"/>
                    </a:lnTo>
                    <a:lnTo>
                      <a:pt x="57" y="74"/>
                    </a:lnTo>
                    <a:lnTo>
                      <a:pt x="52" y="75"/>
                    </a:lnTo>
                    <a:cubicBezTo>
                      <a:pt x="51" y="76"/>
                      <a:pt x="49" y="76"/>
                      <a:pt x="48" y="77"/>
                    </a:cubicBezTo>
                    <a:lnTo>
                      <a:pt x="40" y="86"/>
                    </a:lnTo>
                    <a:cubicBezTo>
                      <a:pt x="38" y="87"/>
                      <a:pt x="38" y="89"/>
                      <a:pt x="37" y="91"/>
                    </a:cubicBezTo>
                    <a:lnTo>
                      <a:pt x="37" y="102"/>
                    </a:lnTo>
                    <a:cubicBezTo>
                      <a:pt x="37" y="104"/>
                      <a:pt x="37" y="105"/>
                      <a:pt x="38" y="107"/>
                    </a:cubicBezTo>
                    <a:lnTo>
                      <a:pt x="38" y="108"/>
                    </a:lnTo>
                    <a:cubicBezTo>
                      <a:pt x="37" y="108"/>
                      <a:pt x="36" y="108"/>
                      <a:pt x="36" y="108"/>
                    </a:cubicBezTo>
                    <a:lnTo>
                      <a:pt x="32" y="11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3" name="Freeform 24">
                <a:extLst>
                  <a:ext uri="{FF2B5EF4-FFF2-40B4-BE49-F238E27FC236}">
                    <a16:creationId xmlns="" xmlns:a16="http://schemas.microsoft.com/office/drawing/2014/main" id="{CBF9BDBA-11A4-4F3E-8E62-444BFA94E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8458" y="4162490"/>
                <a:ext cx="86452" cy="83751"/>
              </a:xfrm>
              <a:custGeom>
                <a:avLst/>
                <a:gdLst>
                  <a:gd name="T0" fmla="*/ 54 w 142"/>
                  <a:gd name="T1" fmla="*/ 86 h 138"/>
                  <a:gd name="T2" fmla="*/ 57 w 142"/>
                  <a:gd name="T3" fmla="*/ 86 h 138"/>
                  <a:gd name="T4" fmla="*/ 57 w 142"/>
                  <a:gd name="T5" fmla="*/ 86 h 138"/>
                  <a:gd name="T6" fmla="*/ 82 w 142"/>
                  <a:gd name="T7" fmla="*/ 121 h 138"/>
                  <a:gd name="T8" fmla="*/ 86 w 142"/>
                  <a:gd name="T9" fmla="*/ 123 h 138"/>
                  <a:gd name="T10" fmla="*/ 122 w 142"/>
                  <a:gd name="T11" fmla="*/ 136 h 138"/>
                  <a:gd name="T12" fmla="*/ 125 w 142"/>
                  <a:gd name="T13" fmla="*/ 137 h 138"/>
                  <a:gd name="T14" fmla="*/ 128 w 142"/>
                  <a:gd name="T15" fmla="*/ 136 h 138"/>
                  <a:gd name="T16" fmla="*/ 136 w 142"/>
                  <a:gd name="T17" fmla="*/ 132 h 138"/>
                  <a:gd name="T18" fmla="*/ 140 w 142"/>
                  <a:gd name="T19" fmla="*/ 123 h 138"/>
                  <a:gd name="T20" fmla="*/ 138 w 142"/>
                  <a:gd name="T21" fmla="*/ 114 h 138"/>
                  <a:gd name="T22" fmla="*/ 137 w 142"/>
                  <a:gd name="T23" fmla="*/ 112 h 138"/>
                  <a:gd name="T24" fmla="*/ 132 w 142"/>
                  <a:gd name="T25" fmla="*/ 104 h 138"/>
                  <a:gd name="T26" fmla="*/ 130 w 142"/>
                  <a:gd name="T27" fmla="*/ 102 h 138"/>
                  <a:gd name="T28" fmla="*/ 119 w 142"/>
                  <a:gd name="T29" fmla="*/ 93 h 138"/>
                  <a:gd name="T30" fmla="*/ 120 w 142"/>
                  <a:gd name="T31" fmla="*/ 85 h 138"/>
                  <a:gd name="T32" fmla="*/ 119 w 142"/>
                  <a:gd name="T33" fmla="*/ 80 h 138"/>
                  <a:gd name="T34" fmla="*/ 107 w 142"/>
                  <a:gd name="T35" fmla="*/ 65 h 138"/>
                  <a:gd name="T36" fmla="*/ 102 w 142"/>
                  <a:gd name="T37" fmla="*/ 62 h 138"/>
                  <a:gd name="T38" fmla="*/ 96 w 142"/>
                  <a:gd name="T39" fmla="*/ 61 h 138"/>
                  <a:gd name="T40" fmla="*/ 90 w 142"/>
                  <a:gd name="T41" fmla="*/ 62 h 138"/>
                  <a:gd name="T42" fmla="*/ 89 w 142"/>
                  <a:gd name="T43" fmla="*/ 63 h 138"/>
                  <a:gd name="T44" fmla="*/ 83 w 142"/>
                  <a:gd name="T45" fmla="*/ 54 h 138"/>
                  <a:gd name="T46" fmla="*/ 81 w 142"/>
                  <a:gd name="T47" fmla="*/ 53 h 138"/>
                  <a:gd name="T48" fmla="*/ 68 w 142"/>
                  <a:gd name="T49" fmla="*/ 45 h 138"/>
                  <a:gd name="T50" fmla="*/ 65 w 142"/>
                  <a:gd name="T51" fmla="*/ 36 h 138"/>
                  <a:gd name="T52" fmla="*/ 63 w 142"/>
                  <a:gd name="T53" fmla="*/ 23 h 138"/>
                  <a:gd name="T54" fmla="*/ 62 w 142"/>
                  <a:gd name="T55" fmla="*/ 19 h 138"/>
                  <a:gd name="T56" fmla="*/ 59 w 142"/>
                  <a:gd name="T57" fmla="*/ 16 h 138"/>
                  <a:gd name="T58" fmla="*/ 57 w 142"/>
                  <a:gd name="T59" fmla="*/ 14 h 138"/>
                  <a:gd name="T60" fmla="*/ 53 w 142"/>
                  <a:gd name="T61" fmla="*/ 11 h 138"/>
                  <a:gd name="T62" fmla="*/ 49 w 142"/>
                  <a:gd name="T63" fmla="*/ 6 h 138"/>
                  <a:gd name="T64" fmla="*/ 43 w 142"/>
                  <a:gd name="T65" fmla="*/ 3 h 138"/>
                  <a:gd name="T66" fmla="*/ 38 w 142"/>
                  <a:gd name="T67" fmla="*/ 3 h 138"/>
                  <a:gd name="T68" fmla="*/ 31 w 142"/>
                  <a:gd name="T69" fmla="*/ 10 h 138"/>
                  <a:gd name="T70" fmla="*/ 30 w 142"/>
                  <a:gd name="T71" fmla="*/ 13 h 138"/>
                  <a:gd name="T72" fmla="*/ 25 w 142"/>
                  <a:gd name="T73" fmla="*/ 7 h 138"/>
                  <a:gd name="T74" fmla="*/ 23 w 142"/>
                  <a:gd name="T75" fmla="*/ 5 h 138"/>
                  <a:gd name="T76" fmla="*/ 18 w 142"/>
                  <a:gd name="T77" fmla="*/ 2 h 138"/>
                  <a:gd name="T78" fmla="*/ 10 w 142"/>
                  <a:gd name="T79" fmla="*/ 1 h 138"/>
                  <a:gd name="T80" fmla="*/ 5 w 142"/>
                  <a:gd name="T81" fmla="*/ 3 h 138"/>
                  <a:gd name="T82" fmla="*/ 0 w 142"/>
                  <a:gd name="T83" fmla="*/ 11 h 138"/>
                  <a:gd name="T84" fmla="*/ 1 w 142"/>
                  <a:gd name="T85" fmla="*/ 18 h 138"/>
                  <a:gd name="T86" fmla="*/ 1 w 142"/>
                  <a:gd name="T87" fmla="*/ 22 h 138"/>
                  <a:gd name="T88" fmla="*/ 18 w 142"/>
                  <a:gd name="T89" fmla="*/ 55 h 138"/>
                  <a:gd name="T90" fmla="*/ 19 w 142"/>
                  <a:gd name="T91" fmla="*/ 56 h 138"/>
                  <a:gd name="T92" fmla="*/ 43 w 142"/>
                  <a:gd name="T93" fmla="*/ 82 h 138"/>
                  <a:gd name="T94" fmla="*/ 47 w 142"/>
                  <a:gd name="T95" fmla="*/ 84 h 138"/>
                  <a:gd name="T96" fmla="*/ 54 w 142"/>
                  <a:gd name="T97" fmla="*/ 8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2" h="138">
                    <a:moveTo>
                      <a:pt x="54" y="86"/>
                    </a:moveTo>
                    <a:cubicBezTo>
                      <a:pt x="55" y="86"/>
                      <a:pt x="56" y="86"/>
                      <a:pt x="57" y="86"/>
                    </a:cubicBezTo>
                    <a:lnTo>
                      <a:pt x="57" y="86"/>
                    </a:lnTo>
                    <a:lnTo>
                      <a:pt x="82" y="121"/>
                    </a:lnTo>
                    <a:cubicBezTo>
                      <a:pt x="83" y="122"/>
                      <a:pt x="84" y="123"/>
                      <a:pt x="86" y="123"/>
                    </a:cubicBezTo>
                    <a:lnTo>
                      <a:pt x="122" y="136"/>
                    </a:lnTo>
                    <a:cubicBezTo>
                      <a:pt x="123" y="137"/>
                      <a:pt x="124" y="137"/>
                      <a:pt x="125" y="137"/>
                    </a:cubicBezTo>
                    <a:cubicBezTo>
                      <a:pt x="126" y="137"/>
                      <a:pt x="127" y="137"/>
                      <a:pt x="128" y="136"/>
                    </a:cubicBezTo>
                    <a:lnTo>
                      <a:pt x="136" y="132"/>
                    </a:lnTo>
                    <a:cubicBezTo>
                      <a:pt x="139" y="130"/>
                      <a:pt x="141" y="126"/>
                      <a:pt x="140" y="123"/>
                    </a:cubicBezTo>
                    <a:lnTo>
                      <a:pt x="138" y="114"/>
                    </a:lnTo>
                    <a:cubicBezTo>
                      <a:pt x="138" y="114"/>
                      <a:pt x="137" y="113"/>
                      <a:pt x="137" y="112"/>
                    </a:cubicBezTo>
                    <a:lnTo>
                      <a:pt x="132" y="104"/>
                    </a:lnTo>
                    <a:cubicBezTo>
                      <a:pt x="131" y="103"/>
                      <a:pt x="131" y="103"/>
                      <a:pt x="130" y="102"/>
                    </a:cubicBezTo>
                    <a:lnTo>
                      <a:pt x="119" y="93"/>
                    </a:lnTo>
                    <a:lnTo>
                      <a:pt x="120" y="85"/>
                    </a:lnTo>
                    <a:cubicBezTo>
                      <a:pt x="120" y="84"/>
                      <a:pt x="120" y="82"/>
                      <a:pt x="119" y="80"/>
                    </a:cubicBezTo>
                    <a:lnTo>
                      <a:pt x="107" y="65"/>
                    </a:lnTo>
                    <a:cubicBezTo>
                      <a:pt x="106" y="63"/>
                      <a:pt x="104" y="62"/>
                      <a:pt x="102" y="62"/>
                    </a:cubicBezTo>
                    <a:lnTo>
                      <a:pt x="96" y="61"/>
                    </a:lnTo>
                    <a:cubicBezTo>
                      <a:pt x="94" y="61"/>
                      <a:pt x="92" y="61"/>
                      <a:pt x="90" y="62"/>
                    </a:cubicBezTo>
                    <a:lnTo>
                      <a:pt x="89" y="63"/>
                    </a:lnTo>
                    <a:lnTo>
                      <a:pt x="83" y="54"/>
                    </a:lnTo>
                    <a:cubicBezTo>
                      <a:pt x="82" y="54"/>
                      <a:pt x="81" y="53"/>
                      <a:pt x="81" y="53"/>
                    </a:cubicBezTo>
                    <a:lnTo>
                      <a:pt x="68" y="45"/>
                    </a:lnTo>
                    <a:lnTo>
                      <a:pt x="65" y="36"/>
                    </a:lnTo>
                    <a:lnTo>
                      <a:pt x="63" y="23"/>
                    </a:lnTo>
                    <a:cubicBezTo>
                      <a:pt x="63" y="22"/>
                      <a:pt x="63" y="20"/>
                      <a:pt x="62" y="19"/>
                    </a:cubicBezTo>
                    <a:lnTo>
                      <a:pt x="59" y="16"/>
                    </a:lnTo>
                    <a:cubicBezTo>
                      <a:pt x="59" y="15"/>
                      <a:pt x="58" y="14"/>
                      <a:pt x="57" y="14"/>
                    </a:cubicBezTo>
                    <a:lnTo>
                      <a:pt x="53" y="11"/>
                    </a:lnTo>
                    <a:lnTo>
                      <a:pt x="49" y="6"/>
                    </a:lnTo>
                    <a:cubicBezTo>
                      <a:pt x="47" y="4"/>
                      <a:pt x="45" y="3"/>
                      <a:pt x="43" y="3"/>
                    </a:cubicBezTo>
                    <a:lnTo>
                      <a:pt x="38" y="3"/>
                    </a:lnTo>
                    <a:cubicBezTo>
                      <a:pt x="35" y="3"/>
                      <a:pt x="31" y="6"/>
                      <a:pt x="31" y="10"/>
                    </a:cubicBezTo>
                    <a:lnTo>
                      <a:pt x="30" y="13"/>
                    </a:lnTo>
                    <a:lnTo>
                      <a:pt x="25" y="7"/>
                    </a:lnTo>
                    <a:cubicBezTo>
                      <a:pt x="24" y="6"/>
                      <a:pt x="24" y="6"/>
                      <a:pt x="23" y="5"/>
                    </a:cubicBezTo>
                    <a:lnTo>
                      <a:pt x="18" y="2"/>
                    </a:lnTo>
                    <a:cubicBezTo>
                      <a:pt x="16" y="0"/>
                      <a:pt x="13" y="0"/>
                      <a:pt x="10" y="1"/>
                    </a:cubicBezTo>
                    <a:lnTo>
                      <a:pt x="5" y="3"/>
                    </a:lnTo>
                    <a:cubicBezTo>
                      <a:pt x="2" y="4"/>
                      <a:pt x="0" y="7"/>
                      <a:pt x="0" y="11"/>
                    </a:cubicBezTo>
                    <a:lnTo>
                      <a:pt x="1" y="18"/>
                    </a:lnTo>
                    <a:cubicBezTo>
                      <a:pt x="1" y="19"/>
                      <a:pt x="1" y="21"/>
                      <a:pt x="1" y="22"/>
                    </a:cubicBezTo>
                    <a:lnTo>
                      <a:pt x="18" y="55"/>
                    </a:lnTo>
                    <a:lnTo>
                      <a:pt x="19" y="56"/>
                    </a:lnTo>
                    <a:lnTo>
                      <a:pt x="43" y="82"/>
                    </a:lnTo>
                    <a:cubicBezTo>
                      <a:pt x="44" y="83"/>
                      <a:pt x="46" y="84"/>
                      <a:pt x="47" y="84"/>
                    </a:cubicBezTo>
                    <a:lnTo>
                      <a:pt x="54" y="8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4" name="Freeform 25">
                <a:extLst>
                  <a:ext uri="{FF2B5EF4-FFF2-40B4-BE49-F238E27FC236}">
                    <a16:creationId xmlns="" xmlns:a16="http://schemas.microsoft.com/office/drawing/2014/main" id="{22850FE5-B25B-493A-B319-02E9CD292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474" y="4324587"/>
                <a:ext cx="116169" cy="67541"/>
              </a:xfrm>
              <a:custGeom>
                <a:avLst/>
                <a:gdLst>
                  <a:gd name="T0" fmla="*/ 180 w 190"/>
                  <a:gd name="T1" fmla="*/ 111 h 112"/>
                  <a:gd name="T2" fmla="*/ 187 w 190"/>
                  <a:gd name="T3" fmla="*/ 106 h 112"/>
                  <a:gd name="T4" fmla="*/ 183 w 190"/>
                  <a:gd name="T5" fmla="*/ 96 h 112"/>
                  <a:gd name="T6" fmla="*/ 107 w 190"/>
                  <a:gd name="T7" fmla="*/ 61 h 112"/>
                  <a:gd name="T8" fmla="*/ 98 w 190"/>
                  <a:gd name="T9" fmla="*/ 50 h 112"/>
                  <a:gd name="T10" fmla="*/ 88 w 190"/>
                  <a:gd name="T11" fmla="*/ 33 h 112"/>
                  <a:gd name="T12" fmla="*/ 86 w 190"/>
                  <a:gd name="T13" fmla="*/ 31 h 112"/>
                  <a:gd name="T14" fmla="*/ 72 w 190"/>
                  <a:gd name="T15" fmla="*/ 18 h 112"/>
                  <a:gd name="T16" fmla="*/ 67 w 190"/>
                  <a:gd name="T17" fmla="*/ 16 h 112"/>
                  <a:gd name="T18" fmla="*/ 30 w 190"/>
                  <a:gd name="T19" fmla="*/ 12 h 112"/>
                  <a:gd name="T20" fmla="*/ 29 w 190"/>
                  <a:gd name="T21" fmla="*/ 11 h 112"/>
                  <a:gd name="T22" fmla="*/ 24 w 190"/>
                  <a:gd name="T23" fmla="*/ 4 h 112"/>
                  <a:gd name="T24" fmla="*/ 18 w 190"/>
                  <a:gd name="T25" fmla="*/ 0 h 112"/>
                  <a:gd name="T26" fmla="*/ 11 w 190"/>
                  <a:gd name="T27" fmla="*/ 4 h 112"/>
                  <a:gd name="T28" fmla="*/ 2 w 190"/>
                  <a:gd name="T29" fmla="*/ 16 h 112"/>
                  <a:gd name="T30" fmla="*/ 0 w 190"/>
                  <a:gd name="T31" fmla="*/ 23 h 112"/>
                  <a:gd name="T32" fmla="*/ 4 w 190"/>
                  <a:gd name="T33" fmla="*/ 28 h 112"/>
                  <a:gd name="T34" fmla="*/ 23 w 190"/>
                  <a:gd name="T35" fmla="*/ 38 h 112"/>
                  <a:gd name="T36" fmla="*/ 77 w 190"/>
                  <a:gd name="T37" fmla="*/ 77 h 112"/>
                  <a:gd name="T38" fmla="*/ 88 w 190"/>
                  <a:gd name="T39" fmla="*/ 91 h 112"/>
                  <a:gd name="T40" fmla="*/ 97 w 190"/>
                  <a:gd name="T41" fmla="*/ 93 h 112"/>
                  <a:gd name="T42" fmla="*/ 106 w 190"/>
                  <a:gd name="T43" fmla="*/ 89 h 112"/>
                  <a:gd name="T44" fmla="*/ 178 w 190"/>
                  <a:gd name="T45" fmla="*/ 111 h 112"/>
                  <a:gd name="T46" fmla="*/ 180 w 190"/>
                  <a:gd name="T47" fmla="*/ 1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0" h="112">
                    <a:moveTo>
                      <a:pt x="180" y="111"/>
                    </a:moveTo>
                    <a:cubicBezTo>
                      <a:pt x="183" y="111"/>
                      <a:pt x="186" y="109"/>
                      <a:pt x="187" y="106"/>
                    </a:cubicBezTo>
                    <a:cubicBezTo>
                      <a:pt x="189" y="102"/>
                      <a:pt x="187" y="98"/>
                      <a:pt x="183" y="96"/>
                    </a:cubicBezTo>
                    <a:lnTo>
                      <a:pt x="107" y="61"/>
                    </a:lnTo>
                    <a:lnTo>
                      <a:pt x="98" y="50"/>
                    </a:lnTo>
                    <a:lnTo>
                      <a:pt x="88" y="33"/>
                    </a:lnTo>
                    <a:cubicBezTo>
                      <a:pt x="87" y="33"/>
                      <a:pt x="87" y="32"/>
                      <a:pt x="86" y="31"/>
                    </a:cubicBezTo>
                    <a:lnTo>
                      <a:pt x="72" y="18"/>
                    </a:lnTo>
                    <a:cubicBezTo>
                      <a:pt x="71" y="17"/>
                      <a:pt x="69" y="16"/>
                      <a:pt x="67" y="16"/>
                    </a:cubicBezTo>
                    <a:lnTo>
                      <a:pt x="30" y="12"/>
                    </a:lnTo>
                    <a:lnTo>
                      <a:pt x="29" y="11"/>
                    </a:lnTo>
                    <a:lnTo>
                      <a:pt x="24" y="4"/>
                    </a:lnTo>
                    <a:cubicBezTo>
                      <a:pt x="23" y="2"/>
                      <a:pt x="21" y="0"/>
                      <a:pt x="18" y="0"/>
                    </a:cubicBezTo>
                    <a:cubicBezTo>
                      <a:pt x="15" y="1"/>
                      <a:pt x="13" y="1"/>
                      <a:pt x="11" y="4"/>
                    </a:cubicBezTo>
                    <a:lnTo>
                      <a:pt x="2" y="16"/>
                    </a:lnTo>
                    <a:cubicBezTo>
                      <a:pt x="0" y="18"/>
                      <a:pt x="0" y="21"/>
                      <a:pt x="0" y="23"/>
                    </a:cubicBezTo>
                    <a:cubicBezTo>
                      <a:pt x="1" y="25"/>
                      <a:pt x="2" y="27"/>
                      <a:pt x="4" y="28"/>
                    </a:cubicBezTo>
                    <a:lnTo>
                      <a:pt x="23" y="38"/>
                    </a:lnTo>
                    <a:lnTo>
                      <a:pt x="77" y="77"/>
                    </a:lnTo>
                    <a:lnTo>
                      <a:pt x="88" y="91"/>
                    </a:lnTo>
                    <a:cubicBezTo>
                      <a:pt x="90" y="94"/>
                      <a:pt x="94" y="95"/>
                      <a:pt x="97" y="93"/>
                    </a:cubicBezTo>
                    <a:lnTo>
                      <a:pt x="106" y="89"/>
                    </a:lnTo>
                    <a:lnTo>
                      <a:pt x="178" y="111"/>
                    </a:lnTo>
                    <a:cubicBezTo>
                      <a:pt x="178" y="111"/>
                      <a:pt x="179" y="111"/>
                      <a:pt x="180" y="111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5" name="Freeform 26">
                <a:extLst>
                  <a:ext uri="{FF2B5EF4-FFF2-40B4-BE49-F238E27FC236}">
                    <a16:creationId xmlns="" xmlns:a16="http://schemas.microsoft.com/office/drawing/2014/main" id="{873A95E1-0BB3-415C-9E79-609C08DEE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5675" y="4297571"/>
                <a:ext cx="45928" cy="59436"/>
              </a:xfrm>
              <a:custGeom>
                <a:avLst/>
                <a:gdLst>
                  <a:gd name="T0" fmla="*/ 63 w 73"/>
                  <a:gd name="T1" fmla="*/ 37 h 95"/>
                  <a:gd name="T2" fmla="*/ 62 w 73"/>
                  <a:gd name="T3" fmla="*/ 35 h 95"/>
                  <a:gd name="T4" fmla="*/ 36 w 73"/>
                  <a:gd name="T5" fmla="*/ 3 h 95"/>
                  <a:gd name="T6" fmla="*/ 28 w 73"/>
                  <a:gd name="T7" fmla="*/ 1 h 95"/>
                  <a:gd name="T8" fmla="*/ 22 w 73"/>
                  <a:gd name="T9" fmla="*/ 2 h 95"/>
                  <a:gd name="T10" fmla="*/ 18 w 73"/>
                  <a:gd name="T11" fmla="*/ 5 h 95"/>
                  <a:gd name="T12" fmla="*/ 13 w 73"/>
                  <a:gd name="T13" fmla="*/ 10 h 95"/>
                  <a:gd name="T14" fmla="*/ 5 w 73"/>
                  <a:gd name="T15" fmla="*/ 14 h 95"/>
                  <a:gd name="T16" fmla="*/ 0 w 73"/>
                  <a:gd name="T17" fmla="*/ 23 h 95"/>
                  <a:gd name="T18" fmla="*/ 3 w 73"/>
                  <a:gd name="T19" fmla="*/ 36 h 95"/>
                  <a:gd name="T20" fmla="*/ 5 w 73"/>
                  <a:gd name="T21" fmla="*/ 40 h 95"/>
                  <a:gd name="T22" fmla="*/ 40 w 73"/>
                  <a:gd name="T23" fmla="*/ 74 h 95"/>
                  <a:gd name="T24" fmla="*/ 51 w 73"/>
                  <a:gd name="T25" fmla="*/ 91 h 95"/>
                  <a:gd name="T26" fmla="*/ 57 w 73"/>
                  <a:gd name="T27" fmla="*/ 94 h 95"/>
                  <a:gd name="T28" fmla="*/ 64 w 73"/>
                  <a:gd name="T29" fmla="*/ 94 h 95"/>
                  <a:gd name="T30" fmla="*/ 64 w 73"/>
                  <a:gd name="T31" fmla="*/ 94 h 95"/>
                  <a:gd name="T32" fmla="*/ 72 w 73"/>
                  <a:gd name="T33" fmla="*/ 87 h 95"/>
                  <a:gd name="T34" fmla="*/ 72 w 73"/>
                  <a:gd name="T35" fmla="*/ 71 h 95"/>
                  <a:gd name="T36" fmla="*/ 69 w 73"/>
                  <a:gd name="T37" fmla="*/ 52 h 95"/>
                  <a:gd name="T38" fmla="*/ 63 w 73"/>
                  <a:gd name="T39" fmla="*/ 3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95">
                    <a:moveTo>
                      <a:pt x="63" y="37"/>
                    </a:moveTo>
                    <a:cubicBezTo>
                      <a:pt x="63" y="36"/>
                      <a:pt x="63" y="35"/>
                      <a:pt x="62" y="35"/>
                    </a:cubicBezTo>
                    <a:lnTo>
                      <a:pt x="36" y="3"/>
                    </a:lnTo>
                    <a:cubicBezTo>
                      <a:pt x="34" y="1"/>
                      <a:pt x="31" y="0"/>
                      <a:pt x="28" y="1"/>
                    </a:cubicBezTo>
                    <a:lnTo>
                      <a:pt x="22" y="2"/>
                    </a:lnTo>
                    <a:cubicBezTo>
                      <a:pt x="21" y="3"/>
                      <a:pt x="19" y="3"/>
                      <a:pt x="18" y="5"/>
                    </a:cubicBezTo>
                    <a:lnTo>
                      <a:pt x="13" y="10"/>
                    </a:lnTo>
                    <a:lnTo>
                      <a:pt x="5" y="14"/>
                    </a:lnTo>
                    <a:cubicBezTo>
                      <a:pt x="2" y="15"/>
                      <a:pt x="0" y="19"/>
                      <a:pt x="0" y="23"/>
                    </a:cubicBezTo>
                    <a:lnTo>
                      <a:pt x="3" y="36"/>
                    </a:lnTo>
                    <a:cubicBezTo>
                      <a:pt x="3" y="38"/>
                      <a:pt x="4" y="39"/>
                      <a:pt x="5" y="40"/>
                    </a:cubicBezTo>
                    <a:lnTo>
                      <a:pt x="40" y="74"/>
                    </a:lnTo>
                    <a:lnTo>
                      <a:pt x="51" y="91"/>
                    </a:lnTo>
                    <a:cubicBezTo>
                      <a:pt x="52" y="93"/>
                      <a:pt x="55" y="94"/>
                      <a:pt x="57" y="94"/>
                    </a:cubicBezTo>
                    <a:lnTo>
                      <a:pt x="64" y="94"/>
                    </a:lnTo>
                    <a:lnTo>
                      <a:pt x="64" y="94"/>
                    </a:lnTo>
                    <a:cubicBezTo>
                      <a:pt x="68" y="94"/>
                      <a:pt x="72" y="91"/>
                      <a:pt x="72" y="87"/>
                    </a:cubicBezTo>
                    <a:lnTo>
                      <a:pt x="72" y="71"/>
                    </a:lnTo>
                    <a:lnTo>
                      <a:pt x="69" y="52"/>
                    </a:lnTo>
                    <a:lnTo>
                      <a:pt x="63" y="3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6" name="Freeform 27">
                <a:extLst>
                  <a:ext uri="{FF2B5EF4-FFF2-40B4-BE49-F238E27FC236}">
                    <a16:creationId xmlns="" xmlns:a16="http://schemas.microsoft.com/office/drawing/2014/main" id="{69879854-CAEA-4B21-AC27-419345399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9506" y="4286764"/>
                <a:ext cx="51330" cy="56735"/>
              </a:xfrm>
              <a:custGeom>
                <a:avLst/>
                <a:gdLst>
                  <a:gd name="T0" fmla="*/ 82 w 85"/>
                  <a:gd name="T1" fmla="*/ 52 h 94"/>
                  <a:gd name="T2" fmla="*/ 77 w 85"/>
                  <a:gd name="T3" fmla="*/ 48 h 94"/>
                  <a:gd name="T4" fmla="*/ 64 w 85"/>
                  <a:gd name="T5" fmla="*/ 45 h 94"/>
                  <a:gd name="T6" fmla="*/ 58 w 85"/>
                  <a:gd name="T7" fmla="*/ 35 h 94"/>
                  <a:gd name="T8" fmla="*/ 57 w 85"/>
                  <a:gd name="T9" fmla="*/ 33 h 94"/>
                  <a:gd name="T10" fmla="*/ 40 w 85"/>
                  <a:gd name="T11" fmla="*/ 17 h 94"/>
                  <a:gd name="T12" fmla="*/ 39 w 85"/>
                  <a:gd name="T13" fmla="*/ 13 h 94"/>
                  <a:gd name="T14" fmla="*/ 38 w 85"/>
                  <a:gd name="T15" fmla="*/ 10 h 94"/>
                  <a:gd name="T16" fmla="*/ 35 w 85"/>
                  <a:gd name="T17" fmla="*/ 6 h 94"/>
                  <a:gd name="T18" fmla="*/ 31 w 85"/>
                  <a:gd name="T19" fmla="*/ 3 h 94"/>
                  <a:gd name="T20" fmla="*/ 22 w 85"/>
                  <a:gd name="T21" fmla="*/ 0 h 94"/>
                  <a:gd name="T22" fmla="*/ 19 w 85"/>
                  <a:gd name="T23" fmla="*/ 0 h 94"/>
                  <a:gd name="T24" fmla="*/ 10 w 85"/>
                  <a:gd name="T25" fmla="*/ 1 h 94"/>
                  <a:gd name="T26" fmla="*/ 2 w 85"/>
                  <a:gd name="T27" fmla="*/ 6 h 94"/>
                  <a:gd name="T28" fmla="*/ 1 w 85"/>
                  <a:gd name="T29" fmla="*/ 12 h 94"/>
                  <a:gd name="T30" fmla="*/ 3 w 85"/>
                  <a:gd name="T31" fmla="*/ 20 h 94"/>
                  <a:gd name="T32" fmla="*/ 8 w 85"/>
                  <a:gd name="T33" fmla="*/ 24 h 94"/>
                  <a:gd name="T34" fmla="*/ 10 w 85"/>
                  <a:gd name="T35" fmla="*/ 33 h 94"/>
                  <a:gd name="T36" fmla="*/ 13 w 85"/>
                  <a:gd name="T37" fmla="*/ 42 h 94"/>
                  <a:gd name="T38" fmla="*/ 16 w 85"/>
                  <a:gd name="T39" fmla="*/ 45 h 94"/>
                  <a:gd name="T40" fmla="*/ 32 w 85"/>
                  <a:gd name="T41" fmla="*/ 56 h 94"/>
                  <a:gd name="T42" fmla="*/ 30 w 85"/>
                  <a:gd name="T43" fmla="*/ 58 h 94"/>
                  <a:gd name="T44" fmla="*/ 28 w 85"/>
                  <a:gd name="T45" fmla="*/ 67 h 94"/>
                  <a:gd name="T46" fmla="*/ 31 w 85"/>
                  <a:gd name="T47" fmla="*/ 74 h 94"/>
                  <a:gd name="T48" fmla="*/ 35 w 85"/>
                  <a:gd name="T49" fmla="*/ 78 h 94"/>
                  <a:gd name="T50" fmla="*/ 63 w 85"/>
                  <a:gd name="T51" fmla="*/ 93 h 94"/>
                  <a:gd name="T52" fmla="*/ 67 w 85"/>
                  <a:gd name="T53" fmla="*/ 93 h 94"/>
                  <a:gd name="T54" fmla="*/ 71 w 85"/>
                  <a:gd name="T55" fmla="*/ 92 h 94"/>
                  <a:gd name="T56" fmla="*/ 75 w 85"/>
                  <a:gd name="T57" fmla="*/ 85 h 94"/>
                  <a:gd name="T58" fmla="*/ 74 w 85"/>
                  <a:gd name="T59" fmla="*/ 78 h 94"/>
                  <a:gd name="T60" fmla="*/ 83 w 85"/>
                  <a:gd name="T61" fmla="*/ 58 h 94"/>
                  <a:gd name="T62" fmla="*/ 82 w 85"/>
                  <a:gd name="T63" fmla="*/ 5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" h="94">
                    <a:moveTo>
                      <a:pt x="82" y="52"/>
                    </a:moveTo>
                    <a:cubicBezTo>
                      <a:pt x="81" y="50"/>
                      <a:pt x="79" y="48"/>
                      <a:pt x="77" y="48"/>
                    </a:cubicBezTo>
                    <a:lnTo>
                      <a:pt x="64" y="45"/>
                    </a:lnTo>
                    <a:lnTo>
                      <a:pt x="58" y="35"/>
                    </a:lnTo>
                    <a:cubicBezTo>
                      <a:pt x="58" y="34"/>
                      <a:pt x="57" y="34"/>
                      <a:pt x="57" y="33"/>
                    </a:cubicBezTo>
                    <a:lnTo>
                      <a:pt x="40" y="17"/>
                    </a:lnTo>
                    <a:lnTo>
                      <a:pt x="39" y="13"/>
                    </a:lnTo>
                    <a:cubicBezTo>
                      <a:pt x="39" y="12"/>
                      <a:pt x="39" y="11"/>
                      <a:pt x="38" y="10"/>
                    </a:cubicBezTo>
                    <a:lnTo>
                      <a:pt x="35" y="6"/>
                    </a:lnTo>
                    <a:cubicBezTo>
                      <a:pt x="34" y="5"/>
                      <a:pt x="32" y="4"/>
                      <a:pt x="31" y="3"/>
                    </a:cubicBezTo>
                    <a:lnTo>
                      <a:pt x="22" y="0"/>
                    </a:lnTo>
                    <a:cubicBezTo>
                      <a:pt x="21" y="0"/>
                      <a:pt x="20" y="0"/>
                      <a:pt x="19" y="0"/>
                    </a:cubicBezTo>
                    <a:lnTo>
                      <a:pt x="10" y="1"/>
                    </a:lnTo>
                    <a:cubicBezTo>
                      <a:pt x="6" y="1"/>
                      <a:pt x="3" y="3"/>
                      <a:pt x="2" y="6"/>
                    </a:cubicBezTo>
                    <a:lnTo>
                      <a:pt x="1" y="12"/>
                    </a:lnTo>
                    <a:cubicBezTo>
                      <a:pt x="0" y="15"/>
                      <a:pt x="1" y="18"/>
                      <a:pt x="3" y="20"/>
                    </a:cubicBezTo>
                    <a:lnTo>
                      <a:pt x="8" y="24"/>
                    </a:lnTo>
                    <a:lnTo>
                      <a:pt x="10" y="33"/>
                    </a:lnTo>
                    <a:lnTo>
                      <a:pt x="13" y="42"/>
                    </a:lnTo>
                    <a:cubicBezTo>
                      <a:pt x="14" y="43"/>
                      <a:pt x="15" y="44"/>
                      <a:pt x="16" y="45"/>
                    </a:cubicBezTo>
                    <a:lnTo>
                      <a:pt x="32" y="56"/>
                    </a:lnTo>
                    <a:lnTo>
                      <a:pt x="30" y="58"/>
                    </a:lnTo>
                    <a:cubicBezTo>
                      <a:pt x="28" y="60"/>
                      <a:pt x="27" y="63"/>
                      <a:pt x="28" y="67"/>
                    </a:cubicBezTo>
                    <a:lnTo>
                      <a:pt x="31" y="74"/>
                    </a:lnTo>
                    <a:cubicBezTo>
                      <a:pt x="32" y="75"/>
                      <a:pt x="33" y="77"/>
                      <a:pt x="35" y="78"/>
                    </a:cubicBezTo>
                    <a:lnTo>
                      <a:pt x="63" y="93"/>
                    </a:lnTo>
                    <a:cubicBezTo>
                      <a:pt x="64" y="93"/>
                      <a:pt x="66" y="93"/>
                      <a:pt x="67" y="93"/>
                    </a:cubicBezTo>
                    <a:cubicBezTo>
                      <a:pt x="69" y="93"/>
                      <a:pt x="70" y="93"/>
                      <a:pt x="71" y="92"/>
                    </a:cubicBezTo>
                    <a:cubicBezTo>
                      <a:pt x="74" y="90"/>
                      <a:pt x="75" y="88"/>
                      <a:pt x="75" y="85"/>
                    </a:cubicBezTo>
                    <a:lnTo>
                      <a:pt x="74" y="78"/>
                    </a:lnTo>
                    <a:lnTo>
                      <a:pt x="83" y="58"/>
                    </a:lnTo>
                    <a:cubicBezTo>
                      <a:pt x="84" y="56"/>
                      <a:pt x="83" y="54"/>
                      <a:pt x="82" y="52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7" name="Freeform 28">
                <a:extLst>
                  <a:ext uri="{FF2B5EF4-FFF2-40B4-BE49-F238E27FC236}">
                    <a16:creationId xmlns="" xmlns:a16="http://schemas.microsoft.com/office/drawing/2014/main" id="{B6C854B1-4E1E-4F6A-B343-474099821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068" y="2722527"/>
                <a:ext cx="189113" cy="597057"/>
              </a:xfrm>
              <a:custGeom>
                <a:avLst/>
                <a:gdLst>
                  <a:gd name="T0" fmla="*/ 286 w 307"/>
                  <a:gd name="T1" fmla="*/ 946 h 973"/>
                  <a:gd name="T2" fmla="*/ 274 w 307"/>
                  <a:gd name="T3" fmla="*/ 934 h 973"/>
                  <a:gd name="T4" fmla="*/ 275 w 307"/>
                  <a:gd name="T5" fmla="*/ 916 h 973"/>
                  <a:gd name="T6" fmla="*/ 266 w 307"/>
                  <a:gd name="T7" fmla="*/ 879 h 973"/>
                  <a:gd name="T8" fmla="*/ 230 w 307"/>
                  <a:gd name="T9" fmla="*/ 827 h 973"/>
                  <a:gd name="T10" fmla="*/ 221 w 307"/>
                  <a:gd name="T11" fmla="*/ 786 h 973"/>
                  <a:gd name="T12" fmla="*/ 223 w 307"/>
                  <a:gd name="T13" fmla="*/ 761 h 973"/>
                  <a:gd name="T14" fmla="*/ 231 w 307"/>
                  <a:gd name="T15" fmla="*/ 739 h 973"/>
                  <a:gd name="T16" fmla="*/ 225 w 307"/>
                  <a:gd name="T17" fmla="*/ 710 h 973"/>
                  <a:gd name="T18" fmla="*/ 204 w 307"/>
                  <a:gd name="T19" fmla="*/ 664 h 973"/>
                  <a:gd name="T20" fmla="*/ 221 w 307"/>
                  <a:gd name="T21" fmla="*/ 647 h 973"/>
                  <a:gd name="T22" fmla="*/ 204 w 307"/>
                  <a:gd name="T23" fmla="*/ 572 h 973"/>
                  <a:gd name="T24" fmla="*/ 201 w 307"/>
                  <a:gd name="T25" fmla="*/ 485 h 973"/>
                  <a:gd name="T26" fmla="*/ 211 w 307"/>
                  <a:gd name="T27" fmla="*/ 456 h 973"/>
                  <a:gd name="T28" fmla="*/ 204 w 307"/>
                  <a:gd name="T29" fmla="*/ 439 h 973"/>
                  <a:gd name="T30" fmla="*/ 228 w 307"/>
                  <a:gd name="T31" fmla="*/ 384 h 973"/>
                  <a:gd name="T32" fmla="*/ 223 w 307"/>
                  <a:gd name="T33" fmla="*/ 339 h 973"/>
                  <a:gd name="T34" fmla="*/ 184 w 307"/>
                  <a:gd name="T35" fmla="*/ 330 h 973"/>
                  <a:gd name="T36" fmla="*/ 163 w 307"/>
                  <a:gd name="T37" fmla="*/ 314 h 973"/>
                  <a:gd name="T38" fmla="*/ 155 w 307"/>
                  <a:gd name="T39" fmla="*/ 302 h 973"/>
                  <a:gd name="T40" fmla="*/ 100 w 307"/>
                  <a:gd name="T41" fmla="*/ 173 h 973"/>
                  <a:gd name="T42" fmla="*/ 88 w 307"/>
                  <a:gd name="T43" fmla="*/ 96 h 973"/>
                  <a:gd name="T44" fmla="*/ 85 w 307"/>
                  <a:gd name="T45" fmla="*/ 9 h 973"/>
                  <a:gd name="T46" fmla="*/ 42 w 307"/>
                  <a:gd name="T47" fmla="*/ 4 h 973"/>
                  <a:gd name="T48" fmla="*/ 13 w 307"/>
                  <a:gd name="T49" fmla="*/ 43 h 973"/>
                  <a:gd name="T50" fmla="*/ 1 w 307"/>
                  <a:gd name="T51" fmla="*/ 101 h 973"/>
                  <a:gd name="T52" fmla="*/ 78 w 307"/>
                  <a:gd name="T53" fmla="*/ 200 h 973"/>
                  <a:gd name="T54" fmla="*/ 124 w 307"/>
                  <a:gd name="T55" fmla="*/ 325 h 973"/>
                  <a:gd name="T56" fmla="*/ 166 w 307"/>
                  <a:gd name="T57" fmla="*/ 376 h 973"/>
                  <a:gd name="T58" fmla="*/ 157 w 307"/>
                  <a:gd name="T59" fmla="*/ 399 h 973"/>
                  <a:gd name="T60" fmla="*/ 145 w 307"/>
                  <a:gd name="T61" fmla="*/ 400 h 973"/>
                  <a:gd name="T62" fmla="*/ 146 w 307"/>
                  <a:gd name="T63" fmla="*/ 419 h 973"/>
                  <a:gd name="T64" fmla="*/ 150 w 307"/>
                  <a:gd name="T65" fmla="*/ 432 h 973"/>
                  <a:gd name="T66" fmla="*/ 144 w 307"/>
                  <a:gd name="T67" fmla="*/ 461 h 973"/>
                  <a:gd name="T68" fmla="*/ 131 w 307"/>
                  <a:gd name="T69" fmla="*/ 474 h 973"/>
                  <a:gd name="T70" fmla="*/ 95 w 307"/>
                  <a:gd name="T71" fmla="*/ 475 h 973"/>
                  <a:gd name="T72" fmla="*/ 79 w 307"/>
                  <a:gd name="T73" fmla="*/ 466 h 973"/>
                  <a:gd name="T74" fmla="*/ 55 w 307"/>
                  <a:gd name="T75" fmla="*/ 430 h 973"/>
                  <a:gd name="T76" fmla="*/ 22 w 307"/>
                  <a:gd name="T77" fmla="*/ 414 h 973"/>
                  <a:gd name="T78" fmla="*/ 30 w 307"/>
                  <a:gd name="T79" fmla="*/ 440 h 973"/>
                  <a:gd name="T80" fmla="*/ 23 w 307"/>
                  <a:gd name="T81" fmla="*/ 457 h 973"/>
                  <a:gd name="T82" fmla="*/ 44 w 307"/>
                  <a:gd name="T83" fmla="*/ 488 h 973"/>
                  <a:gd name="T84" fmla="*/ 65 w 307"/>
                  <a:gd name="T85" fmla="*/ 596 h 973"/>
                  <a:gd name="T86" fmla="*/ 92 w 307"/>
                  <a:gd name="T87" fmla="*/ 617 h 973"/>
                  <a:gd name="T88" fmla="*/ 104 w 307"/>
                  <a:gd name="T89" fmla="*/ 626 h 973"/>
                  <a:gd name="T90" fmla="*/ 108 w 307"/>
                  <a:gd name="T91" fmla="*/ 647 h 973"/>
                  <a:gd name="T92" fmla="*/ 114 w 307"/>
                  <a:gd name="T93" fmla="*/ 726 h 973"/>
                  <a:gd name="T94" fmla="*/ 121 w 307"/>
                  <a:gd name="T95" fmla="*/ 728 h 973"/>
                  <a:gd name="T96" fmla="*/ 141 w 307"/>
                  <a:gd name="T97" fmla="*/ 736 h 973"/>
                  <a:gd name="T98" fmla="*/ 151 w 307"/>
                  <a:gd name="T99" fmla="*/ 746 h 973"/>
                  <a:gd name="T100" fmla="*/ 188 w 307"/>
                  <a:gd name="T101" fmla="*/ 909 h 973"/>
                  <a:gd name="T102" fmla="*/ 275 w 307"/>
                  <a:gd name="T103" fmla="*/ 970 h 973"/>
                  <a:gd name="T104" fmla="*/ 292 w 307"/>
                  <a:gd name="T105" fmla="*/ 969 h 973"/>
                  <a:gd name="T106" fmla="*/ 306 w 307"/>
                  <a:gd name="T107" fmla="*/ 952 h 973"/>
                  <a:gd name="T108" fmla="*/ 295 w 307"/>
                  <a:gd name="T109" fmla="*/ 946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07" h="973">
                    <a:moveTo>
                      <a:pt x="295" y="946"/>
                    </a:moveTo>
                    <a:cubicBezTo>
                      <a:pt x="292" y="948"/>
                      <a:pt x="289" y="947"/>
                      <a:pt x="286" y="946"/>
                    </a:cubicBezTo>
                    <a:lnTo>
                      <a:pt x="278" y="940"/>
                    </a:lnTo>
                    <a:cubicBezTo>
                      <a:pt x="276" y="939"/>
                      <a:pt x="275" y="936"/>
                      <a:pt x="274" y="934"/>
                    </a:cubicBezTo>
                    <a:lnTo>
                      <a:pt x="274" y="920"/>
                    </a:lnTo>
                    <a:cubicBezTo>
                      <a:pt x="274" y="918"/>
                      <a:pt x="274" y="917"/>
                      <a:pt x="275" y="916"/>
                    </a:cubicBezTo>
                    <a:lnTo>
                      <a:pt x="280" y="904"/>
                    </a:lnTo>
                    <a:lnTo>
                      <a:pt x="266" y="879"/>
                    </a:lnTo>
                    <a:lnTo>
                      <a:pt x="247" y="856"/>
                    </a:lnTo>
                    <a:lnTo>
                      <a:pt x="230" y="827"/>
                    </a:lnTo>
                    <a:cubicBezTo>
                      <a:pt x="229" y="826"/>
                      <a:pt x="229" y="825"/>
                      <a:pt x="229" y="824"/>
                    </a:cubicBezTo>
                    <a:lnTo>
                      <a:pt x="221" y="786"/>
                    </a:lnTo>
                    <a:cubicBezTo>
                      <a:pt x="221" y="785"/>
                      <a:pt x="221" y="784"/>
                      <a:pt x="221" y="783"/>
                    </a:cubicBezTo>
                    <a:lnTo>
                      <a:pt x="223" y="761"/>
                    </a:lnTo>
                    <a:cubicBezTo>
                      <a:pt x="223" y="761"/>
                      <a:pt x="223" y="760"/>
                      <a:pt x="224" y="759"/>
                    </a:cubicBezTo>
                    <a:lnTo>
                      <a:pt x="231" y="739"/>
                    </a:lnTo>
                    <a:lnTo>
                      <a:pt x="230" y="723"/>
                    </a:lnTo>
                    <a:lnTo>
                      <a:pt x="225" y="710"/>
                    </a:lnTo>
                    <a:lnTo>
                      <a:pt x="211" y="685"/>
                    </a:lnTo>
                    <a:lnTo>
                      <a:pt x="204" y="664"/>
                    </a:lnTo>
                    <a:cubicBezTo>
                      <a:pt x="202" y="661"/>
                      <a:pt x="204" y="657"/>
                      <a:pt x="207" y="655"/>
                    </a:cubicBezTo>
                    <a:lnTo>
                      <a:pt x="221" y="647"/>
                    </a:lnTo>
                    <a:lnTo>
                      <a:pt x="220" y="622"/>
                    </a:lnTo>
                    <a:lnTo>
                      <a:pt x="204" y="572"/>
                    </a:lnTo>
                    <a:lnTo>
                      <a:pt x="199" y="512"/>
                    </a:lnTo>
                    <a:lnTo>
                      <a:pt x="201" y="485"/>
                    </a:lnTo>
                    <a:cubicBezTo>
                      <a:pt x="201" y="484"/>
                      <a:pt x="201" y="484"/>
                      <a:pt x="201" y="483"/>
                    </a:cubicBezTo>
                    <a:lnTo>
                      <a:pt x="211" y="456"/>
                    </a:lnTo>
                    <a:lnTo>
                      <a:pt x="205" y="447"/>
                    </a:lnTo>
                    <a:cubicBezTo>
                      <a:pt x="203" y="445"/>
                      <a:pt x="203" y="442"/>
                      <a:pt x="204" y="439"/>
                    </a:cubicBezTo>
                    <a:lnTo>
                      <a:pt x="218" y="414"/>
                    </a:lnTo>
                    <a:lnTo>
                      <a:pt x="228" y="384"/>
                    </a:lnTo>
                    <a:lnTo>
                      <a:pt x="230" y="357"/>
                    </a:lnTo>
                    <a:lnTo>
                      <a:pt x="223" y="339"/>
                    </a:lnTo>
                    <a:lnTo>
                      <a:pt x="211" y="334"/>
                    </a:lnTo>
                    <a:lnTo>
                      <a:pt x="184" y="330"/>
                    </a:lnTo>
                    <a:cubicBezTo>
                      <a:pt x="182" y="329"/>
                      <a:pt x="181" y="329"/>
                      <a:pt x="180" y="328"/>
                    </a:cubicBezTo>
                    <a:lnTo>
                      <a:pt x="163" y="314"/>
                    </a:lnTo>
                    <a:cubicBezTo>
                      <a:pt x="162" y="314"/>
                      <a:pt x="162" y="313"/>
                      <a:pt x="162" y="313"/>
                    </a:cubicBezTo>
                    <a:lnTo>
                      <a:pt x="155" y="302"/>
                    </a:lnTo>
                    <a:lnTo>
                      <a:pt x="123" y="239"/>
                    </a:lnTo>
                    <a:lnTo>
                      <a:pt x="100" y="173"/>
                    </a:lnTo>
                    <a:lnTo>
                      <a:pt x="92" y="140"/>
                    </a:lnTo>
                    <a:lnTo>
                      <a:pt x="88" y="96"/>
                    </a:lnTo>
                    <a:lnTo>
                      <a:pt x="93" y="25"/>
                    </a:lnTo>
                    <a:lnTo>
                      <a:pt x="85" y="9"/>
                    </a:lnTo>
                    <a:lnTo>
                      <a:pt x="60" y="0"/>
                    </a:lnTo>
                    <a:lnTo>
                      <a:pt x="42" y="4"/>
                    </a:lnTo>
                    <a:lnTo>
                      <a:pt x="26" y="20"/>
                    </a:lnTo>
                    <a:lnTo>
                      <a:pt x="13" y="43"/>
                    </a:lnTo>
                    <a:lnTo>
                      <a:pt x="0" y="78"/>
                    </a:lnTo>
                    <a:lnTo>
                      <a:pt x="1" y="101"/>
                    </a:lnTo>
                    <a:lnTo>
                      <a:pt x="11" y="121"/>
                    </a:lnTo>
                    <a:lnTo>
                      <a:pt x="78" y="200"/>
                    </a:lnTo>
                    <a:lnTo>
                      <a:pt x="86" y="216"/>
                    </a:lnTo>
                    <a:lnTo>
                      <a:pt x="124" y="325"/>
                    </a:lnTo>
                    <a:lnTo>
                      <a:pt x="141" y="354"/>
                    </a:lnTo>
                    <a:lnTo>
                      <a:pt x="166" y="376"/>
                    </a:lnTo>
                    <a:cubicBezTo>
                      <a:pt x="169" y="379"/>
                      <a:pt x="169" y="384"/>
                      <a:pt x="167" y="387"/>
                    </a:cubicBezTo>
                    <a:lnTo>
                      <a:pt x="157" y="399"/>
                    </a:lnTo>
                    <a:cubicBezTo>
                      <a:pt x="156" y="401"/>
                      <a:pt x="154" y="402"/>
                      <a:pt x="151" y="402"/>
                    </a:cubicBezTo>
                    <a:cubicBezTo>
                      <a:pt x="149" y="402"/>
                      <a:pt x="147" y="401"/>
                      <a:pt x="145" y="400"/>
                    </a:cubicBezTo>
                    <a:lnTo>
                      <a:pt x="141" y="395"/>
                    </a:lnTo>
                    <a:lnTo>
                      <a:pt x="146" y="419"/>
                    </a:lnTo>
                    <a:lnTo>
                      <a:pt x="150" y="427"/>
                    </a:lnTo>
                    <a:cubicBezTo>
                      <a:pt x="150" y="429"/>
                      <a:pt x="151" y="430"/>
                      <a:pt x="150" y="432"/>
                    </a:cubicBezTo>
                    <a:lnTo>
                      <a:pt x="145" y="458"/>
                    </a:lnTo>
                    <a:cubicBezTo>
                      <a:pt x="145" y="459"/>
                      <a:pt x="145" y="460"/>
                      <a:pt x="144" y="461"/>
                    </a:cubicBezTo>
                    <a:lnTo>
                      <a:pt x="137" y="471"/>
                    </a:lnTo>
                    <a:cubicBezTo>
                      <a:pt x="135" y="473"/>
                      <a:pt x="133" y="474"/>
                      <a:pt x="131" y="474"/>
                    </a:cubicBezTo>
                    <a:lnTo>
                      <a:pt x="118" y="476"/>
                    </a:lnTo>
                    <a:lnTo>
                      <a:pt x="95" y="475"/>
                    </a:lnTo>
                    <a:cubicBezTo>
                      <a:pt x="94" y="475"/>
                      <a:pt x="92" y="474"/>
                      <a:pt x="91" y="474"/>
                    </a:cubicBezTo>
                    <a:lnTo>
                      <a:pt x="79" y="466"/>
                    </a:lnTo>
                    <a:cubicBezTo>
                      <a:pt x="78" y="465"/>
                      <a:pt x="77" y="465"/>
                      <a:pt x="77" y="464"/>
                    </a:cubicBezTo>
                    <a:lnTo>
                      <a:pt x="55" y="430"/>
                    </a:lnTo>
                    <a:lnTo>
                      <a:pt x="48" y="424"/>
                    </a:lnTo>
                    <a:lnTo>
                      <a:pt x="22" y="414"/>
                    </a:lnTo>
                    <a:lnTo>
                      <a:pt x="21" y="415"/>
                    </a:lnTo>
                    <a:lnTo>
                      <a:pt x="30" y="440"/>
                    </a:lnTo>
                    <a:cubicBezTo>
                      <a:pt x="31" y="442"/>
                      <a:pt x="30" y="445"/>
                      <a:pt x="29" y="447"/>
                    </a:cubicBezTo>
                    <a:lnTo>
                      <a:pt x="23" y="457"/>
                    </a:lnTo>
                    <a:lnTo>
                      <a:pt x="21" y="464"/>
                    </a:lnTo>
                    <a:lnTo>
                      <a:pt x="44" y="488"/>
                    </a:lnTo>
                    <a:cubicBezTo>
                      <a:pt x="45" y="489"/>
                      <a:pt x="46" y="490"/>
                      <a:pt x="46" y="492"/>
                    </a:cubicBezTo>
                    <a:lnTo>
                      <a:pt x="65" y="596"/>
                    </a:lnTo>
                    <a:lnTo>
                      <a:pt x="82" y="616"/>
                    </a:lnTo>
                    <a:lnTo>
                      <a:pt x="92" y="617"/>
                    </a:lnTo>
                    <a:cubicBezTo>
                      <a:pt x="94" y="617"/>
                      <a:pt x="96" y="618"/>
                      <a:pt x="97" y="619"/>
                    </a:cubicBezTo>
                    <a:lnTo>
                      <a:pt x="104" y="626"/>
                    </a:lnTo>
                    <a:cubicBezTo>
                      <a:pt x="105" y="627"/>
                      <a:pt x="105" y="629"/>
                      <a:pt x="106" y="630"/>
                    </a:cubicBezTo>
                    <a:lnTo>
                      <a:pt x="108" y="647"/>
                    </a:lnTo>
                    <a:lnTo>
                      <a:pt x="109" y="705"/>
                    </a:lnTo>
                    <a:lnTo>
                      <a:pt x="114" y="726"/>
                    </a:lnTo>
                    <a:lnTo>
                      <a:pt x="117" y="730"/>
                    </a:lnTo>
                    <a:lnTo>
                      <a:pt x="121" y="728"/>
                    </a:lnTo>
                    <a:cubicBezTo>
                      <a:pt x="124" y="726"/>
                      <a:pt x="127" y="726"/>
                      <a:pt x="130" y="728"/>
                    </a:cubicBezTo>
                    <a:lnTo>
                      <a:pt x="141" y="736"/>
                    </a:lnTo>
                    <a:lnTo>
                      <a:pt x="145" y="738"/>
                    </a:lnTo>
                    <a:cubicBezTo>
                      <a:pt x="148" y="739"/>
                      <a:pt x="151" y="742"/>
                      <a:pt x="151" y="746"/>
                    </a:cubicBezTo>
                    <a:lnTo>
                      <a:pt x="147" y="822"/>
                    </a:lnTo>
                    <a:lnTo>
                      <a:pt x="188" y="909"/>
                    </a:lnTo>
                    <a:lnTo>
                      <a:pt x="241" y="970"/>
                    </a:lnTo>
                    <a:lnTo>
                      <a:pt x="275" y="970"/>
                    </a:lnTo>
                    <a:lnTo>
                      <a:pt x="287" y="972"/>
                    </a:lnTo>
                    <a:lnTo>
                      <a:pt x="292" y="969"/>
                    </a:lnTo>
                    <a:lnTo>
                      <a:pt x="300" y="960"/>
                    </a:lnTo>
                    <a:lnTo>
                      <a:pt x="306" y="952"/>
                    </a:lnTo>
                    <a:lnTo>
                      <a:pt x="302" y="941"/>
                    </a:lnTo>
                    <a:lnTo>
                      <a:pt x="295" y="94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8" name="Freeform 29">
                <a:extLst>
                  <a:ext uri="{FF2B5EF4-FFF2-40B4-BE49-F238E27FC236}">
                    <a16:creationId xmlns="" xmlns:a16="http://schemas.microsoft.com/office/drawing/2014/main" id="{02F13519-38A5-4E11-9D2B-57A636ADC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043" y="3411440"/>
                <a:ext cx="59436" cy="56735"/>
              </a:xfrm>
              <a:custGeom>
                <a:avLst/>
                <a:gdLst>
                  <a:gd name="T0" fmla="*/ 28 w 97"/>
                  <a:gd name="T1" fmla="*/ 0 h 91"/>
                  <a:gd name="T2" fmla="*/ 26 w 97"/>
                  <a:gd name="T3" fmla="*/ 5 h 91"/>
                  <a:gd name="T4" fmla="*/ 16 w 97"/>
                  <a:gd name="T5" fmla="*/ 7 h 91"/>
                  <a:gd name="T6" fmla="*/ 8 w 97"/>
                  <a:gd name="T7" fmla="*/ 3 h 91"/>
                  <a:gd name="T8" fmla="*/ 0 w 97"/>
                  <a:gd name="T9" fmla="*/ 0 h 91"/>
                  <a:gd name="T10" fmla="*/ 7 w 97"/>
                  <a:gd name="T11" fmla="*/ 5 h 91"/>
                  <a:gd name="T12" fmla="*/ 9 w 97"/>
                  <a:gd name="T13" fmla="*/ 7 h 91"/>
                  <a:gd name="T14" fmla="*/ 50 w 97"/>
                  <a:gd name="T15" fmla="*/ 61 h 91"/>
                  <a:gd name="T16" fmla="*/ 81 w 97"/>
                  <a:gd name="T17" fmla="*/ 90 h 91"/>
                  <a:gd name="T18" fmla="*/ 96 w 97"/>
                  <a:gd name="T19" fmla="*/ 88 h 91"/>
                  <a:gd name="T20" fmla="*/ 89 w 97"/>
                  <a:gd name="T21" fmla="*/ 64 h 91"/>
                  <a:gd name="T22" fmla="*/ 28 w 97"/>
                  <a:gd name="T2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91">
                    <a:moveTo>
                      <a:pt x="28" y="0"/>
                    </a:moveTo>
                    <a:cubicBezTo>
                      <a:pt x="28" y="2"/>
                      <a:pt x="27" y="4"/>
                      <a:pt x="26" y="5"/>
                    </a:cubicBezTo>
                    <a:cubicBezTo>
                      <a:pt x="24" y="8"/>
                      <a:pt x="20" y="9"/>
                      <a:pt x="16" y="7"/>
                    </a:cubicBezTo>
                    <a:lnTo>
                      <a:pt x="8" y="3"/>
                    </a:lnTo>
                    <a:lnTo>
                      <a:pt x="0" y="0"/>
                    </a:lnTo>
                    <a:lnTo>
                      <a:pt x="7" y="5"/>
                    </a:lnTo>
                    <a:cubicBezTo>
                      <a:pt x="7" y="6"/>
                      <a:pt x="8" y="6"/>
                      <a:pt x="9" y="7"/>
                    </a:cubicBezTo>
                    <a:lnTo>
                      <a:pt x="50" y="61"/>
                    </a:lnTo>
                    <a:lnTo>
                      <a:pt x="81" y="90"/>
                    </a:lnTo>
                    <a:lnTo>
                      <a:pt x="96" y="88"/>
                    </a:lnTo>
                    <a:lnTo>
                      <a:pt x="89" y="64"/>
                    </a:lnTo>
                    <a:lnTo>
                      <a:pt x="28" y="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49" name="Freeform 30">
                <a:extLst>
                  <a:ext uri="{FF2B5EF4-FFF2-40B4-BE49-F238E27FC236}">
                    <a16:creationId xmlns="" xmlns:a16="http://schemas.microsoft.com/office/drawing/2014/main" id="{20CB4953-0579-4DF3-8B8F-3131DFC1B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8536" y="2644179"/>
                <a:ext cx="289073" cy="324194"/>
              </a:xfrm>
              <a:custGeom>
                <a:avLst/>
                <a:gdLst>
                  <a:gd name="T0" fmla="*/ 253 w 471"/>
                  <a:gd name="T1" fmla="*/ 469 h 530"/>
                  <a:gd name="T2" fmla="*/ 348 w 471"/>
                  <a:gd name="T3" fmla="*/ 524 h 530"/>
                  <a:gd name="T4" fmla="*/ 387 w 471"/>
                  <a:gd name="T5" fmla="*/ 527 h 530"/>
                  <a:gd name="T6" fmla="*/ 403 w 471"/>
                  <a:gd name="T7" fmla="*/ 518 h 530"/>
                  <a:gd name="T8" fmla="*/ 388 w 471"/>
                  <a:gd name="T9" fmla="*/ 501 h 530"/>
                  <a:gd name="T10" fmla="*/ 391 w 471"/>
                  <a:gd name="T11" fmla="*/ 483 h 530"/>
                  <a:gd name="T12" fmla="*/ 418 w 471"/>
                  <a:gd name="T13" fmla="*/ 470 h 530"/>
                  <a:gd name="T14" fmla="*/ 443 w 471"/>
                  <a:gd name="T15" fmla="*/ 483 h 530"/>
                  <a:gd name="T16" fmla="*/ 468 w 471"/>
                  <a:gd name="T17" fmla="*/ 470 h 530"/>
                  <a:gd name="T18" fmla="*/ 455 w 471"/>
                  <a:gd name="T19" fmla="*/ 432 h 530"/>
                  <a:gd name="T20" fmla="*/ 379 w 471"/>
                  <a:gd name="T21" fmla="*/ 358 h 530"/>
                  <a:gd name="T22" fmla="*/ 331 w 471"/>
                  <a:gd name="T23" fmla="*/ 314 h 530"/>
                  <a:gd name="T24" fmla="*/ 306 w 471"/>
                  <a:gd name="T25" fmla="*/ 306 h 530"/>
                  <a:gd name="T26" fmla="*/ 287 w 471"/>
                  <a:gd name="T27" fmla="*/ 286 h 530"/>
                  <a:gd name="T28" fmla="*/ 277 w 471"/>
                  <a:gd name="T29" fmla="*/ 245 h 530"/>
                  <a:gd name="T30" fmla="*/ 292 w 471"/>
                  <a:gd name="T31" fmla="*/ 181 h 530"/>
                  <a:gd name="T32" fmla="*/ 268 w 471"/>
                  <a:gd name="T33" fmla="*/ 165 h 530"/>
                  <a:gd name="T34" fmla="*/ 225 w 471"/>
                  <a:gd name="T35" fmla="*/ 161 h 530"/>
                  <a:gd name="T36" fmla="*/ 203 w 471"/>
                  <a:gd name="T37" fmla="*/ 147 h 530"/>
                  <a:gd name="T38" fmla="*/ 204 w 471"/>
                  <a:gd name="T39" fmla="*/ 133 h 530"/>
                  <a:gd name="T40" fmla="*/ 217 w 471"/>
                  <a:gd name="T41" fmla="*/ 87 h 530"/>
                  <a:gd name="T42" fmla="*/ 194 w 471"/>
                  <a:gd name="T43" fmla="*/ 50 h 530"/>
                  <a:gd name="T44" fmla="*/ 183 w 471"/>
                  <a:gd name="T45" fmla="*/ 29 h 530"/>
                  <a:gd name="T46" fmla="*/ 181 w 471"/>
                  <a:gd name="T47" fmla="*/ 9 h 530"/>
                  <a:gd name="T48" fmla="*/ 150 w 471"/>
                  <a:gd name="T49" fmla="*/ 1 h 530"/>
                  <a:gd name="T50" fmla="*/ 147 w 471"/>
                  <a:gd name="T51" fmla="*/ 12 h 530"/>
                  <a:gd name="T52" fmla="*/ 154 w 471"/>
                  <a:gd name="T53" fmla="*/ 26 h 530"/>
                  <a:gd name="T54" fmla="*/ 153 w 471"/>
                  <a:gd name="T55" fmla="*/ 63 h 530"/>
                  <a:gd name="T56" fmla="*/ 139 w 471"/>
                  <a:gd name="T57" fmla="*/ 81 h 530"/>
                  <a:gd name="T58" fmla="*/ 142 w 471"/>
                  <a:gd name="T59" fmla="*/ 101 h 530"/>
                  <a:gd name="T60" fmla="*/ 145 w 471"/>
                  <a:gd name="T61" fmla="*/ 119 h 530"/>
                  <a:gd name="T62" fmla="*/ 142 w 471"/>
                  <a:gd name="T63" fmla="*/ 136 h 530"/>
                  <a:gd name="T64" fmla="*/ 121 w 471"/>
                  <a:gd name="T65" fmla="*/ 172 h 530"/>
                  <a:gd name="T66" fmla="*/ 126 w 471"/>
                  <a:gd name="T67" fmla="*/ 204 h 530"/>
                  <a:gd name="T68" fmla="*/ 103 w 471"/>
                  <a:gd name="T69" fmla="*/ 215 h 530"/>
                  <a:gd name="T70" fmla="*/ 51 w 471"/>
                  <a:gd name="T71" fmla="*/ 220 h 530"/>
                  <a:gd name="T72" fmla="*/ 51 w 471"/>
                  <a:gd name="T73" fmla="*/ 249 h 530"/>
                  <a:gd name="T74" fmla="*/ 45 w 471"/>
                  <a:gd name="T75" fmla="*/ 261 h 530"/>
                  <a:gd name="T76" fmla="*/ 23 w 471"/>
                  <a:gd name="T77" fmla="*/ 265 h 530"/>
                  <a:gd name="T78" fmla="*/ 6 w 471"/>
                  <a:gd name="T79" fmla="*/ 272 h 530"/>
                  <a:gd name="T80" fmla="*/ 15 w 471"/>
                  <a:gd name="T81" fmla="*/ 307 h 530"/>
                  <a:gd name="T82" fmla="*/ 70 w 471"/>
                  <a:gd name="T83" fmla="*/ 362 h 530"/>
                  <a:gd name="T84" fmla="*/ 200 w 471"/>
                  <a:gd name="T85" fmla="*/ 387 h 530"/>
                  <a:gd name="T86" fmla="*/ 210 w 471"/>
                  <a:gd name="T87" fmla="*/ 386 h 530"/>
                  <a:gd name="T88" fmla="*/ 207 w 471"/>
                  <a:gd name="T89" fmla="*/ 367 h 530"/>
                  <a:gd name="T90" fmla="*/ 233 w 471"/>
                  <a:gd name="T91" fmla="*/ 348 h 530"/>
                  <a:gd name="T92" fmla="*/ 244 w 471"/>
                  <a:gd name="T93" fmla="*/ 352 h 530"/>
                  <a:gd name="T94" fmla="*/ 252 w 471"/>
                  <a:gd name="T95" fmla="*/ 371 h 530"/>
                  <a:gd name="T96" fmla="*/ 249 w 471"/>
                  <a:gd name="T97" fmla="*/ 461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71" h="530">
                    <a:moveTo>
                      <a:pt x="249" y="461"/>
                    </a:moveTo>
                    <a:lnTo>
                      <a:pt x="253" y="469"/>
                    </a:lnTo>
                    <a:lnTo>
                      <a:pt x="286" y="482"/>
                    </a:lnTo>
                    <a:lnTo>
                      <a:pt x="348" y="524"/>
                    </a:lnTo>
                    <a:lnTo>
                      <a:pt x="366" y="529"/>
                    </a:lnTo>
                    <a:lnTo>
                      <a:pt x="387" y="527"/>
                    </a:lnTo>
                    <a:lnTo>
                      <a:pt x="402" y="521"/>
                    </a:lnTo>
                    <a:lnTo>
                      <a:pt x="403" y="518"/>
                    </a:lnTo>
                    <a:lnTo>
                      <a:pt x="390" y="507"/>
                    </a:lnTo>
                    <a:cubicBezTo>
                      <a:pt x="389" y="505"/>
                      <a:pt x="388" y="503"/>
                      <a:pt x="388" y="501"/>
                    </a:cubicBezTo>
                    <a:lnTo>
                      <a:pt x="388" y="490"/>
                    </a:lnTo>
                    <a:cubicBezTo>
                      <a:pt x="388" y="487"/>
                      <a:pt x="389" y="485"/>
                      <a:pt x="391" y="483"/>
                    </a:cubicBezTo>
                    <a:lnTo>
                      <a:pt x="408" y="470"/>
                    </a:lnTo>
                    <a:cubicBezTo>
                      <a:pt x="411" y="468"/>
                      <a:pt x="415" y="468"/>
                      <a:pt x="418" y="470"/>
                    </a:cubicBezTo>
                    <a:lnTo>
                      <a:pt x="431" y="480"/>
                    </a:lnTo>
                    <a:lnTo>
                      <a:pt x="443" y="483"/>
                    </a:lnTo>
                    <a:lnTo>
                      <a:pt x="455" y="480"/>
                    </a:lnTo>
                    <a:lnTo>
                      <a:pt x="468" y="470"/>
                    </a:lnTo>
                    <a:cubicBezTo>
                      <a:pt x="469" y="470"/>
                      <a:pt x="469" y="470"/>
                      <a:pt x="470" y="469"/>
                    </a:cubicBezTo>
                    <a:lnTo>
                      <a:pt x="455" y="432"/>
                    </a:lnTo>
                    <a:lnTo>
                      <a:pt x="381" y="364"/>
                    </a:lnTo>
                    <a:cubicBezTo>
                      <a:pt x="380" y="362"/>
                      <a:pt x="379" y="360"/>
                      <a:pt x="379" y="358"/>
                    </a:cubicBezTo>
                    <a:lnTo>
                      <a:pt x="379" y="314"/>
                    </a:lnTo>
                    <a:lnTo>
                      <a:pt x="331" y="314"/>
                    </a:lnTo>
                    <a:cubicBezTo>
                      <a:pt x="330" y="314"/>
                      <a:pt x="330" y="314"/>
                      <a:pt x="329" y="313"/>
                    </a:cubicBezTo>
                    <a:lnTo>
                      <a:pt x="306" y="306"/>
                    </a:lnTo>
                    <a:cubicBezTo>
                      <a:pt x="305" y="306"/>
                      <a:pt x="304" y="305"/>
                      <a:pt x="303" y="304"/>
                    </a:cubicBezTo>
                    <a:lnTo>
                      <a:pt x="287" y="286"/>
                    </a:lnTo>
                    <a:cubicBezTo>
                      <a:pt x="286" y="285"/>
                      <a:pt x="285" y="284"/>
                      <a:pt x="285" y="283"/>
                    </a:cubicBezTo>
                    <a:lnTo>
                      <a:pt x="277" y="245"/>
                    </a:lnTo>
                    <a:cubicBezTo>
                      <a:pt x="277" y="244"/>
                      <a:pt x="277" y="243"/>
                      <a:pt x="277" y="242"/>
                    </a:cubicBezTo>
                    <a:lnTo>
                      <a:pt x="292" y="181"/>
                    </a:lnTo>
                    <a:lnTo>
                      <a:pt x="287" y="159"/>
                    </a:lnTo>
                    <a:lnTo>
                      <a:pt x="268" y="165"/>
                    </a:lnTo>
                    <a:cubicBezTo>
                      <a:pt x="267" y="165"/>
                      <a:pt x="266" y="165"/>
                      <a:pt x="265" y="165"/>
                    </a:cubicBezTo>
                    <a:lnTo>
                      <a:pt x="225" y="161"/>
                    </a:lnTo>
                    <a:cubicBezTo>
                      <a:pt x="224" y="161"/>
                      <a:pt x="223" y="160"/>
                      <a:pt x="222" y="160"/>
                    </a:cubicBezTo>
                    <a:lnTo>
                      <a:pt x="203" y="147"/>
                    </a:lnTo>
                    <a:cubicBezTo>
                      <a:pt x="200" y="145"/>
                      <a:pt x="198" y="141"/>
                      <a:pt x="199" y="139"/>
                    </a:cubicBezTo>
                    <a:cubicBezTo>
                      <a:pt x="199" y="136"/>
                      <a:pt x="201" y="134"/>
                      <a:pt x="204" y="133"/>
                    </a:cubicBezTo>
                    <a:lnTo>
                      <a:pt x="230" y="120"/>
                    </a:lnTo>
                    <a:lnTo>
                      <a:pt x="217" y="87"/>
                    </a:lnTo>
                    <a:lnTo>
                      <a:pt x="198" y="55"/>
                    </a:lnTo>
                    <a:lnTo>
                      <a:pt x="194" y="50"/>
                    </a:lnTo>
                    <a:lnTo>
                      <a:pt x="188" y="41"/>
                    </a:lnTo>
                    <a:lnTo>
                      <a:pt x="183" y="29"/>
                    </a:lnTo>
                    <a:lnTo>
                      <a:pt x="180" y="14"/>
                    </a:lnTo>
                    <a:cubicBezTo>
                      <a:pt x="180" y="13"/>
                      <a:pt x="180" y="11"/>
                      <a:pt x="181" y="9"/>
                    </a:cubicBezTo>
                    <a:lnTo>
                      <a:pt x="163" y="0"/>
                    </a:lnTo>
                    <a:lnTo>
                      <a:pt x="150" y="1"/>
                    </a:lnTo>
                    <a:lnTo>
                      <a:pt x="143" y="9"/>
                    </a:lnTo>
                    <a:cubicBezTo>
                      <a:pt x="144" y="9"/>
                      <a:pt x="146" y="11"/>
                      <a:pt x="147" y="12"/>
                    </a:cubicBezTo>
                    <a:lnTo>
                      <a:pt x="153" y="22"/>
                    </a:lnTo>
                    <a:cubicBezTo>
                      <a:pt x="154" y="23"/>
                      <a:pt x="154" y="24"/>
                      <a:pt x="154" y="26"/>
                    </a:cubicBezTo>
                    <a:lnTo>
                      <a:pt x="155" y="41"/>
                    </a:lnTo>
                    <a:lnTo>
                      <a:pt x="153" y="63"/>
                    </a:lnTo>
                    <a:cubicBezTo>
                      <a:pt x="153" y="64"/>
                      <a:pt x="152" y="66"/>
                      <a:pt x="151" y="67"/>
                    </a:cubicBezTo>
                    <a:lnTo>
                      <a:pt x="139" y="81"/>
                    </a:lnTo>
                    <a:lnTo>
                      <a:pt x="138" y="90"/>
                    </a:lnTo>
                    <a:lnTo>
                      <a:pt x="142" y="101"/>
                    </a:lnTo>
                    <a:lnTo>
                      <a:pt x="145" y="116"/>
                    </a:lnTo>
                    <a:cubicBezTo>
                      <a:pt x="145" y="117"/>
                      <a:pt x="145" y="118"/>
                      <a:pt x="145" y="119"/>
                    </a:cubicBezTo>
                    <a:lnTo>
                      <a:pt x="142" y="134"/>
                    </a:lnTo>
                    <a:cubicBezTo>
                      <a:pt x="142" y="135"/>
                      <a:pt x="142" y="136"/>
                      <a:pt x="142" y="136"/>
                    </a:cubicBezTo>
                    <a:lnTo>
                      <a:pt x="135" y="151"/>
                    </a:lnTo>
                    <a:lnTo>
                      <a:pt x="121" y="172"/>
                    </a:lnTo>
                    <a:lnTo>
                      <a:pt x="130" y="193"/>
                    </a:lnTo>
                    <a:cubicBezTo>
                      <a:pt x="132" y="197"/>
                      <a:pt x="130" y="202"/>
                      <a:pt x="126" y="204"/>
                    </a:cubicBezTo>
                    <a:lnTo>
                      <a:pt x="106" y="214"/>
                    </a:lnTo>
                    <a:cubicBezTo>
                      <a:pt x="105" y="214"/>
                      <a:pt x="104" y="215"/>
                      <a:pt x="103" y="215"/>
                    </a:cubicBezTo>
                    <a:lnTo>
                      <a:pt x="58" y="216"/>
                    </a:lnTo>
                    <a:lnTo>
                      <a:pt x="51" y="220"/>
                    </a:lnTo>
                    <a:lnTo>
                      <a:pt x="50" y="233"/>
                    </a:lnTo>
                    <a:lnTo>
                      <a:pt x="51" y="249"/>
                    </a:lnTo>
                    <a:cubicBezTo>
                      <a:pt x="51" y="250"/>
                      <a:pt x="50" y="252"/>
                      <a:pt x="49" y="253"/>
                    </a:cubicBezTo>
                    <a:lnTo>
                      <a:pt x="45" y="261"/>
                    </a:lnTo>
                    <a:cubicBezTo>
                      <a:pt x="43" y="263"/>
                      <a:pt x="41" y="265"/>
                      <a:pt x="38" y="265"/>
                    </a:cubicBezTo>
                    <a:lnTo>
                      <a:pt x="23" y="265"/>
                    </a:lnTo>
                    <a:lnTo>
                      <a:pt x="14" y="267"/>
                    </a:lnTo>
                    <a:lnTo>
                      <a:pt x="6" y="272"/>
                    </a:lnTo>
                    <a:lnTo>
                      <a:pt x="0" y="281"/>
                    </a:lnTo>
                    <a:lnTo>
                      <a:pt x="15" y="307"/>
                    </a:lnTo>
                    <a:lnTo>
                      <a:pt x="41" y="338"/>
                    </a:lnTo>
                    <a:lnTo>
                      <a:pt x="70" y="362"/>
                    </a:lnTo>
                    <a:lnTo>
                      <a:pt x="101" y="372"/>
                    </a:lnTo>
                    <a:lnTo>
                      <a:pt x="200" y="387"/>
                    </a:lnTo>
                    <a:lnTo>
                      <a:pt x="211" y="386"/>
                    </a:lnTo>
                    <a:lnTo>
                      <a:pt x="210" y="386"/>
                    </a:lnTo>
                    <a:cubicBezTo>
                      <a:pt x="208" y="384"/>
                      <a:pt x="207" y="382"/>
                      <a:pt x="207" y="379"/>
                    </a:cubicBezTo>
                    <a:lnTo>
                      <a:pt x="207" y="367"/>
                    </a:lnTo>
                    <a:cubicBezTo>
                      <a:pt x="207" y="364"/>
                      <a:pt x="208" y="362"/>
                      <a:pt x="211" y="360"/>
                    </a:cubicBezTo>
                    <a:lnTo>
                      <a:pt x="233" y="348"/>
                    </a:lnTo>
                    <a:cubicBezTo>
                      <a:pt x="235" y="347"/>
                      <a:pt x="237" y="347"/>
                      <a:pt x="239" y="348"/>
                    </a:cubicBezTo>
                    <a:cubicBezTo>
                      <a:pt x="242" y="349"/>
                      <a:pt x="243" y="350"/>
                      <a:pt x="244" y="352"/>
                    </a:cubicBezTo>
                    <a:lnTo>
                      <a:pt x="251" y="367"/>
                    </a:lnTo>
                    <a:cubicBezTo>
                      <a:pt x="252" y="368"/>
                      <a:pt x="252" y="369"/>
                      <a:pt x="252" y="371"/>
                    </a:cubicBezTo>
                    <a:lnTo>
                      <a:pt x="249" y="434"/>
                    </a:lnTo>
                    <a:lnTo>
                      <a:pt x="249" y="46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0" name="Freeform 31">
                <a:extLst>
                  <a:ext uri="{FF2B5EF4-FFF2-40B4-BE49-F238E27FC236}">
                    <a16:creationId xmlns="" xmlns:a16="http://schemas.microsoft.com/office/drawing/2014/main" id="{B3DF4863-3E02-48CC-9CD6-1B0EF40C2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0793" y="2184904"/>
                <a:ext cx="851010" cy="672704"/>
              </a:xfrm>
              <a:custGeom>
                <a:avLst/>
                <a:gdLst>
                  <a:gd name="T0" fmla="*/ 92 w 1391"/>
                  <a:gd name="T1" fmla="*/ 443 h 1099"/>
                  <a:gd name="T2" fmla="*/ 110 w 1391"/>
                  <a:gd name="T3" fmla="*/ 467 h 1099"/>
                  <a:gd name="T4" fmla="*/ 117 w 1391"/>
                  <a:gd name="T5" fmla="*/ 567 h 1099"/>
                  <a:gd name="T6" fmla="*/ 101 w 1391"/>
                  <a:gd name="T7" fmla="*/ 647 h 1099"/>
                  <a:gd name="T8" fmla="*/ 108 w 1391"/>
                  <a:gd name="T9" fmla="*/ 793 h 1099"/>
                  <a:gd name="T10" fmla="*/ 108 w 1391"/>
                  <a:gd name="T11" fmla="*/ 878 h 1099"/>
                  <a:gd name="T12" fmla="*/ 150 w 1391"/>
                  <a:gd name="T13" fmla="*/ 851 h 1099"/>
                  <a:gd name="T14" fmla="*/ 231 w 1391"/>
                  <a:gd name="T15" fmla="*/ 568 h 1099"/>
                  <a:gd name="T16" fmla="*/ 282 w 1391"/>
                  <a:gd name="T17" fmla="*/ 550 h 1099"/>
                  <a:gd name="T18" fmla="*/ 356 w 1391"/>
                  <a:gd name="T19" fmla="*/ 574 h 1099"/>
                  <a:gd name="T20" fmla="*/ 519 w 1391"/>
                  <a:gd name="T21" fmla="*/ 671 h 1099"/>
                  <a:gd name="T22" fmla="*/ 512 w 1391"/>
                  <a:gd name="T23" fmla="*/ 633 h 1099"/>
                  <a:gd name="T24" fmla="*/ 584 w 1391"/>
                  <a:gd name="T25" fmla="*/ 671 h 1099"/>
                  <a:gd name="T26" fmla="*/ 596 w 1391"/>
                  <a:gd name="T27" fmla="*/ 734 h 1099"/>
                  <a:gd name="T28" fmla="*/ 814 w 1391"/>
                  <a:gd name="T29" fmla="*/ 935 h 1099"/>
                  <a:gd name="T30" fmla="*/ 925 w 1391"/>
                  <a:gd name="T31" fmla="*/ 1015 h 1099"/>
                  <a:gd name="T32" fmla="*/ 952 w 1391"/>
                  <a:gd name="T33" fmla="*/ 1087 h 1099"/>
                  <a:gd name="T34" fmla="*/ 961 w 1391"/>
                  <a:gd name="T35" fmla="*/ 1070 h 1099"/>
                  <a:gd name="T36" fmla="*/ 1023 w 1391"/>
                  <a:gd name="T37" fmla="*/ 1037 h 1099"/>
                  <a:gd name="T38" fmla="*/ 1062 w 1391"/>
                  <a:gd name="T39" fmla="*/ 1047 h 1099"/>
                  <a:gd name="T40" fmla="*/ 1125 w 1391"/>
                  <a:gd name="T41" fmla="*/ 1044 h 1099"/>
                  <a:gd name="T42" fmla="*/ 1107 w 1391"/>
                  <a:gd name="T43" fmla="*/ 969 h 1099"/>
                  <a:gd name="T44" fmla="*/ 1057 w 1391"/>
                  <a:gd name="T45" fmla="*/ 916 h 1099"/>
                  <a:gd name="T46" fmla="*/ 1056 w 1391"/>
                  <a:gd name="T47" fmla="*/ 905 h 1099"/>
                  <a:gd name="T48" fmla="*/ 1070 w 1391"/>
                  <a:gd name="T49" fmla="*/ 888 h 1099"/>
                  <a:gd name="T50" fmla="*/ 1072 w 1391"/>
                  <a:gd name="T51" fmla="*/ 739 h 1099"/>
                  <a:gd name="T52" fmla="*/ 1059 w 1391"/>
                  <a:gd name="T53" fmla="*/ 698 h 1099"/>
                  <a:gd name="T54" fmla="*/ 1071 w 1391"/>
                  <a:gd name="T55" fmla="*/ 679 h 1099"/>
                  <a:gd name="T56" fmla="*/ 1082 w 1391"/>
                  <a:gd name="T57" fmla="*/ 641 h 1099"/>
                  <a:gd name="T58" fmla="*/ 1140 w 1391"/>
                  <a:gd name="T59" fmla="*/ 591 h 1099"/>
                  <a:gd name="T60" fmla="*/ 1168 w 1391"/>
                  <a:gd name="T61" fmla="*/ 603 h 1099"/>
                  <a:gd name="T62" fmla="*/ 1242 w 1391"/>
                  <a:gd name="T63" fmla="*/ 639 h 1099"/>
                  <a:gd name="T64" fmla="*/ 1272 w 1391"/>
                  <a:gd name="T65" fmla="*/ 622 h 1099"/>
                  <a:gd name="T66" fmla="*/ 1324 w 1391"/>
                  <a:gd name="T67" fmla="*/ 594 h 1099"/>
                  <a:gd name="T68" fmla="*/ 1329 w 1391"/>
                  <a:gd name="T69" fmla="*/ 559 h 1099"/>
                  <a:gd name="T70" fmla="*/ 1370 w 1391"/>
                  <a:gd name="T71" fmla="*/ 520 h 1099"/>
                  <a:gd name="T72" fmla="*/ 1390 w 1391"/>
                  <a:gd name="T73" fmla="*/ 447 h 1099"/>
                  <a:gd name="T74" fmla="*/ 1338 w 1391"/>
                  <a:gd name="T75" fmla="*/ 433 h 1099"/>
                  <a:gd name="T76" fmla="*/ 1171 w 1391"/>
                  <a:gd name="T77" fmla="*/ 336 h 1099"/>
                  <a:gd name="T78" fmla="*/ 1084 w 1391"/>
                  <a:gd name="T79" fmla="*/ 316 h 1099"/>
                  <a:gd name="T80" fmla="*/ 1004 w 1391"/>
                  <a:gd name="T81" fmla="*/ 273 h 1099"/>
                  <a:gd name="T82" fmla="*/ 962 w 1391"/>
                  <a:gd name="T83" fmla="*/ 350 h 1099"/>
                  <a:gd name="T84" fmla="*/ 847 w 1391"/>
                  <a:gd name="T85" fmla="*/ 362 h 1099"/>
                  <a:gd name="T86" fmla="*/ 706 w 1391"/>
                  <a:gd name="T87" fmla="*/ 259 h 1099"/>
                  <a:gd name="T88" fmla="*/ 683 w 1391"/>
                  <a:gd name="T89" fmla="*/ 190 h 1099"/>
                  <a:gd name="T90" fmla="*/ 661 w 1391"/>
                  <a:gd name="T91" fmla="*/ 165 h 1099"/>
                  <a:gd name="T92" fmla="*/ 597 w 1391"/>
                  <a:gd name="T93" fmla="*/ 110 h 1099"/>
                  <a:gd name="T94" fmla="*/ 585 w 1391"/>
                  <a:gd name="T95" fmla="*/ 26 h 1099"/>
                  <a:gd name="T96" fmla="*/ 552 w 1391"/>
                  <a:gd name="T97" fmla="*/ 15 h 1099"/>
                  <a:gd name="T98" fmla="*/ 480 w 1391"/>
                  <a:gd name="T99" fmla="*/ 123 h 1099"/>
                  <a:gd name="T100" fmla="*/ 460 w 1391"/>
                  <a:gd name="T101" fmla="*/ 218 h 1099"/>
                  <a:gd name="T102" fmla="*/ 368 w 1391"/>
                  <a:gd name="T103" fmla="*/ 310 h 1099"/>
                  <a:gd name="T104" fmla="*/ 255 w 1391"/>
                  <a:gd name="T105" fmla="*/ 345 h 1099"/>
                  <a:gd name="T106" fmla="*/ 91 w 1391"/>
                  <a:gd name="T107" fmla="*/ 314 h 1099"/>
                  <a:gd name="T108" fmla="*/ 0 w 1391"/>
                  <a:gd name="T109" fmla="*/ 357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91" h="1099">
                    <a:moveTo>
                      <a:pt x="5" y="377"/>
                    </a:moveTo>
                    <a:lnTo>
                      <a:pt x="16" y="394"/>
                    </a:lnTo>
                    <a:lnTo>
                      <a:pt x="25" y="404"/>
                    </a:lnTo>
                    <a:lnTo>
                      <a:pt x="92" y="443"/>
                    </a:lnTo>
                    <a:lnTo>
                      <a:pt x="104" y="452"/>
                    </a:lnTo>
                    <a:cubicBezTo>
                      <a:pt x="105" y="452"/>
                      <a:pt x="106" y="453"/>
                      <a:pt x="106" y="455"/>
                    </a:cubicBezTo>
                    <a:lnTo>
                      <a:pt x="109" y="461"/>
                    </a:lnTo>
                    <a:cubicBezTo>
                      <a:pt x="110" y="463"/>
                      <a:pt x="110" y="465"/>
                      <a:pt x="110" y="467"/>
                    </a:cubicBezTo>
                    <a:lnTo>
                      <a:pt x="103" y="485"/>
                    </a:lnTo>
                    <a:lnTo>
                      <a:pt x="102" y="497"/>
                    </a:lnTo>
                    <a:lnTo>
                      <a:pt x="105" y="514"/>
                    </a:lnTo>
                    <a:lnTo>
                      <a:pt x="117" y="567"/>
                    </a:lnTo>
                    <a:lnTo>
                      <a:pt x="119" y="586"/>
                    </a:lnTo>
                    <a:lnTo>
                      <a:pt x="119" y="601"/>
                    </a:lnTo>
                    <a:lnTo>
                      <a:pt x="113" y="622"/>
                    </a:lnTo>
                    <a:lnTo>
                      <a:pt x="101" y="647"/>
                    </a:lnTo>
                    <a:lnTo>
                      <a:pt x="99" y="656"/>
                    </a:lnTo>
                    <a:lnTo>
                      <a:pt x="98" y="666"/>
                    </a:lnTo>
                    <a:lnTo>
                      <a:pt x="99" y="695"/>
                    </a:lnTo>
                    <a:lnTo>
                      <a:pt x="108" y="793"/>
                    </a:lnTo>
                    <a:lnTo>
                      <a:pt x="109" y="836"/>
                    </a:lnTo>
                    <a:lnTo>
                      <a:pt x="107" y="854"/>
                    </a:lnTo>
                    <a:lnTo>
                      <a:pt x="107" y="869"/>
                    </a:lnTo>
                    <a:lnTo>
                      <a:pt x="108" y="878"/>
                    </a:lnTo>
                    <a:lnTo>
                      <a:pt x="113" y="888"/>
                    </a:lnTo>
                    <a:lnTo>
                      <a:pt x="116" y="891"/>
                    </a:lnTo>
                    <a:lnTo>
                      <a:pt x="136" y="900"/>
                    </a:lnTo>
                    <a:lnTo>
                      <a:pt x="150" y="851"/>
                    </a:lnTo>
                    <a:lnTo>
                      <a:pt x="163" y="729"/>
                    </a:lnTo>
                    <a:lnTo>
                      <a:pt x="180" y="666"/>
                    </a:lnTo>
                    <a:lnTo>
                      <a:pt x="204" y="611"/>
                    </a:lnTo>
                    <a:lnTo>
                      <a:pt x="231" y="568"/>
                    </a:lnTo>
                    <a:cubicBezTo>
                      <a:pt x="231" y="567"/>
                      <a:pt x="232" y="566"/>
                      <a:pt x="233" y="566"/>
                    </a:cubicBezTo>
                    <a:lnTo>
                      <a:pt x="256" y="548"/>
                    </a:lnTo>
                    <a:cubicBezTo>
                      <a:pt x="258" y="546"/>
                      <a:pt x="260" y="546"/>
                      <a:pt x="262" y="546"/>
                    </a:cubicBezTo>
                    <a:lnTo>
                      <a:pt x="282" y="550"/>
                    </a:lnTo>
                    <a:cubicBezTo>
                      <a:pt x="283" y="551"/>
                      <a:pt x="284" y="551"/>
                      <a:pt x="285" y="551"/>
                    </a:cubicBezTo>
                    <a:lnTo>
                      <a:pt x="306" y="563"/>
                    </a:lnTo>
                    <a:lnTo>
                      <a:pt x="354" y="574"/>
                    </a:lnTo>
                    <a:cubicBezTo>
                      <a:pt x="354" y="574"/>
                      <a:pt x="355" y="574"/>
                      <a:pt x="356" y="574"/>
                    </a:cubicBezTo>
                    <a:lnTo>
                      <a:pt x="492" y="644"/>
                    </a:lnTo>
                    <a:cubicBezTo>
                      <a:pt x="492" y="644"/>
                      <a:pt x="493" y="645"/>
                      <a:pt x="494" y="646"/>
                    </a:cubicBezTo>
                    <a:lnTo>
                      <a:pt x="511" y="665"/>
                    </a:lnTo>
                    <a:lnTo>
                      <a:pt x="519" y="671"/>
                    </a:lnTo>
                    <a:lnTo>
                      <a:pt x="527" y="671"/>
                    </a:lnTo>
                    <a:lnTo>
                      <a:pt x="533" y="667"/>
                    </a:lnTo>
                    <a:lnTo>
                      <a:pt x="535" y="661"/>
                    </a:lnTo>
                    <a:lnTo>
                      <a:pt x="512" y="633"/>
                    </a:lnTo>
                    <a:cubicBezTo>
                      <a:pt x="509" y="630"/>
                      <a:pt x="509" y="625"/>
                      <a:pt x="512" y="622"/>
                    </a:cubicBezTo>
                    <a:cubicBezTo>
                      <a:pt x="515" y="619"/>
                      <a:pt x="519" y="619"/>
                      <a:pt x="523" y="621"/>
                    </a:cubicBezTo>
                    <a:lnTo>
                      <a:pt x="569" y="655"/>
                    </a:lnTo>
                    <a:lnTo>
                      <a:pt x="584" y="671"/>
                    </a:lnTo>
                    <a:cubicBezTo>
                      <a:pt x="587" y="674"/>
                      <a:pt x="587" y="679"/>
                      <a:pt x="584" y="682"/>
                    </a:cubicBezTo>
                    <a:lnTo>
                      <a:pt x="570" y="696"/>
                    </a:lnTo>
                    <a:lnTo>
                      <a:pt x="577" y="714"/>
                    </a:lnTo>
                    <a:lnTo>
                      <a:pt x="596" y="734"/>
                    </a:lnTo>
                    <a:lnTo>
                      <a:pt x="613" y="743"/>
                    </a:lnTo>
                    <a:cubicBezTo>
                      <a:pt x="614" y="744"/>
                      <a:pt x="615" y="744"/>
                      <a:pt x="615" y="745"/>
                    </a:cubicBezTo>
                    <a:lnTo>
                      <a:pt x="679" y="830"/>
                    </a:lnTo>
                    <a:lnTo>
                      <a:pt x="814" y="935"/>
                    </a:lnTo>
                    <a:lnTo>
                      <a:pt x="890" y="976"/>
                    </a:lnTo>
                    <a:lnTo>
                      <a:pt x="911" y="991"/>
                    </a:lnTo>
                    <a:cubicBezTo>
                      <a:pt x="911" y="992"/>
                      <a:pt x="912" y="993"/>
                      <a:pt x="912" y="994"/>
                    </a:cubicBezTo>
                    <a:lnTo>
                      <a:pt x="925" y="1015"/>
                    </a:lnTo>
                    <a:cubicBezTo>
                      <a:pt x="926" y="1016"/>
                      <a:pt x="926" y="1017"/>
                      <a:pt x="926" y="1018"/>
                    </a:cubicBezTo>
                    <a:lnTo>
                      <a:pt x="931" y="1047"/>
                    </a:lnTo>
                    <a:lnTo>
                      <a:pt x="953" y="1098"/>
                    </a:lnTo>
                    <a:lnTo>
                      <a:pt x="952" y="1087"/>
                    </a:lnTo>
                    <a:lnTo>
                      <a:pt x="954" y="1079"/>
                    </a:lnTo>
                    <a:cubicBezTo>
                      <a:pt x="954" y="1078"/>
                      <a:pt x="955" y="1077"/>
                      <a:pt x="956" y="1076"/>
                    </a:cubicBezTo>
                    <a:lnTo>
                      <a:pt x="959" y="1071"/>
                    </a:lnTo>
                    <a:cubicBezTo>
                      <a:pt x="960" y="1071"/>
                      <a:pt x="961" y="1070"/>
                      <a:pt x="961" y="1070"/>
                    </a:cubicBezTo>
                    <a:lnTo>
                      <a:pt x="1007" y="1041"/>
                    </a:lnTo>
                    <a:cubicBezTo>
                      <a:pt x="1008" y="1040"/>
                      <a:pt x="1008" y="1040"/>
                      <a:pt x="1009" y="1040"/>
                    </a:cubicBezTo>
                    <a:lnTo>
                      <a:pt x="1019" y="1037"/>
                    </a:lnTo>
                    <a:cubicBezTo>
                      <a:pt x="1020" y="1037"/>
                      <a:pt x="1022" y="1037"/>
                      <a:pt x="1023" y="1037"/>
                    </a:cubicBezTo>
                    <a:lnTo>
                      <a:pt x="1030" y="1039"/>
                    </a:lnTo>
                    <a:cubicBezTo>
                      <a:pt x="1031" y="1039"/>
                      <a:pt x="1032" y="1040"/>
                      <a:pt x="1034" y="1041"/>
                    </a:cubicBezTo>
                    <a:lnTo>
                      <a:pt x="1043" y="1050"/>
                    </a:lnTo>
                    <a:lnTo>
                      <a:pt x="1062" y="1047"/>
                    </a:lnTo>
                    <a:lnTo>
                      <a:pt x="1099" y="1050"/>
                    </a:lnTo>
                    <a:lnTo>
                      <a:pt x="1118" y="1049"/>
                    </a:lnTo>
                    <a:lnTo>
                      <a:pt x="1123" y="1047"/>
                    </a:lnTo>
                    <a:lnTo>
                      <a:pt x="1125" y="1044"/>
                    </a:lnTo>
                    <a:lnTo>
                      <a:pt x="1129" y="1032"/>
                    </a:lnTo>
                    <a:lnTo>
                      <a:pt x="1130" y="1021"/>
                    </a:lnTo>
                    <a:lnTo>
                      <a:pt x="1130" y="1014"/>
                    </a:lnTo>
                    <a:lnTo>
                      <a:pt x="1107" y="969"/>
                    </a:lnTo>
                    <a:lnTo>
                      <a:pt x="1061" y="924"/>
                    </a:lnTo>
                    <a:cubicBezTo>
                      <a:pt x="1061" y="924"/>
                      <a:pt x="1060" y="923"/>
                      <a:pt x="1060" y="922"/>
                    </a:cubicBezTo>
                    <a:lnTo>
                      <a:pt x="1058" y="918"/>
                    </a:lnTo>
                    <a:lnTo>
                      <a:pt x="1057" y="916"/>
                    </a:lnTo>
                    <a:cubicBezTo>
                      <a:pt x="1057" y="915"/>
                      <a:pt x="1057" y="914"/>
                      <a:pt x="1056" y="913"/>
                    </a:cubicBezTo>
                    <a:lnTo>
                      <a:pt x="1056" y="906"/>
                    </a:lnTo>
                    <a:lnTo>
                      <a:pt x="1056" y="905"/>
                    </a:lnTo>
                    <a:lnTo>
                      <a:pt x="1056" y="905"/>
                    </a:lnTo>
                    <a:cubicBezTo>
                      <a:pt x="1056" y="904"/>
                      <a:pt x="1056" y="904"/>
                      <a:pt x="1056" y="903"/>
                    </a:cubicBezTo>
                    <a:cubicBezTo>
                      <a:pt x="1056" y="901"/>
                      <a:pt x="1057" y="898"/>
                      <a:pt x="1060" y="897"/>
                    </a:cubicBezTo>
                    <a:lnTo>
                      <a:pt x="1068" y="891"/>
                    </a:lnTo>
                    <a:lnTo>
                      <a:pt x="1070" y="888"/>
                    </a:lnTo>
                    <a:lnTo>
                      <a:pt x="1072" y="883"/>
                    </a:lnTo>
                    <a:lnTo>
                      <a:pt x="1073" y="791"/>
                    </a:lnTo>
                    <a:lnTo>
                      <a:pt x="1078" y="756"/>
                    </a:lnTo>
                    <a:lnTo>
                      <a:pt x="1072" y="739"/>
                    </a:lnTo>
                    <a:lnTo>
                      <a:pt x="1067" y="729"/>
                    </a:lnTo>
                    <a:lnTo>
                      <a:pt x="1060" y="710"/>
                    </a:lnTo>
                    <a:cubicBezTo>
                      <a:pt x="1059" y="709"/>
                      <a:pt x="1059" y="708"/>
                      <a:pt x="1059" y="708"/>
                    </a:cubicBezTo>
                    <a:lnTo>
                      <a:pt x="1059" y="698"/>
                    </a:lnTo>
                    <a:cubicBezTo>
                      <a:pt x="1059" y="697"/>
                      <a:pt x="1059" y="696"/>
                      <a:pt x="1059" y="695"/>
                    </a:cubicBezTo>
                    <a:lnTo>
                      <a:pt x="1062" y="688"/>
                    </a:lnTo>
                    <a:cubicBezTo>
                      <a:pt x="1063" y="686"/>
                      <a:pt x="1064" y="685"/>
                      <a:pt x="1065" y="685"/>
                    </a:cubicBezTo>
                    <a:lnTo>
                      <a:pt x="1071" y="679"/>
                    </a:lnTo>
                    <a:lnTo>
                      <a:pt x="1072" y="677"/>
                    </a:lnTo>
                    <a:lnTo>
                      <a:pt x="1073" y="672"/>
                    </a:lnTo>
                    <a:lnTo>
                      <a:pt x="1074" y="664"/>
                    </a:lnTo>
                    <a:lnTo>
                      <a:pt x="1082" y="641"/>
                    </a:lnTo>
                    <a:lnTo>
                      <a:pt x="1089" y="626"/>
                    </a:lnTo>
                    <a:cubicBezTo>
                      <a:pt x="1090" y="625"/>
                      <a:pt x="1090" y="624"/>
                      <a:pt x="1092" y="623"/>
                    </a:cubicBezTo>
                    <a:lnTo>
                      <a:pt x="1136" y="593"/>
                    </a:lnTo>
                    <a:cubicBezTo>
                      <a:pt x="1137" y="592"/>
                      <a:pt x="1139" y="591"/>
                      <a:pt x="1140" y="591"/>
                    </a:cubicBezTo>
                    <a:lnTo>
                      <a:pt x="1146" y="591"/>
                    </a:lnTo>
                    <a:lnTo>
                      <a:pt x="1155" y="593"/>
                    </a:lnTo>
                    <a:cubicBezTo>
                      <a:pt x="1156" y="593"/>
                      <a:pt x="1157" y="594"/>
                      <a:pt x="1158" y="595"/>
                    </a:cubicBezTo>
                    <a:lnTo>
                      <a:pt x="1168" y="603"/>
                    </a:lnTo>
                    <a:lnTo>
                      <a:pt x="1182" y="611"/>
                    </a:lnTo>
                    <a:lnTo>
                      <a:pt x="1217" y="622"/>
                    </a:lnTo>
                    <a:lnTo>
                      <a:pt x="1231" y="630"/>
                    </a:lnTo>
                    <a:lnTo>
                      <a:pt x="1242" y="639"/>
                    </a:lnTo>
                    <a:cubicBezTo>
                      <a:pt x="1243" y="640"/>
                      <a:pt x="1243" y="641"/>
                      <a:pt x="1244" y="642"/>
                    </a:cubicBezTo>
                    <a:lnTo>
                      <a:pt x="1246" y="647"/>
                    </a:lnTo>
                    <a:lnTo>
                      <a:pt x="1253" y="653"/>
                    </a:lnTo>
                    <a:lnTo>
                      <a:pt x="1272" y="622"/>
                    </a:lnTo>
                    <a:lnTo>
                      <a:pt x="1277" y="617"/>
                    </a:lnTo>
                    <a:cubicBezTo>
                      <a:pt x="1278" y="617"/>
                      <a:pt x="1278" y="616"/>
                      <a:pt x="1279" y="616"/>
                    </a:cubicBezTo>
                    <a:lnTo>
                      <a:pt x="1318" y="600"/>
                    </a:lnTo>
                    <a:lnTo>
                      <a:pt x="1324" y="594"/>
                    </a:lnTo>
                    <a:lnTo>
                      <a:pt x="1327" y="588"/>
                    </a:lnTo>
                    <a:lnTo>
                      <a:pt x="1326" y="575"/>
                    </a:lnTo>
                    <a:lnTo>
                      <a:pt x="1326" y="568"/>
                    </a:lnTo>
                    <a:lnTo>
                      <a:pt x="1329" y="559"/>
                    </a:lnTo>
                    <a:cubicBezTo>
                      <a:pt x="1330" y="559"/>
                      <a:pt x="1330" y="558"/>
                      <a:pt x="1331" y="557"/>
                    </a:cubicBezTo>
                    <a:lnTo>
                      <a:pt x="1338" y="550"/>
                    </a:lnTo>
                    <a:lnTo>
                      <a:pt x="1363" y="528"/>
                    </a:lnTo>
                    <a:lnTo>
                      <a:pt x="1370" y="520"/>
                    </a:lnTo>
                    <a:lnTo>
                      <a:pt x="1374" y="513"/>
                    </a:lnTo>
                    <a:lnTo>
                      <a:pt x="1385" y="479"/>
                    </a:lnTo>
                    <a:lnTo>
                      <a:pt x="1390" y="454"/>
                    </a:lnTo>
                    <a:lnTo>
                      <a:pt x="1390" y="447"/>
                    </a:lnTo>
                    <a:lnTo>
                      <a:pt x="1390" y="439"/>
                    </a:lnTo>
                    <a:lnTo>
                      <a:pt x="1388" y="427"/>
                    </a:lnTo>
                    <a:lnTo>
                      <a:pt x="1383" y="416"/>
                    </a:lnTo>
                    <a:lnTo>
                      <a:pt x="1338" y="433"/>
                    </a:lnTo>
                    <a:cubicBezTo>
                      <a:pt x="1337" y="434"/>
                      <a:pt x="1335" y="434"/>
                      <a:pt x="1334" y="434"/>
                    </a:cubicBezTo>
                    <a:lnTo>
                      <a:pt x="1278" y="426"/>
                    </a:lnTo>
                    <a:cubicBezTo>
                      <a:pt x="1276" y="425"/>
                      <a:pt x="1275" y="425"/>
                      <a:pt x="1274" y="424"/>
                    </a:cubicBezTo>
                    <a:lnTo>
                      <a:pt x="1171" y="336"/>
                    </a:lnTo>
                    <a:lnTo>
                      <a:pt x="1113" y="335"/>
                    </a:lnTo>
                    <a:cubicBezTo>
                      <a:pt x="1111" y="335"/>
                      <a:pt x="1109" y="334"/>
                      <a:pt x="1107" y="332"/>
                    </a:cubicBezTo>
                    <a:lnTo>
                      <a:pt x="1096" y="322"/>
                    </a:lnTo>
                    <a:lnTo>
                      <a:pt x="1084" y="316"/>
                    </a:lnTo>
                    <a:lnTo>
                      <a:pt x="1056" y="312"/>
                    </a:lnTo>
                    <a:cubicBezTo>
                      <a:pt x="1054" y="312"/>
                      <a:pt x="1052" y="311"/>
                      <a:pt x="1051" y="310"/>
                    </a:cubicBezTo>
                    <a:lnTo>
                      <a:pt x="1029" y="290"/>
                    </a:lnTo>
                    <a:lnTo>
                      <a:pt x="1004" y="273"/>
                    </a:lnTo>
                    <a:lnTo>
                      <a:pt x="991" y="274"/>
                    </a:lnTo>
                    <a:lnTo>
                      <a:pt x="987" y="305"/>
                    </a:lnTo>
                    <a:cubicBezTo>
                      <a:pt x="987" y="307"/>
                      <a:pt x="986" y="308"/>
                      <a:pt x="986" y="308"/>
                    </a:cubicBezTo>
                    <a:lnTo>
                      <a:pt x="962" y="350"/>
                    </a:lnTo>
                    <a:cubicBezTo>
                      <a:pt x="961" y="352"/>
                      <a:pt x="959" y="353"/>
                      <a:pt x="957" y="354"/>
                    </a:cubicBezTo>
                    <a:lnTo>
                      <a:pt x="904" y="373"/>
                    </a:lnTo>
                    <a:cubicBezTo>
                      <a:pt x="902" y="374"/>
                      <a:pt x="901" y="374"/>
                      <a:pt x="899" y="374"/>
                    </a:cubicBezTo>
                    <a:lnTo>
                      <a:pt x="847" y="362"/>
                    </a:lnTo>
                    <a:cubicBezTo>
                      <a:pt x="844" y="362"/>
                      <a:pt x="842" y="360"/>
                      <a:pt x="841" y="358"/>
                    </a:cubicBezTo>
                    <a:lnTo>
                      <a:pt x="822" y="310"/>
                    </a:lnTo>
                    <a:lnTo>
                      <a:pt x="708" y="260"/>
                    </a:lnTo>
                    <a:cubicBezTo>
                      <a:pt x="708" y="260"/>
                      <a:pt x="707" y="259"/>
                      <a:pt x="706" y="259"/>
                    </a:cubicBezTo>
                    <a:lnTo>
                      <a:pt x="681" y="237"/>
                    </a:lnTo>
                    <a:cubicBezTo>
                      <a:pt x="680" y="236"/>
                      <a:pt x="679" y="234"/>
                      <a:pt x="679" y="232"/>
                    </a:cubicBezTo>
                    <a:lnTo>
                      <a:pt x="678" y="222"/>
                    </a:lnTo>
                    <a:lnTo>
                      <a:pt x="683" y="190"/>
                    </a:lnTo>
                    <a:lnTo>
                      <a:pt x="681" y="179"/>
                    </a:lnTo>
                    <a:lnTo>
                      <a:pt x="676" y="172"/>
                    </a:lnTo>
                    <a:lnTo>
                      <a:pt x="669" y="168"/>
                    </a:lnTo>
                    <a:lnTo>
                      <a:pt x="661" y="165"/>
                    </a:lnTo>
                    <a:cubicBezTo>
                      <a:pt x="660" y="165"/>
                      <a:pt x="659" y="165"/>
                      <a:pt x="659" y="164"/>
                    </a:cubicBezTo>
                    <a:lnTo>
                      <a:pt x="616" y="129"/>
                    </a:lnTo>
                    <a:lnTo>
                      <a:pt x="599" y="112"/>
                    </a:lnTo>
                    <a:cubicBezTo>
                      <a:pt x="598" y="111"/>
                      <a:pt x="598" y="110"/>
                      <a:pt x="597" y="110"/>
                    </a:cubicBezTo>
                    <a:lnTo>
                      <a:pt x="586" y="87"/>
                    </a:lnTo>
                    <a:cubicBezTo>
                      <a:pt x="585" y="86"/>
                      <a:pt x="585" y="85"/>
                      <a:pt x="585" y="84"/>
                    </a:cubicBezTo>
                    <a:lnTo>
                      <a:pt x="584" y="60"/>
                    </a:lnTo>
                    <a:lnTo>
                      <a:pt x="585" y="26"/>
                    </a:lnTo>
                    <a:lnTo>
                      <a:pt x="583" y="4"/>
                    </a:lnTo>
                    <a:lnTo>
                      <a:pt x="576" y="0"/>
                    </a:lnTo>
                    <a:lnTo>
                      <a:pt x="560" y="6"/>
                    </a:lnTo>
                    <a:lnTo>
                      <a:pt x="552" y="15"/>
                    </a:lnTo>
                    <a:lnTo>
                      <a:pt x="537" y="50"/>
                    </a:lnTo>
                    <a:lnTo>
                      <a:pt x="523" y="71"/>
                    </a:lnTo>
                    <a:lnTo>
                      <a:pt x="491" y="107"/>
                    </a:lnTo>
                    <a:lnTo>
                      <a:pt x="480" y="123"/>
                    </a:lnTo>
                    <a:lnTo>
                      <a:pt x="472" y="145"/>
                    </a:lnTo>
                    <a:lnTo>
                      <a:pt x="472" y="151"/>
                    </a:lnTo>
                    <a:lnTo>
                      <a:pt x="467" y="192"/>
                    </a:lnTo>
                    <a:lnTo>
                      <a:pt x="460" y="218"/>
                    </a:lnTo>
                    <a:lnTo>
                      <a:pt x="443" y="250"/>
                    </a:lnTo>
                    <a:cubicBezTo>
                      <a:pt x="442" y="251"/>
                      <a:pt x="441" y="252"/>
                      <a:pt x="440" y="253"/>
                    </a:cubicBezTo>
                    <a:lnTo>
                      <a:pt x="391" y="289"/>
                    </a:lnTo>
                    <a:lnTo>
                      <a:pt x="368" y="310"/>
                    </a:lnTo>
                    <a:lnTo>
                      <a:pt x="319" y="339"/>
                    </a:lnTo>
                    <a:cubicBezTo>
                      <a:pt x="318" y="339"/>
                      <a:pt x="316" y="340"/>
                      <a:pt x="315" y="340"/>
                    </a:cubicBezTo>
                    <a:lnTo>
                      <a:pt x="257" y="345"/>
                    </a:lnTo>
                    <a:cubicBezTo>
                      <a:pt x="257" y="345"/>
                      <a:pt x="256" y="345"/>
                      <a:pt x="255" y="345"/>
                    </a:cubicBezTo>
                    <a:lnTo>
                      <a:pt x="197" y="334"/>
                    </a:lnTo>
                    <a:lnTo>
                      <a:pt x="145" y="311"/>
                    </a:lnTo>
                    <a:lnTo>
                      <a:pt x="121" y="306"/>
                    </a:lnTo>
                    <a:lnTo>
                      <a:pt x="91" y="314"/>
                    </a:lnTo>
                    <a:lnTo>
                      <a:pt x="32" y="342"/>
                    </a:lnTo>
                    <a:cubicBezTo>
                      <a:pt x="32" y="342"/>
                      <a:pt x="31" y="343"/>
                      <a:pt x="30" y="343"/>
                    </a:cubicBezTo>
                    <a:lnTo>
                      <a:pt x="1" y="348"/>
                    </a:lnTo>
                    <a:lnTo>
                      <a:pt x="0" y="357"/>
                    </a:lnTo>
                    <a:lnTo>
                      <a:pt x="1" y="365"/>
                    </a:lnTo>
                    <a:lnTo>
                      <a:pt x="5" y="37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1" name="Freeform 32">
                <a:extLst>
                  <a:ext uri="{FF2B5EF4-FFF2-40B4-BE49-F238E27FC236}">
                    <a16:creationId xmlns="" xmlns:a16="http://schemas.microsoft.com/office/drawing/2014/main" id="{381BDBAB-4F01-471B-8EA5-C3524611F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294" y="3227729"/>
                <a:ext cx="64839" cy="148590"/>
              </a:xfrm>
              <a:custGeom>
                <a:avLst/>
                <a:gdLst>
                  <a:gd name="T0" fmla="*/ 70 w 105"/>
                  <a:gd name="T1" fmla="*/ 176 h 244"/>
                  <a:gd name="T2" fmla="*/ 69 w 105"/>
                  <a:gd name="T3" fmla="*/ 173 h 244"/>
                  <a:gd name="T4" fmla="*/ 64 w 105"/>
                  <a:gd name="T5" fmla="*/ 125 h 244"/>
                  <a:gd name="T6" fmla="*/ 58 w 105"/>
                  <a:gd name="T7" fmla="*/ 98 h 244"/>
                  <a:gd name="T8" fmla="*/ 52 w 105"/>
                  <a:gd name="T9" fmla="*/ 84 h 244"/>
                  <a:gd name="T10" fmla="*/ 52 w 105"/>
                  <a:gd name="T11" fmla="*/ 79 h 244"/>
                  <a:gd name="T12" fmla="*/ 60 w 105"/>
                  <a:gd name="T13" fmla="*/ 42 h 244"/>
                  <a:gd name="T14" fmla="*/ 43 w 105"/>
                  <a:gd name="T15" fmla="*/ 23 h 244"/>
                  <a:gd name="T16" fmla="*/ 13 w 105"/>
                  <a:gd name="T17" fmla="*/ 8 h 244"/>
                  <a:gd name="T18" fmla="*/ 0 w 105"/>
                  <a:gd name="T19" fmla="*/ 0 h 244"/>
                  <a:gd name="T20" fmla="*/ 1 w 105"/>
                  <a:gd name="T21" fmla="*/ 14 h 244"/>
                  <a:gd name="T22" fmla="*/ 10 w 105"/>
                  <a:gd name="T23" fmla="*/ 68 h 244"/>
                  <a:gd name="T24" fmla="*/ 16 w 105"/>
                  <a:gd name="T25" fmla="*/ 90 h 244"/>
                  <a:gd name="T26" fmla="*/ 49 w 105"/>
                  <a:gd name="T27" fmla="*/ 146 h 244"/>
                  <a:gd name="T28" fmla="*/ 50 w 105"/>
                  <a:gd name="T29" fmla="*/ 148 h 244"/>
                  <a:gd name="T30" fmla="*/ 58 w 105"/>
                  <a:gd name="T31" fmla="*/ 183 h 244"/>
                  <a:gd name="T32" fmla="*/ 56 w 105"/>
                  <a:gd name="T33" fmla="*/ 190 h 244"/>
                  <a:gd name="T34" fmla="*/ 37 w 105"/>
                  <a:gd name="T35" fmla="*/ 214 h 244"/>
                  <a:gd name="T36" fmla="*/ 42 w 105"/>
                  <a:gd name="T37" fmla="*/ 223 h 244"/>
                  <a:gd name="T38" fmla="*/ 42 w 105"/>
                  <a:gd name="T39" fmla="*/ 226 h 244"/>
                  <a:gd name="T40" fmla="*/ 35 w 105"/>
                  <a:gd name="T41" fmla="*/ 234 h 244"/>
                  <a:gd name="T42" fmla="*/ 43 w 105"/>
                  <a:gd name="T43" fmla="*/ 240 h 244"/>
                  <a:gd name="T44" fmla="*/ 54 w 105"/>
                  <a:gd name="T45" fmla="*/ 243 h 244"/>
                  <a:gd name="T46" fmla="*/ 62 w 105"/>
                  <a:gd name="T47" fmla="*/ 239 h 244"/>
                  <a:gd name="T48" fmla="*/ 70 w 105"/>
                  <a:gd name="T49" fmla="*/ 223 h 244"/>
                  <a:gd name="T50" fmla="*/ 80 w 105"/>
                  <a:gd name="T51" fmla="*/ 219 h 244"/>
                  <a:gd name="T52" fmla="*/ 104 w 105"/>
                  <a:gd name="T53" fmla="*/ 229 h 244"/>
                  <a:gd name="T54" fmla="*/ 104 w 105"/>
                  <a:gd name="T55" fmla="*/ 230 h 244"/>
                  <a:gd name="T56" fmla="*/ 78 w 105"/>
                  <a:gd name="T57" fmla="*/ 193 h 244"/>
                  <a:gd name="T58" fmla="*/ 70 w 105"/>
                  <a:gd name="T59" fmla="*/ 17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244">
                    <a:moveTo>
                      <a:pt x="70" y="176"/>
                    </a:moveTo>
                    <a:cubicBezTo>
                      <a:pt x="69" y="175"/>
                      <a:pt x="69" y="174"/>
                      <a:pt x="69" y="173"/>
                    </a:cubicBezTo>
                    <a:lnTo>
                      <a:pt x="64" y="125"/>
                    </a:lnTo>
                    <a:lnTo>
                      <a:pt x="58" y="98"/>
                    </a:lnTo>
                    <a:lnTo>
                      <a:pt x="52" y="84"/>
                    </a:lnTo>
                    <a:cubicBezTo>
                      <a:pt x="52" y="82"/>
                      <a:pt x="52" y="81"/>
                      <a:pt x="52" y="79"/>
                    </a:cubicBezTo>
                    <a:lnTo>
                      <a:pt x="60" y="42"/>
                    </a:lnTo>
                    <a:lnTo>
                      <a:pt x="43" y="23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1" y="14"/>
                    </a:lnTo>
                    <a:lnTo>
                      <a:pt x="10" y="68"/>
                    </a:lnTo>
                    <a:lnTo>
                      <a:pt x="16" y="90"/>
                    </a:lnTo>
                    <a:lnTo>
                      <a:pt x="49" y="146"/>
                    </a:lnTo>
                    <a:cubicBezTo>
                      <a:pt x="49" y="146"/>
                      <a:pt x="49" y="147"/>
                      <a:pt x="50" y="148"/>
                    </a:cubicBezTo>
                    <a:lnTo>
                      <a:pt x="58" y="183"/>
                    </a:lnTo>
                    <a:cubicBezTo>
                      <a:pt x="58" y="185"/>
                      <a:pt x="58" y="188"/>
                      <a:pt x="56" y="190"/>
                    </a:cubicBezTo>
                    <a:lnTo>
                      <a:pt x="37" y="214"/>
                    </a:lnTo>
                    <a:lnTo>
                      <a:pt x="42" y="223"/>
                    </a:lnTo>
                    <a:cubicBezTo>
                      <a:pt x="42" y="224"/>
                      <a:pt x="42" y="225"/>
                      <a:pt x="42" y="226"/>
                    </a:cubicBezTo>
                    <a:cubicBezTo>
                      <a:pt x="42" y="230"/>
                      <a:pt x="39" y="234"/>
                      <a:pt x="35" y="234"/>
                    </a:cubicBezTo>
                    <a:lnTo>
                      <a:pt x="43" y="240"/>
                    </a:lnTo>
                    <a:lnTo>
                      <a:pt x="54" y="243"/>
                    </a:lnTo>
                    <a:lnTo>
                      <a:pt x="62" y="239"/>
                    </a:lnTo>
                    <a:lnTo>
                      <a:pt x="70" y="223"/>
                    </a:lnTo>
                    <a:cubicBezTo>
                      <a:pt x="72" y="219"/>
                      <a:pt x="76" y="217"/>
                      <a:pt x="80" y="219"/>
                    </a:cubicBezTo>
                    <a:lnTo>
                      <a:pt x="104" y="229"/>
                    </a:lnTo>
                    <a:cubicBezTo>
                      <a:pt x="104" y="229"/>
                      <a:pt x="104" y="229"/>
                      <a:pt x="104" y="230"/>
                    </a:cubicBezTo>
                    <a:lnTo>
                      <a:pt x="78" y="193"/>
                    </a:lnTo>
                    <a:lnTo>
                      <a:pt x="70" y="17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2" name="Freeform 33">
                <a:extLst>
                  <a:ext uri="{FF2B5EF4-FFF2-40B4-BE49-F238E27FC236}">
                    <a16:creationId xmlns="" xmlns:a16="http://schemas.microsoft.com/office/drawing/2014/main" id="{5D02C544-387C-4202-BF64-E7DDBCB8F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343" y="3495191"/>
                <a:ext cx="70242" cy="70242"/>
              </a:xfrm>
              <a:custGeom>
                <a:avLst/>
                <a:gdLst>
                  <a:gd name="T0" fmla="*/ 100 w 113"/>
                  <a:gd name="T1" fmla="*/ 78 h 116"/>
                  <a:gd name="T2" fmla="*/ 16 w 113"/>
                  <a:gd name="T3" fmla="*/ 2 h 116"/>
                  <a:gd name="T4" fmla="*/ 8 w 113"/>
                  <a:gd name="T5" fmla="*/ 1 h 116"/>
                  <a:gd name="T6" fmla="*/ 2 w 113"/>
                  <a:gd name="T7" fmla="*/ 6 h 116"/>
                  <a:gd name="T8" fmla="*/ 1 w 113"/>
                  <a:gd name="T9" fmla="*/ 15 h 116"/>
                  <a:gd name="T10" fmla="*/ 1 w 113"/>
                  <a:gd name="T11" fmla="*/ 20 h 116"/>
                  <a:gd name="T12" fmla="*/ 9 w 113"/>
                  <a:gd name="T13" fmla="*/ 37 h 116"/>
                  <a:gd name="T14" fmla="*/ 10 w 113"/>
                  <a:gd name="T15" fmla="*/ 39 h 116"/>
                  <a:gd name="T16" fmla="*/ 61 w 113"/>
                  <a:gd name="T17" fmla="*/ 94 h 116"/>
                  <a:gd name="T18" fmla="*/ 64 w 113"/>
                  <a:gd name="T19" fmla="*/ 96 h 116"/>
                  <a:gd name="T20" fmla="*/ 80 w 113"/>
                  <a:gd name="T21" fmla="*/ 101 h 116"/>
                  <a:gd name="T22" fmla="*/ 83 w 113"/>
                  <a:gd name="T23" fmla="*/ 102 h 116"/>
                  <a:gd name="T24" fmla="*/ 88 w 113"/>
                  <a:gd name="T25" fmla="*/ 102 h 116"/>
                  <a:gd name="T26" fmla="*/ 95 w 113"/>
                  <a:gd name="T27" fmla="*/ 112 h 116"/>
                  <a:gd name="T28" fmla="*/ 101 w 113"/>
                  <a:gd name="T29" fmla="*/ 115 h 116"/>
                  <a:gd name="T30" fmla="*/ 103 w 113"/>
                  <a:gd name="T31" fmla="*/ 115 h 116"/>
                  <a:gd name="T32" fmla="*/ 109 w 113"/>
                  <a:gd name="T33" fmla="*/ 109 h 116"/>
                  <a:gd name="T34" fmla="*/ 111 w 113"/>
                  <a:gd name="T35" fmla="*/ 102 h 116"/>
                  <a:gd name="T36" fmla="*/ 110 w 113"/>
                  <a:gd name="T37" fmla="*/ 95 h 116"/>
                  <a:gd name="T38" fmla="*/ 101 w 113"/>
                  <a:gd name="T39" fmla="*/ 80 h 116"/>
                  <a:gd name="T40" fmla="*/ 100 w 113"/>
                  <a:gd name="T41" fmla="*/ 7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" h="116">
                    <a:moveTo>
                      <a:pt x="100" y="78"/>
                    </a:moveTo>
                    <a:lnTo>
                      <a:pt x="16" y="2"/>
                    </a:lnTo>
                    <a:cubicBezTo>
                      <a:pt x="13" y="0"/>
                      <a:pt x="10" y="0"/>
                      <a:pt x="8" y="1"/>
                    </a:cubicBezTo>
                    <a:cubicBezTo>
                      <a:pt x="5" y="1"/>
                      <a:pt x="3" y="4"/>
                      <a:pt x="2" y="6"/>
                    </a:cubicBezTo>
                    <a:lnTo>
                      <a:pt x="1" y="15"/>
                    </a:lnTo>
                    <a:cubicBezTo>
                      <a:pt x="0" y="17"/>
                      <a:pt x="0" y="18"/>
                      <a:pt x="1" y="20"/>
                    </a:cubicBezTo>
                    <a:lnTo>
                      <a:pt x="9" y="37"/>
                    </a:lnTo>
                    <a:cubicBezTo>
                      <a:pt x="9" y="38"/>
                      <a:pt x="10" y="38"/>
                      <a:pt x="10" y="39"/>
                    </a:cubicBezTo>
                    <a:lnTo>
                      <a:pt x="61" y="94"/>
                    </a:lnTo>
                    <a:cubicBezTo>
                      <a:pt x="62" y="95"/>
                      <a:pt x="63" y="96"/>
                      <a:pt x="64" y="96"/>
                    </a:cubicBezTo>
                    <a:lnTo>
                      <a:pt x="80" y="101"/>
                    </a:lnTo>
                    <a:cubicBezTo>
                      <a:pt x="81" y="102"/>
                      <a:pt x="82" y="102"/>
                      <a:pt x="83" y="102"/>
                    </a:cubicBezTo>
                    <a:lnTo>
                      <a:pt x="88" y="102"/>
                    </a:lnTo>
                    <a:lnTo>
                      <a:pt x="95" y="112"/>
                    </a:lnTo>
                    <a:cubicBezTo>
                      <a:pt x="97" y="114"/>
                      <a:pt x="99" y="115"/>
                      <a:pt x="101" y="115"/>
                    </a:cubicBezTo>
                    <a:cubicBezTo>
                      <a:pt x="102" y="115"/>
                      <a:pt x="102" y="115"/>
                      <a:pt x="103" y="115"/>
                    </a:cubicBezTo>
                    <a:cubicBezTo>
                      <a:pt x="106" y="114"/>
                      <a:pt x="108" y="112"/>
                      <a:pt x="109" y="109"/>
                    </a:cubicBezTo>
                    <a:lnTo>
                      <a:pt x="111" y="102"/>
                    </a:lnTo>
                    <a:cubicBezTo>
                      <a:pt x="112" y="100"/>
                      <a:pt x="112" y="97"/>
                      <a:pt x="110" y="95"/>
                    </a:cubicBezTo>
                    <a:lnTo>
                      <a:pt x="101" y="80"/>
                    </a:lnTo>
                    <a:cubicBezTo>
                      <a:pt x="101" y="79"/>
                      <a:pt x="100" y="78"/>
                      <a:pt x="100" y="78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3" name="Freeform 34">
                <a:extLst>
                  <a:ext uri="{FF2B5EF4-FFF2-40B4-BE49-F238E27FC236}">
                    <a16:creationId xmlns="" xmlns:a16="http://schemas.microsoft.com/office/drawing/2014/main" id="{B997AFA8-1BF5-469F-AFD8-0530BA482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7407" y="3611359"/>
                <a:ext cx="62136" cy="56735"/>
              </a:xfrm>
              <a:custGeom>
                <a:avLst/>
                <a:gdLst>
                  <a:gd name="T0" fmla="*/ 76 w 101"/>
                  <a:gd name="T1" fmla="*/ 41 h 91"/>
                  <a:gd name="T2" fmla="*/ 74 w 101"/>
                  <a:gd name="T3" fmla="*/ 39 h 91"/>
                  <a:gd name="T4" fmla="*/ 35 w 101"/>
                  <a:gd name="T5" fmla="*/ 12 h 91"/>
                  <a:gd name="T6" fmla="*/ 12 w 101"/>
                  <a:gd name="T7" fmla="*/ 1 h 91"/>
                  <a:gd name="T8" fmla="*/ 3 w 101"/>
                  <a:gd name="T9" fmla="*/ 2 h 91"/>
                  <a:gd name="T10" fmla="*/ 1 w 101"/>
                  <a:gd name="T11" fmla="*/ 11 h 91"/>
                  <a:gd name="T12" fmla="*/ 6 w 101"/>
                  <a:gd name="T13" fmla="*/ 25 h 91"/>
                  <a:gd name="T14" fmla="*/ 8 w 101"/>
                  <a:gd name="T15" fmla="*/ 28 h 91"/>
                  <a:gd name="T16" fmla="*/ 62 w 101"/>
                  <a:gd name="T17" fmla="*/ 77 h 91"/>
                  <a:gd name="T18" fmla="*/ 83 w 101"/>
                  <a:gd name="T19" fmla="*/ 89 h 91"/>
                  <a:gd name="T20" fmla="*/ 87 w 101"/>
                  <a:gd name="T21" fmla="*/ 90 h 91"/>
                  <a:gd name="T22" fmla="*/ 93 w 101"/>
                  <a:gd name="T23" fmla="*/ 87 h 91"/>
                  <a:gd name="T24" fmla="*/ 98 w 101"/>
                  <a:gd name="T25" fmla="*/ 81 h 91"/>
                  <a:gd name="T26" fmla="*/ 98 w 101"/>
                  <a:gd name="T27" fmla="*/ 71 h 91"/>
                  <a:gd name="T28" fmla="*/ 76 w 101"/>
                  <a:gd name="T29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1" h="91">
                    <a:moveTo>
                      <a:pt x="76" y="41"/>
                    </a:moveTo>
                    <a:cubicBezTo>
                      <a:pt x="75" y="40"/>
                      <a:pt x="75" y="40"/>
                      <a:pt x="74" y="39"/>
                    </a:cubicBezTo>
                    <a:lnTo>
                      <a:pt x="35" y="12"/>
                    </a:lnTo>
                    <a:lnTo>
                      <a:pt x="12" y="1"/>
                    </a:lnTo>
                    <a:cubicBezTo>
                      <a:pt x="9" y="0"/>
                      <a:pt x="5" y="0"/>
                      <a:pt x="3" y="2"/>
                    </a:cubicBezTo>
                    <a:cubicBezTo>
                      <a:pt x="1" y="4"/>
                      <a:pt x="0" y="8"/>
                      <a:pt x="1" y="11"/>
                    </a:cubicBezTo>
                    <a:lnTo>
                      <a:pt x="6" y="25"/>
                    </a:lnTo>
                    <a:cubicBezTo>
                      <a:pt x="6" y="26"/>
                      <a:pt x="7" y="28"/>
                      <a:pt x="8" y="28"/>
                    </a:cubicBezTo>
                    <a:lnTo>
                      <a:pt x="62" y="77"/>
                    </a:lnTo>
                    <a:lnTo>
                      <a:pt x="83" y="89"/>
                    </a:lnTo>
                    <a:cubicBezTo>
                      <a:pt x="84" y="90"/>
                      <a:pt x="85" y="90"/>
                      <a:pt x="87" y="90"/>
                    </a:cubicBezTo>
                    <a:cubicBezTo>
                      <a:pt x="89" y="90"/>
                      <a:pt x="91" y="89"/>
                      <a:pt x="93" y="87"/>
                    </a:cubicBezTo>
                    <a:lnTo>
                      <a:pt x="98" y="81"/>
                    </a:lnTo>
                    <a:cubicBezTo>
                      <a:pt x="100" y="78"/>
                      <a:pt x="100" y="74"/>
                      <a:pt x="98" y="71"/>
                    </a:cubicBezTo>
                    <a:lnTo>
                      <a:pt x="76" y="4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4" name="Freeform 35">
                <a:extLst>
                  <a:ext uri="{FF2B5EF4-FFF2-40B4-BE49-F238E27FC236}">
                    <a16:creationId xmlns="" xmlns:a16="http://schemas.microsoft.com/office/drawing/2014/main" id="{2B9362B2-722F-4B33-A150-57749BE01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1682" y="3535714"/>
                <a:ext cx="54032" cy="91855"/>
              </a:xfrm>
              <a:custGeom>
                <a:avLst/>
                <a:gdLst>
                  <a:gd name="T0" fmla="*/ 85 w 87"/>
                  <a:gd name="T1" fmla="*/ 127 h 150"/>
                  <a:gd name="T2" fmla="*/ 78 w 87"/>
                  <a:gd name="T3" fmla="*/ 96 h 150"/>
                  <a:gd name="T4" fmla="*/ 77 w 87"/>
                  <a:gd name="T5" fmla="*/ 94 h 150"/>
                  <a:gd name="T6" fmla="*/ 68 w 87"/>
                  <a:gd name="T7" fmla="*/ 78 h 150"/>
                  <a:gd name="T8" fmla="*/ 67 w 87"/>
                  <a:gd name="T9" fmla="*/ 75 h 150"/>
                  <a:gd name="T10" fmla="*/ 70 w 87"/>
                  <a:gd name="T11" fmla="*/ 66 h 150"/>
                  <a:gd name="T12" fmla="*/ 77 w 87"/>
                  <a:gd name="T13" fmla="*/ 52 h 150"/>
                  <a:gd name="T14" fmla="*/ 77 w 87"/>
                  <a:gd name="T15" fmla="*/ 48 h 150"/>
                  <a:gd name="T16" fmla="*/ 75 w 87"/>
                  <a:gd name="T17" fmla="*/ 31 h 150"/>
                  <a:gd name="T18" fmla="*/ 74 w 87"/>
                  <a:gd name="T19" fmla="*/ 27 h 150"/>
                  <a:gd name="T20" fmla="*/ 63 w 87"/>
                  <a:gd name="T21" fmla="*/ 11 h 150"/>
                  <a:gd name="T22" fmla="*/ 60 w 87"/>
                  <a:gd name="T23" fmla="*/ 9 h 150"/>
                  <a:gd name="T24" fmla="*/ 45 w 87"/>
                  <a:gd name="T25" fmla="*/ 1 h 150"/>
                  <a:gd name="T26" fmla="*/ 41 w 87"/>
                  <a:gd name="T27" fmla="*/ 0 h 150"/>
                  <a:gd name="T28" fmla="*/ 25 w 87"/>
                  <a:gd name="T29" fmla="*/ 2 h 150"/>
                  <a:gd name="T30" fmla="*/ 14 w 87"/>
                  <a:gd name="T31" fmla="*/ 7 h 150"/>
                  <a:gd name="T32" fmla="*/ 9 w 87"/>
                  <a:gd name="T33" fmla="*/ 15 h 150"/>
                  <a:gd name="T34" fmla="*/ 15 w 87"/>
                  <a:gd name="T35" fmla="*/ 67 h 150"/>
                  <a:gd name="T36" fmla="*/ 3 w 87"/>
                  <a:gd name="T37" fmla="*/ 86 h 150"/>
                  <a:gd name="T38" fmla="*/ 2 w 87"/>
                  <a:gd name="T39" fmla="*/ 89 h 150"/>
                  <a:gd name="T40" fmla="*/ 0 w 87"/>
                  <a:gd name="T41" fmla="*/ 104 h 150"/>
                  <a:gd name="T42" fmla="*/ 3 w 87"/>
                  <a:gd name="T43" fmla="*/ 111 h 150"/>
                  <a:gd name="T44" fmla="*/ 26 w 87"/>
                  <a:gd name="T45" fmla="*/ 131 h 150"/>
                  <a:gd name="T46" fmla="*/ 40 w 87"/>
                  <a:gd name="T47" fmla="*/ 141 h 150"/>
                  <a:gd name="T48" fmla="*/ 42 w 87"/>
                  <a:gd name="T49" fmla="*/ 142 h 150"/>
                  <a:gd name="T50" fmla="*/ 62 w 87"/>
                  <a:gd name="T51" fmla="*/ 149 h 150"/>
                  <a:gd name="T52" fmla="*/ 64 w 87"/>
                  <a:gd name="T53" fmla="*/ 149 h 150"/>
                  <a:gd name="T54" fmla="*/ 70 w 87"/>
                  <a:gd name="T55" fmla="*/ 147 h 150"/>
                  <a:gd name="T56" fmla="*/ 83 w 87"/>
                  <a:gd name="T57" fmla="*/ 135 h 150"/>
                  <a:gd name="T58" fmla="*/ 85 w 87"/>
                  <a:gd name="T59" fmla="*/ 12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7" h="150">
                    <a:moveTo>
                      <a:pt x="85" y="127"/>
                    </a:moveTo>
                    <a:lnTo>
                      <a:pt x="78" y="96"/>
                    </a:lnTo>
                    <a:cubicBezTo>
                      <a:pt x="78" y="95"/>
                      <a:pt x="78" y="95"/>
                      <a:pt x="77" y="94"/>
                    </a:cubicBezTo>
                    <a:lnTo>
                      <a:pt x="68" y="78"/>
                    </a:lnTo>
                    <a:lnTo>
                      <a:pt x="67" y="75"/>
                    </a:lnTo>
                    <a:lnTo>
                      <a:pt x="70" y="66"/>
                    </a:lnTo>
                    <a:lnTo>
                      <a:pt x="77" y="52"/>
                    </a:lnTo>
                    <a:cubicBezTo>
                      <a:pt x="77" y="51"/>
                      <a:pt x="78" y="49"/>
                      <a:pt x="77" y="48"/>
                    </a:cubicBezTo>
                    <a:lnTo>
                      <a:pt x="75" y="31"/>
                    </a:lnTo>
                    <a:cubicBezTo>
                      <a:pt x="75" y="29"/>
                      <a:pt x="74" y="28"/>
                      <a:pt x="74" y="27"/>
                    </a:cubicBezTo>
                    <a:lnTo>
                      <a:pt x="63" y="11"/>
                    </a:lnTo>
                    <a:cubicBezTo>
                      <a:pt x="62" y="10"/>
                      <a:pt x="61" y="9"/>
                      <a:pt x="60" y="9"/>
                    </a:cubicBezTo>
                    <a:lnTo>
                      <a:pt x="45" y="1"/>
                    </a:lnTo>
                    <a:cubicBezTo>
                      <a:pt x="44" y="0"/>
                      <a:pt x="42" y="0"/>
                      <a:pt x="41" y="0"/>
                    </a:cubicBezTo>
                    <a:lnTo>
                      <a:pt x="25" y="2"/>
                    </a:lnTo>
                    <a:lnTo>
                      <a:pt x="14" y="7"/>
                    </a:lnTo>
                    <a:cubicBezTo>
                      <a:pt x="11" y="9"/>
                      <a:pt x="9" y="12"/>
                      <a:pt x="9" y="15"/>
                    </a:cubicBezTo>
                    <a:lnTo>
                      <a:pt x="15" y="67"/>
                    </a:lnTo>
                    <a:lnTo>
                      <a:pt x="3" y="86"/>
                    </a:lnTo>
                    <a:cubicBezTo>
                      <a:pt x="3" y="87"/>
                      <a:pt x="2" y="88"/>
                      <a:pt x="2" y="89"/>
                    </a:cubicBezTo>
                    <a:lnTo>
                      <a:pt x="0" y="104"/>
                    </a:lnTo>
                    <a:cubicBezTo>
                      <a:pt x="0" y="106"/>
                      <a:pt x="1" y="109"/>
                      <a:pt x="3" y="111"/>
                    </a:cubicBezTo>
                    <a:lnTo>
                      <a:pt x="26" y="131"/>
                    </a:lnTo>
                    <a:lnTo>
                      <a:pt x="40" y="141"/>
                    </a:lnTo>
                    <a:cubicBezTo>
                      <a:pt x="40" y="142"/>
                      <a:pt x="41" y="142"/>
                      <a:pt x="42" y="142"/>
                    </a:cubicBezTo>
                    <a:lnTo>
                      <a:pt x="62" y="149"/>
                    </a:lnTo>
                    <a:cubicBezTo>
                      <a:pt x="63" y="149"/>
                      <a:pt x="64" y="149"/>
                      <a:pt x="64" y="149"/>
                    </a:cubicBezTo>
                    <a:cubicBezTo>
                      <a:pt x="66" y="149"/>
                      <a:pt x="68" y="149"/>
                      <a:pt x="70" y="147"/>
                    </a:cubicBezTo>
                    <a:lnTo>
                      <a:pt x="83" y="135"/>
                    </a:lnTo>
                    <a:cubicBezTo>
                      <a:pt x="85" y="133"/>
                      <a:pt x="86" y="130"/>
                      <a:pt x="85" y="127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5" name="Freeform 36">
                <a:extLst>
                  <a:ext uri="{FF2B5EF4-FFF2-40B4-BE49-F238E27FC236}">
                    <a16:creationId xmlns="" xmlns:a16="http://schemas.microsoft.com/office/drawing/2014/main" id="{C911C605-2D76-4B29-90AF-47E1CD01D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8737" y="3541117"/>
                <a:ext cx="56735" cy="75645"/>
              </a:xfrm>
              <a:custGeom>
                <a:avLst/>
                <a:gdLst>
                  <a:gd name="T0" fmla="*/ 90 w 94"/>
                  <a:gd name="T1" fmla="*/ 89 h 125"/>
                  <a:gd name="T2" fmla="*/ 81 w 94"/>
                  <a:gd name="T3" fmla="*/ 80 h 125"/>
                  <a:gd name="T4" fmla="*/ 71 w 94"/>
                  <a:gd name="T5" fmla="*/ 73 h 125"/>
                  <a:gd name="T6" fmla="*/ 67 w 94"/>
                  <a:gd name="T7" fmla="*/ 66 h 125"/>
                  <a:gd name="T8" fmla="*/ 65 w 94"/>
                  <a:gd name="T9" fmla="*/ 53 h 125"/>
                  <a:gd name="T10" fmla="*/ 66 w 94"/>
                  <a:gd name="T11" fmla="*/ 47 h 125"/>
                  <a:gd name="T12" fmla="*/ 69 w 94"/>
                  <a:gd name="T13" fmla="*/ 40 h 125"/>
                  <a:gd name="T14" fmla="*/ 69 w 94"/>
                  <a:gd name="T15" fmla="*/ 34 h 125"/>
                  <a:gd name="T16" fmla="*/ 66 w 94"/>
                  <a:gd name="T17" fmla="*/ 25 h 125"/>
                  <a:gd name="T18" fmla="*/ 63 w 94"/>
                  <a:gd name="T19" fmla="*/ 21 h 125"/>
                  <a:gd name="T20" fmla="*/ 45 w 94"/>
                  <a:gd name="T21" fmla="*/ 8 h 125"/>
                  <a:gd name="T22" fmla="*/ 42 w 94"/>
                  <a:gd name="T23" fmla="*/ 6 h 125"/>
                  <a:gd name="T24" fmla="*/ 24 w 94"/>
                  <a:gd name="T25" fmla="*/ 1 h 125"/>
                  <a:gd name="T26" fmla="*/ 16 w 94"/>
                  <a:gd name="T27" fmla="*/ 3 h 125"/>
                  <a:gd name="T28" fmla="*/ 7 w 94"/>
                  <a:gd name="T29" fmla="*/ 11 h 125"/>
                  <a:gd name="T30" fmla="*/ 5 w 94"/>
                  <a:gd name="T31" fmla="*/ 14 h 125"/>
                  <a:gd name="T32" fmla="*/ 0 w 94"/>
                  <a:gd name="T33" fmla="*/ 28 h 125"/>
                  <a:gd name="T34" fmla="*/ 1 w 94"/>
                  <a:gd name="T35" fmla="*/ 34 h 125"/>
                  <a:gd name="T36" fmla="*/ 9 w 94"/>
                  <a:gd name="T37" fmla="*/ 48 h 125"/>
                  <a:gd name="T38" fmla="*/ 13 w 94"/>
                  <a:gd name="T39" fmla="*/ 51 h 125"/>
                  <a:gd name="T40" fmla="*/ 25 w 94"/>
                  <a:gd name="T41" fmla="*/ 56 h 125"/>
                  <a:gd name="T42" fmla="*/ 35 w 94"/>
                  <a:gd name="T43" fmla="*/ 77 h 125"/>
                  <a:gd name="T44" fmla="*/ 36 w 94"/>
                  <a:gd name="T45" fmla="*/ 89 h 125"/>
                  <a:gd name="T46" fmla="*/ 40 w 94"/>
                  <a:gd name="T47" fmla="*/ 103 h 125"/>
                  <a:gd name="T48" fmla="*/ 43 w 94"/>
                  <a:gd name="T49" fmla="*/ 107 h 125"/>
                  <a:gd name="T50" fmla="*/ 48 w 94"/>
                  <a:gd name="T51" fmla="*/ 111 h 125"/>
                  <a:gd name="T52" fmla="*/ 52 w 94"/>
                  <a:gd name="T53" fmla="*/ 113 h 125"/>
                  <a:gd name="T54" fmla="*/ 55 w 94"/>
                  <a:gd name="T55" fmla="*/ 113 h 125"/>
                  <a:gd name="T56" fmla="*/ 69 w 94"/>
                  <a:gd name="T57" fmla="*/ 123 h 125"/>
                  <a:gd name="T58" fmla="*/ 74 w 94"/>
                  <a:gd name="T59" fmla="*/ 124 h 125"/>
                  <a:gd name="T60" fmla="*/ 74 w 94"/>
                  <a:gd name="T61" fmla="*/ 124 h 125"/>
                  <a:gd name="T62" fmla="*/ 86 w 94"/>
                  <a:gd name="T63" fmla="*/ 123 h 125"/>
                  <a:gd name="T64" fmla="*/ 93 w 94"/>
                  <a:gd name="T65" fmla="*/ 115 h 125"/>
                  <a:gd name="T66" fmla="*/ 92 w 94"/>
                  <a:gd name="T67" fmla="*/ 94 h 125"/>
                  <a:gd name="T68" fmla="*/ 90 w 94"/>
                  <a:gd name="T69" fmla="*/ 8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25">
                    <a:moveTo>
                      <a:pt x="90" y="89"/>
                    </a:moveTo>
                    <a:lnTo>
                      <a:pt x="81" y="80"/>
                    </a:lnTo>
                    <a:lnTo>
                      <a:pt x="71" y="73"/>
                    </a:lnTo>
                    <a:lnTo>
                      <a:pt x="67" y="66"/>
                    </a:lnTo>
                    <a:lnTo>
                      <a:pt x="65" y="53"/>
                    </a:lnTo>
                    <a:lnTo>
                      <a:pt x="66" y="47"/>
                    </a:lnTo>
                    <a:lnTo>
                      <a:pt x="69" y="40"/>
                    </a:lnTo>
                    <a:cubicBezTo>
                      <a:pt x="70" y="38"/>
                      <a:pt x="70" y="36"/>
                      <a:pt x="69" y="34"/>
                    </a:cubicBezTo>
                    <a:lnTo>
                      <a:pt x="66" y="25"/>
                    </a:lnTo>
                    <a:cubicBezTo>
                      <a:pt x="65" y="23"/>
                      <a:pt x="64" y="22"/>
                      <a:pt x="63" y="21"/>
                    </a:cubicBezTo>
                    <a:lnTo>
                      <a:pt x="45" y="8"/>
                    </a:lnTo>
                    <a:cubicBezTo>
                      <a:pt x="44" y="7"/>
                      <a:pt x="43" y="7"/>
                      <a:pt x="42" y="6"/>
                    </a:cubicBezTo>
                    <a:lnTo>
                      <a:pt x="24" y="1"/>
                    </a:lnTo>
                    <a:cubicBezTo>
                      <a:pt x="21" y="0"/>
                      <a:pt x="18" y="1"/>
                      <a:pt x="16" y="3"/>
                    </a:cubicBezTo>
                    <a:lnTo>
                      <a:pt x="7" y="11"/>
                    </a:lnTo>
                    <a:cubicBezTo>
                      <a:pt x="6" y="12"/>
                      <a:pt x="5" y="13"/>
                      <a:pt x="5" y="14"/>
                    </a:cubicBezTo>
                    <a:lnTo>
                      <a:pt x="0" y="28"/>
                    </a:lnTo>
                    <a:cubicBezTo>
                      <a:pt x="0" y="30"/>
                      <a:pt x="0" y="33"/>
                      <a:pt x="1" y="34"/>
                    </a:cubicBezTo>
                    <a:lnTo>
                      <a:pt x="9" y="48"/>
                    </a:lnTo>
                    <a:cubicBezTo>
                      <a:pt x="9" y="49"/>
                      <a:pt x="11" y="51"/>
                      <a:pt x="13" y="51"/>
                    </a:cubicBezTo>
                    <a:lnTo>
                      <a:pt x="25" y="56"/>
                    </a:lnTo>
                    <a:lnTo>
                      <a:pt x="35" y="77"/>
                    </a:lnTo>
                    <a:lnTo>
                      <a:pt x="36" y="89"/>
                    </a:lnTo>
                    <a:lnTo>
                      <a:pt x="40" y="103"/>
                    </a:lnTo>
                    <a:cubicBezTo>
                      <a:pt x="40" y="105"/>
                      <a:pt x="41" y="106"/>
                      <a:pt x="43" y="107"/>
                    </a:cubicBezTo>
                    <a:lnTo>
                      <a:pt x="48" y="111"/>
                    </a:lnTo>
                    <a:cubicBezTo>
                      <a:pt x="49" y="112"/>
                      <a:pt x="50" y="113"/>
                      <a:pt x="52" y="113"/>
                    </a:cubicBezTo>
                    <a:lnTo>
                      <a:pt x="55" y="113"/>
                    </a:lnTo>
                    <a:lnTo>
                      <a:pt x="69" y="123"/>
                    </a:lnTo>
                    <a:cubicBezTo>
                      <a:pt x="70" y="124"/>
                      <a:pt x="72" y="124"/>
                      <a:pt x="74" y="124"/>
                    </a:cubicBezTo>
                    <a:lnTo>
                      <a:pt x="74" y="124"/>
                    </a:lnTo>
                    <a:lnTo>
                      <a:pt x="86" y="123"/>
                    </a:lnTo>
                    <a:cubicBezTo>
                      <a:pt x="90" y="123"/>
                      <a:pt x="93" y="119"/>
                      <a:pt x="93" y="115"/>
                    </a:cubicBezTo>
                    <a:lnTo>
                      <a:pt x="92" y="94"/>
                    </a:lnTo>
                    <a:cubicBezTo>
                      <a:pt x="92" y="92"/>
                      <a:pt x="91" y="90"/>
                      <a:pt x="90" y="8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6" name="Freeform 37">
                <a:extLst>
                  <a:ext uri="{FF2B5EF4-FFF2-40B4-BE49-F238E27FC236}">
                    <a16:creationId xmlns="" xmlns:a16="http://schemas.microsoft.com/office/drawing/2014/main" id="{7CC977B9-E291-49EF-ADB1-B7F6EF1D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8173" y="3670795"/>
                <a:ext cx="51332" cy="45928"/>
              </a:xfrm>
              <a:custGeom>
                <a:avLst/>
                <a:gdLst>
                  <a:gd name="T0" fmla="*/ 57 w 85"/>
                  <a:gd name="T1" fmla="*/ 14 h 74"/>
                  <a:gd name="T2" fmla="*/ 40 w 85"/>
                  <a:gd name="T3" fmla="*/ 2 h 74"/>
                  <a:gd name="T4" fmla="*/ 34 w 85"/>
                  <a:gd name="T5" fmla="*/ 0 h 74"/>
                  <a:gd name="T6" fmla="*/ 25 w 85"/>
                  <a:gd name="T7" fmla="*/ 2 h 74"/>
                  <a:gd name="T8" fmla="*/ 19 w 85"/>
                  <a:gd name="T9" fmla="*/ 10 h 74"/>
                  <a:gd name="T10" fmla="*/ 19 w 85"/>
                  <a:gd name="T11" fmla="*/ 20 h 74"/>
                  <a:gd name="T12" fmla="*/ 10 w 85"/>
                  <a:gd name="T13" fmla="*/ 21 h 74"/>
                  <a:gd name="T14" fmla="*/ 2 w 85"/>
                  <a:gd name="T15" fmla="*/ 28 h 74"/>
                  <a:gd name="T16" fmla="*/ 0 w 85"/>
                  <a:gd name="T17" fmla="*/ 42 h 74"/>
                  <a:gd name="T18" fmla="*/ 2 w 85"/>
                  <a:gd name="T19" fmla="*/ 48 h 74"/>
                  <a:gd name="T20" fmla="*/ 15 w 85"/>
                  <a:gd name="T21" fmla="*/ 66 h 74"/>
                  <a:gd name="T22" fmla="*/ 20 w 85"/>
                  <a:gd name="T23" fmla="*/ 69 h 74"/>
                  <a:gd name="T24" fmla="*/ 34 w 85"/>
                  <a:gd name="T25" fmla="*/ 72 h 74"/>
                  <a:gd name="T26" fmla="*/ 36 w 85"/>
                  <a:gd name="T27" fmla="*/ 73 h 74"/>
                  <a:gd name="T28" fmla="*/ 42 w 85"/>
                  <a:gd name="T29" fmla="*/ 70 h 74"/>
                  <a:gd name="T30" fmla="*/ 48 w 85"/>
                  <a:gd name="T31" fmla="*/ 63 h 74"/>
                  <a:gd name="T32" fmla="*/ 55 w 85"/>
                  <a:gd name="T33" fmla="*/ 61 h 74"/>
                  <a:gd name="T34" fmla="*/ 73 w 85"/>
                  <a:gd name="T35" fmla="*/ 60 h 74"/>
                  <a:gd name="T36" fmla="*/ 81 w 85"/>
                  <a:gd name="T37" fmla="*/ 54 h 74"/>
                  <a:gd name="T38" fmla="*/ 83 w 85"/>
                  <a:gd name="T39" fmla="*/ 44 h 74"/>
                  <a:gd name="T40" fmla="*/ 81 w 85"/>
                  <a:gd name="T41" fmla="*/ 37 h 74"/>
                  <a:gd name="T42" fmla="*/ 57 w 85"/>
                  <a:gd name="T43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" h="74">
                    <a:moveTo>
                      <a:pt x="57" y="14"/>
                    </a:moveTo>
                    <a:lnTo>
                      <a:pt x="40" y="2"/>
                    </a:lnTo>
                    <a:cubicBezTo>
                      <a:pt x="38" y="0"/>
                      <a:pt x="36" y="0"/>
                      <a:pt x="34" y="0"/>
                    </a:cubicBezTo>
                    <a:lnTo>
                      <a:pt x="25" y="2"/>
                    </a:lnTo>
                    <a:cubicBezTo>
                      <a:pt x="22" y="3"/>
                      <a:pt x="19" y="6"/>
                      <a:pt x="19" y="10"/>
                    </a:cubicBezTo>
                    <a:lnTo>
                      <a:pt x="19" y="20"/>
                    </a:lnTo>
                    <a:lnTo>
                      <a:pt x="10" y="21"/>
                    </a:lnTo>
                    <a:cubicBezTo>
                      <a:pt x="6" y="21"/>
                      <a:pt x="3" y="24"/>
                      <a:pt x="2" y="28"/>
                    </a:cubicBezTo>
                    <a:lnTo>
                      <a:pt x="0" y="42"/>
                    </a:lnTo>
                    <a:cubicBezTo>
                      <a:pt x="0" y="44"/>
                      <a:pt x="1" y="46"/>
                      <a:pt x="2" y="48"/>
                    </a:cubicBezTo>
                    <a:lnTo>
                      <a:pt x="15" y="66"/>
                    </a:lnTo>
                    <a:cubicBezTo>
                      <a:pt x="16" y="68"/>
                      <a:pt x="18" y="69"/>
                      <a:pt x="20" y="69"/>
                    </a:cubicBezTo>
                    <a:lnTo>
                      <a:pt x="34" y="72"/>
                    </a:lnTo>
                    <a:cubicBezTo>
                      <a:pt x="35" y="73"/>
                      <a:pt x="35" y="73"/>
                      <a:pt x="36" y="73"/>
                    </a:cubicBezTo>
                    <a:cubicBezTo>
                      <a:pt x="38" y="73"/>
                      <a:pt x="40" y="72"/>
                      <a:pt x="42" y="70"/>
                    </a:cubicBezTo>
                    <a:lnTo>
                      <a:pt x="48" y="63"/>
                    </a:lnTo>
                    <a:lnTo>
                      <a:pt x="55" y="61"/>
                    </a:lnTo>
                    <a:lnTo>
                      <a:pt x="73" y="60"/>
                    </a:lnTo>
                    <a:cubicBezTo>
                      <a:pt x="77" y="60"/>
                      <a:pt x="80" y="58"/>
                      <a:pt x="81" y="54"/>
                    </a:cubicBezTo>
                    <a:lnTo>
                      <a:pt x="83" y="44"/>
                    </a:lnTo>
                    <a:cubicBezTo>
                      <a:pt x="84" y="41"/>
                      <a:pt x="83" y="39"/>
                      <a:pt x="81" y="37"/>
                    </a:cubicBezTo>
                    <a:lnTo>
                      <a:pt x="57" y="14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7" name="Freeform 38">
                <a:extLst>
                  <a:ext uri="{FF2B5EF4-FFF2-40B4-BE49-F238E27FC236}">
                    <a16:creationId xmlns="" xmlns:a16="http://schemas.microsoft.com/office/drawing/2014/main" id="{75D5A8FF-532B-4F0C-A8FE-70E6A7757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9139" y="3254746"/>
                <a:ext cx="48629" cy="83751"/>
              </a:xfrm>
              <a:custGeom>
                <a:avLst/>
                <a:gdLst>
                  <a:gd name="T0" fmla="*/ 65 w 78"/>
                  <a:gd name="T1" fmla="*/ 124 h 137"/>
                  <a:gd name="T2" fmla="*/ 57 w 78"/>
                  <a:gd name="T3" fmla="*/ 100 h 137"/>
                  <a:gd name="T4" fmla="*/ 47 w 78"/>
                  <a:gd name="T5" fmla="*/ 81 h 137"/>
                  <a:gd name="T6" fmla="*/ 46 w 78"/>
                  <a:gd name="T7" fmla="*/ 75 h 137"/>
                  <a:gd name="T8" fmla="*/ 49 w 78"/>
                  <a:gd name="T9" fmla="*/ 66 h 137"/>
                  <a:gd name="T10" fmla="*/ 49 w 78"/>
                  <a:gd name="T11" fmla="*/ 62 h 137"/>
                  <a:gd name="T12" fmla="*/ 47 w 78"/>
                  <a:gd name="T13" fmla="*/ 54 h 137"/>
                  <a:gd name="T14" fmla="*/ 47 w 78"/>
                  <a:gd name="T15" fmla="*/ 52 h 137"/>
                  <a:gd name="T16" fmla="*/ 63 w 78"/>
                  <a:gd name="T17" fmla="*/ 47 h 137"/>
                  <a:gd name="T18" fmla="*/ 67 w 78"/>
                  <a:gd name="T19" fmla="*/ 44 h 137"/>
                  <a:gd name="T20" fmla="*/ 75 w 78"/>
                  <a:gd name="T21" fmla="*/ 33 h 137"/>
                  <a:gd name="T22" fmla="*/ 76 w 78"/>
                  <a:gd name="T23" fmla="*/ 29 h 137"/>
                  <a:gd name="T24" fmla="*/ 77 w 78"/>
                  <a:gd name="T25" fmla="*/ 12 h 137"/>
                  <a:gd name="T26" fmla="*/ 70 w 78"/>
                  <a:gd name="T27" fmla="*/ 4 h 137"/>
                  <a:gd name="T28" fmla="*/ 52 w 78"/>
                  <a:gd name="T29" fmla="*/ 0 h 137"/>
                  <a:gd name="T30" fmla="*/ 44 w 78"/>
                  <a:gd name="T31" fmla="*/ 3 h 137"/>
                  <a:gd name="T32" fmla="*/ 17 w 78"/>
                  <a:gd name="T33" fmla="*/ 35 h 137"/>
                  <a:gd name="T34" fmla="*/ 15 w 78"/>
                  <a:gd name="T35" fmla="*/ 38 h 137"/>
                  <a:gd name="T36" fmla="*/ 4 w 78"/>
                  <a:gd name="T37" fmla="*/ 72 h 137"/>
                  <a:gd name="T38" fmla="*/ 2 w 78"/>
                  <a:gd name="T39" fmla="*/ 86 h 137"/>
                  <a:gd name="T40" fmla="*/ 0 w 78"/>
                  <a:gd name="T41" fmla="*/ 102 h 137"/>
                  <a:gd name="T42" fmla="*/ 2 w 78"/>
                  <a:gd name="T43" fmla="*/ 108 h 137"/>
                  <a:gd name="T44" fmla="*/ 11 w 78"/>
                  <a:gd name="T45" fmla="*/ 119 h 137"/>
                  <a:gd name="T46" fmla="*/ 15 w 78"/>
                  <a:gd name="T47" fmla="*/ 121 h 137"/>
                  <a:gd name="T48" fmla="*/ 29 w 78"/>
                  <a:gd name="T49" fmla="*/ 126 h 137"/>
                  <a:gd name="T50" fmla="*/ 44 w 78"/>
                  <a:gd name="T51" fmla="*/ 135 h 137"/>
                  <a:gd name="T52" fmla="*/ 48 w 78"/>
                  <a:gd name="T53" fmla="*/ 136 h 137"/>
                  <a:gd name="T54" fmla="*/ 49 w 78"/>
                  <a:gd name="T55" fmla="*/ 136 h 137"/>
                  <a:gd name="T56" fmla="*/ 58 w 78"/>
                  <a:gd name="T57" fmla="*/ 134 h 137"/>
                  <a:gd name="T58" fmla="*/ 64 w 78"/>
                  <a:gd name="T59" fmla="*/ 131 h 137"/>
                  <a:gd name="T60" fmla="*/ 65 w 78"/>
                  <a:gd name="T61" fmla="*/ 12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37">
                    <a:moveTo>
                      <a:pt x="65" y="124"/>
                    </a:moveTo>
                    <a:lnTo>
                      <a:pt x="57" y="100"/>
                    </a:lnTo>
                    <a:lnTo>
                      <a:pt x="47" y="81"/>
                    </a:lnTo>
                    <a:lnTo>
                      <a:pt x="46" y="75"/>
                    </a:lnTo>
                    <a:lnTo>
                      <a:pt x="49" y="66"/>
                    </a:lnTo>
                    <a:cubicBezTo>
                      <a:pt x="49" y="65"/>
                      <a:pt x="49" y="64"/>
                      <a:pt x="49" y="62"/>
                    </a:cubicBezTo>
                    <a:lnTo>
                      <a:pt x="47" y="54"/>
                    </a:lnTo>
                    <a:lnTo>
                      <a:pt x="47" y="52"/>
                    </a:lnTo>
                    <a:lnTo>
                      <a:pt x="63" y="47"/>
                    </a:lnTo>
                    <a:cubicBezTo>
                      <a:pt x="64" y="47"/>
                      <a:pt x="66" y="46"/>
                      <a:pt x="67" y="44"/>
                    </a:cubicBezTo>
                    <a:lnTo>
                      <a:pt x="75" y="33"/>
                    </a:lnTo>
                    <a:cubicBezTo>
                      <a:pt x="76" y="32"/>
                      <a:pt x="76" y="30"/>
                      <a:pt x="76" y="29"/>
                    </a:cubicBezTo>
                    <a:lnTo>
                      <a:pt x="77" y="12"/>
                    </a:lnTo>
                    <a:cubicBezTo>
                      <a:pt x="77" y="8"/>
                      <a:pt x="74" y="4"/>
                      <a:pt x="70" y="4"/>
                    </a:cubicBezTo>
                    <a:lnTo>
                      <a:pt x="52" y="0"/>
                    </a:lnTo>
                    <a:cubicBezTo>
                      <a:pt x="49" y="0"/>
                      <a:pt x="46" y="1"/>
                      <a:pt x="44" y="3"/>
                    </a:cubicBezTo>
                    <a:lnTo>
                      <a:pt x="17" y="35"/>
                    </a:lnTo>
                    <a:cubicBezTo>
                      <a:pt x="16" y="36"/>
                      <a:pt x="16" y="36"/>
                      <a:pt x="15" y="38"/>
                    </a:cubicBezTo>
                    <a:lnTo>
                      <a:pt x="4" y="72"/>
                    </a:lnTo>
                    <a:lnTo>
                      <a:pt x="2" y="86"/>
                    </a:lnTo>
                    <a:lnTo>
                      <a:pt x="0" y="102"/>
                    </a:lnTo>
                    <a:cubicBezTo>
                      <a:pt x="0" y="104"/>
                      <a:pt x="1" y="106"/>
                      <a:pt x="2" y="108"/>
                    </a:cubicBezTo>
                    <a:lnTo>
                      <a:pt x="11" y="119"/>
                    </a:lnTo>
                    <a:cubicBezTo>
                      <a:pt x="12" y="120"/>
                      <a:pt x="13" y="121"/>
                      <a:pt x="15" y="121"/>
                    </a:cubicBezTo>
                    <a:lnTo>
                      <a:pt x="29" y="126"/>
                    </a:lnTo>
                    <a:lnTo>
                      <a:pt x="44" y="135"/>
                    </a:lnTo>
                    <a:cubicBezTo>
                      <a:pt x="45" y="136"/>
                      <a:pt x="46" y="136"/>
                      <a:pt x="48" y="136"/>
                    </a:cubicBezTo>
                    <a:lnTo>
                      <a:pt x="49" y="136"/>
                    </a:lnTo>
                    <a:lnTo>
                      <a:pt x="58" y="134"/>
                    </a:lnTo>
                    <a:cubicBezTo>
                      <a:pt x="61" y="134"/>
                      <a:pt x="63" y="132"/>
                      <a:pt x="64" y="131"/>
                    </a:cubicBezTo>
                    <a:cubicBezTo>
                      <a:pt x="65" y="129"/>
                      <a:pt x="65" y="126"/>
                      <a:pt x="65" y="1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8" name="Freeform 39">
                <a:extLst>
                  <a:ext uri="{FF2B5EF4-FFF2-40B4-BE49-F238E27FC236}">
                    <a16:creationId xmlns="" xmlns:a16="http://schemas.microsoft.com/office/drawing/2014/main" id="{5660E05E-E530-452F-A066-A1E3BC41C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962" y="3422246"/>
                <a:ext cx="40525" cy="37823"/>
              </a:xfrm>
              <a:custGeom>
                <a:avLst/>
                <a:gdLst>
                  <a:gd name="T0" fmla="*/ 59 w 66"/>
                  <a:gd name="T1" fmla="*/ 24 h 63"/>
                  <a:gd name="T2" fmla="*/ 53 w 66"/>
                  <a:gd name="T3" fmla="*/ 23 h 63"/>
                  <a:gd name="T4" fmla="*/ 46 w 66"/>
                  <a:gd name="T5" fmla="*/ 23 h 63"/>
                  <a:gd name="T6" fmla="*/ 46 w 66"/>
                  <a:gd name="T7" fmla="*/ 23 h 63"/>
                  <a:gd name="T8" fmla="*/ 40 w 66"/>
                  <a:gd name="T9" fmla="*/ 12 h 63"/>
                  <a:gd name="T10" fmla="*/ 36 w 66"/>
                  <a:gd name="T11" fmla="*/ 9 h 63"/>
                  <a:gd name="T12" fmla="*/ 22 w 66"/>
                  <a:gd name="T13" fmla="*/ 2 h 63"/>
                  <a:gd name="T14" fmla="*/ 19 w 66"/>
                  <a:gd name="T15" fmla="*/ 1 h 63"/>
                  <a:gd name="T16" fmla="*/ 9 w 66"/>
                  <a:gd name="T17" fmla="*/ 1 h 63"/>
                  <a:gd name="T18" fmla="*/ 2 w 66"/>
                  <a:gd name="T19" fmla="*/ 4 h 63"/>
                  <a:gd name="T20" fmla="*/ 0 w 66"/>
                  <a:gd name="T21" fmla="*/ 11 h 63"/>
                  <a:gd name="T22" fmla="*/ 9 w 66"/>
                  <a:gd name="T23" fmla="*/ 40 h 63"/>
                  <a:gd name="T24" fmla="*/ 10 w 66"/>
                  <a:gd name="T25" fmla="*/ 42 h 63"/>
                  <a:gd name="T26" fmla="*/ 22 w 66"/>
                  <a:gd name="T27" fmla="*/ 59 h 63"/>
                  <a:gd name="T28" fmla="*/ 29 w 66"/>
                  <a:gd name="T29" fmla="*/ 62 h 63"/>
                  <a:gd name="T30" fmla="*/ 32 w 66"/>
                  <a:gd name="T31" fmla="*/ 62 h 63"/>
                  <a:gd name="T32" fmla="*/ 39 w 66"/>
                  <a:gd name="T33" fmla="*/ 58 h 63"/>
                  <a:gd name="T34" fmla="*/ 43 w 66"/>
                  <a:gd name="T35" fmla="*/ 54 h 63"/>
                  <a:gd name="T36" fmla="*/ 47 w 66"/>
                  <a:gd name="T37" fmla="*/ 45 h 63"/>
                  <a:gd name="T38" fmla="*/ 60 w 66"/>
                  <a:gd name="T39" fmla="*/ 39 h 63"/>
                  <a:gd name="T40" fmla="*/ 64 w 66"/>
                  <a:gd name="T41" fmla="*/ 31 h 63"/>
                  <a:gd name="T42" fmla="*/ 59 w 66"/>
                  <a:gd name="T43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6" h="63">
                    <a:moveTo>
                      <a:pt x="59" y="24"/>
                    </a:moveTo>
                    <a:lnTo>
                      <a:pt x="53" y="23"/>
                    </a:lnTo>
                    <a:cubicBezTo>
                      <a:pt x="51" y="22"/>
                      <a:pt x="48" y="22"/>
                      <a:pt x="46" y="23"/>
                    </a:cubicBezTo>
                    <a:lnTo>
                      <a:pt x="46" y="23"/>
                    </a:lnTo>
                    <a:lnTo>
                      <a:pt x="40" y="12"/>
                    </a:lnTo>
                    <a:cubicBezTo>
                      <a:pt x="39" y="11"/>
                      <a:pt x="38" y="9"/>
                      <a:pt x="36" y="9"/>
                    </a:cubicBezTo>
                    <a:lnTo>
                      <a:pt x="22" y="2"/>
                    </a:lnTo>
                    <a:cubicBezTo>
                      <a:pt x="21" y="2"/>
                      <a:pt x="20" y="1"/>
                      <a:pt x="19" y="1"/>
                    </a:cubicBezTo>
                    <a:lnTo>
                      <a:pt x="9" y="1"/>
                    </a:lnTo>
                    <a:cubicBezTo>
                      <a:pt x="6" y="0"/>
                      <a:pt x="3" y="2"/>
                      <a:pt x="2" y="4"/>
                    </a:cubicBezTo>
                    <a:cubicBezTo>
                      <a:pt x="0" y="6"/>
                      <a:pt x="0" y="8"/>
                      <a:pt x="0" y="11"/>
                    </a:cubicBezTo>
                    <a:lnTo>
                      <a:pt x="9" y="40"/>
                    </a:lnTo>
                    <a:cubicBezTo>
                      <a:pt x="9" y="41"/>
                      <a:pt x="10" y="42"/>
                      <a:pt x="10" y="42"/>
                    </a:cubicBezTo>
                    <a:lnTo>
                      <a:pt x="22" y="59"/>
                    </a:lnTo>
                    <a:cubicBezTo>
                      <a:pt x="24" y="61"/>
                      <a:pt x="26" y="62"/>
                      <a:pt x="29" y="62"/>
                    </a:cubicBezTo>
                    <a:cubicBezTo>
                      <a:pt x="30" y="62"/>
                      <a:pt x="31" y="62"/>
                      <a:pt x="32" y="62"/>
                    </a:cubicBezTo>
                    <a:lnTo>
                      <a:pt x="39" y="58"/>
                    </a:lnTo>
                    <a:cubicBezTo>
                      <a:pt x="41" y="58"/>
                      <a:pt x="42" y="56"/>
                      <a:pt x="43" y="54"/>
                    </a:cubicBezTo>
                    <a:lnTo>
                      <a:pt x="47" y="45"/>
                    </a:lnTo>
                    <a:lnTo>
                      <a:pt x="60" y="39"/>
                    </a:lnTo>
                    <a:cubicBezTo>
                      <a:pt x="63" y="38"/>
                      <a:pt x="65" y="34"/>
                      <a:pt x="64" y="31"/>
                    </a:cubicBezTo>
                    <a:cubicBezTo>
                      <a:pt x="64" y="28"/>
                      <a:pt x="62" y="25"/>
                      <a:pt x="59" y="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59" name="Freeform 40">
                <a:extLst>
                  <a:ext uri="{FF2B5EF4-FFF2-40B4-BE49-F238E27FC236}">
                    <a16:creationId xmlns="" xmlns:a16="http://schemas.microsoft.com/office/drawing/2014/main" id="{8CCDAD8F-C5E7-4185-BA9C-94663C4F1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6036" y="3062931"/>
                <a:ext cx="164798" cy="175604"/>
              </a:xfrm>
              <a:custGeom>
                <a:avLst/>
                <a:gdLst>
                  <a:gd name="T0" fmla="*/ 55 w 271"/>
                  <a:gd name="T1" fmla="*/ 172 h 285"/>
                  <a:gd name="T2" fmla="*/ 63 w 271"/>
                  <a:gd name="T3" fmla="*/ 174 h 285"/>
                  <a:gd name="T4" fmla="*/ 75 w 271"/>
                  <a:gd name="T5" fmla="*/ 170 h 285"/>
                  <a:gd name="T6" fmla="*/ 91 w 271"/>
                  <a:gd name="T7" fmla="*/ 170 h 285"/>
                  <a:gd name="T8" fmla="*/ 109 w 271"/>
                  <a:gd name="T9" fmla="*/ 175 h 285"/>
                  <a:gd name="T10" fmla="*/ 125 w 271"/>
                  <a:gd name="T11" fmla="*/ 186 h 285"/>
                  <a:gd name="T12" fmla="*/ 129 w 271"/>
                  <a:gd name="T13" fmla="*/ 188 h 285"/>
                  <a:gd name="T14" fmla="*/ 138 w 271"/>
                  <a:gd name="T15" fmla="*/ 180 h 285"/>
                  <a:gd name="T16" fmla="*/ 134 w 271"/>
                  <a:gd name="T17" fmla="*/ 173 h 285"/>
                  <a:gd name="T18" fmla="*/ 123 w 271"/>
                  <a:gd name="T19" fmla="*/ 161 h 285"/>
                  <a:gd name="T20" fmla="*/ 147 w 271"/>
                  <a:gd name="T21" fmla="*/ 180 h 285"/>
                  <a:gd name="T22" fmla="*/ 209 w 271"/>
                  <a:gd name="T23" fmla="*/ 251 h 285"/>
                  <a:gd name="T24" fmla="*/ 244 w 271"/>
                  <a:gd name="T25" fmla="*/ 282 h 285"/>
                  <a:gd name="T26" fmla="*/ 249 w 271"/>
                  <a:gd name="T27" fmla="*/ 284 h 285"/>
                  <a:gd name="T28" fmla="*/ 251 w 271"/>
                  <a:gd name="T29" fmla="*/ 284 h 285"/>
                  <a:gd name="T30" fmla="*/ 257 w 271"/>
                  <a:gd name="T31" fmla="*/ 280 h 285"/>
                  <a:gd name="T32" fmla="*/ 269 w 271"/>
                  <a:gd name="T33" fmla="*/ 255 h 285"/>
                  <a:gd name="T34" fmla="*/ 269 w 271"/>
                  <a:gd name="T35" fmla="*/ 249 h 285"/>
                  <a:gd name="T36" fmla="*/ 259 w 271"/>
                  <a:gd name="T37" fmla="*/ 214 h 285"/>
                  <a:gd name="T38" fmla="*/ 258 w 271"/>
                  <a:gd name="T39" fmla="*/ 212 h 285"/>
                  <a:gd name="T40" fmla="*/ 221 w 271"/>
                  <a:gd name="T41" fmla="*/ 150 h 285"/>
                  <a:gd name="T42" fmla="*/ 207 w 271"/>
                  <a:gd name="T43" fmla="*/ 136 h 285"/>
                  <a:gd name="T44" fmla="*/ 206 w 271"/>
                  <a:gd name="T45" fmla="*/ 135 h 285"/>
                  <a:gd name="T46" fmla="*/ 177 w 271"/>
                  <a:gd name="T47" fmla="*/ 118 h 285"/>
                  <a:gd name="T48" fmla="*/ 126 w 271"/>
                  <a:gd name="T49" fmla="*/ 68 h 285"/>
                  <a:gd name="T50" fmla="*/ 120 w 271"/>
                  <a:gd name="T51" fmla="*/ 64 h 285"/>
                  <a:gd name="T52" fmla="*/ 120 w 271"/>
                  <a:gd name="T53" fmla="*/ 61 h 285"/>
                  <a:gd name="T54" fmla="*/ 137 w 271"/>
                  <a:gd name="T55" fmla="*/ 48 h 285"/>
                  <a:gd name="T56" fmla="*/ 140 w 271"/>
                  <a:gd name="T57" fmla="*/ 40 h 285"/>
                  <a:gd name="T58" fmla="*/ 136 w 271"/>
                  <a:gd name="T59" fmla="*/ 22 h 285"/>
                  <a:gd name="T60" fmla="*/ 133 w 271"/>
                  <a:gd name="T61" fmla="*/ 17 h 285"/>
                  <a:gd name="T62" fmla="*/ 115 w 271"/>
                  <a:gd name="T63" fmla="*/ 4 h 285"/>
                  <a:gd name="T64" fmla="*/ 111 w 271"/>
                  <a:gd name="T65" fmla="*/ 2 h 285"/>
                  <a:gd name="T66" fmla="*/ 87 w 271"/>
                  <a:gd name="T67" fmla="*/ 0 h 285"/>
                  <a:gd name="T68" fmla="*/ 80 w 271"/>
                  <a:gd name="T69" fmla="*/ 3 h 285"/>
                  <a:gd name="T70" fmla="*/ 79 w 271"/>
                  <a:gd name="T71" fmla="*/ 10 h 285"/>
                  <a:gd name="T72" fmla="*/ 82 w 271"/>
                  <a:gd name="T73" fmla="*/ 21 h 285"/>
                  <a:gd name="T74" fmla="*/ 71 w 271"/>
                  <a:gd name="T75" fmla="*/ 17 h 285"/>
                  <a:gd name="T76" fmla="*/ 45 w 271"/>
                  <a:gd name="T77" fmla="*/ 13 h 285"/>
                  <a:gd name="T78" fmla="*/ 37 w 271"/>
                  <a:gd name="T79" fmla="*/ 16 h 285"/>
                  <a:gd name="T80" fmla="*/ 36 w 271"/>
                  <a:gd name="T81" fmla="*/ 23 h 285"/>
                  <a:gd name="T82" fmla="*/ 41 w 271"/>
                  <a:gd name="T83" fmla="*/ 43 h 285"/>
                  <a:gd name="T84" fmla="*/ 44 w 271"/>
                  <a:gd name="T85" fmla="*/ 49 h 285"/>
                  <a:gd name="T86" fmla="*/ 47 w 271"/>
                  <a:gd name="T87" fmla="*/ 52 h 285"/>
                  <a:gd name="T88" fmla="*/ 63 w 271"/>
                  <a:gd name="T89" fmla="*/ 63 h 285"/>
                  <a:gd name="T90" fmla="*/ 72 w 271"/>
                  <a:gd name="T91" fmla="*/ 75 h 285"/>
                  <a:gd name="T92" fmla="*/ 76 w 271"/>
                  <a:gd name="T93" fmla="*/ 84 h 285"/>
                  <a:gd name="T94" fmla="*/ 66 w 271"/>
                  <a:gd name="T95" fmla="*/ 75 h 285"/>
                  <a:gd name="T96" fmla="*/ 56 w 271"/>
                  <a:gd name="T97" fmla="*/ 75 h 285"/>
                  <a:gd name="T98" fmla="*/ 53 w 271"/>
                  <a:gd name="T99" fmla="*/ 83 h 285"/>
                  <a:gd name="T100" fmla="*/ 55 w 271"/>
                  <a:gd name="T101" fmla="*/ 92 h 285"/>
                  <a:gd name="T102" fmla="*/ 55 w 271"/>
                  <a:gd name="T103" fmla="*/ 97 h 285"/>
                  <a:gd name="T104" fmla="*/ 55 w 271"/>
                  <a:gd name="T105" fmla="*/ 99 h 285"/>
                  <a:gd name="T106" fmla="*/ 56 w 271"/>
                  <a:gd name="T107" fmla="*/ 103 h 285"/>
                  <a:gd name="T108" fmla="*/ 57 w 271"/>
                  <a:gd name="T109" fmla="*/ 103 h 285"/>
                  <a:gd name="T110" fmla="*/ 40 w 271"/>
                  <a:gd name="T111" fmla="*/ 99 h 285"/>
                  <a:gd name="T112" fmla="*/ 23 w 271"/>
                  <a:gd name="T113" fmla="*/ 98 h 285"/>
                  <a:gd name="T114" fmla="*/ 8 w 271"/>
                  <a:gd name="T115" fmla="*/ 99 h 285"/>
                  <a:gd name="T116" fmla="*/ 1 w 271"/>
                  <a:gd name="T117" fmla="*/ 104 h 285"/>
                  <a:gd name="T118" fmla="*/ 2 w 271"/>
                  <a:gd name="T119" fmla="*/ 112 h 285"/>
                  <a:gd name="T120" fmla="*/ 55 w 271"/>
                  <a:gd name="T121" fmla="*/ 17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1" h="285">
                    <a:moveTo>
                      <a:pt x="55" y="172"/>
                    </a:moveTo>
                    <a:cubicBezTo>
                      <a:pt x="57" y="174"/>
                      <a:pt x="60" y="175"/>
                      <a:pt x="63" y="174"/>
                    </a:cubicBezTo>
                    <a:lnTo>
                      <a:pt x="75" y="170"/>
                    </a:lnTo>
                    <a:lnTo>
                      <a:pt x="91" y="170"/>
                    </a:lnTo>
                    <a:lnTo>
                      <a:pt x="109" y="175"/>
                    </a:lnTo>
                    <a:lnTo>
                      <a:pt x="125" y="186"/>
                    </a:lnTo>
                    <a:cubicBezTo>
                      <a:pt x="126" y="187"/>
                      <a:pt x="128" y="188"/>
                      <a:pt x="129" y="188"/>
                    </a:cubicBezTo>
                    <a:cubicBezTo>
                      <a:pt x="134" y="187"/>
                      <a:pt x="138" y="184"/>
                      <a:pt x="138" y="180"/>
                    </a:cubicBezTo>
                    <a:cubicBezTo>
                      <a:pt x="138" y="177"/>
                      <a:pt x="136" y="174"/>
                      <a:pt x="134" y="173"/>
                    </a:cubicBezTo>
                    <a:lnTo>
                      <a:pt x="123" y="161"/>
                    </a:lnTo>
                    <a:lnTo>
                      <a:pt x="147" y="180"/>
                    </a:lnTo>
                    <a:lnTo>
                      <a:pt x="209" y="251"/>
                    </a:lnTo>
                    <a:lnTo>
                      <a:pt x="244" y="282"/>
                    </a:lnTo>
                    <a:cubicBezTo>
                      <a:pt x="246" y="284"/>
                      <a:pt x="248" y="284"/>
                      <a:pt x="249" y="284"/>
                    </a:cubicBezTo>
                    <a:cubicBezTo>
                      <a:pt x="250" y="284"/>
                      <a:pt x="251" y="284"/>
                      <a:pt x="251" y="284"/>
                    </a:cubicBezTo>
                    <a:cubicBezTo>
                      <a:pt x="254" y="284"/>
                      <a:pt x="256" y="282"/>
                      <a:pt x="257" y="280"/>
                    </a:cubicBezTo>
                    <a:lnTo>
                      <a:pt x="269" y="255"/>
                    </a:lnTo>
                    <a:cubicBezTo>
                      <a:pt x="269" y="253"/>
                      <a:pt x="270" y="251"/>
                      <a:pt x="269" y="249"/>
                    </a:cubicBezTo>
                    <a:lnTo>
                      <a:pt x="259" y="214"/>
                    </a:lnTo>
                    <a:cubicBezTo>
                      <a:pt x="259" y="213"/>
                      <a:pt x="259" y="212"/>
                      <a:pt x="258" y="212"/>
                    </a:cubicBezTo>
                    <a:lnTo>
                      <a:pt x="221" y="150"/>
                    </a:lnTo>
                    <a:lnTo>
                      <a:pt x="207" y="136"/>
                    </a:lnTo>
                    <a:cubicBezTo>
                      <a:pt x="207" y="135"/>
                      <a:pt x="206" y="135"/>
                      <a:pt x="206" y="135"/>
                    </a:cubicBezTo>
                    <a:lnTo>
                      <a:pt x="177" y="118"/>
                    </a:lnTo>
                    <a:lnTo>
                      <a:pt x="126" y="68"/>
                    </a:lnTo>
                    <a:lnTo>
                      <a:pt x="120" y="64"/>
                    </a:lnTo>
                    <a:lnTo>
                      <a:pt x="120" y="61"/>
                    </a:lnTo>
                    <a:lnTo>
                      <a:pt x="137" y="48"/>
                    </a:lnTo>
                    <a:cubicBezTo>
                      <a:pt x="139" y="46"/>
                      <a:pt x="140" y="43"/>
                      <a:pt x="140" y="40"/>
                    </a:cubicBezTo>
                    <a:lnTo>
                      <a:pt x="136" y="22"/>
                    </a:lnTo>
                    <a:cubicBezTo>
                      <a:pt x="136" y="20"/>
                      <a:pt x="135" y="18"/>
                      <a:pt x="133" y="17"/>
                    </a:cubicBezTo>
                    <a:lnTo>
                      <a:pt x="115" y="4"/>
                    </a:lnTo>
                    <a:cubicBezTo>
                      <a:pt x="114" y="3"/>
                      <a:pt x="113" y="2"/>
                      <a:pt x="111" y="2"/>
                    </a:cubicBezTo>
                    <a:lnTo>
                      <a:pt x="87" y="0"/>
                    </a:lnTo>
                    <a:cubicBezTo>
                      <a:pt x="85" y="0"/>
                      <a:pt x="81" y="1"/>
                      <a:pt x="80" y="3"/>
                    </a:cubicBezTo>
                    <a:cubicBezTo>
                      <a:pt x="78" y="5"/>
                      <a:pt x="78" y="8"/>
                      <a:pt x="79" y="10"/>
                    </a:cubicBezTo>
                    <a:lnTo>
                      <a:pt x="82" y="21"/>
                    </a:lnTo>
                    <a:lnTo>
                      <a:pt x="71" y="17"/>
                    </a:lnTo>
                    <a:lnTo>
                      <a:pt x="45" y="13"/>
                    </a:lnTo>
                    <a:cubicBezTo>
                      <a:pt x="42" y="13"/>
                      <a:pt x="39" y="14"/>
                      <a:pt x="37" y="16"/>
                    </a:cubicBezTo>
                    <a:cubicBezTo>
                      <a:pt x="36" y="18"/>
                      <a:pt x="35" y="21"/>
                      <a:pt x="36" y="23"/>
                    </a:cubicBezTo>
                    <a:lnTo>
                      <a:pt x="41" y="43"/>
                    </a:lnTo>
                    <a:lnTo>
                      <a:pt x="44" y="49"/>
                    </a:lnTo>
                    <a:cubicBezTo>
                      <a:pt x="45" y="50"/>
                      <a:pt x="46" y="51"/>
                      <a:pt x="47" y="52"/>
                    </a:cubicBezTo>
                    <a:lnTo>
                      <a:pt x="63" y="63"/>
                    </a:lnTo>
                    <a:lnTo>
                      <a:pt x="72" y="75"/>
                    </a:lnTo>
                    <a:lnTo>
                      <a:pt x="76" y="84"/>
                    </a:lnTo>
                    <a:lnTo>
                      <a:pt x="66" y="75"/>
                    </a:lnTo>
                    <a:cubicBezTo>
                      <a:pt x="63" y="73"/>
                      <a:pt x="59" y="73"/>
                      <a:pt x="56" y="75"/>
                    </a:cubicBezTo>
                    <a:cubicBezTo>
                      <a:pt x="53" y="77"/>
                      <a:pt x="52" y="80"/>
                      <a:pt x="53" y="83"/>
                    </a:cubicBezTo>
                    <a:lnTo>
                      <a:pt x="55" y="92"/>
                    </a:lnTo>
                    <a:lnTo>
                      <a:pt x="55" y="97"/>
                    </a:lnTo>
                    <a:cubicBezTo>
                      <a:pt x="55" y="98"/>
                      <a:pt x="55" y="99"/>
                      <a:pt x="55" y="99"/>
                    </a:cubicBezTo>
                    <a:lnTo>
                      <a:pt x="56" y="103"/>
                    </a:lnTo>
                    <a:cubicBezTo>
                      <a:pt x="56" y="103"/>
                      <a:pt x="56" y="103"/>
                      <a:pt x="57" y="103"/>
                    </a:cubicBezTo>
                    <a:lnTo>
                      <a:pt x="40" y="99"/>
                    </a:lnTo>
                    <a:lnTo>
                      <a:pt x="23" y="98"/>
                    </a:lnTo>
                    <a:lnTo>
                      <a:pt x="8" y="99"/>
                    </a:lnTo>
                    <a:cubicBezTo>
                      <a:pt x="5" y="99"/>
                      <a:pt x="2" y="101"/>
                      <a:pt x="1" y="104"/>
                    </a:cubicBezTo>
                    <a:cubicBezTo>
                      <a:pt x="0" y="107"/>
                      <a:pt x="0" y="110"/>
                      <a:pt x="2" y="112"/>
                    </a:cubicBezTo>
                    <a:lnTo>
                      <a:pt x="55" y="172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0" name="Freeform 41">
                <a:extLst>
                  <a:ext uri="{FF2B5EF4-FFF2-40B4-BE49-F238E27FC236}">
                    <a16:creationId xmlns="" xmlns:a16="http://schemas.microsoft.com/office/drawing/2014/main" id="{9AD16E18-FDCA-4C8A-8F8D-6861C6E8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2488" y="2976480"/>
                <a:ext cx="62136" cy="62136"/>
              </a:xfrm>
              <a:custGeom>
                <a:avLst/>
                <a:gdLst>
                  <a:gd name="T0" fmla="*/ 24 w 102"/>
                  <a:gd name="T1" fmla="*/ 2 h 101"/>
                  <a:gd name="T2" fmla="*/ 16 w 102"/>
                  <a:gd name="T3" fmla="*/ 1 h 101"/>
                  <a:gd name="T4" fmla="*/ 8 w 102"/>
                  <a:gd name="T5" fmla="*/ 4 h 101"/>
                  <a:gd name="T6" fmla="*/ 1 w 102"/>
                  <a:gd name="T7" fmla="*/ 13 h 101"/>
                  <a:gd name="T8" fmla="*/ 0 w 102"/>
                  <a:gd name="T9" fmla="*/ 18 h 101"/>
                  <a:gd name="T10" fmla="*/ 0 w 102"/>
                  <a:gd name="T11" fmla="*/ 37 h 101"/>
                  <a:gd name="T12" fmla="*/ 2 w 102"/>
                  <a:gd name="T13" fmla="*/ 42 h 101"/>
                  <a:gd name="T14" fmla="*/ 15 w 102"/>
                  <a:gd name="T15" fmla="*/ 58 h 101"/>
                  <a:gd name="T16" fmla="*/ 17 w 102"/>
                  <a:gd name="T17" fmla="*/ 60 h 101"/>
                  <a:gd name="T18" fmla="*/ 82 w 102"/>
                  <a:gd name="T19" fmla="*/ 98 h 101"/>
                  <a:gd name="T20" fmla="*/ 86 w 102"/>
                  <a:gd name="T21" fmla="*/ 100 h 101"/>
                  <a:gd name="T22" fmla="*/ 93 w 102"/>
                  <a:gd name="T23" fmla="*/ 100 h 101"/>
                  <a:gd name="T24" fmla="*/ 93 w 102"/>
                  <a:gd name="T25" fmla="*/ 100 h 101"/>
                  <a:gd name="T26" fmla="*/ 99 w 102"/>
                  <a:gd name="T27" fmla="*/ 97 h 101"/>
                  <a:gd name="T28" fmla="*/ 101 w 102"/>
                  <a:gd name="T29" fmla="*/ 90 h 101"/>
                  <a:gd name="T30" fmla="*/ 95 w 102"/>
                  <a:gd name="T31" fmla="*/ 69 h 101"/>
                  <a:gd name="T32" fmla="*/ 92 w 102"/>
                  <a:gd name="T33" fmla="*/ 59 h 101"/>
                  <a:gd name="T34" fmla="*/ 90 w 102"/>
                  <a:gd name="T35" fmla="*/ 57 h 101"/>
                  <a:gd name="T36" fmla="*/ 63 w 102"/>
                  <a:gd name="T37" fmla="*/ 27 h 101"/>
                  <a:gd name="T38" fmla="*/ 61 w 102"/>
                  <a:gd name="T39" fmla="*/ 25 h 101"/>
                  <a:gd name="T40" fmla="*/ 27 w 102"/>
                  <a:gd name="T41" fmla="*/ 3 h 101"/>
                  <a:gd name="T42" fmla="*/ 24 w 102"/>
                  <a:gd name="T43" fmla="*/ 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2" h="101">
                    <a:moveTo>
                      <a:pt x="24" y="2"/>
                    </a:moveTo>
                    <a:lnTo>
                      <a:pt x="16" y="1"/>
                    </a:lnTo>
                    <a:cubicBezTo>
                      <a:pt x="13" y="0"/>
                      <a:pt x="10" y="1"/>
                      <a:pt x="8" y="4"/>
                    </a:cubicBezTo>
                    <a:lnTo>
                      <a:pt x="1" y="13"/>
                    </a:lnTo>
                    <a:cubicBezTo>
                      <a:pt x="0" y="14"/>
                      <a:pt x="0" y="16"/>
                      <a:pt x="0" y="18"/>
                    </a:cubicBezTo>
                    <a:lnTo>
                      <a:pt x="0" y="37"/>
                    </a:lnTo>
                    <a:cubicBezTo>
                      <a:pt x="0" y="39"/>
                      <a:pt x="0" y="40"/>
                      <a:pt x="2" y="42"/>
                    </a:cubicBezTo>
                    <a:lnTo>
                      <a:pt x="15" y="58"/>
                    </a:lnTo>
                    <a:cubicBezTo>
                      <a:pt x="15" y="59"/>
                      <a:pt x="16" y="60"/>
                      <a:pt x="17" y="60"/>
                    </a:cubicBezTo>
                    <a:lnTo>
                      <a:pt x="82" y="98"/>
                    </a:lnTo>
                    <a:cubicBezTo>
                      <a:pt x="83" y="99"/>
                      <a:pt x="84" y="100"/>
                      <a:pt x="86" y="100"/>
                    </a:cubicBezTo>
                    <a:lnTo>
                      <a:pt x="93" y="100"/>
                    </a:lnTo>
                    <a:lnTo>
                      <a:pt x="93" y="100"/>
                    </a:lnTo>
                    <a:cubicBezTo>
                      <a:pt x="96" y="100"/>
                      <a:pt x="98" y="98"/>
                      <a:pt x="99" y="97"/>
                    </a:cubicBezTo>
                    <a:cubicBezTo>
                      <a:pt x="101" y="95"/>
                      <a:pt x="101" y="92"/>
                      <a:pt x="101" y="90"/>
                    </a:cubicBezTo>
                    <a:lnTo>
                      <a:pt x="95" y="69"/>
                    </a:lnTo>
                    <a:lnTo>
                      <a:pt x="92" y="59"/>
                    </a:lnTo>
                    <a:cubicBezTo>
                      <a:pt x="91" y="59"/>
                      <a:pt x="91" y="58"/>
                      <a:pt x="90" y="57"/>
                    </a:cubicBezTo>
                    <a:lnTo>
                      <a:pt x="63" y="27"/>
                    </a:lnTo>
                    <a:cubicBezTo>
                      <a:pt x="62" y="26"/>
                      <a:pt x="62" y="26"/>
                      <a:pt x="61" y="25"/>
                    </a:cubicBezTo>
                    <a:lnTo>
                      <a:pt x="27" y="3"/>
                    </a:lnTo>
                    <a:cubicBezTo>
                      <a:pt x="27" y="3"/>
                      <a:pt x="26" y="2"/>
                      <a:pt x="24" y="2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1" name="Freeform 42">
                <a:extLst>
                  <a:ext uri="{FF2B5EF4-FFF2-40B4-BE49-F238E27FC236}">
                    <a16:creationId xmlns="" xmlns:a16="http://schemas.microsoft.com/office/drawing/2014/main" id="{66022F36-06FC-49FE-91B6-286E54760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656" y="2919745"/>
                <a:ext cx="59436" cy="43226"/>
              </a:xfrm>
              <a:custGeom>
                <a:avLst/>
                <a:gdLst>
                  <a:gd name="T0" fmla="*/ 90 w 95"/>
                  <a:gd name="T1" fmla="*/ 36 h 72"/>
                  <a:gd name="T2" fmla="*/ 67 w 95"/>
                  <a:gd name="T3" fmla="*/ 4 h 72"/>
                  <a:gd name="T4" fmla="*/ 60 w 95"/>
                  <a:gd name="T5" fmla="*/ 0 h 72"/>
                  <a:gd name="T6" fmla="*/ 7 w 95"/>
                  <a:gd name="T7" fmla="*/ 5 h 72"/>
                  <a:gd name="T8" fmla="*/ 1 w 95"/>
                  <a:gd name="T9" fmla="*/ 9 h 72"/>
                  <a:gd name="T10" fmla="*/ 1 w 95"/>
                  <a:gd name="T11" fmla="*/ 16 h 72"/>
                  <a:gd name="T12" fmla="*/ 7 w 95"/>
                  <a:gd name="T13" fmla="*/ 27 h 72"/>
                  <a:gd name="T14" fmla="*/ 9 w 95"/>
                  <a:gd name="T15" fmla="*/ 30 h 72"/>
                  <a:gd name="T16" fmla="*/ 36 w 95"/>
                  <a:gd name="T17" fmla="*/ 49 h 72"/>
                  <a:gd name="T18" fmla="*/ 41 w 95"/>
                  <a:gd name="T19" fmla="*/ 55 h 72"/>
                  <a:gd name="T20" fmla="*/ 43 w 95"/>
                  <a:gd name="T21" fmla="*/ 57 h 72"/>
                  <a:gd name="T22" fmla="*/ 66 w 95"/>
                  <a:gd name="T23" fmla="*/ 69 h 72"/>
                  <a:gd name="T24" fmla="*/ 69 w 95"/>
                  <a:gd name="T25" fmla="*/ 70 h 72"/>
                  <a:gd name="T26" fmla="*/ 79 w 95"/>
                  <a:gd name="T27" fmla="*/ 71 h 72"/>
                  <a:gd name="T28" fmla="*/ 80 w 95"/>
                  <a:gd name="T29" fmla="*/ 71 h 72"/>
                  <a:gd name="T30" fmla="*/ 87 w 95"/>
                  <a:gd name="T31" fmla="*/ 67 h 72"/>
                  <a:gd name="T32" fmla="*/ 92 w 95"/>
                  <a:gd name="T33" fmla="*/ 57 h 72"/>
                  <a:gd name="T34" fmla="*/ 93 w 95"/>
                  <a:gd name="T35" fmla="*/ 52 h 72"/>
                  <a:gd name="T36" fmla="*/ 91 w 95"/>
                  <a:gd name="T37" fmla="*/ 39 h 72"/>
                  <a:gd name="T38" fmla="*/ 90 w 95"/>
                  <a:gd name="T39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" h="72">
                    <a:moveTo>
                      <a:pt x="90" y="36"/>
                    </a:moveTo>
                    <a:lnTo>
                      <a:pt x="67" y="4"/>
                    </a:lnTo>
                    <a:cubicBezTo>
                      <a:pt x="65" y="2"/>
                      <a:pt x="63" y="0"/>
                      <a:pt x="60" y="0"/>
                    </a:cubicBezTo>
                    <a:lnTo>
                      <a:pt x="7" y="5"/>
                    </a:lnTo>
                    <a:cubicBezTo>
                      <a:pt x="4" y="5"/>
                      <a:pt x="2" y="6"/>
                      <a:pt x="1" y="9"/>
                    </a:cubicBezTo>
                    <a:cubicBezTo>
                      <a:pt x="0" y="11"/>
                      <a:pt x="0" y="14"/>
                      <a:pt x="1" y="16"/>
                    </a:cubicBezTo>
                    <a:lnTo>
                      <a:pt x="7" y="27"/>
                    </a:lnTo>
                    <a:cubicBezTo>
                      <a:pt x="7" y="28"/>
                      <a:pt x="8" y="29"/>
                      <a:pt x="9" y="30"/>
                    </a:cubicBezTo>
                    <a:lnTo>
                      <a:pt x="36" y="49"/>
                    </a:lnTo>
                    <a:lnTo>
                      <a:pt x="41" y="55"/>
                    </a:lnTo>
                    <a:cubicBezTo>
                      <a:pt x="42" y="56"/>
                      <a:pt x="42" y="57"/>
                      <a:pt x="43" y="57"/>
                    </a:cubicBezTo>
                    <a:lnTo>
                      <a:pt x="66" y="69"/>
                    </a:lnTo>
                    <a:cubicBezTo>
                      <a:pt x="67" y="70"/>
                      <a:pt x="68" y="70"/>
                      <a:pt x="69" y="70"/>
                    </a:cubicBezTo>
                    <a:lnTo>
                      <a:pt x="79" y="71"/>
                    </a:lnTo>
                    <a:cubicBezTo>
                      <a:pt x="80" y="71"/>
                      <a:pt x="80" y="71"/>
                      <a:pt x="80" y="71"/>
                    </a:cubicBezTo>
                    <a:cubicBezTo>
                      <a:pt x="83" y="71"/>
                      <a:pt x="85" y="69"/>
                      <a:pt x="87" y="67"/>
                    </a:cubicBezTo>
                    <a:lnTo>
                      <a:pt x="92" y="57"/>
                    </a:lnTo>
                    <a:cubicBezTo>
                      <a:pt x="93" y="55"/>
                      <a:pt x="94" y="54"/>
                      <a:pt x="93" y="52"/>
                    </a:cubicBezTo>
                    <a:lnTo>
                      <a:pt x="91" y="39"/>
                    </a:lnTo>
                    <a:cubicBezTo>
                      <a:pt x="91" y="38"/>
                      <a:pt x="91" y="37"/>
                      <a:pt x="90" y="3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2" name="Freeform 43">
                <a:extLst>
                  <a:ext uri="{FF2B5EF4-FFF2-40B4-BE49-F238E27FC236}">
                    <a16:creationId xmlns="" xmlns:a16="http://schemas.microsoft.com/office/drawing/2014/main" id="{C0642D5A-C901-4DFA-B3F1-66E61440F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4790" y="2284865"/>
                <a:ext cx="915850" cy="418750"/>
              </a:xfrm>
              <a:custGeom>
                <a:avLst/>
                <a:gdLst>
                  <a:gd name="T0" fmla="*/ 1207 w 1497"/>
                  <a:gd name="T1" fmla="*/ 508 h 682"/>
                  <a:gd name="T2" fmla="*/ 1240 w 1497"/>
                  <a:gd name="T3" fmla="*/ 497 h 682"/>
                  <a:gd name="T4" fmla="*/ 1473 w 1497"/>
                  <a:gd name="T5" fmla="*/ 464 h 682"/>
                  <a:gd name="T6" fmla="*/ 1446 w 1497"/>
                  <a:gd name="T7" fmla="*/ 415 h 682"/>
                  <a:gd name="T8" fmla="*/ 1430 w 1497"/>
                  <a:gd name="T9" fmla="*/ 398 h 682"/>
                  <a:gd name="T10" fmla="*/ 1447 w 1497"/>
                  <a:gd name="T11" fmla="*/ 374 h 682"/>
                  <a:gd name="T12" fmla="*/ 1472 w 1497"/>
                  <a:gd name="T13" fmla="*/ 365 h 682"/>
                  <a:gd name="T14" fmla="*/ 1438 w 1497"/>
                  <a:gd name="T15" fmla="*/ 314 h 682"/>
                  <a:gd name="T16" fmla="*/ 1202 w 1497"/>
                  <a:gd name="T17" fmla="*/ 196 h 682"/>
                  <a:gd name="T18" fmla="*/ 1183 w 1497"/>
                  <a:gd name="T19" fmla="*/ 184 h 682"/>
                  <a:gd name="T20" fmla="*/ 1102 w 1497"/>
                  <a:gd name="T21" fmla="*/ 188 h 682"/>
                  <a:gd name="T22" fmla="*/ 1077 w 1497"/>
                  <a:gd name="T23" fmla="*/ 177 h 682"/>
                  <a:gd name="T24" fmla="*/ 1061 w 1497"/>
                  <a:gd name="T25" fmla="*/ 150 h 682"/>
                  <a:gd name="T26" fmla="*/ 970 w 1497"/>
                  <a:gd name="T27" fmla="*/ 127 h 682"/>
                  <a:gd name="T28" fmla="*/ 844 w 1497"/>
                  <a:gd name="T29" fmla="*/ 66 h 682"/>
                  <a:gd name="T30" fmla="*/ 739 w 1497"/>
                  <a:gd name="T31" fmla="*/ 6 h 682"/>
                  <a:gd name="T32" fmla="*/ 732 w 1497"/>
                  <a:gd name="T33" fmla="*/ 24 h 682"/>
                  <a:gd name="T34" fmla="*/ 714 w 1497"/>
                  <a:gd name="T35" fmla="*/ 35 h 682"/>
                  <a:gd name="T36" fmla="*/ 691 w 1497"/>
                  <a:gd name="T37" fmla="*/ 20 h 682"/>
                  <a:gd name="T38" fmla="*/ 644 w 1497"/>
                  <a:gd name="T39" fmla="*/ 4 h 682"/>
                  <a:gd name="T40" fmla="*/ 649 w 1497"/>
                  <a:gd name="T41" fmla="*/ 23 h 682"/>
                  <a:gd name="T42" fmla="*/ 624 w 1497"/>
                  <a:gd name="T43" fmla="*/ 101 h 682"/>
                  <a:gd name="T44" fmla="*/ 603 w 1497"/>
                  <a:gd name="T45" fmla="*/ 115 h 682"/>
                  <a:gd name="T46" fmla="*/ 523 w 1497"/>
                  <a:gd name="T47" fmla="*/ 104 h 682"/>
                  <a:gd name="T48" fmla="*/ 365 w 1497"/>
                  <a:gd name="T49" fmla="*/ 122 h 682"/>
                  <a:gd name="T50" fmla="*/ 315 w 1497"/>
                  <a:gd name="T51" fmla="*/ 83 h 682"/>
                  <a:gd name="T52" fmla="*/ 290 w 1497"/>
                  <a:gd name="T53" fmla="*/ 104 h 682"/>
                  <a:gd name="T54" fmla="*/ 223 w 1497"/>
                  <a:gd name="T55" fmla="*/ 113 h 682"/>
                  <a:gd name="T56" fmla="*/ 157 w 1497"/>
                  <a:gd name="T57" fmla="*/ 121 h 682"/>
                  <a:gd name="T58" fmla="*/ 126 w 1497"/>
                  <a:gd name="T59" fmla="*/ 128 h 682"/>
                  <a:gd name="T60" fmla="*/ 37 w 1497"/>
                  <a:gd name="T61" fmla="*/ 92 h 682"/>
                  <a:gd name="T62" fmla="*/ 29 w 1497"/>
                  <a:gd name="T63" fmla="*/ 72 h 682"/>
                  <a:gd name="T64" fmla="*/ 5 w 1497"/>
                  <a:gd name="T65" fmla="*/ 96 h 682"/>
                  <a:gd name="T66" fmla="*/ 3 w 1497"/>
                  <a:gd name="T67" fmla="*/ 165 h 682"/>
                  <a:gd name="T68" fmla="*/ 100 w 1497"/>
                  <a:gd name="T69" fmla="*/ 233 h 682"/>
                  <a:gd name="T70" fmla="*/ 154 w 1497"/>
                  <a:gd name="T71" fmla="*/ 251 h 682"/>
                  <a:gd name="T72" fmla="*/ 170 w 1497"/>
                  <a:gd name="T73" fmla="*/ 263 h 682"/>
                  <a:gd name="T74" fmla="*/ 167 w 1497"/>
                  <a:gd name="T75" fmla="*/ 294 h 682"/>
                  <a:gd name="T76" fmla="*/ 155 w 1497"/>
                  <a:gd name="T77" fmla="*/ 325 h 682"/>
                  <a:gd name="T78" fmla="*/ 309 w 1497"/>
                  <a:gd name="T79" fmla="*/ 391 h 682"/>
                  <a:gd name="T80" fmla="*/ 399 w 1497"/>
                  <a:gd name="T81" fmla="*/ 332 h 682"/>
                  <a:gd name="T82" fmla="*/ 438 w 1497"/>
                  <a:gd name="T83" fmla="*/ 348 h 682"/>
                  <a:gd name="T84" fmla="*/ 531 w 1497"/>
                  <a:gd name="T85" fmla="*/ 321 h 682"/>
                  <a:gd name="T86" fmla="*/ 692 w 1497"/>
                  <a:gd name="T87" fmla="*/ 400 h 682"/>
                  <a:gd name="T88" fmla="*/ 815 w 1497"/>
                  <a:gd name="T89" fmla="*/ 519 h 682"/>
                  <a:gd name="T90" fmla="*/ 924 w 1497"/>
                  <a:gd name="T91" fmla="*/ 533 h 682"/>
                  <a:gd name="T92" fmla="*/ 975 w 1497"/>
                  <a:gd name="T93" fmla="*/ 555 h 682"/>
                  <a:gd name="T94" fmla="*/ 979 w 1497"/>
                  <a:gd name="T95" fmla="*/ 599 h 682"/>
                  <a:gd name="T96" fmla="*/ 1001 w 1497"/>
                  <a:gd name="T97" fmla="*/ 641 h 682"/>
                  <a:gd name="T98" fmla="*/ 1004 w 1497"/>
                  <a:gd name="T99" fmla="*/ 678 h 682"/>
                  <a:gd name="T100" fmla="*/ 1056 w 1497"/>
                  <a:gd name="T101" fmla="*/ 670 h 682"/>
                  <a:gd name="T102" fmla="*/ 1067 w 1497"/>
                  <a:gd name="T103" fmla="*/ 625 h 682"/>
                  <a:gd name="T104" fmla="*/ 1111 w 1497"/>
                  <a:gd name="T105" fmla="*/ 624 h 682"/>
                  <a:gd name="T106" fmla="*/ 1168 w 1497"/>
                  <a:gd name="T107" fmla="*/ 590 h 682"/>
                  <a:gd name="T108" fmla="*/ 1188 w 1497"/>
                  <a:gd name="T109" fmla="*/ 560 h 682"/>
                  <a:gd name="T110" fmla="*/ 1189 w 1497"/>
                  <a:gd name="T111" fmla="*/ 542 h 682"/>
                  <a:gd name="T112" fmla="*/ 1191 w 1497"/>
                  <a:gd name="T113" fmla="*/ 527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97" h="682">
                    <a:moveTo>
                      <a:pt x="1191" y="527"/>
                    </a:moveTo>
                    <a:lnTo>
                      <a:pt x="1195" y="521"/>
                    </a:lnTo>
                    <a:lnTo>
                      <a:pt x="1201" y="514"/>
                    </a:lnTo>
                    <a:lnTo>
                      <a:pt x="1207" y="508"/>
                    </a:lnTo>
                    <a:lnTo>
                      <a:pt x="1216" y="502"/>
                    </a:lnTo>
                    <a:cubicBezTo>
                      <a:pt x="1216" y="502"/>
                      <a:pt x="1217" y="502"/>
                      <a:pt x="1218" y="501"/>
                    </a:cubicBezTo>
                    <a:lnTo>
                      <a:pt x="1227" y="499"/>
                    </a:lnTo>
                    <a:lnTo>
                      <a:pt x="1240" y="497"/>
                    </a:lnTo>
                    <a:cubicBezTo>
                      <a:pt x="1240" y="497"/>
                      <a:pt x="1241" y="497"/>
                      <a:pt x="1242" y="497"/>
                    </a:cubicBezTo>
                    <a:lnTo>
                      <a:pt x="1442" y="527"/>
                    </a:lnTo>
                    <a:lnTo>
                      <a:pt x="1471" y="478"/>
                    </a:lnTo>
                    <a:lnTo>
                      <a:pt x="1473" y="464"/>
                    </a:lnTo>
                    <a:lnTo>
                      <a:pt x="1467" y="452"/>
                    </a:lnTo>
                    <a:lnTo>
                      <a:pt x="1460" y="429"/>
                    </a:lnTo>
                    <a:lnTo>
                      <a:pt x="1456" y="421"/>
                    </a:lnTo>
                    <a:lnTo>
                      <a:pt x="1446" y="415"/>
                    </a:lnTo>
                    <a:lnTo>
                      <a:pt x="1437" y="411"/>
                    </a:lnTo>
                    <a:cubicBezTo>
                      <a:pt x="1434" y="410"/>
                      <a:pt x="1433" y="408"/>
                      <a:pt x="1432" y="406"/>
                    </a:cubicBezTo>
                    <a:lnTo>
                      <a:pt x="1431" y="400"/>
                    </a:lnTo>
                    <a:cubicBezTo>
                      <a:pt x="1430" y="400"/>
                      <a:pt x="1430" y="399"/>
                      <a:pt x="1430" y="398"/>
                    </a:cubicBezTo>
                    <a:lnTo>
                      <a:pt x="1430" y="394"/>
                    </a:lnTo>
                    <a:cubicBezTo>
                      <a:pt x="1431" y="392"/>
                      <a:pt x="1431" y="390"/>
                      <a:pt x="1432" y="389"/>
                    </a:cubicBezTo>
                    <a:lnTo>
                      <a:pt x="1438" y="382"/>
                    </a:lnTo>
                    <a:lnTo>
                      <a:pt x="1447" y="374"/>
                    </a:lnTo>
                    <a:lnTo>
                      <a:pt x="1452" y="371"/>
                    </a:lnTo>
                    <a:lnTo>
                      <a:pt x="1459" y="369"/>
                    </a:lnTo>
                    <a:lnTo>
                      <a:pt x="1467" y="367"/>
                    </a:lnTo>
                    <a:lnTo>
                      <a:pt x="1472" y="365"/>
                    </a:lnTo>
                    <a:lnTo>
                      <a:pt x="1477" y="358"/>
                    </a:lnTo>
                    <a:lnTo>
                      <a:pt x="1496" y="325"/>
                    </a:lnTo>
                    <a:cubicBezTo>
                      <a:pt x="1486" y="315"/>
                      <a:pt x="1476" y="311"/>
                      <a:pt x="1455" y="312"/>
                    </a:cubicBezTo>
                    <a:cubicBezTo>
                      <a:pt x="1449" y="312"/>
                      <a:pt x="1444" y="313"/>
                      <a:pt x="1438" y="314"/>
                    </a:cubicBezTo>
                    <a:cubicBezTo>
                      <a:pt x="1426" y="315"/>
                      <a:pt x="1413" y="317"/>
                      <a:pt x="1402" y="315"/>
                    </a:cubicBezTo>
                    <a:cubicBezTo>
                      <a:pt x="1391" y="312"/>
                      <a:pt x="1381" y="306"/>
                      <a:pt x="1372" y="301"/>
                    </a:cubicBezTo>
                    <a:lnTo>
                      <a:pt x="1244" y="226"/>
                    </a:lnTo>
                    <a:cubicBezTo>
                      <a:pt x="1230" y="218"/>
                      <a:pt x="1214" y="209"/>
                      <a:pt x="1202" y="196"/>
                    </a:cubicBezTo>
                    <a:cubicBezTo>
                      <a:pt x="1199" y="193"/>
                      <a:pt x="1196" y="190"/>
                      <a:pt x="1194" y="186"/>
                    </a:cubicBezTo>
                    <a:lnTo>
                      <a:pt x="1192" y="187"/>
                    </a:lnTo>
                    <a:cubicBezTo>
                      <a:pt x="1191" y="187"/>
                      <a:pt x="1189" y="187"/>
                      <a:pt x="1188" y="186"/>
                    </a:cubicBezTo>
                    <a:lnTo>
                      <a:pt x="1183" y="184"/>
                    </a:lnTo>
                    <a:lnTo>
                      <a:pt x="1174" y="181"/>
                    </a:lnTo>
                    <a:lnTo>
                      <a:pt x="1156" y="180"/>
                    </a:lnTo>
                    <a:lnTo>
                      <a:pt x="1115" y="187"/>
                    </a:lnTo>
                    <a:lnTo>
                      <a:pt x="1102" y="188"/>
                    </a:lnTo>
                    <a:lnTo>
                      <a:pt x="1089" y="185"/>
                    </a:lnTo>
                    <a:cubicBezTo>
                      <a:pt x="1088" y="185"/>
                      <a:pt x="1087" y="185"/>
                      <a:pt x="1086" y="184"/>
                    </a:cubicBezTo>
                    <a:lnTo>
                      <a:pt x="1079" y="179"/>
                    </a:lnTo>
                    <a:cubicBezTo>
                      <a:pt x="1078" y="179"/>
                      <a:pt x="1077" y="178"/>
                      <a:pt x="1077" y="177"/>
                    </a:cubicBezTo>
                    <a:lnTo>
                      <a:pt x="1073" y="170"/>
                    </a:lnTo>
                    <a:lnTo>
                      <a:pt x="1070" y="161"/>
                    </a:lnTo>
                    <a:lnTo>
                      <a:pt x="1067" y="155"/>
                    </a:lnTo>
                    <a:lnTo>
                      <a:pt x="1061" y="150"/>
                    </a:lnTo>
                    <a:lnTo>
                      <a:pt x="1051" y="146"/>
                    </a:lnTo>
                    <a:lnTo>
                      <a:pt x="997" y="139"/>
                    </a:lnTo>
                    <a:lnTo>
                      <a:pt x="982" y="134"/>
                    </a:lnTo>
                    <a:lnTo>
                      <a:pt x="970" y="127"/>
                    </a:lnTo>
                    <a:lnTo>
                      <a:pt x="901" y="106"/>
                    </a:lnTo>
                    <a:cubicBezTo>
                      <a:pt x="900" y="106"/>
                      <a:pt x="899" y="105"/>
                      <a:pt x="899" y="105"/>
                    </a:cubicBezTo>
                    <a:lnTo>
                      <a:pt x="855" y="76"/>
                    </a:lnTo>
                    <a:lnTo>
                      <a:pt x="844" y="66"/>
                    </a:lnTo>
                    <a:lnTo>
                      <a:pt x="827" y="48"/>
                    </a:lnTo>
                    <a:lnTo>
                      <a:pt x="820" y="46"/>
                    </a:lnTo>
                    <a:lnTo>
                      <a:pt x="739" y="0"/>
                    </a:lnTo>
                    <a:lnTo>
                      <a:pt x="739" y="6"/>
                    </a:lnTo>
                    <a:cubicBezTo>
                      <a:pt x="739" y="7"/>
                      <a:pt x="739" y="7"/>
                      <a:pt x="739" y="8"/>
                    </a:cubicBezTo>
                    <a:lnTo>
                      <a:pt x="737" y="14"/>
                    </a:lnTo>
                    <a:lnTo>
                      <a:pt x="733" y="22"/>
                    </a:lnTo>
                    <a:cubicBezTo>
                      <a:pt x="733" y="23"/>
                      <a:pt x="733" y="23"/>
                      <a:pt x="732" y="24"/>
                    </a:cubicBezTo>
                    <a:lnTo>
                      <a:pt x="725" y="31"/>
                    </a:lnTo>
                    <a:cubicBezTo>
                      <a:pt x="724" y="32"/>
                      <a:pt x="723" y="32"/>
                      <a:pt x="722" y="33"/>
                    </a:cubicBezTo>
                    <a:lnTo>
                      <a:pt x="717" y="34"/>
                    </a:lnTo>
                    <a:cubicBezTo>
                      <a:pt x="716" y="35"/>
                      <a:pt x="715" y="35"/>
                      <a:pt x="714" y="35"/>
                    </a:cubicBezTo>
                    <a:lnTo>
                      <a:pt x="708" y="34"/>
                    </a:lnTo>
                    <a:cubicBezTo>
                      <a:pt x="707" y="34"/>
                      <a:pt x="706" y="34"/>
                      <a:pt x="705" y="33"/>
                    </a:cubicBezTo>
                    <a:lnTo>
                      <a:pt x="695" y="25"/>
                    </a:lnTo>
                    <a:lnTo>
                      <a:pt x="691" y="20"/>
                    </a:lnTo>
                    <a:lnTo>
                      <a:pt x="683" y="16"/>
                    </a:lnTo>
                    <a:lnTo>
                      <a:pt x="676" y="10"/>
                    </a:lnTo>
                    <a:lnTo>
                      <a:pt x="644" y="4"/>
                    </a:lnTo>
                    <a:lnTo>
                      <a:pt x="644" y="4"/>
                    </a:lnTo>
                    <a:lnTo>
                      <a:pt x="647" y="10"/>
                    </a:lnTo>
                    <a:cubicBezTo>
                      <a:pt x="648" y="11"/>
                      <a:pt x="648" y="12"/>
                      <a:pt x="648" y="13"/>
                    </a:cubicBezTo>
                    <a:lnTo>
                      <a:pt x="649" y="20"/>
                    </a:lnTo>
                    <a:cubicBezTo>
                      <a:pt x="650" y="21"/>
                      <a:pt x="650" y="22"/>
                      <a:pt x="649" y="23"/>
                    </a:cubicBezTo>
                    <a:lnTo>
                      <a:pt x="648" y="33"/>
                    </a:lnTo>
                    <a:lnTo>
                      <a:pt x="632" y="87"/>
                    </a:lnTo>
                    <a:lnTo>
                      <a:pt x="625" y="99"/>
                    </a:lnTo>
                    <a:cubicBezTo>
                      <a:pt x="625" y="100"/>
                      <a:pt x="625" y="100"/>
                      <a:pt x="624" y="101"/>
                    </a:cubicBezTo>
                    <a:lnTo>
                      <a:pt x="617" y="108"/>
                    </a:lnTo>
                    <a:cubicBezTo>
                      <a:pt x="617" y="108"/>
                      <a:pt x="616" y="109"/>
                      <a:pt x="615" y="109"/>
                    </a:cubicBezTo>
                    <a:lnTo>
                      <a:pt x="605" y="114"/>
                    </a:lnTo>
                    <a:cubicBezTo>
                      <a:pt x="604" y="115"/>
                      <a:pt x="604" y="115"/>
                      <a:pt x="603" y="115"/>
                    </a:cubicBezTo>
                    <a:lnTo>
                      <a:pt x="589" y="117"/>
                    </a:lnTo>
                    <a:lnTo>
                      <a:pt x="589" y="117"/>
                    </a:lnTo>
                    <a:lnTo>
                      <a:pt x="567" y="117"/>
                    </a:lnTo>
                    <a:lnTo>
                      <a:pt x="523" y="104"/>
                    </a:lnTo>
                    <a:lnTo>
                      <a:pt x="507" y="103"/>
                    </a:lnTo>
                    <a:lnTo>
                      <a:pt x="380" y="124"/>
                    </a:lnTo>
                    <a:cubicBezTo>
                      <a:pt x="380" y="124"/>
                      <a:pt x="379" y="124"/>
                      <a:pt x="378" y="124"/>
                    </a:cubicBezTo>
                    <a:lnTo>
                      <a:pt x="365" y="122"/>
                    </a:lnTo>
                    <a:cubicBezTo>
                      <a:pt x="364" y="122"/>
                      <a:pt x="362" y="122"/>
                      <a:pt x="361" y="121"/>
                    </a:cubicBezTo>
                    <a:lnTo>
                      <a:pt x="348" y="113"/>
                    </a:lnTo>
                    <a:lnTo>
                      <a:pt x="330" y="98"/>
                    </a:lnTo>
                    <a:lnTo>
                      <a:pt x="315" y="83"/>
                    </a:lnTo>
                    <a:lnTo>
                      <a:pt x="309" y="89"/>
                    </a:lnTo>
                    <a:lnTo>
                      <a:pt x="304" y="95"/>
                    </a:lnTo>
                    <a:cubicBezTo>
                      <a:pt x="304" y="96"/>
                      <a:pt x="303" y="97"/>
                      <a:pt x="302" y="97"/>
                    </a:cubicBezTo>
                    <a:lnTo>
                      <a:pt x="290" y="104"/>
                    </a:lnTo>
                    <a:cubicBezTo>
                      <a:pt x="289" y="104"/>
                      <a:pt x="289" y="104"/>
                      <a:pt x="288" y="105"/>
                    </a:cubicBezTo>
                    <a:lnTo>
                      <a:pt x="272" y="108"/>
                    </a:lnTo>
                    <a:lnTo>
                      <a:pt x="241" y="110"/>
                    </a:lnTo>
                    <a:lnTo>
                      <a:pt x="223" y="113"/>
                    </a:lnTo>
                    <a:lnTo>
                      <a:pt x="191" y="123"/>
                    </a:lnTo>
                    <a:lnTo>
                      <a:pt x="175" y="126"/>
                    </a:lnTo>
                    <a:cubicBezTo>
                      <a:pt x="174" y="126"/>
                      <a:pt x="173" y="126"/>
                      <a:pt x="172" y="126"/>
                    </a:cubicBezTo>
                    <a:lnTo>
                      <a:pt x="157" y="121"/>
                    </a:lnTo>
                    <a:lnTo>
                      <a:pt x="142" y="122"/>
                    </a:lnTo>
                    <a:lnTo>
                      <a:pt x="134" y="124"/>
                    </a:lnTo>
                    <a:lnTo>
                      <a:pt x="129" y="127"/>
                    </a:lnTo>
                    <a:cubicBezTo>
                      <a:pt x="128" y="128"/>
                      <a:pt x="127" y="128"/>
                      <a:pt x="126" y="128"/>
                    </a:cubicBezTo>
                    <a:lnTo>
                      <a:pt x="118" y="128"/>
                    </a:lnTo>
                    <a:lnTo>
                      <a:pt x="104" y="126"/>
                    </a:lnTo>
                    <a:lnTo>
                      <a:pt x="43" y="97"/>
                    </a:lnTo>
                    <a:lnTo>
                      <a:pt x="37" y="92"/>
                    </a:lnTo>
                    <a:cubicBezTo>
                      <a:pt x="36" y="92"/>
                      <a:pt x="35" y="91"/>
                      <a:pt x="35" y="91"/>
                    </a:cubicBezTo>
                    <a:lnTo>
                      <a:pt x="31" y="86"/>
                    </a:lnTo>
                    <a:cubicBezTo>
                      <a:pt x="30" y="84"/>
                      <a:pt x="30" y="83"/>
                      <a:pt x="30" y="81"/>
                    </a:cubicBezTo>
                    <a:lnTo>
                      <a:pt x="29" y="72"/>
                    </a:lnTo>
                    <a:lnTo>
                      <a:pt x="30" y="64"/>
                    </a:lnTo>
                    <a:lnTo>
                      <a:pt x="28" y="55"/>
                    </a:lnTo>
                    <a:lnTo>
                      <a:pt x="20" y="52"/>
                    </a:lnTo>
                    <a:lnTo>
                      <a:pt x="5" y="96"/>
                    </a:lnTo>
                    <a:lnTo>
                      <a:pt x="2" y="122"/>
                    </a:lnTo>
                    <a:lnTo>
                      <a:pt x="2" y="126"/>
                    </a:lnTo>
                    <a:lnTo>
                      <a:pt x="0" y="154"/>
                    </a:lnTo>
                    <a:lnTo>
                      <a:pt x="3" y="165"/>
                    </a:lnTo>
                    <a:lnTo>
                      <a:pt x="46" y="200"/>
                    </a:lnTo>
                    <a:lnTo>
                      <a:pt x="87" y="220"/>
                    </a:lnTo>
                    <a:cubicBezTo>
                      <a:pt x="88" y="221"/>
                      <a:pt x="88" y="221"/>
                      <a:pt x="89" y="222"/>
                    </a:cubicBezTo>
                    <a:lnTo>
                      <a:pt x="100" y="233"/>
                    </a:lnTo>
                    <a:lnTo>
                      <a:pt x="118" y="263"/>
                    </a:lnTo>
                    <a:lnTo>
                      <a:pt x="128" y="261"/>
                    </a:lnTo>
                    <a:lnTo>
                      <a:pt x="150" y="252"/>
                    </a:lnTo>
                    <a:cubicBezTo>
                      <a:pt x="151" y="251"/>
                      <a:pt x="152" y="251"/>
                      <a:pt x="154" y="251"/>
                    </a:cubicBezTo>
                    <a:lnTo>
                      <a:pt x="159" y="252"/>
                    </a:lnTo>
                    <a:cubicBezTo>
                      <a:pt x="161" y="253"/>
                      <a:pt x="162" y="254"/>
                      <a:pt x="163" y="255"/>
                    </a:cubicBezTo>
                    <a:lnTo>
                      <a:pt x="167" y="259"/>
                    </a:lnTo>
                    <a:cubicBezTo>
                      <a:pt x="169" y="260"/>
                      <a:pt x="169" y="261"/>
                      <a:pt x="170" y="263"/>
                    </a:cubicBezTo>
                    <a:lnTo>
                      <a:pt x="172" y="273"/>
                    </a:lnTo>
                    <a:cubicBezTo>
                      <a:pt x="172" y="274"/>
                      <a:pt x="172" y="275"/>
                      <a:pt x="172" y="276"/>
                    </a:cubicBezTo>
                    <a:lnTo>
                      <a:pt x="170" y="286"/>
                    </a:lnTo>
                    <a:lnTo>
                      <a:pt x="167" y="294"/>
                    </a:lnTo>
                    <a:lnTo>
                      <a:pt x="161" y="305"/>
                    </a:lnTo>
                    <a:lnTo>
                      <a:pt x="156" y="315"/>
                    </a:lnTo>
                    <a:lnTo>
                      <a:pt x="155" y="321"/>
                    </a:lnTo>
                    <a:lnTo>
                      <a:pt x="155" y="325"/>
                    </a:lnTo>
                    <a:lnTo>
                      <a:pt x="156" y="328"/>
                    </a:lnTo>
                    <a:lnTo>
                      <a:pt x="168" y="339"/>
                    </a:lnTo>
                    <a:lnTo>
                      <a:pt x="267" y="401"/>
                    </a:lnTo>
                    <a:lnTo>
                      <a:pt x="309" y="391"/>
                    </a:lnTo>
                    <a:lnTo>
                      <a:pt x="363" y="347"/>
                    </a:lnTo>
                    <a:lnTo>
                      <a:pt x="380" y="337"/>
                    </a:lnTo>
                    <a:cubicBezTo>
                      <a:pt x="380" y="336"/>
                      <a:pt x="381" y="336"/>
                      <a:pt x="382" y="336"/>
                    </a:cubicBezTo>
                    <a:lnTo>
                      <a:pt x="399" y="332"/>
                    </a:lnTo>
                    <a:cubicBezTo>
                      <a:pt x="400" y="332"/>
                      <a:pt x="402" y="332"/>
                      <a:pt x="403" y="332"/>
                    </a:cubicBezTo>
                    <a:lnTo>
                      <a:pt x="424" y="339"/>
                    </a:lnTo>
                    <a:cubicBezTo>
                      <a:pt x="424" y="339"/>
                      <a:pt x="425" y="339"/>
                      <a:pt x="425" y="340"/>
                    </a:cubicBezTo>
                    <a:lnTo>
                      <a:pt x="438" y="348"/>
                    </a:lnTo>
                    <a:lnTo>
                      <a:pt x="451" y="351"/>
                    </a:lnTo>
                    <a:lnTo>
                      <a:pt x="466" y="350"/>
                    </a:lnTo>
                    <a:lnTo>
                      <a:pt x="528" y="321"/>
                    </a:lnTo>
                    <a:cubicBezTo>
                      <a:pt x="529" y="321"/>
                      <a:pt x="530" y="321"/>
                      <a:pt x="531" y="321"/>
                    </a:cubicBezTo>
                    <a:lnTo>
                      <a:pt x="578" y="320"/>
                    </a:lnTo>
                    <a:lnTo>
                      <a:pt x="578" y="320"/>
                    </a:lnTo>
                    <a:cubicBezTo>
                      <a:pt x="579" y="320"/>
                      <a:pt x="581" y="321"/>
                      <a:pt x="582" y="322"/>
                    </a:cubicBezTo>
                    <a:lnTo>
                      <a:pt x="692" y="400"/>
                    </a:lnTo>
                    <a:lnTo>
                      <a:pt x="714" y="423"/>
                    </a:lnTo>
                    <a:lnTo>
                      <a:pt x="761" y="480"/>
                    </a:lnTo>
                    <a:lnTo>
                      <a:pt x="783" y="498"/>
                    </a:lnTo>
                    <a:lnTo>
                      <a:pt x="815" y="519"/>
                    </a:lnTo>
                    <a:lnTo>
                      <a:pt x="849" y="534"/>
                    </a:lnTo>
                    <a:lnTo>
                      <a:pt x="867" y="536"/>
                    </a:lnTo>
                    <a:lnTo>
                      <a:pt x="904" y="533"/>
                    </a:lnTo>
                    <a:lnTo>
                      <a:pt x="924" y="533"/>
                    </a:lnTo>
                    <a:lnTo>
                      <a:pt x="952" y="541"/>
                    </a:lnTo>
                    <a:lnTo>
                      <a:pt x="965" y="546"/>
                    </a:lnTo>
                    <a:lnTo>
                      <a:pt x="972" y="552"/>
                    </a:lnTo>
                    <a:cubicBezTo>
                      <a:pt x="973" y="552"/>
                      <a:pt x="974" y="554"/>
                      <a:pt x="975" y="555"/>
                    </a:cubicBezTo>
                    <a:lnTo>
                      <a:pt x="981" y="571"/>
                    </a:lnTo>
                    <a:lnTo>
                      <a:pt x="982" y="580"/>
                    </a:lnTo>
                    <a:lnTo>
                      <a:pt x="981" y="587"/>
                    </a:lnTo>
                    <a:lnTo>
                      <a:pt x="979" y="599"/>
                    </a:lnTo>
                    <a:lnTo>
                      <a:pt x="981" y="602"/>
                    </a:lnTo>
                    <a:lnTo>
                      <a:pt x="997" y="629"/>
                    </a:lnTo>
                    <a:lnTo>
                      <a:pt x="1000" y="637"/>
                    </a:lnTo>
                    <a:cubicBezTo>
                      <a:pt x="1001" y="639"/>
                      <a:pt x="1001" y="640"/>
                      <a:pt x="1001" y="641"/>
                    </a:cubicBezTo>
                    <a:lnTo>
                      <a:pt x="1001" y="643"/>
                    </a:lnTo>
                    <a:cubicBezTo>
                      <a:pt x="1000" y="644"/>
                      <a:pt x="1000" y="645"/>
                      <a:pt x="1000" y="646"/>
                    </a:cubicBezTo>
                    <a:lnTo>
                      <a:pt x="986" y="672"/>
                    </a:lnTo>
                    <a:lnTo>
                      <a:pt x="1004" y="678"/>
                    </a:lnTo>
                    <a:lnTo>
                      <a:pt x="1023" y="681"/>
                    </a:lnTo>
                    <a:lnTo>
                      <a:pt x="1039" y="679"/>
                    </a:lnTo>
                    <a:lnTo>
                      <a:pt x="1053" y="674"/>
                    </a:lnTo>
                    <a:lnTo>
                      <a:pt x="1056" y="670"/>
                    </a:lnTo>
                    <a:lnTo>
                      <a:pt x="1060" y="655"/>
                    </a:lnTo>
                    <a:lnTo>
                      <a:pt x="1061" y="634"/>
                    </a:lnTo>
                    <a:cubicBezTo>
                      <a:pt x="1061" y="632"/>
                      <a:pt x="1062" y="630"/>
                      <a:pt x="1064" y="628"/>
                    </a:cubicBezTo>
                    <a:lnTo>
                      <a:pt x="1067" y="625"/>
                    </a:lnTo>
                    <a:cubicBezTo>
                      <a:pt x="1068" y="624"/>
                      <a:pt x="1070" y="623"/>
                      <a:pt x="1071" y="623"/>
                    </a:cubicBezTo>
                    <a:lnTo>
                      <a:pt x="1079" y="621"/>
                    </a:lnTo>
                    <a:cubicBezTo>
                      <a:pt x="1079" y="621"/>
                      <a:pt x="1080" y="621"/>
                      <a:pt x="1081" y="621"/>
                    </a:cubicBezTo>
                    <a:lnTo>
                      <a:pt x="1111" y="624"/>
                    </a:lnTo>
                    <a:lnTo>
                      <a:pt x="1118" y="623"/>
                    </a:lnTo>
                    <a:lnTo>
                      <a:pt x="1144" y="612"/>
                    </a:lnTo>
                    <a:lnTo>
                      <a:pt x="1155" y="604"/>
                    </a:lnTo>
                    <a:lnTo>
                      <a:pt x="1168" y="590"/>
                    </a:lnTo>
                    <a:lnTo>
                      <a:pt x="1179" y="567"/>
                    </a:lnTo>
                    <a:lnTo>
                      <a:pt x="1183" y="563"/>
                    </a:lnTo>
                    <a:cubicBezTo>
                      <a:pt x="1184" y="563"/>
                      <a:pt x="1184" y="562"/>
                      <a:pt x="1185" y="562"/>
                    </a:cubicBezTo>
                    <a:lnTo>
                      <a:pt x="1188" y="560"/>
                    </a:lnTo>
                    <a:cubicBezTo>
                      <a:pt x="1189" y="560"/>
                      <a:pt x="1190" y="559"/>
                      <a:pt x="1191" y="559"/>
                    </a:cubicBezTo>
                    <a:lnTo>
                      <a:pt x="1198" y="558"/>
                    </a:lnTo>
                    <a:lnTo>
                      <a:pt x="1191" y="547"/>
                    </a:lnTo>
                    <a:lnTo>
                      <a:pt x="1189" y="542"/>
                    </a:lnTo>
                    <a:cubicBezTo>
                      <a:pt x="1189" y="541"/>
                      <a:pt x="1189" y="540"/>
                      <a:pt x="1189" y="540"/>
                    </a:cubicBezTo>
                    <a:lnTo>
                      <a:pt x="1188" y="535"/>
                    </a:lnTo>
                    <a:cubicBezTo>
                      <a:pt x="1188" y="534"/>
                      <a:pt x="1189" y="533"/>
                      <a:pt x="1189" y="532"/>
                    </a:cubicBezTo>
                    <a:lnTo>
                      <a:pt x="1191" y="52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3" name="Freeform 44">
                <a:extLst>
                  <a:ext uri="{FF2B5EF4-FFF2-40B4-BE49-F238E27FC236}">
                    <a16:creationId xmlns="" xmlns:a16="http://schemas.microsoft.com/office/drawing/2014/main" id="{D07C1A16-1340-483E-AB5B-72930D067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5034" y="1893129"/>
                <a:ext cx="929357" cy="805083"/>
              </a:xfrm>
              <a:custGeom>
                <a:avLst/>
                <a:gdLst>
                  <a:gd name="T0" fmla="*/ 72 w 1517"/>
                  <a:gd name="T1" fmla="*/ 358 h 1315"/>
                  <a:gd name="T2" fmla="*/ 134 w 1517"/>
                  <a:gd name="T3" fmla="*/ 390 h 1315"/>
                  <a:gd name="T4" fmla="*/ 174 w 1517"/>
                  <a:gd name="T5" fmla="*/ 467 h 1315"/>
                  <a:gd name="T6" fmla="*/ 247 w 1517"/>
                  <a:gd name="T7" fmla="*/ 533 h 1315"/>
                  <a:gd name="T8" fmla="*/ 65 w 1517"/>
                  <a:gd name="T9" fmla="*/ 764 h 1315"/>
                  <a:gd name="T10" fmla="*/ 43 w 1517"/>
                  <a:gd name="T11" fmla="*/ 855 h 1315"/>
                  <a:gd name="T12" fmla="*/ 303 w 1517"/>
                  <a:gd name="T13" fmla="*/ 961 h 1315"/>
                  <a:gd name="T14" fmla="*/ 272 w 1517"/>
                  <a:gd name="T15" fmla="*/ 1020 h 1315"/>
                  <a:gd name="T16" fmla="*/ 237 w 1517"/>
                  <a:gd name="T17" fmla="*/ 1039 h 1315"/>
                  <a:gd name="T18" fmla="*/ 262 w 1517"/>
                  <a:gd name="T19" fmla="*/ 1056 h 1315"/>
                  <a:gd name="T20" fmla="*/ 280 w 1517"/>
                  <a:gd name="T21" fmla="*/ 1105 h 1315"/>
                  <a:gd name="T22" fmla="*/ 293 w 1517"/>
                  <a:gd name="T23" fmla="*/ 1211 h 1315"/>
                  <a:gd name="T24" fmla="*/ 453 w 1517"/>
                  <a:gd name="T25" fmla="*/ 1253 h 1315"/>
                  <a:gd name="T26" fmla="*/ 491 w 1517"/>
                  <a:gd name="T27" fmla="*/ 1224 h 1315"/>
                  <a:gd name="T28" fmla="*/ 592 w 1517"/>
                  <a:gd name="T29" fmla="*/ 1222 h 1315"/>
                  <a:gd name="T30" fmla="*/ 830 w 1517"/>
                  <a:gd name="T31" fmla="*/ 1309 h 1315"/>
                  <a:gd name="T32" fmla="*/ 837 w 1517"/>
                  <a:gd name="T33" fmla="*/ 1244 h 1315"/>
                  <a:gd name="T34" fmla="*/ 771 w 1517"/>
                  <a:gd name="T35" fmla="*/ 1227 h 1315"/>
                  <a:gd name="T36" fmla="*/ 763 w 1517"/>
                  <a:gd name="T37" fmla="*/ 1214 h 1315"/>
                  <a:gd name="T38" fmla="*/ 781 w 1517"/>
                  <a:gd name="T39" fmla="*/ 1126 h 1315"/>
                  <a:gd name="T40" fmla="*/ 854 w 1517"/>
                  <a:gd name="T41" fmla="*/ 1105 h 1315"/>
                  <a:gd name="T42" fmla="*/ 876 w 1517"/>
                  <a:gd name="T43" fmla="*/ 1085 h 1315"/>
                  <a:gd name="T44" fmla="*/ 923 w 1517"/>
                  <a:gd name="T45" fmla="*/ 1060 h 1315"/>
                  <a:gd name="T46" fmla="*/ 941 w 1517"/>
                  <a:gd name="T47" fmla="*/ 1026 h 1315"/>
                  <a:gd name="T48" fmla="*/ 953 w 1517"/>
                  <a:gd name="T49" fmla="*/ 957 h 1315"/>
                  <a:gd name="T50" fmla="*/ 1033 w 1517"/>
                  <a:gd name="T51" fmla="*/ 911 h 1315"/>
                  <a:gd name="T52" fmla="*/ 1136 w 1517"/>
                  <a:gd name="T53" fmla="*/ 886 h 1315"/>
                  <a:gd name="T54" fmla="*/ 1117 w 1517"/>
                  <a:gd name="T55" fmla="*/ 845 h 1315"/>
                  <a:gd name="T56" fmla="*/ 1126 w 1517"/>
                  <a:gd name="T57" fmla="*/ 828 h 1315"/>
                  <a:gd name="T58" fmla="*/ 1191 w 1517"/>
                  <a:gd name="T59" fmla="*/ 805 h 1315"/>
                  <a:gd name="T60" fmla="*/ 1218 w 1517"/>
                  <a:gd name="T61" fmla="*/ 794 h 1315"/>
                  <a:gd name="T62" fmla="*/ 1265 w 1517"/>
                  <a:gd name="T63" fmla="*/ 814 h 1315"/>
                  <a:gd name="T64" fmla="*/ 1290 w 1517"/>
                  <a:gd name="T65" fmla="*/ 852 h 1315"/>
                  <a:gd name="T66" fmla="*/ 1332 w 1517"/>
                  <a:gd name="T67" fmla="*/ 885 h 1315"/>
                  <a:gd name="T68" fmla="*/ 1380 w 1517"/>
                  <a:gd name="T69" fmla="*/ 817 h 1315"/>
                  <a:gd name="T70" fmla="*/ 1516 w 1517"/>
                  <a:gd name="T71" fmla="*/ 746 h 1315"/>
                  <a:gd name="T72" fmla="*/ 1451 w 1517"/>
                  <a:gd name="T73" fmla="*/ 705 h 1315"/>
                  <a:gd name="T74" fmla="*/ 1413 w 1517"/>
                  <a:gd name="T75" fmla="*/ 656 h 1315"/>
                  <a:gd name="T76" fmla="*/ 1347 w 1517"/>
                  <a:gd name="T77" fmla="*/ 704 h 1315"/>
                  <a:gd name="T78" fmla="*/ 1275 w 1517"/>
                  <a:gd name="T79" fmla="*/ 651 h 1315"/>
                  <a:gd name="T80" fmla="*/ 1274 w 1517"/>
                  <a:gd name="T81" fmla="*/ 553 h 1315"/>
                  <a:gd name="T82" fmla="*/ 1344 w 1517"/>
                  <a:gd name="T83" fmla="*/ 465 h 1315"/>
                  <a:gd name="T84" fmla="*/ 1281 w 1517"/>
                  <a:gd name="T85" fmla="*/ 400 h 1315"/>
                  <a:gd name="T86" fmla="*/ 1224 w 1517"/>
                  <a:gd name="T87" fmla="*/ 252 h 1315"/>
                  <a:gd name="T88" fmla="*/ 1189 w 1517"/>
                  <a:gd name="T89" fmla="*/ 198 h 1315"/>
                  <a:gd name="T90" fmla="*/ 1202 w 1517"/>
                  <a:gd name="T91" fmla="*/ 125 h 1315"/>
                  <a:gd name="T92" fmla="*/ 1264 w 1517"/>
                  <a:gd name="T93" fmla="*/ 96 h 1315"/>
                  <a:gd name="T94" fmla="*/ 1237 w 1517"/>
                  <a:gd name="T95" fmla="*/ 38 h 1315"/>
                  <a:gd name="T96" fmla="*/ 1243 w 1517"/>
                  <a:gd name="T97" fmla="*/ 13 h 1315"/>
                  <a:gd name="T98" fmla="*/ 1176 w 1517"/>
                  <a:gd name="T99" fmla="*/ 46 h 1315"/>
                  <a:gd name="T100" fmla="*/ 1136 w 1517"/>
                  <a:gd name="T101" fmla="*/ 62 h 1315"/>
                  <a:gd name="T102" fmla="*/ 1093 w 1517"/>
                  <a:gd name="T103" fmla="*/ 85 h 1315"/>
                  <a:gd name="T104" fmla="*/ 937 w 1517"/>
                  <a:gd name="T105" fmla="*/ 68 h 1315"/>
                  <a:gd name="T106" fmla="*/ 904 w 1517"/>
                  <a:gd name="T107" fmla="*/ 132 h 1315"/>
                  <a:gd name="T108" fmla="*/ 771 w 1517"/>
                  <a:gd name="T109" fmla="*/ 265 h 1315"/>
                  <a:gd name="T110" fmla="*/ 657 w 1517"/>
                  <a:gd name="T111" fmla="*/ 338 h 1315"/>
                  <a:gd name="T112" fmla="*/ 615 w 1517"/>
                  <a:gd name="T113" fmla="*/ 339 h 1315"/>
                  <a:gd name="T114" fmla="*/ 536 w 1517"/>
                  <a:gd name="T115" fmla="*/ 331 h 1315"/>
                  <a:gd name="T116" fmla="*/ 461 w 1517"/>
                  <a:gd name="T117" fmla="*/ 300 h 1315"/>
                  <a:gd name="T118" fmla="*/ 289 w 1517"/>
                  <a:gd name="T119" fmla="*/ 266 h 1315"/>
                  <a:gd name="T120" fmla="*/ 235 w 1517"/>
                  <a:gd name="T121" fmla="*/ 288 h 1315"/>
                  <a:gd name="T122" fmla="*/ 45 w 1517"/>
                  <a:gd name="T123" fmla="*/ 30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17" h="1315">
                    <a:moveTo>
                      <a:pt x="45" y="305"/>
                    </a:moveTo>
                    <a:lnTo>
                      <a:pt x="59" y="330"/>
                    </a:lnTo>
                    <a:lnTo>
                      <a:pt x="65" y="348"/>
                    </a:lnTo>
                    <a:lnTo>
                      <a:pt x="69" y="355"/>
                    </a:lnTo>
                    <a:lnTo>
                      <a:pt x="72" y="358"/>
                    </a:lnTo>
                    <a:lnTo>
                      <a:pt x="105" y="365"/>
                    </a:lnTo>
                    <a:lnTo>
                      <a:pt x="115" y="369"/>
                    </a:lnTo>
                    <a:cubicBezTo>
                      <a:pt x="115" y="369"/>
                      <a:pt x="116" y="370"/>
                      <a:pt x="117" y="370"/>
                    </a:cubicBezTo>
                    <a:lnTo>
                      <a:pt x="125" y="378"/>
                    </a:lnTo>
                    <a:lnTo>
                      <a:pt x="134" y="390"/>
                    </a:lnTo>
                    <a:lnTo>
                      <a:pt x="145" y="413"/>
                    </a:lnTo>
                    <a:lnTo>
                      <a:pt x="150" y="427"/>
                    </a:lnTo>
                    <a:lnTo>
                      <a:pt x="154" y="451"/>
                    </a:lnTo>
                    <a:lnTo>
                      <a:pt x="161" y="458"/>
                    </a:lnTo>
                    <a:lnTo>
                      <a:pt x="174" y="467"/>
                    </a:lnTo>
                    <a:lnTo>
                      <a:pt x="234" y="500"/>
                    </a:lnTo>
                    <a:cubicBezTo>
                      <a:pt x="235" y="500"/>
                      <a:pt x="236" y="501"/>
                      <a:pt x="236" y="501"/>
                    </a:cubicBezTo>
                    <a:lnTo>
                      <a:pt x="242" y="508"/>
                    </a:lnTo>
                    <a:cubicBezTo>
                      <a:pt x="243" y="509"/>
                      <a:pt x="243" y="510"/>
                      <a:pt x="244" y="512"/>
                    </a:cubicBezTo>
                    <a:lnTo>
                      <a:pt x="247" y="533"/>
                    </a:lnTo>
                    <a:cubicBezTo>
                      <a:pt x="247" y="537"/>
                      <a:pt x="245" y="540"/>
                      <a:pt x="241" y="542"/>
                    </a:cubicBezTo>
                    <a:lnTo>
                      <a:pt x="212" y="553"/>
                    </a:lnTo>
                    <a:lnTo>
                      <a:pt x="95" y="695"/>
                    </a:lnTo>
                    <a:lnTo>
                      <a:pt x="76" y="743"/>
                    </a:lnTo>
                    <a:lnTo>
                      <a:pt x="65" y="764"/>
                    </a:lnTo>
                    <a:lnTo>
                      <a:pt x="55" y="778"/>
                    </a:lnTo>
                    <a:lnTo>
                      <a:pt x="46" y="788"/>
                    </a:lnTo>
                    <a:lnTo>
                      <a:pt x="0" y="822"/>
                    </a:lnTo>
                    <a:cubicBezTo>
                      <a:pt x="1" y="824"/>
                      <a:pt x="3" y="825"/>
                      <a:pt x="4" y="827"/>
                    </a:cubicBezTo>
                    <a:cubicBezTo>
                      <a:pt x="15" y="838"/>
                      <a:pt x="30" y="846"/>
                      <a:pt x="43" y="855"/>
                    </a:cubicBezTo>
                    <a:lnTo>
                      <a:pt x="171" y="930"/>
                    </a:lnTo>
                    <a:cubicBezTo>
                      <a:pt x="180" y="934"/>
                      <a:pt x="188" y="939"/>
                      <a:pt x="197" y="941"/>
                    </a:cubicBezTo>
                    <a:cubicBezTo>
                      <a:pt x="205" y="943"/>
                      <a:pt x="216" y="942"/>
                      <a:pt x="226" y="940"/>
                    </a:cubicBezTo>
                    <a:cubicBezTo>
                      <a:pt x="233" y="939"/>
                      <a:pt x="239" y="938"/>
                      <a:pt x="245" y="938"/>
                    </a:cubicBezTo>
                    <a:cubicBezTo>
                      <a:pt x="275" y="936"/>
                      <a:pt x="290" y="946"/>
                      <a:pt x="303" y="961"/>
                    </a:cubicBezTo>
                    <a:cubicBezTo>
                      <a:pt x="306" y="964"/>
                      <a:pt x="306" y="969"/>
                      <a:pt x="303" y="972"/>
                    </a:cubicBezTo>
                    <a:lnTo>
                      <a:pt x="297" y="980"/>
                    </a:lnTo>
                    <a:lnTo>
                      <a:pt x="281" y="1010"/>
                    </a:lnTo>
                    <a:lnTo>
                      <a:pt x="274" y="1019"/>
                    </a:lnTo>
                    <a:cubicBezTo>
                      <a:pt x="273" y="1019"/>
                      <a:pt x="272" y="1020"/>
                      <a:pt x="272" y="1020"/>
                    </a:cubicBezTo>
                    <a:lnTo>
                      <a:pt x="265" y="1024"/>
                    </a:lnTo>
                    <a:cubicBezTo>
                      <a:pt x="264" y="1024"/>
                      <a:pt x="263" y="1025"/>
                      <a:pt x="263" y="1025"/>
                    </a:cubicBezTo>
                    <a:lnTo>
                      <a:pt x="250" y="1028"/>
                    </a:lnTo>
                    <a:lnTo>
                      <a:pt x="241" y="1035"/>
                    </a:lnTo>
                    <a:lnTo>
                      <a:pt x="237" y="1039"/>
                    </a:lnTo>
                    <a:lnTo>
                      <a:pt x="238" y="1040"/>
                    </a:lnTo>
                    <a:lnTo>
                      <a:pt x="244" y="1043"/>
                    </a:lnTo>
                    <a:lnTo>
                      <a:pt x="256" y="1050"/>
                    </a:lnTo>
                    <a:cubicBezTo>
                      <a:pt x="257" y="1050"/>
                      <a:pt x="258" y="1051"/>
                      <a:pt x="258" y="1052"/>
                    </a:cubicBezTo>
                    <a:lnTo>
                      <a:pt x="262" y="1056"/>
                    </a:lnTo>
                    <a:lnTo>
                      <a:pt x="266" y="1065"/>
                    </a:lnTo>
                    <a:lnTo>
                      <a:pt x="269" y="1074"/>
                    </a:lnTo>
                    <a:lnTo>
                      <a:pt x="273" y="1089"/>
                    </a:lnTo>
                    <a:lnTo>
                      <a:pt x="279" y="1101"/>
                    </a:lnTo>
                    <a:cubicBezTo>
                      <a:pt x="280" y="1102"/>
                      <a:pt x="280" y="1104"/>
                      <a:pt x="280" y="1105"/>
                    </a:cubicBezTo>
                    <a:lnTo>
                      <a:pt x="278" y="1123"/>
                    </a:lnTo>
                    <a:cubicBezTo>
                      <a:pt x="278" y="1124"/>
                      <a:pt x="278" y="1125"/>
                      <a:pt x="277" y="1126"/>
                    </a:cubicBezTo>
                    <a:lnTo>
                      <a:pt x="247" y="1175"/>
                    </a:lnTo>
                    <a:lnTo>
                      <a:pt x="291" y="1208"/>
                    </a:lnTo>
                    <a:cubicBezTo>
                      <a:pt x="291" y="1209"/>
                      <a:pt x="292" y="1210"/>
                      <a:pt x="293" y="1211"/>
                    </a:cubicBezTo>
                    <a:lnTo>
                      <a:pt x="297" y="1215"/>
                    </a:lnTo>
                    <a:lnTo>
                      <a:pt x="307" y="1222"/>
                    </a:lnTo>
                    <a:lnTo>
                      <a:pt x="390" y="1252"/>
                    </a:lnTo>
                    <a:lnTo>
                      <a:pt x="417" y="1256"/>
                    </a:lnTo>
                    <a:lnTo>
                      <a:pt x="453" y="1253"/>
                    </a:lnTo>
                    <a:lnTo>
                      <a:pt x="467" y="1248"/>
                    </a:lnTo>
                    <a:lnTo>
                      <a:pt x="475" y="1241"/>
                    </a:lnTo>
                    <a:lnTo>
                      <a:pt x="480" y="1232"/>
                    </a:lnTo>
                    <a:cubicBezTo>
                      <a:pt x="480" y="1232"/>
                      <a:pt x="481" y="1231"/>
                      <a:pt x="482" y="1230"/>
                    </a:cubicBezTo>
                    <a:lnTo>
                      <a:pt x="491" y="1224"/>
                    </a:lnTo>
                    <a:cubicBezTo>
                      <a:pt x="492" y="1223"/>
                      <a:pt x="493" y="1223"/>
                      <a:pt x="494" y="1222"/>
                    </a:cubicBezTo>
                    <a:lnTo>
                      <a:pt x="509" y="1218"/>
                    </a:lnTo>
                    <a:lnTo>
                      <a:pt x="544" y="1214"/>
                    </a:lnTo>
                    <a:cubicBezTo>
                      <a:pt x="545" y="1214"/>
                      <a:pt x="545" y="1214"/>
                      <a:pt x="546" y="1214"/>
                    </a:cubicBezTo>
                    <a:lnTo>
                      <a:pt x="592" y="1222"/>
                    </a:lnTo>
                    <a:lnTo>
                      <a:pt x="749" y="1277"/>
                    </a:lnTo>
                    <a:lnTo>
                      <a:pt x="821" y="1314"/>
                    </a:lnTo>
                    <a:lnTo>
                      <a:pt x="822" y="1314"/>
                    </a:lnTo>
                    <a:lnTo>
                      <a:pt x="826" y="1312"/>
                    </a:lnTo>
                    <a:lnTo>
                      <a:pt x="830" y="1309"/>
                    </a:lnTo>
                    <a:lnTo>
                      <a:pt x="836" y="1297"/>
                    </a:lnTo>
                    <a:lnTo>
                      <a:pt x="839" y="1278"/>
                    </a:lnTo>
                    <a:lnTo>
                      <a:pt x="840" y="1257"/>
                    </a:lnTo>
                    <a:lnTo>
                      <a:pt x="839" y="1249"/>
                    </a:lnTo>
                    <a:lnTo>
                      <a:pt x="837" y="1244"/>
                    </a:lnTo>
                    <a:lnTo>
                      <a:pt x="833" y="1241"/>
                    </a:lnTo>
                    <a:lnTo>
                      <a:pt x="827" y="1239"/>
                    </a:lnTo>
                    <a:lnTo>
                      <a:pt x="787" y="1233"/>
                    </a:lnTo>
                    <a:lnTo>
                      <a:pt x="778" y="1230"/>
                    </a:lnTo>
                    <a:lnTo>
                      <a:pt x="771" y="1227"/>
                    </a:lnTo>
                    <a:cubicBezTo>
                      <a:pt x="770" y="1226"/>
                      <a:pt x="770" y="1226"/>
                      <a:pt x="769" y="1225"/>
                    </a:cubicBezTo>
                    <a:lnTo>
                      <a:pt x="766" y="1222"/>
                    </a:lnTo>
                    <a:cubicBezTo>
                      <a:pt x="766" y="1221"/>
                      <a:pt x="765" y="1220"/>
                      <a:pt x="765" y="1219"/>
                    </a:cubicBezTo>
                    <a:lnTo>
                      <a:pt x="764" y="1217"/>
                    </a:lnTo>
                    <a:cubicBezTo>
                      <a:pt x="763" y="1216"/>
                      <a:pt x="763" y="1215"/>
                      <a:pt x="763" y="1214"/>
                    </a:cubicBezTo>
                    <a:lnTo>
                      <a:pt x="763" y="1207"/>
                    </a:lnTo>
                    <a:lnTo>
                      <a:pt x="768" y="1147"/>
                    </a:lnTo>
                    <a:lnTo>
                      <a:pt x="770" y="1138"/>
                    </a:lnTo>
                    <a:cubicBezTo>
                      <a:pt x="770" y="1136"/>
                      <a:pt x="771" y="1135"/>
                      <a:pt x="772" y="1134"/>
                    </a:cubicBezTo>
                    <a:lnTo>
                      <a:pt x="781" y="1126"/>
                    </a:lnTo>
                    <a:cubicBezTo>
                      <a:pt x="781" y="1125"/>
                      <a:pt x="782" y="1124"/>
                      <a:pt x="783" y="1124"/>
                    </a:cubicBezTo>
                    <a:lnTo>
                      <a:pt x="797" y="1118"/>
                    </a:lnTo>
                    <a:cubicBezTo>
                      <a:pt x="797" y="1117"/>
                      <a:pt x="798" y="1117"/>
                      <a:pt x="799" y="1117"/>
                    </a:cubicBezTo>
                    <a:lnTo>
                      <a:pt x="850" y="1110"/>
                    </a:lnTo>
                    <a:lnTo>
                      <a:pt x="854" y="1105"/>
                    </a:lnTo>
                    <a:lnTo>
                      <a:pt x="856" y="1099"/>
                    </a:lnTo>
                    <a:lnTo>
                      <a:pt x="863" y="1091"/>
                    </a:lnTo>
                    <a:cubicBezTo>
                      <a:pt x="863" y="1090"/>
                      <a:pt x="864" y="1090"/>
                      <a:pt x="865" y="1089"/>
                    </a:cubicBezTo>
                    <a:lnTo>
                      <a:pt x="872" y="1086"/>
                    </a:lnTo>
                    <a:cubicBezTo>
                      <a:pt x="873" y="1085"/>
                      <a:pt x="875" y="1085"/>
                      <a:pt x="876" y="1085"/>
                    </a:cubicBezTo>
                    <a:lnTo>
                      <a:pt x="919" y="1087"/>
                    </a:lnTo>
                    <a:lnTo>
                      <a:pt x="922" y="1085"/>
                    </a:lnTo>
                    <a:lnTo>
                      <a:pt x="924" y="1075"/>
                    </a:lnTo>
                    <a:lnTo>
                      <a:pt x="924" y="1068"/>
                    </a:lnTo>
                    <a:lnTo>
                      <a:pt x="923" y="1060"/>
                    </a:lnTo>
                    <a:lnTo>
                      <a:pt x="925" y="1045"/>
                    </a:lnTo>
                    <a:cubicBezTo>
                      <a:pt x="925" y="1044"/>
                      <a:pt x="926" y="1043"/>
                      <a:pt x="926" y="1042"/>
                    </a:cubicBezTo>
                    <a:lnTo>
                      <a:pt x="928" y="1038"/>
                    </a:lnTo>
                    <a:lnTo>
                      <a:pt x="932" y="1033"/>
                    </a:lnTo>
                    <a:lnTo>
                      <a:pt x="941" y="1026"/>
                    </a:lnTo>
                    <a:lnTo>
                      <a:pt x="943" y="1022"/>
                    </a:lnTo>
                    <a:lnTo>
                      <a:pt x="944" y="1015"/>
                    </a:lnTo>
                    <a:lnTo>
                      <a:pt x="948" y="967"/>
                    </a:lnTo>
                    <a:lnTo>
                      <a:pt x="950" y="960"/>
                    </a:lnTo>
                    <a:cubicBezTo>
                      <a:pt x="951" y="959"/>
                      <a:pt x="951" y="957"/>
                      <a:pt x="953" y="957"/>
                    </a:cubicBezTo>
                    <a:lnTo>
                      <a:pt x="961" y="949"/>
                    </a:lnTo>
                    <a:lnTo>
                      <a:pt x="974" y="941"/>
                    </a:lnTo>
                    <a:lnTo>
                      <a:pt x="1005" y="927"/>
                    </a:lnTo>
                    <a:lnTo>
                      <a:pt x="1028" y="912"/>
                    </a:lnTo>
                    <a:cubicBezTo>
                      <a:pt x="1029" y="911"/>
                      <a:pt x="1031" y="911"/>
                      <a:pt x="1033" y="911"/>
                    </a:cubicBezTo>
                    <a:lnTo>
                      <a:pt x="1121" y="915"/>
                    </a:lnTo>
                    <a:lnTo>
                      <a:pt x="1130" y="909"/>
                    </a:lnTo>
                    <a:lnTo>
                      <a:pt x="1135" y="903"/>
                    </a:lnTo>
                    <a:lnTo>
                      <a:pt x="1136" y="895"/>
                    </a:lnTo>
                    <a:lnTo>
                      <a:pt x="1136" y="886"/>
                    </a:lnTo>
                    <a:lnTo>
                      <a:pt x="1135" y="875"/>
                    </a:lnTo>
                    <a:lnTo>
                      <a:pt x="1132" y="869"/>
                    </a:lnTo>
                    <a:lnTo>
                      <a:pt x="1119" y="853"/>
                    </a:lnTo>
                    <a:cubicBezTo>
                      <a:pt x="1119" y="852"/>
                      <a:pt x="1118" y="851"/>
                      <a:pt x="1118" y="850"/>
                    </a:cubicBezTo>
                    <a:lnTo>
                      <a:pt x="1117" y="845"/>
                    </a:lnTo>
                    <a:cubicBezTo>
                      <a:pt x="1117" y="845"/>
                      <a:pt x="1117" y="844"/>
                      <a:pt x="1117" y="843"/>
                    </a:cubicBezTo>
                    <a:lnTo>
                      <a:pt x="1118" y="839"/>
                    </a:lnTo>
                    <a:cubicBezTo>
                      <a:pt x="1118" y="837"/>
                      <a:pt x="1118" y="836"/>
                      <a:pt x="1119" y="835"/>
                    </a:cubicBezTo>
                    <a:lnTo>
                      <a:pt x="1122" y="831"/>
                    </a:lnTo>
                    <a:cubicBezTo>
                      <a:pt x="1123" y="830"/>
                      <a:pt x="1124" y="829"/>
                      <a:pt x="1126" y="828"/>
                    </a:cubicBezTo>
                    <a:lnTo>
                      <a:pt x="1133" y="826"/>
                    </a:lnTo>
                    <a:lnTo>
                      <a:pt x="1170" y="820"/>
                    </a:lnTo>
                    <a:lnTo>
                      <a:pt x="1180" y="815"/>
                    </a:lnTo>
                    <a:lnTo>
                      <a:pt x="1185" y="812"/>
                    </a:lnTo>
                    <a:lnTo>
                      <a:pt x="1191" y="805"/>
                    </a:lnTo>
                    <a:lnTo>
                      <a:pt x="1198" y="800"/>
                    </a:lnTo>
                    <a:cubicBezTo>
                      <a:pt x="1198" y="799"/>
                      <a:pt x="1199" y="799"/>
                      <a:pt x="1199" y="799"/>
                    </a:cubicBezTo>
                    <a:lnTo>
                      <a:pt x="1206" y="796"/>
                    </a:lnTo>
                    <a:lnTo>
                      <a:pt x="1215" y="794"/>
                    </a:lnTo>
                    <a:cubicBezTo>
                      <a:pt x="1216" y="794"/>
                      <a:pt x="1217" y="794"/>
                      <a:pt x="1218" y="794"/>
                    </a:cubicBezTo>
                    <a:lnTo>
                      <a:pt x="1233" y="795"/>
                    </a:lnTo>
                    <a:cubicBezTo>
                      <a:pt x="1234" y="795"/>
                      <a:pt x="1235" y="795"/>
                      <a:pt x="1235" y="796"/>
                    </a:cubicBezTo>
                    <a:lnTo>
                      <a:pt x="1247" y="800"/>
                    </a:lnTo>
                    <a:lnTo>
                      <a:pt x="1248" y="801"/>
                    </a:lnTo>
                    <a:lnTo>
                      <a:pt x="1265" y="814"/>
                    </a:lnTo>
                    <a:lnTo>
                      <a:pt x="1273" y="822"/>
                    </a:lnTo>
                    <a:lnTo>
                      <a:pt x="1279" y="829"/>
                    </a:lnTo>
                    <a:cubicBezTo>
                      <a:pt x="1279" y="829"/>
                      <a:pt x="1280" y="830"/>
                      <a:pt x="1280" y="831"/>
                    </a:cubicBezTo>
                    <a:lnTo>
                      <a:pt x="1285" y="847"/>
                    </a:lnTo>
                    <a:lnTo>
                      <a:pt x="1290" y="852"/>
                    </a:lnTo>
                    <a:lnTo>
                      <a:pt x="1308" y="864"/>
                    </a:lnTo>
                    <a:lnTo>
                      <a:pt x="1318" y="877"/>
                    </a:lnTo>
                    <a:lnTo>
                      <a:pt x="1321" y="884"/>
                    </a:lnTo>
                    <a:lnTo>
                      <a:pt x="1323" y="885"/>
                    </a:lnTo>
                    <a:lnTo>
                      <a:pt x="1332" y="885"/>
                    </a:lnTo>
                    <a:lnTo>
                      <a:pt x="1372" y="877"/>
                    </a:lnTo>
                    <a:lnTo>
                      <a:pt x="1395" y="859"/>
                    </a:lnTo>
                    <a:lnTo>
                      <a:pt x="1390" y="854"/>
                    </a:lnTo>
                    <a:cubicBezTo>
                      <a:pt x="1389" y="853"/>
                      <a:pt x="1388" y="852"/>
                      <a:pt x="1388" y="850"/>
                    </a:cubicBezTo>
                    <a:lnTo>
                      <a:pt x="1380" y="817"/>
                    </a:lnTo>
                    <a:cubicBezTo>
                      <a:pt x="1379" y="816"/>
                      <a:pt x="1379" y="814"/>
                      <a:pt x="1380" y="813"/>
                    </a:cubicBezTo>
                    <a:lnTo>
                      <a:pt x="1396" y="768"/>
                    </a:lnTo>
                    <a:cubicBezTo>
                      <a:pt x="1398" y="764"/>
                      <a:pt x="1401" y="762"/>
                      <a:pt x="1405" y="763"/>
                    </a:cubicBezTo>
                    <a:lnTo>
                      <a:pt x="1486" y="775"/>
                    </a:lnTo>
                    <a:lnTo>
                      <a:pt x="1516" y="746"/>
                    </a:lnTo>
                    <a:lnTo>
                      <a:pt x="1505" y="727"/>
                    </a:lnTo>
                    <a:lnTo>
                      <a:pt x="1492" y="720"/>
                    </a:lnTo>
                    <a:lnTo>
                      <a:pt x="1475" y="716"/>
                    </a:lnTo>
                    <a:lnTo>
                      <a:pt x="1452" y="706"/>
                    </a:lnTo>
                    <a:cubicBezTo>
                      <a:pt x="1452" y="705"/>
                      <a:pt x="1451" y="705"/>
                      <a:pt x="1451" y="705"/>
                    </a:cubicBezTo>
                    <a:lnTo>
                      <a:pt x="1438" y="694"/>
                    </a:lnTo>
                    <a:lnTo>
                      <a:pt x="1431" y="684"/>
                    </a:lnTo>
                    <a:lnTo>
                      <a:pt x="1426" y="673"/>
                    </a:lnTo>
                    <a:lnTo>
                      <a:pt x="1420" y="661"/>
                    </a:lnTo>
                    <a:lnTo>
                      <a:pt x="1413" y="656"/>
                    </a:lnTo>
                    <a:lnTo>
                      <a:pt x="1407" y="658"/>
                    </a:lnTo>
                    <a:lnTo>
                      <a:pt x="1397" y="665"/>
                    </a:lnTo>
                    <a:lnTo>
                      <a:pt x="1376" y="676"/>
                    </a:lnTo>
                    <a:lnTo>
                      <a:pt x="1364" y="690"/>
                    </a:lnTo>
                    <a:lnTo>
                      <a:pt x="1347" y="704"/>
                    </a:lnTo>
                    <a:cubicBezTo>
                      <a:pt x="1345" y="705"/>
                      <a:pt x="1344" y="706"/>
                      <a:pt x="1342" y="706"/>
                    </a:cubicBezTo>
                    <a:lnTo>
                      <a:pt x="1319" y="706"/>
                    </a:lnTo>
                    <a:cubicBezTo>
                      <a:pt x="1316" y="707"/>
                      <a:pt x="1315" y="706"/>
                      <a:pt x="1313" y="704"/>
                    </a:cubicBezTo>
                    <a:lnTo>
                      <a:pt x="1301" y="692"/>
                    </a:lnTo>
                    <a:lnTo>
                      <a:pt x="1275" y="651"/>
                    </a:lnTo>
                    <a:lnTo>
                      <a:pt x="1265" y="643"/>
                    </a:lnTo>
                    <a:cubicBezTo>
                      <a:pt x="1263" y="641"/>
                      <a:pt x="1262" y="638"/>
                      <a:pt x="1263" y="635"/>
                    </a:cubicBezTo>
                    <a:lnTo>
                      <a:pt x="1267" y="620"/>
                    </a:lnTo>
                    <a:lnTo>
                      <a:pt x="1268" y="588"/>
                    </a:lnTo>
                    <a:lnTo>
                      <a:pt x="1274" y="553"/>
                    </a:lnTo>
                    <a:cubicBezTo>
                      <a:pt x="1274" y="551"/>
                      <a:pt x="1275" y="550"/>
                      <a:pt x="1276" y="549"/>
                    </a:cubicBezTo>
                    <a:lnTo>
                      <a:pt x="1291" y="533"/>
                    </a:lnTo>
                    <a:lnTo>
                      <a:pt x="1305" y="523"/>
                    </a:lnTo>
                    <a:lnTo>
                      <a:pt x="1339" y="476"/>
                    </a:lnTo>
                    <a:lnTo>
                      <a:pt x="1344" y="465"/>
                    </a:lnTo>
                    <a:lnTo>
                      <a:pt x="1338" y="444"/>
                    </a:lnTo>
                    <a:lnTo>
                      <a:pt x="1321" y="429"/>
                    </a:lnTo>
                    <a:lnTo>
                      <a:pt x="1301" y="418"/>
                    </a:lnTo>
                    <a:lnTo>
                      <a:pt x="1283" y="403"/>
                    </a:lnTo>
                    <a:cubicBezTo>
                      <a:pt x="1282" y="402"/>
                      <a:pt x="1281" y="402"/>
                      <a:pt x="1281" y="400"/>
                    </a:cubicBezTo>
                    <a:lnTo>
                      <a:pt x="1270" y="377"/>
                    </a:lnTo>
                    <a:cubicBezTo>
                      <a:pt x="1270" y="376"/>
                      <a:pt x="1269" y="376"/>
                      <a:pt x="1269" y="375"/>
                    </a:cubicBezTo>
                    <a:lnTo>
                      <a:pt x="1264" y="320"/>
                    </a:lnTo>
                    <a:lnTo>
                      <a:pt x="1259" y="295"/>
                    </a:lnTo>
                    <a:lnTo>
                      <a:pt x="1224" y="252"/>
                    </a:lnTo>
                    <a:lnTo>
                      <a:pt x="1214" y="235"/>
                    </a:lnTo>
                    <a:lnTo>
                      <a:pt x="1196" y="217"/>
                    </a:lnTo>
                    <a:cubicBezTo>
                      <a:pt x="1195" y="216"/>
                      <a:pt x="1195" y="215"/>
                      <a:pt x="1194" y="215"/>
                    </a:cubicBezTo>
                    <a:lnTo>
                      <a:pt x="1189" y="203"/>
                    </a:lnTo>
                    <a:cubicBezTo>
                      <a:pt x="1189" y="202"/>
                      <a:pt x="1189" y="200"/>
                      <a:pt x="1189" y="198"/>
                    </a:cubicBezTo>
                    <a:lnTo>
                      <a:pt x="1191" y="190"/>
                    </a:lnTo>
                    <a:cubicBezTo>
                      <a:pt x="1192" y="190"/>
                      <a:pt x="1192" y="189"/>
                      <a:pt x="1192" y="189"/>
                    </a:cubicBezTo>
                    <a:lnTo>
                      <a:pt x="1196" y="182"/>
                    </a:lnTo>
                    <a:lnTo>
                      <a:pt x="1198" y="173"/>
                    </a:lnTo>
                    <a:lnTo>
                      <a:pt x="1202" y="125"/>
                    </a:lnTo>
                    <a:cubicBezTo>
                      <a:pt x="1202" y="121"/>
                      <a:pt x="1205" y="118"/>
                      <a:pt x="1209" y="117"/>
                    </a:cubicBezTo>
                    <a:lnTo>
                      <a:pt x="1249" y="113"/>
                    </a:lnTo>
                    <a:lnTo>
                      <a:pt x="1261" y="111"/>
                    </a:lnTo>
                    <a:lnTo>
                      <a:pt x="1266" y="104"/>
                    </a:lnTo>
                    <a:lnTo>
                      <a:pt x="1264" y="96"/>
                    </a:lnTo>
                    <a:lnTo>
                      <a:pt x="1252" y="83"/>
                    </a:lnTo>
                    <a:lnTo>
                      <a:pt x="1227" y="63"/>
                    </a:lnTo>
                    <a:cubicBezTo>
                      <a:pt x="1225" y="62"/>
                      <a:pt x="1224" y="60"/>
                      <a:pt x="1224" y="58"/>
                    </a:cubicBezTo>
                    <a:cubicBezTo>
                      <a:pt x="1224" y="55"/>
                      <a:pt x="1224" y="53"/>
                      <a:pt x="1226" y="52"/>
                    </a:cubicBezTo>
                    <a:lnTo>
                      <a:pt x="1237" y="38"/>
                    </a:lnTo>
                    <a:lnTo>
                      <a:pt x="1248" y="28"/>
                    </a:lnTo>
                    <a:lnTo>
                      <a:pt x="1266" y="16"/>
                    </a:lnTo>
                    <a:lnTo>
                      <a:pt x="1262" y="0"/>
                    </a:lnTo>
                    <a:lnTo>
                      <a:pt x="1253" y="1"/>
                    </a:lnTo>
                    <a:lnTo>
                      <a:pt x="1243" y="13"/>
                    </a:lnTo>
                    <a:cubicBezTo>
                      <a:pt x="1242" y="14"/>
                      <a:pt x="1241" y="14"/>
                      <a:pt x="1240" y="15"/>
                    </a:cubicBezTo>
                    <a:lnTo>
                      <a:pt x="1226" y="22"/>
                    </a:lnTo>
                    <a:lnTo>
                      <a:pt x="1201" y="30"/>
                    </a:lnTo>
                    <a:lnTo>
                      <a:pt x="1180" y="44"/>
                    </a:lnTo>
                    <a:cubicBezTo>
                      <a:pt x="1179" y="45"/>
                      <a:pt x="1178" y="46"/>
                      <a:pt x="1176" y="46"/>
                    </a:cubicBezTo>
                    <a:lnTo>
                      <a:pt x="1163" y="46"/>
                    </a:lnTo>
                    <a:cubicBezTo>
                      <a:pt x="1161" y="46"/>
                      <a:pt x="1159" y="46"/>
                      <a:pt x="1157" y="44"/>
                    </a:cubicBezTo>
                    <a:lnTo>
                      <a:pt x="1148" y="36"/>
                    </a:lnTo>
                    <a:lnTo>
                      <a:pt x="1141" y="46"/>
                    </a:lnTo>
                    <a:lnTo>
                      <a:pt x="1136" y="62"/>
                    </a:lnTo>
                    <a:lnTo>
                      <a:pt x="1130" y="75"/>
                    </a:lnTo>
                    <a:cubicBezTo>
                      <a:pt x="1129" y="77"/>
                      <a:pt x="1128" y="78"/>
                      <a:pt x="1126" y="79"/>
                    </a:cubicBezTo>
                    <a:lnTo>
                      <a:pt x="1113" y="86"/>
                    </a:lnTo>
                    <a:cubicBezTo>
                      <a:pt x="1112" y="87"/>
                      <a:pt x="1110" y="87"/>
                      <a:pt x="1108" y="87"/>
                    </a:cubicBezTo>
                    <a:lnTo>
                      <a:pt x="1093" y="85"/>
                    </a:lnTo>
                    <a:cubicBezTo>
                      <a:pt x="1092" y="85"/>
                      <a:pt x="1091" y="85"/>
                      <a:pt x="1090" y="84"/>
                    </a:cubicBezTo>
                    <a:lnTo>
                      <a:pt x="1041" y="58"/>
                    </a:lnTo>
                    <a:lnTo>
                      <a:pt x="982" y="38"/>
                    </a:lnTo>
                    <a:lnTo>
                      <a:pt x="963" y="42"/>
                    </a:lnTo>
                    <a:lnTo>
                      <a:pt x="937" y="68"/>
                    </a:lnTo>
                    <a:lnTo>
                      <a:pt x="933" y="74"/>
                    </a:lnTo>
                    <a:lnTo>
                      <a:pt x="930" y="95"/>
                    </a:lnTo>
                    <a:lnTo>
                      <a:pt x="926" y="107"/>
                    </a:lnTo>
                    <a:cubicBezTo>
                      <a:pt x="925" y="110"/>
                      <a:pt x="923" y="112"/>
                      <a:pt x="921" y="112"/>
                    </a:cubicBezTo>
                    <a:lnTo>
                      <a:pt x="904" y="132"/>
                    </a:lnTo>
                    <a:lnTo>
                      <a:pt x="877" y="184"/>
                    </a:lnTo>
                    <a:lnTo>
                      <a:pt x="861" y="204"/>
                    </a:lnTo>
                    <a:lnTo>
                      <a:pt x="806" y="251"/>
                    </a:lnTo>
                    <a:cubicBezTo>
                      <a:pt x="805" y="252"/>
                      <a:pt x="805" y="253"/>
                      <a:pt x="804" y="253"/>
                    </a:cubicBezTo>
                    <a:lnTo>
                      <a:pt x="771" y="265"/>
                    </a:lnTo>
                    <a:cubicBezTo>
                      <a:pt x="769" y="266"/>
                      <a:pt x="767" y="266"/>
                      <a:pt x="765" y="265"/>
                    </a:cubicBezTo>
                    <a:lnTo>
                      <a:pt x="741" y="253"/>
                    </a:lnTo>
                    <a:lnTo>
                      <a:pt x="725" y="264"/>
                    </a:lnTo>
                    <a:lnTo>
                      <a:pt x="682" y="317"/>
                    </a:lnTo>
                    <a:lnTo>
                      <a:pt x="657" y="338"/>
                    </a:lnTo>
                    <a:cubicBezTo>
                      <a:pt x="656" y="338"/>
                      <a:pt x="655" y="339"/>
                      <a:pt x="654" y="339"/>
                    </a:cubicBezTo>
                    <a:lnTo>
                      <a:pt x="645" y="341"/>
                    </a:lnTo>
                    <a:lnTo>
                      <a:pt x="635" y="343"/>
                    </a:lnTo>
                    <a:lnTo>
                      <a:pt x="625" y="342"/>
                    </a:lnTo>
                    <a:lnTo>
                      <a:pt x="615" y="339"/>
                    </a:lnTo>
                    <a:cubicBezTo>
                      <a:pt x="614" y="339"/>
                      <a:pt x="611" y="337"/>
                      <a:pt x="610" y="336"/>
                    </a:cubicBezTo>
                    <a:lnTo>
                      <a:pt x="592" y="312"/>
                    </a:lnTo>
                    <a:lnTo>
                      <a:pt x="578" y="312"/>
                    </a:lnTo>
                    <a:lnTo>
                      <a:pt x="559" y="322"/>
                    </a:lnTo>
                    <a:lnTo>
                      <a:pt x="536" y="331"/>
                    </a:lnTo>
                    <a:cubicBezTo>
                      <a:pt x="535" y="332"/>
                      <a:pt x="532" y="332"/>
                      <a:pt x="531" y="331"/>
                    </a:cubicBezTo>
                    <a:lnTo>
                      <a:pt x="509" y="323"/>
                    </a:lnTo>
                    <a:cubicBezTo>
                      <a:pt x="508" y="323"/>
                      <a:pt x="507" y="322"/>
                      <a:pt x="506" y="321"/>
                    </a:cubicBezTo>
                    <a:lnTo>
                      <a:pt x="487" y="300"/>
                    </a:lnTo>
                    <a:lnTo>
                      <a:pt x="461" y="300"/>
                    </a:lnTo>
                    <a:cubicBezTo>
                      <a:pt x="460" y="300"/>
                      <a:pt x="458" y="299"/>
                      <a:pt x="457" y="298"/>
                    </a:cubicBezTo>
                    <a:lnTo>
                      <a:pt x="419" y="270"/>
                    </a:lnTo>
                    <a:lnTo>
                      <a:pt x="398" y="263"/>
                    </a:lnTo>
                    <a:lnTo>
                      <a:pt x="297" y="263"/>
                    </a:lnTo>
                    <a:lnTo>
                      <a:pt x="289" y="266"/>
                    </a:lnTo>
                    <a:lnTo>
                      <a:pt x="268" y="281"/>
                    </a:lnTo>
                    <a:cubicBezTo>
                      <a:pt x="267" y="281"/>
                      <a:pt x="267" y="282"/>
                      <a:pt x="266" y="282"/>
                    </a:cubicBezTo>
                    <a:lnTo>
                      <a:pt x="253" y="287"/>
                    </a:lnTo>
                    <a:cubicBezTo>
                      <a:pt x="252" y="288"/>
                      <a:pt x="251" y="288"/>
                      <a:pt x="250" y="288"/>
                    </a:cubicBezTo>
                    <a:lnTo>
                      <a:pt x="235" y="288"/>
                    </a:lnTo>
                    <a:cubicBezTo>
                      <a:pt x="234" y="288"/>
                      <a:pt x="234" y="288"/>
                      <a:pt x="233" y="287"/>
                    </a:cubicBezTo>
                    <a:lnTo>
                      <a:pt x="102" y="251"/>
                    </a:lnTo>
                    <a:lnTo>
                      <a:pt x="26" y="251"/>
                    </a:lnTo>
                    <a:lnTo>
                      <a:pt x="33" y="276"/>
                    </a:lnTo>
                    <a:lnTo>
                      <a:pt x="45" y="305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4" name="Freeform 45">
                <a:extLst>
                  <a:ext uri="{FF2B5EF4-FFF2-40B4-BE49-F238E27FC236}">
                    <a16:creationId xmlns="" xmlns:a16="http://schemas.microsoft.com/office/drawing/2014/main" id="{EF1C3F7C-378F-4296-8BD5-B5C02FBDF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9869" y="1209620"/>
                <a:ext cx="472784" cy="283669"/>
              </a:xfrm>
              <a:custGeom>
                <a:avLst/>
                <a:gdLst>
                  <a:gd name="T0" fmla="*/ 21 w 770"/>
                  <a:gd name="T1" fmla="*/ 202 h 463"/>
                  <a:gd name="T2" fmla="*/ 21 w 770"/>
                  <a:gd name="T3" fmla="*/ 243 h 463"/>
                  <a:gd name="T4" fmla="*/ 48 w 770"/>
                  <a:gd name="T5" fmla="*/ 264 h 463"/>
                  <a:gd name="T6" fmla="*/ 56 w 770"/>
                  <a:gd name="T7" fmla="*/ 275 h 463"/>
                  <a:gd name="T8" fmla="*/ 58 w 770"/>
                  <a:gd name="T9" fmla="*/ 290 h 463"/>
                  <a:gd name="T10" fmla="*/ 100 w 770"/>
                  <a:gd name="T11" fmla="*/ 305 h 463"/>
                  <a:gd name="T12" fmla="*/ 112 w 770"/>
                  <a:gd name="T13" fmla="*/ 312 h 463"/>
                  <a:gd name="T14" fmla="*/ 134 w 770"/>
                  <a:gd name="T15" fmla="*/ 339 h 463"/>
                  <a:gd name="T16" fmla="*/ 137 w 770"/>
                  <a:gd name="T17" fmla="*/ 348 h 463"/>
                  <a:gd name="T18" fmla="*/ 142 w 770"/>
                  <a:gd name="T19" fmla="*/ 374 h 463"/>
                  <a:gd name="T20" fmla="*/ 156 w 770"/>
                  <a:gd name="T21" fmla="*/ 395 h 463"/>
                  <a:gd name="T22" fmla="*/ 345 w 770"/>
                  <a:gd name="T23" fmla="*/ 428 h 463"/>
                  <a:gd name="T24" fmla="*/ 444 w 770"/>
                  <a:gd name="T25" fmla="*/ 398 h 463"/>
                  <a:gd name="T26" fmla="*/ 448 w 770"/>
                  <a:gd name="T27" fmla="*/ 398 h 463"/>
                  <a:gd name="T28" fmla="*/ 604 w 770"/>
                  <a:gd name="T29" fmla="*/ 410 h 463"/>
                  <a:gd name="T30" fmla="*/ 637 w 770"/>
                  <a:gd name="T31" fmla="*/ 420 h 463"/>
                  <a:gd name="T32" fmla="*/ 681 w 770"/>
                  <a:gd name="T33" fmla="*/ 427 h 463"/>
                  <a:gd name="T34" fmla="*/ 699 w 770"/>
                  <a:gd name="T35" fmla="*/ 438 h 463"/>
                  <a:gd name="T36" fmla="*/ 716 w 770"/>
                  <a:gd name="T37" fmla="*/ 462 h 463"/>
                  <a:gd name="T38" fmla="*/ 755 w 770"/>
                  <a:gd name="T39" fmla="*/ 366 h 463"/>
                  <a:gd name="T40" fmla="*/ 761 w 770"/>
                  <a:gd name="T41" fmla="*/ 310 h 463"/>
                  <a:gd name="T42" fmla="*/ 749 w 770"/>
                  <a:gd name="T43" fmla="*/ 300 h 463"/>
                  <a:gd name="T44" fmla="*/ 740 w 770"/>
                  <a:gd name="T45" fmla="*/ 311 h 463"/>
                  <a:gd name="T46" fmla="*/ 725 w 770"/>
                  <a:gd name="T47" fmla="*/ 302 h 463"/>
                  <a:gd name="T48" fmla="*/ 709 w 770"/>
                  <a:gd name="T49" fmla="*/ 286 h 463"/>
                  <a:gd name="T50" fmla="*/ 672 w 770"/>
                  <a:gd name="T51" fmla="*/ 277 h 463"/>
                  <a:gd name="T52" fmla="*/ 669 w 770"/>
                  <a:gd name="T53" fmla="*/ 276 h 463"/>
                  <a:gd name="T54" fmla="*/ 656 w 770"/>
                  <a:gd name="T55" fmla="*/ 297 h 463"/>
                  <a:gd name="T56" fmla="*/ 640 w 770"/>
                  <a:gd name="T57" fmla="*/ 293 h 463"/>
                  <a:gd name="T58" fmla="*/ 589 w 770"/>
                  <a:gd name="T59" fmla="*/ 240 h 463"/>
                  <a:gd name="T60" fmla="*/ 563 w 770"/>
                  <a:gd name="T61" fmla="*/ 207 h 463"/>
                  <a:gd name="T62" fmla="*/ 521 w 770"/>
                  <a:gd name="T63" fmla="*/ 145 h 463"/>
                  <a:gd name="T64" fmla="*/ 464 w 770"/>
                  <a:gd name="T65" fmla="*/ 122 h 463"/>
                  <a:gd name="T66" fmla="*/ 452 w 770"/>
                  <a:gd name="T67" fmla="*/ 114 h 463"/>
                  <a:gd name="T68" fmla="*/ 444 w 770"/>
                  <a:gd name="T69" fmla="*/ 116 h 463"/>
                  <a:gd name="T70" fmla="*/ 432 w 770"/>
                  <a:gd name="T71" fmla="*/ 135 h 463"/>
                  <a:gd name="T72" fmla="*/ 418 w 770"/>
                  <a:gd name="T73" fmla="*/ 133 h 463"/>
                  <a:gd name="T74" fmla="*/ 349 w 770"/>
                  <a:gd name="T75" fmla="*/ 83 h 463"/>
                  <a:gd name="T76" fmla="*/ 300 w 770"/>
                  <a:gd name="T77" fmla="*/ 46 h 463"/>
                  <a:gd name="T78" fmla="*/ 264 w 770"/>
                  <a:gd name="T79" fmla="*/ 48 h 463"/>
                  <a:gd name="T80" fmla="*/ 248 w 770"/>
                  <a:gd name="T81" fmla="*/ 45 h 463"/>
                  <a:gd name="T82" fmla="*/ 215 w 770"/>
                  <a:gd name="T83" fmla="*/ 14 h 463"/>
                  <a:gd name="T84" fmla="*/ 194 w 770"/>
                  <a:gd name="T85" fmla="*/ 8 h 463"/>
                  <a:gd name="T86" fmla="*/ 162 w 770"/>
                  <a:gd name="T87" fmla="*/ 7 h 463"/>
                  <a:gd name="T88" fmla="*/ 151 w 770"/>
                  <a:gd name="T89" fmla="*/ 0 h 463"/>
                  <a:gd name="T90" fmla="*/ 141 w 770"/>
                  <a:gd name="T91" fmla="*/ 9 h 463"/>
                  <a:gd name="T92" fmla="*/ 131 w 770"/>
                  <a:gd name="T93" fmla="*/ 1 h 463"/>
                  <a:gd name="T94" fmla="*/ 116 w 770"/>
                  <a:gd name="T95" fmla="*/ 16 h 463"/>
                  <a:gd name="T96" fmla="*/ 74 w 770"/>
                  <a:gd name="T97" fmla="*/ 36 h 463"/>
                  <a:gd name="T98" fmla="*/ 2 w 770"/>
                  <a:gd name="T99" fmla="*/ 89 h 463"/>
                  <a:gd name="T100" fmla="*/ 5 w 770"/>
                  <a:gd name="T101" fmla="*/ 136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0" h="463">
                    <a:moveTo>
                      <a:pt x="20" y="185"/>
                    </a:moveTo>
                    <a:lnTo>
                      <a:pt x="21" y="202"/>
                    </a:lnTo>
                    <a:lnTo>
                      <a:pt x="19" y="231"/>
                    </a:lnTo>
                    <a:lnTo>
                      <a:pt x="21" y="243"/>
                    </a:lnTo>
                    <a:lnTo>
                      <a:pt x="27" y="250"/>
                    </a:lnTo>
                    <a:lnTo>
                      <a:pt x="48" y="264"/>
                    </a:lnTo>
                    <a:cubicBezTo>
                      <a:pt x="48" y="264"/>
                      <a:pt x="49" y="265"/>
                      <a:pt x="50" y="266"/>
                    </a:cubicBezTo>
                    <a:lnTo>
                      <a:pt x="56" y="275"/>
                    </a:lnTo>
                    <a:cubicBezTo>
                      <a:pt x="56" y="276"/>
                      <a:pt x="57" y="277"/>
                      <a:pt x="57" y="278"/>
                    </a:cubicBezTo>
                    <a:lnTo>
                      <a:pt x="58" y="290"/>
                    </a:lnTo>
                    <a:lnTo>
                      <a:pt x="76" y="303"/>
                    </a:lnTo>
                    <a:lnTo>
                      <a:pt x="100" y="305"/>
                    </a:lnTo>
                    <a:cubicBezTo>
                      <a:pt x="101" y="305"/>
                      <a:pt x="102" y="306"/>
                      <a:pt x="103" y="307"/>
                    </a:cubicBezTo>
                    <a:lnTo>
                      <a:pt x="112" y="312"/>
                    </a:lnTo>
                    <a:lnTo>
                      <a:pt x="119" y="320"/>
                    </a:lnTo>
                    <a:lnTo>
                      <a:pt x="134" y="339"/>
                    </a:lnTo>
                    <a:lnTo>
                      <a:pt x="137" y="346"/>
                    </a:lnTo>
                    <a:cubicBezTo>
                      <a:pt x="137" y="347"/>
                      <a:pt x="137" y="348"/>
                      <a:pt x="137" y="348"/>
                    </a:cubicBezTo>
                    <a:lnTo>
                      <a:pt x="140" y="366"/>
                    </a:lnTo>
                    <a:lnTo>
                      <a:pt x="142" y="374"/>
                    </a:lnTo>
                    <a:lnTo>
                      <a:pt x="148" y="386"/>
                    </a:lnTo>
                    <a:lnTo>
                      <a:pt x="156" y="395"/>
                    </a:lnTo>
                    <a:lnTo>
                      <a:pt x="308" y="427"/>
                    </a:lnTo>
                    <a:lnTo>
                      <a:pt x="345" y="428"/>
                    </a:lnTo>
                    <a:lnTo>
                      <a:pt x="432" y="400"/>
                    </a:lnTo>
                    <a:lnTo>
                      <a:pt x="444" y="398"/>
                    </a:lnTo>
                    <a:cubicBezTo>
                      <a:pt x="445" y="398"/>
                      <a:pt x="445" y="398"/>
                      <a:pt x="446" y="398"/>
                    </a:cubicBezTo>
                    <a:cubicBezTo>
                      <a:pt x="447" y="398"/>
                      <a:pt x="447" y="398"/>
                      <a:pt x="448" y="398"/>
                    </a:cubicBezTo>
                    <a:lnTo>
                      <a:pt x="461" y="402"/>
                    </a:lnTo>
                    <a:lnTo>
                      <a:pt x="604" y="410"/>
                    </a:lnTo>
                    <a:cubicBezTo>
                      <a:pt x="605" y="410"/>
                      <a:pt x="605" y="410"/>
                      <a:pt x="606" y="410"/>
                    </a:cubicBezTo>
                    <a:lnTo>
                      <a:pt x="637" y="420"/>
                    </a:lnTo>
                    <a:lnTo>
                      <a:pt x="678" y="426"/>
                    </a:lnTo>
                    <a:cubicBezTo>
                      <a:pt x="679" y="426"/>
                      <a:pt x="680" y="427"/>
                      <a:pt x="681" y="427"/>
                    </a:cubicBezTo>
                    <a:lnTo>
                      <a:pt x="697" y="435"/>
                    </a:lnTo>
                    <a:cubicBezTo>
                      <a:pt x="698" y="436"/>
                      <a:pt x="698" y="437"/>
                      <a:pt x="699" y="438"/>
                    </a:cubicBezTo>
                    <a:lnTo>
                      <a:pt x="704" y="444"/>
                    </a:lnTo>
                    <a:lnTo>
                      <a:pt x="716" y="462"/>
                    </a:lnTo>
                    <a:lnTo>
                      <a:pt x="754" y="374"/>
                    </a:lnTo>
                    <a:lnTo>
                      <a:pt x="755" y="366"/>
                    </a:lnTo>
                    <a:lnTo>
                      <a:pt x="769" y="322"/>
                    </a:lnTo>
                    <a:lnTo>
                      <a:pt x="761" y="310"/>
                    </a:lnTo>
                    <a:lnTo>
                      <a:pt x="750" y="299"/>
                    </a:lnTo>
                    <a:lnTo>
                      <a:pt x="749" y="300"/>
                    </a:lnTo>
                    <a:lnTo>
                      <a:pt x="745" y="307"/>
                    </a:lnTo>
                    <a:cubicBezTo>
                      <a:pt x="744" y="310"/>
                      <a:pt x="742" y="311"/>
                      <a:pt x="740" y="311"/>
                    </a:cubicBezTo>
                    <a:cubicBezTo>
                      <a:pt x="737" y="312"/>
                      <a:pt x="735" y="311"/>
                      <a:pt x="733" y="310"/>
                    </a:cubicBezTo>
                    <a:lnTo>
                      <a:pt x="725" y="302"/>
                    </a:lnTo>
                    <a:lnTo>
                      <a:pt x="713" y="289"/>
                    </a:lnTo>
                    <a:lnTo>
                      <a:pt x="709" y="286"/>
                    </a:lnTo>
                    <a:lnTo>
                      <a:pt x="705" y="284"/>
                    </a:lnTo>
                    <a:lnTo>
                      <a:pt x="672" y="277"/>
                    </a:lnTo>
                    <a:cubicBezTo>
                      <a:pt x="671" y="277"/>
                      <a:pt x="670" y="276"/>
                      <a:pt x="670" y="276"/>
                    </a:cubicBezTo>
                    <a:lnTo>
                      <a:pt x="669" y="276"/>
                    </a:lnTo>
                    <a:lnTo>
                      <a:pt x="663" y="292"/>
                    </a:lnTo>
                    <a:cubicBezTo>
                      <a:pt x="662" y="295"/>
                      <a:pt x="659" y="297"/>
                      <a:pt x="656" y="297"/>
                    </a:cubicBezTo>
                    <a:lnTo>
                      <a:pt x="647" y="297"/>
                    </a:lnTo>
                    <a:cubicBezTo>
                      <a:pt x="644" y="297"/>
                      <a:pt x="641" y="295"/>
                      <a:pt x="640" y="293"/>
                    </a:cubicBezTo>
                    <a:lnTo>
                      <a:pt x="626" y="262"/>
                    </a:lnTo>
                    <a:lnTo>
                      <a:pt x="589" y="240"/>
                    </a:lnTo>
                    <a:cubicBezTo>
                      <a:pt x="588" y="239"/>
                      <a:pt x="588" y="239"/>
                      <a:pt x="587" y="238"/>
                    </a:cubicBezTo>
                    <a:lnTo>
                      <a:pt x="563" y="207"/>
                    </a:lnTo>
                    <a:lnTo>
                      <a:pt x="543" y="171"/>
                    </a:lnTo>
                    <a:lnTo>
                      <a:pt x="521" y="145"/>
                    </a:lnTo>
                    <a:lnTo>
                      <a:pt x="496" y="128"/>
                    </a:lnTo>
                    <a:lnTo>
                      <a:pt x="464" y="122"/>
                    </a:lnTo>
                    <a:cubicBezTo>
                      <a:pt x="463" y="121"/>
                      <a:pt x="463" y="121"/>
                      <a:pt x="462" y="120"/>
                    </a:cubicBezTo>
                    <a:lnTo>
                      <a:pt x="452" y="114"/>
                    </a:lnTo>
                    <a:lnTo>
                      <a:pt x="447" y="113"/>
                    </a:lnTo>
                    <a:lnTo>
                      <a:pt x="444" y="116"/>
                    </a:lnTo>
                    <a:lnTo>
                      <a:pt x="439" y="130"/>
                    </a:lnTo>
                    <a:cubicBezTo>
                      <a:pt x="438" y="133"/>
                      <a:pt x="435" y="135"/>
                      <a:pt x="432" y="135"/>
                    </a:cubicBezTo>
                    <a:lnTo>
                      <a:pt x="424" y="135"/>
                    </a:lnTo>
                    <a:cubicBezTo>
                      <a:pt x="422" y="135"/>
                      <a:pt x="420" y="134"/>
                      <a:pt x="418" y="133"/>
                    </a:cubicBezTo>
                    <a:lnTo>
                      <a:pt x="401" y="116"/>
                    </a:lnTo>
                    <a:lnTo>
                      <a:pt x="349" y="83"/>
                    </a:lnTo>
                    <a:lnTo>
                      <a:pt x="310" y="52"/>
                    </a:lnTo>
                    <a:lnTo>
                      <a:pt x="300" y="46"/>
                    </a:lnTo>
                    <a:lnTo>
                      <a:pt x="289" y="45"/>
                    </a:lnTo>
                    <a:lnTo>
                      <a:pt x="264" y="48"/>
                    </a:lnTo>
                    <a:lnTo>
                      <a:pt x="251" y="47"/>
                    </a:lnTo>
                    <a:cubicBezTo>
                      <a:pt x="250" y="47"/>
                      <a:pt x="249" y="46"/>
                      <a:pt x="248" y="45"/>
                    </a:cubicBezTo>
                    <a:lnTo>
                      <a:pt x="237" y="38"/>
                    </a:lnTo>
                    <a:lnTo>
                      <a:pt x="215" y="14"/>
                    </a:lnTo>
                    <a:lnTo>
                      <a:pt x="207" y="9"/>
                    </a:lnTo>
                    <a:lnTo>
                      <a:pt x="194" y="8"/>
                    </a:lnTo>
                    <a:lnTo>
                      <a:pt x="180" y="10"/>
                    </a:lnTo>
                    <a:lnTo>
                      <a:pt x="162" y="7"/>
                    </a:lnTo>
                    <a:cubicBezTo>
                      <a:pt x="161" y="7"/>
                      <a:pt x="159" y="7"/>
                      <a:pt x="158" y="6"/>
                    </a:cubicBezTo>
                    <a:lnTo>
                      <a:pt x="151" y="0"/>
                    </a:lnTo>
                    <a:lnTo>
                      <a:pt x="148" y="5"/>
                    </a:lnTo>
                    <a:cubicBezTo>
                      <a:pt x="146" y="8"/>
                      <a:pt x="144" y="9"/>
                      <a:pt x="141" y="9"/>
                    </a:cubicBezTo>
                    <a:cubicBezTo>
                      <a:pt x="138" y="10"/>
                      <a:pt x="136" y="8"/>
                      <a:pt x="134" y="6"/>
                    </a:cubicBezTo>
                    <a:lnTo>
                      <a:pt x="131" y="1"/>
                    </a:lnTo>
                    <a:lnTo>
                      <a:pt x="120" y="14"/>
                    </a:lnTo>
                    <a:cubicBezTo>
                      <a:pt x="119" y="15"/>
                      <a:pt x="117" y="16"/>
                      <a:pt x="116" y="16"/>
                    </a:cubicBezTo>
                    <a:lnTo>
                      <a:pt x="92" y="24"/>
                    </a:lnTo>
                    <a:lnTo>
                      <a:pt x="74" y="36"/>
                    </a:lnTo>
                    <a:lnTo>
                      <a:pt x="35" y="51"/>
                    </a:lnTo>
                    <a:lnTo>
                      <a:pt x="2" y="89"/>
                    </a:lnTo>
                    <a:lnTo>
                      <a:pt x="0" y="113"/>
                    </a:lnTo>
                    <a:lnTo>
                      <a:pt x="5" y="136"/>
                    </a:lnTo>
                    <a:lnTo>
                      <a:pt x="20" y="185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5" name="Freeform 46">
                <a:extLst>
                  <a:ext uri="{FF2B5EF4-FFF2-40B4-BE49-F238E27FC236}">
                    <a16:creationId xmlns="" xmlns:a16="http://schemas.microsoft.com/office/drawing/2014/main" id="{2BC28D88-7FF6-4F73-8136-BD93E5328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9746" y="2776560"/>
                <a:ext cx="586251" cy="848309"/>
              </a:xfrm>
              <a:custGeom>
                <a:avLst/>
                <a:gdLst>
                  <a:gd name="T0" fmla="*/ 838 w 955"/>
                  <a:gd name="T1" fmla="*/ 463 h 1384"/>
                  <a:gd name="T2" fmla="*/ 790 w 955"/>
                  <a:gd name="T3" fmla="*/ 385 h 1384"/>
                  <a:gd name="T4" fmla="*/ 761 w 955"/>
                  <a:gd name="T5" fmla="*/ 364 h 1384"/>
                  <a:gd name="T6" fmla="*/ 728 w 955"/>
                  <a:gd name="T7" fmla="*/ 363 h 1384"/>
                  <a:gd name="T8" fmla="*/ 712 w 955"/>
                  <a:gd name="T9" fmla="*/ 345 h 1384"/>
                  <a:gd name="T10" fmla="*/ 665 w 955"/>
                  <a:gd name="T11" fmla="*/ 270 h 1384"/>
                  <a:gd name="T12" fmla="*/ 617 w 955"/>
                  <a:gd name="T13" fmla="*/ 184 h 1384"/>
                  <a:gd name="T14" fmla="*/ 427 w 955"/>
                  <a:gd name="T15" fmla="*/ 58 h 1384"/>
                  <a:gd name="T16" fmla="*/ 396 w 955"/>
                  <a:gd name="T17" fmla="*/ 23 h 1384"/>
                  <a:gd name="T18" fmla="*/ 378 w 955"/>
                  <a:gd name="T19" fmla="*/ 2 h 1384"/>
                  <a:gd name="T20" fmla="*/ 298 w 955"/>
                  <a:gd name="T21" fmla="*/ 37 h 1384"/>
                  <a:gd name="T22" fmla="*/ 184 w 955"/>
                  <a:gd name="T23" fmla="*/ 43 h 1384"/>
                  <a:gd name="T24" fmla="*/ 176 w 955"/>
                  <a:gd name="T25" fmla="*/ 85 h 1384"/>
                  <a:gd name="T26" fmla="*/ 158 w 955"/>
                  <a:gd name="T27" fmla="*/ 96 h 1384"/>
                  <a:gd name="T28" fmla="*/ 78 w 955"/>
                  <a:gd name="T29" fmla="*/ 96 h 1384"/>
                  <a:gd name="T30" fmla="*/ 59 w 955"/>
                  <a:gd name="T31" fmla="*/ 84 h 1384"/>
                  <a:gd name="T32" fmla="*/ 7 w 955"/>
                  <a:gd name="T33" fmla="*/ 141 h 1384"/>
                  <a:gd name="T34" fmla="*/ 51 w 955"/>
                  <a:gd name="T35" fmla="*/ 288 h 1384"/>
                  <a:gd name="T36" fmla="*/ 3 w 955"/>
                  <a:gd name="T37" fmla="*/ 465 h 1384"/>
                  <a:gd name="T38" fmla="*/ 16 w 955"/>
                  <a:gd name="T39" fmla="*/ 657 h 1384"/>
                  <a:gd name="T40" fmla="*/ 25 w 955"/>
                  <a:gd name="T41" fmla="*/ 763 h 1384"/>
                  <a:gd name="T42" fmla="*/ 166 w 955"/>
                  <a:gd name="T43" fmla="*/ 974 h 1384"/>
                  <a:gd name="T44" fmla="*/ 246 w 955"/>
                  <a:gd name="T45" fmla="*/ 1031 h 1384"/>
                  <a:gd name="T46" fmla="*/ 509 w 955"/>
                  <a:gd name="T47" fmla="*/ 1325 h 1384"/>
                  <a:gd name="T48" fmla="*/ 552 w 955"/>
                  <a:gd name="T49" fmla="*/ 1249 h 1384"/>
                  <a:gd name="T50" fmla="*/ 586 w 955"/>
                  <a:gd name="T51" fmla="*/ 1249 h 1384"/>
                  <a:gd name="T52" fmla="*/ 656 w 955"/>
                  <a:gd name="T53" fmla="*/ 1310 h 1384"/>
                  <a:gd name="T54" fmla="*/ 775 w 955"/>
                  <a:gd name="T55" fmla="*/ 1327 h 1384"/>
                  <a:gd name="T56" fmla="*/ 830 w 955"/>
                  <a:gd name="T57" fmla="*/ 1368 h 1384"/>
                  <a:gd name="T58" fmla="*/ 853 w 955"/>
                  <a:gd name="T59" fmla="*/ 1354 h 1384"/>
                  <a:gd name="T60" fmla="*/ 910 w 955"/>
                  <a:gd name="T61" fmla="*/ 1309 h 1384"/>
                  <a:gd name="T62" fmla="*/ 933 w 955"/>
                  <a:gd name="T63" fmla="*/ 1246 h 1384"/>
                  <a:gd name="T64" fmla="*/ 915 w 955"/>
                  <a:gd name="T65" fmla="*/ 1228 h 1384"/>
                  <a:gd name="T66" fmla="*/ 889 w 955"/>
                  <a:gd name="T67" fmla="*/ 1199 h 1384"/>
                  <a:gd name="T68" fmla="*/ 878 w 955"/>
                  <a:gd name="T69" fmla="*/ 1173 h 1384"/>
                  <a:gd name="T70" fmla="*/ 954 w 955"/>
                  <a:gd name="T71" fmla="*/ 1107 h 1384"/>
                  <a:gd name="T72" fmla="*/ 842 w 955"/>
                  <a:gd name="T73" fmla="*/ 961 h 1384"/>
                  <a:gd name="T74" fmla="*/ 837 w 955"/>
                  <a:gd name="T75" fmla="*/ 935 h 1384"/>
                  <a:gd name="T76" fmla="*/ 833 w 955"/>
                  <a:gd name="T77" fmla="*/ 874 h 1384"/>
                  <a:gd name="T78" fmla="*/ 805 w 955"/>
                  <a:gd name="T79" fmla="*/ 830 h 1384"/>
                  <a:gd name="T80" fmla="*/ 785 w 955"/>
                  <a:gd name="T81" fmla="*/ 746 h 1384"/>
                  <a:gd name="T82" fmla="*/ 735 w 955"/>
                  <a:gd name="T83" fmla="*/ 701 h 1384"/>
                  <a:gd name="T84" fmla="*/ 728 w 955"/>
                  <a:gd name="T85" fmla="*/ 666 h 1384"/>
                  <a:gd name="T86" fmla="*/ 747 w 955"/>
                  <a:gd name="T87" fmla="*/ 649 h 1384"/>
                  <a:gd name="T88" fmla="*/ 808 w 955"/>
                  <a:gd name="T89" fmla="*/ 645 h 1384"/>
                  <a:gd name="T90" fmla="*/ 848 w 955"/>
                  <a:gd name="T91" fmla="*/ 617 h 1384"/>
                  <a:gd name="T92" fmla="*/ 891 w 955"/>
                  <a:gd name="T93" fmla="*/ 577 h 1384"/>
                  <a:gd name="T94" fmla="*/ 861 w 955"/>
                  <a:gd name="T95" fmla="*/ 564 h 1384"/>
                  <a:gd name="T96" fmla="*/ 797 w 955"/>
                  <a:gd name="T97" fmla="*/ 518 h 1384"/>
                  <a:gd name="T98" fmla="*/ 798 w 955"/>
                  <a:gd name="T99" fmla="*/ 498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55" h="1384">
                    <a:moveTo>
                      <a:pt x="798" y="498"/>
                    </a:moveTo>
                    <a:cubicBezTo>
                      <a:pt x="798" y="497"/>
                      <a:pt x="799" y="497"/>
                      <a:pt x="800" y="496"/>
                    </a:cubicBezTo>
                    <a:lnTo>
                      <a:pt x="825" y="477"/>
                    </a:lnTo>
                    <a:lnTo>
                      <a:pt x="838" y="463"/>
                    </a:lnTo>
                    <a:lnTo>
                      <a:pt x="845" y="435"/>
                    </a:lnTo>
                    <a:lnTo>
                      <a:pt x="800" y="397"/>
                    </a:lnTo>
                    <a:lnTo>
                      <a:pt x="791" y="387"/>
                    </a:lnTo>
                    <a:cubicBezTo>
                      <a:pt x="790" y="386"/>
                      <a:pt x="790" y="385"/>
                      <a:pt x="790" y="385"/>
                    </a:cubicBezTo>
                    <a:lnTo>
                      <a:pt x="784" y="372"/>
                    </a:lnTo>
                    <a:lnTo>
                      <a:pt x="781" y="368"/>
                    </a:lnTo>
                    <a:lnTo>
                      <a:pt x="774" y="365"/>
                    </a:lnTo>
                    <a:lnTo>
                      <a:pt x="761" y="364"/>
                    </a:lnTo>
                    <a:lnTo>
                      <a:pt x="743" y="366"/>
                    </a:lnTo>
                    <a:lnTo>
                      <a:pt x="736" y="366"/>
                    </a:lnTo>
                    <a:cubicBezTo>
                      <a:pt x="736" y="366"/>
                      <a:pt x="735" y="366"/>
                      <a:pt x="734" y="366"/>
                    </a:cubicBezTo>
                    <a:lnTo>
                      <a:pt x="728" y="363"/>
                    </a:lnTo>
                    <a:cubicBezTo>
                      <a:pt x="727" y="363"/>
                      <a:pt x="726" y="362"/>
                      <a:pt x="726" y="362"/>
                    </a:cubicBezTo>
                    <a:lnTo>
                      <a:pt x="720" y="358"/>
                    </a:lnTo>
                    <a:cubicBezTo>
                      <a:pt x="720" y="357"/>
                      <a:pt x="719" y="356"/>
                      <a:pt x="719" y="355"/>
                    </a:cubicBezTo>
                    <a:lnTo>
                      <a:pt x="712" y="345"/>
                    </a:lnTo>
                    <a:lnTo>
                      <a:pt x="707" y="334"/>
                    </a:lnTo>
                    <a:lnTo>
                      <a:pt x="694" y="295"/>
                    </a:lnTo>
                    <a:lnTo>
                      <a:pt x="689" y="289"/>
                    </a:lnTo>
                    <a:lnTo>
                      <a:pt x="665" y="270"/>
                    </a:lnTo>
                    <a:lnTo>
                      <a:pt x="649" y="253"/>
                    </a:lnTo>
                    <a:lnTo>
                      <a:pt x="648" y="252"/>
                    </a:lnTo>
                    <a:lnTo>
                      <a:pt x="642" y="241"/>
                    </a:lnTo>
                    <a:lnTo>
                      <a:pt x="617" y="184"/>
                    </a:lnTo>
                    <a:lnTo>
                      <a:pt x="610" y="176"/>
                    </a:lnTo>
                    <a:lnTo>
                      <a:pt x="442" y="72"/>
                    </a:lnTo>
                    <a:lnTo>
                      <a:pt x="434" y="66"/>
                    </a:lnTo>
                    <a:lnTo>
                      <a:pt x="427" y="58"/>
                    </a:lnTo>
                    <a:lnTo>
                      <a:pt x="419" y="46"/>
                    </a:lnTo>
                    <a:lnTo>
                      <a:pt x="414" y="41"/>
                    </a:lnTo>
                    <a:lnTo>
                      <a:pt x="404" y="32"/>
                    </a:lnTo>
                    <a:lnTo>
                      <a:pt x="396" y="23"/>
                    </a:lnTo>
                    <a:lnTo>
                      <a:pt x="392" y="15"/>
                    </a:lnTo>
                    <a:lnTo>
                      <a:pt x="390" y="13"/>
                    </a:lnTo>
                    <a:lnTo>
                      <a:pt x="381" y="0"/>
                    </a:lnTo>
                    <a:lnTo>
                      <a:pt x="378" y="2"/>
                    </a:lnTo>
                    <a:lnTo>
                      <a:pt x="347" y="32"/>
                    </a:lnTo>
                    <a:cubicBezTo>
                      <a:pt x="346" y="34"/>
                      <a:pt x="344" y="35"/>
                      <a:pt x="342" y="35"/>
                    </a:cubicBezTo>
                    <a:lnTo>
                      <a:pt x="300" y="37"/>
                    </a:lnTo>
                    <a:cubicBezTo>
                      <a:pt x="299" y="37"/>
                      <a:pt x="298" y="37"/>
                      <a:pt x="298" y="37"/>
                    </a:cubicBezTo>
                    <a:lnTo>
                      <a:pt x="271" y="31"/>
                    </a:lnTo>
                    <a:lnTo>
                      <a:pt x="167" y="7"/>
                    </a:lnTo>
                    <a:lnTo>
                      <a:pt x="183" y="40"/>
                    </a:lnTo>
                    <a:cubicBezTo>
                      <a:pt x="184" y="41"/>
                      <a:pt x="184" y="42"/>
                      <a:pt x="184" y="43"/>
                    </a:cubicBezTo>
                    <a:lnTo>
                      <a:pt x="184" y="53"/>
                    </a:lnTo>
                    <a:lnTo>
                      <a:pt x="183" y="66"/>
                    </a:lnTo>
                    <a:lnTo>
                      <a:pt x="178" y="82"/>
                    </a:lnTo>
                    <a:cubicBezTo>
                      <a:pt x="177" y="83"/>
                      <a:pt x="177" y="84"/>
                      <a:pt x="176" y="85"/>
                    </a:cubicBezTo>
                    <a:lnTo>
                      <a:pt x="172" y="90"/>
                    </a:lnTo>
                    <a:cubicBezTo>
                      <a:pt x="171" y="91"/>
                      <a:pt x="169" y="92"/>
                      <a:pt x="168" y="93"/>
                    </a:cubicBezTo>
                    <a:lnTo>
                      <a:pt x="160" y="95"/>
                    </a:lnTo>
                    <a:cubicBezTo>
                      <a:pt x="160" y="96"/>
                      <a:pt x="159" y="96"/>
                      <a:pt x="158" y="96"/>
                    </a:cubicBezTo>
                    <a:lnTo>
                      <a:pt x="136" y="97"/>
                    </a:lnTo>
                    <a:lnTo>
                      <a:pt x="100" y="94"/>
                    </a:lnTo>
                    <a:lnTo>
                      <a:pt x="82" y="97"/>
                    </a:lnTo>
                    <a:cubicBezTo>
                      <a:pt x="81" y="97"/>
                      <a:pt x="79" y="97"/>
                      <a:pt x="78" y="96"/>
                    </a:cubicBezTo>
                    <a:lnTo>
                      <a:pt x="68" y="92"/>
                    </a:lnTo>
                    <a:cubicBezTo>
                      <a:pt x="67" y="92"/>
                      <a:pt x="67" y="91"/>
                      <a:pt x="66" y="90"/>
                    </a:cubicBezTo>
                    <a:lnTo>
                      <a:pt x="61" y="85"/>
                    </a:lnTo>
                    <a:lnTo>
                      <a:pt x="59" y="84"/>
                    </a:lnTo>
                    <a:lnTo>
                      <a:pt x="52" y="86"/>
                    </a:lnTo>
                    <a:lnTo>
                      <a:pt x="7" y="116"/>
                    </a:lnTo>
                    <a:lnTo>
                      <a:pt x="6" y="120"/>
                    </a:lnTo>
                    <a:lnTo>
                      <a:pt x="7" y="141"/>
                    </a:lnTo>
                    <a:cubicBezTo>
                      <a:pt x="7" y="143"/>
                      <a:pt x="7" y="144"/>
                      <a:pt x="6" y="145"/>
                    </a:cubicBezTo>
                    <a:lnTo>
                      <a:pt x="1" y="154"/>
                    </a:lnTo>
                    <a:lnTo>
                      <a:pt x="41" y="246"/>
                    </a:lnTo>
                    <a:lnTo>
                      <a:pt x="51" y="288"/>
                    </a:lnTo>
                    <a:cubicBezTo>
                      <a:pt x="51" y="289"/>
                      <a:pt x="51" y="291"/>
                      <a:pt x="51" y="292"/>
                    </a:cubicBezTo>
                    <a:lnTo>
                      <a:pt x="42" y="325"/>
                    </a:lnTo>
                    <a:lnTo>
                      <a:pt x="30" y="354"/>
                    </a:lnTo>
                    <a:lnTo>
                      <a:pt x="3" y="465"/>
                    </a:lnTo>
                    <a:lnTo>
                      <a:pt x="0" y="494"/>
                    </a:lnTo>
                    <a:lnTo>
                      <a:pt x="3" y="591"/>
                    </a:lnTo>
                    <a:lnTo>
                      <a:pt x="8" y="627"/>
                    </a:lnTo>
                    <a:lnTo>
                      <a:pt x="16" y="657"/>
                    </a:lnTo>
                    <a:lnTo>
                      <a:pt x="18" y="684"/>
                    </a:lnTo>
                    <a:cubicBezTo>
                      <a:pt x="18" y="686"/>
                      <a:pt x="17" y="688"/>
                      <a:pt x="17" y="689"/>
                    </a:cubicBezTo>
                    <a:lnTo>
                      <a:pt x="4" y="708"/>
                    </a:lnTo>
                    <a:lnTo>
                      <a:pt x="25" y="763"/>
                    </a:lnTo>
                    <a:lnTo>
                      <a:pt x="150" y="959"/>
                    </a:lnTo>
                    <a:lnTo>
                      <a:pt x="156" y="972"/>
                    </a:lnTo>
                    <a:lnTo>
                      <a:pt x="162" y="972"/>
                    </a:lnTo>
                    <a:cubicBezTo>
                      <a:pt x="163" y="972"/>
                      <a:pt x="165" y="973"/>
                      <a:pt x="166" y="974"/>
                    </a:cubicBezTo>
                    <a:lnTo>
                      <a:pt x="207" y="1007"/>
                    </a:lnTo>
                    <a:cubicBezTo>
                      <a:pt x="208" y="1008"/>
                      <a:pt x="208" y="1008"/>
                      <a:pt x="209" y="1009"/>
                    </a:cubicBezTo>
                    <a:lnTo>
                      <a:pt x="213" y="1016"/>
                    </a:lnTo>
                    <a:lnTo>
                      <a:pt x="246" y="1031"/>
                    </a:lnTo>
                    <a:cubicBezTo>
                      <a:pt x="247" y="1032"/>
                      <a:pt x="248" y="1032"/>
                      <a:pt x="248" y="1033"/>
                    </a:cubicBezTo>
                    <a:lnTo>
                      <a:pt x="284" y="1071"/>
                    </a:lnTo>
                    <a:lnTo>
                      <a:pt x="343" y="1155"/>
                    </a:lnTo>
                    <a:lnTo>
                      <a:pt x="509" y="1325"/>
                    </a:lnTo>
                    <a:lnTo>
                      <a:pt x="532" y="1274"/>
                    </a:lnTo>
                    <a:lnTo>
                      <a:pt x="538" y="1264"/>
                    </a:lnTo>
                    <a:lnTo>
                      <a:pt x="548" y="1252"/>
                    </a:lnTo>
                    <a:cubicBezTo>
                      <a:pt x="549" y="1250"/>
                      <a:pt x="550" y="1250"/>
                      <a:pt x="552" y="1249"/>
                    </a:cubicBezTo>
                    <a:lnTo>
                      <a:pt x="563" y="1245"/>
                    </a:lnTo>
                    <a:cubicBezTo>
                      <a:pt x="564" y="1245"/>
                      <a:pt x="565" y="1245"/>
                      <a:pt x="566" y="1245"/>
                    </a:cubicBezTo>
                    <a:lnTo>
                      <a:pt x="575" y="1246"/>
                    </a:lnTo>
                    <a:lnTo>
                      <a:pt x="586" y="1249"/>
                    </a:lnTo>
                    <a:cubicBezTo>
                      <a:pt x="587" y="1249"/>
                      <a:pt x="587" y="1249"/>
                      <a:pt x="588" y="1250"/>
                    </a:cubicBezTo>
                    <a:lnTo>
                      <a:pt x="603" y="1259"/>
                    </a:lnTo>
                    <a:lnTo>
                      <a:pt x="632" y="1285"/>
                    </a:lnTo>
                    <a:lnTo>
                      <a:pt x="656" y="1310"/>
                    </a:lnTo>
                    <a:lnTo>
                      <a:pt x="662" y="1313"/>
                    </a:lnTo>
                    <a:lnTo>
                      <a:pt x="669" y="1315"/>
                    </a:lnTo>
                    <a:lnTo>
                      <a:pt x="764" y="1324"/>
                    </a:lnTo>
                    <a:lnTo>
                      <a:pt x="775" y="1327"/>
                    </a:lnTo>
                    <a:cubicBezTo>
                      <a:pt x="776" y="1327"/>
                      <a:pt x="778" y="1328"/>
                      <a:pt x="779" y="1329"/>
                    </a:cubicBezTo>
                    <a:lnTo>
                      <a:pt x="792" y="1343"/>
                    </a:lnTo>
                    <a:lnTo>
                      <a:pt x="825" y="1383"/>
                    </a:lnTo>
                    <a:lnTo>
                      <a:pt x="830" y="1368"/>
                    </a:lnTo>
                    <a:cubicBezTo>
                      <a:pt x="831" y="1366"/>
                      <a:pt x="832" y="1365"/>
                      <a:pt x="833" y="1364"/>
                    </a:cubicBezTo>
                    <a:lnTo>
                      <a:pt x="839" y="1360"/>
                    </a:lnTo>
                    <a:lnTo>
                      <a:pt x="851" y="1354"/>
                    </a:lnTo>
                    <a:cubicBezTo>
                      <a:pt x="851" y="1354"/>
                      <a:pt x="852" y="1354"/>
                      <a:pt x="853" y="1354"/>
                    </a:cubicBezTo>
                    <a:lnTo>
                      <a:pt x="864" y="1352"/>
                    </a:lnTo>
                    <a:lnTo>
                      <a:pt x="878" y="1347"/>
                    </a:lnTo>
                    <a:lnTo>
                      <a:pt x="891" y="1334"/>
                    </a:lnTo>
                    <a:lnTo>
                      <a:pt x="910" y="1309"/>
                    </a:lnTo>
                    <a:lnTo>
                      <a:pt x="920" y="1291"/>
                    </a:lnTo>
                    <a:lnTo>
                      <a:pt x="928" y="1272"/>
                    </a:lnTo>
                    <a:lnTo>
                      <a:pt x="932" y="1255"/>
                    </a:lnTo>
                    <a:lnTo>
                      <a:pt x="933" y="1246"/>
                    </a:lnTo>
                    <a:lnTo>
                      <a:pt x="932" y="1244"/>
                    </a:lnTo>
                    <a:lnTo>
                      <a:pt x="920" y="1235"/>
                    </a:lnTo>
                    <a:cubicBezTo>
                      <a:pt x="919" y="1234"/>
                      <a:pt x="919" y="1234"/>
                      <a:pt x="918" y="1233"/>
                    </a:cubicBezTo>
                    <a:lnTo>
                      <a:pt x="915" y="1228"/>
                    </a:lnTo>
                    <a:cubicBezTo>
                      <a:pt x="915" y="1227"/>
                      <a:pt x="914" y="1226"/>
                      <a:pt x="914" y="1225"/>
                    </a:cubicBezTo>
                    <a:lnTo>
                      <a:pt x="910" y="1212"/>
                    </a:lnTo>
                    <a:lnTo>
                      <a:pt x="894" y="1203"/>
                    </a:lnTo>
                    <a:lnTo>
                      <a:pt x="889" y="1199"/>
                    </a:lnTo>
                    <a:lnTo>
                      <a:pt x="882" y="1190"/>
                    </a:lnTo>
                    <a:cubicBezTo>
                      <a:pt x="882" y="1190"/>
                      <a:pt x="881" y="1189"/>
                      <a:pt x="881" y="1188"/>
                    </a:cubicBezTo>
                    <a:lnTo>
                      <a:pt x="878" y="1179"/>
                    </a:lnTo>
                    <a:cubicBezTo>
                      <a:pt x="877" y="1177"/>
                      <a:pt x="877" y="1175"/>
                      <a:pt x="878" y="1173"/>
                    </a:cubicBezTo>
                    <a:lnTo>
                      <a:pt x="882" y="1165"/>
                    </a:lnTo>
                    <a:cubicBezTo>
                      <a:pt x="882" y="1164"/>
                      <a:pt x="883" y="1163"/>
                      <a:pt x="883" y="1163"/>
                    </a:cubicBezTo>
                    <a:lnTo>
                      <a:pt x="893" y="1152"/>
                    </a:lnTo>
                    <a:lnTo>
                      <a:pt x="954" y="1107"/>
                    </a:lnTo>
                    <a:lnTo>
                      <a:pt x="936" y="1056"/>
                    </a:lnTo>
                    <a:lnTo>
                      <a:pt x="919" y="1034"/>
                    </a:lnTo>
                    <a:lnTo>
                      <a:pt x="844" y="964"/>
                    </a:lnTo>
                    <a:cubicBezTo>
                      <a:pt x="843" y="963"/>
                      <a:pt x="843" y="962"/>
                      <a:pt x="842" y="961"/>
                    </a:cubicBezTo>
                    <a:lnTo>
                      <a:pt x="837" y="949"/>
                    </a:lnTo>
                    <a:cubicBezTo>
                      <a:pt x="837" y="949"/>
                      <a:pt x="836" y="948"/>
                      <a:pt x="836" y="947"/>
                    </a:cubicBezTo>
                    <a:lnTo>
                      <a:pt x="836" y="940"/>
                    </a:lnTo>
                    <a:cubicBezTo>
                      <a:pt x="835" y="938"/>
                      <a:pt x="836" y="936"/>
                      <a:pt x="837" y="935"/>
                    </a:cubicBezTo>
                    <a:lnTo>
                      <a:pt x="843" y="922"/>
                    </a:lnTo>
                    <a:lnTo>
                      <a:pt x="843" y="918"/>
                    </a:lnTo>
                    <a:lnTo>
                      <a:pt x="840" y="910"/>
                    </a:lnTo>
                    <a:lnTo>
                      <a:pt x="833" y="874"/>
                    </a:lnTo>
                    <a:lnTo>
                      <a:pt x="828" y="866"/>
                    </a:lnTo>
                    <a:lnTo>
                      <a:pt x="810" y="846"/>
                    </a:lnTo>
                    <a:cubicBezTo>
                      <a:pt x="809" y="845"/>
                      <a:pt x="808" y="844"/>
                      <a:pt x="808" y="842"/>
                    </a:cubicBezTo>
                    <a:lnTo>
                      <a:pt x="805" y="830"/>
                    </a:lnTo>
                    <a:lnTo>
                      <a:pt x="803" y="796"/>
                    </a:lnTo>
                    <a:lnTo>
                      <a:pt x="798" y="770"/>
                    </a:lnTo>
                    <a:lnTo>
                      <a:pt x="791" y="755"/>
                    </a:lnTo>
                    <a:lnTo>
                      <a:pt x="785" y="746"/>
                    </a:lnTo>
                    <a:lnTo>
                      <a:pt x="778" y="740"/>
                    </a:lnTo>
                    <a:lnTo>
                      <a:pt x="757" y="726"/>
                    </a:lnTo>
                    <a:lnTo>
                      <a:pt x="748" y="717"/>
                    </a:lnTo>
                    <a:lnTo>
                      <a:pt x="735" y="701"/>
                    </a:lnTo>
                    <a:cubicBezTo>
                      <a:pt x="734" y="701"/>
                      <a:pt x="733" y="700"/>
                      <a:pt x="733" y="699"/>
                    </a:cubicBezTo>
                    <a:lnTo>
                      <a:pt x="729" y="684"/>
                    </a:lnTo>
                    <a:cubicBezTo>
                      <a:pt x="728" y="683"/>
                      <a:pt x="728" y="683"/>
                      <a:pt x="728" y="682"/>
                    </a:cubicBezTo>
                    <a:lnTo>
                      <a:pt x="728" y="666"/>
                    </a:lnTo>
                    <a:cubicBezTo>
                      <a:pt x="728" y="664"/>
                      <a:pt x="728" y="663"/>
                      <a:pt x="729" y="662"/>
                    </a:cubicBezTo>
                    <a:lnTo>
                      <a:pt x="733" y="655"/>
                    </a:lnTo>
                    <a:cubicBezTo>
                      <a:pt x="734" y="653"/>
                      <a:pt x="735" y="652"/>
                      <a:pt x="737" y="651"/>
                    </a:cubicBezTo>
                    <a:lnTo>
                      <a:pt x="747" y="649"/>
                    </a:lnTo>
                    <a:cubicBezTo>
                      <a:pt x="748" y="649"/>
                      <a:pt x="748" y="648"/>
                      <a:pt x="749" y="649"/>
                    </a:cubicBezTo>
                    <a:lnTo>
                      <a:pt x="794" y="649"/>
                    </a:lnTo>
                    <a:lnTo>
                      <a:pt x="801" y="648"/>
                    </a:lnTo>
                    <a:lnTo>
                      <a:pt x="808" y="645"/>
                    </a:lnTo>
                    <a:lnTo>
                      <a:pt x="814" y="639"/>
                    </a:lnTo>
                    <a:lnTo>
                      <a:pt x="823" y="633"/>
                    </a:lnTo>
                    <a:lnTo>
                      <a:pt x="837" y="627"/>
                    </a:lnTo>
                    <a:lnTo>
                      <a:pt x="848" y="617"/>
                    </a:lnTo>
                    <a:lnTo>
                      <a:pt x="884" y="595"/>
                    </a:lnTo>
                    <a:lnTo>
                      <a:pt x="886" y="591"/>
                    </a:lnTo>
                    <a:lnTo>
                      <a:pt x="888" y="588"/>
                    </a:lnTo>
                    <a:lnTo>
                      <a:pt x="891" y="577"/>
                    </a:lnTo>
                    <a:lnTo>
                      <a:pt x="890" y="573"/>
                    </a:lnTo>
                    <a:lnTo>
                      <a:pt x="889" y="572"/>
                    </a:lnTo>
                    <a:lnTo>
                      <a:pt x="871" y="568"/>
                    </a:lnTo>
                    <a:lnTo>
                      <a:pt x="861" y="564"/>
                    </a:lnTo>
                    <a:lnTo>
                      <a:pt x="845" y="551"/>
                    </a:lnTo>
                    <a:lnTo>
                      <a:pt x="827" y="543"/>
                    </a:lnTo>
                    <a:lnTo>
                      <a:pt x="805" y="527"/>
                    </a:lnTo>
                    <a:lnTo>
                      <a:pt x="797" y="518"/>
                    </a:lnTo>
                    <a:cubicBezTo>
                      <a:pt x="796" y="517"/>
                      <a:pt x="795" y="515"/>
                      <a:pt x="795" y="514"/>
                    </a:cubicBezTo>
                    <a:lnTo>
                      <a:pt x="794" y="508"/>
                    </a:lnTo>
                    <a:cubicBezTo>
                      <a:pt x="794" y="506"/>
                      <a:pt x="794" y="504"/>
                      <a:pt x="795" y="503"/>
                    </a:cubicBezTo>
                    <a:lnTo>
                      <a:pt x="798" y="498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6" name="Freeform 47">
                <a:extLst>
                  <a:ext uri="{FF2B5EF4-FFF2-40B4-BE49-F238E27FC236}">
                    <a16:creationId xmlns="" xmlns:a16="http://schemas.microsoft.com/office/drawing/2014/main" id="{9A2ED2C3-44CC-4D00-88FE-CC09141B8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8979" y="3246642"/>
                <a:ext cx="383630" cy="416049"/>
              </a:xfrm>
              <a:custGeom>
                <a:avLst/>
                <a:gdLst>
                  <a:gd name="T0" fmla="*/ 531 w 626"/>
                  <a:gd name="T1" fmla="*/ 562 h 679"/>
                  <a:gd name="T2" fmla="*/ 591 w 626"/>
                  <a:gd name="T3" fmla="*/ 601 h 679"/>
                  <a:gd name="T4" fmla="*/ 625 w 626"/>
                  <a:gd name="T5" fmla="*/ 613 h 679"/>
                  <a:gd name="T6" fmla="*/ 582 w 626"/>
                  <a:gd name="T7" fmla="*/ 572 h 679"/>
                  <a:gd name="T8" fmla="*/ 538 w 626"/>
                  <a:gd name="T9" fmla="*/ 534 h 679"/>
                  <a:gd name="T10" fmla="*/ 385 w 626"/>
                  <a:gd name="T11" fmla="*/ 393 h 679"/>
                  <a:gd name="T12" fmla="*/ 408 w 626"/>
                  <a:gd name="T13" fmla="*/ 441 h 679"/>
                  <a:gd name="T14" fmla="*/ 446 w 626"/>
                  <a:gd name="T15" fmla="*/ 479 h 679"/>
                  <a:gd name="T16" fmla="*/ 437 w 626"/>
                  <a:gd name="T17" fmla="*/ 492 h 679"/>
                  <a:gd name="T18" fmla="*/ 373 w 626"/>
                  <a:gd name="T19" fmla="*/ 447 h 679"/>
                  <a:gd name="T20" fmla="*/ 204 w 626"/>
                  <a:gd name="T21" fmla="*/ 264 h 679"/>
                  <a:gd name="T22" fmla="*/ 200 w 626"/>
                  <a:gd name="T23" fmla="*/ 245 h 679"/>
                  <a:gd name="T24" fmla="*/ 230 w 626"/>
                  <a:gd name="T25" fmla="*/ 237 h 679"/>
                  <a:gd name="T26" fmla="*/ 250 w 626"/>
                  <a:gd name="T27" fmla="*/ 246 h 679"/>
                  <a:gd name="T28" fmla="*/ 288 w 626"/>
                  <a:gd name="T29" fmla="*/ 266 h 679"/>
                  <a:gd name="T30" fmla="*/ 345 w 626"/>
                  <a:gd name="T31" fmla="*/ 306 h 679"/>
                  <a:gd name="T32" fmla="*/ 339 w 626"/>
                  <a:gd name="T33" fmla="*/ 321 h 679"/>
                  <a:gd name="T34" fmla="*/ 360 w 626"/>
                  <a:gd name="T35" fmla="*/ 324 h 679"/>
                  <a:gd name="T36" fmla="*/ 399 w 626"/>
                  <a:gd name="T37" fmla="*/ 354 h 679"/>
                  <a:gd name="T38" fmla="*/ 378 w 626"/>
                  <a:gd name="T39" fmla="*/ 311 h 679"/>
                  <a:gd name="T40" fmla="*/ 322 w 626"/>
                  <a:gd name="T41" fmla="*/ 281 h 679"/>
                  <a:gd name="T42" fmla="*/ 300 w 626"/>
                  <a:gd name="T43" fmla="*/ 260 h 679"/>
                  <a:gd name="T44" fmla="*/ 236 w 626"/>
                  <a:gd name="T45" fmla="*/ 176 h 679"/>
                  <a:gd name="T46" fmla="*/ 178 w 626"/>
                  <a:gd name="T47" fmla="*/ 152 h 679"/>
                  <a:gd name="T48" fmla="*/ 177 w 626"/>
                  <a:gd name="T49" fmla="*/ 204 h 679"/>
                  <a:gd name="T50" fmla="*/ 120 w 626"/>
                  <a:gd name="T51" fmla="*/ 166 h 679"/>
                  <a:gd name="T52" fmla="*/ 36 w 626"/>
                  <a:gd name="T53" fmla="*/ 42 h 679"/>
                  <a:gd name="T54" fmla="*/ 5 w 626"/>
                  <a:gd name="T55" fmla="*/ 16 h 679"/>
                  <a:gd name="T56" fmla="*/ 157 w 626"/>
                  <a:gd name="T57" fmla="*/ 215 h 679"/>
                  <a:gd name="T58" fmla="*/ 173 w 626"/>
                  <a:gd name="T59" fmla="*/ 231 h 679"/>
                  <a:gd name="T60" fmla="*/ 208 w 626"/>
                  <a:gd name="T61" fmla="*/ 295 h 679"/>
                  <a:gd name="T62" fmla="*/ 225 w 626"/>
                  <a:gd name="T63" fmla="*/ 331 h 679"/>
                  <a:gd name="T64" fmla="*/ 213 w 626"/>
                  <a:gd name="T65" fmla="*/ 339 h 679"/>
                  <a:gd name="T66" fmla="*/ 259 w 626"/>
                  <a:gd name="T67" fmla="*/ 385 h 679"/>
                  <a:gd name="T68" fmla="*/ 273 w 626"/>
                  <a:gd name="T69" fmla="*/ 389 h 679"/>
                  <a:gd name="T70" fmla="*/ 353 w 626"/>
                  <a:gd name="T71" fmla="*/ 456 h 679"/>
                  <a:gd name="T72" fmla="*/ 385 w 626"/>
                  <a:gd name="T73" fmla="*/ 514 h 679"/>
                  <a:gd name="T74" fmla="*/ 408 w 626"/>
                  <a:gd name="T75" fmla="*/ 504 h 679"/>
                  <a:gd name="T76" fmla="*/ 423 w 626"/>
                  <a:gd name="T77" fmla="*/ 502 h 679"/>
                  <a:gd name="T78" fmla="*/ 438 w 626"/>
                  <a:gd name="T79" fmla="*/ 506 h 679"/>
                  <a:gd name="T80" fmla="*/ 472 w 626"/>
                  <a:gd name="T81" fmla="*/ 528 h 679"/>
                  <a:gd name="T82" fmla="*/ 468 w 626"/>
                  <a:gd name="T83" fmla="*/ 552 h 679"/>
                  <a:gd name="T84" fmla="*/ 460 w 626"/>
                  <a:gd name="T85" fmla="*/ 561 h 679"/>
                  <a:gd name="T86" fmla="*/ 448 w 626"/>
                  <a:gd name="T87" fmla="*/ 566 h 679"/>
                  <a:gd name="T88" fmla="*/ 449 w 626"/>
                  <a:gd name="T89" fmla="*/ 576 h 679"/>
                  <a:gd name="T90" fmla="*/ 463 w 626"/>
                  <a:gd name="T91" fmla="*/ 587 h 679"/>
                  <a:gd name="T92" fmla="*/ 466 w 626"/>
                  <a:gd name="T93" fmla="*/ 607 h 679"/>
                  <a:gd name="T94" fmla="*/ 449 w 626"/>
                  <a:gd name="T95" fmla="*/ 615 h 679"/>
                  <a:gd name="T96" fmla="*/ 487 w 626"/>
                  <a:gd name="T97" fmla="*/ 661 h 679"/>
                  <a:gd name="T98" fmla="*/ 521 w 626"/>
                  <a:gd name="T99" fmla="*/ 678 h 679"/>
                  <a:gd name="T100" fmla="*/ 476 w 626"/>
                  <a:gd name="T101" fmla="*/ 642 h 679"/>
                  <a:gd name="T102" fmla="*/ 479 w 626"/>
                  <a:gd name="T103" fmla="*/ 625 h 679"/>
                  <a:gd name="T104" fmla="*/ 515 w 626"/>
                  <a:gd name="T105" fmla="*/ 626 h 679"/>
                  <a:gd name="T106" fmla="*/ 573 w 626"/>
                  <a:gd name="T107" fmla="*/ 651 h 679"/>
                  <a:gd name="T108" fmla="*/ 573 w 626"/>
                  <a:gd name="T109" fmla="*/ 637 h 679"/>
                  <a:gd name="T110" fmla="*/ 590 w 626"/>
                  <a:gd name="T111" fmla="*/ 634 h 679"/>
                  <a:gd name="T112" fmla="*/ 566 w 626"/>
                  <a:gd name="T113" fmla="*/ 607 h 679"/>
                  <a:gd name="T114" fmla="*/ 526 w 626"/>
                  <a:gd name="T115" fmla="*/ 590 h 679"/>
                  <a:gd name="T116" fmla="*/ 519 w 626"/>
                  <a:gd name="T117" fmla="*/ 57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6" h="679">
                    <a:moveTo>
                      <a:pt x="523" y="563"/>
                    </a:moveTo>
                    <a:cubicBezTo>
                      <a:pt x="525" y="561"/>
                      <a:pt x="528" y="561"/>
                      <a:pt x="531" y="562"/>
                    </a:cubicBezTo>
                    <a:lnTo>
                      <a:pt x="559" y="576"/>
                    </a:lnTo>
                    <a:lnTo>
                      <a:pt x="591" y="601"/>
                    </a:lnTo>
                    <a:lnTo>
                      <a:pt x="617" y="616"/>
                    </a:lnTo>
                    <a:lnTo>
                      <a:pt x="625" y="613"/>
                    </a:lnTo>
                    <a:lnTo>
                      <a:pt x="617" y="604"/>
                    </a:lnTo>
                    <a:lnTo>
                      <a:pt x="582" y="572"/>
                    </a:lnTo>
                    <a:lnTo>
                      <a:pt x="565" y="552"/>
                    </a:lnTo>
                    <a:lnTo>
                      <a:pt x="538" y="534"/>
                    </a:lnTo>
                    <a:lnTo>
                      <a:pt x="420" y="410"/>
                    </a:lnTo>
                    <a:lnTo>
                      <a:pt x="385" y="393"/>
                    </a:lnTo>
                    <a:lnTo>
                      <a:pt x="391" y="412"/>
                    </a:lnTo>
                    <a:lnTo>
                      <a:pt x="408" y="441"/>
                    </a:lnTo>
                    <a:lnTo>
                      <a:pt x="427" y="464"/>
                    </a:lnTo>
                    <a:lnTo>
                      <a:pt x="446" y="479"/>
                    </a:lnTo>
                    <a:cubicBezTo>
                      <a:pt x="450" y="482"/>
                      <a:pt x="450" y="487"/>
                      <a:pt x="448" y="490"/>
                    </a:cubicBezTo>
                    <a:cubicBezTo>
                      <a:pt x="445" y="494"/>
                      <a:pt x="440" y="494"/>
                      <a:pt x="437" y="492"/>
                    </a:cubicBezTo>
                    <a:lnTo>
                      <a:pt x="375" y="449"/>
                    </a:lnTo>
                    <a:cubicBezTo>
                      <a:pt x="375" y="449"/>
                      <a:pt x="374" y="448"/>
                      <a:pt x="373" y="447"/>
                    </a:cubicBezTo>
                    <a:lnTo>
                      <a:pt x="271" y="300"/>
                    </a:lnTo>
                    <a:lnTo>
                      <a:pt x="204" y="264"/>
                    </a:lnTo>
                    <a:cubicBezTo>
                      <a:pt x="201" y="262"/>
                      <a:pt x="200" y="260"/>
                      <a:pt x="200" y="257"/>
                    </a:cubicBezTo>
                    <a:lnTo>
                      <a:pt x="200" y="245"/>
                    </a:lnTo>
                    <a:cubicBezTo>
                      <a:pt x="200" y="240"/>
                      <a:pt x="203" y="237"/>
                      <a:pt x="208" y="237"/>
                    </a:cubicBezTo>
                    <a:lnTo>
                      <a:pt x="230" y="237"/>
                    </a:lnTo>
                    <a:cubicBezTo>
                      <a:pt x="231" y="237"/>
                      <a:pt x="232" y="237"/>
                      <a:pt x="233" y="238"/>
                    </a:cubicBezTo>
                    <a:lnTo>
                      <a:pt x="250" y="246"/>
                    </a:lnTo>
                    <a:lnTo>
                      <a:pt x="264" y="257"/>
                    </a:lnTo>
                    <a:lnTo>
                      <a:pt x="288" y="266"/>
                    </a:lnTo>
                    <a:lnTo>
                      <a:pt x="342" y="296"/>
                    </a:lnTo>
                    <a:cubicBezTo>
                      <a:pt x="345" y="298"/>
                      <a:pt x="347" y="303"/>
                      <a:pt x="345" y="306"/>
                    </a:cubicBezTo>
                    <a:lnTo>
                      <a:pt x="342" y="313"/>
                    </a:lnTo>
                    <a:lnTo>
                      <a:pt x="339" y="321"/>
                    </a:lnTo>
                    <a:lnTo>
                      <a:pt x="356" y="323"/>
                    </a:lnTo>
                    <a:cubicBezTo>
                      <a:pt x="358" y="323"/>
                      <a:pt x="359" y="323"/>
                      <a:pt x="360" y="324"/>
                    </a:cubicBezTo>
                    <a:lnTo>
                      <a:pt x="394" y="353"/>
                    </a:lnTo>
                    <a:lnTo>
                      <a:pt x="399" y="354"/>
                    </a:lnTo>
                    <a:lnTo>
                      <a:pt x="390" y="339"/>
                    </a:lnTo>
                    <a:lnTo>
                      <a:pt x="378" y="311"/>
                    </a:lnTo>
                    <a:lnTo>
                      <a:pt x="366" y="294"/>
                    </a:lnTo>
                    <a:lnTo>
                      <a:pt x="322" y="281"/>
                    </a:lnTo>
                    <a:cubicBezTo>
                      <a:pt x="321" y="281"/>
                      <a:pt x="320" y="280"/>
                      <a:pt x="319" y="279"/>
                    </a:cubicBezTo>
                    <a:lnTo>
                      <a:pt x="300" y="260"/>
                    </a:lnTo>
                    <a:lnTo>
                      <a:pt x="270" y="212"/>
                    </a:lnTo>
                    <a:lnTo>
                      <a:pt x="236" y="176"/>
                    </a:lnTo>
                    <a:lnTo>
                      <a:pt x="197" y="151"/>
                    </a:lnTo>
                    <a:lnTo>
                      <a:pt x="178" y="152"/>
                    </a:lnTo>
                    <a:lnTo>
                      <a:pt x="182" y="196"/>
                    </a:lnTo>
                    <a:cubicBezTo>
                      <a:pt x="182" y="199"/>
                      <a:pt x="180" y="202"/>
                      <a:pt x="177" y="204"/>
                    </a:cubicBezTo>
                    <a:cubicBezTo>
                      <a:pt x="175" y="205"/>
                      <a:pt x="171" y="205"/>
                      <a:pt x="169" y="203"/>
                    </a:cubicBezTo>
                    <a:lnTo>
                      <a:pt x="120" y="166"/>
                    </a:lnTo>
                    <a:cubicBezTo>
                      <a:pt x="119" y="165"/>
                      <a:pt x="119" y="165"/>
                      <a:pt x="118" y="164"/>
                    </a:cubicBezTo>
                    <a:lnTo>
                      <a:pt x="36" y="42"/>
                    </a:lnTo>
                    <a:lnTo>
                      <a:pt x="0" y="0"/>
                    </a:lnTo>
                    <a:lnTo>
                      <a:pt x="5" y="16"/>
                    </a:lnTo>
                    <a:lnTo>
                      <a:pt x="27" y="53"/>
                    </a:lnTo>
                    <a:lnTo>
                      <a:pt x="157" y="215"/>
                    </a:lnTo>
                    <a:lnTo>
                      <a:pt x="170" y="226"/>
                    </a:lnTo>
                    <a:cubicBezTo>
                      <a:pt x="172" y="227"/>
                      <a:pt x="173" y="229"/>
                      <a:pt x="173" y="231"/>
                    </a:cubicBezTo>
                    <a:lnTo>
                      <a:pt x="174" y="244"/>
                    </a:lnTo>
                    <a:lnTo>
                      <a:pt x="208" y="295"/>
                    </a:lnTo>
                    <a:lnTo>
                      <a:pt x="224" y="324"/>
                    </a:lnTo>
                    <a:cubicBezTo>
                      <a:pt x="225" y="326"/>
                      <a:pt x="226" y="329"/>
                      <a:pt x="225" y="331"/>
                    </a:cubicBezTo>
                    <a:cubicBezTo>
                      <a:pt x="224" y="333"/>
                      <a:pt x="223" y="335"/>
                      <a:pt x="221" y="335"/>
                    </a:cubicBezTo>
                    <a:lnTo>
                      <a:pt x="213" y="339"/>
                    </a:lnTo>
                    <a:lnTo>
                      <a:pt x="199" y="348"/>
                    </a:lnTo>
                    <a:lnTo>
                      <a:pt x="259" y="385"/>
                    </a:lnTo>
                    <a:lnTo>
                      <a:pt x="270" y="387"/>
                    </a:lnTo>
                    <a:cubicBezTo>
                      <a:pt x="271" y="387"/>
                      <a:pt x="272" y="388"/>
                      <a:pt x="273" y="389"/>
                    </a:cubicBezTo>
                    <a:lnTo>
                      <a:pt x="351" y="453"/>
                    </a:lnTo>
                    <a:cubicBezTo>
                      <a:pt x="352" y="454"/>
                      <a:pt x="353" y="455"/>
                      <a:pt x="353" y="456"/>
                    </a:cubicBezTo>
                    <a:lnTo>
                      <a:pt x="375" y="502"/>
                    </a:lnTo>
                    <a:lnTo>
                      <a:pt x="385" y="514"/>
                    </a:lnTo>
                    <a:lnTo>
                      <a:pt x="391" y="514"/>
                    </a:lnTo>
                    <a:lnTo>
                      <a:pt x="408" y="504"/>
                    </a:lnTo>
                    <a:cubicBezTo>
                      <a:pt x="409" y="504"/>
                      <a:pt x="410" y="504"/>
                      <a:pt x="411" y="504"/>
                    </a:cubicBezTo>
                    <a:lnTo>
                      <a:pt x="423" y="502"/>
                    </a:lnTo>
                    <a:cubicBezTo>
                      <a:pt x="424" y="501"/>
                      <a:pt x="425" y="502"/>
                      <a:pt x="427" y="502"/>
                    </a:cubicBezTo>
                    <a:lnTo>
                      <a:pt x="438" y="506"/>
                    </a:lnTo>
                    <a:cubicBezTo>
                      <a:pt x="438" y="506"/>
                      <a:pt x="439" y="506"/>
                      <a:pt x="439" y="507"/>
                    </a:cubicBezTo>
                    <a:lnTo>
                      <a:pt x="472" y="528"/>
                    </a:lnTo>
                    <a:cubicBezTo>
                      <a:pt x="475" y="530"/>
                      <a:pt x="476" y="535"/>
                      <a:pt x="474" y="538"/>
                    </a:cubicBezTo>
                    <a:lnTo>
                      <a:pt x="468" y="552"/>
                    </a:lnTo>
                    <a:lnTo>
                      <a:pt x="467" y="553"/>
                    </a:lnTo>
                    <a:lnTo>
                      <a:pt x="460" y="561"/>
                    </a:lnTo>
                    <a:cubicBezTo>
                      <a:pt x="459" y="562"/>
                      <a:pt x="458" y="563"/>
                      <a:pt x="457" y="564"/>
                    </a:cubicBezTo>
                    <a:lnTo>
                      <a:pt x="448" y="566"/>
                    </a:lnTo>
                    <a:cubicBezTo>
                      <a:pt x="447" y="567"/>
                      <a:pt x="446" y="567"/>
                      <a:pt x="445" y="567"/>
                    </a:cubicBezTo>
                    <a:lnTo>
                      <a:pt x="449" y="576"/>
                    </a:lnTo>
                    <a:lnTo>
                      <a:pt x="454" y="581"/>
                    </a:lnTo>
                    <a:lnTo>
                      <a:pt x="463" y="587"/>
                    </a:lnTo>
                    <a:cubicBezTo>
                      <a:pt x="465" y="588"/>
                      <a:pt x="466" y="591"/>
                      <a:pt x="466" y="594"/>
                    </a:cubicBezTo>
                    <a:lnTo>
                      <a:pt x="466" y="607"/>
                    </a:lnTo>
                    <a:cubicBezTo>
                      <a:pt x="466" y="611"/>
                      <a:pt x="463" y="615"/>
                      <a:pt x="458" y="615"/>
                    </a:cubicBezTo>
                    <a:lnTo>
                      <a:pt x="449" y="615"/>
                    </a:lnTo>
                    <a:lnTo>
                      <a:pt x="466" y="640"/>
                    </a:lnTo>
                    <a:lnTo>
                      <a:pt x="487" y="661"/>
                    </a:lnTo>
                    <a:lnTo>
                      <a:pt x="510" y="675"/>
                    </a:lnTo>
                    <a:lnTo>
                      <a:pt x="521" y="678"/>
                    </a:lnTo>
                    <a:lnTo>
                      <a:pt x="480" y="648"/>
                    </a:lnTo>
                    <a:cubicBezTo>
                      <a:pt x="478" y="647"/>
                      <a:pt x="476" y="644"/>
                      <a:pt x="476" y="642"/>
                    </a:cubicBezTo>
                    <a:lnTo>
                      <a:pt x="476" y="631"/>
                    </a:lnTo>
                    <a:cubicBezTo>
                      <a:pt x="476" y="629"/>
                      <a:pt x="477" y="626"/>
                      <a:pt x="479" y="625"/>
                    </a:cubicBezTo>
                    <a:cubicBezTo>
                      <a:pt x="481" y="623"/>
                      <a:pt x="483" y="623"/>
                      <a:pt x="485" y="623"/>
                    </a:cubicBezTo>
                    <a:lnTo>
                      <a:pt x="515" y="626"/>
                    </a:lnTo>
                    <a:cubicBezTo>
                      <a:pt x="516" y="626"/>
                      <a:pt x="516" y="626"/>
                      <a:pt x="517" y="626"/>
                    </a:cubicBezTo>
                    <a:lnTo>
                      <a:pt x="573" y="651"/>
                    </a:lnTo>
                    <a:lnTo>
                      <a:pt x="572" y="644"/>
                    </a:lnTo>
                    <a:cubicBezTo>
                      <a:pt x="571" y="641"/>
                      <a:pt x="572" y="639"/>
                      <a:pt x="573" y="637"/>
                    </a:cubicBezTo>
                    <a:cubicBezTo>
                      <a:pt x="575" y="635"/>
                      <a:pt x="577" y="634"/>
                      <a:pt x="579" y="634"/>
                    </a:cubicBezTo>
                    <a:lnTo>
                      <a:pt x="590" y="634"/>
                    </a:lnTo>
                    <a:lnTo>
                      <a:pt x="585" y="626"/>
                    </a:lnTo>
                    <a:lnTo>
                      <a:pt x="566" y="607"/>
                    </a:lnTo>
                    <a:lnTo>
                      <a:pt x="547" y="594"/>
                    </a:lnTo>
                    <a:lnTo>
                      <a:pt x="526" y="590"/>
                    </a:lnTo>
                    <a:cubicBezTo>
                      <a:pt x="522" y="589"/>
                      <a:pt x="519" y="586"/>
                      <a:pt x="519" y="582"/>
                    </a:cubicBezTo>
                    <a:lnTo>
                      <a:pt x="519" y="570"/>
                    </a:lnTo>
                    <a:cubicBezTo>
                      <a:pt x="519" y="567"/>
                      <a:pt x="521" y="564"/>
                      <a:pt x="523" y="563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7" name="Freeform 48">
                <a:extLst>
                  <a:ext uri="{FF2B5EF4-FFF2-40B4-BE49-F238E27FC236}">
                    <a16:creationId xmlns="" xmlns:a16="http://schemas.microsoft.com/office/drawing/2014/main" id="{DFE23EA6-A879-4A35-AA94-E30065A8E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474" y="1528411"/>
                <a:ext cx="502501" cy="378227"/>
              </a:xfrm>
              <a:custGeom>
                <a:avLst/>
                <a:gdLst>
                  <a:gd name="T0" fmla="*/ 98 w 821"/>
                  <a:gd name="T1" fmla="*/ 352 h 616"/>
                  <a:gd name="T2" fmla="*/ 134 w 821"/>
                  <a:gd name="T3" fmla="*/ 393 h 616"/>
                  <a:gd name="T4" fmla="*/ 129 w 821"/>
                  <a:gd name="T5" fmla="*/ 421 h 616"/>
                  <a:gd name="T6" fmla="*/ 107 w 821"/>
                  <a:gd name="T7" fmla="*/ 505 h 616"/>
                  <a:gd name="T8" fmla="*/ 233 w 821"/>
                  <a:gd name="T9" fmla="*/ 508 h 616"/>
                  <a:gd name="T10" fmla="*/ 271 w 821"/>
                  <a:gd name="T11" fmla="*/ 488 h 616"/>
                  <a:gd name="T12" fmla="*/ 287 w 821"/>
                  <a:gd name="T13" fmla="*/ 488 h 616"/>
                  <a:gd name="T14" fmla="*/ 321 w 821"/>
                  <a:gd name="T15" fmla="*/ 505 h 616"/>
                  <a:gd name="T16" fmla="*/ 420 w 821"/>
                  <a:gd name="T17" fmla="*/ 542 h 616"/>
                  <a:gd name="T18" fmla="*/ 438 w 821"/>
                  <a:gd name="T19" fmla="*/ 578 h 616"/>
                  <a:gd name="T20" fmla="*/ 454 w 821"/>
                  <a:gd name="T21" fmla="*/ 597 h 616"/>
                  <a:gd name="T22" fmla="*/ 458 w 821"/>
                  <a:gd name="T23" fmla="*/ 612 h 616"/>
                  <a:gd name="T24" fmla="*/ 642 w 821"/>
                  <a:gd name="T25" fmla="*/ 525 h 616"/>
                  <a:gd name="T26" fmla="*/ 677 w 821"/>
                  <a:gd name="T27" fmla="*/ 509 h 616"/>
                  <a:gd name="T28" fmla="*/ 707 w 821"/>
                  <a:gd name="T29" fmla="*/ 487 h 616"/>
                  <a:gd name="T30" fmla="*/ 704 w 821"/>
                  <a:gd name="T31" fmla="*/ 463 h 616"/>
                  <a:gd name="T32" fmla="*/ 714 w 821"/>
                  <a:gd name="T33" fmla="*/ 448 h 616"/>
                  <a:gd name="T34" fmla="*/ 734 w 821"/>
                  <a:gd name="T35" fmla="*/ 450 h 616"/>
                  <a:gd name="T36" fmla="*/ 756 w 821"/>
                  <a:gd name="T37" fmla="*/ 452 h 616"/>
                  <a:gd name="T38" fmla="*/ 739 w 821"/>
                  <a:gd name="T39" fmla="*/ 438 h 616"/>
                  <a:gd name="T40" fmla="*/ 736 w 821"/>
                  <a:gd name="T41" fmla="*/ 417 h 616"/>
                  <a:gd name="T42" fmla="*/ 761 w 821"/>
                  <a:gd name="T43" fmla="*/ 400 h 616"/>
                  <a:gd name="T44" fmla="*/ 747 w 821"/>
                  <a:gd name="T45" fmla="*/ 390 h 616"/>
                  <a:gd name="T46" fmla="*/ 740 w 821"/>
                  <a:gd name="T47" fmla="*/ 383 h 616"/>
                  <a:gd name="T48" fmla="*/ 736 w 821"/>
                  <a:gd name="T49" fmla="*/ 363 h 616"/>
                  <a:gd name="T50" fmla="*/ 743 w 821"/>
                  <a:gd name="T51" fmla="*/ 350 h 616"/>
                  <a:gd name="T52" fmla="*/ 757 w 821"/>
                  <a:gd name="T53" fmla="*/ 346 h 616"/>
                  <a:gd name="T54" fmla="*/ 782 w 821"/>
                  <a:gd name="T55" fmla="*/ 352 h 616"/>
                  <a:gd name="T56" fmla="*/ 812 w 821"/>
                  <a:gd name="T57" fmla="*/ 340 h 616"/>
                  <a:gd name="T58" fmla="*/ 814 w 821"/>
                  <a:gd name="T59" fmla="*/ 243 h 616"/>
                  <a:gd name="T60" fmla="*/ 819 w 821"/>
                  <a:gd name="T61" fmla="*/ 188 h 616"/>
                  <a:gd name="T62" fmla="*/ 804 w 821"/>
                  <a:gd name="T63" fmla="*/ 156 h 616"/>
                  <a:gd name="T64" fmla="*/ 810 w 821"/>
                  <a:gd name="T65" fmla="*/ 123 h 616"/>
                  <a:gd name="T66" fmla="*/ 794 w 821"/>
                  <a:gd name="T67" fmla="*/ 123 h 616"/>
                  <a:gd name="T68" fmla="*/ 775 w 821"/>
                  <a:gd name="T69" fmla="*/ 114 h 616"/>
                  <a:gd name="T70" fmla="*/ 756 w 821"/>
                  <a:gd name="T71" fmla="*/ 86 h 616"/>
                  <a:gd name="T72" fmla="*/ 744 w 821"/>
                  <a:gd name="T73" fmla="*/ 95 h 616"/>
                  <a:gd name="T74" fmla="*/ 725 w 821"/>
                  <a:gd name="T75" fmla="*/ 121 h 616"/>
                  <a:gd name="T76" fmla="*/ 706 w 821"/>
                  <a:gd name="T77" fmla="*/ 131 h 616"/>
                  <a:gd name="T78" fmla="*/ 663 w 821"/>
                  <a:gd name="T79" fmla="*/ 122 h 616"/>
                  <a:gd name="T80" fmla="*/ 628 w 821"/>
                  <a:gd name="T81" fmla="*/ 126 h 616"/>
                  <a:gd name="T82" fmla="*/ 581 w 821"/>
                  <a:gd name="T83" fmla="*/ 127 h 616"/>
                  <a:gd name="T84" fmla="*/ 558 w 821"/>
                  <a:gd name="T85" fmla="*/ 136 h 616"/>
                  <a:gd name="T86" fmla="*/ 494 w 821"/>
                  <a:gd name="T87" fmla="*/ 121 h 616"/>
                  <a:gd name="T88" fmla="*/ 456 w 821"/>
                  <a:gd name="T89" fmla="*/ 120 h 616"/>
                  <a:gd name="T90" fmla="*/ 444 w 821"/>
                  <a:gd name="T91" fmla="*/ 112 h 616"/>
                  <a:gd name="T92" fmla="*/ 436 w 821"/>
                  <a:gd name="T93" fmla="*/ 84 h 616"/>
                  <a:gd name="T94" fmla="*/ 373 w 821"/>
                  <a:gd name="T95" fmla="*/ 57 h 616"/>
                  <a:gd name="T96" fmla="*/ 359 w 821"/>
                  <a:gd name="T97" fmla="*/ 44 h 616"/>
                  <a:gd name="T98" fmla="*/ 353 w 821"/>
                  <a:gd name="T99" fmla="*/ 16 h 616"/>
                  <a:gd name="T100" fmla="*/ 281 w 821"/>
                  <a:gd name="T101" fmla="*/ 7 h 616"/>
                  <a:gd name="T102" fmla="*/ 224 w 821"/>
                  <a:gd name="T103" fmla="*/ 69 h 616"/>
                  <a:gd name="T104" fmla="*/ 192 w 821"/>
                  <a:gd name="T105" fmla="*/ 88 h 616"/>
                  <a:gd name="T106" fmla="*/ 39 w 821"/>
                  <a:gd name="T107" fmla="*/ 120 h 616"/>
                  <a:gd name="T108" fmla="*/ 0 w 821"/>
                  <a:gd name="T109" fmla="*/ 255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21" h="616">
                    <a:moveTo>
                      <a:pt x="49" y="329"/>
                    </a:moveTo>
                    <a:lnTo>
                      <a:pt x="63" y="337"/>
                    </a:lnTo>
                    <a:lnTo>
                      <a:pt x="98" y="352"/>
                    </a:lnTo>
                    <a:lnTo>
                      <a:pt x="115" y="364"/>
                    </a:lnTo>
                    <a:cubicBezTo>
                      <a:pt x="115" y="365"/>
                      <a:pt x="116" y="365"/>
                      <a:pt x="117" y="366"/>
                    </a:cubicBezTo>
                    <a:lnTo>
                      <a:pt x="134" y="393"/>
                    </a:lnTo>
                    <a:cubicBezTo>
                      <a:pt x="136" y="395"/>
                      <a:pt x="136" y="397"/>
                      <a:pt x="135" y="400"/>
                    </a:cubicBezTo>
                    <a:lnTo>
                      <a:pt x="130" y="419"/>
                    </a:lnTo>
                    <a:cubicBezTo>
                      <a:pt x="130" y="419"/>
                      <a:pt x="129" y="420"/>
                      <a:pt x="129" y="421"/>
                    </a:cubicBezTo>
                    <a:lnTo>
                      <a:pt x="115" y="442"/>
                    </a:lnTo>
                    <a:lnTo>
                      <a:pt x="106" y="476"/>
                    </a:lnTo>
                    <a:lnTo>
                      <a:pt x="107" y="505"/>
                    </a:lnTo>
                    <a:lnTo>
                      <a:pt x="121" y="505"/>
                    </a:lnTo>
                    <a:lnTo>
                      <a:pt x="210" y="512"/>
                    </a:lnTo>
                    <a:lnTo>
                      <a:pt x="233" y="508"/>
                    </a:lnTo>
                    <a:lnTo>
                      <a:pt x="248" y="497"/>
                    </a:lnTo>
                    <a:cubicBezTo>
                      <a:pt x="248" y="496"/>
                      <a:pt x="249" y="496"/>
                      <a:pt x="250" y="496"/>
                    </a:cubicBezTo>
                    <a:lnTo>
                      <a:pt x="271" y="488"/>
                    </a:lnTo>
                    <a:cubicBezTo>
                      <a:pt x="272" y="487"/>
                      <a:pt x="273" y="487"/>
                      <a:pt x="274" y="487"/>
                    </a:cubicBezTo>
                    <a:lnTo>
                      <a:pt x="284" y="488"/>
                    </a:lnTo>
                    <a:cubicBezTo>
                      <a:pt x="285" y="488"/>
                      <a:pt x="286" y="488"/>
                      <a:pt x="287" y="488"/>
                    </a:cubicBezTo>
                    <a:lnTo>
                      <a:pt x="295" y="491"/>
                    </a:lnTo>
                    <a:lnTo>
                      <a:pt x="306" y="498"/>
                    </a:lnTo>
                    <a:lnTo>
                      <a:pt x="321" y="505"/>
                    </a:lnTo>
                    <a:lnTo>
                      <a:pt x="399" y="527"/>
                    </a:lnTo>
                    <a:lnTo>
                      <a:pt x="410" y="534"/>
                    </a:lnTo>
                    <a:lnTo>
                      <a:pt x="420" y="542"/>
                    </a:lnTo>
                    <a:cubicBezTo>
                      <a:pt x="420" y="543"/>
                      <a:pt x="421" y="544"/>
                      <a:pt x="421" y="544"/>
                    </a:cubicBezTo>
                    <a:lnTo>
                      <a:pt x="433" y="566"/>
                    </a:lnTo>
                    <a:lnTo>
                      <a:pt x="438" y="578"/>
                    </a:lnTo>
                    <a:lnTo>
                      <a:pt x="450" y="589"/>
                    </a:lnTo>
                    <a:cubicBezTo>
                      <a:pt x="451" y="590"/>
                      <a:pt x="452" y="591"/>
                      <a:pt x="452" y="592"/>
                    </a:cubicBezTo>
                    <a:lnTo>
                      <a:pt x="454" y="597"/>
                    </a:lnTo>
                    <a:cubicBezTo>
                      <a:pt x="455" y="598"/>
                      <a:pt x="455" y="599"/>
                      <a:pt x="455" y="600"/>
                    </a:cubicBezTo>
                    <a:lnTo>
                      <a:pt x="455" y="608"/>
                    </a:lnTo>
                    <a:lnTo>
                      <a:pt x="458" y="612"/>
                    </a:lnTo>
                    <a:lnTo>
                      <a:pt x="464" y="615"/>
                    </a:lnTo>
                    <a:lnTo>
                      <a:pt x="618" y="532"/>
                    </a:lnTo>
                    <a:lnTo>
                      <a:pt x="642" y="525"/>
                    </a:lnTo>
                    <a:lnTo>
                      <a:pt x="655" y="512"/>
                    </a:lnTo>
                    <a:cubicBezTo>
                      <a:pt x="656" y="511"/>
                      <a:pt x="658" y="511"/>
                      <a:pt x="660" y="510"/>
                    </a:cubicBezTo>
                    <a:lnTo>
                      <a:pt x="677" y="509"/>
                    </a:lnTo>
                    <a:lnTo>
                      <a:pt x="714" y="494"/>
                    </a:lnTo>
                    <a:lnTo>
                      <a:pt x="709" y="489"/>
                    </a:lnTo>
                    <a:cubicBezTo>
                      <a:pt x="708" y="489"/>
                      <a:pt x="707" y="488"/>
                      <a:pt x="707" y="487"/>
                    </a:cubicBezTo>
                    <a:lnTo>
                      <a:pt x="705" y="482"/>
                    </a:lnTo>
                    <a:lnTo>
                      <a:pt x="704" y="475"/>
                    </a:lnTo>
                    <a:lnTo>
                      <a:pt x="704" y="463"/>
                    </a:lnTo>
                    <a:cubicBezTo>
                      <a:pt x="704" y="462"/>
                      <a:pt x="704" y="461"/>
                      <a:pt x="705" y="460"/>
                    </a:cubicBezTo>
                    <a:lnTo>
                      <a:pt x="708" y="452"/>
                    </a:lnTo>
                    <a:cubicBezTo>
                      <a:pt x="709" y="450"/>
                      <a:pt x="712" y="448"/>
                      <a:pt x="714" y="448"/>
                    </a:cubicBezTo>
                    <a:lnTo>
                      <a:pt x="721" y="448"/>
                    </a:lnTo>
                    <a:lnTo>
                      <a:pt x="728" y="449"/>
                    </a:lnTo>
                    <a:lnTo>
                      <a:pt x="734" y="450"/>
                    </a:lnTo>
                    <a:lnTo>
                      <a:pt x="744" y="454"/>
                    </a:lnTo>
                    <a:lnTo>
                      <a:pt x="748" y="454"/>
                    </a:lnTo>
                    <a:lnTo>
                      <a:pt x="756" y="452"/>
                    </a:lnTo>
                    <a:lnTo>
                      <a:pt x="752" y="448"/>
                    </a:lnTo>
                    <a:lnTo>
                      <a:pt x="741" y="440"/>
                    </a:lnTo>
                    <a:cubicBezTo>
                      <a:pt x="741" y="439"/>
                      <a:pt x="740" y="439"/>
                      <a:pt x="739" y="438"/>
                    </a:cubicBezTo>
                    <a:lnTo>
                      <a:pt x="737" y="435"/>
                    </a:lnTo>
                    <a:lnTo>
                      <a:pt x="734" y="426"/>
                    </a:lnTo>
                    <a:cubicBezTo>
                      <a:pt x="733" y="423"/>
                      <a:pt x="734" y="419"/>
                      <a:pt x="736" y="417"/>
                    </a:cubicBezTo>
                    <a:lnTo>
                      <a:pt x="741" y="413"/>
                    </a:lnTo>
                    <a:lnTo>
                      <a:pt x="760" y="402"/>
                    </a:lnTo>
                    <a:lnTo>
                      <a:pt x="761" y="400"/>
                    </a:lnTo>
                    <a:lnTo>
                      <a:pt x="757" y="395"/>
                    </a:lnTo>
                    <a:lnTo>
                      <a:pt x="753" y="393"/>
                    </a:lnTo>
                    <a:lnTo>
                      <a:pt x="747" y="390"/>
                    </a:lnTo>
                    <a:cubicBezTo>
                      <a:pt x="746" y="390"/>
                      <a:pt x="746" y="389"/>
                      <a:pt x="745" y="388"/>
                    </a:cubicBezTo>
                    <a:lnTo>
                      <a:pt x="741" y="385"/>
                    </a:lnTo>
                    <a:cubicBezTo>
                      <a:pt x="741" y="384"/>
                      <a:pt x="740" y="383"/>
                      <a:pt x="740" y="383"/>
                    </a:cubicBezTo>
                    <a:lnTo>
                      <a:pt x="737" y="377"/>
                    </a:lnTo>
                    <a:cubicBezTo>
                      <a:pt x="736" y="376"/>
                      <a:pt x="736" y="375"/>
                      <a:pt x="736" y="374"/>
                    </a:cubicBezTo>
                    <a:lnTo>
                      <a:pt x="736" y="363"/>
                    </a:lnTo>
                    <a:cubicBezTo>
                      <a:pt x="736" y="362"/>
                      <a:pt x="736" y="360"/>
                      <a:pt x="737" y="359"/>
                    </a:cubicBezTo>
                    <a:lnTo>
                      <a:pt x="740" y="353"/>
                    </a:lnTo>
                    <a:cubicBezTo>
                      <a:pt x="741" y="352"/>
                      <a:pt x="742" y="351"/>
                      <a:pt x="743" y="350"/>
                    </a:cubicBezTo>
                    <a:lnTo>
                      <a:pt x="748" y="347"/>
                    </a:lnTo>
                    <a:cubicBezTo>
                      <a:pt x="749" y="347"/>
                      <a:pt x="750" y="346"/>
                      <a:pt x="752" y="346"/>
                    </a:cubicBezTo>
                    <a:lnTo>
                      <a:pt x="757" y="346"/>
                    </a:lnTo>
                    <a:cubicBezTo>
                      <a:pt x="758" y="346"/>
                      <a:pt x="759" y="347"/>
                      <a:pt x="760" y="347"/>
                    </a:cubicBezTo>
                    <a:lnTo>
                      <a:pt x="781" y="352"/>
                    </a:lnTo>
                    <a:lnTo>
                      <a:pt x="782" y="352"/>
                    </a:lnTo>
                    <a:lnTo>
                      <a:pt x="805" y="340"/>
                    </a:lnTo>
                    <a:lnTo>
                      <a:pt x="808" y="340"/>
                    </a:lnTo>
                    <a:lnTo>
                      <a:pt x="812" y="340"/>
                    </a:lnTo>
                    <a:lnTo>
                      <a:pt x="820" y="342"/>
                    </a:lnTo>
                    <a:lnTo>
                      <a:pt x="812" y="260"/>
                    </a:lnTo>
                    <a:lnTo>
                      <a:pt x="814" y="243"/>
                    </a:lnTo>
                    <a:lnTo>
                      <a:pt x="815" y="228"/>
                    </a:lnTo>
                    <a:lnTo>
                      <a:pt x="820" y="202"/>
                    </a:lnTo>
                    <a:lnTo>
                      <a:pt x="819" y="188"/>
                    </a:lnTo>
                    <a:lnTo>
                      <a:pt x="811" y="173"/>
                    </a:lnTo>
                    <a:lnTo>
                      <a:pt x="805" y="159"/>
                    </a:lnTo>
                    <a:cubicBezTo>
                      <a:pt x="804" y="158"/>
                      <a:pt x="804" y="157"/>
                      <a:pt x="804" y="156"/>
                    </a:cubicBezTo>
                    <a:lnTo>
                      <a:pt x="804" y="145"/>
                    </a:lnTo>
                    <a:cubicBezTo>
                      <a:pt x="804" y="145"/>
                      <a:pt x="804" y="144"/>
                      <a:pt x="805" y="143"/>
                    </a:cubicBezTo>
                    <a:lnTo>
                      <a:pt x="810" y="123"/>
                    </a:lnTo>
                    <a:lnTo>
                      <a:pt x="810" y="122"/>
                    </a:lnTo>
                    <a:lnTo>
                      <a:pt x="796" y="123"/>
                    </a:lnTo>
                    <a:cubicBezTo>
                      <a:pt x="796" y="123"/>
                      <a:pt x="795" y="123"/>
                      <a:pt x="794" y="123"/>
                    </a:cubicBezTo>
                    <a:lnTo>
                      <a:pt x="785" y="121"/>
                    </a:lnTo>
                    <a:cubicBezTo>
                      <a:pt x="784" y="121"/>
                      <a:pt x="783" y="120"/>
                      <a:pt x="782" y="120"/>
                    </a:cubicBezTo>
                    <a:lnTo>
                      <a:pt x="775" y="114"/>
                    </a:lnTo>
                    <a:cubicBezTo>
                      <a:pt x="773" y="114"/>
                      <a:pt x="773" y="112"/>
                      <a:pt x="772" y="111"/>
                    </a:cubicBezTo>
                    <a:lnTo>
                      <a:pt x="761" y="90"/>
                    </a:lnTo>
                    <a:lnTo>
                      <a:pt x="756" y="86"/>
                    </a:lnTo>
                    <a:lnTo>
                      <a:pt x="754" y="86"/>
                    </a:lnTo>
                    <a:lnTo>
                      <a:pt x="749" y="89"/>
                    </a:lnTo>
                    <a:lnTo>
                      <a:pt x="744" y="95"/>
                    </a:lnTo>
                    <a:lnTo>
                      <a:pt x="734" y="111"/>
                    </a:lnTo>
                    <a:lnTo>
                      <a:pt x="727" y="120"/>
                    </a:lnTo>
                    <a:cubicBezTo>
                      <a:pt x="727" y="120"/>
                      <a:pt x="726" y="121"/>
                      <a:pt x="725" y="121"/>
                    </a:cubicBezTo>
                    <a:lnTo>
                      <a:pt x="718" y="126"/>
                    </a:lnTo>
                    <a:lnTo>
                      <a:pt x="709" y="130"/>
                    </a:lnTo>
                    <a:cubicBezTo>
                      <a:pt x="708" y="131"/>
                      <a:pt x="707" y="131"/>
                      <a:pt x="706" y="131"/>
                    </a:cubicBezTo>
                    <a:lnTo>
                      <a:pt x="683" y="130"/>
                    </a:lnTo>
                    <a:cubicBezTo>
                      <a:pt x="682" y="130"/>
                      <a:pt x="681" y="130"/>
                      <a:pt x="680" y="130"/>
                    </a:cubicBezTo>
                    <a:lnTo>
                      <a:pt x="663" y="122"/>
                    </a:lnTo>
                    <a:lnTo>
                      <a:pt x="653" y="121"/>
                    </a:lnTo>
                    <a:lnTo>
                      <a:pt x="645" y="121"/>
                    </a:lnTo>
                    <a:lnTo>
                      <a:pt x="628" y="126"/>
                    </a:lnTo>
                    <a:lnTo>
                      <a:pt x="607" y="127"/>
                    </a:lnTo>
                    <a:lnTo>
                      <a:pt x="588" y="126"/>
                    </a:lnTo>
                    <a:lnTo>
                      <a:pt x="581" y="127"/>
                    </a:lnTo>
                    <a:lnTo>
                      <a:pt x="574" y="129"/>
                    </a:lnTo>
                    <a:lnTo>
                      <a:pt x="560" y="135"/>
                    </a:lnTo>
                    <a:cubicBezTo>
                      <a:pt x="559" y="136"/>
                      <a:pt x="559" y="136"/>
                      <a:pt x="558" y="136"/>
                    </a:cubicBezTo>
                    <a:lnTo>
                      <a:pt x="546" y="137"/>
                    </a:lnTo>
                    <a:lnTo>
                      <a:pt x="531" y="135"/>
                    </a:lnTo>
                    <a:lnTo>
                      <a:pt x="494" y="121"/>
                    </a:lnTo>
                    <a:lnTo>
                      <a:pt x="485" y="120"/>
                    </a:lnTo>
                    <a:lnTo>
                      <a:pt x="469" y="121"/>
                    </a:lnTo>
                    <a:lnTo>
                      <a:pt x="456" y="120"/>
                    </a:lnTo>
                    <a:cubicBezTo>
                      <a:pt x="455" y="119"/>
                      <a:pt x="454" y="119"/>
                      <a:pt x="453" y="118"/>
                    </a:cubicBezTo>
                    <a:lnTo>
                      <a:pt x="447" y="115"/>
                    </a:lnTo>
                    <a:cubicBezTo>
                      <a:pt x="446" y="114"/>
                      <a:pt x="445" y="113"/>
                      <a:pt x="444" y="112"/>
                    </a:cubicBezTo>
                    <a:lnTo>
                      <a:pt x="441" y="106"/>
                    </a:lnTo>
                    <a:cubicBezTo>
                      <a:pt x="440" y="105"/>
                      <a:pt x="440" y="104"/>
                      <a:pt x="440" y="103"/>
                    </a:cubicBezTo>
                    <a:lnTo>
                      <a:pt x="436" y="84"/>
                    </a:lnTo>
                    <a:lnTo>
                      <a:pt x="432" y="79"/>
                    </a:lnTo>
                    <a:lnTo>
                      <a:pt x="426" y="74"/>
                    </a:lnTo>
                    <a:lnTo>
                      <a:pt x="373" y="57"/>
                    </a:lnTo>
                    <a:cubicBezTo>
                      <a:pt x="372" y="56"/>
                      <a:pt x="371" y="56"/>
                      <a:pt x="370" y="55"/>
                    </a:cubicBezTo>
                    <a:lnTo>
                      <a:pt x="361" y="47"/>
                    </a:lnTo>
                    <a:cubicBezTo>
                      <a:pt x="360" y="46"/>
                      <a:pt x="359" y="45"/>
                      <a:pt x="359" y="44"/>
                    </a:cubicBezTo>
                    <a:lnTo>
                      <a:pt x="354" y="34"/>
                    </a:lnTo>
                    <a:cubicBezTo>
                      <a:pt x="353" y="33"/>
                      <a:pt x="353" y="32"/>
                      <a:pt x="353" y="31"/>
                    </a:cubicBezTo>
                    <a:lnTo>
                      <a:pt x="353" y="16"/>
                    </a:lnTo>
                    <a:lnTo>
                      <a:pt x="350" y="0"/>
                    </a:lnTo>
                    <a:lnTo>
                      <a:pt x="299" y="2"/>
                    </a:lnTo>
                    <a:lnTo>
                      <a:pt x="281" y="7"/>
                    </a:lnTo>
                    <a:lnTo>
                      <a:pt x="260" y="18"/>
                    </a:lnTo>
                    <a:lnTo>
                      <a:pt x="248" y="27"/>
                    </a:lnTo>
                    <a:lnTo>
                      <a:pt x="224" y="69"/>
                    </a:lnTo>
                    <a:cubicBezTo>
                      <a:pt x="223" y="70"/>
                      <a:pt x="222" y="71"/>
                      <a:pt x="221" y="72"/>
                    </a:cubicBezTo>
                    <a:lnTo>
                      <a:pt x="197" y="87"/>
                    </a:lnTo>
                    <a:cubicBezTo>
                      <a:pt x="196" y="88"/>
                      <a:pt x="194" y="89"/>
                      <a:pt x="192" y="88"/>
                    </a:cubicBezTo>
                    <a:lnTo>
                      <a:pt x="83" y="80"/>
                    </a:lnTo>
                    <a:lnTo>
                      <a:pt x="60" y="92"/>
                    </a:lnTo>
                    <a:lnTo>
                      <a:pt x="39" y="120"/>
                    </a:lnTo>
                    <a:lnTo>
                      <a:pt x="17" y="164"/>
                    </a:lnTo>
                    <a:lnTo>
                      <a:pt x="0" y="213"/>
                    </a:lnTo>
                    <a:lnTo>
                      <a:pt x="0" y="255"/>
                    </a:lnTo>
                    <a:lnTo>
                      <a:pt x="16" y="294"/>
                    </a:lnTo>
                    <a:lnTo>
                      <a:pt x="49" y="3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8" name="Freeform 49">
                <a:extLst>
                  <a:ext uri="{FF2B5EF4-FFF2-40B4-BE49-F238E27FC236}">
                    <a16:creationId xmlns="" xmlns:a16="http://schemas.microsoft.com/office/drawing/2014/main" id="{0CC278CF-3E60-4602-8306-8FD750038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6321" y="1414943"/>
                <a:ext cx="734841" cy="524114"/>
              </a:xfrm>
              <a:custGeom>
                <a:avLst/>
                <a:gdLst>
                  <a:gd name="T0" fmla="*/ 581 w 1200"/>
                  <a:gd name="T1" fmla="*/ 141 h 856"/>
                  <a:gd name="T2" fmla="*/ 546 w 1200"/>
                  <a:gd name="T3" fmla="*/ 111 h 856"/>
                  <a:gd name="T4" fmla="*/ 531 w 1200"/>
                  <a:gd name="T5" fmla="*/ 113 h 856"/>
                  <a:gd name="T6" fmla="*/ 538 w 1200"/>
                  <a:gd name="T7" fmla="*/ 136 h 856"/>
                  <a:gd name="T8" fmla="*/ 524 w 1200"/>
                  <a:gd name="T9" fmla="*/ 178 h 856"/>
                  <a:gd name="T10" fmla="*/ 483 w 1200"/>
                  <a:gd name="T11" fmla="*/ 239 h 856"/>
                  <a:gd name="T12" fmla="*/ 387 w 1200"/>
                  <a:gd name="T13" fmla="*/ 287 h 856"/>
                  <a:gd name="T14" fmla="*/ 372 w 1200"/>
                  <a:gd name="T15" fmla="*/ 267 h 856"/>
                  <a:gd name="T16" fmla="*/ 189 w 1200"/>
                  <a:gd name="T17" fmla="*/ 361 h 856"/>
                  <a:gd name="T18" fmla="*/ 172 w 1200"/>
                  <a:gd name="T19" fmla="*/ 392 h 856"/>
                  <a:gd name="T20" fmla="*/ 118 w 1200"/>
                  <a:gd name="T21" fmla="*/ 407 h 856"/>
                  <a:gd name="T22" fmla="*/ 103 w 1200"/>
                  <a:gd name="T23" fmla="*/ 401 h 856"/>
                  <a:gd name="T24" fmla="*/ 48 w 1200"/>
                  <a:gd name="T25" fmla="*/ 425 h 856"/>
                  <a:gd name="T26" fmla="*/ 17 w 1200"/>
                  <a:gd name="T27" fmla="*/ 425 h 856"/>
                  <a:gd name="T28" fmla="*/ 9 w 1200"/>
                  <a:gd name="T29" fmla="*/ 479 h 856"/>
                  <a:gd name="T30" fmla="*/ 104 w 1200"/>
                  <a:gd name="T31" fmla="*/ 623 h 856"/>
                  <a:gd name="T32" fmla="*/ 154 w 1200"/>
                  <a:gd name="T33" fmla="*/ 679 h 856"/>
                  <a:gd name="T34" fmla="*/ 158 w 1200"/>
                  <a:gd name="T35" fmla="*/ 693 h 856"/>
                  <a:gd name="T36" fmla="*/ 178 w 1200"/>
                  <a:gd name="T37" fmla="*/ 701 h 856"/>
                  <a:gd name="T38" fmla="*/ 198 w 1200"/>
                  <a:gd name="T39" fmla="*/ 677 h 856"/>
                  <a:gd name="T40" fmla="*/ 216 w 1200"/>
                  <a:gd name="T41" fmla="*/ 684 h 856"/>
                  <a:gd name="T42" fmla="*/ 317 w 1200"/>
                  <a:gd name="T43" fmla="*/ 767 h 856"/>
                  <a:gd name="T44" fmla="*/ 331 w 1200"/>
                  <a:gd name="T45" fmla="*/ 769 h 856"/>
                  <a:gd name="T46" fmla="*/ 359 w 1200"/>
                  <a:gd name="T47" fmla="*/ 781 h 856"/>
                  <a:gd name="T48" fmla="*/ 413 w 1200"/>
                  <a:gd name="T49" fmla="*/ 766 h 856"/>
                  <a:gd name="T50" fmla="*/ 426 w 1200"/>
                  <a:gd name="T51" fmla="*/ 676 h 856"/>
                  <a:gd name="T52" fmla="*/ 484 w 1200"/>
                  <a:gd name="T53" fmla="*/ 555 h 856"/>
                  <a:gd name="T54" fmla="*/ 542 w 1200"/>
                  <a:gd name="T55" fmla="*/ 531 h 856"/>
                  <a:gd name="T56" fmla="*/ 561 w 1200"/>
                  <a:gd name="T57" fmla="*/ 548 h 856"/>
                  <a:gd name="T58" fmla="*/ 593 w 1200"/>
                  <a:gd name="T59" fmla="*/ 511 h 856"/>
                  <a:gd name="T60" fmla="*/ 611 w 1200"/>
                  <a:gd name="T61" fmla="*/ 490 h 856"/>
                  <a:gd name="T62" fmla="*/ 639 w 1200"/>
                  <a:gd name="T63" fmla="*/ 493 h 856"/>
                  <a:gd name="T64" fmla="*/ 657 w 1200"/>
                  <a:gd name="T65" fmla="*/ 505 h 856"/>
                  <a:gd name="T66" fmla="*/ 675 w 1200"/>
                  <a:gd name="T67" fmla="*/ 550 h 856"/>
                  <a:gd name="T68" fmla="*/ 712 w 1200"/>
                  <a:gd name="T69" fmla="*/ 575 h 856"/>
                  <a:gd name="T70" fmla="*/ 715 w 1200"/>
                  <a:gd name="T71" fmla="*/ 597 h 856"/>
                  <a:gd name="T72" fmla="*/ 775 w 1200"/>
                  <a:gd name="T73" fmla="*/ 676 h 856"/>
                  <a:gd name="T74" fmla="*/ 815 w 1200"/>
                  <a:gd name="T75" fmla="*/ 716 h 856"/>
                  <a:gd name="T76" fmla="*/ 817 w 1200"/>
                  <a:gd name="T77" fmla="*/ 772 h 856"/>
                  <a:gd name="T78" fmla="*/ 849 w 1200"/>
                  <a:gd name="T79" fmla="*/ 754 h 856"/>
                  <a:gd name="T80" fmla="*/ 882 w 1200"/>
                  <a:gd name="T81" fmla="*/ 757 h 856"/>
                  <a:gd name="T82" fmla="*/ 922 w 1200"/>
                  <a:gd name="T83" fmla="*/ 804 h 856"/>
                  <a:gd name="T84" fmla="*/ 976 w 1200"/>
                  <a:gd name="T85" fmla="*/ 855 h 856"/>
                  <a:gd name="T86" fmla="*/ 974 w 1200"/>
                  <a:gd name="T87" fmla="*/ 828 h 856"/>
                  <a:gd name="T88" fmla="*/ 974 w 1200"/>
                  <a:gd name="T89" fmla="*/ 803 h 856"/>
                  <a:gd name="T90" fmla="*/ 1007 w 1200"/>
                  <a:gd name="T91" fmla="*/ 760 h 856"/>
                  <a:gd name="T92" fmla="*/ 1083 w 1200"/>
                  <a:gd name="T93" fmla="*/ 673 h 856"/>
                  <a:gd name="T94" fmla="*/ 1172 w 1200"/>
                  <a:gd name="T95" fmla="*/ 676 h 856"/>
                  <a:gd name="T96" fmla="*/ 1186 w 1200"/>
                  <a:gd name="T97" fmla="*/ 651 h 856"/>
                  <a:gd name="T98" fmla="*/ 1158 w 1200"/>
                  <a:gd name="T99" fmla="*/ 631 h 856"/>
                  <a:gd name="T100" fmla="*/ 1126 w 1200"/>
                  <a:gd name="T101" fmla="*/ 519 h 856"/>
                  <a:gd name="T102" fmla="*/ 960 w 1200"/>
                  <a:gd name="T103" fmla="*/ 430 h 856"/>
                  <a:gd name="T104" fmla="*/ 860 w 1200"/>
                  <a:gd name="T105" fmla="*/ 356 h 856"/>
                  <a:gd name="T106" fmla="*/ 777 w 1200"/>
                  <a:gd name="T107" fmla="*/ 269 h 856"/>
                  <a:gd name="T108" fmla="*/ 678 w 1200"/>
                  <a:gd name="T109" fmla="*/ 131 h 856"/>
                  <a:gd name="T110" fmla="*/ 645 w 1200"/>
                  <a:gd name="T111" fmla="*/ 50 h 856"/>
                  <a:gd name="T112" fmla="*/ 589 w 1200"/>
                  <a:gd name="T113" fmla="*/ 132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0" h="856">
                    <a:moveTo>
                      <a:pt x="589" y="132"/>
                    </a:moveTo>
                    <a:cubicBezTo>
                      <a:pt x="588" y="133"/>
                      <a:pt x="588" y="133"/>
                      <a:pt x="588" y="134"/>
                    </a:cubicBezTo>
                    <a:lnTo>
                      <a:pt x="584" y="139"/>
                    </a:lnTo>
                    <a:cubicBezTo>
                      <a:pt x="583" y="139"/>
                      <a:pt x="582" y="140"/>
                      <a:pt x="581" y="141"/>
                    </a:cubicBezTo>
                    <a:lnTo>
                      <a:pt x="577" y="142"/>
                    </a:lnTo>
                    <a:cubicBezTo>
                      <a:pt x="573" y="144"/>
                      <a:pt x="569" y="143"/>
                      <a:pt x="567" y="140"/>
                    </a:cubicBezTo>
                    <a:lnTo>
                      <a:pt x="557" y="127"/>
                    </a:lnTo>
                    <a:lnTo>
                      <a:pt x="546" y="111"/>
                    </a:lnTo>
                    <a:lnTo>
                      <a:pt x="534" y="104"/>
                    </a:lnTo>
                    <a:lnTo>
                      <a:pt x="514" y="101"/>
                    </a:lnTo>
                    <a:lnTo>
                      <a:pt x="516" y="103"/>
                    </a:lnTo>
                    <a:lnTo>
                      <a:pt x="531" y="113"/>
                    </a:lnTo>
                    <a:cubicBezTo>
                      <a:pt x="531" y="114"/>
                      <a:pt x="532" y="115"/>
                      <a:pt x="532" y="115"/>
                    </a:cubicBezTo>
                    <a:lnTo>
                      <a:pt x="535" y="119"/>
                    </a:lnTo>
                    <a:cubicBezTo>
                      <a:pt x="535" y="120"/>
                      <a:pt x="535" y="121"/>
                      <a:pt x="536" y="121"/>
                    </a:cubicBezTo>
                    <a:lnTo>
                      <a:pt x="538" y="136"/>
                    </a:lnTo>
                    <a:cubicBezTo>
                      <a:pt x="538" y="137"/>
                      <a:pt x="538" y="137"/>
                      <a:pt x="538" y="138"/>
                    </a:cubicBezTo>
                    <a:lnTo>
                      <a:pt x="537" y="148"/>
                    </a:lnTo>
                    <a:lnTo>
                      <a:pt x="533" y="159"/>
                    </a:lnTo>
                    <a:lnTo>
                      <a:pt x="524" y="178"/>
                    </a:lnTo>
                    <a:lnTo>
                      <a:pt x="517" y="199"/>
                    </a:lnTo>
                    <a:cubicBezTo>
                      <a:pt x="517" y="200"/>
                      <a:pt x="517" y="201"/>
                      <a:pt x="516" y="201"/>
                    </a:cubicBezTo>
                    <a:lnTo>
                      <a:pt x="505" y="218"/>
                    </a:lnTo>
                    <a:lnTo>
                      <a:pt x="483" y="239"/>
                    </a:lnTo>
                    <a:lnTo>
                      <a:pt x="436" y="270"/>
                    </a:lnTo>
                    <a:lnTo>
                      <a:pt x="411" y="283"/>
                    </a:lnTo>
                    <a:lnTo>
                      <a:pt x="394" y="288"/>
                    </a:lnTo>
                    <a:cubicBezTo>
                      <a:pt x="392" y="289"/>
                      <a:pt x="389" y="289"/>
                      <a:pt x="387" y="287"/>
                    </a:cubicBezTo>
                    <a:lnTo>
                      <a:pt x="383" y="285"/>
                    </a:lnTo>
                    <a:cubicBezTo>
                      <a:pt x="381" y="284"/>
                      <a:pt x="380" y="282"/>
                      <a:pt x="380" y="280"/>
                    </a:cubicBezTo>
                    <a:lnTo>
                      <a:pt x="374" y="267"/>
                    </a:lnTo>
                    <a:lnTo>
                      <a:pt x="372" y="267"/>
                    </a:lnTo>
                    <a:lnTo>
                      <a:pt x="353" y="268"/>
                    </a:lnTo>
                    <a:lnTo>
                      <a:pt x="309" y="284"/>
                    </a:lnTo>
                    <a:lnTo>
                      <a:pt x="191" y="357"/>
                    </a:lnTo>
                    <a:lnTo>
                      <a:pt x="189" y="361"/>
                    </a:lnTo>
                    <a:lnTo>
                      <a:pt x="186" y="373"/>
                    </a:lnTo>
                    <a:lnTo>
                      <a:pt x="181" y="383"/>
                    </a:lnTo>
                    <a:cubicBezTo>
                      <a:pt x="180" y="384"/>
                      <a:pt x="180" y="384"/>
                      <a:pt x="179" y="385"/>
                    </a:cubicBezTo>
                    <a:lnTo>
                      <a:pt x="172" y="392"/>
                    </a:lnTo>
                    <a:cubicBezTo>
                      <a:pt x="171" y="392"/>
                      <a:pt x="171" y="393"/>
                      <a:pt x="170" y="393"/>
                    </a:cubicBezTo>
                    <a:lnTo>
                      <a:pt x="154" y="400"/>
                    </a:lnTo>
                    <a:lnTo>
                      <a:pt x="121" y="407"/>
                    </a:lnTo>
                    <a:cubicBezTo>
                      <a:pt x="120" y="408"/>
                      <a:pt x="119" y="408"/>
                      <a:pt x="118" y="407"/>
                    </a:cubicBezTo>
                    <a:lnTo>
                      <a:pt x="112" y="407"/>
                    </a:lnTo>
                    <a:cubicBezTo>
                      <a:pt x="111" y="407"/>
                      <a:pt x="110" y="406"/>
                      <a:pt x="109" y="406"/>
                    </a:cubicBezTo>
                    <a:lnTo>
                      <a:pt x="106" y="403"/>
                    </a:lnTo>
                    <a:cubicBezTo>
                      <a:pt x="104" y="403"/>
                      <a:pt x="104" y="402"/>
                      <a:pt x="103" y="401"/>
                    </a:cubicBezTo>
                    <a:lnTo>
                      <a:pt x="100" y="397"/>
                    </a:lnTo>
                    <a:lnTo>
                      <a:pt x="98" y="390"/>
                    </a:lnTo>
                    <a:lnTo>
                      <a:pt x="56" y="421"/>
                    </a:lnTo>
                    <a:lnTo>
                      <a:pt x="48" y="425"/>
                    </a:lnTo>
                    <a:lnTo>
                      <a:pt x="40" y="426"/>
                    </a:lnTo>
                    <a:cubicBezTo>
                      <a:pt x="40" y="427"/>
                      <a:pt x="39" y="427"/>
                      <a:pt x="38" y="427"/>
                    </a:cubicBezTo>
                    <a:lnTo>
                      <a:pt x="20" y="424"/>
                    </a:lnTo>
                    <a:lnTo>
                      <a:pt x="17" y="425"/>
                    </a:lnTo>
                    <a:lnTo>
                      <a:pt x="3" y="429"/>
                    </a:lnTo>
                    <a:lnTo>
                      <a:pt x="1" y="434"/>
                    </a:lnTo>
                    <a:lnTo>
                      <a:pt x="0" y="445"/>
                    </a:lnTo>
                    <a:lnTo>
                      <a:pt x="9" y="479"/>
                    </a:lnTo>
                    <a:lnTo>
                      <a:pt x="12" y="501"/>
                    </a:lnTo>
                    <a:lnTo>
                      <a:pt x="9" y="567"/>
                    </a:lnTo>
                    <a:lnTo>
                      <a:pt x="16" y="594"/>
                    </a:lnTo>
                    <a:lnTo>
                      <a:pt x="104" y="623"/>
                    </a:lnTo>
                    <a:lnTo>
                      <a:pt x="119" y="630"/>
                    </a:lnTo>
                    <a:cubicBezTo>
                      <a:pt x="120" y="631"/>
                      <a:pt x="121" y="632"/>
                      <a:pt x="122" y="633"/>
                    </a:cubicBezTo>
                    <a:lnTo>
                      <a:pt x="141" y="663"/>
                    </a:lnTo>
                    <a:lnTo>
                      <a:pt x="154" y="679"/>
                    </a:lnTo>
                    <a:lnTo>
                      <a:pt x="157" y="684"/>
                    </a:lnTo>
                    <a:cubicBezTo>
                      <a:pt x="157" y="685"/>
                      <a:pt x="157" y="686"/>
                      <a:pt x="158" y="687"/>
                    </a:cubicBezTo>
                    <a:lnTo>
                      <a:pt x="158" y="691"/>
                    </a:lnTo>
                    <a:cubicBezTo>
                      <a:pt x="158" y="692"/>
                      <a:pt x="158" y="693"/>
                      <a:pt x="158" y="693"/>
                    </a:cubicBezTo>
                    <a:lnTo>
                      <a:pt x="153" y="712"/>
                    </a:lnTo>
                    <a:lnTo>
                      <a:pt x="154" y="712"/>
                    </a:lnTo>
                    <a:lnTo>
                      <a:pt x="168" y="709"/>
                    </a:lnTo>
                    <a:lnTo>
                      <a:pt x="178" y="701"/>
                    </a:lnTo>
                    <a:lnTo>
                      <a:pt x="184" y="689"/>
                    </a:lnTo>
                    <a:lnTo>
                      <a:pt x="189" y="683"/>
                    </a:lnTo>
                    <a:lnTo>
                      <a:pt x="193" y="679"/>
                    </a:lnTo>
                    <a:cubicBezTo>
                      <a:pt x="194" y="678"/>
                      <a:pt x="196" y="677"/>
                      <a:pt x="198" y="677"/>
                    </a:cubicBezTo>
                    <a:lnTo>
                      <a:pt x="203" y="677"/>
                    </a:lnTo>
                    <a:cubicBezTo>
                      <a:pt x="204" y="677"/>
                      <a:pt x="206" y="678"/>
                      <a:pt x="207" y="678"/>
                    </a:cubicBezTo>
                    <a:lnTo>
                      <a:pt x="214" y="682"/>
                    </a:lnTo>
                    <a:cubicBezTo>
                      <a:pt x="215" y="683"/>
                      <a:pt x="215" y="683"/>
                      <a:pt x="216" y="684"/>
                    </a:cubicBezTo>
                    <a:lnTo>
                      <a:pt x="255" y="723"/>
                    </a:lnTo>
                    <a:lnTo>
                      <a:pt x="302" y="750"/>
                    </a:lnTo>
                    <a:lnTo>
                      <a:pt x="311" y="759"/>
                    </a:lnTo>
                    <a:lnTo>
                      <a:pt x="317" y="767"/>
                    </a:lnTo>
                    <a:cubicBezTo>
                      <a:pt x="318" y="767"/>
                      <a:pt x="318" y="768"/>
                      <a:pt x="318" y="769"/>
                    </a:cubicBezTo>
                    <a:lnTo>
                      <a:pt x="320" y="772"/>
                    </a:lnTo>
                    <a:lnTo>
                      <a:pt x="329" y="769"/>
                    </a:lnTo>
                    <a:cubicBezTo>
                      <a:pt x="330" y="769"/>
                      <a:pt x="331" y="769"/>
                      <a:pt x="331" y="769"/>
                    </a:cubicBezTo>
                    <a:lnTo>
                      <a:pt x="339" y="769"/>
                    </a:lnTo>
                    <a:cubicBezTo>
                      <a:pt x="341" y="769"/>
                      <a:pt x="342" y="769"/>
                      <a:pt x="343" y="770"/>
                    </a:cubicBezTo>
                    <a:lnTo>
                      <a:pt x="353" y="776"/>
                    </a:lnTo>
                    <a:lnTo>
                      <a:pt x="359" y="781"/>
                    </a:lnTo>
                    <a:lnTo>
                      <a:pt x="363" y="782"/>
                    </a:lnTo>
                    <a:lnTo>
                      <a:pt x="370" y="781"/>
                    </a:lnTo>
                    <a:lnTo>
                      <a:pt x="406" y="766"/>
                    </a:lnTo>
                    <a:cubicBezTo>
                      <a:pt x="408" y="765"/>
                      <a:pt x="411" y="765"/>
                      <a:pt x="413" y="766"/>
                    </a:cubicBezTo>
                    <a:lnTo>
                      <a:pt x="420" y="769"/>
                    </a:lnTo>
                    <a:lnTo>
                      <a:pt x="421" y="706"/>
                    </a:lnTo>
                    <a:lnTo>
                      <a:pt x="425" y="678"/>
                    </a:lnTo>
                    <a:cubicBezTo>
                      <a:pt x="425" y="677"/>
                      <a:pt x="426" y="676"/>
                      <a:pt x="426" y="676"/>
                    </a:cubicBezTo>
                    <a:lnTo>
                      <a:pt x="443" y="639"/>
                    </a:lnTo>
                    <a:lnTo>
                      <a:pt x="453" y="608"/>
                    </a:lnTo>
                    <a:lnTo>
                      <a:pt x="482" y="558"/>
                    </a:lnTo>
                    <a:cubicBezTo>
                      <a:pt x="482" y="557"/>
                      <a:pt x="483" y="556"/>
                      <a:pt x="484" y="555"/>
                    </a:cubicBezTo>
                    <a:lnTo>
                      <a:pt x="506" y="542"/>
                    </a:lnTo>
                    <a:lnTo>
                      <a:pt x="529" y="532"/>
                    </a:lnTo>
                    <a:cubicBezTo>
                      <a:pt x="530" y="531"/>
                      <a:pt x="531" y="531"/>
                      <a:pt x="532" y="531"/>
                    </a:cubicBezTo>
                    <a:lnTo>
                      <a:pt x="542" y="531"/>
                    </a:lnTo>
                    <a:cubicBezTo>
                      <a:pt x="544" y="531"/>
                      <a:pt x="546" y="531"/>
                      <a:pt x="547" y="532"/>
                    </a:cubicBezTo>
                    <a:lnTo>
                      <a:pt x="555" y="537"/>
                    </a:lnTo>
                    <a:cubicBezTo>
                      <a:pt x="556" y="538"/>
                      <a:pt x="557" y="539"/>
                      <a:pt x="557" y="540"/>
                    </a:cubicBezTo>
                    <a:lnTo>
                      <a:pt x="561" y="548"/>
                    </a:lnTo>
                    <a:lnTo>
                      <a:pt x="566" y="553"/>
                    </a:lnTo>
                    <a:lnTo>
                      <a:pt x="584" y="537"/>
                    </a:lnTo>
                    <a:lnTo>
                      <a:pt x="589" y="528"/>
                    </a:lnTo>
                    <a:lnTo>
                      <a:pt x="593" y="511"/>
                    </a:lnTo>
                    <a:lnTo>
                      <a:pt x="599" y="499"/>
                    </a:lnTo>
                    <a:cubicBezTo>
                      <a:pt x="600" y="498"/>
                      <a:pt x="600" y="497"/>
                      <a:pt x="601" y="497"/>
                    </a:cubicBezTo>
                    <a:lnTo>
                      <a:pt x="607" y="492"/>
                    </a:lnTo>
                    <a:cubicBezTo>
                      <a:pt x="608" y="491"/>
                      <a:pt x="609" y="491"/>
                      <a:pt x="611" y="490"/>
                    </a:cubicBezTo>
                    <a:lnTo>
                      <a:pt x="618" y="489"/>
                    </a:lnTo>
                    <a:cubicBezTo>
                      <a:pt x="619" y="489"/>
                      <a:pt x="619" y="489"/>
                      <a:pt x="620" y="489"/>
                    </a:cubicBezTo>
                    <a:lnTo>
                      <a:pt x="629" y="490"/>
                    </a:lnTo>
                    <a:lnTo>
                      <a:pt x="639" y="493"/>
                    </a:lnTo>
                    <a:lnTo>
                      <a:pt x="649" y="497"/>
                    </a:lnTo>
                    <a:cubicBezTo>
                      <a:pt x="650" y="498"/>
                      <a:pt x="650" y="498"/>
                      <a:pt x="651" y="499"/>
                    </a:cubicBezTo>
                    <a:lnTo>
                      <a:pt x="656" y="504"/>
                    </a:lnTo>
                    <a:lnTo>
                      <a:pt x="657" y="505"/>
                    </a:lnTo>
                    <a:lnTo>
                      <a:pt x="660" y="512"/>
                    </a:lnTo>
                    <a:lnTo>
                      <a:pt x="667" y="537"/>
                    </a:lnTo>
                    <a:lnTo>
                      <a:pt x="670" y="544"/>
                    </a:lnTo>
                    <a:lnTo>
                      <a:pt x="675" y="550"/>
                    </a:lnTo>
                    <a:lnTo>
                      <a:pt x="682" y="556"/>
                    </a:lnTo>
                    <a:lnTo>
                      <a:pt x="702" y="567"/>
                    </a:lnTo>
                    <a:lnTo>
                      <a:pt x="710" y="572"/>
                    </a:lnTo>
                    <a:cubicBezTo>
                      <a:pt x="710" y="573"/>
                      <a:pt x="711" y="574"/>
                      <a:pt x="712" y="575"/>
                    </a:cubicBezTo>
                    <a:lnTo>
                      <a:pt x="715" y="582"/>
                    </a:lnTo>
                    <a:cubicBezTo>
                      <a:pt x="716" y="583"/>
                      <a:pt x="716" y="585"/>
                      <a:pt x="716" y="586"/>
                    </a:cubicBezTo>
                    <a:lnTo>
                      <a:pt x="716" y="594"/>
                    </a:lnTo>
                    <a:cubicBezTo>
                      <a:pt x="716" y="595"/>
                      <a:pt x="715" y="596"/>
                      <a:pt x="715" y="597"/>
                    </a:cubicBezTo>
                    <a:lnTo>
                      <a:pt x="703" y="629"/>
                    </a:lnTo>
                    <a:lnTo>
                      <a:pt x="708" y="638"/>
                    </a:lnTo>
                    <a:lnTo>
                      <a:pt x="724" y="650"/>
                    </a:lnTo>
                    <a:lnTo>
                      <a:pt x="775" y="676"/>
                    </a:lnTo>
                    <a:lnTo>
                      <a:pt x="798" y="692"/>
                    </a:lnTo>
                    <a:cubicBezTo>
                      <a:pt x="799" y="693"/>
                      <a:pt x="800" y="693"/>
                      <a:pt x="800" y="694"/>
                    </a:cubicBezTo>
                    <a:lnTo>
                      <a:pt x="813" y="711"/>
                    </a:lnTo>
                    <a:cubicBezTo>
                      <a:pt x="814" y="712"/>
                      <a:pt x="815" y="714"/>
                      <a:pt x="815" y="716"/>
                    </a:cubicBezTo>
                    <a:lnTo>
                      <a:pt x="815" y="731"/>
                    </a:lnTo>
                    <a:lnTo>
                      <a:pt x="812" y="750"/>
                    </a:lnTo>
                    <a:lnTo>
                      <a:pt x="812" y="762"/>
                    </a:lnTo>
                    <a:lnTo>
                      <a:pt x="817" y="772"/>
                    </a:lnTo>
                    <a:lnTo>
                      <a:pt x="819" y="772"/>
                    </a:lnTo>
                    <a:lnTo>
                      <a:pt x="838" y="758"/>
                    </a:lnTo>
                    <a:cubicBezTo>
                      <a:pt x="839" y="758"/>
                      <a:pt x="840" y="757"/>
                      <a:pt x="840" y="757"/>
                    </a:cubicBezTo>
                    <a:lnTo>
                      <a:pt x="849" y="754"/>
                    </a:lnTo>
                    <a:cubicBezTo>
                      <a:pt x="849" y="754"/>
                      <a:pt x="850" y="754"/>
                      <a:pt x="851" y="754"/>
                    </a:cubicBezTo>
                    <a:lnTo>
                      <a:pt x="860" y="753"/>
                    </a:lnTo>
                    <a:lnTo>
                      <a:pt x="879" y="755"/>
                    </a:lnTo>
                    <a:cubicBezTo>
                      <a:pt x="880" y="755"/>
                      <a:pt x="881" y="756"/>
                      <a:pt x="882" y="757"/>
                    </a:cubicBezTo>
                    <a:lnTo>
                      <a:pt x="892" y="764"/>
                    </a:lnTo>
                    <a:cubicBezTo>
                      <a:pt x="893" y="764"/>
                      <a:pt x="893" y="764"/>
                      <a:pt x="894" y="765"/>
                    </a:cubicBezTo>
                    <a:lnTo>
                      <a:pt x="904" y="777"/>
                    </a:lnTo>
                    <a:lnTo>
                      <a:pt x="922" y="804"/>
                    </a:lnTo>
                    <a:lnTo>
                      <a:pt x="929" y="813"/>
                    </a:lnTo>
                    <a:lnTo>
                      <a:pt x="935" y="819"/>
                    </a:lnTo>
                    <a:lnTo>
                      <a:pt x="952" y="831"/>
                    </a:lnTo>
                    <a:lnTo>
                      <a:pt x="976" y="855"/>
                    </a:lnTo>
                    <a:lnTo>
                      <a:pt x="973" y="839"/>
                    </a:lnTo>
                    <a:cubicBezTo>
                      <a:pt x="973" y="838"/>
                      <a:pt x="973" y="837"/>
                      <a:pt x="973" y="836"/>
                    </a:cubicBezTo>
                    <a:lnTo>
                      <a:pt x="974" y="830"/>
                    </a:lnTo>
                    <a:cubicBezTo>
                      <a:pt x="974" y="829"/>
                      <a:pt x="974" y="829"/>
                      <a:pt x="974" y="828"/>
                    </a:cubicBezTo>
                    <a:lnTo>
                      <a:pt x="979" y="818"/>
                    </a:lnTo>
                    <a:lnTo>
                      <a:pt x="979" y="817"/>
                    </a:lnTo>
                    <a:lnTo>
                      <a:pt x="975" y="809"/>
                    </a:lnTo>
                    <a:cubicBezTo>
                      <a:pt x="973" y="807"/>
                      <a:pt x="973" y="805"/>
                      <a:pt x="974" y="803"/>
                    </a:cubicBezTo>
                    <a:lnTo>
                      <a:pt x="976" y="795"/>
                    </a:lnTo>
                    <a:cubicBezTo>
                      <a:pt x="977" y="794"/>
                      <a:pt x="977" y="793"/>
                      <a:pt x="978" y="792"/>
                    </a:cubicBezTo>
                    <a:lnTo>
                      <a:pt x="986" y="782"/>
                    </a:lnTo>
                    <a:lnTo>
                      <a:pt x="1007" y="760"/>
                    </a:lnTo>
                    <a:lnTo>
                      <a:pt x="1043" y="703"/>
                    </a:lnTo>
                    <a:lnTo>
                      <a:pt x="1050" y="695"/>
                    </a:lnTo>
                    <a:lnTo>
                      <a:pt x="1058" y="688"/>
                    </a:lnTo>
                    <a:lnTo>
                      <a:pt x="1083" y="673"/>
                    </a:lnTo>
                    <a:cubicBezTo>
                      <a:pt x="1083" y="672"/>
                      <a:pt x="1084" y="672"/>
                      <a:pt x="1085" y="672"/>
                    </a:cubicBezTo>
                    <a:lnTo>
                      <a:pt x="1098" y="668"/>
                    </a:lnTo>
                    <a:lnTo>
                      <a:pt x="1112" y="667"/>
                    </a:lnTo>
                    <a:lnTo>
                      <a:pt x="1172" y="676"/>
                    </a:lnTo>
                    <a:cubicBezTo>
                      <a:pt x="1171" y="675"/>
                      <a:pt x="1171" y="674"/>
                      <a:pt x="1171" y="673"/>
                    </a:cubicBezTo>
                    <a:lnTo>
                      <a:pt x="1171" y="660"/>
                    </a:lnTo>
                    <a:cubicBezTo>
                      <a:pt x="1171" y="657"/>
                      <a:pt x="1174" y="654"/>
                      <a:pt x="1177" y="653"/>
                    </a:cubicBezTo>
                    <a:lnTo>
                      <a:pt x="1186" y="651"/>
                    </a:lnTo>
                    <a:lnTo>
                      <a:pt x="1199" y="644"/>
                    </a:lnTo>
                    <a:lnTo>
                      <a:pt x="1197" y="641"/>
                    </a:lnTo>
                    <a:lnTo>
                      <a:pt x="1180" y="639"/>
                    </a:lnTo>
                    <a:lnTo>
                      <a:pt x="1158" y="631"/>
                    </a:lnTo>
                    <a:cubicBezTo>
                      <a:pt x="1156" y="630"/>
                      <a:pt x="1154" y="628"/>
                      <a:pt x="1153" y="625"/>
                    </a:cubicBezTo>
                    <a:lnTo>
                      <a:pt x="1145" y="595"/>
                    </a:lnTo>
                    <a:lnTo>
                      <a:pt x="1142" y="576"/>
                    </a:lnTo>
                    <a:lnTo>
                      <a:pt x="1126" y="519"/>
                    </a:lnTo>
                    <a:lnTo>
                      <a:pt x="1120" y="504"/>
                    </a:lnTo>
                    <a:lnTo>
                      <a:pt x="1071" y="440"/>
                    </a:lnTo>
                    <a:lnTo>
                      <a:pt x="1060" y="433"/>
                    </a:lnTo>
                    <a:lnTo>
                      <a:pt x="960" y="430"/>
                    </a:lnTo>
                    <a:cubicBezTo>
                      <a:pt x="959" y="430"/>
                      <a:pt x="958" y="429"/>
                      <a:pt x="957" y="429"/>
                    </a:cubicBezTo>
                    <a:lnTo>
                      <a:pt x="938" y="420"/>
                    </a:lnTo>
                    <a:lnTo>
                      <a:pt x="876" y="373"/>
                    </a:lnTo>
                    <a:lnTo>
                      <a:pt x="860" y="356"/>
                    </a:lnTo>
                    <a:cubicBezTo>
                      <a:pt x="859" y="355"/>
                      <a:pt x="859" y="354"/>
                      <a:pt x="858" y="353"/>
                    </a:cubicBezTo>
                    <a:lnTo>
                      <a:pt x="853" y="335"/>
                    </a:lnTo>
                    <a:lnTo>
                      <a:pt x="843" y="322"/>
                    </a:lnTo>
                    <a:lnTo>
                      <a:pt x="777" y="269"/>
                    </a:lnTo>
                    <a:lnTo>
                      <a:pt x="764" y="252"/>
                    </a:lnTo>
                    <a:lnTo>
                      <a:pt x="733" y="192"/>
                    </a:lnTo>
                    <a:lnTo>
                      <a:pt x="686" y="138"/>
                    </a:lnTo>
                    <a:lnTo>
                      <a:pt x="678" y="131"/>
                    </a:lnTo>
                    <a:lnTo>
                      <a:pt x="669" y="120"/>
                    </a:lnTo>
                    <a:cubicBezTo>
                      <a:pt x="668" y="119"/>
                      <a:pt x="668" y="118"/>
                      <a:pt x="667" y="117"/>
                    </a:cubicBezTo>
                    <a:lnTo>
                      <a:pt x="645" y="53"/>
                    </a:lnTo>
                    <a:cubicBezTo>
                      <a:pt x="645" y="52"/>
                      <a:pt x="645" y="51"/>
                      <a:pt x="645" y="50"/>
                    </a:cubicBezTo>
                    <a:lnTo>
                      <a:pt x="649" y="23"/>
                    </a:lnTo>
                    <a:lnTo>
                      <a:pt x="639" y="0"/>
                    </a:lnTo>
                    <a:lnTo>
                      <a:pt x="627" y="45"/>
                    </a:lnTo>
                    <a:lnTo>
                      <a:pt x="589" y="132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69" name="Freeform 50">
                <a:extLst>
                  <a:ext uri="{FF2B5EF4-FFF2-40B4-BE49-F238E27FC236}">
                    <a16:creationId xmlns="" xmlns:a16="http://schemas.microsoft.com/office/drawing/2014/main" id="{B7F1C52B-0234-40CF-A3C0-BDD15ACC8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7286" y="2152485"/>
                <a:ext cx="664599" cy="878027"/>
              </a:xfrm>
              <a:custGeom>
                <a:avLst/>
                <a:gdLst>
                  <a:gd name="T0" fmla="*/ 316 w 1084"/>
                  <a:gd name="T1" fmla="*/ 572 h 1433"/>
                  <a:gd name="T2" fmla="*/ 270 w 1084"/>
                  <a:gd name="T3" fmla="*/ 626 h 1433"/>
                  <a:gd name="T4" fmla="*/ 254 w 1084"/>
                  <a:gd name="T5" fmla="*/ 665 h 1433"/>
                  <a:gd name="T6" fmla="*/ 183 w 1084"/>
                  <a:gd name="T7" fmla="*/ 722 h 1433"/>
                  <a:gd name="T8" fmla="*/ 158 w 1084"/>
                  <a:gd name="T9" fmla="*/ 701 h 1433"/>
                  <a:gd name="T10" fmla="*/ 72 w 1084"/>
                  <a:gd name="T11" fmla="*/ 658 h 1433"/>
                  <a:gd name="T12" fmla="*/ 12 w 1084"/>
                  <a:gd name="T13" fmla="*/ 739 h 1433"/>
                  <a:gd name="T14" fmla="*/ 15 w 1084"/>
                  <a:gd name="T15" fmla="*/ 784 h 1433"/>
                  <a:gd name="T16" fmla="*/ 13 w 1084"/>
                  <a:gd name="T17" fmla="*/ 945 h 1433"/>
                  <a:gd name="T18" fmla="*/ 46 w 1084"/>
                  <a:gd name="T19" fmla="*/ 1008 h 1433"/>
                  <a:gd name="T20" fmla="*/ 279 w 1084"/>
                  <a:gd name="T21" fmla="*/ 1005 h 1433"/>
                  <a:gd name="T22" fmla="*/ 335 w 1084"/>
                  <a:gd name="T23" fmla="*/ 1074 h 1433"/>
                  <a:gd name="T24" fmla="*/ 552 w 1084"/>
                  <a:gd name="T25" fmla="*/ 1263 h 1433"/>
                  <a:gd name="T26" fmla="*/ 612 w 1084"/>
                  <a:gd name="T27" fmla="*/ 1348 h 1433"/>
                  <a:gd name="T28" fmla="*/ 650 w 1084"/>
                  <a:gd name="T29" fmla="*/ 1368 h 1433"/>
                  <a:gd name="T30" fmla="*/ 687 w 1084"/>
                  <a:gd name="T31" fmla="*/ 1382 h 1433"/>
                  <a:gd name="T32" fmla="*/ 701 w 1084"/>
                  <a:gd name="T33" fmla="*/ 1386 h 1433"/>
                  <a:gd name="T34" fmla="*/ 697 w 1084"/>
                  <a:gd name="T35" fmla="*/ 1353 h 1433"/>
                  <a:gd name="T36" fmla="*/ 736 w 1084"/>
                  <a:gd name="T37" fmla="*/ 1317 h 1433"/>
                  <a:gd name="T38" fmla="*/ 823 w 1084"/>
                  <a:gd name="T39" fmla="*/ 1348 h 1433"/>
                  <a:gd name="T40" fmla="*/ 871 w 1084"/>
                  <a:gd name="T41" fmla="*/ 1323 h 1433"/>
                  <a:gd name="T42" fmla="*/ 937 w 1084"/>
                  <a:gd name="T43" fmla="*/ 1355 h 1433"/>
                  <a:gd name="T44" fmla="*/ 974 w 1084"/>
                  <a:gd name="T45" fmla="*/ 1197 h 1433"/>
                  <a:gd name="T46" fmla="*/ 1005 w 1084"/>
                  <a:gd name="T47" fmla="*/ 951 h 1433"/>
                  <a:gd name="T48" fmla="*/ 1012 w 1084"/>
                  <a:gd name="T49" fmla="*/ 876 h 1433"/>
                  <a:gd name="T50" fmla="*/ 975 w 1084"/>
                  <a:gd name="T51" fmla="*/ 877 h 1433"/>
                  <a:gd name="T52" fmla="*/ 936 w 1084"/>
                  <a:gd name="T53" fmla="*/ 876 h 1433"/>
                  <a:gd name="T54" fmla="*/ 917 w 1084"/>
                  <a:gd name="T55" fmla="*/ 887 h 1433"/>
                  <a:gd name="T56" fmla="*/ 821 w 1084"/>
                  <a:gd name="T57" fmla="*/ 850 h 1433"/>
                  <a:gd name="T58" fmla="*/ 826 w 1084"/>
                  <a:gd name="T59" fmla="*/ 798 h 1433"/>
                  <a:gd name="T60" fmla="*/ 849 w 1084"/>
                  <a:gd name="T61" fmla="*/ 729 h 1433"/>
                  <a:gd name="T62" fmla="*/ 859 w 1084"/>
                  <a:gd name="T63" fmla="*/ 628 h 1433"/>
                  <a:gd name="T64" fmla="*/ 865 w 1084"/>
                  <a:gd name="T65" fmla="*/ 581 h 1433"/>
                  <a:gd name="T66" fmla="*/ 870 w 1084"/>
                  <a:gd name="T67" fmla="*/ 521 h 1433"/>
                  <a:gd name="T68" fmla="*/ 860 w 1084"/>
                  <a:gd name="T69" fmla="*/ 477 h 1433"/>
                  <a:gd name="T70" fmla="*/ 937 w 1084"/>
                  <a:gd name="T71" fmla="*/ 479 h 1433"/>
                  <a:gd name="T72" fmla="*/ 974 w 1084"/>
                  <a:gd name="T73" fmla="*/ 494 h 1433"/>
                  <a:gd name="T74" fmla="*/ 1030 w 1084"/>
                  <a:gd name="T75" fmla="*/ 526 h 1433"/>
                  <a:gd name="T76" fmla="*/ 1076 w 1084"/>
                  <a:gd name="T77" fmla="*/ 457 h 1433"/>
                  <a:gd name="T78" fmla="*/ 1078 w 1084"/>
                  <a:gd name="T79" fmla="*/ 398 h 1433"/>
                  <a:gd name="T80" fmla="*/ 1026 w 1084"/>
                  <a:gd name="T81" fmla="*/ 316 h 1433"/>
                  <a:gd name="T82" fmla="*/ 982 w 1084"/>
                  <a:gd name="T83" fmla="*/ 275 h 1433"/>
                  <a:gd name="T84" fmla="*/ 959 w 1084"/>
                  <a:gd name="T85" fmla="*/ 226 h 1433"/>
                  <a:gd name="T86" fmla="*/ 957 w 1084"/>
                  <a:gd name="T87" fmla="*/ 191 h 1433"/>
                  <a:gd name="T88" fmla="*/ 908 w 1084"/>
                  <a:gd name="T89" fmla="*/ 173 h 1433"/>
                  <a:gd name="T90" fmla="*/ 802 w 1084"/>
                  <a:gd name="T91" fmla="*/ 128 h 1433"/>
                  <a:gd name="T92" fmla="*/ 756 w 1084"/>
                  <a:gd name="T93" fmla="*/ 167 h 1433"/>
                  <a:gd name="T94" fmla="*/ 670 w 1084"/>
                  <a:gd name="T95" fmla="*/ 108 h 1433"/>
                  <a:gd name="T96" fmla="*/ 624 w 1084"/>
                  <a:gd name="T97" fmla="*/ 60 h 1433"/>
                  <a:gd name="T98" fmla="*/ 561 w 1084"/>
                  <a:gd name="T99" fmla="*/ 0 h 1433"/>
                  <a:gd name="T100" fmla="*/ 509 w 1084"/>
                  <a:gd name="T101" fmla="*/ 88 h 1433"/>
                  <a:gd name="T102" fmla="*/ 446 w 1084"/>
                  <a:gd name="T103" fmla="*/ 113 h 1433"/>
                  <a:gd name="T104" fmla="*/ 378 w 1084"/>
                  <a:gd name="T105" fmla="*/ 165 h 1433"/>
                  <a:gd name="T106" fmla="*/ 412 w 1084"/>
                  <a:gd name="T107" fmla="*/ 299 h 1433"/>
                  <a:gd name="T108" fmla="*/ 458 w 1084"/>
                  <a:gd name="T109" fmla="*/ 422 h 1433"/>
                  <a:gd name="T110" fmla="*/ 327 w 1084"/>
                  <a:gd name="T111" fmla="*/ 462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84" h="1433">
                    <a:moveTo>
                      <a:pt x="334" y="489"/>
                    </a:moveTo>
                    <a:lnTo>
                      <a:pt x="334" y="499"/>
                    </a:lnTo>
                    <a:lnTo>
                      <a:pt x="332" y="517"/>
                    </a:lnTo>
                    <a:lnTo>
                      <a:pt x="328" y="535"/>
                    </a:lnTo>
                    <a:lnTo>
                      <a:pt x="317" y="570"/>
                    </a:lnTo>
                    <a:cubicBezTo>
                      <a:pt x="317" y="571"/>
                      <a:pt x="317" y="571"/>
                      <a:pt x="316" y="572"/>
                    </a:cubicBezTo>
                    <a:lnTo>
                      <a:pt x="311" y="581"/>
                    </a:lnTo>
                    <a:lnTo>
                      <a:pt x="302" y="590"/>
                    </a:lnTo>
                    <a:lnTo>
                      <a:pt x="277" y="612"/>
                    </a:lnTo>
                    <a:lnTo>
                      <a:pt x="272" y="618"/>
                    </a:lnTo>
                    <a:lnTo>
                      <a:pt x="270" y="623"/>
                    </a:lnTo>
                    <a:lnTo>
                      <a:pt x="270" y="626"/>
                    </a:lnTo>
                    <a:lnTo>
                      <a:pt x="271" y="640"/>
                    </a:lnTo>
                    <a:cubicBezTo>
                      <a:pt x="271" y="641"/>
                      <a:pt x="271" y="642"/>
                      <a:pt x="270" y="644"/>
                    </a:cubicBezTo>
                    <a:lnTo>
                      <a:pt x="267" y="652"/>
                    </a:lnTo>
                    <a:cubicBezTo>
                      <a:pt x="266" y="653"/>
                      <a:pt x="265" y="654"/>
                      <a:pt x="265" y="655"/>
                    </a:cubicBezTo>
                    <a:lnTo>
                      <a:pt x="256" y="663"/>
                    </a:lnTo>
                    <a:cubicBezTo>
                      <a:pt x="256" y="664"/>
                      <a:pt x="255" y="664"/>
                      <a:pt x="254" y="665"/>
                    </a:cubicBezTo>
                    <a:lnTo>
                      <a:pt x="215" y="681"/>
                    </a:lnTo>
                    <a:lnTo>
                      <a:pt x="212" y="684"/>
                    </a:lnTo>
                    <a:lnTo>
                      <a:pt x="208" y="689"/>
                    </a:lnTo>
                    <a:lnTo>
                      <a:pt x="193" y="717"/>
                    </a:lnTo>
                    <a:cubicBezTo>
                      <a:pt x="191" y="720"/>
                      <a:pt x="189" y="721"/>
                      <a:pt x="186" y="721"/>
                    </a:cubicBezTo>
                    <a:lnTo>
                      <a:pt x="183" y="722"/>
                    </a:lnTo>
                    <a:cubicBezTo>
                      <a:pt x="182" y="722"/>
                      <a:pt x="180" y="721"/>
                      <a:pt x="179" y="721"/>
                    </a:cubicBezTo>
                    <a:lnTo>
                      <a:pt x="175" y="719"/>
                    </a:lnTo>
                    <a:cubicBezTo>
                      <a:pt x="174" y="719"/>
                      <a:pt x="174" y="718"/>
                      <a:pt x="173" y="718"/>
                    </a:cubicBezTo>
                    <a:lnTo>
                      <a:pt x="162" y="709"/>
                    </a:lnTo>
                    <a:cubicBezTo>
                      <a:pt x="161" y="709"/>
                      <a:pt x="161" y="708"/>
                      <a:pt x="160" y="706"/>
                    </a:cubicBezTo>
                    <a:lnTo>
                      <a:pt x="158" y="701"/>
                    </a:lnTo>
                    <a:lnTo>
                      <a:pt x="150" y="694"/>
                    </a:lnTo>
                    <a:lnTo>
                      <a:pt x="138" y="688"/>
                    </a:lnTo>
                    <a:lnTo>
                      <a:pt x="104" y="677"/>
                    </a:lnTo>
                    <a:lnTo>
                      <a:pt x="87" y="667"/>
                    </a:lnTo>
                    <a:lnTo>
                      <a:pt x="78" y="659"/>
                    </a:lnTo>
                    <a:lnTo>
                      <a:pt x="72" y="658"/>
                    </a:lnTo>
                    <a:lnTo>
                      <a:pt x="71" y="658"/>
                    </a:lnTo>
                    <a:lnTo>
                      <a:pt x="30" y="686"/>
                    </a:lnTo>
                    <a:lnTo>
                      <a:pt x="24" y="698"/>
                    </a:lnTo>
                    <a:lnTo>
                      <a:pt x="18" y="718"/>
                    </a:lnTo>
                    <a:lnTo>
                      <a:pt x="17" y="727"/>
                    </a:lnTo>
                    <a:lnTo>
                      <a:pt x="12" y="739"/>
                    </a:lnTo>
                    <a:cubicBezTo>
                      <a:pt x="12" y="740"/>
                      <a:pt x="11" y="740"/>
                      <a:pt x="11" y="741"/>
                    </a:cubicBezTo>
                    <a:lnTo>
                      <a:pt x="4" y="747"/>
                    </a:lnTo>
                    <a:lnTo>
                      <a:pt x="3" y="750"/>
                    </a:lnTo>
                    <a:lnTo>
                      <a:pt x="3" y="757"/>
                    </a:lnTo>
                    <a:lnTo>
                      <a:pt x="9" y="773"/>
                    </a:lnTo>
                    <a:lnTo>
                      <a:pt x="15" y="784"/>
                    </a:lnTo>
                    <a:lnTo>
                      <a:pt x="22" y="804"/>
                    </a:lnTo>
                    <a:cubicBezTo>
                      <a:pt x="22" y="806"/>
                      <a:pt x="22" y="807"/>
                      <a:pt x="22" y="808"/>
                    </a:cubicBezTo>
                    <a:lnTo>
                      <a:pt x="17" y="843"/>
                    </a:lnTo>
                    <a:lnTo>
                      <a:pt x="16" y="935"/>
                    </a:lnTo>
                    <a:cubicBezTo>
                      <a:pt x="16" y="936"/>
                      <a:pt x="16" y="936"/>
                      <a:pt x="16" y="937"/>
                    </a:cubicBezTo>
                    <a:lnTo>
                      <a:pt x="13" y="945"/>
                    </a:lnTo>
                    <a:cubicBezTo>
                      <a:pt x="13" y="946"/>
                      <a:pt x="13" y="947"/>
                      <a:pt x="12" y="948"/>
                    </a:cubicBezTo>
                    <a:lnTo>
                      <a:pt x="3" y="957"/>
                    </a:lnTo>
                    <a:lnTo>
                      <a:pt x="0" y="959"/>
                    </a:lnTo>
                    <a:lnTo>
                      <a:pt x="0" y="962"/>
                    </a:lnTo>
                    <a:lnTo>
                      <a:pt x="2" y="965"/>
                    </a:lnTo>
                    <a:lnTo>
                      <a:pt x="46" y="1008"/>
                    </a:lnTo>
                    <a:lnTo>
                      <a:pt x="190" y="1041"/>
                    </a:lnTo>
                    <a:lnTo>
                      <a:pt x="228" y="1039"/>
                    </a:lnTo>
                    <a:lnTo>
                      <a:pt x="258" y="1010"/>
                    </a:lnTo>
                    <a:lnTo>
                      <a:pt x="267" y="1004"/>
                    </a:lnTo>
                    <a:cubicBezTo>
                      <a:pt x="269" y="1002"/>
                      <a:pt x="272" y="1002"/>
                      <a:pt x="274" y="1003"/>
                    </a:cubicBezTo>
                    <a:lnTo>
                      <a:pt x="279" y="1005"/>
                    </a:lnTo>
                    <a:cubicBezTo>
                      <a:pt x="280" y="1006"/>
                      <a:pt x="281" y="1007"/>
                      <a:pt x="282" y="1008"/>
                    </a:cubicBezTo>
                    <a:lnTo>
                      <a:pt x="288" y="1016"/>
                    </a:lnTo>
                    <a:lnTo>
                      <a:pt x="299" y="1033"/>
                    </a:lnTo>
                    <a:lnTo>
                      <a:pt x="306" y="1041"/>
                    </a:lnTo>
                    <a:lnTo>
                      <a:pt x="321" y="1056"/>
                    </a:lnTo>
                    <a:lnTo>
                      <a:pt x="335" y="1074"/>
                    </a:lnTo>
                    <a:lnTo>
                      <a:pt x="342" y="1079"/>
                    </a:lnTo>
                    <a:lnTo>
                      <a:pt x="509" y="1183"/>
                    </a:lnTo>
                    <a:cubicBezTo>
                      <a:pt x="510" y="1183"/>
                      <a:pt x="511" y="1184"/>
                      <a:pt x="511" y="1184"/>
                    </a:cubicBezTo>
                    <a:lnTo>
                      <a:pt x="515" y="1189"/>
                    </a:lnTo>
                    <a:lnTo>
                      <a:pt x="521" y="1196"/>
                    </a:lnTo>
                    <a:lnTo>
                      <a:pt x="552" y="1263"/>
                    </a:lnTo>
                    <a:lnTo>
                      <a:pt x="565" y="1278"/>
                    </a:lnTo>
                    <a:lnTo>
                      <a:pt x="590" y="1297"/>
                    </a:lnTo>
                    <a:lnTo>
                      <a:pt x="597" y="1305"/>
                    </a:lnTo>
                    <a:cubicBezTo>
                      <a:pt x="598" y="1305"/>
                      <a:pt x="598" y="1306"/>
                      <a:pt x="598" y="1307"/>
                    </a:cubicBezTo>
                    <a:lnTo>
                      <a:pt x="602" y="1315"/>
                    </a:lnTo>
                    <a:lnTo>
                      <a:pt x="612" y="1348"/>
                    </a:lnTo>
                    <a:lnTo>
                      <a:pt x="616" y="1357"/>
                    </a:lnTo>
                    <a:lnTo>
                      <a:pt x="622" y="1366"/>
                    </a:lnTo>
                    <a:lnTo>
                      <a:pt x="625" y="1369"/>
                    </a:lnTo>
                    <a:lnTo>
                      <a:pt x="629" y="1370"/>
                    </a:lnTo>
                    <a:lnTo>
                      <a:pt x="632" y="1370"/>
                    </a:lnTo>
                    <a:lnTo>
                      <a:pt x="650" y="1368"/>
                    </a:lnTo>
                    <a:cubicBezTo>
                      <a:pt x="651" y="1368"/>
                      <a:pt x="651" y="1368"/>
                      <a:pt x="652" y="1368"/>
                    </a:cubicBezTo>
                    <a:lnTo>
                      <a:pt x="668" y="1370"/>
                    </a:lnTo>
                    <a:cubicBezTo>
                      <a:pt x="669" y="1370"/>
                      <a:pt x="669" y="1370"/>
                      <a:pt x="670" y="1370"/>
                    </a:cubicBezTo>
                    <a:lnTo>
                      <a:pt x="679" y="1374"/>
                    </a:lnTo>
                    <a:cubicBezTo>
                      <a:pt x="680" y="1375"/>
                      <a:pt x="681" y="1375"/>
                      <a:pt x="681" y="1376"/>
                    </a:cubicBezTo>
                    <a:lnTo>
                      <a:pt x="687" y="1382"/>
                    </a:lnTo>
                    <a:cubicBezTo>
                      <a:pt x="687" y="1383"/>
                      <a:pt x="688" y="1384"/>
                      <a:pt x="688" y="1385"/>
                    </a:cubicBezTo>
                    <a:lnTo>
                      <a:pt x="694" y="1397"/>
                    </a:lnTo>
                    <a:lnTo>
                      <a:pt x="701" y="1406"/>
                    </a:lnTo>
                    <a:lnTo>
                      <a:pt x="733" y="1432"/>
                    </a:lnTo>
                    <a:lnTo>
                      <a:pt x="733" y="1431"/>
                    </a:lnTo>
                    <a:lnTo>
                      <a:pt x="701" y="1386"/>
                    </a:lnTo>
                    <a:lnTo>
                      <a:pt x="696" y="1376"/>
                    </a:lnTo>
                    <a:lnTo>
                      <a:pt x="694" y="1367"/>
                    </a:lnTo>
                    <a:cubicBezTo>
                      <a:pt x="694" y="1367"/>
                      <a:pt x="694" y="1366"/>
                      <a:pt x="694" y="1365"/>
                    </a:cubicBezTo>
                    <a:lnTo>
                      <a:pt x="694" y="1359"/>
                    </a:lnTo>
                    <a:cubicBezTo>
                      <a:pt x="694" y="1358"/>
                      <a:pt x="695" y="1357"/>
                      <a:pt x="695" y="1356"/>
                    </a:cubicBezTo>
                    <a:lnTo>
                      <a:pt x="697" y="1353"/>
                    </a:lnTo>
                    <a:cubicBezTo>
                      <a:pt x="697" y="1352"/>
                      <a:pt x="698" y="1351"/>
                      <a:pt x="698" y="1350"/>
                    </a:cubicBezTo>
                    <a:lnTo>
                      <a:pt x="708" y="1340"/>
                    </a:lnTo>
                    <a:lnTo>
                      <a:pt x="720" y="1323"/>
                    </a:lnTo>
                    <a:cubicBezTo>
                      <a:pt x="721" y="1321"/>
                      <a:pt x="723" y="1320"/>
                      <a:pt x="725" y="1319"/>
                    </a:cubicBezTo>
                    <a:lnTo>
                      <a:pt x="732" y="1317"/>
                    </a:lnTo>
                    <a:cubicBezTo>
                      <a:pt x="734" y="1317"/>
                      <a:pt x="735" y="1317"/>
                      <a:pt x="736" y="1317"/>
                    </a:cubicBezTo>
                    <a:lnTo>
                      <a:pt x="747" y="1320"/>
                    </a:lnTo>
                    <a:lnTo>
                      <a:pt x="775" y="1331"/>
                    </a:lnTo>
                    <a:cubicBezTo>
                      <a:pt x="776" y="1331"/>
                      <a:pt x="777" y="1331"/>
                      <a:pt x="777" y="1332"/>
                    </a:cubicBezTo>
                    <a:lnTo>
                      <a:pt x="803" y="1354"/>
                    </a:lnTo>
                    <a:lnTo>
                      <a:pt x="808" y="1355"/>
                    </a:lnTo>
                    <a:lnTo>
                      <a:pt x="823" y="1348"/>
                    </a:lnTo>
                    <a:lnTo>
                      <a:pt x="830" y="1344"/>
                    </a:lnTo>
                    <a:lnTo>
                      <a:pt x="852" y="1324"/>
                    </a:lnTo>
                    <a:cubicBezTo>
                      <a:pt x="853" y="1323"/>
                      <a:pt x="854" y="1322"/>
                      <a:pt x="856" y="1322"/>
                    </a:cubicBezTo>
                    <a:lnTo>
                      <a:pt x="861" y="1321"/>
                    </a:lnTo>
                    <a:cubicBezTo>
                      <a:pt x="862" y="1321"/>
                      <a:pt x="863" y="1321"/>
                      <a:pt x="864" y="1321"/>
                    </a:cubicBezTo>
                    <a:lnTo>
                      <a:pt x="871" y="1323"/>
                    </a:lnTo>
                    <a:cubicBezTo>
                      <a:pt x="872" y="1323"/>
                      <a:pt x="873" y="1323"/>
                      <a:pt x="873" y="1324"/>
                    </a:cubicBezTo>
                    <a:lnTo>
                      <a:pt x="901" y="1343"/>
                    </a:lnTo>
                    <a:lnTo>
                      <a:pt x="919" y="1348"/>
                    </a:lnTo>
                    <a:lnTo>
                      <a:pt x="924" y="1350"/>
                    </a:lnTo>
                    <a:lnTo>
                      <a:pt x="929" y="1354"/>
                    </a:lnTo>
                    <a:lnTo>
                      <a:pt x="937" y="1355"/>
                    </a:lnTo>
                    <a:lnTo>
                      <a:pt x="941" y="1354"/>
                    </a:lnTo>
                    <a:lnTo>
                      <a:pt x="948" y="1348"/>
                    </a:lnTo>
                    <a:lnTo>
                      <a:pt x="953" y="1332"/>
                    </a:lnTo>
                    <a:lnTo>
                      <a:pt x="984" y="1277"/>
                    </a:lnTo>
                    <a:lnTo>
                      <a:pt x="989" y="1249"/>
                    </a:lnTo>
                    <a:lnTo>
                      <a:pt x="974" y="1197"/>
                    </a:lnTo>
                    <a:cubicBezTo>
                      <a:pt x="974" y="1196"/>
                      <a:pt x="974" y="1195"/>
                      <a:pt x="974" y="1195"/>
                    </a:cubicBezTo>
                    <a:lnTo>
                      <a:pt x="975" y="1161"/>
                    </a:lnTo>
                    <a:cubicBezTo>
                      <a:pt x="975" y="1160"/>
                      <a:pt x="975" y="1159"/>
                      <a:pt x="975" y="1159"/>
                    </a:cubicBezTo>
                    <a:lnTo>
                      <a:pt x="1005" y="1082"/>
                    </a:lnTo>
                    <a:lnTo>
                      <a:pt x="1010" y="1055"/>
                    </a:lnTo>
                    <a:lnTo>
                      <a:pt x="1005" y="951"/>
                    </a:lnTo>
                    <a:lnTo>
                      <a:pt x="1006" y="937"/>
                    </a:lnTo>
                    <a:cubicBezTo>
                      <a:pt x="1006" y="936"/>
                      <a:pt x="1006" y="935"/>
                      <a:pt x="1006" y="935"/>
                    </a:cubicBezTo>
                    <a:lnTo>
                      <a:pt x="1021" y="896"/>
                    </a:lnTo>
                    <a:cubicBezTo>
                      <a:pt x="1021" y="894"/>
                      <a:pt x="1022" y="893"/>
                      <a:pt x="1023" y="892"/>
                    </a:cubicBezTo>
                    <a:lnTo>
                      <a:pt x="1028" y="887"/>
                    </a:lnTo>
                    <a:lnTo>
                      <a:pt x="1012" y="876"/>
                    </a:lnTo>
                    <a:lnTo>
                      <a:pt x="1008" y="876"/>
                    </a:lnTo>
                    <a:lnTo>
                      <a:pt x="1003" y="876"/>
                    </a:lnTo>
                    <a:lnTo>
                      <a:pt x="997" y="875"/>
                    </a:lnTo>
                    <a:lnTo>
                      <a:pt x="989" y="871"/>
                    </a:lnTo>
                    <a:lnTo>
                      <a:pt x="979" y="876"/>
                    </a:lnTo>
                    <a:cubicBezTo>
                      <a:pt x="978" y="876"/>
                      <a:pt x="977" y="877"/>
                      <a:pt x="975" y="877"/>
                    </a:cubicBezTo>
                    <a:lnTo>
                      <a:pt x="971" y="877"/>
                    </a:lnTo>
                    <a:cubicBezTo>
                      <a:pt x="970" y="877"/>
                      <a:pt x="969" y="876"/>
                      <a:pt x="968" y="876"/>
                    </a:cubicBezTo>
                    <a:lnTo>
                      <a:pt x="963" y="874"/>
                    </a:lnTo>
                    <a:lnTo>
                      <a:pt x="957" y="873"/>
                    </a:lnTo>
                    <a:lnTo>
                      <a:pt x="942" y="873"/>
                    </a:lnTo>
                    <a:lnTo>
                      <a:pt x="936" y="876"/>
                    </a:lnTo>
                    <a:lnTo>
                      <a:pt x="931" y="882"/>
                    </a:lnTo>
                    <a:cubicBezTo>
                      <a:pt x="930" y="883"/>
                      <a:pt x="929" y="884"/>
                      <a:pt x="928" y="884"/>
                    </a:cubicBezTo>
                    <a:lnTo>
                      <a:pt x="925" y="886"/>
                    </a:lnTo>
                    <a:cubicBezTo>
                      <a:pt x="924" y="886"/>
                      <a:pt x="923" y="886"/>
                      <a:pt x="923" y="886"/>
                    </a:cubicBezTo>
                    <a:lnTo>
                      <a:pt x="919" y="887"/>
                    </a:lnTo>
                    <a:cubicBezTo>
                      <a:pt x="919" y="887"/>
                      <a:pt x="918" y="887"/>
                      <a:pt x="917" y="887"/>
                    </a:cubicBezTo>
                    <a:lnTo>
                      <a:pt x="834" y="869"/>
                    </a:lnTo>
                    <a:cubicBezTo>
                      <a:pt x="833" y="869"/>
                      <a:pt x="831" y="868"/>
                      <a:pt x="830" y="867"/>
                    </a:cubicBezTo>
                    <a:lnTo>
                      <a:pt x="827" y="863"/>
                    </a:lnTo>
                    <a:cubicBezTo>
                      <a:pt x="826" y="862"/>
                      <a:pt x="825" y="861"/>
                      <a:pt x="825" y="860"/>
                    </a:cubicBezTo>
                    <a:lnTo>
                      <a:pt x="821" y="852"/>
                    </a:lnTo>
                    <a:cubicBezTo>
                      <a:pt x="821" y="851"/>
                      <a:pt x="821" y="850"/>
                      <a:pt x="821" y="850"/>
                    </a:cubicBezTo>
                    <a:lnTo>
                      <a:pt x="820" y="835"/>
                    </a:lnTo>
                    <a:lnTo>
                      <a:pt x="818" y="827"/>
                    </a:lnTo>
                    <a:lnTo>
                      <a:pt x="817" y="817"/>
                    </a:lnTo>
                    <a:lnTo>
                      <a:pt x="818" y="809"/>
                    </a:lnTo>
                    <a:cubicBezTo>
                      <a:pt x="818" y="807"/>
                      <a:pt x="819" y="806"/>
                      <a:pt x="820" y="804"/>
                    </a:cubicBezTo>
                    <a:lnTo>
                      <a:pt x="826" y="798"/>
                    </a:lnTo>
                    <a:lnTo>
                      <a:pt x="833" y="786"/>
                    </a:lnTo>
                    <a:lnTo>
                      <a:pt x="837" y="775"/>
                    </a:lnTo>
                    <a:cubicBezTo>
                      <a:pt x="838" y="773"/>
                      <a:pt x="839" y="772"/>
                      <a:pt x="840" y="772"/>
                    </a:cubicBezTo>
                    <a:lnTo>
                      <a:pt x="855" y="757"/>
                    </a:lnTo>
                    <a:lnTo>
                      <a:pt x="850" y="739"/>
                    </a:lnTo>
                    <a:lnTo>
                      <a:pt x="849" y="729"/>
                    </a:lnTo>
                    <a:lnTo>
                      <a:pt x="851" y="718"/>
                    </a:lnTo>
                    <a:lnTo>
                      <a:pt x="859" y="686"/>
                    </a:lnTo>
                    <a:lnTo>
                      <a:pt x="861" y="665"/>
                    </a:lnTo>
                    <a:lnTo>
                      <a:pt x="856" y="639"/>
                    </a:lnTo>
                    <a:cubicBezTo>
                      <a:pt x="856" y="638"/>
                      <a:pt x="856" y="637"/>
                      <a:pt x="857" y="636"/>
                    </a:cubicBezTo>
                    <a:lnTo>
                      <a:pt x="859" y="628"/>
                    </a:lnTo>
                    <a:cubicBezTo>
                      <a:pt x="860" y="627"/>
                      <a:pt x="860" y="626"/>
                      <a:pt x="862" y="625"/>
                    </a:cubicBezTo>
                    <a:lnTo>
                      <a:pt x="880" y="610"/>
                    </a:lnTo>
                    <a:lnTo>
                      <a:pt x="880" y="608"/>
                    </a:lnTo>
                    <a:lnTo>
                      <a:pt x="876" y="599"/>
                    </a:lnTo>
                    <a:lnTo>
                      <a:pt x="873" y="592"/>
                    </a:lnTo>
                    <a:lnTo>
                      <a:pt x="865" y="581"/>
                    </a:lnTo>
                    <a:lnTo>
                      <a:pt x="862" y="574"/>
                    </a:lnTo>
                    <a:lnTo>
                      <a:pt x="860" y="566"/>
                    </a:lnTo>
                    <a:cubicBezTo>
                      <a:pt x="860" y="565"/>
                      <a:pt x="860" y="564"/>
                      <a:pt x="860" y="564"/>
                    </a:cubicBezTo>
                    <a:lnTo>
                      <a:pt x="861" y="554"/>
                    </a:lnTo>
                    <a:lnTo>
                      <a:pt x="870" y="524"/>
                    </a:lnTo>
                    <a:lnTo>
                      <a:pt x="870" y="521"/>
                    </a:lnTo>
                    <a:lnTo>
                      <a:pt x="868" y="518"/>
                    </a:lnTo>
                    <a:lnTo>
                      <a:pt x="852" y="500"/>
                    </a:lnTo>
                    <a:cubicBezTo>
                      <a:pt x="850" y="499"/>
                      <a:pt x="850" y="496"/>
                      <a:pt x="850" y="494"/>
                    </a:cubicBezTo>
                    <a:lnTo>
                      <a:pt x="851" y="488"/>
                    </a:lnTo>
                    <a:cubicBezTo>
                      <a:pt x="851" y="486"/>
                      <a:pt x="852" y="484"/>
                      <a:pt x="853" y="483"/>
                    </a:cubicBezTo>
                    <a:lnTo>
                      <a:pt x="860" y="477"/>
                    </a:lnTo>
                    <a:cubicBezTo>
                      <a:pt x="861" y="476"/>
                      <a:pt x="862" y="475"/>
                      <a:pt x="863" y="475"/>
                    </a:cubicBezTo>
                    <a:lnTo>
                      <a:pt x="880" y="470"/>
                    </a:lnTo>
                    <a:cubicBezTo>
                      <a:pt x="882" y="469"/>
                      <a:pt x="883" y="469"/>
                      <a:pt x="885" y="470"/>
                    </a:cubicBezTo>
                    <a:lnTo>
                      <a:pt x="917" y="478"/>
                    </a:lnTo>
                    <a:lnTo>
                      <a:pt x="932" y="477"/>
                    </a:lnTo>
                    <a:cubicBezTo>
                      <a:pt x="934" y="477"/>
                      <a:pt x="936" y="478"/>
                      <a:pt x="937" y="479"/>
                    </a:cubicBezTo>
                    <a:lnTo>
                      <a:pt x="943" y="483"/>
                    </a:lnTo>
                    <a:cubicBezTo>
                      <a:pt x="944" y="484"/>
                      <a:pt x="944" y="484"/>
                      <a:pt x="945" y="485"/>
                    </a:cubicBezTo>
                    <a:lnTo>
                      <a:pt x="951" y="495"/>
                    </a:lnTo>
                    <a:lnTo>
                      <a:pt x="953" y="495"/>
                    </a:lnTo>
                    <a:lnTo>
                      <a:pt x="964" y="494"/>
                    </a:lnTo>
                    <a:lnTo>
                      <a:pt x="974" y="494"/>
                    </a:lnTo>
                    <a:cubicBezTo>
                      <a:pt x="975" y="495"/>
                      <a:pt x="976" y="495"/>
                      <a:pt x="977" y="495"/>
                    </a:cubicBezTo>
                    <a:lnTo>
                      <a:pt x="988" y="501"/>
                    </a:lnTo>
                    <a:lnTo>
                      <a:pt x="1001" y="510"/>
                    </a:lnTo>
                    <a:lnTo>
                      <a:pt x="1017" y="524"/>
                    </a:lnTo>
                    <a:lnTo>
                      <a:pt x="1022" y="526"/>
                    </a:lnTo>
                    <a:lnTo>
                      <a:pt x="1030" y="526"/>
                    </a:lnTo>
                    <a:lnTo>
                      <a:pt x="1052" y="518"/>
                    </a:lnTo>
                    <a:lnTo>
                      <a:pt x="1058" y="513"/>
                    </a:lnTo>
                    <a:lnTo>
                      <a:pt x="1061" y="508"/>
                    </a:lnTo>
                    <a:lnTo>
                      <a:pt x="1061" y="493"/>
                    </a:lnTo>
                    <a:cubicBezTo>
                      <a:pt x="1061" y="491"/>
                      <a:pt x="1061" y="490"/>
                      <a:pt x="1062" y="489"/>
                    </a:cubicBezTo>
                    <a:lnTo>
                      <a:pt x="1076" y="457"/>
                    </a:lnTo>
                    <a:lnTo>
                      <a:pt x="1074" y="445"/>
                    </a:lnTo>
                    <a:cubicBezTo>
                      <a:pt x="1073" y="444"/>
                      <a:pt x="1073" y="443"/>
                      <a:pt x="1074" y="442"/>
                    </a:cubicBezTo>
                    <a:lnTo>
                      <a:pt x="1078" y="421"/>
                    </a:lnTo>
                    <a:lnTo>
                      <a:pt x="1083" y="411"/>
                    </a:lnTo>
                    <a:lnTo>
                      <a:pt x="1083" y="406"/>
                    </a:lnTo>
                    <a:lnTo>
                      <a:pt x="1078" y="398"/>
                    </a:lnTo>
                    <a:lnTo>
                      <a:pt x="1072" y="385"/>
                    </a:lnTo>
                    <a:lnTo>
                      <a:pt x="1065" y="376"/>
                    </a:lnTo>
                    <a:cubicBezTo>
                      <a:pt x="1065" y="375"/>
                      <a:pt x="1065" y="374"/>
                      <a:pt x="1064" y="373"/>
                    </a:cubicBezTo>
                    <a:lnTo>
                      <a:pt x="1048" y="311"/>
                    </a:lnTo>
                    <a:lnTo>
                      <a:pt x="1040" y="313"/>
                    </a:lnTo>
                    <a:lnTo>
                      <a:pt x="1026" y="316"/>
                    </a:lnTo>
                    <a:cubicBezTo>
                      <a:pt x="1025" y="316"/>
                      <a:pt x="1024" y="316"/>
                      <a:pt x="1023" y="316"/>
                    </a:cubicBezTo>
                    <a:lnTo>
                      <a:pt x="1016" y="314"/>
                    </a:lnTo>
                    <a:cubicBezTo>
                      <a:pt x="1015" y="314"/>
                      <a:pt x="1014" y="314"/>
                      <a:pt x="1013" y="313"/>
                    </a:cubicBezTo>
                    <a:lnTo>
                      <a:pt x="1008" y="310"/>
                    </a:lnTo>
                    <a:cubicBezTo>
                      <a:pt x="1008" y="309"/>
                      <a:pt x="1007" y="308"/>
                      <a:pt x="1006" y="308"/>
                    </a:cubicBezTo>
                    <a:lnTo>
                      <a:pt x="982" y="275"/>
                    </a:lnTo>
                    <a:lnTo>
                      <a:pt x="976" y="268"/>
                    </a:lnTo>
                    <a:lnTo>
                      <a:pt x="958" y="252"/>
                    </a:lnTo>
                    <a:cubicBezTo>
                      <a:pt x="957" y="251"/>
                      <a:pt x="956" y="249"/>
                      <a:pt x="956" y="248"/>
                    </a:cubicBezTo>
                    <a:lnTo>
                      <a:pt x="954" y="239"/>
                    </a:lnTo>
                    <a:cubicBezTo>
                      <a:pt x="953" y="238"/>
                      <a:pt x="953" y="235"/>
                      <a:pt x="954" y="234"/>
                    </a:cubicBezTo>
                    <a:lnTo>
                      <a:pt x="959" y="226"/>
                    </a:lnTo>
                    <a:cubicBezTo>
                      <a:pt x="959" y="225"/>
                      <a:pt x="959" y="225"/>
                      <a:pt x="960" y="224"/>
                    </a:cubicBezTo>
                    <a:lnTo>
                      <a:pt x="966" y="218"/>
                    </a:lnTo>
                    <a:lnTo>
                      <a:pt x="969" y="213"/>
                    </a:lnTo>
                    <a:lnTo>
                      <a:pt x="970" y="207"/>
                    </a:lnTo>
                    <a:lnTo>
                      <a:pt x="966" y="182"/>
                    </a:lnTo>
                    <a:lnTo>
                      <a:pt x="957" y="191"/>
                    </a:lnTo>
                    <a:cubicBezTo>
                      <a:pt x="955" y="192"/>
                      <a:pt x="953" y="192"/>
                      <a:pt x="952" y="192"/>
                    </a:cubicBezTo>
                    <a:lnTo>
                      <a:pt x="945" y="192"/>
                    </a:lnTo>
                    <a:cubicBezTo>
                      <a:pt x="945" y="192"/>
                      <a:pt x="944" y="192"/>
                      <a:pt x="943" y="191"/>
                    </a:cubicBezTo>
                    <a:lnTo>
                      <a:pt x="935" y="188"/>
                    </a:lnTo>
                    <a:lnTo>
                      <a:pt x="919" y="178"/>
                    </a:lnTo>
                    <a:lnTo>
                      <a:pt x="908" y="173"/>
                    </a:lnTo>
                    <a:lnTo>
                      <a:pt x="897" y="169"/>
                    </a:lnTo>
                    <a:lnTo>
                      <a:pt x="864" y="163"/>
                    </a:lnTo>
                    <a:cubicBezTo>
                      <a:pt x="863" y="163"/>
                      <a:pt x="862" y="162"/>
                      <a:pt x="862" y="162"/>
                    </a:cubicBezTo>
                    <a:lnTo>
                      <a:pt x="815" y="132"/>
                    </a:lnTo>
                    <a:lnTo>
                      <a:pt x="809" y="130"/>
                    </a:lnTo>
                    <a:lnTo>
                      <a:pt x="802" y="128"/>
                    </a:lnTo>
                    <a:lnTo>
                      <a:pt x="790" y="130"/>
                    </a:lnTo>
                    <a:lnTo>
                      <a:pt x="783" y="133"/>
                    </a:lnTo>
                    <a:lnTo>
                      <a:pt x="777" y="139"/>
                    </a:lnTo>
                    <a:lnTo>
                      <a:pt x="774" y="143"/>
                    </a:lnTo>
                    <a:lnTo>
                      <a:pt x="763" y="163"/>
                    </a:lnTo>
                    <a:cubicBezTo>
                      <a:pt x="761" y="166"/>
                      <a:pt x="759" y="167"/>
                      <a:pt x="756" y="167"/>
                    </a:cubicBezTo>
                    <a:lnTo>
                      <a:pt x="747" y="168"/>
                    </a:lnTo>
                    <a:cubicBezTo>
                      <a:pt x="745" y="168"/>
                      <a:pt x="744" y="168"/>
                      <a:pt x="743" y="167"/>
                    </a:cubicBezTo>
                    <a:lnTo>
                      <a:pt x="730" y="161"/>
                    </a:lnTo>
                    <a:lnTo>
                      <a:pt x="695" y="135"/>
                    </a:lnTo>
                    <a:lnTo>
                      <a:pt x="672" y="111"/>
                    </a:lnTo>
                    <a:cubicBezTo>
                      <a:pt x="671" y="110"/>
                      <a:pt x="671" y="109"/>
                      <a:pt x="670" y="108"/>
                    </a:cubicBezTo>
                    <a:lnTo>
                      <a:pt x="668" y="102"/>
                    </a:lnTo>
                    <a:cubicBezTo>
                      <a:pt x="668" y="101"/>
                      <a:pt x="667" y="100"/>
                      <a:pt x="667" y="99"/>
                    </a:cubicBezTo>
                    <a:lnTo>
                      <a:pt x="667" y="95"/>
                    </a:lnTo>
                    <a:lnTo>
                      <a:pt x="669" y="83"/>
                    </a:lnTo>
                    <a:lnTo>
                      <a:pt x="666" y="81"/>
                    </a:lnTo>
                    <a:lnTo>
                      <a:pt x="624" y="60"/>
                    </a:lnTo>
                    <a:lnTo>
                      <a:pt x="609" y="47"/>
                    </a:lnTo>
                    <a:lnTo>
                      <a:pt x="590" y="27"/>
                    </a:lnTo>
                    <a:lnTo>
                      <a:pt x="579" y="9"/>
                    </a:lnTo>
                    <a:lnTo>
                      <a:pt x="574" y="4"/>
                    </a:lnTo>
                    <a:lnTo>
                      <a:pt x="570" y="2"/>
                    </a:lnTo>
                    <a:lnTo>
                      <a:pt x="561" y="0"/>
                    </a:lnTo>
                    <a:lnTo>
                      <a:pt x="517" y="8"/>
                    </a:lnTo>
                    <a:lnTo>
                      <a:pt x="496" y="33"/>
                    </a:lnTo>
                    <a:cubicBezTo>
                      <a:pt x="496" y="34"/>
                      <a:pt x="495" y="34"/>
                      <a:pt x="494" y="35"/>
                    </a:cubicBezTo>
                    <a:lnTo>
                      <a:pt x="483" y="41"/>
                    </a:lnTo>
                    <a:lnTo>
                      <a:pt x="502" y="71"/>
                    </a:lnTo>
                    <a:lnTo>
                      <a:pt x="509" y="88"/>
                    </a:lnTo>
                    <a:cubicBezTo>
                      <a:pt x="510" y="91"/>
                      <a:pt x="510" y="94"/>
                      <a:pt x="508" y="96"/>
                    </a:cubicBezTo>
                    <a:cubicBezTo>
                      <a:pt x="507" y="98"/>
                      <a:pt x="505" y="99"/>
                      <a:pt x="502" y="99"/>
                    </a:cubicBezTo>
                    <a:lnTo>
                      <a:pt x="502" y="99"/>
                    </a:lnTo>
                    <a:lnTo>
                      <a:pt x="477" y="99"/>
                    </a:lnTo>
                    <a:lnTo>
                      <a:pt x="461" y="105"/>
                    </a:lnTo>
                    <a:lnTo>
                      <a:pt x="446" y="113"/>
                    </a:lnTo>
                    <a:lnTo>
                      <a:pt x="411" y="124"/>
                    </a:lnTo>
                    <a:lnTo>
                      <a:pt x="406" y="135"/>
                    </a:lnTo>
                    <a:lnTo>
                      <a:pt x="401" y="148"/>
                    </a:lnTo>
                    <a:cubicBezTo>
                      <a:pt x="401" y="149"/>
                      <a:pt x="400" y="150"/>
                      <a:pt x="399" y="151"/>
                    </a:cubicBezTo>
                    <a:lnTo>
                      <a:pt x="391" y="159"/>
                    </a:lnTo>
                    <a:lnTo>
                      <a:pt x="378" y="165"/>
                    </a:lnTo>
                    <a:lnTo>
                      <a:pt x="379" y="173"/>
                    </a:lnTo>
                    <a:lnTo>
                      <a:pt x="387" y="191"/>
                    </a:lnTo>
                    <a:lnTo>
                      <a:pt x="394" y="212"/>
                    </a:lnTo>
                    <a:cubicBezTo>
                      <a:pt x="394" y="213"/>
                      <a:pt x="395" y="215"/>
                      <a:pt x="395" y="215"/>
                    </a:cubicBezTo>
                    <a:lnTo>
                      <a:pt x="403" y="262"/>
                    </a:lnTo>
                    <a:lnTo>
                      <a:pt x="412" y="299"/>
                    </a:lnTo>
                    <a:lnTo>
                      <a:pt x="429" y="327"/>
                    </a:lnTo>
                    <a:lnTo>
                      <a:pt x="491" y="369"/>
                    </a:lnTo>
                    <a:cubicBezTo>
                      <a:pt x="493" y="370"/>
                      <a:pt x="494" y="373"/>
                      <a:pt x="494" y="375"/>
                    </a:cubicBezTo>
                    <a:cubicBezTo>
                      <a:pt x="494" y="378"/>
                      <a:pt x="493" y="380"/>
                      <a:pt x="492" y="382"/>
                    </a:cubicBezTo>
                    <a:lnTo>
                      <a:pt x="479" y="392"/>
                    </a:lnTo>
                    <a:lnTo>
                      <a:pt x="458" y="422"/>
                    </a:lnTo>
                    <a:lnTo>
                      <a:pt x="446" y="434"/>
                    </a:lnTo>
                    <a:cubicBezTo>
                      <a:pt x="445" y="435"/>
                      <a:pt x="444" y="435"/>
                      <a:pt x="443" y="436"/>
                    </a:cubicBezTo>
                    <a:lnTo>
                      <a:pt x="429" y="440"/>
                    </a:lnTo>
                    <a:cubicBezTo>
                      <a:pt x="428" y="440"/>
                      <a:pt x="427" y="440"/>
                      <a:pt x="427" y="440"/>
                    </a:cubicBezTo>
                    <a:lnTo>
                      <a:pt x="387" y="439"/>
                    </a:lnTo>
                    <a:lnTo>
                      <a:pt x="327" y="462"/>
                    </a:lnTo>
                    <a:lnTo>
                      <a:pt x="332" y="474"/>
                    </a:lnTo>
                    <a:lnTo>
                      <a:pt x="334" y="48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0" name="Freeform 51">
                <a:extLst>
                  <a:ext uri="{FF2B5EF4-FFF2-40B4-BE49-F238E27FC236}">
                    <a16:creationId xmlns="" xmlns:a16="http://schemas.microsoft.com/office/drawing/2014/main" id="{55BB7D3A-3A5B-43F8-9ED8-DBA06D33A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5308" y="2352404"/>
                <a:ext cx="553831" cy="759156"/>
              </a:xfrm>
              <a:custGeom>
                <a:avLst/>
                <a:gdLst>
                  <a:gd name="T0" fmla="*/ 878 w 905"/>
                  <a:gd name="T1" fmla="*/ 628 h 1238"/>
                  <a:gd name="T2" fmla="*/ 865 w 905"/>
                  <a:gd name="T3" fmla="*/ 578 h 1238"/>
                  <a:gd name="T4" fmla="*/ 856 w 905"/>
                  <a:gd name="T5" fmla="*/ 378 h 1238"/>
                  <a:gd name="T6" fmla="*/ 874 w 905"/>
                  <a:gd name="T7" fmla="*/ 295 h 1238"/>
                  <a:gd name="T8" fmla="*/ 866 w 905"/>
                  <a:gd name="T9" fmla="*/ 190 h 1238"/>
                  <a:gd name="T10" fmla="*/ 776 w 905"/>
                  <a:gd name="T11" fmla="*/ 129 h 1238"/>
                  <a:gd name="T12" fmla="*/ 758 w 905"/>
                  <a:gd name="T13" fmla="*/ 73 h 1238"/>
                  <a:gd name="T14" fmla="*/ 666 w 905"/>
                  <a:gd name="T15" fmla="*/ 36 h 1238"/>
                  <a:gd name="T16" fmla="*/ 581 w 905"/>
                  <a:gd name="T17" fmla="*/ 3 h 1238"/>
                  <a:gd name="T18" fmla="*/ 587 w 905"/>
                  <a:gd name="T19" fmla="*/ 88 h 1238"/>
                  <a:gd name="T20" fmla="*/ 497 w 905"/>
                  <a:gd name="T21" fmla="*/ 151 h 1238"/>
                  <a:gd name="T22" fmla="*/ 387 w 905"/>
                  <a:gd name="T23" fmla="*/ 144 h 1238"/>
                  <a:gd name="T24" fmla="*/ 99 w 905"/>
                  <a:gd name="T25" fmla="*/ 45 h 1238"/>
                  <a:gd name="T26" fmla="*/ 0 w 905"/>
                  <a:gd name="T27" fmla="*/ 20 h 1238"/>
                  <a:gd name="T28" fmla="*/ 20 w 905"/>
                  <a:gd name="T29" fmla="*/ 111 h 1238"/>
                  <a:gd name="T30" fmla="*/ 16 w 905"/>
                  <a:gd name="T31" fmla="*/ 133 h 1238"/>
                  <a:gd name="T32" fmla="*/ 62 w 905"/>
                  <a:gd name="T33" fmla="*/ 274 h 1238"/>
                  <a:gd name="T34" fmla="*/ 81 w 905"/>
                  <a:gd name="T35" fmla="*/ 323 h 1238"/>
                  <a:gd name="T36" fmla="*/ 133 w 905"/>
                  <a:gd name="T37" fmla="*/ 346 h 1238"/>
                  <a:gd name="T38" fmla="*/ 97 w 905"/>
                  <a:gd name="T39" fmla="*/ 374 h 1238"/>
                  <a:gd name="T40" fmla="*/ 127 w 905"/>
                  <a:gd name="T41" fmla="*/ 413 h 1238"/>
                  <a:gd name="T42" fmla="*/ 95 w 905"/>
                  <a:gd name="T43" fmla="*/ 435 h 1238"/>
                  <a:gd name="T44" fmla="*/ 118 w 905"/>
                  <a:gd name="T45" fmla="*/ 481 h 1238"/>
                  <a:gd name="T46" fmla="*/ 117 w 905"/>
                  <a:gd name="T47" fmla="*/ 531 h 1238"/>
                  <a:gd name="T48" fmla="*/ 102 w 905"/>
                  <a:gd name="T49" fmla="*/ 556 h 1238"/>
                  <a:gd name="T50" fmla="*/ 116 w 905"/>
                  <a:gd name="T51" fmla="*/ 587 h 1238"/>
                  <a:gd name="T52" fmla="*/ 124 w 905"/>
                  <a:gd name="T53" fmla="*/ 616 h 1238"/>
                  <a:gd name="T54" fmla="*/ 130 w 905"/>
                  <a:gd name="T55" fmla="*/ 659 h 1238"/>
                  <a:gd name="T56" fmla="*/ 278 w 905"/>
                  <a:gd name="T57" fmla="*/ 664 h 1238"/>
                  <a:gd name="T58" fmla="*/ 169 w 905"/>
                  <a:gd name="T59" fmla="*/ 739 h 1238"/>
                  <a:gd name="T60" fmla="*/ 176 w 905"/>
                  <a:gd name="T61" fmla="*/ 779 h 1238"/>
                  <a:gd name="T62" fmla="*/ 289 w 905"/>
                  <a:gd name="T63" fmla="*/ 915 h 1238"/>
                  <a:gd name="T64" fmla="*/ 384 w 905"/>
                  <a:gd name="T65" fmla="*/ 1065 h 1238"/>
                  <a:gd name="T66" fmla="*/ 369 w 905"/>
                  <a:gd name="T67" fmla="*/ 1094 h 1238"/>
                  <a:gd name="T68" fmla="*/ 428 w 905"/>
                  <a:gd name="T69" fmla="*/ 1112 h 1238"/>
                  <a:gd name="T70" fmla="*/ 380 w 905"/>
                  <a:gd name="T71" fmla="*/ 1150 h 1238"/>
                  <a:gd name="T72" fmla="*/ 436 w 905"/>
                  <a:gd name="T73" fmla="*/ 1178 h 1238"/>
                  <a:gd name="T74" fmla="*/ 442 w 905"/>
                  <a:gd name="T75" fmla="*/ 1203 h 1238"/>
                  <a:gd name="T76" fmla="*/ 466 w 905"/>
                  <a:gd name="T77" fmla="*/ 1214 h 1238"/>
                  <a:gd name="T78" fmla="*/ 508 w 905"/>
                  <a:gd name="T79" fmla="*/ 1203 h 1238"/>
                  <a:gd name="T80" fmla="*/ 537 w 905"/>
                  <a:gd name="T81" fmla="*/ 1222 h 1238"/>
                  <a:gd name="T82" fmla="*/ 596 w 905"/>
                  <a:gd name="T83" fmla="*/ 1226 h 1238"/>
                  <a:gd name="T84" fmla="*/ 580 w 905"/>
                  <a:gd name="T85" fmla="*/ 1199 h 1238"/>
                  <a:gd name="T86" fmla="*/ 595 w 905"/>
                  <a:gd name="T87" fmla="*/ 1147 h 1238"/>
                  <a:gd name="T88" fmla="*/ 594 w 905"/>
                  <a:gd name="T89" fmla="*/ 1121 h 1238"/>
                  <a:gd name="T90" fmla="*/ 577 w 905"/>
                  <a:gd name="T91" fmla="*/ 1083 h 1238"/>
                  <a:gd name="T92" fmla="*/ 638 w 905"/>
                  <a:gd name="T93" fmla="*/ 1073 h 1238"/>
                  <a:gd name="T94" fmla="*/ 641 w 905"/>
                  <a:gd name="T95" fmla="*/ 1056 h 1238"/>
                  <a:gd name="T96" fmla="*/ 655 w 905"/>
                  <a:gd name="T97" fmla="*/ 1038 h 1238"/>
                  <a:gd name="T98" fmla="*/ 655 w 905"/>
                  <a:gd name="T99" fmla="*/ 991 h 1238"/>
                  <a:gd name="T100" fmla="*/ 676 w 905"/>
                  <a:gd name="T101" fmla="*/ 983 h 1238"/>
                  <a:gd name="T102" fmla="*/ 697 w 905"/>
                  <a:gd name="T103" fmla="*/ 926 h 1238"/>
                  <a:gd name="T104" fmla="*/ 662 w 905"/>
                  <a:gd name="T105" fmla="*/ 897 h 1238"/>
                  <a:gd name="T106" fmla="*/ 671 w 905"/>
                  <a:gd name="T107" fmla="*/ 833 h 1238"/>
                  <a:gd name="T108" fmla="*/ 692 w 905"/>
                  <a:gd name="T109" fmla="*/ 864 h 1238"/>
                  <a:gd name="T110" fmla="*/ 732 w 905"/>
                  <a:gd name="T111" fmla="*/ 937 h 1238"/>
                  <a:gd name="T112" fmla="*/ 741 w 905"/>
                  <a:gd name="T113" fmla="*/ 950 h 1238"/>
                  <a:gd name="T114" fmla="*/ 779 w 905"/>
                  <a:gd name="T115" fmla="*/ 947 h 1238"/>
                  <a:gd name="T116" fmla="*/ 820 w 905"/>
                  <a:gd name="T117" fmla="*/ 877 h 1238"/>
                  <a:gd name="T118" fmla="*/ 797 w 905"/>
                  <a:gd name="T119" fmla="*/ 798 h 1238"/>
                  <a:gd name="T120" fmla="*/ 805 w 905"/>
                  <a:gd name="T121" fmla="*/ 768 h 1238"/>
                  <a:gd name="T122" fmla="*/ 840 w 905"/>
                  <a:gd name="T123" fmla="*/ 742 h 1238"/>
                  <a:gd name="T124" fmla="*/ 847 w 905"/>
                  <a:gd name="T125" fmla="*/ 664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05" h="1238">
                    <a:moveTo>
                      <a:pt x="847" y="664"/>
                    </a:moveTo>
                    <a:lnTo>
                      <a:pt x="879" y="676"/>
                    </a:lnTo>
                    <a:lnTo>
                      <a:pt x="904" y="640"/>
                    </a:lnTo>
                    <a:lnTo>
                      <a:pt x="881" y="630"/>
                    </a:lnTo>
                    <a:cubicBezTo>
                      <a:pt x="880" y="630"/>
                      <a:pt x="879" y="629"/>
                      <a:pt x="878" y="628"/>
                    </a:cubicBezTo>
                    <a:lnTo>
                      <a:pt x="873" y="621"/>
                    </a:lnTo>
                    <a:lnTo>
                      <a:pt x="866" y="608"/>
                    </a:lnTo>
                    <a:cubicBezTo>
                      <a:pt x="866" y="608"/>
                      <a:pt x="866" y="607"/>
                      <a:pt x="866" y="606"/>
                    </a:cubicBezTo>
                    <a:lnTo>
                      <a:pt x="864" y="594"/>
                    </a:lnTo>
                    <a:lnTo>
                      <a:pt x="865" y="578"/>
                    </a:lnTo>
                    <a:lnTo>
                      <a:pt x="866" y="561"/>
                    </a:lnTo>
                    <a:lnTo>
                      <a:pt x="865" y="520"/>
                    </a:lnTo>
                    <a:lnTo>
                      <a:pt x="856" y="421"/>
                    </a:lnTo>
                    <a:lnTo>
                      <a:pt x="855" y="390"/>
                    </a:lnTo>
                    <a:lnTo>
                      <a:pt x="856" y="378"/>
                    </a:lnTo>
                    <a:lnTo>
                      <a:pt x="860" y="366"/>
                    </a:lnTo>
                    <a:lnTo>
                      <a:pt x="871" y="341"/>
                    </a:lnTo>
                    <a:lnTo>
                      <a:pt x="876" y="324"/>
                    </a:lnTo>
                    <a:lnTo>
                      <a:pt x="876" y="312"/>
                    </a:lnTo>
                    <a:lnTo>
                      <a:pt x="874" y="295"/>
                    </a:lnTo>
                    <a:lnTo>
                      <a:pt x="862" y="242"/>
                    </a:lnTo>
                    <a:lnTo>
                      <a:pt x="860" y="223"/>
                    </a:lnTo>
                    <a:lnTo>
                      <a:pt x="860" y="208"/>
                    </a:lnTo>
                    <a:cubicBezTo>
                      <a:pt x="860" y="207"/>
                      <a:pt x="860" y="207"/>
                      <a:pt x="861" y="206"/>
                    </a:cubicBezTo>
                    <a:lnTo>
                      <a:pt x="866" y="190"/>
                    </a:lnTo>
                    <a:lnTo>
                      <a:pt x="865" y="188"/>
                    </a:lnTo>
                    <a:lnTo>
                      <a:pt x="856" y="181"/>
                    </a:lnTo>
                    <a:lnTo>
                      <a:pt x="789" y="142"/>
                    </a:lnTo>
                    <a:lnTo>
                      <a:pt x="788" y="141"/>
                    </a:lnTo>
                    <a:lnTo>
                      <a:pt x="776" y="129"/>
                    </a:lnTo>
                    <a:lnTo>
                      <a:pt x="764" y="109"/>
                    </a:lnTo>
                    <a:lnTo>
                      <a:pt x="763" y="108"/>
                    </a:lnTo>
                    <a:lnTo>
                      <a:pt x="759" y="93"/>
                    </a:lnTo>
                    <a:lnTo>
                      <a:pt x="757" y="83"/>
                    </a:lnTo>
                    <a:lnTo>
                      <a:pt x="758" y="73"/>
                    </a:lnTo>
                    <a:lnTo>
                      <a:pt x="735" y="72"/>
                    </a:lnTo>
                    <a:cubicBezTo>
                      <a:pt x="735" y="72"/>
                      <a:pt x="734" y="72"/>
                      <a:pt x="733" y="72"/>
                    </a:cubicBezTo>
                    <a:lnTo>
                      <a:pt x="700" y="60"/>
                    </a:lnTo>
                    <a:cubicBezTo>
                      <a:pt x="699" y="60"/>
                      <a:pt x="699" y="60"/>
                      <a:pt x="698" y="59"/>
                    </a:cubicBezTo>
                    <a:lnTo>
                      <a:pt x="666" y="36"/>
                    </a:lnTo>
                    <a:cubicBezTo>
                      <a:pt x="666" y="36"/>
                      <a:pt x="665" y="35"/>
                      <a:pt x="665" y="34"/>
                    </a:cubicBezTo>
                    <a:lnTo>
                      <a:pt x="650" y="19"/>
                    </a:lnTo>
                    <a:lnTo>
                      <a:pt x="634" y="11"/>
                    </a:lnTo>
                    <a:lnTo>
                      <a:pt x="585" y="0"/>
                    </a:lnTo>
                    <a:lnTo>
                      <a:pt x="581" y="3"/>
                    </a:lnTo>
                    <a:lnTo>
                      <a:pt x="578" y="12"/>
                    </a:lnTo>
                    <a:lnTo>
                      <a:pt x="578" y="27"/>
                    </a:lnTo>
                    <a:lnTo>
                      <a:pt x="603" y="56"/>
                    </a:lnTo>
                    <a:cubicBezTo>
                      <a:pt x="606" y="59"/>
                      <a:pt x="606" y="63"/>
                      <a:pt x="603" y="66"/>
                    </a:cubicBezTo>
                    <a:lnTo>
                      <a:pt x="587" y="88"/>
                    </a:lnTo>
                    <a:cubicBezTo>
                      <a:pt x="587" y="90"/>
                      <a:pt x="585" y="91"/>
                      <a:pt x="584" y="91"/>
                    </a:cubicBezTo>
                    <a:lnTo>
                      <a:pt x="527" y="116"/>
                    </a:lnTo>
                    <a:lnTo>
                      <a:pt x="509" y="133"/>
                    </a:lnTo>
                    <a:lnTo>
                      <a:pt x="499" y="149"/>
                    </a:lnTo>
                    <a:cubicBezTo>
                      <a:pt x="499" y="149"/>
                      <a:pt x="498" y="150"/>
                      <a:pt x="497" y="151"/>
                    </a:cubicBezTo>
                    <a:lnTo>
                      <a:pt x="484" y="161"/>
                    </a:lnTo>
                    <a:cubicBezTo>
                      <a:pt x="482" y="162"/>
                      <a:pt x="480" y="163"/>
                      <a:pt x="478" y="162"/>
                    </a:cubicBezTo>
                    <a:lnTo>
                      <a:pt x="411" y="152"/>
                    </a:lnTo>
                    <a:lnTo>
                      <a:pt x="390" y="146"/>
                    </a:lnTo>
                    <a:cubicBezTo>
                      <a:pt x="389" y="145"/>
                      <a:pt x="387" y="145"/>
                      <a:pt x="387" y="144"/>
                    </a:cubicBezTo>
                    <a:lnTo>
                      <a:pt x="370" y="127"/>
                    </a:lnTo>
                    <a:lnTo>
                      <a:pt x="314" y="91"/>
                    </a:lnTo>
                    <a:lnTo>
                      <a:pt x="153" y="99"/>
                    </a:lnTo>
                    <a:cubicBezTo>
                      <a:pt x="151" y="99"/>
                      <a:pt x="148" y="98"/>
                      <a:pt x="146" y="96"/>
                    </a:cubicBezTo>
                    <a:lnTo>
                      <a:pt x="99" y="45"/>
                    </a:lnTo>
                    <a:lnTo>
                      <a:pt x="75" y="42"/>
                    </a:lnTo>
                    <a:cubicBezTo>
                      <a:pt x="74" y="42"/>
                      <a:pt x="74" y="41"/>
                      <a:pt x="73" y="41"/>
                    </a:cubicBezTo>
                    <a:lnTo>
                      <a:pt x="16" y="13"/>
                    </a:lnTo>
                    <a:lnTo>
                      <a:pt x="5" y="5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23" y="91"/>
                    </a:lnTo>
                    <a:cubicBezTo>
                      <a:pt x="24" y="92"/>
                      <a:pt x="24" y="94"/>
                      <a:pt x="24" y="96"/>
                    </a:cubicBezTo>
                    <a:lnTo>
                      <a:pt x="20" y="110"/>
                    </a:lnTo>
                    <a:cubicBezTo>
                      <a:pt x="20" y="110"/>
                      <a:pt x="20" y="110"/>
                      <a:pt x="20" y="111"/>
                    </a:cubicBezTo>
                    <a:lnTo>
                      <a:pt x="22" y="115"/>
                    </a:lnTo>
                    <a:cubicBezTo>
                      <a:pt x="24" y="117"/>
                      <a:pt x="25" y="121"/>
                      <a:pt x="23" y="123"/>
                    </a:cubicBezTo>
                    <a:lnTo>
                      <a:pt x="20" y="128"/>
                    </a:lnTo>
                    <a:cubicBezTo>
                      <a:pt x="20" y="129"/>
                      <a:pt x="19" y="129"/>
                      <a:pt x="19" y="130"/>
                    </a:cubicBezTo>
                    <a:lnTo>
                      <a:pt x="16" y="133"/>
                    </a:lnTo>
                    <a:lnTo>
                      <a:pt x="51" y="235"/>
                    </a:lnTo>
                    <a:lnTo>
                      <a:pt x="65" y="250"/>
                    </a:lnTo>
                    <a:cubicBezTo>
                      <a:pt x="66" y="251"/>
                      <a:pt x="67" y="253"/>
                      <a:pt x="67" y="255"/>
                    </a:cubicBezTo>
                    <a:lnTo>
                      <a:pt x="67" y="266"/>
                    </a:lnTo>
                    <a:cubicBezTo>
                      <a:pt x="67" y="269"/>
                      <a:pt x="65" y="272"/>
                      <a:pt x="62" y="274"/>
                    </a:cubicBezTo>
                    <a:lnTo>
                      <a:pt x="49" y="279"/>
                    </a:lnTo>
                    <a:lnTo>
                      <a:pt x="50" y="291"/>
                    </a:lnTo>
                    <a:lnTo>
                      <a:pt x="60" y="309"/>
                    </a:lnTo>
                    <a:lnTo>
                      <a:pt x="72" y="321"/>
                    </a:lnTo>
                    <a:lnTo>
                      <a:pt x="81" y="323"/>
                    </a:lnTo>
                    <a:lnTo>
                      <a:pt x="113" y="324"/>
                    </a:lnTo>
                    <a:cubicBezTo>
                      <a:pt x="115" y="324"/>
                      <a:pt x="116" y="324"/>
                      <a:pt x="117" y="325"/>
                    </a:cubicBezTo>
                    <a:lnTo>
                      <a:pt x="131" y="332"/>
                    </a:lnTo>
                    <a:cubicBezTo>
                      <a:pt x="134" y="334"/>
                      <a:pt x="135" y="336"/>
                      <a:pt x="136" y="339"/>
                    </a:cubicBezTo>
                    <a:cubicBezTo>
                      <a:pt x="136" y="341"/>
                      <a:pt x="135" y="344"/>
                      <a:pt x="133" y="346"/>
                    </a:cubicBezTo>
                    <a:lnTo>
                      <a:pt x="114" y="362"/>
                    </a:lnTo>
                    <a:lnTo>
                      <a:pt x="102" y="369"/>
                    </a:lnTo>
                    <a:cubicBezTo>
                      <a:pt x="101" y="369"/>
                      <a:pt x="100" y="369"/>
                      <a:pt x="99" y="369"/>
                    </a:cubicBezTo>
                    <a:lnTo>
                      <a:pt x="95" y="370"/>
                    </a:lnTo>
                    <a:lnTo>
                      <a:pt x="97" y="374"/>
                    </a:lnTo>
                    <a:lnTo>
                      <a:pt x="102" y="382"/>
                    </a:lnTo>
                    <a:lnTo>
                      <a:pt x="111" y="389"/>
                    </a:lnTo>
                    <a:lnTo>
                      <a:pt x="123" y="394"/>
                    </a:lnTo>
                    <a:cubicBezTo>
                      <a:pt x="125" y="396"/>
                      <a:pt x="127" y="399"/>
                      <a:pt x="127" y="402"/>
                    </a:cubicBezTo>
                    <a:lnTo>
                      <a:pt x="127" y="413"/>
                    </a:lnTo>
                    <a:cubicBezTo>
                      <a:pt x="127" y="417"/>
                      <a:pt x="124" y="421"/>
                      <a:pt x="119" y="421"/>
                    </a:cubicBezTo>
                    <a:lnTo>
                      <a:pt x="108" y="421"/>
                    </a:lnTo>
                    <a:lnTo>
                      <a:pt x="101" y="424"/>
                    </a:lnTo>
                    <a:lnTo>
                      <a:pt x="96" y="431"/>
                    </a:lnTo>
                    <a:lnTo>
                      <a:pt x="95" y="435"/>
                    </a:lnTo>
                    <a:lnTo>
                      <a:pt x="105" y="441"/>
                    </a:lnTo>
                    <a:cubicBezTo>
                      <a:pt x="106" y="442"/>
                      <a:pt x="107" y="443"/>
                      <a:pt x="108" y="444"/>
                    </a:cubicBezTo>
                    <a:lnTo>
                      <a:pt x="117" y="459"/>
                    </a:lnTo>
                    <a:cubicBezTo>
                      <a:pt x="117" y="461"/>
                      <a:pt x="118" y="462"/>
                      <a:pt x="118" y="463"/>
                    </a:cubicBezTo>
                    <a:lnTo>
                      <a:pt x="118" y="481"/>
                    </a:lnTo>
                    <a:cubicBezTo>
                      <a:pt x="118" y="483"/>
                      <a:pt x="118" y="484"/>
                      <a:pt x="118" y="485"/>
                    </a:cubicBezTo>
                    <a:lnTo>
                      <a:pt x="111" y="500"/>
                    </a:lnTo>
                    <a:lnTo>
                      <a:pt x="116" y="514"/>
                    </a:lnTo>
                    <a:cubicBezTo>
                      <a:pt x="116" y="515"/>
                      <a:pt x="116" y="516"/>
                      <a:pt x="117" y="517"/>
                    </a:cubicBezTo>
                    <a:lnTo>
                      <a:pt x="117" y="531"/>
                    </a:lnTo>
                    <a:cubicBezTo>
                      <a:pt x="117" y="533"/>
                      <a:pt x="117" y="534"/>
                      <a:pt x="116" y="535"/>
                    </a:cubicBezTo>
                    <a:lnTo>
                      <a:pt x="111" y="546"/>
                    </a:lnTo>
                    <a:cubicBezTo>
                      <a:pt x="110" y="547"/>
                      <a:pt x="109" y="548"/>
                      <a:pt x="108" y="549"/>
                    </a:cubicBezTo>
                    <a:lnTo>
                      <a:pt x="102" y="554"/>
                    </a:lnTo>
                    <a:lnTo>
                      <a:pt x="102" y="556"/>
                    </a:lnTo>
                    <a:lnTo>
                      <a:pt x="109" y="563"/>
                    </a:lnTo>
                    <a:cubicBezTo>
                      <a:pt x="110" y="563"/>
                      <a:pt x="110" y="564"/>
                      <a:pt x="111" y="565"/>
                    </a:cubicBezTo>
                    <a:lnTo>
                      <a:pt x="116" y="573"/>
                    </a:lnTo>
                    <a:cubicBezTo>
                      <a:pt x="116" y="574"/>
                      <a:pt x="117" y="576"/>
                      <a:pt x="117" y="578"/>
                    </a:cubicBezTo>
                    <a:lnTo>
                      <a:pt x="116" y="587"/>
                    </a:lnTo>
                    <a:cubicBezTo>
                      <a:pt x="116" y="587"/>
                      <a:pt x="116" y="588"/>
                      <a:pt x="115" y="589"/>
                    </a:cubicBezTo>
                    <a:lnTo>
                      <a:pt x="113" y="595"/>
                    </a:lnTo>
                    <a:lnTo>
                      <a:pt x="119" y="598"/>
                    </a:lnTo>
                    <a:cubicBezTo>
                      <a:pt x="121" y="600"/>
                      <a:pt x="123" y="602"/>
                      <a:pt x="123" y="604"/>
                    </a:cubicBezTo>
                    <a:lnTo>
                      <a:pt x="124" y="616"/>
                    </a:lnTo>
                    <a:cubicBezTo>
                      <a:pt x="125" y="617"/>
                      <a:pt x="125" y="618"/>
                      <a:pt x="124" y="619"/>
                    </a:cubicBezTo>
                    <a:lnTo>
                      <a:pt x="121" y="634"/>
                    </a:lnTo>
                    <a:lnTo>
                      <a:pt x="119" y="650"/>
                    </a:lnTo>
                    <a:lnTo>
                      <a:pt x="122" y="658"/>
                    </a:lnTo>
                    <a:lnTo>
                      <a:pt x="130" y="659"/>
                    </a:lnTo>
                    <a:lnTo>
                      <a:pt x="160" y="650"/>
                    </a:lnTo>
                    <a:lnTo>
                      <a:pt x="221" y="647"/>
                    </a:lnTo>
                    <a:lnTo>
                      <a:pt x="251" y="651"/>
                    </a:lnTo>
                    <a:cubicBezTo>
                      <a:pt x="252" y="651"/>
                      <a:pt x="253" y="652"/>
                      <a:pt x="253" y="652"/>
                    </a:cubicBezTo>
                    <a:lnTo>
                      <a:pt x="278" y="664"/>
                    </a:lnTo>
                    <a:cubicBezTo>
                      <a:pt x="281" y="665"/>
                      <a:pt x="282" y="668"/>
                      <a:pt x="282" y="672"/>
                    </a:cubicBezTo>
                    <a:cubicBezTo>
                      <a:pt x="281" y="675"/>
                      <a:pt x="279" y="679"/>
                      <a:pt x="275" y="679"/>
                    </a:cubicBezTo>
                    <a:lnTo>
                      <a:pt x="167" y="687"/>
                    </a:lnTo>
                    <a:lnTo>
                      <a:pt x="143" y="703"/>
                    </a:lnTo>
                    <a:lnTo>
                      <a:pt x="169" y="739"/>
                    </a:lnTo>
                    <a:cubicBezTo>
                      <a:pt x="171" y="742"/>
                      <a:pt x="171" y="746"/>
                      <a:pt x="169" y="748"/>
                    </a:cubicBezTo>
                    <a:lnTo>
                      <a:pt x="164" y="756"/>
                    </a:lnTo>
                    <a:lnTo>
                      <a:pt x="157" y="774"/>
                    </a:lnTo>
                    <a:lnTo>
                      <a:pt x="172" y="777"/>
                    </a:lnTo>
                    <a:cubicBezTo>
                      <a:pt x="174" y="777"/>
                      <a:pt x="175" y="778"/>
                      <a:pt x="176" y="779"/>
                    </a:cubicBezTo>
                    <a:lnTo>
                      <a:pt x="197" y="795"/>
                    </a:lnTo>
                    <a:lnTo>
                      <a:pt x="214" y="814"/>
                    </a:lnTo>
                    <a:lnTo>
                      <a:pt x="223" y="822"/>
                    </a:lnTo>
                    <a:cubicBezTo>
                      <a:pt x="224" y="822"/>
                      <a:pt x="224" y="823"/>
                      <a:pt x="225" y="823"/>
                    </a:cubicBezTo>
                    <a:lnTo>
                      <a:pt x="289" y="915"/>
                    </a:lnTo>
                    <a:lnTo>
                      <a:pt x="341" y="969"/>
                    </a:lnTo>
                    <a:cubicBezTo>
                      <a:pt x="341" y="970"/>
                      <a:pt x="342" y="971"/>
                      <a:pt x="342" y="972"/>
                    </a:cubicBezTo>
                    <a:lnTo>
                      <a:pt x="370" y="1040"/>
                    </a:lnTo>
                    <a:lnTo>
                      <a:pt x="384" y="1056"/>
                    </a:lnTo>
                    <a:cubicBezTo>
                      <a:pt x="386" y="1058"/>
                      <a:pt x="386" y="1062"/>
                      <a:pt x="384" y="1065"/>
                    </a:cubicBezTo>
                    <a:lnTo>
                      <a:pt x="378" y="1074"/>
                    </a:lnTo>
                    <a:lnTo>
                      <a:pt x="373" y="1085"/>
                    </a:lnTo>
                    <a:cubicBezTo>
                      <a:pt x="372" y="1086"/>
                      <a:pt x="372" y="1086"/>
                      <a:pt x="371" y="1087"/>
                    </a:cubicBezTo>
                    <a:lnTo>
                      <a:pt x="369" y="1090"/>
                    </a:lnTo>
                    <a:lnTo>
                      <a:pt x="369" y="1094"/>
                    </a:lnTo>
                    <a:lnTo>
                      <a:pt x="378" y="1107"/>
                    </a:lnTo>
                    <a:lnTo>
                      <a:pt x="387" y="1109"/>
                    </a:lnTo>
                    <a:lnTo>
                      <a:pt x="419" y="1101"/>
                    </a:lnTo>
                    <a:cubicBezTo>
                      <a:pt x="422" y="1101"/>
                      <a:pt x="425" y="1102"/>
                      <a:pt x="427" y="1104"/>
                    </a:cubicBezTo>
                    <a:cubicBezTo>
                      <a:pt x="429" y="1106"/>
                      <a:pt x="429" y="1109"/>
                      <a:pt x="428" y="1112"/>
                    </a:cubicBezTo>
                    <a:lnTo>
                      <a:pt x="417" y="1138"/>
                    </a:lnTo>
                    <a:cubicBezTo>
                      <a:pt x="417" y="1140"/>
                      <a:pt x="415" y="1142"/>
                      <a:pt x="414" y="1142"/>
                    </a:cubicBezTo>
                    <a:lnTo>
                      <a:pt x="396" y="1153"/>
                    </a:lnTo>
                    <a:cubicBezTo>
                      <a:pt x="394" y="1154"/>
                      <a:pt x="392" y="1154"/>
                      <a:pt x="390" y="1153"/>
                    </a:cubicBezTo>
                    <a:lnTo>
                      <a:pt x="380" y="1150"/>
                    </a:lnTo>
                    <a:lnTo>
                      <a:pt x="391" y="1158"/>
                    </a:lnTo>
                    <a:lnTo>
                      <a:pt x="407" y="1164"/>
                    </a:lnTo>
                    <a:lnTo>
                      <a:pt x="419" y="1161"/>
                    </a:lnTo>
                    <a:cubicBezTo>
                      <a:pt x="422" y="1160"/>
                      <a:pt x="425" y="1161"/>
                      <a:pt x="427" y="1164"/>
                    </a:cubicBezTo>
                    <a:lnTo>
                      <a:pt x="436" y="1178"/>
                    </a:lnTo>
                    <a:cubicBezTo>
                      <a:pt x="437" y="1180"/>
                      <a:pt x="438" y="1183"/>
                      <a:pt x="436" y="1186"/>
                    </a:cubicBezTo>
                    <a:lnTo>
                      <a:pt x="440" y="1186"/>
                    </a:lnTo>
                    <a:cubicBezTo>
                      <a:pt x="442" y="1187"/>
                      <a:pt x="444" y="1188"/>
                      <a:pt x="445" y="1191"/>
                    </a:cubicBezTo>
                    <a:cubicBezTo>
                      <a:pt x="446" y="1193"/>
                      <a:pt x="446" y="1195"/>
                      <a:pt x="445" y="1198"/>
                    </a:cubicBezTo>
                    <a:lnTo>
                      <a:pt x="442" y="1203"/>
                    </a:lnTo>
                    <a:lnTo>
                      <a:pt x="440" y="1212"/>
                    </a:lnTo>
                    <a:lnTo>
                      <a:pt x="444" y="1212"/>
                    </a:lnTo>
                    <a:cubicBezTo>
                      <a:pt x="445" y="1212"/>
                      <a:pt x="445" y="1212"/>
                      <a:pt x="446" y="1213"/>
                    </a:cubicBezTo>
                    <a:lnTo>
                      <a:pt x="464" y="1220"/>
                    </a:lnTo>
                    <a:cubicBezTo>
                      <a:pt x="464" y="1218"/>
                      <a:pt x="464" y="1216"/>
                      <a:pt x="466" y="1214"/>
                    </a:cubicBezTo>
                    <a:lnTo>
                      <a:pt x="474" y="1202"/>
                    </a:lnTo>
                    <a:cubicBezTo>
                      <a:pt x="477" y="1198"/>
                      <a:pt x="482" y="1197"/>
                      <a:pt x="485" y="1200"/>
                    </a:cubicBezTo>
                    <a:lnTo>
                      <a:pt x="494" y="1205"/>
                    </a:lnTo>
                    <a:lnTo>
                      <a:pt x="503" y="1203"/>
                    </a:lnTo>
                    <a:cubicBezTo>
                      <a:pt x="505" y="1203"/>
                      <a:pt x="506" y="1203"/>
                      <a:pt x="508" y="1203"/>
                    </a:cubicBezTo>
                    <a:lnTo>
                      <a:pt x="519" y="1206"/>
                    </a:lnTo>
                    <a:cubicBezTo>
                      <a:pt x="522" y="1207"/>
                      <a:pt x="524" y="1209"/>
                      <a:pt x="524" y="1212"/>
                    </a:cubicBezTo>
                    <a:lnTo>
                      <a:pt x="528" y="1223"/>
                    </a:lnTo>
                    <a:cubicBezTo>
                      <a:pt x="528" y="1223"/>
                      <a:pt x="529" y="1222"/>
                      <a:pt x="530" y="1222"/>
                    </a:cubicBezTo>
                    <a:cubicBezTo>
                      <a:pt x="533" y="1221"/>
                      <a:pt x="535" y="1221"/>
                      <a:pt x="537" y="1222"/>
                    </a:cubicBezTo>
                    <a:lnTo>
                      <a:pt x="554" y="1234"/>
                    </a:lnTo>
                    <a:lnTo>
                      <a:pt x="575" y="1237"/>
                    </a:lnTo>
                    <a:lnTo>
                      <a:pt x="606" y="1235"/>
                    </a:lnTo>
                    <a:lnTo>
                      <a:pt x="600" y="1227"/>
                    </a:lnTo>
                    <a:lnTo>
                      <a:pt x="596" y="1226"/>
                    </a:lnTo>
                    <a:lnTo>
                      <a:pt x="585" y="1226"/>
                    </a:lnTo>
                    <a:cubicBezTo>
                      <a:pt x="583" y="1226"/>
                      <a:pt x="580" y="1225"/>
                      <a:pt x="578" y="1223"/>
                    </a:cubicBezTo>
                    <a:cubicBezTo>
                      <a:pt x="577" y="1221"/>
                      <a:pt x="576" y="1219"/>
                      <a:pt x="577" y="1216"/>
                    </a:cubicBezTo>
                    <a:lnTo>
                      <a:pt x="581" y="1201"/>
                    </a:lnTo>
                    <a:lnTo>
                      <a:pt x="580" y="1199"/>
                    </a:lnTo>
                    <a:cubicBezTo>
                      <a:pt x="580" y="1198"/>
                      <a:pt x="579" y="1198"/>
                      <a:pt x="579" y="1197"/>
                    </a:cubicBezTo>
                    <a:lnTo>
                      <a:pt x="577" y="1183"/>
                    </a:lnTo>
                    <a:cubicBezTo>
                      <a:pt x="576" y="1182"/>
                      <a:pt x="577" y="1180"/>
                      <a:pt x="577" y="1179"/>
                    </a:cubicBezTo>
                    <a:lnTo>
                      <a:pt x="588" y="1156"/>
                    </a:lnTo>
                    <a:lnTo>
                      <a:pt x="595" y="1147"/>
                    </a:lnTo>
                    <a:cubicBezTo>
                      <a:pt x="595" y="1146"/>
                      <a:pt x="596" y="1146"/>
                      <a:pt x="597" y="1145"/>
                    </a:cubicBezTo>
                    <a:lnTo>
                      <a:pt x="602" y="1140"/>
                    </a:lnTo>
                    <a:lnTo>
                      <a:pt x="602" y="1140"/>
                    </a:lnTo>
                    <a:cubicBezTo>
                      <a:pt x="597" y="1140"/>
                      <a:pt x="594" y="1137"/>
                      <a:pt x="594" y="1132"/>
                    </a:cubicBezTo>
                    <a:lnTo>
                      <a:pt x="594" y="1121"/>
                    </a:lnTo>
                    <a:cubicBezTo>
                      <a:pt x="594" y="1118"/>
                      <a:pt x="595" y="1116"/>
                      <a:pt x="598" y="1114"/>
                    </a:cubicBezTo>
                    <a:lnTo>
                      <a:pt x="594" y="1106"/>
                    </a:lnTo>
                    <a:lnTo>
                      <a:pt x="589" y="1099"/>
                    </a:lnTo>
                    <a:lnTo>
                      <a:pt x="580" y="1092"/>
                    </a:lnTo>
                    <a:cubicBezTo>
                      <a:pt x="577" y="1090"/>
                      <a:pt x="576" y="1087"/>
                      <a:pt x="577" y="1083"/>
                    </a:cubicBezTo>
                    <a:cubicBezTo>
                      <a:pt x="578" y="1080"/>
                      <a:pt x="581" y="1078"/>
                      <a:pt x="585" y="1078"/>
                    </a:cubicBezTo>
                    <a:lnTo>
                      <a:pt x="603" y="1079"/>
                    </a:lnTo>
                    <a:lnTo>
                      <a:pt x="630" y="1071"/>
                    </a:lnTo>
                    <a:cubicBezTo>
                      <a:pt x="632" y="1071"/>
                      <a:pt x="635" y="1071"/>
                      <a:pt x="636" y="1072"/>
                    </a:cubicBezTo>
                    <a:lnTo>
                      <a:pt x="638" y="1073"/>
                    </a:lnTo>
                    <a:cubicBezTo>
                      <a:pt x="639" y="1072"/>
                      <a:pt x="639" y="1070"/>
                      <a:pt x="640" y="1069"/>
                    </a:cubicBezTo>
                    <a:lnTo>
                      <a:pt x="642" y="1068"/>
                    </a:lnTo>
                    <a:cubicBezTo>
                      <a:pt x="643" y="1067"/>
                      <a:pt x="644" y="1066"/>
                      <a:pt x="646" y="1066"/>
                    </a:cubicBezTo>
                    <a:lnTo>
                      <a:pt x="646" y="1063"/>
                    </a:lnTo>
                    <a:lnTo>
                      <a:pt x="641" y="1056"/>
                    </a:lnTo>
                    <a:cubicBezTo>
                      <a:pt x="640" y="1055"/>
                      <a:pt x="640" y="1053"/>
                      <a:pt x="639" y="1052"/>
                    </a:cubicBezTo>
                    <a:lnTo>
                      <a:pt x="639" y="1047"/>
                    </a:lnTo>
                    <a:cubicBezTo>
                      <a:pt x="639" y="1043"/>
                      <a:pt x="642" y="1039"/>
                      <a:pt x="646" y="1039"/>
                    </a:cubicBezTo>
                    <a:lnTo>
                      <a:pt x="651" y="1038"/>
                    </a:lnTo>
                    <a:cubicBezTo>
                      <a:pt x="652" y="1037"/>
                      <a:pt x="654" y="1037"/>
                      <a:pt x="655" y="1038"/>
                    </a:cubicBezTo>
                    <a:lnTo>
                      <a:pt x="657" y="1039"/>
                    </a:lnTo>
                    <a:lnTo>
                      <a:pt x="661" y="1029"/>
                    </a:lnTo>
                    <a:lnTo>
                      <a:pt x="662" y="1015"/>
                    </a:lnTo>
                    <a:lnTo>
                      <a:pt x="660" y="1002"/>
                    </a:lnTo>
                    <a:lnTo>
                      <a:pt x="655" y="991"/>
                    </a:lnTo>
                    <a:cubicBezTo>
                      <a:pt x="654" y="989"/>
                      <a:pt x="654" y="986"/>
                      <a:pt x="656" y="984"/>
                    </a:cubicBezTo>
                    <a:cubicBezTo>
                      <a:pt x="657" y="981"/>
                      <a:pt x="660" y="980"/>
                      <a:pt x="663" y="980"/>
                    </a:cubicBezTo>
                    <a:lnTo>
                      <a:pt x="670" y="980"/>
                    </a:lnTo>
                    <a:cubicBezTo>
                      <a:pt x="672" y="980"/>
                      <a:pt x="675" y="981"/>
                      <a:pt x="676" y="983"/>
                    </a:cubicBezTo>
                    <a:lnTo>
                      <a:pt x="676" y="983"/>
                    </a:lnTo>
                    <a:lnTo>
                      <a:pt x="693" y="949"/>
                    </a:lnTo>
                    <a:cubicBezTo>
                      <a:pt x="694" y="948"/>
                      <a:pt x="694" y="948"/>
                      <a:pt x="695" y="947"/>
                    </a:cubicBezTo>
                    <a:lnTo>
                      <a:pt x="705" y="937"/>
                    </a:lnTo>
                    <a:lnTo>
                      <a:pt x="702" y="928"/>
                    </a:lnTo>
                    <a:lnTo>
                      <a:pt x="697" y="926"/>
                    </a:lnTo>
                    <a:lnTo>
                      <a:pt x="687" y="925"/>
                    </a:lnTo>
                    <a:cubicBezTo>
                      <a:pt x="686" y="924"/>
                      <a:pt x="684" y="924"/>
                      <a:pt x="683" y="923"/>
                    </a:cubicBezTo>
                    <a:lnTo>
                      <a:pt x="670" y="915"/>
                    </a:lnTo>
                    <a:cubicBezTo>
                      <a:pt x="669" y="914"/>
                      <a:pt x="668" y="912"/>
                      <a:pt x="667" y="911"/>
                    </a:cubicBezTo>
                    <a:lnTo>
                      <a:pt x="662" y="897"/>
                    </a:lnTo>
                    <a:cubicBezTo>
                      <a:pt x="661" y="895"/>
                      <a:pt x="661" y="894"/>
                      <a:pt x="661" y="892"/>
                    </a:cubicBezTo>
                    <a:lnTo>
                      <a:pt x="666" y="862"/>
                    </a:lnTo>
                    <a:lnTo>
                      <a:pt x="662" y="843"/>
                    </a:lnTo>
                    <a:cubicBezTo>
                      <a:pt x="661" y="840"/>
                      <a:pt x="662" y="838"/>
                      <a:pt x="664" y="836"/>
                    </a:cubicBezTo>
                    <a:cubicBezTo>
                      <a:pt x="665" y="834"/>
                      <a:pt x="668" y="833"/>
                      <a:pt x="671" y="833"/>
                    </a:cubicBezTo>
                    <a:lnTo>
                      <a:pt x="685" y="835"/>
                    </a:lnTo>
                    <a:cubicBezTo>
                      <a:pt x="689" y="835"/>
                      <a:pt x="692" y="838"/>
                      <a:pt x="692" y="842"/>
                    </a:cubicBezTo>
                    <a:lnTo>
                      <a:pt x="694" y="850"/>
                    </a:lnTo>
                    <a:cubicBezTo>
                      <a:pt x="694" y="851"/>
                      <a:pt x="694" y="852"/>
                      <a:pt x="694" y="853"/>
                    </a:cubicBezTo>
                    <a:lnTo>
                      <a:pt x="692" y="864"/>
                    </a:lnTo>
                    <a:lnTo>
                      <a:pt x="695" y="873"/>
                    </a:lnTo>
                    <a:lnTo>
                      <a:pt x="720" y="896"/>
                    </a:lnTo>
                    <a:cubicBezTo>
                      <a:pt x="721" y="897"/>
                      <a:pt x="721" y="898"/>
                      <a:pt x="722" y="900"/>
                    </a:cubicBezTo>
                    <a:lnTo>
                      <a:pt x="732" y="932"/>
                    </a:lnTo>
                    <a:cubicBezTo>
                      <a:pt x="733" y="934"/>
                      <a:pt x="733" y="936"/>
                      <a:pt x="732" y="937"/>
                    </a:cubicBezTo>
                    <a:lnTo>
                      <a:pt x="727" y="952"/>
                    </a:lnTo>
                    <a:lnTo>
                      <a:pt x="717" y="968"/>
                    </a:lnTo>
                    <a:lnTo>
                      <a:pt x="716" y="979"/>
                    </a:lnTo>
                    <a:lnTo>
                      <a:pt x="725" y="965"/>
                    </a:lnTo>
                    <a:lnTo>
                      <a:pt x="741" y="950"/>
                    </a:lnTo>
                    <a:cubicBezTo>
                      <a:pt x="742" y="950"/>
                      <a:pt x="743" y="949"/>
                      <a:pt x="744" y="949"/>
                    </a:cubicBezTo>
                    <a:lnTo>
                      <a:pt x="759" y="943"/>
                    </a:lnTo>
                    <a:cubicBezTo>
                      <a:pt x="760" y="942"/>
                      <a:pt x="762" y="942"/>
                      <a:pt x="764" y="943"/>
                    </a:cubicBezTo>
                    <a:lnTo>
                      <a:pt x="777" y="947"/>
                    </a:lnTo>
                    <a:cubicBezTo>
                      <a:pt x="778" y="947"/>
                      <a:pt x="779" y="947"/>
                      <a:pt x="779" y="947"/>
                    </a:cubicBezTo>
                    <a:lnTo>
                      <a:pt x="788" y="952"/>
                    </a:lnTo>
                    <a:lnTo>
                      <a:pt x="793" y="953"/>
                    </a:lnTo>
                    <a:lnTo>
                      <a:pt x="803" y="945"/>
                    </a:lnTo>
                    <a:lnTo>
                      <a:pt x="817" y="916"/>
                    </a:lnTo>
                    <a:lnTo>
                      <a:pt x="820" y="877"/>
                    </a:lnTo>
                    <a:lnTo>
                      <a:pt x="812" y="842"/>
                    </a:lnTo>
                    <a:lnTo>
                      <a:pt x="794" y="821"/>
                    </a:lnTo>
                    <a:cubicBezTo>
                      <a:pt x="793" y="820"/>
                      <a:pt x="792" y="818"/>
                      <a:pt x="792" y="816"/>
                    </a:cubicBezTo>
                    <a:lnTo>
                      <a:pt x="792" y="805"/>
                    </a:lnTo>
                    <a:cubicBezTo>
                      <a:pt x="792" y="802"/>
                      <a:pt x="794" y="799"/>
                      <a:pt x="797" y="798"/>
                    </a:cubicBezTo>
                    <a:cubicBezTo>
                      <a:pt x="799" y="796"/>
                      <a:pt x="803" y="797"/>
                      <a:pt x="805" y="799"/>
                    </a:cubicBezTo>
                    <a:lnTo>
                      <a:pt x="808" y="801"/>
                    </a:lnTo>
                    <a:lnTo>
                      <a:pt x="805" y="784"/>
                    </a:lnTo>
                    <a:lnTo>
                      <a:pt x="805" y="770"/>
                    </a:lnTo>
                    <a:cubicBezTo>
                      <a:pt x="805" y="769"/>
                      <a:pt x="805" y="768"/>
                      <a:pt x="805" y="768"/>
                    </a:cubicBezTo>
                    <a:lnTo>
                      <a:pt x="810" y="752"/>
                    </a:lnTo>
                    <a:cubicBezTo>
                      <a:pt x="811" y="750"/>
                      <a:pt x="814" y="747"/>
                      <a:pt x="817" y="747"/>
                    </a:cubicBezTo>
                    <a:cubicBezTo>
                      <a:pt x="820" y="747"/>
                      <a:pt x="823" y="748"/>
                      <a:pt x="825" y="751"/>
                    </a:cubicBezTo>
                    <a:lnTo>
                      <a:pt x="827" y="755"/>
                    </a:lnTo>
                    <a:lnTo>
                      <a:pt x="840" y="742"/>
                    </a:lnTo>
                    <a:lnTo>
                      <a:pt x="854" y="720"/>
                    </a:lnTo>
                    <a:lnTo>
                      <a:pt x="856" y="698"/>
                    </a:lnTo>
                    <a:lnTo>
                      <a:pt x="838" y="676"/>
                    </a:lnTo>
                    <a:cubicBezTo>
                      <a:pt x="836" y="673"/>
                      <a:pt x="836" y="669"/>
                      <a:pt x="838" y="666"/>
                    </a:cubicBezTo>
                    <a:cubicBezTo>
                      <a:pt x="840" y="663"/>
                      <a:pt x="844" y="662"/>
                      <a:pt x="847" y="66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1" name="Freeform 52">
                <a:extLst>
                  <a:ext uri="{FF2B5EF4-FFF2-40B4-BE49-F238E27FC236}">
                    <a16:creationId xmlns="" xmlns:a16="http://schemas.microsoft.com/office/drawing/2014/main" id="{AA30A146-B9C4-4BF6-8BBA-85ECCB094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509" y="2987286"/>
                <a:ext cx="45928" cy="54032"/>
              </a:xfrm>
              <a:custGeom>
                <a:avLst/>
                <a:gdLst>
                  <a:gd name="T0" fmla="*/ 70 w 74"/>
                  <a:gd name="T1" fmla="*/ 30 h 86"/>
                  <a:gd name="T2" fmla="*/ 64 w 74"/>
                  <a:gd name="T3" fmla="*/ 23 h 86"/>
                  <a:gd name="T4" fmla="*/ 62 w 74"/>
                  <a:gd name="T5" fmla="*/ 20 h 86"/>
                  <a:gd name="T6" fmla="*/ 46 w 74"/>
                  <a:gd name="T7" fmla="*/ 11 h 86"/>
                  <a:gd name="T8" fmla="*/ 41 w 74"/>
                  <a:gd name="T9" fmla="*/ 10 h 86"/>
                  <a:gd name="T10" fmla="*/ 40 w 74"/>
                  <a:gd name="T11" fmla="*/ 10 h 86"/>
                  <a:gd name="T12" fmla="*/ 29 w 74"/>
                  <a:gd name="T13" fmla="*/ 3 h 86"/>
                  <a:gd name="T14" fmla="*/ 26 w 74"/>
                  <a:gd name="T15" fmla="*/ 2 h 86"/>
                  <a:gd name="T16" fmla="*/ 17 w 74"/>
                  <a:gd name="T17" fmla="*/ 1 h 86"/>
                  <a:gd name="T18" fmla="*/ 13 w 74"/>
                  <a:gd name="T19" fmla="*/ 1 h 86"/>
                  <a:gd name="T20" fmla="*/ 6 w 74"/>
                  <a:gd name="T21" fmla="*/ 4 h 86"/>
                  <a:gd name="T22" fmla="*/ 1 w 74"/>
                  <a:gd name="T23" fmla="*/ 14 h 86"/>
                  <a:gd name="T24" fmla="*/ 3 w 74"/>
                  <a:gd name="T25" fmla="*/ 21 h 86"/>
                  <a:gd name="T26" fmla="*/ 8 w 74"/>
                  <a:gd name="T27" fmla="*/ 26 h 86"/>
                  <a:gd name="T28" fmla="*/ 16 w 74"/>
                  <a:gd name="T29" fmla="*/ 29 h 86"/>
                  <a:gd name="T30" fmla="*/ 20 w 74"/>
                  <a:gd name="T31" fmla="*/ 34 h 86"/>
                  <a:gd name="T32" fmla="*/ 20 w 74"/>
                  <a:gd name="T33" fmla="*/ 38 h 86"/>
                  <a:gd name="T34" fmla="*/ 17 w 74"/>
                  <a:gd name="T35" fmla="*/ 41 h 86"/>
                  <a:gd name="T36" fmla="*/ 16 w 74"/>
                  <a:gd name="T37" fmla="*/ 44 h 86"/>
                  <a:gd name="T38" fmla="*/ 14 w 74"/>
                  <a:gd name="T39" fmla="*/ 50 h 86"/>
                  <a:gd name="T40" fmla="*/ 14 w 74"/>
                  <a:gd name="T41" fmla="*/ 54 h 86"/>
                  <a:gd name="T42" fmla="*/ 15 w 74"/>
                  <a:gd name="T43" fmla="*/ 62 h 86"/>
                  <a:gd name="T44" fmla="*/ 15 w 74"/>
                  <a:gd name="T45" fmla="*/ 68 h 86"/>
                  <a:gd name="T46" fmla="*/ 15 w 74"/>
                  <a:gd name="T47" fmla="*/ 70 h 86"/>
                  <a:gd name="T48" fmla="*/ 16 w 74"/>
                  <a:gd name="T49" fmla="*/ 78 h 86"/>
                  <a:gd name="T50" fmla="*/ 23 w 74"/>
                  <a:gd name="T51" fmla="*/ 84 h 86"/>
                  <a:gd name="T52" fmla="*/ 28 w 74"/>
                  <a:gd name="T53" fmla="*/ 85 h 86"/>
                  <a:gd name="T54" fmla="*/ 30 w 74"/>
                  <a:gd name="T55" fmla="*/ 85 h 86"/>
                  <a:gd name="T56" fmla="*/ 36 w 74"/>
                  <a:gd name="T57" fmla="*/ 83 h 86"/>
                  <a:gd name="T58" fmla="*/ 41 w 74"/>
                  <a:gd name="T59" fmla="*/ 78 h 86"/>
                  <a:gd name="T60" fmla="*/ 43 w 74"/>
                  <a:gd name="T61" fmla="*/ 75 h 86"/>
                  <a:gd name="T62" fmla="*/ 45 w 74"/>
                  <a:gd name="T63" fmla="*/ 65 h 86"/>
                  <a:gd name="T64" fmla="*/ 46 w 74"/>
                  <a:gd name="T65" fmla="*/ 59 h 86"/>
                  <a:gd name="T66" fmla="*/ 47 w 74"/>
                  <a:gd name="T67" fmla="*/ 59 h 86"/>
                  <a:gd name="T68" fmla="*/ 63 w 74"/>
                  <a:gd name="T69" fmla="*/ 58 h 86"/>
                  <a:gd name="T70" fmla="*/ 69 w 74"/>
                  <a:gd name="T71" fmla="*/ 54 h 86"/>
                  <a:gd name="T72" fmla="*/ 72 w 74"/>
                  <a:gd name="T73" fmla="*/ 49 h 86"/>
                  <a:gd name="T74" fmla="*/ 72 w 74"/>
                  <a:gd name="T75" fmla="*/ 44 h 86"/>
                  <a:gd name="T76" fmla="*/ 71 w 74"/>
                  <a:gd name="T77" fmla="*/ 34 h 86"/>
                  <a:gd name="T78" fmla="*/ 70 w 74"/>
                  <a:gd name="T79" fmla="*/ 3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86">
                    <a:moveTo>
                      <a:pt x="70" y="30"/>
                    </a:moveTo>
                    <a:lnTo>
                      <a:pt x="64" y="23"/>
                    </a:lnTo>
                    <a:cubicBezTo>
                      <a:pt x="63" y="22"/>
                      <a:pt x="63" y="21"/>
                      <a:pt x="62" y="20"/>
                    </a:cubicBezTo>
                    <a:lnTo>
                      <a:pt x="46" y="11"/>
                    </a:lnTo>
                    <a:cubicBezTo>
                      <a:pt x="45" y="10"/>
                      <a:pt x="43" y="9"/>
                      <a:pt x="41" y="10"/>
                    </a:cubicBezTo>
                    <a:lnTo>
                      <a:pt x="40" y="10"/>
                    </a:lnTo>
                    <a:lnTo>
                      <a:pt x="29" y="3"/>
                    </a:lnTo>
                    <a:cubicBezTo>
                      <a:pt x="28" y="2"/>
                      <a:pt x="27" y="2"/>
                      <a:pt x="26" y="2"/>
                    </a:cubicBezTo>
                    <a:lnTo>
                      <a:pt x="17" y="1"/>
                    </a:lnTo>
                    <a:cubicBezTo>
                      <a:pt x="16" y="0"/>
                      <a:pt x="14" y="1"/>
                      <a:pt x="13" y="1"/>
                    </a:cubicBezTo>
                    <a:lnTo>
                      <a:pt x="6" y="4"/>
                    </a:lnTo>
                    <a:cubicBezTo>
                      <a:pt x="2" y="6"/>
                      <a:pt x="0" y="10"/>
                      <a:pt x="1" y="14"/>
                    </a:cubicBezTo>
                    <a:lnTo>
                      <a:pt x="3" y="21"/>
                    </a:lnTo>
                    <a:cubicBezTo>
                      <a:pt x="4" y="23"/>
                      <a:pt x="6" y="25"/>
                      <a:pt x="8" y="26"/>
                    </a:cubicBezTo>
                    <a:lnTo>
                      <a:pt x="16" y="29"/>
                    </a:lnTo>
                    <a:lnTo>
                      <a:pt x="20" y="34"/>
                    </a:lnTo>
                    <a:lnTo>
                      <a:pt x="20" y="38"/>
                    </a:lnTo>
                    <a:lnTo>
                      <a:pt x="17" y="41"/>
                    </a:lnTo>
                    <a:cubicBezTo>
                      <a:pt x="17" y="42"/>
                      <a:pt x="16" y="43"/>
                      <a:pt x="16" y="44"/>
                    </a:cubicBezTo>
                    <a:lnTo>
                      <a:pt x="14" y="50"/>
                    </a:lnTo>
                    <a:cubicBezTo>
                      <a:pt x="13" y="51"/>
                      <a:pt x="13" y="53"/>
                      <a:pt x="14" y="54"/>
                    </a:cubicBezTo>
                    <a:lnTo>
                      <a:pt x="15" y="62"/>
                    </a:lnTo>
                    <a:lnTo>
                      <a:pt x="15" y="68"/>
                    </a:lnTo>
                    <a:cubicBezTo>
                      <a:pt x="15" y="69"/>
                      <a:pt x="15" y="70"/>
                      <a:pt x="15" y="70"/>
                    </a:cubicBezTo>
                    <a:lnTo>
                      <a:pt x="16" y="78"/>
                    </a:lnTo>
                    <a:cubicBezTo>
                      <a:pt x="17" y="81"/>
                      <a:pt x="19" y="84"/>
                      <a:pt x="23" y="84"/>
                    </a:cubicBezTo>
                    <a:lnTo>
                      <a:pt x="28" y="85"/>
                    </a:lnTo>
                    <a:cubicBezTo>
                      <a:pt x="29" y="85"/>
                      <a:pt x="29" y="85"/>
                      <a:pt x="30" y="85"/>
                    </a:cubicBezTo>
                    <a:cubicBezTo>
                      <a:pt x="32" y="85"/>
                      <a:pt x="34" y="85"/>
                      <a:pt x="36" y="83"/>
                    </a:cubicBezTo>
                    <a:lnTo>
                      <a:pt x="41" y="78"/>
                    </a:lnTo>
                    <a:cubicBezTo>
                      <a:pt x="42" y="77"/>
                      <a:pt x="42" y="76"/>
                      <a:pt x="43" y="75"/>
                    </a:cubicBezTo>
                    <a:lnTo>
                      <a:pt x="45" y="65"/>
                    </a:lnTo>
                    <a:lnTo>
                      <a:pt x="46" y="59"/>
                    </a:lnTo>
                    <a:lnTo>
                      <a:pt x="47" y="59"/>
                    </a:lnTo>
                    <a:lnTo>
                      <a:pt x="63" y="58"/>
                    </a:lnTo>
                    <a:cubicBezTo>
                      <a:pt x="66" y="58"/>
                      <a:pt x="68" y="56"/>
                      <a:pt x="69" y="54"/>
                    </a:cubicBezTo>
                    <a:lnTo>
                      <a:pt x="72" y="49"/>
                    </a:lnTo>
                    <a:cubicBezTo>
                      <a:pt x="72" y="48"/>
                      <a:pt x="73" y="46"/>
                      <a:pt x="72" y="44"/>
                    </a:cubicBezTo>
                    <a:lnTo>
                      <a:pt x="71" y="34"/>
                    </a:lnTo>
                    <a:cubicBezTo>
                      <a:pt x="71" y="33"/>
                      <a:pt x="70" y="31"/>
                      <a:pt x="70" y="30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2" name="Freeform 53">
                <a:extLst>
                  <a:ext uri="{FF2B5EF4-FFF2-40B4-BE49-F238E27FC236}">
                    <a16:creationId xmlns="" xmlns:a16="http://schemas.microsoft.com/office/drawing/2014/main" id="{D6430E27-13F4-4D17-AA36-10F9D8E11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0555" y="1849903"/>
                <a:ext cx="345807" cy="372824"/>
              </a:xfrm>
              <a:custGeom>
                <a:avLst/>
                <a:gdLst>
                  <a:gd name="T0" fmla="*/ 54 w 564"/>
                  <a:gd name="T1" fmla="*/ 443 h 609"/>
                  <a:gd name="T2" fmla="*/ 16 w 564"/>
                  <a:gd name="T3" fmla="*/ 423 h 609"/>
                  <a:gd name="T4" fmla="*/ 6 w 564"/>
                  <a:gd name="T5" fmla="*/ 453 h 609"/>
                  <a:gd name="T6" fmla="*/ 6 w 564"/>
                  <a:gd name="T7" fmla="*/ 468 h 609"/>
                  <a:gd name="T8" fmla="*/ 13 w 564"/>
                  <a:gd name="T9" fmla="*/ 481 h 609"/>
                  <a:gd name="T10" fmla="*/ 56 w 564"/>
                  <a:gd name="T11" fmla="*/ 515 h 609"/>
                  <a:gd name="T12" fmla="*/ 142 w 564"/>
                  <a:gd name="T13" fmla="*/ 556 h 609"/>
                  <a:gd name="T14" fmla="*/ 156 w 564"/>
                  <a:gd name="T15" fmla="*/ 570 h 609"/>
                  <a:gd name="T16" fmla="*/ 167 w 564"/>
                  <a:gd name="T17" fmla="*/ 595 h 609"/>
                  <a:gd name="T18" fmla="*/ 185 w 564"/>
                  <a:gd name="T19" fmla="*/ 608 h 609"/>
                  <a:gd name="T20" fmla="*/ 211 w 564"/>
                  <a:gd name="T21" fmla="*/ 490 h 609"/>
                  <a:gd name="T22" fmla="*/ 238 w 564"/>
                  <a:gd name="T23" fmla="*/ 445 h 609"/>
                  <a:gd name="T24" fmla="*/ 394 w 564"/>
                  <a:gd name="T25" fmla="*/ 341 h 609"/>
                  <a:gd name="T26" fmla="*/ 462 w 564"/>
                  <a:gd name="T27" fmla="*/ 277 h 609"/>
                  <a:gd name="T28" fmla="*/ 469 w 564"/>
                  <a:gd name="T29" fmla="*/ 279 h 609"/>
                  <a:gd name="T30" fmla="*/ 520 w 564"/>
                  <a:gd name="T31" fmla="*/ 308 h 609"/>
                  <a:gd name="T32" fmla="*/ 524 w 564"/>
                  <a:gd name="T33" fmla="*/ 293 h 609"/>
                  <a:gd name="T34" fmla="*/ 536 w 564"/>
                  <a:gd name="T35" fmla="*/ 260 h 609"/>
                  <a:gd name="T36" fmla="*/ 542 w 564"/>
                  <a:gd name="T37" fmla="*/ 233 h 609"/>
                  <a:gd name="T38" fmla="*/ 563 w 564"/>
                  <a:gd name="T39" fmla="*/ 209 h 609"/>
                  <a:gd name="T40" fmla="*/ 554 w 564"/>
                  <a:gd name="T41" fmla="*/ 187 h 609"/>
                  <a:gd name="T42" fmla="*/ 502 w 564"/>
                  <a:gd name="T43" fmla="*/ 111 h 609"/>
                  <a:gd name="T44" fmla="*/ 453 w 564"/>
                  <a:gd name="T45" fmla="*/ 0 h 609"/>
                  <a:gd name="T46" fmla="*/ 430 w 564"/>
                  <a:gd name="T47" fmla="*/ 13 h 609"/>
                  <a:gd name="T48" fmla="*/ 403 w 564"/>
                  <a:gd name="T49" fmla="*/ 21 h 609"/>
                  <a:gd name="T50" fmla="*/ 240 w 564"/>
                  <a:gd name="T51" fmla="*/ 106 h 609"/>
                  <a:gd name="T52" fmla="*/ 224 w 564"/>
                  <a:gd name="T53" fmla="*/ 97 h 609"/>
                  <a:gd name="T54" fmla="*/ 218 w 564"/>
                  <a:gd name="T55" fmla="*/ 86 h 609"/>
                  <a:gd name="T56" fmla="*/ 209 w 564"/>
                  <a:gd name="T57" fmla="*/ 68 h 609"/>
                  <a:gd name="T58" fmla="*/ 180 w 564"/>
                  <a:gd name="T59" fmla="*/ 84 h 609"/>
                  <a:gd name="T60" fmla="*/ 95 w 564"/>
                  <a:gd name="T61" fmla="*/ 100 h 609"/>
                  <a:gd name="T62" fmla="*/ 66 w 564"/>
                  <a:gd name="T63" fmla="*/ 101 h 609"/>
                  <a:gd name="T64" fmla="*/ 65 w 564"/>
                  <a:gd name="T65" fmla="*/ 109 h 609"/>
                  <a:gd name="T66" fmla="*/ 69 w 564"/>
                  <a:gd name="T67" fmla="*/ 133 h 609"/>
                  <a:gd name="T68" fmla="*/ 67 w 564"/>
                  <a:gd name="T69" fmla="*/ 149 h 609"/>
                  <a:gd name="T70" fmla="*/ 57 w 564"/>
                  <a:gd name="T71" fmla="*/ 166 h 609"/>
                  <a:gd name="T72" fmla="*/ 44 w 564"/>
                  <a:gd name="T73" fmla="*/ 172 h 609"/>
                  <a:gd name="T74" fmla="*/ 6 w 564"/>
                  <a:gd name="T75" fmla="*/ 182 h 609"/>
                  <a:gd name="T76" fmla="*/ 6 w 564"/>
                  <a:gd name="T77" fmla="*/ 189 h 609"/>
                  <a:gd name="T78" fmla="*/ 1 w 564"/>
                  <a:gd name="T79" fmla="*/ 215 h 609"/>
                  <a:gd name="T80" fmla="*/ 47 w 564"/>
                  <a:gd name="T81" fmla="*/ 218 h 609"/>
                  <a:gd name="T82" fmla="*/ 69 w 564"/>
                  <a:gd name="T83" fmla="*/ 234 h 609"/>
                  <a:gd name="T84" fmla="*/ 100 w 564"/>
                  <a:gd name="T85" fmla="*/ 287 h 609"/>
                  <a:gd name="T86" fmla="*/ 84 w 564"/>
                  <a:gd name="T87" fmla="*/ 376 h 609"/>
                  <a:gd name="T88" fmla="*/ 59 w 564"/>
                  <a:gd name="T89" fmla="*/ 43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64" h="609">
                    <a:moveTo>
                      <a:pt x="59" y="439"/>
                    </a:moveTo>
                    <a:cubicBezTo>
                      <a:pt x="58" y="441"/>
                      <a:pt x="56" y="442"/>
                      <a:pt x="54" y="443"/>
                    </a:cubicBezTo>
                    <a:cubicBezTo>
                      <a:pt x="52" y="444"/>
                      <a:pt x="49" y="443"/>
                      <a:pt x="47" y="442"/>
                    </a:cubicBezTo>
                    <a:lnTo>
                      <a:pt x="16" y="423"/>
                    </a:lnTo>
                    <a:lnTo>
                      <a:pt x="10" y="437"/>
                    </a:lnTo>
                    <a:lnTo>
                      <a:pt x="6" y="453"/>
                    </a:lnTo>
                    <a:lnTo>
                      <a:pt x="5" y="462"/>
                    </a:lnTo>
                    <a:lnTo>
                      <a:pt x="6" y="468"/>
                    </a:lnTo>
                    <a:lnTo>
                      <a:pt x="8" y="475"/>
                    </a:lnTo>
                    <a:lnTo>
                      <a:pt x="13" y="481"/>
                    </a:lnTo>
                    <a:lnTo>
                      <a:pt x="21" y="490"/>
                    </a:lnTo>
                    <a:lnTo>
                      <a:pt x="56" y="515"/>
                    </a:lnTo>
                    <a:lnTo>
                      <a:pt x="132" y="549"/>
                    </a:lnTo>
                    <a:lnTo>
                      <a:pt x="142" y="556"/>
                    </a:lnTo>
                    <a:lnTo>
                      <a:pt x="150" y="562"/>
                    </a:lnTo>
                    <a:lnTo>
                      <a:pt x="156" y="570"/>
                    </a:lnTo>
                    <a:lnTo>
                      <a:pt x="161" y="580"/>
                    </a:lnTo>
                    <a:lnTo>
                      <a:pt x="167" y="595"/>
                    </a:lnTo>
                    <a:lnTo>
                      <a:pt x="171" y="599"/>
                    </a:lnTo>
                    <a:lnTo>
                      <a:pt x="185" y="608"/>
                    </a:lnTo>
                    <a:lnTo>
                      <a:pt x="201" y="580"/>
                    </a:lnTo>
                    <a:lnTo>
                      <a:pt x="211" y="490"/>
                    </a:lnTo>
                    <a:cubicBezTo>
                      <a:pt x="211" y="489"/>
                      <a:pt x="211" y="488"/>
                      <a:pt x="212" y="487"/>
                    </a:cubicBezTo>
                    <a:lnTo>
                      <a:pt x="238" y="445"/>
                    </a:lnTo>
                    <a:cubicBezTo>
                      <a:pt x="238" y="444"/>
                      <a:pt x="239" y="443"/>
                      <a:pt x="240" y="443"/>
                    </a:cubicBezTo>
                    <a:lnTo>
                      <a:pt x="394" y="341"/>
                    </a:lnTo>
                    <a:lnTo>
                      <a:pt x="454" y="279"/>
                    </a:lnTo>
                    <a:cubicBezTo>
                      <a:pt x="457" y="277"/>
                      <a:pt x="459" y="276"/>
                      <a:pt x="462" y="277"/>
                    </a:cubicBezTo>
                    <a:lnTo>
                      <a:pt x="467" y="278"/>
                    </a:lnTo>
                    <a:cubicBezTo>
                      <a:pt x="467" y="278"/>
                      <a:pt x="468" y="278"/>
                      <a:pt x="469" y="279"/>
                    </a:cubicBezTo>
                    <a:lnTo>
                      <a:pt x="504" y="301"/>
                    </a:lnTo>
                    <a:lnTo>
                      <a:pt x="520" y="308"/>
                    </a:lnTo>
                    <a:lnTo>
                      <a:pt x="521" y="307"/>
                    </a:lnTo>
                    <a:lnTo>
                      <a:pt x="524" y="293"/>
                    </a:lnTo>
                    <a:lnTo>
                      <a:pt x="533" y="272"/>
                    </a:lnTo>
                    <a:lnTo>
                      <a:pt x="536" y="260"/>
                    </a:lnTo>
                    <a:lnTo>
                      <a:pt x="540" y="239"/>
                    </a:lnTo>
                    <a:lnTo>
                      <a:pt x="542" y="233"/>
                    </a:lnTo>
                    <a:cubicBezTo>
                      <a:pt x="542" y="232"/>
                      <a:pt x="543" y="232"/>
                      <a:pt x="543" y="231"/>
                    </a:cubicBezTo>
                    <a:lnTo>
                      <a:pt x="563" y="209"/>
                    </a:lnTo>
                    <a:lnTo>
                      <a:pt x="561" y="202"/>
                    </a:lnTo>
                    <a:lnTo>
                      <a:pt x="554" y="187"/>
                    </a:lnTo>
                    <a:lnTo>
                      <a:pt x="509" y="126"/>
                    </a:lnTo>
                    <a:lnTo>
                      <a:pt x="502" y="111"/>
                    </a:lnTo>
                    <a:lnTo>
                      <a:pt x="484" y="61"/>
                    </a:lnTo>
                    <a:lnTo>
                      <a:pt x="453" y="0"/>
                    </a:lnTo>
                    <a:lnTo>
                      <a:pt x="443" y="1"/>
                    </a:lnTo>
                    <a:lnTo>
                      <a:pt x="430" y="13"/>
                    </a:lnTo>
                    <a:cubicBezTo>
                      <a:pt x="429" y="14"/>
                      <a:pt x="428" y="14"/>
                      <a:pt x="427" y="15"/>
                    </a:cubicBezTo>
                    <a:lnTo>
                      <a:pt x="403" y="21"/>
                    </a:lnTo>
                    <a:lnTo>
                      <a:pt x="247" y="106"/>
                    </a:lnTo>
                    <a:cubicBezTo>
                      <a:pt x="245" y="107"/>
                      <a:pt x="242" y="107"/>
                      <a:pt x="240" y="106"/>
                    </a:cubicBezTo>
                    <a:lnTo>
                      <a:pt x="228" y="101"/>
                    </a:lnTo>
                    <a:cubicBezTo>
                      <a:pt x="226" y="100"/>
                      <a:pt x="225" y="99"/>
                      <a:pt x="224" y="97"/>
                    </a:cubicBezTo>
                    <a:lnTo>
                      <a:pt x="219" y="89"/>
                    </a:lnTo>
                    <a:cubicBezTo>
                      <a:pt x="219" y="88"/>
                      <a:pt x="218" y="87"/>
                      <a:pt x="218" y="86"/>
                    </a:cubicBezTo>
                    <a:lnTo>
                      <a:pt x="217" y="75"/>
                    </a:lnTo>
                    <a:lnTo>
                      <a:pt x="209" y="68"/>
                    </a:lnTo>
                    <a:lnTo>
                      <a:pt x="182" y="83"/>
                    </a:lnTo>
                    <a:cubicBezTo>
                      <a:pt x="181" y="84"/>
                      <a:pt x="180" y="84"/>
                      <a:pt x="180" y="84"/>
                    </a:cubicBezTo>
                    <a:lnTo>
                      <a:pt x="114" y="99"/>
                    </a:lnTo>
                    <a:lnTo>
                      <a:pt x="95" y="100"/>
                    </a:lnTo>
                    <a:lnTo>
                      <a:pt x="72" y="99"/>
                    </a:lnTo>
                    <a:lnTo>
                      <a:pt x="66" y="101"/>
                    </a:lnTo>
                    <a:lnTo>
                      <a:pt x="64" y="103"/>
                    </a:lnTo>
                    <a:lnTo>
                      <a:pt x="65" y="109"/>
                    </a:lnTo>
                    <a:lnTo>
                      <a:pt x="67" y="119"/>
                    </a:lnTo>
                    <a:lnTo>
                      <a:pt x="69" y="133"/>
                    </a:lnTo>
                    <a:lnTo>
                      <a:pt x="67" y="146"/>
                    </a:lnTo>
                    <a:cubicBezTo>
                      <a:pt x="67" y="147"/>
                      <a:pt x="67" y="148"/>
                      <a:pt x="67" y="149"/>
                    </a:cubicBezTo>
                    <a:lnTo>
                      <a:pt x="60" y="162"/>
                    </a:lnTo>
                    <a:cubicBezTo>
                      <a:pt x="59" y="164"/>
                      <a:pt x="58" y="165"/>
                      <a:pt x="57" y="166"/>
                    </a:cubicBezTo>
                    <a:lnTo>
                      <a:pt x="47" y="172"/>
                    </a:lnTo>
                    <a:cubicBezTo>
                      <a:pt x="46" y="172"/>
                      <a:pt x="45" y="172"/>
                      <a:pt x="44" y="172"/>
                    </a:cubicBezTo>
                    <a:lnTo>
                      <a:pt x="14" y="178"/>
                    </a:lnTo>
                    <a:lnTo>
                      <a:pt x="6" y="182"/>
                    </a:lnTo>
                    <a:lnTo>
                      <a:pt x="6" y="184"/>
                    </a:lnTo>
                    <a:lnTo>
                      <a:pt x="6" y="189"/>
                    </a:lnTo>
                    <a:lnTo>
                      <a:pt x="0" y="214"/>
                    </a:lnTo>
                    <a:lnTo>
                      <a:pt x="1" y="215"/>
                    </a:lnTo>
                    <a:lnTo>
                      <a:pt x="5" y="218"/>
                    </a:lnTo>
                    <a:lnTo>
                      <a:pt x="47" y="218"/>
                    </a:lnTo>
                    <a:cubicBezTo>
                      <a:pt x="49" y="217"/>
                      <a:pt x="51" y="218"/>
                      <a:pt x="53" y="220"/>
                    </a:cubicBezTo>
                    <a:lnTo>
                      <a:pt x="69" y="234"/>
                    </a:lnTo>
                    <a:lnTo>
                      <a:pt x="100" y="278"/>
                    </a:lnTo>
                    <a:cubicBezTo>
                      <a:pt x="102" y="281"/>
                      <a:pt x="102" y="284"/>
                      <a:pt x="100" y="287"/>
                    </a:cubicBezTo>
                    <a:lnTo>
                      <a:pt x="61" y="343"/>
                    </a:lnTo>
                    <a:lnTo>
                      <a:pt x="84" y="376"/>
                    </a:lnTo>
                    <a:cubicBezTo>
                      <a:pt x="85" y="378"/>
                      <a:pt x="86" y="381"/>
                      <a:pt x="84" y="384"/>
                    </a:cubicBezTo>
                    <a:lnTo>
                      <a:pt x="59" y="43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3" name="Freeform 54">
                <a:extLst>
                  <a:ext uri="{FF2B5EF4-FFF2-40B4-BE49-F238E27FC236}">
                    <a16:creationId xmlns="" xmlns:a16="http://schemas.microsoft.com/office/drawing/2014/main" id="{D101CF6F-FEFB-4149-AD5D-FDCBE7AF3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286" y="5448461"/>
                <a:ext cx="183710" cy="178307"/>
              </a:xfrm>
              <a:custGeom>
                <a:avLst/>
                <a:gdLst>
                  <a:gd name="T0" fmla="*/ 274 w 301"/>
                  <a:gd name="T1" fmla="*/ 253 h 292"/>
                  <a:gd name="T2" fmla="*/ 264 w 301"/>
                  <a:gd name="T3" fmla="*/ 225 h 292"/>
                  <a:gd name="T4" fmla="*/ 264 w 301"/>
                  <a:gd name="T5" fmla="*/ 223 h 292"/>
                  <a:gd name="T6" fmla="*/ 263 w 301"/>
                  <a:gd name="T7" fmla="*/ 193 h 292"/>
                  <a:gd name="T8" fmla="*/ 270 w 301"/>
                  <a:gd name="T9" fmla="*/ 138 h 292"/>
                  <a:gd name="T10" fmla="*/ 265 w 301"/>
                  <a:gd name="T11" fmla="*/ 116 h 292"/>
                  <a:gd name="T12" fmla="*/ 249 w 301"/>
                  <a:gd name="T13" fmla="*/ 110 h 292"/>
                  <a:gd name="T14" fmla="*/ 206 w 301"/>
                  <a:gd name="T15" fmla="*/ 106 h 292"/>
                  <a:gd name="T16" fmla="*/ 202 w 301"/>
                  <a:gd name="T17" fmla="*/ 105 h 292"/>
                  <a:gd name="T18" fmla="*/ 184 w 301"/>
                  <a:gd name="T19" fmla="*/ 92 h 292"/>
                  <a:gd name="T20" fmla="*/ 181 w 301"/>
                  <a:gd name="T21" fmla="*/ 90 h 292"/>
                  <a:gd name="T22" fmla="*/ 156 w 301"/>
                  <a:gd name="T23" fmla="*/ 53 h 292"/>
                  <a:gd name="T24" fmla="*/ 145 w 301"/>
                  <a:gd name="T25" fmla="*/ 45 h 292"/>
                  <a:gd name="T26" fmla="*/ 114 w 301"/>
                  <a:gd name="T27" fmla="*/ 47 h 292"/>
                  <a:gd name="T28" fmla="*/ 111 w 301"/>
                  <a:gd name="T29" fmla="*/ 46 h 292"/>
                  <a:gd name="T30" fmla="*/ 43 w 301"/>
                  <a:gd name="T31" fmla="*/ 23 h 292"/>
                  <a:gd name="T32" fmla="*/ 0 w 301"/>
                  <a:gd name="T33" fmla="*/ 0 h 292"/>
                  <a:gd name="T34" fmla="*/ 2 w 301"/>
                  <a:gd name="T35" fmla="*/ 1 h 292"/>
                  <a:gd name="T36" fmla="*/ 9 w 301"/>
                  <a:gd name="T37" fmla="*/ 11 h 292"/>
                  <a:gd name="T38" fmla="*/ 11 w 301"/>
                  <a:gd name="T39" fmla="*/ 16 h 292"/>
                  <a:gd name="T40" fmla="*/ 11 w 301"/>
                  <a:gd name="T41" fmla="*/ 37 h 292"/>
                  <a:gd name="T42" fmla="*/ 8 w 301"/>
                  <a:gd name="T43" fmla="*/ 62 h 292"/>
                  <a:gd name="T44" fmla="*/ 7 w 301"/>
                  <a:gd name="T45" fmla="*/ 74 h 292"/>
                  <a:gd name="T46" fmla="*/ 28 w 301"/>
                  <a:gd name="T47" fmla="*/ 105 h 292"/>
                  <a:gd name="T48" fmla="*/ 244 w 301"/>
                  <a:gd name="T49" fmla="*/ 246 h 292"/>
                  <a:gd name="T50" fmla="*/ 248 w 301"/>
                  <a:gd name="T51" fmla="*/ 252 h 292"/>
                  <a:gd name="T52" fmla="*/ 249 w 301"/>
                  <a:gd name="T53" fmla="*/ 272 h 292"/>
                  <a:gd name="T54" fmla="*/ 263 w 301"/>
                  <a:gd name="T55" fmla="*/ 280 h 292"/>
                  <a:gd name="T56" fmla="*/ 300 w 301"/>
                  <a:gd name="T57" fmla="*/ 291 h 292"/>
                  <a:gd name="T58" fmla="*/ 288 w 301"/>
                  <a:gd name="T59" fmla="*/ 277 h 292"/>
                  <a:gd name="T60" fmla="*/ 274 w 301"/>
                  <a:gd name="T61" fmla="*/ 253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1" h="292">
                    <a:moveTo>
                      <a:pt x="274" y="253"/>
                    </a:moveTo>
                    <a:lnTo>
                      <a:pt x="264" y="225"/>
                    </a:lnTo>
                    <a:cubicBezTo>
                      <a:pt x="264" y="224"/>
                      <a:pt x="264" y="224"/>
                      <a:pt x="264" y="223"/>
                    </a:cubicBezTo>
                    <a:lnTo>
                      <a:pt x="263" y="193"/>
                    </a:lnTo>
                    <a:lnTo>
                      <a:pt x="270" y="138"/>
                    </a:lnTo>
                    <a:lnTo>
                      <a:pt x="265" y="116"/>
                    </a:lnTo>
                    <a:lnTo>
                      <a:pt x="249" y="110"/>
                    </a:lnTo>
                    <a:lnTo>
                      <a:pt x="206" y="106"/>
                    </a:lnTo>
                    <a:cubicBezTo>
                      <a:pt x="204" y="106"/>
                      <a:pt x="203" y="105"/>
                      <a:pt x="202" y="105"/>
                    </a:cubicBezTo>
                    <a:lnTo>
                      <a:pt x="184" y="92"/>
                    </a:lnTo>
                    <a:cubicBezTo>
                      <a:pt x="183" y="92"/>
                      <a:pt x="182" y="91"/>
                      <a:pt x="181" y="90"/>
                    </a:cubicBezTo>
                    <a:lnTo>
                      <a:pt x="156" y="53"/>
                    </a:lnTo>
                    <a:lnTo>
                      <a:pt x="145" y="45"/>
                    </a:lnTo>
                    <a:lnTo>
                      <a:pt x="114" y="47"/>
                    </a:lnTo>
                    <a:cubicBezTo>
                      <a:pt x="113" y="47"/>
                      <a:pt x="112" y="46"/>
                      <a:pt x="111" y="46"/>
                    </a:cubicBezTo>
                    <a:lnTo>
                      <a:pt x="43" y="23"/>
                    </a:lnTo>
                    <a:lnTo>
                      <a:pt x="0" y="0"/>
                    </a:lnTo>
                    <a:cubicBezTo>
                      <a:pt x="1" y="0"/>
                      <a:pt x="1" y="1"/>
                      <a:pt x="2" y="1"/>
                    </a:cubicBezTo>
                    <a:lnTo>
                      <a:pt x="9" y="11"/>
                    </a:lnTo>
                    <a:cubicBezTo>
                      <a:pt x="11" y="12"/>
                      <a:pt x="11" y="14"/>
                      <a:pt x="11" y="16"/>
                    </a:cubicBezTo>
                    <a:lnTo>
                      <a:pt x="11" y="37"/>
                    </a:lnTo>
                    <a:lnTo>
                      <a:pt x="8" y="62"/>
                    </a:lnTo>
                    <a:lnTo>
                      <a:pt x="7" y="74"/>
                    </a:lnTo>
                    <a:lnTo>
                      <a:pt x="28" y="105"/>
                    </a:lnTo>
                    <a:lnTo>
                      <a:pt x="244" y="246"/>
                    </a:lnTo>
                    <a:cubicBezTo>
                      <a:pt x="246" y="247"/>
                      <a:pt x="248" y="249"/>
                      <a:pt x="248" y="252"/>
                    </a:cubicBezTo>
                    <a:lnTo>
                      <a:pt x="249" y="272"/>
                    </a:lnTo>
                    <a:lnTo>
                      <a:pt x="263" y="280"/>
                    </a:lnTo>
                    <a:lnTo>
                      <a:pt x="300" y="291"/>
                    </a:lnTo>
                    <a:lnTo>
                      <a:pt x="288" y="277"/>
                    </a:lnTo>
                    <a:lnTo>
                      <a:pt x="274" y="25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4" name="Freeform 55">
                <a:extLst>
                  <a:ext uri="{FF2B5EF4-FFF2-40B4-BE49-F238E27FC236}">
                    <a16:creationId xmlns="" xmlns:a16="http://schemas.microsoft.com/office/drawing/2014/main" id="{DF9EBB6F-045A-4A49-A283-C9579FA1F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3257" y="5064831"/>
                <a:ext cx="421453" cy="86452"/>
              </a:xfrm>
              <a:custGeom>
                <a:avLst/>
                <a:gdLst>
                  <a:gd name="T0" fmla="*/ 628 w 688"/>
                  <a:gd name="T1" fmla="*/ 67 h 143"/>
                  <a:gd name="T2" fmla="*/ 609 w 688"/>
                  <a:gd name="T3" fmla="*/ 42 h 143"/>
                  <a:gd name="T4" fmla="*/ 589 w 688"/>
                  <a:gd name="T5" fmla="*/ 49 h 143"/>
                  <a:gd name="T6" fmla="*/ 583 w 688"/>
                  <a:gd name="T7" fmla="*/ 49 h 143"/>
                  <a:gd name="T8" fmla="*/ 486 w 688"/>
                  <a:gd name="T9" fmla="*/ 18 h 143"/>
                  <a:gd name="T10" fmla="*/ 342 w 688"/>
                  <a:gd name="T11" fmla="*/ 32 h 143"/>
                  <a:gd name="T12" fmla="*/ 315 w 688"/>
                  <a:gd name="T13" fmla="*/ 47 h 143"/>
                  <a:gd name="T14" fmla="*/ 296 w 688"/>
                  <a:gd name="T15" fmla="*/ 53 h 143"/>
                  <a:gd name="T16" fmla="*/ 294 w 688"/>
                  <a:gd name="T17" fmla="*/ 53 h 143"/>
                  <a:gd name="T18" fmla="*/ 225 w 688"/>
                  <a:gd name="T19" fmla="*/ 53 h 143"/>
                  <a:gd name="T20" fmla="*/ 153 w 688"/>
                  <a:gd name="T21" fmla="*/ 36 h 143"/>
                  <a:gd name="T22" fmla="*/ 118 w 688"/>
                  <a:gd name="T23" fmla="*/ 21 h 143"/>
                  <a:gd name="T24" fmla="*/ 92 w 688"/>
                  <a:gd name="T25" fmla="*/ 5 h 143"/>
                  <a:gd name="T26" fmla="*/ 66 w 688"/>
                  <a:gd name="T27" fmla="*/ 5 h 143"/>
                  <a:gd name="T28" fmla="*/ 36 w 688"/>
                  <a:gd name="T29" fmla="*/ 0 h 143"/>
                  <a:gd name="T30" fmla="*/ 12 w 688"/>
                  <a:gd name="T31" fmla="*/ 1 h 143"/>
                  <a:gd name="T32" fmla="*/ 0 w 688"/>
                  <a:gd name="T33" fmla="*/ 8 h 143"/>
                  <a:gd name="T34" fmla="*/ 7 w 688"/>
                  <a:gd name="T35" fmla="*/ 11 h 143"/>
                  <a:gd name="T36" fmla="*/ 54 w 688"/>
                  <a:gd name="T37" fmla="*/ 17 h 143"/>
                  <a:gd name="T38" fmla="*/ 80 w 688"/>
                  <a:gd name="T39" fmla="*/ 25 h 143"/>
                  <a:gd name="T40" fmla="*/ 85 w 688"/>
                  <a:gd name="T41" fmla="*/ 32 h 143"/>
                  <a:gd name="T42" fmla="*/ 85 w 688"/>
                  <a:gd name="T43" fmla="*/ 45 h 143"/>
                  <a:gd name="T44" fmla="*/ 81 w 688"/>
                  <a:gd name="T45" fmla="*/ 52 h 143"/>
                  <a:gd name="T46" fmla="*/ 7 w 688"/>
                  <a:gd name="T47" fmla="*/ 93 h 143"/>
                  <a:gd name="T48" fmla="*/ 16 w 688"/>
                  <a:gd name="T49" fmla="*/ 100 h 143"/>
                  <a:gd name="T50" fmla="*/ 27 w 688"/>
                  <a:gd name="T51" fmla="*/ 103 h 143"/>
                  <a:gd name="T52" fmla="*/ 34 w 688"/>
                  <a:gd name="T53" fmla="*/ 98 h 143"/>
                  <a:gd name="T54" fmla="*/ 57 w 688"/>
                  <a:gd name="T55" fmla="*/ 95 h 143"/>
                  <a:gd name="T56" fmla="*/ 58 w 688"/>
                  <a:gd name="T57" fmla="*/ 95 h 143"/>
                  <a:gd name="T58" fmla="*/ 60 w 688"/>
                  <a:gd name="T59" fmla="*/ 96 h 143"/>
                  <a:gd name="T60" fmla="*/ 121 w 688"/>
                  <a:gd name="T61" fmla="*/ 115 h 143"/>
                  <a:gd name="T62" fmla="*/ 259 w 688"/>
                  <a:gd name="T63" fmla="*/ 142 h 143"/>
                  <a:gd name="T64" fmla="*/ 318 w 688"/>
                  <a:gd name="T65" fmla="*/ 134 h 143"/>
                  <a:gd name="T66" fmla="*/ 409 w 688"/>
                  <a:gd name="T67" fmla="*/ 98 h 143"/>
                  <a:gd name="T68" fmla="*/ 412 w 688"/>
                  <a:gd name="T69" fmla="*/ 98 h 143"/>
                  <a:gd name="T70" fmla="*/ 465 w 688"/>
                  <a:gd name="T71" fmla="*/ 95 h 143"/>
                  <a:gd name="T72" fmla="*/ 467 w 688"/>
                  <a:gd name="T73" fmla="*/ 95 h 143"/>
                  <a:gd name="T74" fmla="*/ 581 w 688"/>
                  <a:gd name="T75" fmla="*/ 119 h 143"/>
                  <a:gd name="T76" fmla="*/ 637 w 688"/>
                  <a:gd name="T77" fmla="*/ 108 h 143"/>
                  <a:gd name="T78" fmla="*/ 665 w 688"/>
                  <a:gd name="T79" fmla="*/ 106 h 143"/>
                  <a:gd name="T80" fmla="*/ 669 w 688"/>
                  <a:gd name="T81" fmla="*/ 107 h 143"/>
                  <a:gd name="T82" fmla="*/ 687 w 688"/>
                  <a:gd name="T83" fmla="*/ 117 h 143"/>
                  <a:gd name="T84" fmla="*/ 687 w 688"/>
                  <a:gd name="T85" fmla="*/ 116 h 143"/>
                  <a:gd name="T86" fmla="*/ 648 w 688"/>
                  <a:gd name="T87" fmla="*/ 87 h 143"/>
                  <a:gd name="T88" fmla="*/ 628 w 688"/>
                  <a:gd name="T89" fmla="*/ 6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8" h="143">
                    <a:moveTo>
                      <a:pt x="628" y="67"/>
                    </a:moveTo>
                    <a:lnTo>
                      <a:pt x="609" y="42"/>
                    </a:lnTo>
                    <a:lnTo>
                      <a:pt x="589" y="49"/>
                    </a:lnTo>
                    <a:cubicBezTo>
                      <a:pt x="587" y="50"/>
                      <a:pt x="585" y="50"/>
                      <a:pt x="583" y="49"/>
                    </a:cubicBezTo>
                    <a:lnTo>
                      <a:pt x="486" y="18"/>
                    </a:lnTo>
                    <a:lnTo>
                      <a:pt x="342" y="32"/>
                    </a:lnTo>
                    <a:lnTo>
                      <a:pt x="315" y="47"/>
                    </a:lnTo>
                    <a:lnTo>
                      <a:pt x="296" y="53"/>
                    </a:lnTo>
                    <a:cubicBezTo>
                      <a:pt x="295" y="53"/>
                      <a:pt x="294" y="53"/>
                      <a:pt x="294" y="53"/>
                    </a:cubicBezTo>
                    <a:lnTo>
                      <a:pt x="225" y="53"/>
                    </a:lnTo>
                    <a:lnTo>
                      <a:pt x="153" y="36"/>
                    </a:lnTo>
                    <a:lnTo>
                      <a:pt x="118" y="21"/>
                    </a:lnTo>
                    <a:lnTo>
                      <a:pt x="92" y="5"/>
                    </a:lnTo>
                    <a:lnTo>
                      <a:pt x="66" y="5"/>
                    </a:lnTo>
                    <a:lnTo>
                      <a:pt x="36" y="0"/>
                    </a:lnTo>
                    <a:lnTo>
                      <a:pt x="12" y="1"/>
                    </a:lnTo>
                    <a:lnTo>
                      <a:pt x="0" y="8"/>
                    </a:lnTo>
                    <a:lnTo>
                      <a:pt x="7" y="11"/>
                    </a:lnTo>
                    <a:lnTo>
                      <a:pt x="54" y="17"/>
                    </a:lnTo>
                    <a:lnTo>
                      <a:pt x="80" y="25"/>
                    </a:lnTo>
                    <a:cubicBezTo>
                      <a:pt x="83" y="26"/>
                      <a:pt x="85" y="29"/>
                      <a:pt x="85" y="32"/>
                    </a:cubicBezTo>
                    <a:lnTo>
                      <a:pt x="85" y="45"/>
                    </a:lnTo>
                    <a:cubicBezTo>
                      <a:pt x="85" y="48"/>
                      <a:pt x="84" y="51"/>
                      <a:pt x="81" y="52"/>
                    </a:cubicBezTo>
                    <a:lnTo>
                      <a:pt x="7" y="93"/>
                    </a:lnTo>
                    <a:lnTo>
                      <a:pt x="16" y="100"/>
                    </a:lnTo>
                    <a:lnTo>
                      <a:pt x="27" y="103"/>
                    </a:lnTo>
                    <a:cubicBezTo>
                      <a:pt x="28" y="100"/>
                      <a:pt x="31" y="98"/>
                      <a:pt x="34" y="98"/>
                    </a:cubicBezTo>
                    <a:lnTo>
                      <a:pt x="57" y="95"/>
                    </a:lnTo>
                    <a:lnTo>
                      <a:pt x="58" y="95"/>
                    </a:lnTo>
                    <a:cubicBezTo>
                      <a:pt x="59" y="95"/>
                      <a:pt x="60" y="96"/>
                      <a:pt x="60" y="96"/>
                    </a:cubicBezTo>
                    <a:lnTo>
                      <a:pt x="121" y="115"/>
                    </a:lnTo>
                    <a:lnTo>
                      <a:pt x="259" y="142"/>
                    </a:lnTo>
                    <a:lnTo>
                      <a:pt x="318" y="134"/>
                    </a:lnTo>
                    <a:lnTo>
                      <a:pt x="409" y="98"/>
                    </a:lnTo>
                    <a:cubicBezTo>
                      <a:pt x="410" y="98"/>
                      <a:pt x="411" y="98"/>
                      <a:pt x="412" y="98"/>
                    </a:cubicBezTo>
                    <a:lnTo>
                      <a:pt x="465" y="95"/>
                    </a:lnTo>
                    <a:cubicBezTo>
                      <a:pt x="466" y="95"/>
                      <a:pt x="466" y="95"/>
                      <a:pt x="467" y="95"/>
                    </a:cubicBezTo>
                    <a:lnTo>
                      <a:pt x="581" y="119"/>
                    </a:lnTo>
                    <a:lnTo>
                      <a:pt x="637" y="108"/>
                    </a:lnTo>
                    <a:lnTo>
                      <a:pt x="665" y="106"/>
                    </a:lnTo>
                    <a:cubicBezTo>
                      <a:pt x="667" y="106"/>
                      <a:pt x="668" y="106"/>
                      <a:pt x="669" y="107"/>
                    </a:cubicBezTo>
                    <a:lnTo>
                      <a:pt x="687" y="117"/>
                    </a:lnTo>
                    <a:lnTo>
                      <a:pt x="687" y="116"/>
                    </a:lnTo>
                    <a:lnTo>
                      <a:pt x="648" y="87"/>
                    </a:lnTo>
                    <a:lnTo>
                      <a:pt x="628" y="6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5" name="Freeform 56">
                <a:extLst>
                  <a:ext uri="{FF2B5EF4-FFF2-40B4-BE49-F238E27FC236}">
                    <a16:creationId xmlns="" xmlns:a16="http://schemas.microsoft.com/office/drawing/2014/main" id="{4F6648CB-4704-4712-AAD7-9DE38871F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8906" y="5637575"/>
                <a:ext cx="8106" cy="10806"/>
              </a:xfrm>
              <a:custGeom>
                <a:avLst/>
                <a:gdLst>
                  <a:gd name="T0" fmla="*/ 0 w 13"/>
                  <a:gd name="T1" fmla="*/ 0 h 19"/>
                  <a:gd name="T2" fmla="*/ 12 w 13"/>
                  <a:gd name="T3" fmla="*/ 18 h 19"/>
                  <a:gd name="T4" fmla="*/ 7 w 13"/>
                  <a:gd name="T5" fmla="*/ 4 h 19"/>
                  <a:gd name="T6" fmla="*/ 0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0" y="0"/>
                    </a:moveTo>
                    <a:lnTo>
                      <a:pt x="12" y="18"/>
                    </a:ln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6" name="Freeform 57">
                <a:extLst>
                  <a:ext uri="{FF2B5EF4-FFF2-40B4-BE49-F238E27FC236}">
                    <a16:creationId xmlns="" xmlns:a16="http://schemas.microsoft.com/office/drawing/2014/main" id="{C08E8234-98C1-4D80-A320-294063BAC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629" y="5005395"/>
                <a:ext cx="929357" cy="443066"/>
              </a:xfrm>
              <a:custGeom>
                <a:avLst/>
                <a:gdLst>
                  <a:gd name="T0" fmla="*/ 1143 w 1516"/>
                  <a:gd name="T1" fmla="*/ 441 h 722"/>
                  <a:gd name="T2" fmla="*/ 1069 w 1516"/>
                  <a:gd name="T3" fmla="*/ 407 h 722"/>
                  <a:gd name="T4" fmla="*/ 1014 w 1516"/>
                  <a:gd name="T5" fmla="*/ 334 h 722"/>
                  <a:gd name="T6" fmla="*/ 1011 w 1516"/>
                  <a:gd name="T7" fmla="*/ 268 h 722"/>
                  <a:gd name="T8" fmla="*/ 993 w 1516"/>
                  <a:gd name="T9" fmla="*/ 240 h 722"/>
                  <a:gd name="T10" fmla="*/ 968 w 1516"/>
                  <a:gd name="T11" fmla="*/ 254 h 722"/>
                  <a:gd name="T12" fmla="*/ 863 w 1516"/>
                  <a:gd name="T13" fmla="*/ 224 h 722"/>
                  <a:gd name="T14" fmla="*/ 813 w 1516"/>
                  <a:gd name="T15" fmla="*/ 262 h 722"/>
                  <a:gd name="T16" fmla="*/ 876 w 1516"/>
                  <a:gd name="T17" fmla="*/ 266 h 722"/>
                  <a:gd name="T18" fmla="*/ 873 w 1516"/>
                  <a:gd name="T19" fmla="*/ 303 h 722"/>
                  <a:gd name="T20" fmla="*/ 920 w 1516"/>
                  <a:gd name="T21" fmla="*/ 357 h 722"/>
                  <a:gd name="T22" fmla="*/ 875 w 1516"/>
                  <a:gd name="T23" fmla="*/ 350 h 722"/>
                  <a:gd name="T24" fmla="*/ 801 w 1516"/>
                  <a:gd name="T25" fmla="*/ 303 h 722"/>
                  <a:gd name="T26" fmla="*/ 760 w 1516"/>
                  <a:gd name="T27" fmla="*/ 271 h 722"/>
                  <a:gd name="T28" fmla="*/ 690 w 1516"/>
                  <a:gd name="T29" fmla="*/ 240 h 722"/>
                  <a:gd name="T30" fmla="*/ 659 w 1516"/>
                  <a:gd name="T31" fmla="*/ 230 h 722"/>
                  <a:gd name="T32" fmla="*/ 646 w 1516"/>
                  <a:gd name="T33" fmla="*/ 231 h 722"/>
                  <a:gd name="T34" fmla="*/ 632 w 1516"/>
                  <a:gd name="T35" fmla="*/ 243 h 722"/>
                  <a:gd name="T36" fmla="*/ 605 w 1516"/>
                  <a:gd name="T37" fmla="*/ 236 h 722"/>
                  <a:gd name="T38" fmla="*/ 566 w 1516"/>
                  <a:gd name="T39" fmla="*/ 221 h 722"/>
                  <a:gd name="T40" fmla="*/ 552 w 1516"/>
                  <a:gd name="T41" fmla="*/ 215 h 722"/>
                  <a:gd name="T42" fmla="*/ 544 w 1516"/>
                  <a:gd name="T43" fmla="*/ 181 h 722"/>
                  <a:gd name="T44" fmla="*/ 280 w 1516"/>
                  <a:gd name="T45" fmla="*/ 46 h 722"/>
                  <a:gd name="T46" fmla="*/ 70 w 1516"/>
                  <a:gd name="T47" fmla="*/ 43 h 722"/>
                  <a:gd name="T48" fmla="*/ 6 w 1516"/>
                  <a:gd name="T49" fmla="*/ 1 h 722"/>
                  <a:gd name="T50" fmla="*/ 9 w 1516"/>
                  <a:gd name="T51" fmla="*/ 12 h 722"/>
                  <a:gd name="T52" fmla="*/ 24 w 1516"/>
                  <a:gd name="T53" fmla="*/ 36 h 722"/>
                  <a:gd name="T54" fmla="*/ 20 w 1516"/>
                  <a:gd name="T55" fmla="*/ 65 h 722"/>
                  <a:gd name="T56" fmla="*/ 102 w 1516"/>
                  <a:gd name="T57" fmla="*/ 96 h 722"/>
                  <a:gd name="T58" fmla="*/ 253 w 1516"/>
                  <a:gd name="T59" fmla="*/ 100 h 722"/>
                  <a:gd name="T60" fmla="*/ 324 w 1516"/>
                  <a:gd name="T61" fmla="*/ 132 h 722"/>
                  <a:gd name="T62" fmla="*/ 507 w 1516"/>
                  <a:gd name="T63" fmla="*/ 222 h 722"/>
                  <a:gd name="T64" fmla="*/ 545 w 1516"/>
                  <a:gd name="T65" fmla="*/ 252 h 722"/>
                  <a:gd name="T66" fmla="*/ 711 w 1516"/>
                  <a:gd name="T67" fmla="*/ 342 h 722"/>
                  <a:gd name="T68" fmla="*/ 835 w 1516"/>
                  <a:gd name="T69" fmla="*/ 385 h 722"/>
                  <a:gd name="T70" fmla="*/ 914 w 1516"/>
                  <a:gd name="T71" fmla="*/ 418 h 722"/>
                  <a:gd name="T72" fmla="*/ 880 w 1516"/>
                  <a:gd name="T73" fmla="*/ 371 h 722"/>
                  <a:gd name="T74" fmla="*/ 910 w 1516"/>
                  <a:gd name="T75" fmla="*/ 377 h 722"/>
                  <a:gd name="T76" fmla="*/ 949 w 1516"/>
                  <a:gd name="T77" fmla="*/ 408 h 722"/>
                  <a:gd name="T78" fmla="*/ 961 w 1516"/>
                  <a:gd name="T79" fmla="*/ 408 h 722"/>
                  <a:gd name="T80" fmla="*/ 983 w 1516"/>
                  <a:gd name="T81" fmla="*/ 394 h 722"/>
                  <a:gd name="T82" fmla="*/ 1032 w 1516"/>
                  <a:gd name="T83" fmla="*/ 400 h 722"/>
                  <a:gd name="T84" fmla="*/ 1103 w 1516"/>
                  <a:gd name="T85" fmla="*/ 428 h 722"/>
                  <a:gd name="T86" fmla="*/ 1097 w 1516"/>
                  <a:gd name="T87" fmla="*/ 472 h 722"/>
                  <a:gd name="T88" fmla="*/ 1195 w 1516"/>
                  <a:gd name="T89" fmla="*/ 536 h 722"/>
                  <a:gd name="T90" fmla="*/ 1287 w 1516"/>
                  <a:gd name="T91" fmla="*/ 583 h 722"/>
                  <a:gd name="T92" fmla="*/ 1305 w 1516"/>
                  <a:gd name="T93" fmla="*/ 604 h 722"/>
                  <a:gd name="T94" fmla="*/ 1343 w 1516"/>
                  <a:gd name="T95" fmla="*/ 650 h 722"/>
                  <a:gd name="T96" fmla="*/ 1325 w 1516"/>
                  <a:gd name="T97" fmla="*/ 659 h 722"/>
                  <a:gd name="T98" fmla="*/ 1375 w 1516"/>
                  <a:gd name="T99" fmla="*/ 674 h 722"/>
                  <a:gd name="T100" fmla="*/ 1450 w 1516"/>
                  <a:gd name="T101" fmla="*/ 709 h 722"/>
                  <a:gd name="T102" fmla="*/ 1296 w 1516"/>
                  <a:gd name="T103" fmla="*/ 573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16" h="722">
                    <a:moveTo>
                      <a:pt x="1228" y="529"/>
                    </a:moveTo>
                    <a:lnTo>
                      <a:pt x="1197" y="504"/>
                    </a:lnTo>
                    <a:lnTo>
                      <a:pt x="1143" y="441"/>
                    </a:lnTo>
                    <a:lnTo>
                      <a:pt x="1114" y="420"/>
                    </a:lnTo>
                    <a:lnTo>
                      <a:pt x="1072" y="408"/>
                    </a:lnTo>
                    <a:cubicBezTo>
                      <a:pt x="1071" y="408"/>
                      <a:pt x="1070" y="407"/>
                      <a:pt x="1069" y="407"/>
                    </a:cubicBezTo>
                    <a:lnTo>
                      <a:pt x="1056" y="398"/>
                    </a:lnTo>
                    <a:cubicBezTo>
                      <a:pt x="1055" y="397"/>
                      <a:pt x="1054" y="397"/>
                      <a:pt x="1053" y="396"/>
                    </a:cubicBezTo>
                    <a:lnTo>
                      <a:pt x="1014" y="334"/>
                    </a:lnTo>
                    <a:cubicBezTo>
                      <a:pt x="1013" y="333"/>
                      <a:pt x="1013" y="332"/>
                      <a:pt x="1013" y="330"/>
                    </a:cubicBezTo>
                    <a:lnTo>
                      <a:pt x="1010" y="311"/>
                    </a:lnTo>
                    <a:lnTo>
                      <a:pt x="1011" y="268"/>
                    </a:lnTo>
                    <a:lnTo>
                      <a:pt x="1008" y="255"/>
                    </a:lnTo>
                    <a:lnTo>
                      <a:pt x="997" y="240"/>
                    </a:lnTo>
                    <a:lnTo>
                      <a:pt x="993" y="240"/>
                    </a:lnTo>
                    <a:lnTo>
                      <a:pt x="985" y="247"/>
                    </a:lnTo>
                    <a:lnTo>
                      <a:pt x="974" y="254"/>
                    </a:lnTo>
                    <a:cubicBezTo>
                      <a:pt x="972" y="254"/>
                      <a:pt x="970" y="255"/>
                      <a:pt x="968" y="254"/>
                    </a:cubicBezTo>
                    <a:lnTo>
                      <a:pt x="942" y="250"/>
                    </a:lnTo>
                    <a:lnTo>
                      <a:pt x="887" y="228"/>
                    </a:lnTo>
                    <a:lnTo>
                      <a:pt x="863" y="224"/>
                    </a:lnTo>
                    <a:lnTo>
                      <a:pt x="839" y="229"/>
                    </a:lnTo>
                    <a:lnTo>
                      <a:pt x="824" y="245"/>
                    </a:lnTo>
                    <a:lnTo>
                      <a:pt x="813" y="262"/>
                    </a:lnTo>
                    <a:lnTo>
                      <a:pt x="835" y="275"/>
                    </a:lnTo>
                    <a:lnTo>
                      <a:pt x="867" y="264"/>
                    </a:lnTo>
                    <a:cubicBezTo>
                      <a:pt x="870" y="262"/>
                      <a:pt x="874" y="264"/>
                      <a:pt x="876" y="266"/>
                    </a:cubicBezTo>
                    <a:lnTo>
                      <a:pt x="884" y="277"/>
                    </a:lnTo>
                    <a:cubicBezTo>
                      <a:pt x="886" y="280"/>
                      <a:pt x="886" y="284"/>
                      <a:pt x="884" y="286"/>
                    </a:cubicBezTo>
                    <a:lnTo>
                      <a:pt x="873" y="303"/>
                    </a:lnTo>
                    <a:lnTo>
                      <a:pt x="881" y="318"/>
                    </a:lnTo>
                    <a:lnTo>
                      <a:pt x="918" y="347"/>
                    </a:lnTo>
                    <a:cubicBezTo>
                      <a:pt x="921" y="349"/>
                      <a:pt x="922" y="353"/>
                      <a:pt x="920" y="357"/>
                    </a:cubicBezTo>
                    <a:cubicBezTo>
                      <a:pt x="918" y="360"/>
                      <a:pt x="915" y="362"/>
                      <a:pt x="911" y="361"/>
                    </a:cubicBezTo>
                    <a:lnTo>
                      <a:pt x="879" y="352"/>
                    </a:lnTo>
                    <a:cubicBezTo>
                      <a:pt x="877" y="352"/>
                      <a:pt x="876" y="351"/>
                      <a:pt x="875" y="350"/>
                    </a:cubicBezTo>
                    <a:lnTo>
                      <a:pt x="825" y="300"/>
                    </a:lnTo>
                    <a:lnTo>
                      <a:pt x="810" y="303"/>
                    </a:lnTo>
                    <a:lnTo>
                      <a:pt x="801" y="303"/>
                    </a:lnTo>
                    <a:cubicBezTo>
                      <a:pt x="799" y="303"/>
                      <a:pt x="796" y="301"/>
                      <a:pt x="795" y="299"/>
                    </a:cubicBezTo>
                    <a:lnTo>
                      <a:pt x="782" y="282"/>
                    </a:lnTo>
                    <a:lnTo>
                      <a:pt x="760" y="271"/>
                    </a:lnTo>
                    <a:lnTo>
                      <a:pt x="712" y="255"/>
                    </a:lnTo>
                    <a:cubicBezTo>
                      <a:pt x="711" y="255"/>
                      <a:pt x="710" y="255"/>
                      <a:pt x="710" y="254"/>
                    </a:cubicBezTo>
                    <a:lnTo>
                      <a:pt x="690" y="240"/>
                    </a:lnTo>
                    <a:lnTo>
                      <a:pt x="681" y="235"/>
                    </a:lnTo>
                    <a:lnTo>
                      <a:pt x="666" y="232"/>
                    </a:lnTo>
                    <a:lnTo>
                      <a:pt x="659" y="230"/>
                    </a:lnTo>
                    <a:cubicBezTo>
                      <a:pt x="658" y="230"/>
                      <a:pt x="657" y="229"/>
                      <a:pt x="657" y="229"/>
                    </a:cubicBezTo>
                    <a:lnTo>
                      <a:pt x="645" y="221"/>
                    </a:lnTo>
                    <a:lnTo>
                      <a:pt x="646" y="231"/>
                    </a:lnTo>
                    <a:cubicBezTo>
                      <a:pt x="646" y="234"/>
                      <a:pt x="645" y="236"/>
                      <a:pt x="642" y="238"/>
                    </a:cubicBezTo>
                    <a:lnTo>
                      <a:pt x="638" y="241"/>
                    </a:lnTo>
                    <a:cubicBezTo>
                      <a:pt x="636" y="243"/>
                      <a:pt x="634" y="243"/>
                      <a:pt x="632" y="243"/>
                    </a:cubicBezTo>
                    <a:lnTo>
                      <a:pt x="618" y="241"/>
                    </a:lnTo>
                    <a:cubicBezTo>
                      <a:pt x="617" y="241"/>
                      <a:pt x="616" y="241"/>
                      <a:pt x="615" y="241"/>
                    </a:cubicBezTo>
                    <a:lnTo>
                      <a:pt x="605" y="236"/>
                    </a:lnTo>
                    <a:lnTo>
                      <a:pt x="583" y="219"/>
                    </a:lnTo>
                    <a:lnTo>
                      <a:pt x="580" y="218"/>
                    </a:lnTo>
                    <a:lnTo>
                      <a:pt x="566" y="221"/>
                    </a:lnTo>
                    <a:cubicBezTo>
                      <a:pt x="565" y="221"/>
                      <a:pt x="564" y="221"/>
                      <a:pt x="563" y="221"/>
                    </a:cubicBezTo>
                    <a:lnTo>
                      <a:pt x="557" y="219"/>
                    </a:lnTo>
                    <a:cubicBezTo>
                      <a:pt x="555" y="218"/>
                      <a:pt x="553" y="217"/>
                      <a:pt x="552" y="215"/>
                    </a:cubicBezTo>
                    <a:lnTo>
                      <a:pt x="548" y="206"/>
                    </a:lnTo>
                    <a:cubicBezTo>
                      <a:pt x="547" y="205"/>
                      <a:pt x="547" y="204"/>
                      <a:pt x="547" y="203"/>
                    </a:cubicBezTo>
                    <a:lnTo>
                      <a:pt x="544" y="181"/>
                    </a:lnTo>
                    <a:lnTo>
                      <a:pt x="510" y="150"/>
                    </a:lnTo>
                    <a:lnTo>
                      <a:pt x="467" y="122"/>
                    </a:lnTo>
                    <a:lnTo>
                      <a:pt x="280" y="46"/>
                    </a:lnTo>
                    <a:lnTo>
                      <a:pt x="179" y="32"/>
                    </a:lnTo>
                    <a:lnTo>
                      <a:pt x="73" y="43"/>
                    </a:lnTo>
                    <a:cubicBezTo>
                      <a:pt x="72" y="44"/>
                      <a:pt x="71" y="43"/>
                      <a:pt x="70" y="43"/>
                    </a:cubicBezTo>
                    <a:lnTo>
                      <a:pt x="47" y="35"/>
                    </a:lnTo>
                    <a:cubicBezTo>
                      <a:pt x="47" y="34"/>
                      <a:pt x="46" y="34"/>
                      <a:pt x="45" y="33"/>
                    </a:cubicBezTo>
                    <a:lnTo>
                      <a:pt x="6" y="1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9" y="12"/>
                    </a:lnTo>
                    <a:lnTo>
                      <a:pt x="19" y="16"/>
                    </a:lnTo>
                    <a:cubicBezTo>
                      <a:pt x="22" y="18"/>
                      <a:pt x="24" y="21"/>
                      <a:pt x="24" y="24"/>
                    </a:cubicBezTo>
                    <a:lnTo>
                      <a:pt x="24" y="36"/>
                    </a:lnTo>
                    <a:cubicBezTo>
                      <a:pt x="24" y="37"/>
                      <a:pt x="23" y="39"/>
                      <a:pt x="22" y="40"/>
                    </a:cubicBezTo>
                    <a:lnTo>
                      <a:pt x="13" y="53"/>
                    </a:lnTo>
                    <a:lnTo>
                      <a:pt x="20" y="65"/>
                    </a:lnTo>
                    <a:lnTo>
                      <a:pt x="42" y="79"/>
                    </a:lnTo>
                    <a:lnTo>
                      <a:pt x="62" y="87"/>
                    </a:lnTo>
                    <a:lnTo>
                      <a:pt x="102" y="96"/>
                    </a:lnTo>
                    <a:lnTo>
                      <a:pt x="234" y="96"/>
                    </a:lnTo>
                    <a:lnTo>
                      <a:pt x="251" y="99"/>
                    </a:lnTo>
                    <a:cubicBezTo>
                      <a:pt x="251" y="99"/>
                      <a:pt x="252" y="99"/>
                      <a:pt x="253" y="100"/>
                    </a:cubicBezTo>
                    <a:lnTo>
                      <a:pt x="262" y="105"/>
                    </a:lnTo>
                    <a:lnTo>
                      <a:pt x="283" y="119"/>
                    </a:lnTo>
                    <a:lnTo>
                      <a:pt x="324" y="132"/>
                    </a:lnTo>
                    <a:cubicBezTo>
                      <a:pt x="325" y="133"/>
                      <a:pt x="325" y="133"/>
                      <a:pt x="326" y="134"/>
                    </a:cubicBezTo>
                    <a:lnTo>
                      <a:pt x="425" y="204"/>
                    </a:lnTo>
                    <a:lnTo>
                      <a:pt x="507" y="222"/>
                    </a:lnTo>
                    <a:cubicBezTo>
                      <a:pt x="508" y="222"/>
                      <a:pt x="509" y="222"/>
                      <a:pt x="509" y="223"/>
                    </a:cubicBezTo>
                    <a:lnTo>
                      <a:pt x="542" y="245"/>
                    </a:lnTo>
                    <a:cubicBezTo>
                      <a:pt x="544" y="246"/>
                      <a:pt x="545" y="249"/>
                      <a:pt x="545" y="252"/>
                    </a:cubicBezTo>
                    <a:lnTo>
                      <a:pt x="543" y="289"/>
                    </a:lnTo>
                    <a:lnTo>
                      <a:pt x="644" y="330"/>
                    </a:lnTo>
                    <a:lnTo>
                      <a:pt x="711" y="342"/>
                    </a:lnTo>
                    <a:cubicBezTo>
                      <a:pt x="712" y="342"/>
                      <a:pt x="713" y="342"/>
                      <a:pt x="713" y="342"/>
                    </a:cubicBezTo>
                    <a:lnTo>
                      <a:pt x="780" y="374"/>
                    </a:lnTo>
                    <a:lnTo>
                      <a:pt x="835" y="385"/>
                    </a:lnTo>
                    <a:lnTo>
                      <a:pt x="900" y="412"/>
                    </a:lnTo>
                    <a:lnTo>
                      <a:pt x="917" y="423"/>
                    </a:lnTo>
                    <a:lnTo>
                      <a:pt x="914" y="418"/>
                    </a:lnTo>
                    <a:lnTo>
                      <a:pt x="904" y="403"/>
                    </a:lnTo>
                    <a:lnTo>
                      <a:pt x="881" y="381"/>
                    </a:lnTo>
                    <a:cubicBezTo>
                      <a:pt x="879" y="379"/>
                      <a:pt x="878" y="374"/>
                      <a:pt x="880" y="371"/>
                    </a:cubicBezTo>
                    <a:cubicBezTo>
                      <a:pt x="882" y="368"/>
                      <a:pt x="886" y="367"/>
                      <a:pt x="890" y="368"/>
                    </a:cubicBezTo>
                    <a:lnTo>
                      <a:pt x="908" y="375"/>
                    </a:lnTo>
                    <a:cubicBezTo>
                      <a:pt x="909" y="376"/>
                      <a:pt x="909" y="376"/>
                      <a:pt x="910" y="377"/>
                    </a:cubicBezTo>
                    <a:lnTo>
                      <a:pt x="940" y="401"/>
                    </a:lnTo>
                    <a:lnTo>
                      <a:pt x="947" y="406"/>
                    </a:lnTo>
                    <a:cubicBezTo>
                      <a:pt x="948" y="407"/>
                      <a:pt x="949" y="407"/>
                      <a:pt x="949" y="408"/>
                    </a:cubicBezTo>
                    <a:lnTo>
                      <a:pt x="952" y="411"/>
                    </a:lnTo>
                    <a:lnTo>
                      <a:pt x="957" y="416"/>
                    </a:lnTo>
                    <a:lnTo>
                      <a:pt x="961" y="408"/>
                    </a:lnTo>
                    <a:cubicBezTo>
                      <a:pt x="962" y="407"/>
                      <a:pt x="963" y="406"/>
                      <a:pt x="964" y="405"/>
                    </a:cubicBezTo>
                    <a:lnTo>
                      <a:pt x="972" y="399"/>
                    </a:lnTo>
                    <a:lnTo>
                      <a:pt x="983" y="394"/>
                    </a:lnTo>
                    <a:lnTo>
                      <a:pt x="993" y="392"/>
                    </a:lnTo>
                    <a:cubicBezTo>
                      <a:pt x="994" y="392"/>
                      <a:pt x="996" y="392"/>
                      <a:pt x="997" y="392"/>
                    </a:cubicBezTo>
                    <a:lnTo>
                      <a:pt x="1032" y="400"/>
                    </a:lnTo>
                    <a:cubicBezTo>
                      <a:pt x="1033" y="401"/>
                      <a:pt x="1034" y="401"/>
                      <a:pt x="1035" y="402"/>
                    </a:cubicBezTo>
                    <a:lnTo>
                      <a:pt x="1071" y="430"/>
                    </a:lnTo>
                    <a:lnTo>
                      <a:pt x="1103" y="428"/>
                    </a:lnTo>
                    <a:cubicBezTo>
                      <a:pt x="1106" y="428"/>
                      <a:pt x="1108" y="429"/>
                      <a:pt x="1110" y="432"/>
                    </a:cubicBezTo>
                    <a:cubicBezTo>
                      <a:pt x="1111" y="434"/>
                      <a:pt x="1112" y="437"/>
                      <a:pt x="1111" y="439"/>
                    </a:cubicBezTo>
                    <a:lnTo>
                      <a:pt x="1097" y="472"/>
                    </a:lnTo>
                    <a:lnTo>
                      <a:pt x="1119" y="497"/>
                    </a:lnTo>
                    <a:lnTo>
                      <a:pt x="1193" y="534"/>
                    </a:lnTo>
                    <a:cubicBezTo>
                      <a:pt x="1193" y="535"/>
                      <a:pt x="1194" y="535"/>
                      <a:pt x="1195" y="536"/>
                    </a:cubicBezTo>
                    <a:lnTo>
                      <a:pt x="1247" y="584"/>
                    </a:lnTo>
                    <a:lnTo>
                      <a:pt x="1272" y="597"/>
                    </a:lnTo>
                    <a:lnTo>
                      <a:pt x="1287" y="583"/>
                    </a:lnTo>
                    <a:cubicBezTo>
                      <a:pt x="1289" y="581"/>
                      <a:pt x="1292" y="580"/>
                      <a:pt x="1294" y="581"/>
                    </a:cubicBezTo>
                    <a:cubicBezTo>
                      <a:pt x="1297" y="581"/>
                      <a:pt x="1299" y="583"/>
                      <a:pt x="1300" y="586"/>
                    </a:cubicBezTo>
                    <a:lnTo>
                      <a:pt x="1305" y="604"/>
                    </a:lnTo>
                    <a:lnTo>
                      <a:pt x="1315" y="616"/>
                    </a:lnTo>
                    <a:lnTo>
                      <a:pt x="1341" y="641"/>
                    </a:lnTo>
                    <a:cubicBezTo>
                      <a:pt x="1343" y="643"/>
                      <a:pt x="1344" y="647"/>
                      <a:pt x="1343" y="650"/>
                    </a:cubicBezTo>
                    <a:cubicBezTo>
                      <a:pt x="1341" y="653"/>
                      <a:pt x="1338" y="655"/>
                      <a:pt x="1335" y="655"/>
                    </a:cubicBezTo>
                    <a:lnTo>
                      <a:pt x="1323" y="655"/>
                    </a:lnTo>
                    <a:lnTo>
                      <a:pt x="1325" y="659"/>
                    </a:lnTo>
                    <a:lnTo>
                      <a:pt x="1337" y="668"/>
                    </a:lnTo>
                    <a:lnTo>
                      <a:pt x="1355" y="673"/>
                    </a:lnTo>
                    <a:lnTo>
                      <a:pt x="1375" y="674"/>
                    </a:lnTo>
                    <a:lnTo>
                      <a:pt x="1397" y="679"/>
                    </a:lnTo>
                    <a:cubicBezTo>
                      <a:pt x="1398" y="679"/>
                      <a:pt x="1398" y="679"/>
                      <a:pt x="1399" y="680"/>
                    </a:cubicBezTo>
                    <a:lnTo>
                      <a:pt x="1450" y="709"/>
                    </a:lnTo>
                    <a:lnTo>
                      <a:pt x="1513" y="721"/>
                    </a:lnTo>
                    <a:cubicBezTo>
                      <a:pt x="1514" y="721"/>
                      <a:pt x="1515" y="721"/>
                      <a:pt x="1515" y="721"/>
                    </a:cubicBezTo>
                    <a:lnTo>
                      <a:pt x="1296" y="573"/>
                    </a:lnTo>
                    <a:lnTo>
                      <a:pt x="1228" y="529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7" name="Freeform 58">
                <a:extLst>
                  <a:ext uri="{FF2B5EF4-FFF2-40B4-BE49-F238E27FC236}">
                    <a16:creationId xmlns="" xmlns:a16="http://schemas.microsoft.com/office/drawing/2014/main" id="{CA5B7F06-6B81-4FE3-BDFA-A5E1189C0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284" y="4891927"/>
                <a:ext cx="235040" cy="216130"/>
              </a:xfrm>
              <a:custGeom>
                <a:avLst/>
                <a:gdLst>
                  <a:gd name="T0" fmla="*/ 165 w 383"/>
                  <a:gd name="T1" fmla="*/ 230 h 354"/>
                  <a:gd name="T2" fmla="*/ 162 w 383"/>
                  <a:gd name="T3" fmla="*/ 257 h 354"/>
                  <a:gd name="T4" fmla="*/ 191 w 383"/>
                  <a:gd name="T5" fmla="*/ 305 h 354"/>
                  <a:gd name="T6" fmla="*/ 230 w 383"/>
                  <a:gd name="T7" fmla="*/ 338 h 354"/>
                  <a:gd name="T8" fmla="*/ 249 w 383"/>
                  <a:gd name="T9" fmla="*/ 331 h 354"/>
                  <a:gd name="T10" fmla="*/ 289 w 383"/>
                  <a:gd name="T11" fmla="*/ 353 h 354"/>
                  <a:gd name="T12" fmla="*/ 382 w 383"/>
                  <a:gd name="T13" fmla="*/ 317 h 354"/>
                  <a:gd name="T14" fmla="*/ 341 w 383"/>
                  <a:gd name="T15" fmla="*/ 186 h 354"/>
                  <a:gd name="T16" fmla="*/ 126 w 383"/>
                  <a:gd name="T17" fmla="*/ 17 h 354"/>
                  <a:gd name="T18" fmla="*/ 111 w 383"/>
                  <a:gd name="T19" fmla="*/ 26 h 354"/>
                  <a:gd name="T20" fmla="*/ 85 w 383"/>
                  <a:gd name="T21" fmla="*/ 29 h 354"/>
                  <a:gd name="T22" fmla="*/ 72 w 383"/>
                  <a:gd name="T23" fmla="*/ 28 h 354"/>
                  <a:gd name="T24" fmla="*/ 63 w 383"/>
                  <a:gd name="T25" fmla="*/ 24 h 354"/>
                  <a:gd name="T26" fmla="*/ 57 w 383"/>
                  <a:gd name="T27" fmla="*/ 18 h 354"/>
                  <a:gd name="T28" fmla="*/ 46 w 383"/>
                  <a:gd name="T29" fmla="*/ 10 h 354"/>
                  <a:gd name="T30" fmla="*/ 1 w 383"/>
                  <a:gd name="T31" fmla="*/ 0 h 354"/>
                  <a:gd name="T32" fmla="*/ 0 w 383"/>
                  <a:gd name="T33" fmla="*/ 14 h 354"/>
                  <a:gd name="T34" fmla="*/ 17 w 383"/>
                  <a:gd name="T35" fmla="*/ 17 h 354"/>
                  <a:gd name="T36" fmla="*/ 27 w 383"/>
                  <a:gd name="T37" fmla="*/ 21 h 354"/>
                  <a:gd name="T38" fmla="*/ 35 w 383"/>
                  <a:gd name="T39" fmla="*/ 29 h 354"/>
                  <a:gd name="T40" fmla="*/ 50 w 383"/>
                  <a:gd name="T41" fmla="*/ 59 h 354"/>
                  <a:gd name="T42" fmla="*/ 73 w 383"/>
                  <a:gd name="T43" fmla="*/ 78 h 354"/>
                  <a:gd name="T44" fmla="*/ 76 w 383"/>
                  <a:gd name="T45" fmla="*/ 88 h 354"/>
                  <a:gd name="T46" fmla="*/ 66 w 383"/>
                  <a:gd name="T47" fmla="*/ 101 h 354"/>
                  <a:gd name="T48" fmla="*/ 28 w 383"/>
                  <a:gd name="T49" fmla="*/ 127 h 354"/>
                  <a:gd name="T50" fmla="*/ 66 w 383"/>
                  <a:gd name="T51" fmla="*/ 163 h 354"/>
                  <a:gd name="T52" fmla="*/ 96 w 383"/>
                  <a:gd name="T53" fmla="*/ 142 h 354"/>
                  <a:gd name="T54" fmla="*/ 103 w 383"/>
                  <a:gd name="T55" fmla="*/ 156 h 354"/>
                  <a:gd name="T56" fmla="*/ 109 w 383"/>
                  <a:gd name="T57" fmla="*/ 178 h 354"/>
                  <a:gd name="T58" fmla="*/ 107 w 383"/>
                  <a:gd name="T59" fmla="*/ 194 h 354"/>
                  <a:gd name="T60" fmla="*/ 125 w 383"/>
                  <a:gd name="T61" fmla="*/ 200 h 354"/>
                  <a:gd name="T62" fmla="*/ 143 w 383"/>
                  <a:gd name="T63" fmla="*/ 205 h 354"/>
                  <a:gd name="T64" fmla="*/ 168 w 383"/>
                  <a:gd name="T65" fmla="*/ 194 h 354"/>
                  <a:gd name="T66" fmla="*/ 191 w 383"/>
                  <a:gd name="T67" fmla="*/ 201 h 354"/>
                  <a:gd name="T68" fmla="*/ 192 w 383"/>
                  <a:gd name="T69" fmla="*/ 21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3" h="354">
                    <a:moveTo>
                      <a:pt x="192" y="216"/>
                    </a:moveTo>
                    <a:lnTo>
                      <a:pt x="165" y="230"/>
                    </a:lnTo>
                    <a:lnTo>
                      <a:pt x="158" y="241"/>
                    </a:lnTo>
                    <a:lnTo>
                      <a:pt x="162" y="257"/>
                    </a:lnTo>
                    <a:lnTo>
                      <a:pt x="178" y="288"/>
                    </a:lnTo>
                    <a:lnTo>
                      <a:pt x="191" y="305"/>
                    </a:lnTo>
                    <a:lnTo>
                      <a:pt x="211" y="326"/>
                    </a:lnTo>
                    <a:lnTo>
                      <a:pt x="230" y="338"/>
                    </a:lnTo>
                    <a:lnTo>
                      <a:pt x="245" y="331"/>
                    </a:lnTo>
                    <a:cubicBezTo>
                      <a:pt x="246" y="331"/>
                      <a:pt x="248" y="331"/>
                      <a:pt x="249" y="331"/>
                    </a:cubicBezTo>
                    <a:cubicBezTo>
                      <a:pt x="250" y="331"/>
                      <a:pt x="251" y="331"/>
                      <a:pt x="253" y="332"/>
                    </a:cubicBezTo>
                    <a:lnTo>
                      <a:pt x="289" y="353"/>
                    </a:lnTo>
                    <a:lnTo>
                      <a:pt x="352" y="340"/>
                    </a:lnTo>
                    <a:lnTo>
                      <a:pt x="382" y="317"/>
                    </a:lnTo>
                    <a:lnTo>
                      <a:pt x="379" y="276"/>
                    </a:lnTo>
                    <a:lnTo>
                      <a:pt x="341" y="186"/>
                    </a:lnTo>
                    <a:lnTo>
                      <a:pt x="291" y="127"/>
                    </a:lnTo>
                    <a:lnTo>
                      <a:pt x="126" y="17"/>
                    </a:lnTo>
                    <a:lnTo>
                      <a:pt x="121" y="21"/>
                    </a:lnTo>
                    <a:lnTo>
                      <a:pt x="111" y="26"/>
                    </a:lnTo>
                    <a:cubicBezTo>
                      <a:pt x="110" y="27"/>
                      <a:pt x="109" y="27"/>
                      <a:pt x="108" y="27"/>
                    </a:cubicBezTo>
                    <a:lnTo>
                      <a:pt x="85" y="29"/>
                    </a:lnTo>
                    <a:lnTo>
                      <a:pt x="74" y="29"/>
                    </a:lnTo>
                    <a:cubicBezTo>
                      <a:pt x="74" y="29"/>
                      <a:pt x="73" y="28"/>
                      <a:pt x="72" y="28"/>
                    </a:cubicBezTo>
                    <a:lnTo>
                      <a:pt x="65" y="25"/>
                    </a:lnTo>
                    <a:cubicBezTo>
                      <a:pt x="64" y="25"/>
                      <a:pt x="64" y="25"/>
                      <a:pt x="63" y="24"/>
                    </a:cubicBezTo>
                    <a:lnTo>
                      <a:pt x="58" y="20"/>
                    </a:lnTo>
                    <a:cubicBezTo>
                      <a:pt x="57" y="19"/>
                      <a:pt x="57" y="19"/>
                      <a:pt x="57" y="18"/>
                    </a:cubicBezTo>
                    <a:lnTo>
                      <a:pt x="51" y="11"/>
                    </a:lnTo>
                    <a:lnTo>
                      <a:pt x="46" y="10"/>
                    </a:lnTo>
                    <a:lnTo>
                      <a:pt x="22" y="6"/>
                    </a:lnTo>
                    <a:lnTo>
                      <a:pt x="1" y="0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17" y="17"/>
                    </a:lnTo>
                    <a:cubicBezTo>
                      <a:pt x="18" y="17"/>
                      <a:pt x="19" y="17"/>
                      <a:pt x="20" y="18"/>
                    </a:cubicBezTo>
                    <a:lnTo>
                      <a:pt x="27" y="21"/>
                    </a:lnTo>
                    <a:cubicBezTo>
                      <a:pt x="27" y="21"/>
                      <a:pt x="28" y="22"/>
                      <a:pt x="29" y="23"/>
                    </a:cubicBezTo>
                    <a:lnTo>
                      <a:pt x="35" y="29"/>
                    </a:lnTo>
                    <a:lnTo>
                      <a:pt x="41" y="38"/>
                    </a:lnTo>
                    <a:lnTo>
                      <a:pt x="50" y="59"/>
                    </a:lnTo>
                    <a:lnTo>
                      <a:pt x="55" y="64"/>
                    </a:lnTo>
                    <a:lnTo>
                      <a:pt x="73" y="78"/>
                    </a:lnTo>
                    <a:cubicBezTo>
                      <a:pt x="74" y="79"/>
                      <a:pt x="75" y="80"/>
                      <a:pt x="75" y="82"/>
                    </a:cubicBezTo>
                    <a:lnTo>
                      <a:pt x="76" y="88"/>
                    </a:lnTo>
                    <a:cubicBezTo>
                      <a:pt x="77" y="90"/>
                      <a:pt x="76" y="93"/>
                      <a:pt x="73" y="95"/>
                    </a:cubicBezTo>
                    <a:lnTo>
                      <a:pt x="66" y="101"/>
                    </a:lnTo>
                    <a:lnTo>
                      <a:pt x="56" y="107"/>
                    </a:lnTo>
                    <a:lnTo>
                      <a:pt x="28" y="127"/>
                    </a:lnTo>
                    <a:lnTo>
                      <a:pt x="30" y="130"/>
                    </a:lnTo>
                    <a:lnTo>
                      <a:pt x="66" y="163"/>
                    </a:lnTo>
                    <a:lnTo>
                      <a:pt x="88" y="144"/>
                    </a:lnTo>
                    <a:cubicBezTo>
                      <a:pt x="90" y="142"/>
                      <a:pt x="93" y="141"/>
                      <a:pt x="96" y="142"/>
                    </a:cubicBezTo>
                    <a:cubicBezTo>
                      <a:pt x="98" y="143"/>
                      <a:pt x="100" y="145"/>
                      <a:pt x="101" y="148"/>
                    </a:cubicBezTo>
                    <a:lnTo>
                      <a:pt x="103" y="156"/>
                    </a:lnTo>
                    <a:lnTo>
                      <a:pt x="110" y="170"/>
                    </a:lnTo>
                    <a:cubicBezTo>
                      <a:pt x="111" y="173"/>
                      <a:pt x="111" y="176"/>
                      <a:pt x="109" y="178"/>
                    </a:cubicBezTo>
                    <a:lnTo>
                      <a:pt x="103" y="186"/>
                    </a:lnTo>
                    <a:lnTo>
                      <a:pt x="107" y="194"/>
                    </a:lnTo>
                    <a:lnTo>
                      <a:pt x="114" y="199"/>
                    </a:lnTo>
                    <a:lnTo>
                      <a:pt x="125" y="200"/>
                    </a:lnTo>
                    <a:lnTo>
                      <a:pt x="136" y="201"/>
                    </a:lnTo>
                    <a:cubicBezTo>
                      <a:pt x="139" y="201"/>
                      <a:pt x="142" y="202"/>
                      <a:pt x="143" y="205"/>
                    </a:cubicBezTo>
                    <a:lnTo>
                      <a:pt x="146" y="203"/>
                    </a:lnTo>
                    <a:lnTo>
                      <a:pt x="168" y="194"/>
                    </a:lnTo>
                    <a:cubicBezTo>
                      <a:pt x="170" y="194"/>
                      <a:pt x="172" y="194"/>
                      <a:pt x="174" y="194"/>
                    </a:cubicBezTo>
                    <a:lnTo>
                      <a:pt x="191" y="201"/>
                    </a:lnTo>
                    <a:cubicBezTo>
                      <a:pt x="194" y="202"/>
                      <a:pt x="197" y="205"/>
                      <a:pt x="197" y="208"/>
                    </a:cubicBezTo>
                    <a:cubicBezTo>
                      <a:pt x="198" y="211"/>
                      <a:pt x="195" y="214"/>
                      <a:pt x="192" y="216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8" name="Freeform 59">
                <a:extLst>
                  <a:ext uri="{FF2B5EF4-FFF2-40B4-BE49-F238E27FC236}">
                    <a16:creationId xmlns="" xmlns:a16="http://schemas.microsoft.com/office/drawing/2014/main" id="{875F4B1E-47D7-481F-81D6-78D64753A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8661" y="4943259"/>
                <a:ext cx="70242" cy="29717"/>
              </a:xfrm>
              <a:custGeom>
                <a:avLst/>
                <a:gdLst>
                  <a:gd name="T0" fmla="*/ 109 w 115"/>
                  <a:gd name="T1" fmla="*/ 13 h 47"/>
                  <a:gd name="T2" fmla="*/ 93 w 115"/>
                  <a:gd name="T3" fmla="*/ 6 h 47"/>
                  <a:gd name="T4" fmla="*/ 90 w 115"/>
                  <a:gd name="T5" fmla="*/ 5 h 47"/>
                  <a:gd name="T6" fmla="*/ 83 w 115"/>
                  <a:gd name="T7" fmla="*/ 5 h 47"/>
                  <a:gd name="T8" fmla="*/ 77 w 115"/>
                  <a:gd name="T9" fmla="*/ 3 h 47"/>
                  <a:gd name="T10" fmla="*/ 71 w 115"/>
                  <a:gd name="T11" fmla="*/ 3 h 47"/>
                  <a:gd name="T12" fmla="*/ 67 w 115"/>
                  <a:gd name="T13" fmla="*/ 5 h 47"/>
                  <a:gd name="T14" fmla="*/ 64 w 115"/>
                  <a:gd name="T15" fmla="*/ 5 h 47"/>
                  <a:gd name="T16" fmla="*/ 59 w 115"/>
                  <a:gd name="T17" fmla="*/ 6 h 47"/>
                  <a:gd name="T18" fmla="*/ 58 w 115"/>
                  <a:gd name="T19" fmla="*/ 4 h 47"/>
                  <a:gd name="T20" fmla="*/ 52 w 115"/>
                  <a:gd name="T21" fmla="*/ 0 h 47"/>
                  <a:gd name="T22" fmla="*/ 34 w 115"/>
                  <a:gd name="T23" fmla="*/ 0 h 47"/>
                  <a:gd name="T24" fmla="*/ 25 w 115"/>
                  <a:gd name="T25" fmla="*/ 2 h 47"/>
                  <a:gd name="T26" fmla="*/ 23 w 115"/>
                  <a:gd name="T27" fmla="*/ 2 h 47"/>
                  <a:gd name="T28" fmla="*/ 12 w 115"/>
                  <a:gd name="T29" fmla="*/ 8 h 47"/>
                  <a:gd name="T30" fmla="*/ 7 w 115"/>
                  <a:gd name="T31" fmla="*/ 13 h 47"/>
                  <a:gd name="T32" fmla="*/ 1 w 115"/>
                  <a:gd name="T33" fmla="*/ 20 h 47"/>
                  <a:gd name="T34" fmla="*/ 0 w 115"/>
                  <a:gd name="T35" fmla="*/ 27 h 47"/>
                  <a:gd name="T36" fmla="*/ 4 w 115"/>
                  <a:gd name="T37" fmla="*/ 32 h 47"/>
                  <a:gd name="T38" fmla="*/ 20 w 115"/>
                  <a:gd name="T39" fmla="*/ 41 h 47"/>
                  <a:gd name="T40" fmla="*/ 23 w 115"/>
                  <a:gd name="T41" fmla="*/ 41 h 47"/>
                  <a:gd name="T42" fmla="*/ 78 w 115"/>
                  <a:gd name="T43" fmla="*/ 46 h 47"/>
                  <a:gd name="T44" fmla="*/ 78 w 115"/>
                  <a:gd name="T45" fmla="*/ 46 h 47"/>
                  <a:gd name="T46" fmla="*/ 79 w 115"/>
                  <a:gd name="T47" fmla="*/ 46 h 47"/>
                  <a:gd name="T48" fmla="*/ 81 w 115"/>
                  <a:gd name="T49" fmla="*/ 46 h 47"/>
                  <a:gd name="T50" fmla="*/ 87 w 115"/>
                  <a:gd name="T51" fmla="*/ 45 h 47"/>
                  <a:gd name="T52" fmla="*/ 93 w 115"/>
                  <a:gd name="T53" fmla="*/ 41 h 47"/>
                  <a:gd name="T54" fmla="*/ 100 w 115"/>
                  <a:gd name="T55" fmla="*/ 40 h 47"/>
                  <a:gd name="T56" fmla="*/ 109 w 115"/>
                  <a:gd name="T57" fmla="*/ 37 h 47"/>
                  <a:gd name="T58" fmla="*/ 114 w 115"/>
                  <a:gd name="T59" fmla="*/ 29 h 47"/>
                  <a:gd name="T60" fmla="*/ 114 w 115"/>
                  <a:gd name="T61" fmla="*/ 19 h 47"/>
                  <a:gd name="T62" fmla="*/ 109 w 115"/>
                  <a:gd name="T63" fmla="*/ 1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47">
                    <a:moveTo>
                      <a:pt x="109" y="13"/>
                    </a:moveTo>
                    <a:lnTo>
                      <a:pt x="93" y="6"/>
                    </a:lnTo>
                    <a:cubicBezTo>
                      <a:pt x="92" y="5"/>
                      <a:pt x="91" y="5"/>
                      <a:pt x="90" y="5"/>
                    </a:cubicBezTo>
                    <a:lnTo>
                      <a:pt x="83" y="5"/>
                    </a:lnTo>
                    <a:lnTo>
                      <a:pt x="77" y="3"/>
                    </a:lnTo>
                    <a:cubicBezTo>
                      <a:pt x="75" y="3"/>
                      <a:pt x="73" y="3"/>
                      <a:pt x="71" y="3"/>
                    </a:cubicBezTo>
                    <a:lnTo>
                      <a:pt x="67" y="5"/>
                    </a:lnTo>
                    <a:cubicBezTo>
                      <a:pt x="66" y="5"/>
                      <a:pt x="65" y="5"/>
                      <a:pt x="64" y="5"/>
                    </a:cubicBezTo>
                    <a:lnTo>
                      <a:pt x="59" y="6"/>
                    </a:lnTo>
                    <a:lnTo>
                      <a:pt x="58" y="4"/>
                    </a:lnTo>
                    <a:cubicBezTo>
                      <a:pt x="57" y="2"/>
                      <a:pt x="54" y="0"/>
                      <a:pt x="52" y="0"/>
                    </a:cubicBezTo>
                    <a:lnTo>
                      <a:pt x="34" y="0"/>
                    </a:lnTo>
                    <a:lnTo>
                      <a:pt x="25" y="2"/>
                    </a:lnTo>
                    <a:cubicBezTo>
                      <a:pt x="24" y="2"/>
                      <a:pt x="23" y="2"/>
                      <a:pt x="23" y="2"/>
                    </a:cubicBezTo>
                    <a:lnTo>
                      <a:pt x="12" y="8"/>
                    </a:lnTo>
                    <a:lnTo>
                      <a:pt x="7" y="13"/>
                    </a:lnTo>
                    <a:lnTo>
                      <a:pt x="1" y="20"/>
                    </a:lnTo>
                    <a:cubicBezTo>
                      <a:pt x="0" y="22"/>
                      <a:pt x="0" y="25"/>
                      <a:pt x="0" y="27"/>
                    </a:cubicBezTo>
                    <a:cubicBezTo>
                      <a:pt x="1" y="30"/>
                      <a:pt x="2" y="31"/>
                      <a:pt x="4" y="32"/>
                    </a:cubicBezTo>
                    <a:lnTo>
                      <a:pt x="20" y="41"/>
                    </a:lnTo>
                    <a:cubicBezTo>
                      <a:pt x="21" y="41"/>
                      <a:pt x="22" y="41"/>
                      <a:pt x="23" y="41"/>
                    </a:cubicBezTo>
                    <a:lnTo>
                      <a:pt x="78" y="46"/>
                    </a:lnTo>
                    <a:lnTo>
                      <a:pt x="78" y="46"/>
                    </a:lnTo>
                    <a:cubicBezTo>
                      <a:pt x="78" y="46"/>
                      <a:pt x="78" y="46"/>
                      <a:pt x="79" y="46"/>
                    </a:cubicBezTo>
                    <a:cubicBezTo>
                      <a:pt x="79" y="46"/>
                      <a:pt x="80" y="46"/>
                      <a:pt x="81" y="46"/>
                    </a:cubicBezTo>
                    <a:cubicBezTo>
                      <a:pt x="83" y="46"/>
                      <a:pt x="85" y="46"/>
                      <a:pt x="87" y="45"/>
                    </a:cubicBezTo>
                    <a:lnTo>
                      <a:pt x="93" y="41"/>
                    </a:lnTo>
                    <a:lnTo>
                      <a:pt x="100" y="40"/>
                    </a:lnTo>
                    <a:lnTo>
                      <a:pt x="109" y="37"/>
                    </a:lnTo>
                    <a:cubicBezTo>
                      <a:pt x="112" y="36"/>
                      <a:pt x="114" y="33"/>
                      <a:pt x="114" y="29"/>
                    </a:cubicBezTo>
                    <a:lnTo>
                      <a:pt x="114" y="19"/>
                    </a:lnTo>
                    <a:cubicBezTo>
                      <a:pt x="113" y="17"/>
                      <a:pt x="112" y="14"/>
                      <a:pt x="109" y="13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79" name="Freeform 60">
                <a:extLst>
                  <a:ext uri="{FF2B5EF4-FFF2-40B4-BE49-F238E27FC236}">
                    <a16:creationId xmlns="" xmlns:a16="http://schemas.microsoft.com/office/drawing/2014/main" id="{856459A7-0FEF-4F4A-A42D-35EA620EE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329" y="5013501"/>
                <a:ext cx="45927" cy="29717"/>
              </a:xfrm>
              <a:custGeom>
                <a:avLst/>
                <a:gdLst>
                  <a:gd name="T0" fmla="*/ 64 w 74"/>
                  <a:gd name="T1" fmla="*/ 1 h 49"/>
                  <a:gd name="T2" fmla="*/ 60 w 74"/>
                  <a:gd name="T3" fmla="*/ 0 h 49"/>
                  <a:gd name="T4" fmla="*/ 60 w 74"/>
                  <a:gd name="T5" fmla="*/ 0 h 49"/>
                  <a:gd name="T6" fmla="*/ 51 w 74"/>
                  <a:gd name="T7" fmla="*/ 0 h 49"/>
                  <a:gd name="T8" fmla="*/ 45 w 74"/>
                  <a:gd name="T9" fmla="*/ 0 h 49"/>
                  <a:gd name="T10" fmla="*/ 41 w 74"/>
                  <a:gd name="T11" fmla="*/ 1 h 49"/>
                  <a:gd name="T12" fmla="*/ 11 w 74"/>
                  <a:gd name="T13" fmla="*/ 14 h 49"/>
                  <a:gd name="T14" fmla="*/ 7 w 74"/>
                  <a:gd name="T15" fmla="*/ 18 h 49"/>
                  <a:gd name="T16" fmla="*/ 2 w 74"/>
                  <a:gd name="T17" fmla="*/ 31 h 49"/>
                  <a:gd name="T18" fmla="*/ 5 w 74"/>
                  <a:gd name="T19" fmla="*/ 41 h 49"/>
                  <a:gd name="T20" fmla="*/ 10 w 74"/>
                  <a:gd name="T21" fmla="*/ 44 h 49"/>
                  <a:gd name="T22" fmla="*/ 13 w 74"/>
                  <a:gd name="T23" fmla="*/ 45 h 49"/>
                  <a:gd name="T24" fmla="*/ 29 w 74"/>
                  <a:gd name="T25" fmla="*/ 48 h 49"/>
                  <a:gd name="T26" fmla="*/ 30 w 74"/>
                  <a:gd name="T27" fmla="*/ 48 h 49"/>
                  <a:gd name="T28" fmla="*/ 32 w 74"/>
                  <a:gd name="T29" fmla="*/ 48 h 49"/>
                  <a:gd name="T30" fmla="*/ 47 w 74"/>
                  <a:gd name="T31" fmla="*/ 43 h 49"/>
                  <a:gd name="T32" fmla="*/ 49 w 74"/>
                  <a:gd name="T33" fmla="*/ 43 h 49"/>
                  <a:gd name="T34" fmla="*/ 66 w 74"/>
                  <a:gd name="T35" fmla="*/ 33 h 49"/>
                  <a:gd name="T36" fmla="*/ 70 w 74"/>
                  <a:gd name="T37" fmla="*/ 27 h 49"/>
                  <a:gd name="T38" fmla="*/ 73 w 74"/>
                  <a:gd name="T39" fmla="*/ 12 h 49"/>
                  <a:gd name="T40" fmla="*/ 69 w 74"/>
                  <a:gd name="T41" fmla="*/ 4 h 49"/>
                  <a:gd name="T42" fmla="*/ 64 w 74"/>
                  <a:gd name="T43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49">
                    <a:moveTo>
                      <a:pt x="64" y="1"/>
                    </a:moveTo>
                    <a:cubicBezTo>
                      <a:pt x="62" y="0"/>
                      <a:pt x="61" y="0"/>
                      <a:pt x="60" y="0"/>
                    </a:cubicBezTo>
                    <a:lnTo>
                      <a:pt x="60" y="0"/>
                    </a:lnTo>
                    <a:lnTo>
                      <a:pt x="51" y="0"/>
                    </a:lnTo>
                    <a:lnTo>
                      <a:pt x="45" y="0"/>
                    </a:lnTo>
                    <a:cubicBezTo>
                      <a:pt x="44" y="0"/>
                      <a:pt x="43" y="0"/>
                      <a:pt x="41" y="1"/>
                    </a:cubicBezTo>
                    <a:lnTo>
                      <a:pt x="11" y="14"/>
                    </a:lnTo>
                    <a:cubicBezTo>
                      <a:pt x="9" y="15"/>
                      <a:pt x="8" y="17"/>
                      <a:pt x="7" y="18"/>
                    </a:cubicBezTo>
                    <a:lnTo>
                      <a:pt x="2" y="31"/>
                    </a:lnTo>
                    <a:cubicBezTo>
                      <a:pt x="0" y="34"/>
                      <a:pt x="1" y="38"/>
                      <a:pt x="5" y="41"/>
                    </a:cubicBezTo>
                    <a:lnTo>
                      <a:pt x="10" y="44"/>
                    </a:lnTo>
                    <a:cubicBezTo>
                      <a:pt x="11" y="45"/>
                      <a:pt x="12" y="45"/>
                      <a:pt x="13" y="45"/>
                    </a:cubicBezTo>
                    <a:lnTo>
                      <a:pt x="29" y="48"/>
                    </a:lnTo>
                    <a:lnTo>
                      <a:pt x="30" y="48"/>
                    </a:lnTo>
                    <a:cubicBezTo>
                      <a:pt x="31" y="48"/>
                      <a:pt x="31" y="48"/>
                      <a:pt x="32" y="48"/>
                    </a:cubicBezTo>
                    <a:lnTo>
                      <a:pt x="47" y="43"/>
                    </a:lnTo>
                    <a:cubicBezTo>
                      <a:pt x="48" y="43"/>
                      <a:pt x="49" y="43"/>
                      <a:pt x="49" y="43"/>
                    </a:cubicBezTo>
                    <a:lnTo>
                      <a:pt x="66" y="33"/>
                    </a:lnTo>
                    <a:cubicBezTo>
                      <a:pt x="69" y="31"/>
                      <a:pt x="70" y="29"/>
                      <a:pt x="70" y="27"/>
                    </a:cubicBezTo>
                    <a:lnTo>
                      <a:pt x="73" y="12"/>
                    </a:lnTo>
                    <a:cubicBezTo>
                      <a:pt x="73" y="9"/>
                      <a:pt x="72" y="6"/>
                      <a:pt x="69" y="4"/>
                    </a:cubicBezTo>
                    <a:lnTo>
                      <a:pt x="64" y="1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0" name="Freeform 61">
                <a:extLst>
                  <a:ext uri="{FF2B5EF4-FFF2-40B4-BE49-F238E27FC236}">
                    <a16:creationId xmlns="" xmlns:a16="http://schemas.microsoft.com/office/drawing/2014/main" id="{32C2670C-96C4-42C3-9E72-2B3A6BE42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579" y="4954065"/>
                <a:ext cx="170203" cy="91855"/>
              </a:xfrm>
              <a:custGeom>
                <a:avLst/>
                <a:gdLst>
                  <a:gd name="T0" fmla="*/ 270 w 277"/>
                  <a:gd name="T1" fmla="*/ 19 h 149"/>
                  <a:gd name="T2" fmla="*/ 266 w 277"/>
                  <a:gd name="T3" fmla="*/ 16 h 149"/>
                  <a:gd name="T4" fmla="*/ 256 w 277"/>
                  <a:gd name="T5" fmla="*/ 18 h 149"/>
                  <a:gd name="T6" fmla="*/ 250 w 277"/>
                  <a:gd name="T7" fmla="*/ 24 h 149"/>
                  <a:gd name="T8" fmla="*/ 249 w 277"/>
                  <a:gd name="T9" fmla="*/ 25 h 149"/>
                  <a:gd name="T10" fmla="*/ 239 w 277"/>
                  <a:gd name="T11" fmla="*/ 18 h 149"/>
                  <a:gd name="T12" fmla="*/ 235 w 277"/>
                  <a:gd name="T13" fmla="*/ 17 h 149"/>
                  <a:gd name="T14" fmla="*/ 219 w 277"/>
                  <a:gd name="T15" fmla="*/ 16 h 149"/>
                  <a:gd name="T16" fmla="*/ 216 w 277"/>
                  <a:gd name="T17" fmla="*/ 16 h 149"/>
                  <a:gd name="T18" fmla="*/ 206 w 277"/>
                  <a:gd name="T19" fmla="*/ 21 h 149"/>
                  <a:gd name="T20" fmla="*/ 202 w 277"/>
                  <a:gd name="T21" fmla="*/ 16 h 149"/>
                  <a:gd name="T22" fmla="*/ 164 w 277"/>
                  <a:gd name="T23" fmla="*/ 2 h 149"/>
                  <a:gd name="T24" fmla="*/ 162 w 277"/>
                  <a:gd name="T25" fmla="*/ 1 h 149"/>
                  <a:gd name="T26" fmla="*/ 110 w 277"/>
                  <a:gd name="T27" fmla="*/ 0 h 149"/>
                  <a:gd name="T28" fmla="*/ 62 w 277"/>
                  <a:gd name="T29" fmla="*/ 10 h 149"/>
                  <a:gd name="T30" fmla="*/ 60 w 277"/>
                  <a:gd name="T31" fmla="*/ 11 h 149"/>
                  <a:gd name="T32" fmla="*/ 32 w 277"/>
                  <a:gd name="T33" fmla="*/ 28 h 149"/>
                  <a:gd name="T34" fmla="*/ 24 w 277"/>
                  <a:gd name="T35" fmla="*/ 30 h 149"/>
                  <a:gd name="T36" fmla="*/ 17 w 277"/>
                  <a:gd name="T37" fmla="*/ 31 h 149"/>
                  <a:gd name="T38" fmla="*/ 15 w 277"/>
                  <a:gd name="T39" fmla="*/ 32 h 149"/>
                  <a:gd name="T40" fmla="*/ 10 w 277"/>
                  <a:gd name="T41" fmla="*/ 36 h 149"/>
                  <a:gd name="T42" fmla="*/ 8 w 277"/>
                  <a:gd name="T43" fmla="*/ 37 h 149"/>
                  <a:gd name="T44" fmla="*/ 3 w 277"/>
                  <a:gd name="T45" fmla="*/ 42 h 149"/>
                  <a:gd name="T46" fmla="*/ 3 w 277"/>
                  <a:gd name="T47" fmla="*/ 53 h 149"/>
                  <a:gd name="T48" fmla="*/ 21 w 277"/>
                  <a:gd name="T49" fmla="*/ 76 h 149"/>
                  <a:gd name="T50" fmla="*/ 27 w 277"/>
                  <a:gd name="T51" fmla="*/ 79 h 149"/>
                  <a:gd name="T52" fmla="*/ 37 w 277"/>
                  <a:gd name="T53" fmla="*/ 79 h 149"/>
                  <a:gd name="T54" fmla="*/ 43 w 277"/>
                  <a:gd name="T55" fmla="*/ 78 h 149"/>
                  <a:gd name="T56" fmla="*/ 49 w 277"/>
                  <a:gd name="T57" fmla="*/ 90 h 149"/>
                  <a:gd name="T58" fmla="*/ 46 w 277"/>
                  <a:gd name="T59" fmla="*/ 110 h 149"/>
                  <a:gd name="T60" fmla="*/ 23 w 277"/>
                  <a:gd name="T61" fmla="*/ 123 h 149"/>
                  <a:gd name="T62" fmla="*/ 19 w 277"/>
                  <a:gd name="T63" fmla="*/ 131 h 149"/>
                  <a:gd name="T64" fmla="*/ 24 w 277"/>
                  <a:gd name="T65" fmla="*/ 138 h 149"/>
                  <a:gd name="T66" fmla="*/ 54 w 277"/>
                  <a:gd name="T67" fmla="*/ 148 h 149"/>
                  <a:gd name="T68" fmla="*/ 57 w 277"/>
                  <a:gd name="T69" fmla="*/ 148 h 149"/>
                  <a:gd name="T70" fmla="*/ 58 w 277"/>
                  <a:gd name="T71" fmla="*/ 148 h 149"/>
                  <a:gd name="T72" fmla="*/ 102 w 277"/>
                  <a:gd name="T73" fmla="*/ 145 h 149"/>
                  <a:gd name="T74" fmla="*/ 214 w 277"/>
                  <a:gd name="T75" fmla="*/ 110 h 149"/>
                  <a:gd name="T76" fmla="*/ 217 w 277"/>
                  <a:gd name="T77" fmla="*/ 109 h 149"/>
                  <a:gd name="T78" fmla="*/ 233 w 277"/>
                  <a:gd name="T79" fmla="*/ 95 h 149"/>
                  <a:gd name="T80" fmla="*/ 247 w 277"/>
                  <a:gd name="T81" fmla="*/ 77 h 149"/>
                  <a:gd name="T82" fmla="*/ 262 w 277"/>
                  <a:gd name="T83" fmla="*/ 66 h 149"/>
                  <a:gd name="T84" fmla="*/ 270 w 277"/>
                  <a:gd name="T85" fmla="*/ 58 h 149"/>
                  <a:gd name="T86" fmla="*/ 272 w 277"/>
                  <a:gd name="T87" fmla="*/ 55 h 149"/>
                  <a:gd name="T88" fmla="*/ 276 w 277"/>
                  <a:gd name="T89" fmla="*/ 44 h 149"/>
                  <a:gd name="T90" fmla="*/ 276 w 277"/>
                  <a:gd name="T91" fmla="*/ 41 h 149"/>
                  <a:gd name="T92" fmla="*/ 274 w 277"/>
                  <a:gd name="T93" fmla="*/ 25 h 149"/>
                  <a:gd name="T94" fmla="*/ 270 w 277"/>
                  <a:gd name="T95" fmla="*/ 1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7" h="149">
                    <a:moveTo>
                      <a:pt x="270" y="19"/>
                    </a:moveTo>
                    <a:lnTo>
                      <a:pt x="266" y="16"/>
                    </a:lnTo>
                    <a:cubicBezTo>
                      <a:pt x="263" y="15"/>
                      <a:pt x="259" y="15"/>
                      <a:pt x="256" y="18"/>
                    </a:cubicBezTo>
                    <a:lnTo>
                      <a:pt x="250" y="24"/>
                    </a:lnTo>
                    <a:lnTo>
                      <a:pt x="249" y="25"/>
                    </a:lnTo>
                    <a:lnTo>
                      <a:pt x="239" y="18"/>
                    </a:lnTo>
                    <a:cubicBezTo>
                      <a:pt x="238" y="17"/>
                      <a:pt x="236" y="17"/>
                      <a:pt x="235" y="17"/>
                    </a:cubicBezTo>
                    <a:lnTo>
                      <a:pt x="219" y="16"/>
                    </a:lnTo>
                    <a:cubicBezTo>
                      <a:pt x="218" y="16"/>
                      <a:pt x="217" y="16"/>
                      <a:pt x="216" y="16"/>
                    </a:cubicBezTo>
                    <a:lnTo>
                      <a:pt x="206" y="21"/>
                    </a:lnTo>
                    <a:cubicBezTo>
                      <a:pt x="205" y="18"/>
                      <a:pt x="204" y="17"/>
                      <a:pt x="202" y="16"/>
                    </a:cubicBezTo>
                    <a:lnTo>
                      <a:pt x="164" y="2"/>
                    </a:lnTo>
                    <a:cubicBezTo>
                      <a:pt x="164" y="1"/>
                      <a:pt x="163" y="1"/>
                      <a:pt x="162" y="1"/>
                    </a:cubicBezTo>
                    <a:lnTo>
                      <a:pt x="110" y="0"/>
                    </a:lnTo>
                    <a:lnTo>
                      <a:pt x="62" y="10"/>
                    </a:lnTo>
                    <a:cubicBezTo>
                      <a:pt x="61" y="10"/>
                      <a:pt x="60" y="10"/>
                      <a:pt x="60" y="11"/>
                    </a:cubicBezTo>
                    <a:lnTo>
                      <a:pt x="32" y="28"/>
                    </a:lnTo>
                    <a:lnTo>
                      <a:pt x="24" y="30"/>
                    </a:lnTo>
                    <a:lnTo>
                      <a:pt x="17" y="31"/>
                    </a:lnTo>
                    <a:cubicBezTo>
                      <a:pt x="17" y="32"/>
                      <a:pt x="16" y="32"/>
                      <a:pt x="15" y="32"/>
                    </a:cubicBezTo>
                    <a:lnTo>
                      <a:pt x="10" y="36"/>
                    </a:lnTo>
                    <a:cubicBezTo>
                      <a:pt x="9" y="36"/>
                      <a:pt x="9" y="36"/>
                      <a:pt x="8" y="37"/>
                    </a:cubicBezTo>
                    <a:lnTo>
                      <a:pt x="3" y="42"/>
                    </a:lnTo>
                    <a:cubicBezTo>
                      <a:pt x="0" y="45"/>
                      <a:pt x="0" y="50"/>
                      <a:pt x="3" y="53"/>
                    </a:cubicBezTo>
                    <a:lnTo>
                      <a:pt x="21" y="76"/>
                    </a:lnTo>
                    <a:cubicBezTo>
                      <a:pt x="22" y="78"/>
                      <a:pt x="24" y="79"/>
                      <a:pt x="27" y="79"/>
                    </a:cubicBezTo>
                    <a:lnTo>
                      <a:pt x="37" y="79"/>
                    </a:lnTo>
                    <a:lnTo>
                      <a:pt x="43" y="78"/>
                    </a:lnTo>
                    <a:lnTo>
                      <a:pt x="49" y="90"/>
                    </a:lnTo>
                    <a:lnTo>
                      <a:pt x="46" y="110"/>
                    </a:lnTo>
                    <a:lnTo>
                      <a:pt x="23" y="123"/>
                    </a:lnTo>
                    <a:cubicBezTo>
                      <a:pt x="20" y="124"/>
                      <a:pt x="19" y="128"/>
                      <a:pt x="19" y="131"/>
                    </a:cubicBezTo>
                    <a:cubicBezTo>
                      <a:pt x="19" y="134"/>
                      <a:pt x="21" y="137"/>
                      <a:pt x="24" y="138"/>
                    </a:cubicBezTo>
                    <a:lnTo>
                      <a:pt x="54" y="148"/>
                    </a:lnTo>
                    <a:cubicBezTo>
                      <a:pt x="55" y="148"/>
                      <a:pt x="56" y="148"/>
                      <a:pt x="57" y="148"/>
                    </a:cubicBezTo>
                    <a:cubicBezTo>
                      <a:pt x="57" y="148"/>
                      <a:pt x="57" y="148"/>
                      <a:pt x="58" y="148"/>
                    </a:cubicBezTo>
                    <a:lnTo>
                      <a:pt x="102" y="145"/>
                    </a:lnTo>
                    <a:lnTo>
                      <a:pt x="214" y="110"/>
                    </a:lnTo>
                    <a:cubicBezTo>
                      <a:pt x="215" y="110"/>
                      <a:pt x="216" y="109"/>
                      <a:pt x="217" y="109"/>
                    </a:cubicBezTo>
                    <a:lnTo>
                      <a:pt x="233" y="95"/>
                    </a:lnTo>
                    <a:lnTo>
                      <a:pt x="247" y="77"/>
                    </a:lnTo>
                    <a:lnTo>
                      <a:pt x="262" y="66"/>
                    </a:lnTo>
                    <a:lnTo>
                      <a:pt x="270" y="58"/>
                    </a:lnTo>
                    <a:cubicBezTo>
                      <a:pt x="271" y="57"/>
                      <a:pt x="272" y="56"/>
                      <a:pt x="272" y="55"/>
                    </a:cubicBezTo>
                    <a:lnTo>
                      <a:pt x="276" y="44"/>
                    </a:lnTo>
                    <a:cubicBezTo>
                      <a:pt x="276" y="43"/>
                      <a:pt x="276" y="42"/>
                      <a:pt x="276" y="41"/>
                    </a:cubicBezTo>
                    <a:lnTo>
                      <a:pt x="274" y="25"/>
                    </a:lnTo>
                    <a:cubicBezTo>
                      <a:pt x="274" y="23"/>
                      <a:pt x="272" y="20"/>
                      <a:pt x="270" y="1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1" name="Freeform 62">
                <a:extLst>
                  <a:ext uri="{FF2B5EF4-FFF2-40B4-BE49-F238E27FC236}">
                    <a16:creationId xmlns="" xmlns:a16="http://schemas.microsoft.com/office/drawing/2014/main" id="{D11542E0-FDFC-4867-8512-2C443332C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353" y="5054025"/>
                <a:ext cx="35122" cy="54032"/>
              </a:xfrm>
              <a:custGeom>
                <a:avLst/>
                <a:gdLst>
                  <a:gd name="T0" fmla="*/ 51 w 56"/>
                  <a:gd name="T1" fmla="*/ 17 h 87"/>
                  <a:gd name="T2" fmla="*/ 45 w 56"/>
                  <a:gd name="T3" fmla="*/ 12 h 87"/>
                  <a:gd name="T4" fmla="*/ 42 w 56"/>
                  <a:gd name="T5" fmla="*/ 12 h 87"/>
                  <a:gd name="T6" fmla="*/ 37 w 56"/>
                  <a:gd name="T7" fmla="*/ 6 h 87"/>
                  <a:gd name="T8" fmla="*/ 33 w 56"/>
                  <a:gd name="T9" fmla="*/ 3 h 87"/>
                  <a:gd name="T10" fmla="*/ 23 w 56"/>
                  <a:gd name="T11" fmla="*/ 1 h 87"/>
                  <a:gd name="T12" fmla="*/ 16 w 56"/>
                  <a:gd name="T13" fmla="*/ 2 h 87"/>
                  <a:gd name="T14" fmla="*/ 13 w 56"/>
                  <a:gd name="T15" fmla="*/ 8 h 87"/>
                  <a:gd name="T16" fmla="*/ 9 w 56"/>
                  <a:gd name="T17" fmla="*/ 39 h 87"/>
                  <a:gd name="T18" fmla="*/ 2 w 56"/>
                  <a:gd name="T19" fmla="*/ 67 h 87"/>
                  <a:gd name="T20" fmla="*/ 1 w 56"/>
                  <a:gd name="T21" fmla="*/ 77 h 87"/>
                  <a:gd name="T22" fmla="*/ 3 w 56"/>
                  <a:gd name="T23" fmla="*/ 84 h 87"/>
                  <a:gd name="T24" fmla="*/ 9 w 56"/>
                  <a:gd name="T25" fmla="*/ 86 h 87"/>
                  <a:gd name="T26" fmla="*/ 10 w 56"/>
                  <a:gd name="T27" fmla="*/ 86 h 87"/>
                  <a:gd name="T28" fmla="*/ 18 w 56"/>
                  <a:gd name="T29" fmla="*/ 85 h 87"/>
                  <a:gd name="T30" fmla="*/ 23 w 56"/>
                  <a:gd name="T31" fmla="*/ 82 h 87"/>
                  <a:gd name="T32" fmla="*/ 31 w 56"/>
                  <a:gd name="T33" fmla="*/ 73 h 87"/>
                  <a:gd name="T34" fmla="*/ 36 w 56"/>
                  <a:gd name="T35" fmla="*/ 76 h 87"/>
                  <a:gd name="T36" fmla="*/ 43 w 56"/>
                  <a:gd name="T37" fmla="*/ 77 h 87"/>
                  <a:gd name="T38" fmla="*/ 48 w 56"/>
                  <a:gd name="T39" fmla="*/ 71 h 87"/>
                  <a:gd name="T40" fmla="*/ 54 w 56"/>
                  <a:gd name="T41" fmla="*/ 41 h 87"/>
                  <a:gd name="T42" fmla="*/ 54 w 56"/>
                  <a:gd name="T43" fmla="*/ 39 h 87"/>
                  <a:gd name="T44" fmla="*/ 52 w 56"/>
                  <a:gd name="T45" fmla="*/ 21 h 87"/>
                  <a:gd name="T46" fmla="*/ 51 w 56"/>
                  <a:gd name="T47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87">
                    <a:moveTo>
                      <a:pt x="51" y="17"/>
                    </a:moveTo>
                    <a:cubicBezTo>
                      <a:pt x="50" y="15"/>
                      <a:pt x="48" y="13"/>
                      <a:pt x="45" y="12"/>
                    </a:cubicBezTo>
                    <a:lnTo>
                      <a:pt x="42" y="12"/>
                    </a:lnTo>
                    <a:lnTo>
                      <a:pt x="37" y="6"/>
                    </a:lnTo>
                    <a:cubicBezTo>
                      <a:pt x="36" y="4"/>
                      <a:pt x="34" y="4"/>
                      <a:pt x="33" y="3"/>
                    </a:cubicBezTo>
                    <a:lnTo>
                      <a:pt x="23" y="1"/>
                    </a:lnTo>
                    <a:cubicBezTo>
                      <a:pt x="20" y="0"/>
                      <a:pt x="18" y="1"/>
                      <a:pt x="16" y="2"/>
                    </a:cubicBezTo>
                    <a:cubicBezTo>
                      <a:pt x="14" y="3"/>
                      <a:pt x="13" y="5"/>
                      <a:pt x="13" y="8"/>
                    </a:cubicBezTo>
                    <a:lnTo>
                      <a:pt x="9" y="39"/>
                    </a:lnTo>
                    <a:lnTo>
                      <a:pt x="2" y="67"/>
                    </a:lnTo>
                    <a:lnTo>
                      <a:pt x="1" y="77"/>
                    </a:lnTo>
                    <a:cubicBezTo>
                      <a:pt x="0" y="79"/>
                      <a:pt x="1" y="82"/>
                      <a:pt x="3" y="84"/>
                    </a:cubicBezTo>
                    <a:cubicBezTo>
                      <a:pt x="4" y="85"/>
                      <a:pt x="6" y="86"/>
                      <a:pt x="9" y="86"/>
                    </a:cubicBezTo>
                    <a:cubicBezTo>
                      <a:pt x="9" y="86"/>
                      <a:pt x="9" y="86"/>
                      <a:pt x="10" y="86"/>
                    </a:cubicBezTo>
                    <a:lnTo>
                      <a:pt x="18" y="85"/>
                    </a:lnTo>
                    <a:cubicBezTo>
                      <a:pt x="20" y="85"/>
                      <a:pt x="22" y="84"/>
                      <a:pt x="23" y="82"/>
                    </a:cubicBezTo>
                    <a:lnTo>
                      <a:pt x="31" y="73"/>
                    </a:lnTo>
                    <a:lnTo>
                      <a:pt x="36" y="76"/>
                    </a:lnTo>
                    <a:cubicBezTo>
                      <a:pt x="38" y="78"/>
                      <a:pt x="41" y="78"/>
                      <a:pt x="43" y="77"/>
                    </a:cubicBezTo>
                    <a:cubicBezTo>
                      <a:pt x="46" y="76"/>
                      <a:pt x="47" y="74"/>
                      <a:pt x="48" y="71"/>
                    </a:cubicBezTo>
                    <a:lnTo>
                      <a:pt x="54" y="41"/>
                    </a:lnTo>
                    <a:cubicBezTo>
                      <a:pt x="55" y="40"/>
                      <a:pt x="55" y="39"/>
                      <a:pt x="54" y="39"/>
                    </a:cubicBezTo>
                    <a:lnTo>
                      <a:pt x="52" y="21"/>
                    </a:lnTo>
                    <a:lnTo>
                      <a:pt x="51" y="1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2" name="Freeform 63">
                <a:extLst>
                  <a:ext uri="{FF2B5EF4-FFF2-40B4-BE49-F238E27FC236}">
                    <a16:creationId xmlns="" xmlns:a16="http://schemas.microsoft.com/office/drawing/2014/main" id="{597D0625-2EEC-4279-87A4-2BEE20D7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6405" y="5305276"/>
                <a:ext cx="72945" cy="67540"/>
              </a:xfrm>
              <a:custGeom>
                <a:avLst/>
                <a:gdLst>
                  <a:gd name="T0" fmla="*/ 110 w 117"/>
                  <a:gd name="T1" fmla="*/ 59 h 109"/>
                  <a:gd name="T2" fmla="*/ 93 w 117"/>
                  <a:gd name="T3" fmla="*/ 39 h 109"/>
                  <a:gd name="T4" fmla="*/ 90 w 117"/>
                  <a:gd name="T5" fmla="*/ 37 h 109"/>
                  <a:gd name="T6" fmla="*/ 27 w 117"/>
                  <a:gd name="T7" fmla="*/ 1 h 109"/>
                  <a:gd name="T8" fmla="*/ 22 w 117"/>
                  <a:gd name="T9" fmla="*/ 0 h 109"/>
                  <a:gd name="T10" fmla="*/ 8 w 117"/>
                  <a:gd name="T11" fmla="*/ 2 h 109"/>
                  <a:gd name="T12" fmla="*/ 2 w 117"/>
                  <a:gd name="T13" fmla="*/ 6 h 109"/>
                  <a:gd name="T14" fmla="*/ 1 w 117"/>
                  <a:gd name="T15" fmla="*/ 13 h 109"/>
                  <a:gd name="T16" fmla="*/ 6 w 117"/>
                  <a:gd name="T17" fmla="*/ 24 h 109"/>
                  <a:gd name="T18" fmla="*/ 7 w 117"/>
                  <a:gd name="T19" fmla="*/ 26 h 109"/>
                  <a:gd name="T20" fmla="*/ 15 w 117"/>
                  <a:gd name="T21" fmla="*/ 36 h 109"/>
                  <a:gd name="T22" fmla="*/ 13 w 117"/>
                  <a:gd name="T23" fmla="*/ 40 h 109"/>
                  <a:gd name="T24" fmla="*/ 12 w 117"/>
                  <a:gd name="T25" fmla="*/ 43 h 109"/>
                  <a:gd name="T26" fmla="*/ 14 w 117"/>
                  <a:gd name="T27" fmla="*/ 52 h 109"/>
                  <a:gd name="T28" fmla="*/ 90 w 117"/>
                  <a:gd name="T29" fmla="*/ 106 h 109"/>
                  <a:gd name="T30" fmla="*/ 95 w 117"/>
                  <a:gd name="T31" fmla="*/ 108 h 109"/>
                  <a:gd name="T32" fmla="*/ 101 w 117"/>
                  <a:gd name="T33" fmla="*/ 105 h 109"/>
                  <a:gd name="T34" fmla="*/ 108 w 117"/>
                  <a:gd name="T35" fmla="*/ 97 h 109"/>
                  <a:gd name="T36" fmla="*/ 109 w 117"/>
                  <a:gd name="T37" fmla="*/ 95 h 109"/>
                  <a:gd name="T38" fmla="*/ 115 w 117"/>
                  <a:gd name="T39" fmla="*/ 81 h 109"/>
                  <a:gd name="T40" fmla="*/ 116 w 117"/>
                  <a:gd name="T41" fmla="*/ 76 h 109"/>
                  <a:gd name="T42" fmla="*/ 112 w 117"/>
                  <a:gd name="T43" fmla="*/ 62 h 109"/>
                  <a:gd name="T44" fmla="*/ 110 w 117"/>
                  <a:gd name="T45" fmla="*/ 5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7" h="109">
                    <a:moveTo>
                      <a:pt x="110" y="59"/>
                    </a:moveTo>
                    <a:lnTo>
                      <a:pt x="93" y="39"/>
                    </a:lnTo>
                    <a:cubicBezTo>
                      <a:pt x="92" y="38"/>
                      <a:pt x="91" y="38"/>
                      <a:pt x="90" y="37"/>
                    </a:cubicBezTo>
                    <a:lnTo>
                      <a:pt x="27" y="1"/>
                    </a:lnTo>
                    <a:cubicBezTo>
                      <a:pt x="26" y="1"/>
                      <a:pt x="24" y="0"/>
                      <a:pt x="22" y="0"/>
                    </a:cubicBezTo>
                    <a:lnTo>
                      <a:pt x="8" y="2"/>
                    </a:lnTo>
                    <a:cubicBezTo>
                      <a:pt x="5" y="2"/>
                      <a:pt x="3" y="4"/>
                      <a:pt x="2" y="6"/>
                    </a:cubicBezTo>
                    <a:cubicBezTo>
                      <a:pt x="0" y="8"/>
                      <a:pt x="0" y="11"/>
                      <a:pt x="1" y="13"/>
                    </a:cubicBezTo>
                    <a:lnTo>
                      <a:pt x="6" y="24"/>
                    </a:lnTo>
                    <a:cubicBezTo>
                      <a:pt x="6" y="25"/>
                      <a:pt x="6" y="25"/>
                      <a:pt x="7" y="26"/>
                    </a:cubicBezTo>
                    <a:lnTo>
                      <a:pt x="15" y="36"/>
                    </a:lnTo>
                    <a:cubicBezTo>
                      <a:pt x="14" y="37"/>
                      <a:pt x="13" y="39"/>
                      <a:pt x="13" y="40"/>
                    </a:cubicBezTo>
                    <a:lnTo>
                      <a:pt x="12" y="43"/>
                    </a:lnTo>
                    <a:cubicBezTo>
                      <a:pt x="10" y="46"/>
                      <a:pt x="12" y="50"/>
                      <a:pt x="14" y="52"/>
                    </a:cubicBezTo>
                    <a:lnTo>
                      <a:pt x="90" y="106"/>
                    </a:lnTo>
                    <a:cubicBezTo>
                      <a:pt x="92" y="107"/>
                      <a:pt x="93" y="108"/>
                      <a:pt x="95" y="108"/>
                    </a:cubicBezTo>
                    <a:cubicBezTo>
                      <a:pt x="97" y="108"/>
                      <a:pt x="99" y="107"/>
                      <a:pt x="101" y="105"/>
                    </a:cubicBezTo>
                    <a:lnTo>
                      <a:pt x="108" y="97"/>
                    </a:lnTo>
                    <a:cubicBezTo>
                      <a:pt x="108" y="97"/>
                      <a:pt x="109" y="96"/>
                      <a:pt x="109" y="95"/>
                    </a:cubicBezTo>
                    <a:lnTo>
                      <a:pt x="115" y="81"/>
                    </a:lnTo>
                    <a:cubicBezTo>
                      <a:pt x="116" y="80"/>
                      <a:pt x="116" y="78"/>
                      <a:pt x="116" y="76"/>
                    </a:cubicBezTo>
                    <a:lnTo>
                      <a:pt x="112" y="62"/>
                    </a:lnTo>
                    <a:cubicBezTo>
                      <a:pt x="111" y="61"/>
                      <a:pt x="111" y="59"/>
                      <a:pt x="110" y="59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3" name="Freeform 64">
                <a:extLst>
                  <a:ext uri="{FF2B5EF4-FFF2-40B4-BE49-F238E27FC236}">
                    <a16:creationId xmlns="" xmlns:a16="http://schemas.microsoft.com/office/drawing/2014/main" id="{664DDA81-AD04-4F6C-A065-212B19D12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9268" y="5253944"/>
                <a:ext cx="337702" cy="124275"/>
              </a:xfrm>
              <a:custGeom>
                <a:avLst/>
                <a:gdLst>
                  <a:gd name="T0" fmla="*/ 526 w 553"/>
                  <a:gd name="T1" fmla="*/ 156 h 202"/>
                  <a:gd name="T2" fmla="*/ 523 w 553"/>
                  <a:gd name="T3" fmla="*/ 153 h 202"/>
                  <a:gd name="T4" fmla="*/ 460 w 553"/>
                  <a:gd name="T5" fmla="*/ 126 h 202"/>
                  <a:gd name="T6" fmla="*/ 435 w 553"/>
                  <a:gd name="T7" fmla="*/ 104 h 202"/>
                  <a:gd name="T8" fmla="*/ 426 w 553"/>
                  <a:gd name="T9" fmla="*/ 103 h 202"/>
                  <a:gd name="T10" fmla="*/ 415 w 553"/>
                  <a:gd name="T11" fmla="*/ 110 h 202"/>
                  <a:gd name="T12" fmla="*/ 359 w 553"/>
                  <a:gd name="T13" fmla="*/ 104 h 202"/>
                  <a:gd name="T14" fmla="*/ 361 w 553"/>
                  <a:gd name="T15" fmla="*/ 97 h 202"/>
                  <a:gd name="T16" fmla="*/ 356 w 553"/>
                  <a:gd name="T17" fmla="*/ 91 h 202"/>
                  <a:gd name="T18" fmla="*/ 325 w 553"/>
                  <a:gd name="T19" fmla="*/ 77 h 202"/>
                  <a:gd name="T20" fmla="*/ 263 w 553"/>
                  <a:gd name="T21" fmla="*/ 65 h 202"/>
                  <a:gd name="T22" fmla="*/ 217 w 553"/>
                  <a:gd name="T23" fmla="*/ 36 h 202"/>
                  <a:gd name="T24" fmla="*/ 213 w 553"/>
                  <a:gd name="T25" fmla="*/ 35 h 202"/>
                  <a:gd name="T26" fmla="*/ 153 w 553"/>
                  <a:gd name="T27" fmla="*/ 34 h 202"/>
                  <a:gd name="T28" fmla="*/ 134 w 553"/>
                  <a:gd name="T29" fmla="*/ 21 h 202"/>
                  <a:gd name="T30" fmla="*/ 123 w 553"/>
                  <a:gd name="T31" fmla="*/ 23 h 202"/>
                  <a:gd name="T32" fmla="*/ 119 w 553"/>
                  <a:gd name="T33" fmla="*/ 29 h 202"/>
                  <a:gd name="T34" fmla="*/ 113 w 553"/>
                  <a:gd name="T35" fmla="*/ 25 h 202"/>
                  <a:gd name="T36" fmla="*/ 111 w 553"/>
                  <a:gd name="T37" fmla="*/ 24 h 202"/>
                  <a:gd name="T38" fmla="*/ 96 w 553"/>
                  <a:gd name="T39" fmla="*/ 20 h 202"/>
                  <a:gd name="T40" fmla="*/ 92 w 553"/>
                  <a:gd name="T41" fmla="*/ 19 h 202"/>
                  <a:gd name="T42" fmla="*/ 98 w 553"/>
                  <a:gd name="T43" fmla="*/ 17 h 202"/>
                  <a:gd name="T44" fmla="*/ 103 w 553"/>
                  <a:gd name="T45" fmla="*/ 8 h 202"/>
                  <a:gd name="T46" fmla="*/ 95 w 553"/>
                  <a:gd name="T47" fmla="*/ 1 h 202"/>
                  <a:gd name="T48" fmla="*/ 72 w 553"/>
                  <a:gd name="T49" fmla="*/ 0 h 202"/>
                  <a:gd name="T50" fmla="*/ 68 w 553"/>
                  <a:gd name="T51" fmla="*/ 0 h 202"/>
                  <a:gd name="T52" fmla="*/ 29 w 553"/>
                  <a:gd name="T53" fmla="*/ 16 h 202"/>
                  <a:gd name="T54" fmla="*/ 7 w 553"/>
                  <a:gd name="T55" fmla="*/ 20 h 202"/>
                  <a:gd name="T56" fmla="*/ 1 w 553"/>
                  <a:gd name="T57" fmla="*/ 25 h 202"/>
                  <a:gd name="T58" fmla="*/ 2 w 553"/>
                  <a:gd name="T59" fmla="*/ 33 h 202"/>
                  <a:gd name="T60" fmla="*/ 16 w 553"/>
                  <a:gd name="T61" fmla="*/ 52 h 202"/>
                  <a:gd name="T62" fmla="*/ 41 w 553"/>
                  <a:gd name="T63" fmla="*/ 75 h 202"/>
                  <a:gd name="T64" fmla="*/ 43 w 553"/>
                  <a:gd name="T65" fmla="*/ 77 h 202"/>
                  <a:gd name="T66" fmla="*/ 68 w 553"/>
                  <a:gd name="T67" fmla="*/ 88 h 202"/>
                  <a:gd name="T68" fmla="*/ 78 w 553"/>
                  <a:gd name="T69" fmla="*/ 86 h 202"/>
                  <a:gd name="T70" fmla="*/ 89 w 553"/>
                  <a:gd name="T71" fmla="*/ 71 h 202"/>
                  <a:gd name="T72" fmla="*/ 541 w 553"/>
                  <a:gd name="T73" fmla="*/ 201 h 202"/>
                  <a:gd name="T74" fmla="*/ 543 w 553"/>
                  <a:gd name="T75" fmla="*/ 201 h 202"/>
                  <a:gd name="T76" fmla="*/ 550 w 553"/>
                  <a:gd name="T77" fmla="*/ 198 h 202"/>
                  <a:gd name="T78" fmla="*/ 550 w 553"/>
                  <a:gd name="T79" fmla="*/ 188 h 202"/>
                  <a:gd name="T80" fmla="*/ 526 w 553"/>
                  <a:gd name="T81" fmla="*/ 15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3" h="202">
                    <a:moveTo>
                      <a:pt x="526" y="156"/>
                    </a:moveTo>
                    <a:cubicBezTo>
                      <a:pt x="526" y="155"/>
                      <a:pt x="525" y="154"/>
                      <a:pt x="523" y="153"/>
                    </a:cubicBezTo>
                    <a:lnTo>
                      <a:pt x="460" y="126"/>
                    </a:lnTo>
                    <a:lnTo>
                      <a:pt x="435" y="104"/>
                    </a:lnTo>
                    <a:cubicBezTo>
                      <a:pt x="433" y="102"/>
                      <a:pt x="429" y="101"/>
                      <a:pt x="426" y="103"/>
                    </a:cubicBezTo>
                    <a:lnTo>
                      <a:pt x="415" y="110"/>
                    </a:lnTo>
                    <a:lnTo>
                      <a:pt x="359" y="104"/>
                    </a:lnTo>
                    <a:cubicBezTo>
                      <a:pt x="360" y="102"/>
                      <a:pt x="361" y="99"/>
                      <a:pt x="361" y="97"/>
                    </a:cubicBezTo>
                    <a:cubicBezTo>
                      <a:pt x="360" y="94"/>
                      <a:pt x="359" y="92"/>
                      <a:pt x="356" y="91"/>
                    </a:cubicBezTo>
                    <a:lnTo>
                      <a:pt x="325" y="77"/>
                    </a:lnTo>
                    <a:lnTo>
                      <a:pt x="263" y="65"/>
                    </a:lnTo>
                    <a:lnTo>
                      <a:pt x="217" y="36"/>
                    </a:lnTo>
                    <a:cubicBezTo>
                      <a:pt x="216" y="35"/>
                      <a:pt x="214" y="35"/>
                      <a:pt x="213" y="35"/>
                    </a:cubicBezTo>
                    <a:lnTo>
                      <a:pt x="153" y="34"/>
                    </a:lnTo>
                    <a:lnTo>
                      <a:pt x="134" y="21"/>
                    </a:lnTo>
                    <a:cubicBezTo>
                      <a:pt x="130" y="19"/>
                      <a:pt x="126" y="20"/>
                      <a:pt x="123" y="23"/>
                    </a:cubicBezTo>
                    <a:lnTo>
                      <a:pt x="119" y="29"/>
                    </a:lnTo>
                    <a:lnTo>
                      <a:pt x="113" y="25"/>
                    </a:lnTo>
                    <a:cubicBezTo>
                      <a:pt x="113" y="25"/>
                      <a:pt x="112" y="24"/>
                      <a:pt x="111" y="24"/>
                    </a:cubicBezTo>
                    <a:lnTo>
                      <a:pt x="96" y="20"/>
                    </a:lnTo>
                    <a:lnTo>
                      <a:pt x="92" y="19"/>
                    </a:lnTo>
                    <a:lnTo>
                      <a:pt x="98" y="17"/>
                    </a:lnTo>
                    <a:cubicBezTo>
                      <a:pt x="101" y="16"/>
                      <a:pt x="103" y="12"/>
                      <a:pt x="103" y="8"/>
                    </a:cubicBezTo>
                    <a:cubicBezTo>
                      <a:pt x="102" y="5"/>
                      <a:pt x="99" y="2"/>
                      <a:pt x="95" y="1"/>
                    </a:cubicBezTo>
                    <a:lnTo>
                      <a:pt x="72" y="0"/>
                    </a:lnTo>
                    <a:cubicBezTo>
                      <a:pt x="71" y="0"/>
                      <a:pt x="70" y="0"/>
                      <a:pt x="68" y="0"/>
                    </a:cubicBezTo>
                    <a:lnTo>
                      <a:pt x="29" y="16"/>
                    </a:lnTo>
                    <a:lnTo>
                      <a:pt x="7" y="20"/>
                    </a:lnTo>
                    <a:cubicBezTo>
                      <a:pt x="4" y="21"/>
                      <a:pt x="2" y="23"/>
                      <a:pt x="1" y="25"/>
                    </a:cubicBezTo>
                    <a:cubicBezTo>
                      <a:pt x="0" y="28"/>
                      <a:pt x="0" y="31"/>
                      <a:pt x="2" y="33"/>
                    </a:cubicBezTo>
                    <a:lnTo>
                      <a:pt x="16" y="52"/>
                    </a:lnTo>
                    <a:lnTo>
                      <a:pt x="41" y="75"/>
                    </a:lnTo>
                    <a:cubicBezTo>
                      <a:pt x="41" y="76"/>
                      <a:pt x="42" y="76"/>
                      <a:pt x="43" y="77"/>
                    </a:cubicBezTo>
                    <a:lnTo>
                      <a:pt x="68" y="88"/>
                    </a:lnTo>
                    <a:cubicBezTo>
                      <a:pt x="71" y="90"/>
                      <a:pt x="75" y="89"/>
                      <a:pt x="78" y="86"/>
                    </a:cubicBezTo>
                    <a:lnTo>
                      <a:pt x="89" y="71"/>
                    </a:lnTo>
                    <a:lnTo>
                      <a:pt x="541" y="201"/>
                    </a:lnTo>
                    <a:cubicBezTo>
                      <a:pt x="542" y="201"/>
                      <a:pt x="542" y="201"/>
                      <a:pt x="543" y="201"/>
                    </a:cubicBezTo>
                    <a:cubicBezTo>
                      <a:pt x="546" y="201"/>
                      <a:pt x="548" y="200"/>
                      <a:pt x="550" y="198"/>
                    </a:cubicBezTo>
                    <a:cubicBezTo>
                      <a:pt x="552" y="195"/>
                      <a:pt x="552" y="191"/>
                      <a:pt x="550" y="188"/>
                    </a:cubicBezTo>
                    <a:lnTo>
                      <a:pt x="526" y="156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="" xmlns:a16="http://schemas.microsoft.com/office/drawing/2014/main" id="{84A2DB73-38AF-4ED0-96DC-151BE2BDA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428" y="5275557"/>
                <a:ext cx="113468" cy="67541"/>
              </a:xfrm>
              <a:custGeom>
                <a:avLst/>
                <a:gdLst>
                  <a:gd name="T0" fmla="*/ 178 w 185"/>
                  <a:gd name="T1" fmla="*/ 24 h 110"/>
                  <a:gd name="T2" fmla="*/ 161 w 185"/>
                  <a:gd name="T3" fmla="*/ 13 h 110"/>
                  <a:gd name="T4" fmla="*/ 158 w 185"/>
                  <a:gd name="T5" fmla="*/ 12 h 110"/>
                  <a:gd name="T6" fmla="*/ 79 w 185"/>
                  <a:gd name="T7" fmla="*/ 0 h 110"/>
                  <a:gd name="T8" fmla="*/ 77 w 185"/>
                  <a:gd name="T9" fmla="*/ 0 h 110"/>
                  <a:gd name="T10" fmla="*/ 39 w 185"/>
                  <a:gd name="T11" fmla="*/ 5 h 110"/>
                  <a:gd name="T12" fmla="*/ 37 w 185"/>
                  <a:gd name="T13" fmla="*/ 6 h 110"/>
                  <a:gd name="T14" fmla="*/ 14 w 185"/>
                  <a:gd name="T15" fmla="*/ 15 h 110"/>
                  <a:gd name="T16" fmla="*/ 10 w 185"/>
                  <a:gd name="T17" fmla="*/ 19 h 110"/>
                  <a:gd name="T18" fmla="*/ 1 w 185"/>
                  <a:gd name="T19" fmla="*/ 40 h 110"/>
                  <a:gd name="T20" fmla="*/ 2 w 185"/>
                  <a:gd name="T21" fmla="*/ 47 h 110"/>
                  <a:gd name="T22" fmla="*/ 8 w 185"/>
                  <a:gd name="T23" fmla="*/ 51 h 110"/>
                  <a:gd name="T24" fmla="*/ 17 w 185"/>
                  <a:gd name="T25" fmla="*/ 51 h 110"/>
                  <a:gd name="T26" fmla="*/ 22 w 185"/>
                  <a:gd name="T27" fmla="*/ 49 h 110"/>
                  <a:gd name="T28" fmla="*/ 26 w 185"/>
                  <a:gd name="T29" fmla="*/ 45 h 110"/>
                  <a:gd name="T30" fmla="*/ 25 w 185"/>
                  <a:gd name="T31" fmla="*/ 52 h 110"/>
                  <a:gd name="T32" fmla="*/ 13 w 185"/>
                  <a:gd name="T33" fmla="*/ 60 h 110"/>
                  <a:gd name="T34" fmla="*/ 9 w 185"/>
                  <a:gd name="T35" fmla="*/ 64 h 110"/>
                  <a:gd name="T36" fmla="*/ 10 w 185"/>
                  <a:gd name="T37" fmla="*/ 71 h 110"/>
                  <a:gd name="T38" fmla="*/ 24 w 185"/>
                  <a:gd name="T39" fmla="*/ 94 h 110"/>
                  <a:gd name="T40" fmla="*/ 27 w 185"/>
                  <a:gd name="T41" fmla="*/ 97 h 110"/>
                  <a:gd name="T42" fmla="*/ 44 w 185"/>
                  <a:gd name="T43" fmla="*/ 106 h 110"/>
                  <a:gd name="T44" fmla="*/ 50 w 185"/>
                  <a:gd name="T45" fmla="*/ 106 h 110"/>
                  <a:gd name="T46" fmla="*/ 67 w 185"/>
                  <a:gd name="T47" fmla="*/ 102 h 110"/>
                  <a:gd name="T48" fmla="*/ 71 w 185"/>
                  <a:gd name="T49" fmla="*/ 99 h 110"/>
                  <a:gd name="T50" fmla="*/ 80 w 185"/>
                  <a:gd name="T51" fmla="*/ 88 h 110"/>
                  <a:gd name="T52" fmla="*/ 96 w 185"/>
                  <a:gd name="T53" fmla="*/ 95 h 110"/>
                  <a:gd name="T54" fmla="*/ 102 w 185"/>
                  <a:gd name="T55" fmla="*/ 96 h 110"/>
                  <a:gd name="T56" fmla="*/ 104 w 185"/>
                  <a:gd name="T57" fmla="*/ 104 h 110"/>
                  <a:gd name="T58" fmla="*/ 112 w 185"/>
                  <a:gd name="T59" fmla="*/ 109 h 110"/>
                  <a:gd name="T60" fmla="*/ 113 w 185"/>
                  <a:gd name="T61" fmla="*/ 109 h 110"/>
                  <a:gd name="T62" fmla="*/ 139 w 185"/>
                  <a:gd name="T63" fmla="*/ 105 h 110"/>
                  <a:gd name="T64" fmla="*/ 142 w 185"/>
                  <a:gd name="T65" fmla="*/ 104 h 110"/>
                  <a:gd name="T66" fmla="*/ 166 w 185"/>
                  <a:gd name="T67" fmla="*/ 87 h 110"/>
                  <a:gd name="T68" fmla="*/ 168 w 185"/>
                  <a:gd name="T69" fmla="*/ 85 h 110"/>
                  <a:gd name="T70" fmla="*/ 183 w 185"/>
                  <a:gd name="T71" fmla="*/ 61 h 110"/>
                  <a:gd name="T72" fmla="*/ 184 w 185"/>
                  <a:gd name="T73" fmla="*/ 56 h 110"/>
                  <a:gd name="T74" fmla="*/ 181 w 185"/>
                  <a:gd name="T75" fmla="*/ 29 h 110"/>
                  <a:gd name="T76" fmla="*/ 178 w 185"/>
                  <a:gd name="T77" fmla="*/ 2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10">
                    <a:moveTo>
                      <a:pt x="178" y="24"/>
                    </a:moveTo>
                    <a:lnTo>
                      <a:pt x="161" y="13"/>
                    </a:lnTo>
                    <a:cubicBezTo>
                      <a:pt x="160" y="12"/>
                      <a:pt x="159" y="12"/>
                      <a:pt x="158" y="12"/>
                    </a:cubicBezTo>
                    <a:lnTo>
                      <a:pt x="79" y="0"/>
                    </a:lnTo>
                    <a:cubicBezTo>
                      <a:pt x="78" y="0"/>
                      <a:pt x="77" y="0"/>
                      <a:pt x="77" y="0"/>
                    </a:cubicBezTo>
                    <a:lnTo>
                      <a:pt x="39" y="5"/>
                    </a:lnTo>
                    <a:cubicBezTo>
                      <a:pt x="38" y="5"/>
                      <a:pt x="38" y="5"/>
                      <a:pt x="37" y="6"/>
                    </a:cubicBezTo>
                    <a:lnTo>
                      <a:pt x="14" y="15"/>
                    </a:lnTo>
                    <a:cubicBezTo>
                      <a:pt x="13" y="16"/>
                      <a:pt x="11" y="18"/>
                      <a:pt x="10" y="19"/>
                    </a:cubicBezTo>
                    <a:lnTo>
                      <a:pt x="1" y="40"/>
                    </a:lnTo>
                    <a:cubicBezTo>
                      <a:pt x="0" y="42"/>
                      <a:pt x="0" y="45"/>
                      <a:pt x="2" y="47"/>
                    </a:cubicBezTo>
                    <a:cubicBezTo>
                      <a:pt x="3" y="50"/>
                      <a:pt x="6" y="51"/>
                      <a:pt x="8" y="51"/>
                    </a:cubicBezTo>
                    <a:lnTo>
                      <a:pt x="17" y="51"/>
                    </a:lnTo>
                    <a:cubicBezTo>
                      <a:pt x="19" y="51"/>
                      <a:pt x="21" y="50"/>
                      <a:pt x="22" y="49"/>
                    </a:cubicBezTo>
                    <a:lnTo>
                      <a:pt x="26" y="45"/>
                    </a:lnTo>
                    <a:lnTo>
                      <a:pt x="25" y="52"/>
                    </a:lnTo>
                    <a:lnTo>
                      <a:pt x="13" y="60"/>
                    </a:lnTo>
                    <a:cubicBezTo>
                      <a:pt x="11" y="61"/>
                      <a:pt x="10" y="62"/>
                      <a:pt x="9" y="64"/>
                    </a:cubicBezTo>
                    <a:cubicBezTo>
                      <a:pt x="9" y="66"/>
                      <a:pt x="9" y="69"/>
                      <a:pt x="10" y="71"/>
                    </a:cubicBezTo>
                    <a:lnTo>
                      <a:pt x="24" y="94"/>
                    </a:lnTo>
                    <a:cubicBezTo>
                      <a:pt x="25" y="95"/>
                      <a:pt x="26" y="96"/>
                      <a:pt x="27" y="97"/>
                    </a:cubicBezTo>
                    <a:lnTo>
                      <a:pt x="44" y="106"/>
                    </a:lnTo>
                    <a:cubicBezTo>
                      <a:pt x="46" y="107"/>
                      <a:pt x="48" y="107"/>
                      <a:pt x="50" y="106"/>
                    </a:cubicBezTo>
                    <a:lnTo>
                      <a:pt x="67" y="102"/>
                    </a:lnTo>
                    <a:cubicBezTo>
                      <a:pt x="68" y="102"/>
                      <a:pt x="70" y="101"/>
                      <a:pt x="71" y="99"/>
                    </a:cubicBezTo>
                    <a:lnTo>
                      <a:pt x="80" y="88"/>
                    </a:lnTo>
                    <a:lnTo>
                      <a:pt x="96" y="95"/>
                    </a:lnTo>
                    <a:lnTo>
                      <a:pt x="102" y="96"/>
                    </a:lnTo>
                    <a:lnTo>
                      <a:pt x="104" y="104"/>
                    </a:lnTo>
                    <a:cubicBezTo>
                      <a:pt x="105" y="107"/>
                      <a:pt x="108" y="109"/>
                      <a:pt x="112" y="109"/>
                    </a:cubicBezTo>
                    <a:cubicBezTo>
                      <a:pt x="112" y="109"/>
                      <a:pt x="112" y="109"/>
                      <a:pt x="113" y="109"/>
                    </a:cubicBezTo>
                    <a:lnTo>
                      <a:pt x="139" y="105"/>
                    </a:lnTo>
                    <a:cubicBezTo>
                      <a:pt x="140" y="105"/>
                      <a:pt x="141" y="105"/>
                      <a:pt x="142" y="104"/>
                    </a:cubicBezTo>
                    <a:lnTo>
                      <a:pt x="166" y="87"/>
                    </a:lnTo>
                    <a:cubicBezTo>
                      <a:pt x="167" y="87"/>
                      <a:pt x="168" y="86"/>
                      <a:pt x="168" y="85"/>
                    </a:cubicBezTo>
                    <a:lnTo>
                      <a:pt x="183" y="61"/>
                    </a:lnTo>
                    <a:cubicBezTo>
                      <a:pt x="184" y="59"/>
                      <a:pt x="184" y="58"/>
                      <a:pt x="184" y="56"/>
                    </a:cubicBezTo>
                    <a:lnTo>
                      <a:pt x="181" y="29"/>
                    </a:lnTo>
                    <a:cubicBezTo>
                      <a:pt x="181" y="27"/>
                      <a:pt x="179" y="25"/>
                      <a:pt x="178" y="24"/>
                    </a:cubicBez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5" name="Freeform 66">
                <a:extLst>
                  <a:ext uri="{FF2B5EF4-FFF2-40B4-BE49-F238E27FC236}">
                    <a16:creationId xmlns="" xmlns:a16="http://schemas.microsoft.com/office/drawing/2014/main" id="{2B6D53A7-BDCA-4899-BFD1-0FDDADE0F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3580" y="5286364"/>
                <a:ext cx="48629" cy="40525"/>
              </a:xfrm>
              <a:custGeom>
                <a:avLst/>
                <a:gdLst>
                  <a:gd name="T0" fmla="*/ 55 w 78"/>
                  <a:gd name="T1" fmla="*/ 3 h 64"/>
                  <a:gd name="T2" fmla="*/ 48 w 78"/>
                  <a:gd name="T3" fmla="*/ 1 h 64"/>
                  <a:gd name="T4" fmla="*/ 33 w 78"/>
                  <a:gd name="T5" fmla="*/ 4 h 64"/>
                  <a:gd name="T6" fmla="*/ 29 w 78"/>
                  <a:gd name="T7" fmla="*/ 7 h 64"/>
                  <a:gd name="T8" fmla="*/ 20 w 78"/>
                  <a:gd name="T9" fmla="*/ 18 h 64"/>
                  <a:gd name="T10" fmla="*/ 14 w 78"/>
                  <a:gd name="T11" fmla="*/ 28 h 64"/>
                  <a:gd name="T12" fmla="*/ 10 w 78"/>
                  <a:gd name="T13" fmla="*/ 31 h 64"/>
                  <a:gd name="T14" fmla="*/ 9 w 78"/>
                  <a:gd name="T15" fmla="*/ 33 h 64"/>
                  <a:gd name="T16" fmla="*/ 6 w 78"/>
                  <a:gd name="T17" fmla="*/ 39 h 64"/>
                  <a:gd name="T18" fmla="*/ 5 w 78"/>
                  <a:gd name="T19" fmla="*/ 39 h 64"/>
                  <a:gd name="T20" fmla="*/ 2 w 78"/>
                  <a:gd name="T21" fmla="*/ 50 h 64"/>
                  <a:gd name="T22" fmla="*/ 6 w 78"/>
                  <a:gd name="T23" fmla="*/ 58 h 64"/>
                  <a:gd name="T24" fmla="*/ 10 w 78"/>
                  <a:gd name="T25" fmla="*/ 62 h 64"/>
                  <a:gd name="T26" fmla="*/ 13 w 78"/>
                  <a:gd name="T27" fmla="*/ 63 h 64"/>
                  <a:gd name="T28" fmla="*/ 17 w 78"/>
                  <a:gd name="T29" fmla="*/ 62 h 64"/>
                  <a:gd name="T30" fmla="*/ 20 w 78"/>
                  <a:gd name="T31" fmla="*/ 61 h 64"/>
                  <a:gd name="T32" fmla="*/ 27 w 78"/>
                  <a:gd name="T33" fmla="*/ 54 h 64"/>
                  <a:gd name="T34" fmla="*/ 28 w 78"/>
                  <a:gd name="T35" fmla="*/ 51 h 64"/>
                  <a:gd name="T36" fmla="*/ 32 w 78"/>
                  <a:gd name="T37" fmla="*/ 45 h 64"/>
                  <a:gd name="T38" fmla="*/ 32 w 78"/>
                  <a:gd name="T39" fmla="*/ 45 h 64"/>
                  <a:gd name="T40" fmla="*/ 38 w 78"/>
                  <a:gd name="T41" fmla="*/ 43 h 64"/>
                  <a:gd name="T42" fmla="*/ 41 w 78"/>
                  <a:gd name="T43" fmla="*/ 42 h 64"/>
                  <a:gd name="T44" fmla="*/ 42 w 78"/>
                  <a:gd name="T45" fmla="*/ 40 h 64"/>
                  <a:gd name="T46" fmla="*/ 56 w 78"/>
                  <a:gd name="T47" fmla="*/ 45 h 64"/>
                  <a:gd name="T48" fmla="*/ 64 w 78"/>
                  <a:gd name="T49" fmla="*/ 43 h 64"/>
                  <a:gd name="T50" fmla="*/ 75 w 78"/>
                  <a:gd name="T51" fmla="*/ 33 h 64"/>
                  <a:gd name="T52" fmla="*/ 77 w 78"/>
                  <a:gd name="T53" fmla="*/ 27 h 64"/>
                  <a:gd name="T54" fmla="*/ 75 w 78"/>
                  <a:gd name="T55" fmla="*/ 21 h 64"/>
                  <a:gd name="T56" fmla="*/ 55 w 78"/>
                  <a:gd name="T57" fmla="*/ 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" h="64">
                    <a:moveTo>
                      <a:pt x="55" y="3"/>
                    </a:moveTo>
                    <a:cubicBezTo>
                      <a:pt x="53" y="1"/>
                      <a:pt x="50" y="0"/>
                      <a:pt x="48" y="1"/>
                    </a:cubicBezTo>
                    <a:lnTo>
                      <a:pt x="33" y="4"/>
                    </a:lnTo>
                    <a:cubicBezTo>
                      <a:pt x="32" y="5"/>
                      <a:pt x="30" y="6"/>
                      <a:pt x="29" y="7"/>
                    </a:cubicBezTo>
                    <a:lnTo>
                      <a:pt x="20" y="18"/>
                    </a:lnTo>
                    <a:lnTo>
                      <a:pt x="14" y="28"/>
                    </a:lnTo>
                    <a:lnTo>
                      <a:pt x="10" y="31"/>
                    </a:lnTo>
                    <a:cubicBezTo>
                      <a:pt x="10" y="32"/>
                      <a:pt x="9" y="33"/>
                      <a:pt x="9" y="33"/>
                    </a:cubicBezTo>
                    <a:lnTo>
                      <a:pt x="6" y="39"/>
                    </a:lnTo>
                    <a:lnTo>
                      <a:pt x="5" y="39"/>
                    </a:lnTo>
                    <a:cubicBezTo>
                      <a:pt x="1" y="41"/>
                      <a:pt x="0" y="46"/>
                      <a:pt x="2" y="50"/>
                    </a:cubicBezTo>
                    <a:lnTo>
                      <a:pt x="6" y="58"/>
                    </a:lnTo>
                    <a:cubicBezTo>
                      <a:pt x="7" y="60"/>
                      <a:pt x="8" y="62"/>
                      <a:pt x="10" y="62"/>
                    </a:cubicBezTo>
                    <a:cubicBezTo>
                      <a:pt x="11" y="63"/>
                      <a:pt x="12" y="63"/>
                      <a:pt x="13" y="63"/>
                    </a:cubicBezTo>
                    <a:cubicBezTo>
                      <a:pt x="14" y="63"/>
                      <a:pt x="16" y="62"/>
                      <a:pt x="17" y="62"/>
                    </a:cubicBezTo>
                    <a:lnTo>
                      <a:pt x="20" y="61"/>
                    </a:lnTo>
                    <a:cubicBezTo>
                      <a:pt x="24" y="60"/>
                      <a:pt x="26" y="58"/>
                      <a:pt x="27" y="54"/>
                    </a:cubicBezTo>
                    <a:lnTo>
                      <a:pt x="28" y="51"/>
                    </a:lnTo>
                    <a:lnTo>
                      <a:pt x="32" y="45"/>
                    </a:lnTo>
                    <a:lnTo>
                      <a:pt x="32" y="45"/>
                    </a:lnTo>
                    <a:lnTo>
                      <a:pt x="38" y="43"/>
                    </a:lnTo>
                    <a:cubicBezTo>
                      <a:pt x="39" y="43"/>
                      <a:pt x="40" y="42"/>
                      <a:pt x="41" y="42"/>
                    </a:cubicBezTo>
                    <a:lnTo>
                      <a:pt x="42" y="40"/>
                    </a:lnTo>
                    <a:lnTo>
                      <a:pt x="56" y="45"/>
                    </a:lnTo>
                    <a:cubicBezTo>
                      <a:pt x="59" y="46"/>
                      <a:pt x="62" y="45"/>
                      <a:pt x="64" y="43"/>
                    </a:cubicBezTo>
                    <a:lnTo>
                      <a:pt x="75" y="33"/>
                    </a:lnTo>
                    <a:cubicBezTo>
                      <a:pt x="76" y="31"/>
                      <a:pt x="77" y="29"/>
                      <a:pt x="77" y="27"/>
                    </a:cubicBezTo>
                    <a:cubicBezTo>
                      <a:pt x="77" y="25"/>
                      <a:pt x="76" y="22"/>
                      <a:pt x="75" y="21"/>
                    </a:cubicBezTo>
                    <a:lnTo>
                      <a:pt x="55" y="3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  <p:sp>
            <p:nvSpPr>
              <p:cNvPr id="86" name="Freeform 67">
                <a:extLst>
                  <a:ext uri="{FF2B5EF4-FFF2-40B4-BE49-F238E27FC236}">
                    <a16:creationId xmlns="" xmlns:a16="http://schemas.microsoft.com/office/drawing/2014/main" id="{5DBD9FAB-BAE1-4129-B938-C5772C55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5193" y="1725629"/>
                <a:ext cx="756454" cy="670002"/>
              </a:xfrm>
              <a:custGeom>
                <a:avLst/>
                <a:gdLst>
                  <a:gd name="T0" fmla="*/ 67 w 1234"/>
                  <a:gd name="T1" fmla="*/ 530 h 1092"/>
                  <a:gd name="T2" fmla="*/ 0 w 1234"/>
                  <a:gd name="T3" fmla="*/ 566 h 1092"/>
                  <a:gd name="T4" fmla="*/ 9 w 1234"/>
                  <a:gd name="T5" fmla="*/ 610 h 1092"/>
                  <a:gd name="T6" fmla="*/ 21 w 1234"/>
                  <a:gd name="T7" fmla="*/ 652 h 1092"/>
                  <a:gd name="T8" fmla="*/ 77 w 1234"/>
                  <a:gd name="T9" fmla="*/ 679 h 1092"/>
                  <a:gd name="T10" fmla="*/ 141 w 1234"/>
                  <a:gd name="T11" fmla="*/ 741 h 1092"/>
                  <a:gd name="T12" fmla="*/ 286 w 1234"/>
                  <a:gd name="T13" fmla="*/ 794 h 1092"/>
                  <a:gd name="T14" fmla="*/ 350 w 1234"/>
                  <a:gd name="T15" fmla="*/ 826 h 1092"/>
                  <a:gd name="T16" fmla="*/ 398 w 1234"/>
                  <a:gd name="T17" fmla="*/ 916 h 1092"/>
                  <a:gd name="T18" fmla="*/ 436 w 1234"/>
                  <a:gd name="T19" fmla="*/ 955 h 1092"/>
                  <a:gd name="T20" fmla="*/ 462 w 1234"/>
                  <a:gd name="T21" fmla="*/ 1006 h 1092"/>
                  <a:gd name="T22" fmla="*/ 421 w 1234"/>
                  <a:gd name="T23" fmla="*/ 1031 h 1092"/>
                  <a:gd name="T24" fmla="*/ 438 w 1234"/>
                  <a:gd name="T25" fmla="*/ 1062 h 1092"/>
                  <a:gd name="T26" fmla="*/ 483 w 1234"/>
                  <a:gd name="T27" fmla="*/ 1065 h 1092"/>
                  <a:gd name="T28" fmla="*/ 508 w 1234"/>
                  <a:gd name="T29" fmla="*/ 1090 h 1092"/>
                  <a:gd name="T30" fmla="*/ 522 w 1234"/>
                  <a:gd name="T31" fmla="*/ 1036 h 1092"/>
                  <a:gd name="T32" fmla="*/ 573 w 1234"/>
                  <a:gd name="T33" fmla="*/ 957 h 1092"/>
                  <a:gd name="T34" fmla="*/ 581 w 1234"/>
                  <a:gd name="T35" fmla="*/ 987 h 1092"/>
                  <a:gd name="T36" fmla="*/ 655 w 1234"/>
                  <a:gd name="T37" fmla="*/ 1028 h 1092"/>
                  <a:gd name="T38" fmla="*/ 696 w 1234"/>
                  <a:gd name="T39" fmla="*/ 1020 h 1092"/>
                  <a:gd name="T40" fmla="*/ 805 w 1234"/>
                  <a:gd name="T41" fmla="*/ 1008 h 1092"/>
                  <a:gd name="T42" fmla="*/ 848 w 1234"/>
                  <a:gd name="T43" fmla="*/ 982 h 1092"/>
                  <a:gd name="T44" fmla="*/ 894 w 1234"/>
                  <a:gd name="T45" fmla="*/ 1015 h 1092"/>
                  <a:gd name="T46" fmla="*/ 1062 w 1234"/>
                  <a:gd name="T47" fmla="*/ 1004 h 1092"/>
                  <a:gd name="T48" fmla="*/ 1148 w 1234"/>
                  <a:gd name="T49" fmla="*/ 1005 h 1092"/>
                  <a:gd name="T50" fmla="*/ 1156 w 1234"/>
                  <a:gd name="T51" fmla="*/ 912 h 1092"/>
                  <a:gd name="T52" fmla="*/ 1233 w 1234"/>
                  <a:gd name="T53" fmla="*/ 704 h 1092"/>
                  <a:gd name="T54" fmla="*/ 1157 w 1234"/>
                  <a:gd name="T55" fmla="*/ 656 h 1092"/>
                  <a:gd name="T56" fmla="*/ 1121 w 1234"/>
                  <a:gd name="T57" fmla="*/ 685 h 1092"/>
                  <a:gd name="T58" fmla="*/ 1070 w 1234"/>
                  <a:gd name="T59" fmla="*/ 655 h 1092"/>
                  <a:gd name="T60" fmla="*/ 1075 w 1234"/>
                  <a:gd name="T61" fmla="*/ 615 h 1092"/>
                  <a:gd name="T62" fmla="*/ 1019 w 1234"/>
                  <a:gd name="T63" fmla="*/ 594 h 1092"/>
                  <a:gd name="T64" fmla="*/ 980 w 1234"/>
                  <a:gd name="T65" fmla="*/ 559 h 1092"/>
                  <a:gd name="T66" fmla="*/ 964 w 1234"/>
                  <a:gd name="T67" fmla="*/ 513 h 1092"/>
                  <a:gd name="T68" fmla="*/ 731 w 1234"/>
                  <a:gd name="T69" fmla="*/ 326 h 1092"/>
                  <a:gd name="T70" fmla="*/ 682 w 1234"/>
                  <a:gd name="T71" fmla="*/ 266 h 1092"/>
                  <a:gd name="T72" fmla="*/ 630 w 1234"/>
                  <a:gd name="T73" fmla="*/ 283 h 1092"/>
                  <a:gd name="T74" fmla="*/ 604 w 1234"/>
                  <a:gd name="T75" fmla="*/ 261 h 1092"/>
                  <a:gd name="T76" fmla="*/ 595 w 1234"/>
                  <a:gd name="T77" fmla="*/ 200 h 1092"/>
                  <a:gd name="T78" fmla="*/ 494 w 1234"/>
                  <a:gd name="T79" fmla="*/ 128 h 1092"/>
                  <a:gd name="T80" fmla="*/ 500 w 1234"/>
                  <a:gd name="T81" fmla="*/ 75 h 1092"/>
                  <a:gd name="T82" fmla="*/ 452 w 1234"/>
                  <a:gd name="T83" fmla="*/ 12 h 1092"/>
                  <a:gd name="T84" fmla="*/ 420 w 1234"/>
                  <a:gd name="T85" fmla="*/ 3 h 1092"/>
                  <a:gd name="T86" fmla="*/ 381 w 1234"/>
                  <a:gd name="T87" fmla="*/ 62 h 1092"/>
                  <a:gd name="T88" fmla="*/ 354 w 1234"/>
                  <a:gd name="T89" fmla="*/ 52 h 1092"/>
                  <a:gd name="T90" fmla="*/ 301 w 1234"/>
                  <a:gd name="T91" fmla="*/ 63 h 1092"/>
                  <a:gd name="T92" fmla="*/ 241 w 1234"/>
                  <a:gd name="T93" fmla="*/ 297 h 1092"/>
                  <a:gd name="T94" fmla="*/ 237 w 1234"/>
                  <a:gd name="T95" fmla="*/ 433 h 1092"/>
                  <a:gd name="T96" fmla="*/ 204 w 1234"/>
                  <a:gd name="T97" fmla="*/ 469 h 1092"/>
                  <a:gd name="T98" fmla="*/ 162 w 1234"/>
                  <a:gd name="T99" fmla="*/ 468 h 1092"/>
                  <a:gd name="T100" fmla="*/ 156 w 1234"/>
                  <a:gd name="T101" fmla="*/ 434 h 1092"/>
                  <a:gd name="T102" fmla="*/ 124 w 1234"/>
                  <a:gd name="T103" fmla="*/ 484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34" h="1092">
                    <a:moveTo>
                      <a:pt x="125" y="537"/>
                    </a:moveTo>
                    <a:cubicBezTo>
                      <a:pt x="124" y="539"/>
                      <a:pt x="122" y="541"/>
                      <a:pt x="120" y="542"/>
                    </a:cubicBezTo>
                    <a:lnTo>
                      <a:pt x="113" y="545"/>
                    </a:lnTo>
                    <a:cubicBezTo>
                      <a:pt x="111" y="546"/>
                      <a:pt x="109" y="546"/>
                      <a:pt x="107" y="545"/>
                    </a:cubicBezTo>
                    <a:lnTo>
                      <a:pt x="67" y="530"/>
                    </a:lnTo>
                    <a:lnTo>
                      <a:pt x="34" y="530"/>
                    </a:lnTo>
                    <a:lnTo>
                      <a:pt x="28" y="534"/>
                    </a:lnTo>
                    <a:lnTo>
                      <a:pt x="15" y="555"/>
                    </a:lnTo>
                    <a:cubicBezTo>
                      <a:pt x="15" y="556"/>
                      <a:pt x="14" y="557"/>
                      <a:pt x="13" y="558"/>
                    </a:cubicBezTo>
                    <a:lnTo>
                      <a:pt x="0" y="566"/>
                    </a:lnTo>
                    <a:lnTo>
                      <a:pt x="13" y="579"/>
                    </a:lnTo>
                    <a:cubicBezTo>
                      <a:pt x="14" y="580"/>
                      <a:pt x="15" y="582"/>
                      <a:pt x="15" y="584"/>
                    </a:cubicBezTo>
                    <a:lnTo>
                      <a:pt x="15" y="596"/>
                    </a:lnTo>
                    <a:cubicBezTo>
                      <a:pt x="15" y="597"/>
                      <a:pt x="15" y="598"/>
                      <a:pt x="14" y="599"/>
                    </a:cubicBezTo>
                    <a:lnTo>
                      <a:pt x="9" y="610"/>
                    </a:lnTo>
                    <a:lnTo>
                      <a:pt x="5" y="622"/>
                    </a:lnTo>
                    <a:lnTo>
                      <a:pt x="1" y="642"/>
                    </a:lnTo>
                    <a:lnTo>
                      <a:pt x="2" y="646"/>
                    </a:lnTo>
                    <a:lnTo>
                      <a:pt x="9" y="647"/>
                    </a:lnTo>
                    <a:lnTo>
                      <a:pt x="21" y="652"/>
                    </a:lnTo>
                    <a:cubicBezTo>
                      <a:pt x="22" y="652"/>
                      <a:pt x="23" y="653"/>
                      <a:pt x="24" y="653"/>
                    </a:cubicBezTo>
                    <a:lnTo>
                      <a:pt x="38" y="664"/>
                    </a:lnTo>
                    <a:lnTo>
                      <a:pt x="47" y="669"/>
                    </a:lnTo>
                    <a:lnTo>
                      <a:pt x="59" y="672"/>
                    </a:lnTo>
                    <a:lnTo>
                      <a:pt x="77" y="679"/>
                    </a:lnTo>
                    <a:cubicBezTo>
                      <a:pt x="77" y="680"/>
                      <a:pt x="78" y="680"/>
                      <a:pt x="79" y="680"/>
                    </a:cubicBezTo>
                    <a:lnTo>
                      <a:pt x="107" y="702"/>
                    </a:lnTo>
                    <a:cubicBezTo>
                      <a:pt x="107" y="703"/>
                      <a:pt x="108" y="703"/>
                      <a:pt x="108" y="704"/>
                    </a:cubicBezTo>
                    <a:lnTo>
                      <a:pt x="127" y="729"/>
                    </a:lnTo>
                    <a:lnTo>
                      <a:pt x="141" y="741"/>
                    </a:lnTo>
                    <a:lnTo>
                      <a:pt x="163" y="740"/>
                    </a:lnTo>
                    <a:lnTo>
                      <a:pt x="190" y="746"/>
                    </a:lnTo>
                    <a:lnTo>
                      <a:pt x="277" y="787"/>
                    </a:lnTo>
                    <a:cubicBezTo>
                      <a:pt x="278" y="788"/>
                      <a:pt x="279" y="788"/>
                      <a:pt x="279" y="789"/>
                    </a:cubicBezTo>
                    <a:lnTo>
                      <a:pt x="286" y="794"/>
                    </a:lnTo>
                    <a:lnTo>
                      <a:pt x="300" y="813"/>
                    </a:lnTo>
                    <a:lnTo>
                      <a:pt x="307" y="817"/>
                    </a:lnTo>
                    <a:lnTo>
                      <a:pt x="317" y="821"/>
                    </a:lnTo>
                    <a:lnTo>
                      <a:pt x="346" y="824"/>
                    </a:lnTo>
                    <a:cubicBezTo>
                      <a:pt x="347" y="825"/>
                      <a:pt x="349" y="825"/>
                      <a:pt x="350" y="826"/>
                    </a:cubicBezTo>
                    <a:lnTo>
                      <a:pt x="358" y="832"/>
                    </a:lnTo>
                    <a:cubicBezTo>
                      <a:pt x="358" y="832"/>
                      <a:pt x="359" y="833"/>
                      <a:pt x="359" y="834"/>
                    </a:cubicBezTo>
                    <a:lnTo>
                      <a:pt x="365" y="841"/>
                    </a:lnTo>
                    <a:lnTo>
                      <a:pt x="389" y="901"/>
                    </a:lnTo>
                    <a:lnTo>
                      <a:pt x="398" y="916"/>
                    </a:lnTo>
                    <a:lnTo>
                      <a:pt x="403" y="921"/>
                    </a:lnTo>
                    <a:lnTo>
                      <a:pt x="418" y="928"/>
                    </a:lnTo>
                    <a:cubicBezTo>
                      <a:pt x="419" y="929"/>
                      <a:pt x="420" y="929"/>
                      <a:pt x="420" y="930"/>
                    </a:cubicBezTo>
                    <a:lnTo>
                      <a:pt x="423" y="933"/>
                    </a:lnTo>
                    <a:lnTo>
                      <a:pt x="436" y="955"/>
                    </a:lnTo>
                    <a:lnTo>
                      <a:pt x="454" y="978"/>
                    </a:lnTo>
                    <a:lnTo>
                      <a:pt x="461" y="990"/>
                    </a:lnTo>
                    <a:cubicBezTo>
                      <a:pt x="462" y="990"/>
                      <a:pt x="462" y="991"/>
                      <a:pt x="462" y="992"/>
                    </a:cubicBezTo>
                    <a:lnTo>
                      <a:pt x="464" y="998"/>
                    </a:lnTo>
                    <a:cubicBezTo>
                      <a:pt x="464" y="1001"/>
                      <a:pt x="464" y="1004"/>
                      <a:pt x="462" y="1006"/>
                    </a:cubicBezTo>
                    <a:lnTo>
                      <a:pt x="440" y="1029"/>
                    </a:lnTo>
                    <a:cubicBezTo>
                      <a:pt x="438" y="1030"/>
                      <a:pt x="436" y="1031"/>
                      <a:pt x="435" y="1031"/>
                    </a:cubicBezTo>
                    <a:lnTo>
                      <a:pt x="429" y="1032"/>
                    </a:lnTo>
                    <a:lnTo>
                      <a:pt x="423" y="1032"/>
                    </a:lnTo>
                    <a:cubicBezTo>
                      <a:pt x="422" y="1032"/>
                      <a:pt x="422" y="1031"/>
                      <a:pt x="421" y="1031"/>
                    </a:cubicBezTo>
                    <a:lnTo>
                      <a:pt x="415" y="1030"/>
                    </a:lnTo>
                    <a:lnTo>
                      <a:pt x="415" y="1032"/>
                    </a:lnTo>
                    <a:lnTo>
                      <a:pt x="422" y="1047"/>
                    </a:lnTo>
                    <a:lnTo>
                      <a:pt x="430" y="1056"/>
                    </a:lnTo>
                    <a:lnTo>
                      <a:pt x="438" y="1062"/>
                    </a:lnTo>
                    <a:lnTo>
                      <a:pt x="447" y="1065"/>
                    </a:lnTo>
                    <a:lnTo>
                      <a:pt x="456" y="1066"/>
                    </a:lnTo>
                    <a:lnTo>
                      <a:pt x="479" y="1065"/>
                    </a:lnTo>
                    <a:lnTo>
                      <a:pt x="480" y="1065"/>
                    </a:lnTo>
                    <a:cubicBezTo>
                      <a:pt x="481" y="1065"/>
                      <a:pt x="482" y="1065"/>
                      <a:pt x="483" y="1065"/>
                    </a:cubicBezTo>
                    <a:lnTo>
                      <a:pt x="492" y="1069"/>
                    </a:lnTo>
                    <a:cubicBezTo>
                      <a:pt x="493" y="1070"/>
                      <a:pt x="494" y="1071"/>
                      <a:pt x="495" y="1072"/>
                    </a:cubicBezTo>
                    <a:lnTo>
                      <a:pt x="500" y="1079"/>
                    </a:lnTo>
                    <a:lnTo>
                      <a:pt x="506" y="1091"/>
                    </a:lnTo>
                    <a:lnTo>
                      <a:pt x="508" y="1090"/>
                    </a:lnTo>
                    <a:lnTo>
                      <a:pt x="523" y="1081"/>
                    </a:lnTo>
                    <a:lnTo>
                      <a:pt x="520" y="1072"/>
                    </a:lnTo>
                    <a:cubicBezTo>
                      <a:pt x="520" y="1071"/>
                      <a:pt x="520" y="1070"/>
                      <a:pt x="520" y="1069"/>
                    </a:cubicBezTo>
                    <a:lnTo>
                      <a:pt x="522" y="1041"/>
                    </a:lnTo>
                    <a:lnTo>
                      <a:pt x="522" y="1036"/>
                    </a:lnTo>
                    <a:lnTo>
                      <a:pt x="526" y="1008"/>
                    </a:lnTo>
                    <a:lnTo>
                      <a:pt x="543" y="955"/>
                    </a:lnTo>
                    <a:cubicBezTo>
                      <a:pt x="544" y="952"/>
                      <a:pt x="546" y="951"/>
                      <a:pt x="548" y="950"/>
                    </a:cubicBezTo>
                    <a:cubicBezTo>
                      <a:pt x="550" y="949"/>
                      <a:pt x="552" y="949"/>
                      <a:pt x="554" y="950"/>
                    </a:cubicBezTo>
                    <a:lnTo>
                      <a:pt x="573" y="957"/>
                    </a:lnTo>
                    <a:cubicBezTo>
                      <a:pt x="575" y="958"/>
                      <a:pt x="577" y="959"/>
                      <a:pt x="578" y="962"/>
                    </a:cubicBezTo>
                    <a:lnTo>
                      <a:pt x="580" y="967"/>
                    </a:lnTo>
                    <a:lnTo>
                      <a:pt x="582" y="977"/>
                    </a:lnTo>
                    <a:cubicBezTo>
                      <a:pt x="582" y="978"/>
                      <a:pt x="582" y="979"/>
                      <a:pt x="582" y="979"/>
                    </a:cubicBezTo>
                    <a:lnTo>
                      <a:pt x="581" y="987"/>
                    </a:lnTo>
                    <a:lnTo>
                      <a:pt x="582" y="993"/>
                    </a:lnTo>
                    <a:lnTo>
                      <a:pt x="583" y="996"/>
                    </a:lnTo>
                    <a:lnTo>
                      <a:pt x="587" y="998"/>
                    </a:lnTo>
                    <a:lnTo>
                      <a:pt x="645" y="1026"/>
                    </a:lnTo>
                    <a:lnTo>
                      <a:pt x="655" y="1028"/>
                    </a:lnTo>
                    <a:lnTo>
                      <a:pt x="659" y="1028"/>
                    </a:lnTo>
                    <a:lnTo>
                      <a:pt x="664" y="1025"/>
                    </a:lnTo>
                    <a:lnTo>
                      <a:pt x="675" y="1022"/>
                    </a:lnTo>
                    <a:lnTo>
                      <a:pt x="693" y="1020"/>
                    </a:lnTo>
                    <a:cubicBezTo>
                      <a:pt x="694" y="1020"/>
                      <a:pt x="695" y="1020"/>
                      <a:pt x="696" y="1020"/>
                    </a:cubicBezTo>
                    <a:lnTo>
                      <a:pt x="711" y="1025"/>
                    </a:lnTo>
                    <a:lnTo>
                      <a:pt x="724" y="1023"/>
                    </a:lnTo>
                    <a:lnTo>
                      <a:pt x="755" y="1013"/>
                    </a:lnTo>
                    <a:lnTo>
                      <a:pt x="775" y="1009"/>
                    </a:lnTo>
                    <a:lnTo>
                      <a:pt x="805" y="1008"/>
                    </a:lnTo>
                    <a:lnTo>
                      <a:pt x="819" y="1005"/>
                    </a:lnTo>
                    <a:lnTo>
                      <a:pt x="828" y="999"/>
                    </a:lnTo>
                    <a:lnTo>
                      <a:pt x="833" y="993"/>
                    </a:lnTo>
                    <a:lnTo>
                      <a:pt x="843" y="984"/>
                    </a:lnTo>
                    <a:cubicBezTo>
                      <a:pt x="844" y="983"/>
                      <a:pt x="847" y="982"/>
                      <a:pt x="848" y="982"/>
                    </a:cubicBezTo>
                    <a:lnTo>
                      <a:pt x="854" y="983"/>
                    </a:lnTo>
                    <a:cubicBezTo>
                      <a:pt x="856" y="983"/>
                      <a:pt x="858" y="983"/>
                      <a:pt x="859" y="984"/>
                    </a:cubicBezTo>
                    <a:lnTo>
                      <a:pt x="865" y="989"/>
                    </a:lnTo>
                    <a:lnTo>
                      <a:pt x="877" y="1002"/>
                    </a:lnTo>
                    <a:lnTo>
                      <a:pt x="894" y="1015"/>
                    </a:lnTo>
                    <a:lnTo>
                      <a:pt x="904" y="1022"/>
                    </a:lnTo>
                    <a:lnTo>
                      <a:pt x="915" y="1023"/>
                    </a:lnTo>
                    <a:lnTo>
                      <a:pt x="1041" y="1002"/>
                    </a:lnTo>
                    <a:cubicBezTo>
                      <a:pt x="1042" y="1002"/>
                      <a:pt x="1043" y="1002"/>
                      <a:pt x="1043" y="1002"/>
                    </a:cubicBezTo>
                    <a:lnTo>
                      <a:pt x="1062" y="1004"/>
                    </a:lnTo>
                    <a:lnTo>
                      <a:pt x="1106" y="1016"/>
                    </a:lnTo>
                    <a:lnTo>
                      <a:pt x="1124" y="1017"/>
                    </a:lnTo>
                    <a:lnTo>
                      <a:pt x="1135" y="1015"/>
                    </a:lnTo>
                    <a:lnTo>
                      <a:pt x="1143" y="1011"/>
                    </a:lnTo>
                    <a:lnTo>
                      <a:pt x="1148" y="1005"/>
                    </a:lnTo>
                    <a:lnTo>
                      <a:pt x="1153" y="996"/>
                    </a:lnTo>
                    <a:lnTo>
                      <a:pt x="1169" y="937"/>
                    </a:lnTo>
                    <a:lnTo>
                      <a:pt x="1168" y="932"/>
                    </a:lnTo>
                    <a:lnTo>
                      <a:pt x="1166" y="927"/>
                    </a:lnTo>
                    <a:lnTo>
                      <a:pt x="1156" y="912"/>
                    </a:lnTo>
                    <a:cubicBezTo>
                      <a:pt x="1155" y="911"/>
                      <a:pt x="1155" y="910"/>
                      <a:pt x="1155" y="909"/>
                    </a:cubicBezTo>
                    <a:lnTo>
                      <a:pt x="1147" y="877"/>
                    </a:lnTo>
                    <a:cubicBezTo>
                      <a:pt x="1147" y="875"/>
                      <a:pt x="1147" y="873"/>
                      <a:pt x="1148" y="872"/>
                    </a:cubicBezTo>
                    <a:lnTo>
                      <a:pt x="1232" y="724"/>
                    </a:lnTo>
                    <a:lnTo>
                      <a:pt x="1233" y="704"/>
                    </a:lnTo>
                    <a:lnTo>
                      <a:pt x="1231" y="700"/>
                    </a:lnTo>
                    <a:lnTo>
                      <a:pt x="1181" y="664"/>
                    </a:lnTo>
                    <a:lnTo>
                      <a:pt x="1172" y="659"/>
                    </a:lnTo>
                    <a:lnTo>
                      <a:pt x="1159" y="656"/>
                    </a:lnTo>
                    <a:lnTo>
                      <a:pt x="1157" y="656"/>
                    </a:lnTo>
                    <a:lnTo>
                      <a:pt x="1150" y="663"/>
                    </a:lnTo>
                    <a:lnTo>
                      <a:pt x="1142" y="668"/>
                    </a:lnTo>
                    <a:lnTo>
                      <a:pt x="1133" y="678"/>
                    </a:lnTo>
                    <a:lnTo>
                      <a:pt x="1125" y="683"/>
                    </a:lnTo>
                    <a:cubicBezTo>
                      <a:pt x="1124" y="684"/>
                      <a:pt x="1123" y="685"/>
                      <a:pt x="1121" y="685"/>
                    </a:cubicBezTo>
                    <a:lnTo>
                      <a:pt x="1106" y="685"/>
                    </a:lnTo>
                    <a:cubicBezTo>
                      <a:pt x="1104" y="685"/>
                      <a:pt x="1102" y="685"/>
                      <a:pt x="1101" y="683"/>
                    </a:cubicBezTo>
                    <a:lnTo>
                      <a:pt x="1077" y="663"/>
                    </a:lnTo>
                    <a:cubicBezTo>
                      <a:pt x="1076" y="663"/>
                      <a:pt x="1076" y="662"/>
                      <a:pt x="1075" y="662"/>
                    </a:cubicBezTo>
                    <a:lnTo>
                      <a:pt x="1070" y="655"/>
                    </a:lnTo>
                    <a:lnTo>
                      <a:pt x="1066" y="647"/>
                    </a:lnTo>
                    <a:cubicBezTo>
                      <a:pt x="1065" y="645"/>
                      <a:pt x="1065" y="643"/>
                      <a:pt x="1066" y="641"/>
                    </a:cubicBezTo>
                    <a:lnTo>
                      <a:pt x="1068" y="635"/>
                    </a:lnTo>
                    <a:lnTo>
                      <a:pt x="1074" y="621"/>
                    </a:lnTo>
                    <a:lnTo>
                      <a:pt x="1075" y="615"/>
                    </a:lnTo>
                    <a:lnTo>
                      <a:pt x="1073" y="607"/>
                    </a:lnTo>
                    <a:lnTo>
                      <a:pt x="1070" y="595"/>
                    </a:lnTo>
                    <a:lnTo>
                      <a:pt x="1065" y="591"/>
                    </a:lnTo>
                    <a:lnTo>
                      <a:pt x="1026" y="599"/>
                    </a:lnTo>
                    <a:cubicBezTo>
                      <a:pt x="1023" y="599"/>
                      <a:pt x="1020" y="597"/>
                      <a:pt x="1019" y="594"/>
                    </a:cubicBezTo>
                    <a:lnTo>
                      <a:pt x="1018" y="592"/>
                    </a:lnTo>
                    <a:lnTo>
                      <a:pt x="1012" y="586"/>
                    </a:lnTo>
                    <a:lnTo>
                      <a:pt x="1000" y="572"/>
                    </a:lnTo>
                    <a:lnTo>
                      <a:pt x="982" y="561"/>
                    </a:lnTo>
                    <a:cubicBezTo>
                      <a:pt x="981" y="560"/>
                      <a:pt x="981" y="560"/>
                      <a:pt x="980" y="559"/>
                    </a:cubicBezTo>
                    <a:lnTo>
                      <a:pt x="971" y="548"/>
                    </a:lnTo>
                    <a:lnTo>
                      <a:pt x="965" y="537"/>
                    </a:lnTo>
                    <a:cubicBezTo>
                      <a:pt x="964" y="536"/>
                      <a:pt x="964" y="535"/>
                      <a:pt x="964" y="534"/>
                    </a:cubicBezTo>
                    <a:lnTo>
                      <a:pt x="963" y="528"/>
                    </a:lnTo>
                    <a:lnTo>
                      <a:pt x="964" y="513"/>
                    </a:lnTo>
                    <a:lnTo>
                      <a:pt x="964" y="506"/>
                    </a:lnTo>
                    <a:lnTo>
                      <a:pt x="963" y="501"/>
                    </a:lnTo>
                    <a:lnTo>
                      <a:pt x="793" y="381"/>
                    </a:lnTo>
                    <a:lnTo>
                      <a:pt x="748" y="339"/>
                    </a:lnTo>
                    <a:lnTo>
                      <a:pt x="731" y="326"/>
                    </a:lnTo>
                    <a:lnTo>
                      <a:pt x="724" y="319"/>
                    </a:lnTo>
                    <a:lnTo>
                      <a:pt x="716" y="309"/>
                    </a:lnTo>
                    <a:lnTo>
                      <a:pt x="698" y="281"/>
                    </a:lnTo>
                    <a:lnTo>
                      <a:pt x="689" y="271"/>
                    </a:lnTo>
                    <a:lnTo>
                      <a:pt x="682" y="266"/>
                    </a:lnTo>
                    <a:lnTo>
                      <a:pt x="667" y="264"/>
                    </a:lnTo>
                    <a:lnTo>
                      <a:pt x="660" y="265"/>
                    </a:lnTo>
                    <a:lnTo>
                      <a:pt x="654" y="267"/>
                    </a:lnTo>
                    <a:lnTo>
                      <a:pt x="634" y="281"/>
                    </a:lnTo>
                    <a:cubicBezTo>
                      <a:pt x="633" y="282"/>
                      <a:pt x="631" y="283"/>
                      <a:pt x="630" y="283"/>
                    </a:cubicBezTo>
                    <a:lnTo>
                      <a:pt x="623" y="284"/>
                    </a:lnTo>
                    <a:cubicBezTo>
                      <a:pt x="621" y="284"/>
                      <a:pt x="619" y="283"/>
                      <a:pt x="618" y="282"/>
                    </a:cubicBezTo>
                    <a:lnTo>
                      <a:pt x="612" y="279"/>
                    </a:lnTo>
                    <a:cubicBezTo>
                      <a:pt x="611" y="278"/>
                      <a:pt x="609" y="276"/>
                      <a:pt x="609" y="275"/>
                    </a:cubicBezTo>
                    <a:lnTo>
                      <a:pt x="604" y="261"/>
                    </a:lnTo>
                    <a:cubicBezTo>
                      <a:pt x="603" y="260"/>
                      <a:pt x="603" y="259"/>
                      <a:pt x="603" y="258"/>
                    </a:cubicBezTo>
                    <a:lnTo>
                      <a:pt x="603" y="243"/>
                    </a:lnTo>
                    <a:lnTo>
                      <a:pt x="606" y="225"/>
                    </a:lnTo>
                    <a:lnTo>
                      <a:pt x="606" y="214"/>
                    </a:lnTo>
                    <a:lnTo>
                      <a:pt x="595" y="200"/>
                    </a:lnTo>
                    <a:lnTo>
                      <a:pt x="574" y="185"/>
                    </a:lnTo>
                    <a:lnTo>
                      <a:pt x="523" y="159"/>
                    </a:lnTo>
                    <a:lnTo>
                      <a:pt x="504" y="145"/>
                    </a:lnTo>
                    <a:cubicBezTo>
                      <a:pt x="503" y="145"/>
                      <a:pt x="502" y="144"/>
                      <a:pt x="502" y="143"/>
                    </a:cubicBezTo>
                    <a:lnTo>
                      <a:pt x="494" y="128"/>
                    </a:lnTo>
                    <a:cubicBezTo>
                      <a:pt x="493" y="126"/>
                      <a:pt x="493" y="124"/>
                      <a:pt x="494" y="121"/>
                    </a:cubicBezTo>
                    <a:lnTo>
                      <a:pt x="507" y="87"/>
                    </a:lnTo>
                    <a:lnTo>
                      <a:pt x="507" y="83"/>
                    </a:lnTo>
                    <a:lnTo>
                      <a:pt x="505" y="79"/>
                    </a:lnTo>
                    <a:lnTo>
                      <a:pt x="500" y="75"/>
                    </a:lnTo>
                    <a:lnTo>
                      <a:pt x="480" y="64"/>
                    </a:lnTo>
                    <a:lnTo>
                      <a:pt x="471" y="57"/>
                    </a:lnTo>
                    <a:lnTo>
                      <a:pt x="464" y="48"/>
                    </a:lnTo>
                    <a:lnTo>
                      <a:pt x="457" y="33"/>
                    </a:lnTo>
                    <a:lnTo>
                      <a:pt x="452" y="12"/>
                    </a:lnTo>
                    <a:lnTo>
                      <a:pt x="448" y="7"/>
                    </a:lnTo>
                    <a:lnTo>
                      <a:pt x="440" y="3"/>
                    </a:lnTo>
                    <a:lnTo>
                      <a:pt x="426" y="0"/>
                    </a:lnTo>
                    <a:lnTo>
                      <a:pt x="422" y="1"/>
                    </a:lnTo>
                    <a:lnTo>
                      <a:pt x="420" y="3"/>
                    </a:lnTo>
                    <a:lnTo>
                      <a:pt x="415" y="12"/>
                    </a:lnTo>
                    <a:lnTo>
                      <a:pt x="411" y="29"/>
                    </a:lnTo>
                    <a:lnTo>
                      <a:pt x="408" y="36"/>
                    </a:lnTo>
                    <a:lnTo>
                      <a:pt x="402" y="43"/>
                    </a:lnTo>
                    <a:lnTo>
                      <a:pt x="381" y="62"/>
                    </a:lnTo>
                    <a:cubicBezTo>
                      <a:pt x="380" y="63"/>
                      <a:pt x="379" y="64"/>
                      <a:pt x="377" y="64"/>
                    </a:cubicBezTo>
                    <a:lnTo>
                      <a:pt x="371" y="65"/>
                    </a:lnTo>
                    <a:cubicBezTo>
                      <a:pt x="369" y="65"/>
                      <a:pt x="367" y="64"/>
                      <a:pt x="365" y="63"/>
                    </a:cubicBezTo>
                    <a:lnTo>
                      <a:pt x="356" y="54"/>
                    </a:lnTo>
                    <a:cubicBezTo>
                      <a:pt x="355" y="54"/>
                      <a:pt x="355" y="53"/>
                      <a:pt x="354" y="52"/>
                    </a:cubicBezTo>
                    <a:lnTo>
                      <a:pt x="351" y="44"/>
                    </a:lnTo>
                    <a:lnTo>
                      <a:pt x="347" y="42"/>
                    </a:lnTo>
                    <a:lnTo>
                      <a:pt x="341" y="42"/>
                    </a:lnTo>
                    <a:lnTo>
                      <a:pt x="320" y="52"/>
                    </a:lnTo>
                    <a:lnTo>
                      <a:pt x="301" y="63"/>
                    </a:lnTo>
                    <a:lnTo>
                      <a:pt x="275" y="110"/>
                    </a:lnTo>
                    <a:lnTo>
                      <a:pt x="265" y="140"/>
                    </a:lnTo>
                    <a:lnTo>
                      <a:pt x="248" y="177"/>
                    </a:lnTo>
                    <a:lnTo>
                      <a:pt x="243" y="203"/>
                    </a:lnTo>
                    <a:lnTo>
                      <a:pt x="241" y="297"/>
                    </a:lnTo>
                    <a:lnTo>
                      <a:pt x="241" y="314"/>
                    </a:lnTo>
                    <a:lnTo>
                      <a:pt x="247" y="370"/>
                    </a:lnTo>
                    <a:lnTo>
                      <a:pt x="246" y="382"/>
                    </a:lnTo>
                    <a:lnTo>
                      <a:pt x="244" y="406"/>
                    </a:lnTo>
                    <a:lnTo>
                      <a:pt x="237" y="433"/>
                    </a:lnTo>
                    <a:cubicBezTo>
                      <a:pt x="237" y="434"/>
                      <a:pt x="236" y="435"/>
                      <a:pt x="235" y="436"/>
                    </a:cubicBezTo>
                    <a:lnTo>
                      <a:pt x="217" y="459"/>
                    </a:lnTo>
                    <a:cubicBezTo>
                      <a:pt x="217" y="460"/>
                      <a:pt x="216" y="461"/>
                      <a:pt x="216" y="461"/>
                    </a:cubicBezTo>
                    <a:lnTo>
                      <a:pt x="206" y="468"/>
                    </a:lnTo>
                    <a:cubicBezTo>
                      <a:pt x="206" y="468"/>
                      <a:pt x="205" y="469"/>
                      <a:pt x="204" y="469"/>
                    </a:cubicBezTo>
                    <a:lnTo>
                      <a:pt x="194" y="473"/>
                    </a:lnTo>
                    <a:cubicBezTo>
                      <a:pt x="193" y="473"/>
                      <a:pt x="192" y="473"/>
                      <a:pt x="191" y="473"/>
                    </a:cubicBezTo>
                    <a:lnTo>
                      <a:pt x="174" y="473"/>
                    </a:lnTo>
                    <a:cubicBezTo>
                      <a:pt x="173" y="473"/>
                      <a:pt x="172" y="473"/>
                      <a:pt x="171" y="473"/>
                    </a:cubicBezTo>
                    <a:lnTo>
                      <a:pt x="162" y="468"/>
                    </a:lnTo>
                    <a:cubicBezTo>
                      <a:pt x="160" y="468"/>
                      <a:pt x="159" y="467"/>
                      <a:pt x="158" y="465"/>
                    </a:cubicBezTo>
                    <a:lnTo>
                      <a:pt x="154" y="459"/>
                    </a:lnTo>
                    <a:cubicBezTo>
                      <a:pt x="153" y="457"/>
                      <a:pt x="152" y="455"/>
                      <a:pt x="153" y="453"/>
                    </a:cubicBezTo>
                    <a:lnTo>
                      <a:pt x="153" y="445"/>
                    </a:lnTo>
                    <a:lnTo>
                      <a:pt x="156" y="434"/>
                    </a:lnTo>
                    <a:lnTo>
                      <a:pt x="157" y="430"/>
                    </a:lnTo>
                    <a:lnTo>
                      <a:pt x="156" y="429"/>
                    </a:lnTo>
                    <a:lnTo>
                      <a:pt x="152" y="432"/>
                    </a:lnTo>
                    <a:lnTo>
                      <a:pt x="126" y="474"/>
                    </a:lnTo>
                    <a:lnTo>
                      <a:pt x="124" y="484"/>
                    </a:lnTo>
                    <a:lnTo>
                      <a:pt x="124" y="498"/>
                    </a:lnTo>
                    <a:lnTo>
                      <a:pt x="128" y="524"/>
                    </a:lnTo>
                    <a:cubicBezTo>
                      <a:pt x="128" y="526"/>
                      <a:pt x="128" y="527"/>
                      <a:pt x="128" y="528"/>
                    </a:cubicBezTo>
                    <a:lnTo>
                      <a:pt x="125" y="537"/>
                    </a:lnTo>
                  </a:path>
                </a:pathLst>
              </a:custGeom>
              <a:grpFill/>
              <a:ln w="9525" cap="flat">
                <a:noFill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chemeClr val="bg1"/>
                  </a:solidFill>
                  <a:latin typeface="Gudea" panose="02000000000000000000" pitchFamily="50" charset="0"/>
                </a:endParaRPr>
              </a:p>
            </p:txBody>
          </p:sp>
        </p:grpSp>
        <p:sp>
          <p:nvSpPr>
            <p:cNvPr id="87" name="Rectangle 86">
              <a:extLst>
                <a:ext uri="{FF2B5EF4-FFF2-40B4-BE49-F238E27FC236}">
                  <a16:creationId xmlns="" xmlns:a16="http://schemas.microsoft.com/office/drawing/2014/main" id="{07255EAD-7016-4945-9AC7-23F3C385E445}"/>
                </a:ext>
              </a:extLst>
            </p:cNvPr>
            <p:cNvSpPr/>
            <p:nvPr/>
          </p:nvSpPr>
          <p:spPr bwMode="auto">
            <a:xfrm>
              <a:off x="8327772" y="2019933"/>
              <a:ext cx="365760" cy="3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88" name="Text Placeholder 7">
              <a:extLst>
                <a:ext uri="{FF2B5EF4-FFF2-40B4-BE49-F238E27FC236}">
                  <a16:creationId xmlns="" xmlns:a16="http://schemas.microsoft.com/office/drawing/2014/main" id="{277D35CF-7132-4BE6-9227-CA851761D6A5}"/>
                </a:ext>
              </a:extLst>
            </p:cNvPr>
            <p:cNvSpPr txBox="1">
              <a:spLocks/>
            </p:cNvSpPr>
            <p:nvPr/>
          </p:nvSpPr>
          <p:spPr>
            <a:xfrm>
              <a:off x="8373492" y="2106415"/>
              <a:ext cx="274320" cy="187036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01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89" name="Triangle 168">
              <a:extLst>
                <a:ext uri="{FF2B5EF4-FFF2-40B4-BE49-F238E27FC236}">
                  <a16:creationId xmlns="" xmlns:a16="http://schemas.microsoft.com/office/drawing/2014/main" id="{752378C2-BFCE-449F-B024-E45EC7E9BEE3}"/>
                </a:ext>
              </a:extLst>
            </p:cNvPr>
            <p:cNvSpPr/>
            <p:nvPr/>
          </p:nvSpPr>
          <p:spPr bwMode="auto">
            <a:xfrm rot="10800000" flipH="1">
              <a:off x="8419212" y="2379933"/>
              <a:ext cx="182880" cy="13716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="" xmlns:a16="http://schemas.microsoft.com/office/drawing/2014/main" id="{B6609C76-5E03-45FB-99CF-CD090A66E9A9}"/>
                </a:ext>
              </a:extLst>
            </p:cNvPr>
            <p:cNvSpPr/>
            <p:nvPr/>
          </p:nvSpPr>
          <p:spPr bwMode="auto">
            <a:xfrm>
              <a:off x="8818617" y="4227044"/>
              <a:ext cx="365760" cy="3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4" name="Text Placeholder 7">
              <a:extLst>
                <a:ext uri="{FF2B5EF4-FFF2-40B4-BE49-F238E27FC236}">
                  <a16:creationId xmlns="" xmlns:a16="http://schemas.microsoft.com/office/drawing/2014/main" id="{E96F790E-5AEE-4701-8163-E24E78002D06}"/>
                </a:ext>
              </a:extLst>
            </p:cNvPr>
            <p:cNvSpPr txBox="1">
              <a:spLocks/>
            </p:cNvSpPr>
            <p:nvPr/>
          </p:nvSpPr>
          <p:spPr>
            <a:xfrm>
              <a:off x="8864337" y="4313525"/>
              <a:ext cx="274320" cy="187036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03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95" name="Triangle 168">
              <a:extLst>
                <a:ext uri="{FF2B5EF4-FFF2-40B4-BE49-F238E27FC236}">
                  <a16:creationId xmlns="" xmlns:a16="http://schemas.microsoft.com/office/drawing/2014/main" id="{4053C1CF-1C7A-40E7-AC76-0B1802053619}"/>
                </a:ext>
              </a:extLst>
            </p:cNvPr>
            <p:cNvSpPr/>
            <p:nvPr/>
          </p:nvSpPr>
          <p:spPr bwMode="auto">
            <a:xfrm rot="16200000" flipH="1">
              <a:off x="8658597" y="4338465"/>
              <a:ext cx="182880" cy="13716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="" xmlns:a16="http://schemas.microsoft.com/office/drawing/2014/main" id="{07255EAD-7016-4945-9AC7-23F3C385E445}"/>
                </a:ext>
              </a:extLst>
            </p:cNvPr>
            <p:cNvSpPr/>
            <p:nvPr/>
          </p:nvSpPr>
          <p:spPr bwMode="auto">
            <a:xfrm>
              <a:off x="7963054" y="3141278"/>
              <a:ext cx="365760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14" name="Text Placeholder 7">
              <a:extLst>
                <a:ext uri="{FF2B5EF4-FFF2-40B4-BE49-F238E27FC236}">
                  <a16:creationId xmlns="" xmlns:a16="http://schemas.microsoft.com/office/drawing/2014/main" id="{277D35CF-7132-4BE6-9227-CA851761D6A5}"/>
                </a:ext>
              </a:extLst>
            </p:cNvPr>
            <p:cNvSpPr txBox="1">
              <a:spLocks/>
            </p:cNvSpPr>
            <p:nvPr/>
          </p:nvSpPr>
          <p:spPr>
            <a:xfrm>
              <a:off x="8008774" y="3227760"/>
              <a:ext cx="274320" cy="187036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100" b="1" spc="50" dirty="0" smtClean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Roboto Black"/>
                </a:rPr>
                <a:t>02</a:t>
              </a:r>
              <a:endParaRPr lang="en-US" sz="1100" b="1" spc="5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Roboto Black"/>
              </a:endParaRPr>
            </a:p>
          </p:txBody>
        </p:sp>
        <p:sp>
          <p:nvSpPr>
            <p:cNvPr id="115" name="Triangle 168">
              <a:extLst>
                <a:ext uri="{FF2B5EF4-FFF2-40B4-BE49-F238E27FC236}">
                  <a16:creationId xmlns="" xmlns:a16="http://schemas.microsoft.com/office/drawing/2014/main" id="{752378C2-BFCE-449F-B024-E45EC7E9BEE3}"/>
                </a:ext>
              </a:extLst>
            </p:cNvPr>
            <p:cNvSpPr/>
            <p:nvPr/>
          </p:nvSpPr>
          <p:spPr bwMode="auto">
            <a:xfrm rot="10800000" flipH="1">
              <a:off x="8054494" y="3501278"/>
              <a:ext cx="182880" cy="13716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rtlCol="0" anchor="ctr"/>
            <a:lstStyle/>
            <a:p>
              <a:pPr algn="ctr"/>
              <a:endParaRPr lang="en-US" sz="110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98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793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2525086" y="1113026"/>
            <a:ext cx="714182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History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2525086" y="5010542"/>
            <a:ext cx="7141828" cy="76174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strategies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 intellectual capital without superior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agile.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into core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competencies before process rather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dramatically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evisculate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 holistic innovation.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93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280851" y="246098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2436898" y="3675098"/>
            <a:ext cx="731820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leverage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 frameworks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into robust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expertise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media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strategies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idea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sharing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2436898" y="2702387"/>
            <a:ext cx="7318204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 For Watching</a:t>
            </a:r>
            <a:endParaRPr lang="en-US" sz="9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6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7">
            <a:extLst>
              <a:ext uri="{FF2B5EF4-FFF2-40B4-BE49-F238E27FC236}">
                <a16:creationId xmlns="" xmlns:a16="http://schemas.microsoft.com/office/drawing/2014/main" id="{8EA6C326-9513-49BB-9BF6-C2481C8D2C1A}"/>
              </a:ext>
            </a:extLst>
          </p:cNvPr>
          <p:cNvSpPr txBox="1">
            <a:spLocks/>
          </p:cNvSpPr>
          <p:nvPr/>
        </p:nvSpPr>
        <p:spPr>
          <a:xfrm flipH="1">
            <a:off x="1953513" y="3205019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Strengths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="" xmlns:a16="http://schemas.microsoft.com/office/drawing/2014/main" id="{8262E242-D310-4A75-A516-0CDD67482441}"/>
              </a:ext>
            </a:extLst>
          </p:cNvPr>
          <p:cNvSpPr txBox="1">
            <a:spLocks/>
          </p:cNvSpPr>
          <p:nvPr/>
        </p:nvSpPr>
        <p:spPr>
          <a:xfrm flipH="1">
            <a:off x="1953513" y="3446065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$3,450.00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E4283F8A-FC2F-42C1-957A-7B7ED08CD784}"/>
              </a:ext>
            </a:extLst>
          </p:cNvPr>
          <p:cNvSpPr/>
          <p:nvPr/>
        </p:nvSpPr>
        <p:spPr>
          <a:xfrm>
            <a:off x="1953513" y="2774450"/>
            <a:ext cx="274320" cy="27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9" name="Text Placeholder 7">
            <a:extLst>
              <a:ext uri="{FF2B5EF4-FFF2-40B4-BE49-F238E27FC236}">
                <a16:creationId xmlns="" xmlns:a16="http://schemas.microsoft.com/office/drawing/2014/main" id="{F46A9415-FF32-4062-BB39-9690F85FA4ED}"/>
              </a:ext>
            </a:extLst>
          </p:cNvPr>
          <p:cNvSpPr txBox="1">
            <a:spLocks/>
          </p:cNvSpPr>
          <p:nvPr/>
        </p:nvSpPr>
        <p:spPr>
          <a:xfrm flipH="1">
            <a:off x="1953513" y="4798940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Threats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0" name="Text Placeholder 7">
            <a:extLst>
              <a:ext uri="{FF2B5EF4-FFF2-40B4-BE49-F238E27FC236}">
                <a16:creationId xmlns="" xmlns:a16="http://schemas.microsoft.com/office/drawing/2014/main" id="{40935DD4-EE1D-4B09-A486-2745D4C5CC12}"/>
              </a:ext>
            </a:extLst>
          </p:cNvPr>
          <p:cNvSpPr txBox="1">
            <a:spLocks/>
          </p:cNvSpPr>
          <p:nvPr/>
        </p:nvSpPr>
        <p:spPr>
          <a:xfrm flipH="1">
            <a:off x="1953513" y="5039986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$4,270.00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DD432FDA-02B3-4226-90AB-8BB377DD8811}"/>
              </a:ext>
            </a:extLst>
          </p:cNvPr>
          <p:cNvSpPr/>
          <p:nvPr/>
        </p:nvSpPr>
        <p:spPr>
          <a:xfrm>
            <a:off x="1953513" y="4368371"/>
            <a:ext cx="274320" cy="276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="" xmlns:a16="http://schemas.microsoft.com/office/drawing/2014/main" id="{8F917F17-8106-4EE5-A697-6C3A8C722404}"/>
              </a:ext>
            </a:extLst>
          </p:cNvPr>
          <p:cNvSpPr txBox="1">
            <a:spLocks/>
          </p:cNvSpPr>
          <p:nvPr/>
        </p:nvSpPr>
        <p:spPr>
          <a:xfrm>
            <a:off x="8849694" y="3205019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Weaknesses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5" name="Text Placeholder 7">
            <a:extLst>
              <a:ext uri="{FF2B5EF4-FFF2-40B4-BE49-F238E27FC236}">
                <a16:creationId xmlns="" xmlns:a16="http://schemas.microsoft.com/office/drawing/2014/main" id="{360921FA-ED96-4BDC-8D03-BCD0201081D6}"/>
              </a:ext>
            </a:extLst>
          </p:cNvPr>
          <p:cNvSpPr txBox="1">
            <a:spLocks/>
          </p:cNvSpPr>
          <p:nvPr/>
        </p:nvSpPr>
        <p:spPr>
          <a:xfrm>
            <a:off x="8849694" y="3446065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$1,950.00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4A303B02-D9AC-4DA2-A387-1F3E304DD67E}"/>
              </a:ext>
            </a:extLst>
          </p:cNvPr>
          <p:cNvSpPr/>
          <p:nvPr/>
        </p:nvSpPr>
        <p:spPr>
          <a:xfrm flipH="1">
            <a:off x="9964167" y="2774450"/>
            <a:ext cx="274320" cy="2765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2" name="Text Placeholder 7">
            <a:extLst>
              <a:ext uri="{FF2B5EF4-FFF2-40B4-BE49-F238E27FC236}">
                <a16:creationId xmlns="" xmlns:a16="http://schemas.microsoft.com/office/drawing/2014/main" id="{AD6C0247-8904-4A82-ADC2-DDBDB4F7A4B6}"/>
              </a:ext>
            </a:extLst>
          </p:cNvPr>
          <p:cNvSpPr txBox="1">
            <a:spLocks/>
          </p:cNvSpPr>
          <p:nvPr/>
        </p:nvSpPr>
        <p:spPr>
          <a:xfrm>
            <a:off x="8849694" y="4798940"/>
            <a:ext cx="138879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Opportunities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3" name="Text Placeholder 7">
            <a:extLst>
              <a:ext uri="{FF2B5EF4-FFF2-40B4-BE49-F238E27FC236}">
                <a16:creationId xmlns="" xmlns:a16="http://schemas.microsoft.com/office/drawing/2014/main" id="{1C3C0395-B6CD-48E0-958C-3E44F7F96068}"/>
              </a:ext>
            </a:extLst>
          </p:cNvPr>
          <p:cNvSpPr txBox="1">
            <a:spLocks/>
          </p:cNvSpPr>
          <p:nvPr/>
        </p:nvSpPr>
        <p:spPr>
          <a:xfrm>
            <a:off x="8849694" y="5039986"/>
            <a:ext cx="1388793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+ $2,650.00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5FCD2F0A-F4B7-4844-9131-A1E1B1F2692D}"/>
              </a:ext>
            </a:extLst>
          </p:cNvPr>
          <p:cNvSpPr/>
          <p:nvPr/>
        </p:nvSpPr>
        <p:spPr>
          <a:xfrm flipH="1">
            <a:off x="9964167" y="4368371"/>
            <a:ext cx="274320" cy="27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84901" y="2549789"/>
            <a:ext cx="3022198" cy="3022634"/>
            <a:chOff x="7013209" y="1401556"/>
            <a:chExt cx="4054303" cy="4054889"/>
          </a:xfrm>
        </p:grpSpPr>
        <p:grpSp>
          <p:nvGrpSpPr>
            <p:cNvPr id="47" name="Group 46">
              <a:extLst>
                <a:ext uri="{FF2B5EF4-FFF2-40B4-BE49-F238E27FC236}">
                  <a16:creationId xmlns="" xmlns:a16="http://schemas.microsoft.com/office/drawing/2014/main" id="{AFA3C94F-9356-4A1D-AED0-96DE9D27EA4A}"/>
                </a:ext>
              </a:extLst>
            </p:cNvPr>
            <p:cNvGrpSpPr/>
            <p:nvPr/>
          </p:nvGrpSpPr>
          <p:grpSpPr>
            <a:xfrm>
              <a:off x="7013209" y="1401556"/>
              <a:ext cx="4054303" cy="4054889"/>
              <a:chOff x="2360613" y="1042988"/>
              <a:chExt cx="5495131" cy="5495925"/>
            </a:xfrm>
          </p:grpSpPr>
          <p:sp>
            <p:nvSpPr>
              <p:cNvPr id="48" name="Freeform 1">
                <a:extLst>
                  <a:ext uri="{FF2B5EF4-FFF2-40B4-BE49-F238E27FC236}">
                    <a16:creationId xmlns="" xmlns:a16="http://schemas.microsoft.com/office/drawing/2014/main" id="{B5F74E80-BD02-41B0-815B-C9837ADB6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3413" y="1682750"/>
                <a:ext cx="3870325" cy="1169988"/>
              </a:xfrm>
              <a:custGeom>
                <a:avLst/>
                <a:gdLst>
                  <a:gd name="T0" fmla="*/ 134 w 10753"/>
                  <a:gd name="T1" fmla="*/ 364 h 3249"/>
                  <a:gd name="T2" fmla="*/ 2956 w 10753"/>
                  <a:gd name="T3" fmla="*/ 3186 h 3249"/>
                  <a:gd name="T4" fmla="*/ 3107 w 10753"/>
                  <a:gd name="T5" fmla="*/ 3248 h 3249"/>
                  <a:gd name="T6" fmla="*/ 7645 w 10753"/>
                  <a:gd name="T7" fmla="*/ 3248 h 3249"/>
                  <a:gd name="T8" fmla="*/ 7796 w 10753"/>
                  <a:gd name="T9" fmla="*/ 3186 h 3249"/>
                  <a:gd name="T10" fmla="*/ 10618 w 10753"/>
                  <a:gd name="T11" fmla="*/ 364 h 3249"/>
                  <a:gd name="T12" fmla="*/ 10467 w 10753"/>
                  <a:gd name="T13" fmla="*/ 0 h 3249"/>
                  <a:gd name="T14" fmla="*/ 284 w 10753"/>
                  <a:gd name="T15" fmla="*/ 0 h 3249"/>
                  <a:gd name="T16" fmla="*/ 134 w 10753"/>
                  <a:gd name="T17" fmla="*/ 364 h 3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53" h="3249">
                    <a:moveTo>
                      <a:pt x="134" y="364"/>
                    </a:moveTo>
                    <a:lnTo>
                      <a:pt x="2956" y="3186"/>
                    </a:lnTo>
                    <a:cubicBezTo>
                      <a:pt x="2996" y="3226"/>
                      <a:pt x="3050" y="3248"/>
                      <a:pt x="3107" y="3248"/>
                    </a:cubicBezTo>
                    <a:lnTo>
                      <a:pt x="7645" y="3248"/>
                    </a:lnTo>
                    <a:cubicBezTo>
                      <a:pt x="7702" y="3248"/>
                      <a:pt x="7756" y="3226"/>
                      <a:pt x="7796" y="3186"/>
                    </a:cubicBezTo>
                    <a:lnTo>
                      <a:pt x="10618" y="364"/>
                    </a:lnTo>
                    <a:cubicBezTo>
                      <a:pt x="10752" y="230"/>
                      <a:pt x="10657" y="0"/>
                      <a:pt x="10467" y="0"/>
                    </a:cubicBezTo>
                    <a:lnTo>
                      <a:pt x="284" y="0"/>
                    </a:lnTo>
                    <a:cubicBezTo>
                      <a:pt x="95" y="0"/>
                      <a:pt x="0" y="230"/>
                      <a:pt x="134" y="36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49" name="Freeform 2">
                <a:extLst>
                  <a:ext uri="{FF2B5EF4-FFF2-40B4-BE49-F238E27FC236}">
                    <a16:creationId xmlns="" xmlns:a16="http://schemas.microsoft.com/office/drawing/2014/main" id="{243124BD-A70D-497D-8B36-6C27B02A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0375" y="1855788"/>
                <a:ext cx="1169988" cy="3870325"/>
              </a:xfrm>
              <a:custGeom>
                <a:avLst/>
                <a:gdLst>
                  <a:gd name="T0" fmla="*/ 3248 w 3249"/>
                  <a:gd name="T1" fmla="*/ 7645 h 10753"/>
                  <a:gd name="T2" fmla="*/ 3248 w 3249"/>
                  <a:gd name="T3" fmla="*/ 3106 h 10753"/>
                  <a:gd name="T4" fmla="*/ 3186 w 3249"/>
                  <a:gd name="T5" fmla="*/ 2956 h 10753"/>
                  <a:gd name="T6" fmla="*/ 364 w 3249"/>
                  <a:gd name="T7" fmla="*/ 134 h 10753"/>
                  <a:gd name="T8" fmla="*/ 0 w 3249"/>
                  <a:gd name="T9" fmla="*/ 284 h 10753"/>
                  <a:gd name="T10" fmla="*/ 0 w 3249"/>
                  <a:gd name="T11" fmla="*/ 10467 h 10753"/>
                  <a:gd name="T12" fmla="*/ 364 w 3249"/>
                  <a:gd name="T13" fmla="*/ 10618 h 10753"/>
                  <a:gd name="T14" fmla="*/ 3186 w 3249"/>
                  <a:gd name="T15" fmla="*/ 7795 h 10753"/>
                  <a:gd name="T16" fmla="*/ 3248 w 3249"/>
                  <a:gd name="T17" fmla="*/ 7645 h 10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49" h="10753">
                    <a:moveTo>
                      <a:pt x="3248" y="7645"/>
                    </a:moveTo>
                    <a:lnTo>
                      <a:pt x="3248" y="3106"/>
                    </a:lnTo>
                    <a:cubicBezTo>
                      <a:pt x="3248" y="3050"/>
                      <a:pt x="3226" y="2996"/>
                      <a:pt x="3186" y="2956"/>
                    </a:cubicBezTo>
                    <a:lnTo>
                      <a:pt x="364" y="134"/>
                    </a:lnTo>
                    <a:cubicBezTo>
                      <a:pt x="230" y="0"/>
                      <a:pt x="0" y="95"/>
                      <a:pt x="0" y="284"/>
                    </a:cubicBezTo>
                    <a:lnTo>
                      <a:pt x="0" y="10467"/>
                    </a:lnTo>
                    <a:cubicBezTo>
                      <a:pt x="0" y="10657"/>
                      <a:pt x="230" y="10752"/>
                      <a:pt x="364" y="10618"/>
                    </a:cubicBezTo>
                    <a:lnTo>
                      <a:pt x="3186" y="7795"/>
                    </a:lnTo>
                    <a:cubicBezTo>
                      <a:pt x="3226" y="7756"/>
                      <a:pt x="3248" y="7701"/>
                      <a:pt x="3248" y="764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0" name="Freeform 3">
                <a:extLst>
                  <a:ext uri="{FF2B5EF4-FFF2-40B4-BE49-F238E27FC236}">
                    <a16:creationId xmlns="" xmlns:a16="http://schemas.microsoft.com/office/drawing/2014/main" id="{B75933A2-565F-4063-A69A-C542BC687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3413" y="4730750"/>
                <a:ext cx="3870325" cy="1169988"/>
              </a:xfrm>
              <a:custGeom>
                <a:avLst/>
                <a:gdLst>
                  <a:gd name="T0" fmla="*/ 7645 w 10753"/>
                  <a:gd name="T1" fmla="*/ 0 h 3249"/>
                  <a:gd name="T2" fmla="*/ 3107 w 10753"/>
                  <a:gd name="T3" fmla="*/ 0 h 3249"/>
                  <a:gd name="T4" fmla="*/ 2956 w 10753"/>
                  <a:gd name="T5" fmla="*/ 62 h 3249"/>
                  <a:gd name="T6" fmla="*/ 134 w 10753"/>
                  <a:gd name="T7" fmla="*/ 2885 h 3249"/>
                  <a:gd name="T8" fmla="*/ 284 w 10753"/>
                  <a:gd name="T9" fmla="*/ 3248 h 3249"/>
                  <a:gd name="T10" fmla="*/ 10467 w 10753"/>
                  <a:gd name="T11" fmla="*/ 3248 h 3249"/>
                  <a:gd name="T12" fmla="*/ 10618 w 10753"/>
                  <a:gd name="T13" fmla="*/ 2885 h 3249"/>
                  <a:gd name="T14" fmla="*/ 7796 w 10753"/>
                  <a:gd name="T15" fmla="*/ 62 h 3249"/>
                  <a:gd name="T16" fmla="*/ 7645 w 10753"/>
                  <a:gd name="T17" fmla="*/ 0 h 3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53" h="3249">
                    <a:moveTo>
                      <a:pt x="7645" y="0"/>
                    </a:moveTo>
                    <a:lnTo>
                      <a:pt x="3107" y="0"/>
                    </a:lnTo>
                    <a:cubicBezTo>
                      <a:pt x="3050" y="0"/>
                      <a:pt x="2996" y="23"/>
                      <a:pt x="2956" y="62"/>
                    </a:cubicBezTo>
                    <a:lnTo>
                      <a:pt x="134" y="2885"/>
                    </a:lnTo>
                    <a:cubicBezTo>
                      <a:pt x="0" y="3019"/>
                      <a:pt x="95" y="3248"/>
                      <a:pt x="284" y="3248"/>
                    </a:cubicBezTo>
                    <a:lnTo>
                      <a:pt x="10467" y="3248"/>
                    </a:lnTo>
                    <a:cubicBezTo>
                      <a:pt x="10657" y="3248"/>
                      <a:pt x="10752" y="3019"/>
                      <a:pt x="10618" y="2885"/>
                    </a:cubicBezTo>
                    <a:lnTo>
                      <a:pt x="7796" y="62"/>
                    </a:lnTo>
                    <a:cubicBezTo>
                      <a:pt x="7756" y="23"/>
                      <a:pt x="7702" y="0"/>
                      <a:pt x="7645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1" name="Freeform 4">
                <a:extLst>
                  <a:ext uri="{FF2B5EF4-FFF2-40B4-BE49-F238E27FC236}">
                    <a16:creationId xmlns="" xmlns:a16="http://schemas.microsoft.com/office/drawing/2014/main" id="{6E389533-B950-4F8F-95FF-D8C027E27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6788" y="1855788"/>
                <a:ext cx="1169987" cy="3870325"/>
              </a:xfrm>
              <a:custGeom>
                <a:avLst/>
                <a:gdLst>
                  <a:gd name="T0" fmla="*/ 0 w 3250"/>
                  <a:gd name="T1" fmla="*/ 3106 h 10753"/>
                  <a:gd name="T2" fmla="*/ 0 w 3250"/>
                  <a:gd name="T3" fmla="*/ 7645 h 10753"/>
                  <a:gd name="T4" fmla="*/ 63 w 3250"/>
                  <a:gd name="T5" fmla="*/ 7795 h 10753"/>
                  <a:gd name="T6" fmla="*/ 2885 w 3250"/>
                  <a:gd name="T7" fmla="*/ 10618 h 10753"/>
                  <a:gd name="T8" fmla="*/ 3249 w 3250"/>
                  <a:gd name="T9" fmla="*/ 10467 h 10753"/>
                  <a:gd name="T10" fmla="*/ 3249 w 3250"/>
                  <a:gd name="T11" fmla="*/ 284 h 10753"/>
                  <a:gd name="T12" fmla="*/ 2885 w 3250"/>
                  <a:gd name="T13" fmla="*/ 134 h 10753"/>
                  <a:gd name="T14" fmla="*/ 63 w 3250"/>
                  <a:gd name="T15" fmla="*/ 2956 h 10753"/>
                  <a:gd name="T16" fmla="*/ 0 w 3250"/>
                  <a:gd name="T17" fmla="*/ 3106 h 10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50" h="10753">
                    <a:moveTo>
                      <a:pt x="0" y="3106"/>
                    </a:moveTo>
                    <a:lnTo>
                      <a:pt x="0" y="7645"/>
                    </a:lnTo>
                    <a:cubicBezTo>
                      <a:pt x="0" y="7701"/>
                      <a:pt x="23" y="7756"/>
                      <a:pt x="63" y="7795"/>
                    </a:cubicBezTo>
                    <a:lnTo>
                      <a:pt x="2885" y="10618"/>
                    </a:lnTo>
                    <a:cubicBezTo>
                      <a:pt x="3019" y="10752"/>
                      <a:pt x="3249" y="10657"/>
                      <a:pt x="3249" y="10467"/>
                    </a:cubicBezTo>
                    <a:lnTo>
                      <a:pt x="3249" y="284"/>
                    </a:lnTo>
                    <a:cubicBezTo>
                      <a:pt x="3249" y="95"/>
                      <a:pt x="3019" y="0"/>
                      <a:pt x="2885" y="134"/>
                    </a:cubicBezTo>
                    <a:lnTo>
                      <a:pt x="63" y="2956"/>
                    </a:lnTo>
                    <a:cubicBezTo>
                      <a:pt x="23" y="2996"/>
                      <a:pt x="0" y="3050"/>
                      <a:pt x="0" y="310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2" name="Freeform 5">
                <a:extLst>
                  <a:ext uri="{FF2B5EF4-FFF2-40B4-BE49-F238E27FC236}">
                    <a16:creationId xmlns="" xmlns:a16="http://schemas.microsoft.com/office/drawing/2014/main" id="{7B5EA5BE-AB12-4AD4-80F4-D8B2AFE7C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812" y="1042988"/>
                <a:ext cx="1277938" cy="1277936"/>
              </a:xfrm>
              <a:custGeom>
                <a:avLst/>
                <a:gdLst>
                  <a:gd name="T0" fmla="*/ 3549 w 3550"/>
                  <a:gd name="T1" fmla="*/ 1775 h 3551"/>
                  <a:gd name="T2" fmla="*/ 3311 w 3550"/>
                  <a:gd name="T3" fmla="*/ 2663 h 3551"/>
                  <a:gd name="T4" fmla="*/ 2662 w 3550"/>
                  <a:gd name="T5" fmla="*/ 3312 h 3551"/>
                  <a:gd name="T6" fmla="*/ 1774 w 3550"/>
                  <a:gd name="T7" fmla="*/ 3550 h 3551"/>
                  <a:gd name="T8" fmla="*/ 888 w 3550"/>
                  <a:gd name="T9" fmla="*/ 3312 h 3551"/>
                  <a:gd name="T10" fmla="*/ 238 w 3550"/>
                  <a:gd name="T11" fmla="*/ 2663 h 3551"/>
                  <a:gd name="T12" fmla="*/ 0 w 3550"/>
                  <a:gd name="T13" fmla="*/ 1775 h 3551"/>
                  <a:gd name="T14" fmla="*/ 238 w 3550"/>
                  <a:gd name="T15" fmla="*/ 888 h 3551"/>
                  <a:gd name="T16" fmla="*/ 888 w 3550"/>
                  <a:gd name="T17" fmla="*/ 238 h 3551"/>
                  <a:gd name="T18" fmla="*/ 1774 w 3550"/>
                  <a:gd name="T19" fmla="*/ 0 h 3551"/>
                  <a:gd name="T20" fmla="*/ 2662 w 3550"/>
                  <a:gd name="T21" fmla="*/ 238 h 3551"/>
                  <a:gd name="T22" fmla="*/ 3311 w 3550"/>
                  <a:gd name="T23" fmla="*/ 888 h 3551"/>
                  <a:gd name="T24" fmla="*/ 3549 w 3550"/>
                  <a:gd name="T25" fmla="*/ 1775 h 3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1">
                    <a:moveTo>
                      <a:pt x="3549" y="1775"/>
                    </a:moveTo>
                    <a:cubicBezTo>
                      <a:pt x="3549" y="2102"/>
                      <a:pt x="3475" y="2380"/>
                      <a:pt x="3311" y="2663"/>
                    </a:cubicBezTo>
                    <a:cubicBezTo>
                      <a:pt x="3148" y="2945"/>
                      <a:pt x="2945" y="3148"/>
                      <a:pt x="2662" y="3312"/>
                    </a:cubicBezTo>
                    <a:cubicBezTo>
                      <a:pt x="2379" y="3475"/>
                      <a:pt x="2101" y="3550"/>
                      <a:pt x="1774" y="3550"/>
                    </a:cubicBezTo>
                    <a:cubicBezTo>
                      <a:pt x="1448" y="3550"/>
                      <a:pt x="1171" y="3475"/>
                      <a:pt x="888" y="3312"/>
                    </a:cubicBezTo>
                    <a:cubicBezTo>
                      <a:pt x="605" y="3148"/>
                      <a:pt x="401" y="2945"/>
                      <a:pt x="238" y="2663"/>
                    </a:cubicBezTo>
                    <a:cubicBezTo>
                      <a:pt x="74" y="2380"/>
                      <a:pt x="0" y="2102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4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8" y="605"/>
                      <a:pt x="3311" y="888"/>
                    </a:cubicBezTo>
                    <a:cubicBezTo>
                      <a:pt x="3475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="" xmlns:a16="http://schemas.microsoft.com/office/drawing/2014/main" id="{C81DBECE-3B7C-4476-8F3E-941972F69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812" y="5260975"/>
                <a:ext cx="1277938" cy="1277938"/>
              </a:xfrm>
              <a:custGeom>
                <a:avLst/>
                <a:gdLst>
                  <a:gd name="T0" fmla="*/ 3549 w 3550"/>
                  <a:gd name="T1" fmla="*/ 1775 h 3551"/>
                  <a:gd name="T2" fmla="*/ 3311 w 3550"/>
                  <a:gd name="T3" fmla="*/ 2663 h 3551"/>
                  <a:gd name="T4" fmla="*/ 2662 w 3550"/>
                  <a:gd name="T5" fmla="*/ 3312 h 3551"/>
                  <a:gd name="T6" fmla="*/ 1774 w 3550"/>
                  <a:gd name="T7" fmla="*/ 3550 h 3551"/>
                  <a:gd name="T8" fmla="*/ 888 w 3550"/>
                  <a:gd name="T9" fmla="*/ 3312 h 3551"/>
                  <a:gd name="T10" fmla="*/ 238 w 3550"/>
                  <a:gd name="T11" fmla="*/ 2663 h 3551"/>
                  <a:gd name="T12" fmla="*/ 0 w 3550"/>
                  <a:gd name="T13" fmla="*/ 1775 h 3551"/>
                  <a:gd name="T14" fmla="*/ 238 w 3550"/>
                  <a:gd name="T15" fmla="*/ 888 h 3551"/>
                  <a:gd name="T16" fmla="*/ 888 w 3550"/>
                  <a:gd name="T17" fmla="*/ 238 h 3551"/>
                  <a:gd name="T18" fmla="*/ 1774 w 3550"/>
                  <a:gd name="T19" fmla="*/ 0 h 3551"/>
                  <a:gd name="T20" fmla="*/ 2662 w 3550"/>
                  <a:gd name="T21" fmla="*/ 238 h 3551"/>
                  <a:gd name="T22" fmla="*/ 3311 w 3550"/>
                  <a:gd name="T23" fmla="*/ 888 h 3551"/>
                  <a:gd name="T24" fmla="*/ 3549 w 3550"/>
                  <a:gd name="T25" fmla="*/ 1775 h 3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1">
                    <a:moveTo>
                      <a:pt x="3549" y="1775"/>
                    </a:moveTo>
                    <a:cubicBezTo>
                      <a:pt x="3549" y="2102"/>
                      <a:pt x="3475" y="2381"/>
                      <a:pt x="3311" y="2663"/>
                    </a:cubicBezTo>
                    <a:cubicBezTo>
                      <a:pt x="3148" y="2946"/>
                      <a:pt x="2945" y="3149"/>
                      <a:pt x="2662" y="3312"/>
                    </a:cubicBezTo>
                    <a:cubicBezTo>
                      <a:pt x="2379" y="3476"/>
                      <a:pt x="2101" y="3550"/>
                      <a:pt x="1774" y="3550"/>
                    </a:cubicBezTo>
                    <a:cubicBezTo>
                      <a:pt x="1448" y="3550"/>
                      <a:pt x="1171" y="3476"/>
                      <a:pt x="888" y="3312"/>
                    </a:cubicBezTo>
                    <a:cubicBezTo>
                      <a:pt x="605" y="3149"/>
                      <a:pt x="401" y="2946"/>
                      <a:pt x="238" y="2663"/>
                    </a:cubicBezTo>
                    <a:cubicBezTo>
                      <a:pt x="74" y="2381"/>
                      <a:pt x="0" y="2102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4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8" y="605"/>
                      <a:pt x="3311" y="888"/>
                    </a:cubicBezTo>
                    <a:cubicBezTo>
                      <a:pt x="3475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="" xmlns:a16="http://schemas.microsoft.com/office/drawing/2014/main" id="{0B3BEF68-6D5D-4DE7-A7EF-D896CFB18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613" y="3152775"/>
                <a:ext cx="1277938" cy="1277938"/>
              </a:xfrm>
              <a:custGeom>
                <a:avLst/>
                <a:gdLst>
                  <a:gd name="T0" fmla="*/ 3550 w 3551"/>
                  <a:gd name="T1" fmla="*/ 1775 h 3550"/>
                  <a:gd name="T2" fmla="*/ 3312 w 3551"/>
                  <a:gd name="T3" fmla="*/ 2662 h 3550"/>
                  <a:gd name="T4" fmla="*/ 2663 w 3551"/>
                  <a:gd name="T5" fmla="*/ 3311 h 3550"/>
                  <a:gd name="T6" fmla="*/ 1775 w 3551"/>
                  <a:gd name="T7" fmla="*/ 3549 h 3550"/>
                  <a:gd name="T8" fmla="*/ 888 w 3551"/>
                  <a:gd name="T9" fmla="*/ 3311 h 3550"/>
                  <a:gd name="T10" fmla="*/ 238 w 3551"/>
                  <a:gd name="T11" fmla="*/ 2662 h 3550"/>
                  <a:gd name="T12" fmla="*/ 0 w 3551"/>
                  <a:gd name="T13" fmla="*/ 1775 h 3550"/>
                  <a:gd name="T14" fmla="*/ 238 w 3551"/>
                  <a:gd name="T15" fmla="*/ 888 h 3550"/>
                  <a:gd name="T16" fmla="*/ 888 w 3551"/>
                  <a:gd name="T17" fmla="*/ 238 h 3550"/>
                  <a:gd name="T18" fmla="*/ 1775 w 3551"/>
                  <a:gd name="T19" fmla="*/ 0 h 3550"/>
                  <a:gd name="T20" fmla="*/ 2663 w 3551"/>
                  <a:gd name="T21" fmla="*/ 238 h 3550"/>
                  <a:gd name="T22" fmla="*/ 3312 w 3551"/>
                  <a:gd name="T23" fmla="*/ 888 h 3550"/>
                  <a:gd name="T24" fmla="*/ 3550 w 3551"/>
                  <a:gd name="T25" fmla="*/ 1775 h 3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1" h="3550">
                    <a:moveTo>
                      <a:pt x="3550" y="1775"/>
                    </a:moveTo>
                    <a:cubicBezTo>
                      <a:pt x="3550" y="2101"/>
                      <a:pt x="3475" y="2380"/>
                      <a:pt x="3312" y="2662"/>
                    </a:cubicBezTo>
                    <a:cubicBezTo>
                      <a:pt x="3148" y="2945"/>
                      <a:pt x="2946" y="3148"/>
                      <a:pt x="2663" y="3311"/>
                    </a:cubicBezTo>
                    <a:cubicBezTo>
                      <a:pt x="2380" y="3475"/>
                      <a:pt x="2101" y="3549"/>
                      <a:pt x="1775" y="3549"/>
                    </a:cubicBezTo>
                    <a:cubicBezTo>
                      <a:pt x="1448" y="3549"/>
                      <a:pt x="1171" y="3475"/>
                      <a:pt x="888" y="3311"/>
                    </a:cubicBezTo>
                    <a:cubicBezTo>
                      <a:pt x="605" y="3148"/>
                      <a:pt x="401" y="2945"/>
                      <a:pt x="238" y="2662"/>
                    </a:cubicBezTo>
                    <a:cubicBezTo>
                      <a:pt x="74" y="2380"/>
                      <a:pt x="0" y="2101"/>
                      <a:pt x="0" y="1775"/>
                    </a:cubicBezTo>
                    <a:cubicBezTo>
                      <a:pt x="0" y="1448"/>
                      <a:pt x="74" y="1171"/>
                      <a:pt x="238" y="888"/>
                    </a:cubicBezTo>
                    <a:cubicBezTo>
                      <a:pt x="401" y="605"/>
                      <a:pt x="605" y="401"/>
                      <a:pt x="888" y="238"/>
                    </a:cubicBezTo>
                    <a:cubicBezTo>
                      <a:pt x="1171" y="75"/>
                      <a:pt x="1449" y="0"/>
                      <a:pt x="1775" y="0"/>
                    </a:cubicBezTo>
                    <a:cubicBezTo>
                      <a:pt x="2102" y="0"/>
                      <a:pt x="2380" y="75"/>
                      <a:pt x="2663" y="238"/>
                    </a:cubicBezTo>
                    <a:cubicBezTo>
                      <a:pt x="2946" y="401"/>
                      <a:pt x="3148" y="605"/>
                      <a:pt x="3312" y="888"/>
                    </a:cubicBezTo>
                    <a:cubicBezTo>
                      <a:pt x="3475" y="1171"/>
                      <a:pt x="3550" y="1448"/>
                      <a:pt x="3550" y="177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="" xmlns:a16="http://schemas.microsoft.com/office/drawing/2014/main" id="{2FAA1A5B-DD35-4F4C-A087-74314283A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7806" y="3152775"/>
                <a:ext cx="1277938" cy="1277938"/>
              </a:xfrm>
              <a:custGeom>
                <a:avLst/>
                <a:gdLst>
                  <a:gd name="T0" fmla="*/ 3549 w 3550"/>
                  <a:gd name="T1" fmla="*/ 1775 h 3550"/>
                  <a:gd name="T2" fmla="*/ 3312 w 3550"/>
                  <a:gd name="T3" fmla="*/ 2662 h 3550"/>
                  <a:gd name="T4" fmla="*/ 2662 w 3550"/>
                  <a:gd name="T5" fmla="*/ 3311 h 3550"/>
                  <a:gd name="T6" fmla="*/ 1775 w 3550"/>
                  <a:gd name="T7" fmla="*/ 3549 h 3550"/>
                  <a:gd name="T8" fmla="*/ 887 w 3550"/>
                  <a:gd name="T9" fmla="*/ 3311 h 3550"/>
                  <a:gd name="T10" fmla="*/ 237 w 3550"/>
                  <a:gd name="T11" fmla="*/ 2662 h 3550"/>
                  <a:gd name="T12" fmla="*/ 0 w 3550"/>
                  <a:gd name="T13" fmla="*/ 1775 h 3550"/>
                  <a:gd name="T14" fmla="*/ 237 w 3550"/>
                  <a:gd name="T15" fmla="*/ 888 h 3550"/>
                  <a:gd name="T16" fmla="*/ 887 w 3550"/>
                  <a:gd name="T17" fmla="*/ 238 h 3550"/>
                  <a:gd name="T18" fmla="*/ 1775 w 3550"/>
                  <a:gd name="T19" fmla="*/ 0 h 3550"/>
                  <a:gd name="T20" fmla="*/ 2662 w 3550"/>
                  <a:gd name="T21" fmla="*/ 238 h 3550"/>
                  <a:gd name="T22" fmla="*/ 3312 w 3550"/>
                  <a:gd name="T23" fmla="*/ 888 h 3550"/>
                  <a:gd name="T24" fmla="*/ 3549 w 3550"/>
                  <a:gd name="T25" fmla="*/ 1775 h 3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50" h="3550">
                    <a:moveTo>
                      <a:pt x="3549" y="1775"/>
                    </a:moveTo>
                    <a:cubicBezTo>
                      <a:pt x="3549" y="2101"/>
                      <a:pt x="3476" y="2380"/>
                      <a:pt x="3312" y="2662"/>
                    </a:cubicBezTo>
                    <a:cubicBezTo>
                      <a:pt x="3149" y="2945"/>
                      <a:pt x="2945" y="3148"/>
                      <a:pt x="2662" y="3311"/>
                    </a:cubicBezTo>
                    <a:cubicBezTo>
                      <a:pt x="2379" y="3475"/>
                      <a:pt x="2102" y="3549"/>
                      <a:pt x="1775" y="3549"/>
                    </a:cubicBezTo>
                    <a:cubicBezTo>
                      <a:pt x="1449" y="3549"/>
                      <a:pt x="1170" y="3475"/>
                      <a:pt x="887" y="3311"/>
                    </a:cubicBezTo>
                    <a:cubicBezTo>
                      <a:pt x="604" y="3148"/>
                      <a:pt x="401" y="2945"/>
                      <a:pt x="237" y="2662"/>
                    </a:cubicBezTo>
                    <a:cubicBezTo>
                      <a:pt x="74" y="2380"/>
                      <a:pt x="0" y="2101"/>
                      <a:pt x="0" y="1775"/>
                    </a:cubicBezTo>
                    <a:cubicBezTo>
                      <a:pt x="0" y="1448"/>
                      <a:pt x="74" y="1171"/>
                      <a:pt x="237" y="888"/>
                    </a:cubicBezTo>
                    <a:cubicBezTo>
                      <a:pt x="401" y="605"/>
                      <a:pt x="604" y="401"/>
                      <a:pt x="887" y="238"/>
                    </a:cubicBezTo>
                    <a:cubicBezTo>
                      <a:pt x="1170" y="75"/>
                      <a:pt x="1448" y="0"/>
                      <a:pt x="1775" y="0"/>
                    </a:cubicBezTo>
                    <a:cubicBezTo>
                      <a:pt x="2101" y="0"/>
                      <a:pt x="2379" y="75"/>
                      <a:pt x="2662" y="238"/>
                    </a:cubicBezTo>
                    <a:cubicBezTo>
                      <a:pt x="2945" y="401"/>
                      <a:pt x="3149" y="605"/>
                      <a:pt x="3312" y="888"/>
                    </a:cubicBezTo>
                    <a:cubicBezTo>
                      <a:pt x="3476" y="1171"/>
                      <a:pt x="3549" y="1448"/>
                      <a:pt x="3549" y="177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="" xmlns:a16="http://schemas.microsoft.com/office/drawing/2014/main" id="{66BA2EDC-C248-4C0E-92D5-DE1C8C124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900" y="1108075"/>
                <a:ext cx="1150938" cy="1150938"/>
              </a:xfrm>
              <a:custGeom>
                <a:avLst/>
                <a:gdLst>
                  <a:gd name="T0" fmla="*/ 0 w 3195"/>
                  <a:gd name="T1" fmla="*/ 1597 h 3195"/>
                  <a:gd name="T2" fmla="*/ 1596 w 3195"/>
                  <a:gd name="T3" fmla="*/ 3194 h 3195"/>
                  <a:gd name="T4" fmla="*/ 3194 w 3195"/>
                  <a:gd name="T5" fmla="*/ 1597 h 3195"/>
                  <a:gd name="T6" fmla="*/ 1596 w 3195"/>
                  <a:gd name="T7" fmla="*/ 0 h 3195"/>
                  <a:gd name="T8" fmla="*/ 0 w 3195"/>
                  <a:gd name="T9" fmla="*/ 159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5" h="3195">
                    <a:moveTo>
                      <a:pt x="0" y="1597"/>
                    </a:moveTo>
                    <a:cubicBezTo>
                      <a:pt x="0" y="2479"/>
                      <a:pt x="714" y="3194"/>
                      <a:pt x="1596" y="3194"/>
                    </a:cubicBezTo>
                    <a:cubicBezTo>
                      <a:pt x="2479" y="3194"/>
                      <a:pt x="3194" y="2479"/>
                      <a:pt x="3194" y="1597"/>
                    </a:cubicBezTo>
                    <a:cubicBezTo>
                      <a:pt x="3194" y="715"/>
                      <a:pt x="2479" y="0"/>
                      <a:pt x="1596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="" xmlns:a16="http://schemas.microsoft.com/office/drawing/2014/main" id="{1CF9E994-D8F5-4BDD-8A14-5517D27E8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900" y="5324475"/>
                <a:ext cx="1150938" cy="1150938"/>
              </a:xfrm>
              <a:custGeom>
                <a:avLst/>
                <a:gdLst>
                  <a:gd name="T0" fmla="*/ 0 w 3195"/>
                  <a:gd name="T1" fmla="*/ 1597 h 3195"/>
                  <a:gd name="T2" fmla="*/ 1596 w 3195"/>
                  <a:gd name="T3" fmla="*/ 3194 h 3195"/>
                  <a:gd name="T4" fmla="*/ 3194 w 3195"/>
                  <a:gd name="T5" fmla="*/ 1597 h 3195"/>
                  <a:gd name="T6" fmla="*/ 1596 w 3195"/>
                  <a:gd name="T7" fmla="*/ 0 h 3195"/>
                  <a:gd name="T8" fmla="*/ 0 w 3195"/>
                  <a:gd name="T9" fmla="*/ 1597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5" h="3195">
                    <a:moveTo>
                      <a:pt x="0" y="1597"/>
                    </a:moveTo>
                    <a:cubicBezTo>
                      <a:pt x="0" y="2479"/>
                      <a:pt x="714" y="3194"/>
                      <a:pt x="1596" y="3194"/>
                    </a:cubicBezTo>
                    <a:cubicBezTo>
                      <a:pt x="2479" y="3194"/>
                      <a:pt x="3194" y="2479"/>
                      <a:pt x="3194" y="1597"/>
                    </a:cubicBezTo>
                    <a:cubicBezTo>
                      <a:pt x="3194" y="715"/>
                      <a:pt x="2479" y="0"/>
                      <a:pt x="1596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="" xmlns:a16="http://schemas.microsoft.com/office/drawing/2014/main" id="{F66FF1E0-5817-48DA-BAC2-BC03B03E8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100" y="3216275"/>
                <a:ext cx="1150938" cy="1149350"/>
              </a:xfrm>
              <a:custGeom>
                <a:avLst/>
                <a:gdLst>
                  <a:gd name="T0" fmla="*/ 0 w 3196"/>
                  <a:gd name="T1" fmla="*/ 1597 h 3194"/>
                  <a:gd name="T2" fmla="*/ 1598 w 3196"/>
                  <a:gd name="T3" fmla="*/ 3193 h 3194"/>
                  <a:gd name="T4" fmla="*/ 3195 w 3196"/>
                  <a:gd name="T5" fmla="*/ 1597 h 3194"/>
                  <a:gd name="T6" fmla="*/ 1598 w 3196"/>
                  <a:gd name="T7" fmla="*/ 0 h 3194"/>
                  <a:gd name="T8" fmla="*/ 0 w 3196"/>
                  <a:gd name="T9" fmla="*/ 1597 h 3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6" h="3194">
                    <a:moveTo>
                      <a:pt x="0" y="1597"/>
                    </a:moveTo>
                    <a:cubicBezTo>
                      <a:pt x="0" y="2478"/>
                      <a:pt x="716" y="3193"/>
                      <a:pt x="1598" y="3193"/>
                    </a:cubicBezTo>
                    <a:cubicBezTo>
                      <a:pt x="2481" y="3193"/>
                      <a:pt x="3195" y="2478"/>
                      <a:pt x="3195" y="1597"/>
                    </a:cubicBezTo>
                    <a:cubicBezTo>
                      <a:pt x="3195" y="715"/>
                      <a:pt x="2481" y="0"/>
                      <a:pt x="1598" y="0"/>
                    </a:cubicBezTo>
                    <a:cubicBezTo>
                      <a:pt x="716" y="0"/>
                      <a:pt x="0" y="715"/>
                      <a:pt x="0" y="1597"/>
                    </a:cubicBezTo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="" xmlns:a16="http://schemas.microsoft.com/office/drawing/2014/main" id="{B2E3D94A-32B1-4B53-9F6E-32652B84D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5700" y="3216275"/>
                <a:ext cx="1150938" cy="1149350"/>
              </a:xfrm>
              <a:custGeom>
                <a:avLst/>
                <a:gdLst>
                  <a:gd name="T0" fmla="*/ 0 w 3196"/>
                  <a:gd name="T1" fmla="*/ 1597 h 3194"/>
                  <a:gd name="T2" fmla="*/ 1597 w 3196"/>
                  <a:gd name="T3" fmla="*/ 3193 h 3194"/>
                  <a:gd name="T4" fmla="*/ 3195 w 3196"/>
                  <a:gd name="T5" fmla="*/ 1597 h 3194"/>
                  <a:gd name="T6" fmla="*/ 1597 w 3196"/>
                  <a:gd name="T7" fmla="*/ 0 h 3194"/>
                  <a:gd name="T8" fmla="*/ 0 w 3196"/>
                  <a:gd name="T9" fmla="*/ 1597 h 3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6" h="3194">
                    <a:moveTo>
                      <a:pt x="0" y="1597"/>
                    </a:moveTo>
                    <a:cubicBezTo>
                      <a:pt x="0" y="2478"/>
                      <a:pt x="715" y="3193"/>
                      <a:pt x="1597" y="3193"/>
                    </a:cubicBezTo>
                    <a:cubicBezTo>
                      <a:pt x="2479" y="3193"/>
                      <a:pt x="3195" y="2478"/>
                      <a:pt x="3195" y="1597"/>
                    </a:cubicBezTo>
                    <a:cubicBezTo>
                      <a:pt x="3195" y="715"/>
                      <a:pt x="2479" y="0"/>
                      <a:pt x="1597" y="0"/>
                    </a:cubicBezTo>
                    <a:cubicBezTo>
                      <a:pt x="715" y="0"/>
                      <a:pt x="0" y="715"/>
                      <a:pt x="0" y="1597"/>
                    </a:cubicBezTo>
                  </a:path>
                </a:pathLst>
              </a:custGeom>
              <a:solidFill>
                <a:schemeClr val="accent1">
                  <a:lumMod val="1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PT Sans" panose="020B0503020203020204" pitchFamily="34" charset="0"/>
                  <a:ea typeface="PT Sans" panose="020B0503020203020204" pitchFamily="34" charset="0"/>
                </a:endParaRP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E892960-4309-4D01-BCA0-B8251312A93D}"/>
                </a:ext>
              </a:extLst>
            </p:cNvPr>
            <p:cNvSpPr txBox="1"/>
            <p:nvPr/>
          </p:nvSpPr>
          <p:spPr>
            <a:xfrm>
              <a:off x="8758862" y="1583968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1CDB06E6-C5E1-4F8F-9996-CDBD9DE9162D}"/>
                </a:ext>
              </a:extLst>
            </p:cNvPr>
            <p:cNvSpPr txBox="1"/>
            <p:nvPr/>
          </p:nvSpPr>
          <p:spPr>
            <a:xfrm>
              <a:off x="8758276" y="4695995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O</a:t>
              </a:r>
              <a:endParaRPr lang="en-US" sz="28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41C3A215-21A5-4C7C-9AAF-53936DA78D8B}"/>
                </a:ext>
              </a:extLst>
            </p:cNvPr>
            <p:cNvSpPr txBox="1"/>
            <p:nvPr/>
          </p:nvSpPr>
          <p:spPr>
            <a:xfrm>
              <a:off x="10314290" y="3140567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W</a:t>
              </a:r>
              <a:endParaRPr lang="en-US" sz="28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E0C68BC-690D-4C47-B234-F3943B5F6021}"/>
                </a:ext>
              </a:extLst>
            </p:cNvPr>
            <p:cNvSpPr txBox="1"/>
            <p:nvPr/>
          </p:nvSpPr>
          <p:spPr>
            <a:xfrm>
              <a:off x="7202849" y="3140567"/>
              <a:ext cx="563582" cy="5780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Times Sans Serif" panose="02020603050405020304" pitchFamily="18" charset="0"/>
                </a:rPr>
                <a:t>T</a:t>
              </a:r>
              <a:endParaRPr lang="en-US" sz="28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endParaRPr>
            </a:p>
          </p:txBody>
        </p:sp>
        <p:sp>
          <p:nvSpPr>
            <p:cNvPr id="64" name="Freeform 61">
              <a:extLst>
                <a:ext uri="{FF2B5EF4-FFF2-40B4-BE49-F238E27FC236}">
                  <a16:creationId xmlns="" xmlns:a16="http://schemas.microsoft.com/office/drawing/2014/main" id="{BCBD7AFF-7839-4673-9F80-6F7B7FC21A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752454" y="3141092"/>
              <a:ext cx="575813" cy="575816"/>
            </a:xfrm>
            <a:custGeom>
              <a:avLst/>
              <a:gdLst>
                <a:gd name="T0" fmla="*/ 525 w 1286"/>
                <a:gd name="T1" fmla="*/ 1165 h 1286"/>
                <a:gd name="T2" fmla="*/ 525 w 1286"/>
                <a:gd name="T3" fmla="*/ 1050 h 1286"/>
                <a:gd name="T4" fmla="*/ 410 w 1286"/>
                <a:gd name="T5" fmla="*/ 935 h 1286"/>
                <a:gd name="T6" fmla="*/ 410 w 1286"/>
                <a:gd name="T7" fmla="*/ 875 h 1286"/>
                <a:gd name="T8" fmla="*/ 129 w 1286"/>
                <a:gd name="T9" fmla="*/ 596 h 1286"/>
                <a:gd name="T10" fmla="*/ 118 w 1286"/>
                <a:gd name="T11" fmla="*/ 700 h 1286"/>
                <a:gd name="T12" fmla="*/ 525 w 1286"/>
                <a:gd name="T13" fmla="*/ 1165 h 1286"/>
                <a:gd name="T14" fmla="*/ 1047 w 1286"/>
                <a:gd name="T15" fmla="*/ 643 h 1286"/>
                <a:gd name="T16" fmla="*/ 1165 w 1286"/>
                <a:gd name="T17" fmla="*/ 643 h 1286"/>
                <a:gd name="T18" fmla="*/ 1168 w 1286"/>
                <a:gd name="T19" fmla="*/ 700 h 1286"/>
                <a:gd name="T20" fmla="*/ 585 w 1286"/>
                <a:gd name="T21" fmla="*/ 1285 h 1286"/>
                <a:gd name="T22" fmla="*/ 0 w 1286"/>
                <a:gd name="T23" fmla="*/ 700 h 1286"/>
                <a:gd name="T24" fmla="*/ 585 w 1286"/>
                <a:gd name="T25" fmla="*/ 118 h 1286"/>
                <a:gd name="T26" fmla="*/ 760 w 1286"/>
                <a:gd name="T27" fmla="*/ 145 h 1286"/>
                <a:gd name="T28" fmla="*/ 760 w 1286"/>
                <a:gd name="T29" fmla="*/ 293 h 1286"/>
                <a:gd name="T30" fmla="*/ 643 w 1286"/>
                <a:gd name="T31" fmla="*/ 410 h 1286"/>
                <a:gd name="T32" fmla="*/ 525 w 1286"/>
                <a:gd name="T33" fmla="*/ 410 h 1286"/>
                <a:gd name="T34" fmla="*/ 525 w 1286"/>
                <a:gd name="T35" fmla="*/ 525 h 1286"/>
                <a:gd name="T36" fmla="*/ 468 w 1286"/>
                <a:gd name="T37" fmla="*/ 585 h 1286"/>
                <a:gd name="T38" fmla="*/ 350 w 1286"/>
                <a:gd name="T39" fmla="*/ 585 h 1286"/>
                <a:gd name="T40" fmla="*/ 350 w 1286"/>
                <a:gd name="T41" fmla="*/ 700 h 1286"/>
                <a:gd name="T42" fmla="*/ 700 w 1286"/>
                <a:gd name="T43" fmla="*/ 700 h 1286"/>
                <a:gd name="T44" fmla="*/ 760 w 1286"/>
                <a:gd name="T45" fmla="*/ 760 h 1286"/>
                <a:gd name="T46" fmla="*/ 760 w 1286"/>
                <a:gd name="T47" fmla="*/ 935 h 1286"/>
                <a:gd name="T48" fmla="*/ 818 w 1286"/>
                <a:gd name="T49" fmla="*/ 935 h 1286"/>
                <a:gd name="T50" fmla="*/ 930 w 1286"/>
                <a:gd name="T51" fmla="*/ 1015 h 1286"/>
                <a:gd name="T52" fmla="*/ 1050 w 1286"/>
                <a:gd name="T53" fmla="*/ 700 h 1286"/>
                <a:gd name="T54" fmla="*/ 1047 w 1286"/>
                <a:gd name="T55" fmla="*/ 643 h 1286"/>
                <a:gd name="T56" fmla="*/ 1178 w 1286"/>
                <a:gd name="T57" fmla="*/ 175 h 1286"/>
                <a:gd name="T58" fmla="*/ 1178 w 1286"/>
                <a:gd name="T59" fmla="*/ 148 h 1286"/>
                <a:gd name="T60" fmla="*/ 1080 w 1286"/>
                <a:gd name="T61" fmla="*/ 47 h 1286"/>
                <a:gd name="T62" fmla="*/ 982 w 1286"/>
                <a:gd name="T63" fmla="*/ 148 h 1286"/>
                <a:gd name="T64" fmla="*/ 982 w 1286"/>
                <a:gd name="T65" fmla="*/ 175 h 1286"/>
                <a:gd name="T66" fmla="*/ 1178 w 1286"/>
                <a:gd name="T67" fmla="*/ 175 h 1286"/>
                <a:gd name="T68" fmla="*/ 1225 w 1286"/>
                <a:gd name="T69" fmla="*/ 175 h 1286"/>
                <a:gd name="T70" fmla="*/ 1285 w 1286"/>
                <a:gd name="T71" fmla="*/ 236 h 1286"/>
                <a:gd name="T72" fmla="*/ 1285 w 1286"/>
                <a:gd name="T73" fmla="*/ 468 h 1286"/>
                <a:gd name="T74" fmla="*/ 1225 w 1286"/>
                <a:gd name="T75" fmla="*/ 525 h 1286"/>
                <a:gd name="T76" fmla="*/ 935 w 1286"/>
                <a:gd name="T77" fmla="*/ 525 h 1286"/>
                <a:gd name="T78" fmla="*/ 875 w 1286"/>
                <a:gd name="T79" fmla="*/ 468 h 1286"/>
                <a:gd name="T80" fmla="*/ 875 w 1286"/>
                <a:gd name="T81" fmla="*/ 236 h 1286"/>
                <a:gd name="T82" fmla="*/ 935 w 1286"/>
                <a:gd name="T83" fmla="*/ 175 h 1286"/>
                <a:gd name="T84" fmla="*/ 935 w 1286"/>
                <a:gd name="T85" fmla="*/ 148 h 1286"/>
                <a:gd name="T86" fmla="*/ 1080 w 1286"/>
                <a:gd name="T87" fmla="*/ 0 h 1286"/>
                <a:gd name="T88" fmla="*/ 1225 w 1286"/>
                <a:gd name="T89" fmla="*/ 148 h 1286"/>
                <a:gd name="T90" fmla="*/ 1225 w 1286"/>
                <a:gd name="T91" fmla="*/ 175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6" h="1286">
                  <a:moveTo>
                    <a:pt x="525" y="1165"/>
                  </a:moveTo>
                  <a:lnTo>
                    <a:pt x="525" y="1050"/>
                  </a:lnTo>
                  <a:cubicBezTo>
                    <a:pt x="462" y="1050"/>
                    <a:pt x="410" y="998"/>
                    <a:pt x="410" y="935"/>
                  </a:cubicBezTo>
                  <a:lnTo>
                    <a:pt x="410" y="875"/>
                  </a:lnTo>
                  <a:lnTo>
                    <a:pt x="129" y="596"/>
                  </a:lnTo>
                  <a:cubicBezTo>
                    <a:pt x="120" y="629"/>
                    <a:pt x="118" y="665"/>
                    <a:pt x="118" y="700"/>
                  </a:cubicBezTo>
                  <a:cubicBezTo>
                    <a:pt x="118" y="938"/>
                    <a:pt x="295" y="1138"/>
                    <a:pt x="525" y="1165"/>
                  </a:cubicBezTo>
                  <a:close/>
                  <a:moveTo>
                    <a:pt x="1047" y="643"/>
                  </a:moveTo>
                  <a:lnTo>
                    <a:pt x="1165" y="643"/>
                  </a:lnTo>
                  <a:cubicBezTo>
                    <a:pt x="1168" y="662"/>
                    <a:pt x="1168" y="681"/>
                    <a:pt x="1168" y="700"/>
                  </a:cubicBezTo>
                  <a:cubicBezTo>
                    <a:pt x="1168" y="1023"/>
                    <a:pt x="908" y="1285"/>
                    <a:pt x="585" y="1285"/>
                  </a:cubicBezTo>
                  <a:cubicBezTo>
                    <a:pt x="262" y="1285"/>
                    <a:pt x="0" y="1023"/>
                    <a:pt x="0" y="700"/>
                  </a:cubicBezTo>
                  <a:cubicBezTo>
                    <a:pt x="0" y="378"/>
                    <a:pt x="262" y="118"/>
                    <a:pt x="585" y="118"/>
                  </a:cubicBezTo>
                  <a:cubicBezTo>
                    <a:pt x="645" y="118"/>
                    <a:pt x="705" y="129"/>
                    <a:pt x="760" y="145"/>
                  </a:cubicBezTo>
                  <a:lnTo>
                    <a:pt x="760" y="293"/>
                  </a:lnTo>
                  <a:cubicBezTo>
                    <a:pt x="760" y="356"/>
                    <a:pt x="705" y="410"/>
                    <a:pt x="643" y="410"/>
                  </a:cubicBezTo>
                  <a:lnTo>
                    <a:pt x="525" y="410"/>
                  </a:lnTo>
                  <a:lnTo>
                    <a:pt x="525" y="525"/>
                  </a:lnTo>
                  <a:cubicBezTo>
                    <a:pt x="525" y="558"/>
                    <a:pt x="500" y="585"/>
                    <a:pt x="468" y="585"/>
                  </a:cubicBezTo>
                  <a:lnTo>
                    <a:pt x="350" y="585"/>
                  </a:lnTo>
                  <a:lnTo>
                    <a:pt x="350" y="700"/>
                  </a:lnTo>
                  <a:lnTo>
                    <a:pt x="700" y="700"/>
                  </a:lnTo>
                  <a:cubicBezTo>
                    <a:pt x="733" y="700"/>
                    <a:pt x="760" y="728"/>
                    <a:pt x="760" y="760"/>
                  </a:cubicBezTo>
                  <a:lnTo>
                    <a:pt x="760" y="935"/>
                  </a:lnTo>
                  <a:lnTo>
                    <a:pt x="818" y="935"/>
                  </a:lnTo>
                  <a:cubicBezTo>
                    <a:pt x="870" y="935"/>
                    <a:pt x="913" y="968"/>
                    <a:pt x="930" y="1015"/>
                  </a:cubicBezTo>
                  <a:cubicBezTo>
                    <a:pt x="1006" y="933"/>
                    <a:pt x="1050" y="821"/>
                    <a:pt x="1050" y="700"/>
                  </a:cubicBezTo>
                  <a:cubicBezTo>
                    <a:pt x="1050" y="681"/>
                    <a:pt x="1050" y="662"/>
                    <a:pt x="1047" y="643"/>
                  </a:cubicBezTo>
                  <a:close/>
                  <a:moveTo>
                    <a:pt x="1178" y="175"/>
                  </a:moveTo>
                  <a:lnTo>
                    <a:pt x="1178" y="148"/>
                  </a:lnTo>
                  <a:cubicBezTo>
                    <a:pt x="1178" y="93"/>
                    <a:pt x="1135" y="47"/>
                    <a:pt x="1080" y="47"/>
                  </a:cubicBezTo>
                  <a:cubicBezTo>
                    <a:pt x="1025" y="47"/>
                    <a:pt x="982" y="93"/>
                    <a:pt x="982" y="148"/>
                  </a:cubicBezTo>
                  <a:lnTo>
                    <a:pt x="982" y="175"/>
                  </a:lnTo>
                  <a:lnTo>
                    <a:pt x="1178" y="175"/>
                  </a:lnTo>
                  <a:close/>
                  <a:moveTo>
                    <a:pt x="1225" y="175"/>
                  </a:moveTo>
                  <a:cubicBezTo>
                    <a:pt x="1258" y="175"/>
                    <a:pt x="1285" y="203"/>
                    <a:pt x="1285" y="236"/>
                  </a:cubicBezTo>
                  <a:lnTo>
                    <a:pt x="1285" y="468"/>
                  </a:lnTo>
                  <a:cubicBezTo>
                    <a:pt x="1285" y="501"/>
                    <a:pt x="1258" y="525"/>
                    <a:pt x="1225" y="525"/>
                  </a:cubicBezTo>
                  <a:lnTo>
                    <a:pt x="935" y="525"/>
                  </a:lnTo>
                  <a:cubicBezTo>
                    <a:pt x="902" y="525"/>
                    <a:pt x="875" y="501"/>
                    <a:pt x="875" y="468"/>
                  </a:cubicBezTo>
                  <a:lnTo>
                    <a:pt x="875" y="236"/>
                  </a:lnTo>
                  <a:cubicBezTo>
                    <a:pt x="875" y="203"/>
                    <a:pt x="902" y="175"/>
                    <a:pt x="935" y="175"/>
                  </a:cubicBezTo>
                  <a:lnTo>
                    <a:pt x="935" y="148"/>
                  </a:lnTo>
                  <a:cubicBezTo>
                    <a:pt x="935" y="69"/>
                    <a:pt x="1001" y="0"/>
                    <a:pt x="1080" y="0"/>
                  </a:cubicBezTo>
                  <a:cubicBezTo>
                    <a:pt x="1159" y="0"/>
                    <a:pt x="1225" y="69"/>
                    <a:pt x="1225" y="148"/>
                  </a:cubicBezTo>
                  <a:lnTo>
                    <a:pt x="1225" y="1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algn="l" defTabSz="914354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953513" y="1343408"/>
            <a:ext cx="828497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 strategies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the quality intellectual capital without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agile.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before process rather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become good superior.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1953513" y="698550"/>
            <a:ext cx="828497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25232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8534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2317379" y="4323080"/>
            <a:ext cx="7558365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874623" y="4323079"/>
            <a:ext cx="2242" cy="5513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flipH="1">
            <a:off x="9738584" y="4185916"/>
            <a:ext cx="274320" cy="2743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836459" y="4323079"/>
            <a:ext cx="1" cy="55133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flipH="1">
            <a:off x="4699300" y="4185916"/>
            <a:ext cx="274320" cy="2743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7355541" y="3771749"/>
            <a:ext cx="1" cy="55133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 flipH="1" flipV="1">
            <a:off x="7218382" y="4185918"/>
            <a:ext cx="274320" cy="27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2317377" y="3771749"/>
            <a:ext cx="2" cy="55133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 flipH="1" flipV="1">
            <a:off x="2180219" y="4185918"/>
            <a:ext cx="274320" cy="2743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8B47551E-2F57-45E2-914D-15CD130CDDD0}"/>
              </a:ext>
            </a:extLst>
          </p:cNvPr>
          <p:cNvSpPr txBox="1"/>
          <p:nvPr/>
        </p:nvSpPr>
        <p:spPr>
          <a:xfrm flipH="1">
            <a:off x="8259408" y="2928680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Project Developing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9" name="7 CuadroTexto">
            <a:extLst>
              <a:ext uri="{FF2B5EF4-FFF2-40B4-BE49-F238E27FC236}">
                <a16:creationId xmlns:a16="http://schemas.microsoft.com/office/drawing/2014/main" xmlns="" id="{11390ECB-29BA-4A12-BE99-305F64C894DC}"/>
              </a:ext>
            </a:extLst>
          </p:cNvPr>
          <p:cNvSpPr txBox="1"/>
          <p:nvPr/>
        </p:nvSpPr>
        <p:spPr>
          <a:xfrm flipH="1">
            <a:off x="8259408" y="3255759"/>
            <a:ext cx="205448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8B47551E-2F57-45E2-914D-15CD130CDDD0}"/>
              </a:ext>
            </a:extLst>
          </p:cNvPr>
          <p:cNvSpPr txBox="1"/>
          <p:nvPr/>
        </p:nvSpPr>
        <p:spPr>
          <a:xfrm flipH="1">
            <a:off x="3221244" y="2928680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Build Team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55" name="7 CuadroTexto">
            <a:extLst>
              <a:ext uri="{FF2B5EF4-FFF2-40B4-BE49-F238E27FC236}">
                <a16:creationId xmlns:a16="http://schemas.microsoft.com/office/drawing/2014/main" xmlns="" id="{11390ECB-29BA-4A12-BE99-305F64C894DC}"/>
              </a:ext>
            </a:extLst>
          </p:cNvPr>
          <p:cNvSpPr txBox="1"/>
          <p:nvPr/>
        </p:nvSpPr>
        <p:spPr>
          <a:xfrm flipH="1">
            <a:off x="3221244" y="3255759"/>
            <a:ext cx="205448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8B47551E-2F57-45E2-914D-15CD130CDDD0}"/>
              </a:ext>
            </a:extLst>
          </p:cNvPr>
          <p:cNvSpPr txBox="1"/>
          <p:nvPr/>
        </p:nvSpPr>
        <p:spPr>
          <a:xfrm>
            <a:off x="2214005" y="4896226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Start Company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64" name="7 CuadroTexto">
            <a:extLst>
              <a:ext uri="{FF2B5EF4-FFF2-40B4-BE49-F238E27FC236}">
                <a16:creationId xmlns:a16="http://schemas.microsoft.com/office/drawing/2014/main" xmlns="" id="{11390ECB-29BA-4A12-BE99-305F64C894DC}"/>
              </a:ext>
            </a:extLst>
          </p:cNvPr>
          <p:cNvSpPr txBox="1"/>
          <p:nvPr/>
        </p:nvSpPr>
        <p:spPr>
          <a:xfrm>
            <a:off x="1878105" y="5223305"/>
            <a:ext cx="205448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8B47551E-2F57-45E2-914D-15CD130CDDD0}"/>
              </a:ext>
            </a:extLst>
          </p:cNvPr>
          <p:cNvSpPr txBox="1"/>
          <p:nvPr/>
        </p:nvSpPr>
        <p:spPr>
          <a:xfrm>
            <a:off x="7252169" y="4896226"/>
            <a:ext cx="1718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Growing Company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62" name="7 CuadroTexto">
            <a:extLst>
              <a:ext uri="{FF2B5EF4-FFF2-40B4-BE49-F238E27FC236}">
                <a16:creationId xmlns:a16="http://schemas.microsoft.com/office/drawing/2014/main" xmlns="" id="{11390ECB-29BA-4A12-BE99-305F64C894DC}"/>
              </a:ext>
            </a:extLst>
          </p:cNvPr>
          <p:cNvSpPr txBox="1"/>
          <p:nvPr/>
        </p:nvSpPr>
        <p:spPr>
          <a:xfrm>
            <a:off x="6916269" y="5223305"/>
            <a:ext cx="2054487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a type specimen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printer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into took a galley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scrambled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.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2261782" y="1515116"/>
            <a:ext cx="7481658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intellectual capital without superior collaboration agile.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before.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2261782" y="870258"/>
            <a:ext cx="7481658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Timeline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239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435834" y="1371432"/>
            <a:ext cx="9133554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intellectual capital without superior collaboration agile.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Objectively integrate emerging into core competencies before process rather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become good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1435834" y="726574"/>
            <a:ext cx="913355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4861560" y="6252320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964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1562017" y="1645845"/>
            <a:ext cx="9067966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into strategies visualize the quality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more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capital without superior collaboration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emerging into core competencies before process rather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value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communities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integrate emerging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competencies.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1562019" y="1000988"/>
            <a:ext cx="906796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Chart</a:t>
            </a:r>
            <a:endParaRPr lang="en-US" sz="6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xmlns="" id="{542C5060-6AB4-4405-A02C-743AB57976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9217545"/>
              </p:ext>
            </p:extLst>
          </p:nvPr>
        </p:nvGraphicFramePr>
        <p:xfrm>
          <a:off x="1559040" y="2863762"/>
          <a:ext cx="2979564" cy="299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" name="Freeform 30">
            <a:extLst>
              <a:ext uri="{FF2B5EF4-FFF2-40B4-BE49-F238E27FC236}">
                <a16:creationId xmlns:a16="http://schemas.microsoft.com/office/drawing/2014/main" xmlns="" id="{801C0A14-322D-49C4-849F-277DCE8D2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2995807"/>
            <a:ext cx="216354" cy="2164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CAC50838-F108-47F5-B11E-6D8418A0A6D2}"/>
              </a:ext>
            </a:extLst>
          </p:cNvPr>
          <p:cNvSpPr/>
          <p:nvPr/>
        </p:nvSpPr>
        <p:spPr>
          <a:xfrm>
            <a:off x="6129133" y="2863762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based into collaboration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xmlns="" id="{58CED0DC-A2EC-4E82-9C3E-FA15F0CB5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3837937"/>
            <a:ext cx="216354" cy="2164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F4D4AEF-346C-4137-A6ED-D5D3F7A24F8B}"/>
              </a:ext>
            </a:extLst>
          </p:cNvPr>
          <p:cNvSpPr/>
          <p:nvPr/>
        </p:nvSpPr>
        <p:spPr>
          <a:xfrm>
            <a:off x="6129133" y="3692235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4" name="Freeform 14">
            <a:extLst>
              <a:ext uri="{FF2B5EF4-FFF2-40B4-BE49-F238E27FC236}">
                <a16:creationId xmlns:a16="http://schemas.microsoft.com/office/drawing/2014/main" xmlns="" id="{F77367A9-D67D-4957-8666-E12DE63BD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4680068"/>
            <a:ext cx="216354" cy="2164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61E2E364-BFC0-4510-A2DA-D151A6B85DF1}"/>
              </a:ext>
            </a:extLst>
          </p:cNvPr>
          <p:cNvSpPr/>
          <p:nvPr/>
        </p:nvSpPr>
        <p:spPr>
          <a:xfrm>
            <a:off x="6129133" y="4548023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6" name="Freeform 14">
            <a:extLst>
              <a:ext uri="{FF2B5EF4-FFF2-40B4-BE49-F238E27FC236}">
                <a16:creationId xmlns:a16="http://schemas.microsoft.com/office/drawing/2014/main" xmlns="" id="{F8D2B15D-E0DA-41BB-8313-8CB97E96C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557" y="5508541"/>
            <a:ext cx="216354" cy="2164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39A4ECCF-B083-42B7-9B68-B37280171C35}"/>
              </a:ext>
            </a:extLst>
          </p:cNvPr>
          <p:cNvSpPr/>
          <p:nvPr/>
        </p:nvSpPr>
        <p:spPr>
          <a:xfrm>
            <a:off x="6126158" y="5376496"/>
            <a:ext cx="4503827" cy="480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 proactive via outside the box pursue scalable service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 capital without superior based into collaboration.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999567" y="4542024"/>
            <a:ext cx="4908174" cy="152349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Proactively envisioned multimedia based expertise and cross media growth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based strategies to seamlessly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visualize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Collaboration. Leverage agile frameworks to provide a robust. 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collaboration and idea sharing coordinate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the proactive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outside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thinking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superior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F0B75BD-17AD-4DE7-BF1B-27776C0BEFBC}"/>
              </a:ext>
            </a:extLst>
          </p:cNvPr>
          <p:cNvSpPr txBox="1"/>
          <p:nvPr/>
        </p:nvSpPr>
        <p:spPr>
          <a:xfrm>
            <a:off x="999567" y="3876943"/>
            <a:ext cx="4052048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Portfolio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FAD8477-D888-4B59-A190-EC7DFE0223F3}"/>
              </a:ext>
            </a:extLst>
          </p:cNvPr>
          <p:cNvSpPr/>
          <p:nvPr/>
        </p:nvSpPr>
        <p:spPr>
          <a:xfrm>
            <a:off x="999567" y="739589"/>
            <a:ext cx="2468880" cy="12311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</a:t>
            </a:r>
            <a:r>
              <a:rPr lang="en-US" sz="8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W</a:t>
            </a:r>
            <a:r>
              <a:rPr lang="en-US" sz="8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   .   L   E   R   O   Z   A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466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32EEF988-BC35-4A51-B49E-B254C9609006}"/>
              </a:ext>
            </a:extLst>
          </p:cNvPr>
          <p:cNvSpPr/>
          <p:nvPr/>
        </p:nvSpPr>
        <p:spPr>
          <a:xfrm>
            <a:off x="1473192" y="1602514"/>
            <a:ext cx="9245618" cy="480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1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in from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runway heading to our solution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administrate.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intellectual capital without superior cross media growth based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898BE72E-4D52-4ECD-9B74-FF8E27F11BDC}"/>
              </a:ext>
            </a:extLst>
          </p:cNvPr>
          <p:cNvSpPr txBox="1"/>
          <p:nvPr/>
        </p:nvSpPr>
        <p:spPr>
          <a:xfrm>
            <a:off x="1473193" y="1034441"/>
            <a:ext cx="924561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Infographic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6B0E1FE5-1878-4A3E-8BF4-39B58C6B0807}"/>
              </a:ext>
            </a:extLst>
          </p:cNvPr>
          <p:cNvSpPr txBox="1"/>
          <p:nvPr/>
        </p:nvSpPr>
        <p:spPr>
          <a:xfrm>
            <a:off x="5790340" y="4833034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Solve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40" name="7 CuadroTexto">
            <a:extLst>
              <a:ext uri="{FF2B5EF4-FFF2-40B4-BE49-F238E27FC236}">
                <a16:creationId xmlns="" xmlns:a16="http://schemas.microsoft.com/office/drawing/2014/main" id="{CCD6873B-83FE-473B-BB4B-C2951A7A4578}"/>
              </a:ext>
            </a:extLst>
          </p:cNvPr>
          <p:cNvSpPr txBox="1"/>
          <p:nvPr/>
        </p:nvSpPr>
        <p:spPr>
          <a:xfrm>
            <a:off x="5790340" y="5110865"/>
            <a:ext cx="4928469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type specimen book unknown took type and scrambled specimen book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="" xmlns:a16="http://schemas.microsoft.com/office/drawing/2014/main" id="{F776C737-0B82-484B-ACD2-071D2330B70B}"/>
              </a:ext>
            </a:extLst>
          </p:cNvPr>
          <p:cNvCxnSpPr/>
          <p:nvPr/>
        </p:nvCxnSpPr>
        <p:spPr>
          <a:xfrm>
            <a:off x="4651893" y="5272384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3FC4D2D-7DA9-4138-AF6A-254C465CE8AA}"/>
              </a:ext>
            </a:extLst>
          </p:cNvPr>
          <p:cNvSpPr txBox="1"/>
          <p:nvPr/>
        </p:nvSpPr>
        <p:spPr>
          <a:xfrm>
            <a:off x="5790340" y="3893101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Solution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18" name="7 CuadroTexto">
            <a:extLst>
              <a:ext uri="{FF2B5EF4-FFF2-40B4-BE49-F238E27FC236}">
                <a16:creationId xmlns="" xmlns:a16="http://schemas.microsoft.com/office/drawing/2014/main" id="{4A4568D9-4773-4239-9647-DFD1EBA7D9BE}"/>
              </a:ext>
            </a:extLst>
          </p:cNvPr>
          <p:cNvSpPr txBox="1"/>
          <p:nvPr/>
        </p:nvSpPr>
        <p:spPr>
          <a:xfrm>
            <a:off x="5790340" y="4170932"/>
            <a:ext cx="4928469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type specimen book unknown took type and scrambled specimen book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7C0A6558-20BB-400E-B807-1C08D22B023C}"/>
              </a:ext>
            </a:extLst>
          </p:cNvPr>
          <p:cNvCxnSpPr/>
          <p:nvPr/>
        </p:nvCxnSpPr>
        <p:spPr>
          <a:xfrm>
            <a:off x="4651893" y="4332451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473192" y="2748306"/>
            <a:ext cx="2771775" cy="3075253"/>
            <a:chOff x="1473192" y="2748306"/>
            <a:chExt cx="2771775" cy="3075253"/>
          </a:xfrm>
        </p:grpSpPr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31BF7956-A035-4F9B-9BB9-FD6CC7F66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967897"/>
              <a:ext cx="2771775" cy="855662"/>
            </a:xfrm>
            <a:custGeom>
              <a:avLst/>
              <a:gdLst>
                <a:gd name="T0" fmla="*/ 6182 w 7699"/>
                <a:gd name="T1" fmla="*/ 243 h 2377"/>
                <a:gd name="T2" fmla="*/ 3849 w 7699"/>
                <a:gd name="T3" fmla="*/ 0 h 2377"/>
                <a:gd name="T4" fmla="*/ 1515 w 7699"/>
                <a:gd name="T5" fmla="*/ 243 h 2377"/>
                <a:gd name="T6" fmla="*/ 0 w 7699"/>
                <a:gd name="T7" fmla="*/ 243 h 2377"/>
                <a:gd name="T8" fmla="*/ 0 w 7699"/>
                <a:gd name="T9" fmla="*/ 1188 h 2377"/>
                <a:gd name="T10" fmla="*/ 3849 w 7699"/>
                <a:gd name="T11" fmla="*/ 2376 h 2377"/>
                <a:gd name="T12" fmla="*/ 7698 w 7699"/>
                <a:gd name="T13" fmla="*/ 1188 h 2377"/>
                <a:gd name="T14" fmla="*/ 7698 w 7699"/>
                <a:gd name="T15" fmla="*/ 243 h 2377"/>
                <a:gd name="T16" fmla="*/ 6182 w 7699"/>
                <a:gd name="T17" fmla="*/ 243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7">
                  <a:moveTo>
                    <a:pt x="6182" y="243"/>
                  </a:moveTo>
                  <a:cubicBezTo>
                    <a:pt x="5536" y="91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3"/>
                  </a:cubicBezTo>
                  <a:lnTo>
                    <a:pt x="0" y="243"/>
                  </a:lnTo>
                  <a:lnTo>
                    <a:pt x="0" y="1188"/>
                  </a:lnTo>
                  <a:cubicBezTo>
                    <a:pt x="0" y="1843"/>
                    <a:pt x="1724" y="2376"/>
                    <a:pt x="3849" y="2376"/>
                  </a:cubicBezTo>
                  <a:cubicBezTo>
                    <a:pt x="5973" y="2376"/>
                    <a:pt x="7698" y="1846"/>
                    <a:pt x="7698" y="1188"/>
                  </a:cubicBezTo>
                  <a:lnTo>
                    <a:pt x="7698" y="243"/>
                  </a:lnTo>
                  <a:lnTo>
                    <a:pt x="6182" y="243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DFA66EB0-B5B7-450E-AD9C-BD7C7CD39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628172"/>
              <a:ext cx="2771775" cy="855662"/>
            </a:xfrm>
            <a:custGeom>
              <a:avLst/>
              <a:gdLst>
                <a:gd name="T0" fmla="*/ 7698 w 7699"/>
                <a:gd name="T1" fmla="*/ 1187 h 2376"/>
                <a:gd name="T2" fmla="*/ 7182 w 7699"/>
                <a:gd name="T3" fmla="*/ 1781 h 2376"/>
                <a:gd name="T4" fmla="*/ 5773 w 7699"/>
                <a:gd name="T5" fmla="*/ 2216 h 2376"/>
                <a:gd name="T6" fmla="*/ 3849 w 7699"/>
                <a:gd name="T7" fmla="*/ 2375 h 2376"/>
                <a:gd name="T8" fmla="*/ 1925 w 7699"/>
                <a:gd name="T9" fmla="*/ 2216 h 2376"/>
                <a:gd name="T10" fmla="*/ 516 w 7699"/>
                <a:gd name="T11" fmla="*/ 1781 h 2376"/>
                <a:gd name="T12" fmla="*/ 0 w 7699"/>
                <a:gd name="T13" fmla="*/ 1187 h 2376"/>
                <a:gd name="T14" fmla="*/ 516 w 7699"/>
                <a:gd name="T15" fmla="*/ 593 h 2376"/>
                <a:gd name="T16" fmla="*/ 1925 w 7699"/>
                <a:gd name="T17" fmla="*/ 159 h 2376"/>
                <a:gd name="T18" fmla="*/ 3849 w 7699"/>
                <a:gd name="T19" fmla="*/ 0 h 2376"/>
                <a:gd name="T20" fmla="*/ 5773 w 7699"/>
                <a:gd name="T21" fmla="*/ 159 h 2376"/>
                <a:gd name="T22" fmla="*/ 7182 w 7699"/>
                <a:gd name="T23" fmla="*/ 593 h 2376"/>
                <a:gd name="T24" fmla="*/ 7698 w 7699"/>
                <a:gd name="T25" fmla="*/ 1187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6">
                  <a:moveTo>
                    <a:pt x="7698" y="1187"/>
                  </a:moveTo>
                  <a:cubicBezTo>
                    <a:pt x="7698" y="1406"/>
                    <a:pt x="7536" y="1592"/>
                    <a:pt x="7182" y="1781"/>
                  </a:cubicBezTo>
                  <a:cubicBezTo>
                    <a:pt x="6828" y="1970"/>
                    <a:pt x="6387" y="2107"/>
                    <a:pt x="5773" y="2216"/>
                  </a:cubicBezTo>
                  <a:cubicBezTo>
                    <a:pt x="5159" y="2326"/>
                    <a:pt x="4557" y="2375"/>
                    <a:pt x="3849" y="2375"/>
                  </a:cubicBezTo>
                  <a:cubicBezTo>
                    <a:pt x="3140" y="2375"/>
                    <a:pt x="2538" y="2326"/>
                    <a:pt x="1925" y="2216"/>
                  </a:cubicBezTo>
                  <a:cubicBezTo>
                    <a:pt x="1311" y="2107"/>
                    <a:pt x="870" y="1970"/>
                    <a:pt x="516" y="1781"/>
                  </a:cubicBezTo>
                  <a:cubicBezTo>
                    <a:pt x="161" y="1592"/>
                    <a:pt x="0" y="1406"/>
                    <a:pt x="0" y="1187"/>
                  </a:cubicBezTo>
                  <a:cubicBezTo>
                    <a:pt x="0" y="968"/>
                    <a:pt x="161" y="783"/>
                    <a:pt x="516" y="593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50"/>
                    <a:pt x="3141" y="0"/>
                    <a:pt x="3849" y="0"/>
                  </a:cubicBezTo>
                  <a:cubicBezTo>
                    <a:pt x="4557" y="0"/>
                    <a:pt x="5159" y="50"/>
                    <a:pt x="5773" y="159"/>
                  </a:cubicBezTo>
                  <a:cubicBezTo>
                    <a:pt x="6387" y="268"/>
                    <a:pt x="6828" y="404"/>
                    <a:pt x="7182" y="593"/>
                  </a:cubicBezTo>
                  <a:cubicBezTo>
                    <a:pt x="7536" y="783"/>
                    <a:pt x="7698" y="968"/>
                    <a:pt x="7698" y="118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880274B0-3215-4F06-B63E-72B863DD79EB}"/>
                </a:ext>
              </a:extLst>
            </p:cNvPr>
            <p:cNvSpPr txBox="1"/>
            <p:nvPr/>
          </p:nvSpPr>
          <p:spPr>
            <a:xfrm>
              <a:off x="2654343" y="5528999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03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46B6F646-2F27-4102-AD2C-93B3244E5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4027964"/>
              <a:ext cx="2771775" cy="855662"/>
            </a:xfrm>
            <a:custGeom>
              <a:avLst/>
              <a:gdLst>
                <a:gd name="T0" fmla="*/ 6182 w 7699"/>
                <a:gd name="T1" fmla="*/ 243 h 2376"/>
                <a:gd name="T2" fmla="*/ 3849 w 7699"/>
                <a:gd name="T3" fmla="*/ 0 h 2376"/>
                <a:gd name="T4" fmla="*/ 1515 w 7699"/>
                <a:gd name="T5" fmla="*/ 243 h 2376"/>
                <a:gd name="T6" fmla="*/ 0 w 7699"/>
                <a:gd name="T7" fmla="*/ 243 h 2376"/>
                <a:gd name="T8" fmla="*/ 0 w 7699"/>
                <a:gd name="T9" fmla="*/ 1188 h 2376"/>
                <a:gd name="T10" fmla="*/ 3849 w 7699"/>
                <a:gd name="T11" fmla="*/ 2375 h 2376"/>
                <a:gd name="T12" fmla="*/ 7698 w 7699"/>
                <a:gd name="T13" fmla="*/ 1188 h 2376"/>
                <a:gd name="T14" fmla="*/ 7698 w 7699"/>
                <a:gd name="T15" fmla="*/ 243 h 2376"/>
                <a:gd name="T16" fmla="*/ 6182 w 7699"/>
                <a:gd name="T17" fmla="*/ 243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6">
                  <a:moveTo>
                    <a:pt x="6182" y="243"/>
                  </a:moveTo>
                  <a:cubicBezTo>
                    <a:pt x="5536" y="90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3"/>
                  </a:cubicBezTo>
                  <a:lnTo>
                    <a:pt x="0" y="243"/>
                  </a:lnTo>
                  <a:lnTo>
                    <a:pt x="0" y="1188"/>
                  </a:lnTo>
                  <a:cubicBezTo>
                    <a:pt x="0" y="1843"/>
                    <a:pt x="1724" y="2375"/>
                    <a:pt x="3849" y="2375"/>
                  </a:cubicBezTo>
                  <a:cubicBezTo>
                    <a:pt x="5973" y="2375"/>
                    <a:pt x="7698" y="1846"/>
                    <a:pt x="7698" y="1188"/>
                  </a:cubicBezTo>
                  <a:lnTo>
                    <a:pt x="7698" y="243"/>
                  </a:lnTo>
                  <a:lnTo>
                    <a:pt x="6182" y="243"/>
                  </a:lnTo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5F731C08-0C5E-4BF8-9857-42BE87C26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3688239"/>
              <a:ext cx="2771775" cy="855662"/>
            </a:xfrm>
            <a:custGeom>
              <a:avLst/>
              <a:gdLst>
                <a:gd name="T0" fmla="*/ 7698 w 7699"/>
                <a:gd name="T1" fmla="*/ 1188 h 2377"/>
                <a:gd name="T2" fmla="*/ 7182 w 7699"/>
                <a:gd name="T3" fmla="*/ 1782 h 2377"/>
                <a:gd name="T4" fmla="*/ 5773 w 7699"/>
                <a:gd name="T5" fmla="*/ 2217 h 2377"/>
                <a:gd name="T6" fmla="*/ 3849 w 7699"/>
                <a:gd name="T7" fmla="*/ 2376 h 2377"/>
                <a:gd name="T8" fmla="*/ 1925 w 7699"/>
                <a:gd name="T9" fmla="*/ 2217 h 2377"/>
                <a:gd name="T10" fmla="*/ 516 w 7699"/>
                <a:gd name="T11" fmla="*/ 1782 h 2377"/>
                <a:gd name="T12" fmla="*/ 0 w 7699"/>
                <a:gd name="T13" fmla="*/ 1188 h 2377"/>
                <a:gd name="T14" fmla="*/ 516 w 7699"/>
                <a:gd name="T15" fmla="*/ 594 h 2377"/>
                <a:gd name="T16" fmla="*/ 1925 w 7699"/>
                <a:gd name="T17" fmla="*/ 159 h 2377"/>
                <a:gd name="T18" fmla="*/ 3849 w 7699"/>
                <a:gd name="T19" fmla="*/ 0 h 2377"/>
                <a:gd name="T20" fmla="*/ 5773 w 7699"/>
                <a:gd name="T21" fmla="*/ 159 h 2377"/>
                <a:gd name="T22" fmla="*/ 7182 w 7699"/>
                <a:gd name="T23" fmla="*/ 594 h 2377"/>
                <a:gd name="T24" fmla="*/ 7698 w 7699"/>
                <a:gd name="T25" fmla="*/ 1188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7">
                  <a:moveTo>
                    <a:pt x="7698" y="1188"/>
                  </a:moveTo>
                  <a:cubicBezTo>
                    <a:pt x="7698" y="1406"/>
                    <a:pt x="7536" y="1592"/>
                    <a:pt x="7182" y="1782"/>
                  </a:cubicBezTo>
                  <a:cubicBezTo>
                    <a:pt x="6828" y="1971"/>
                    <a:pt x="6387" y="2107"/>
                    <a:pt x="5773" y="2217"/>
                  </a:cubicBezTo>
                  <a:cubicBezTo>
                    <a:pt x="5159" y="2326"/>
                    <a:pt x="4557" y="2376"/>
                    <a:pt x="3849" y="2376"/>
                  </a:cubicBezTo>
                  <a:cubicBezTo>
                    <a:pt x="3140" y="2376"/>
                    <a:pt x="2538" y="2326"/>
                    <a:pt x="1925" y="2217"/>
                  </a:cubicBezTo>
                  <a:cubicBezTo>
                    <a:pt x="1311" y="2107"/>
                    <a:pt x="870" y="1971"/>
                    <a:pt x="516" y="1782"/>
                  </a:cubicBezTo>
                  <a:cubicBezTo>
                    <a:pt x="161" y="1592"/>
                    <a:pt x="0" y="1406"/>
                    <a:pt x="0" y="1188"/>
                  </a:cubicBezTo>
                  <a:cubicBezTo>
                    <a:pt x="0" y="969"/>
                    <a:pt x="161" y="783"/>
                    <a:pt x="516" y="594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49"/>
                    <a:pt x="3141" y="0"/>
                    <a:pt x="3849" y="0"/>
                  </a:cubicBezTo>
                  <a:cubicBezTo>
                    <a:pt x="4557" y="0"/>
                    <a:pt x="5159" y="49"/>
                    <a:pt x="5773" y="159"/>
                  </a:cubicBezTo>
                  <a:cubicBezTo>
                    <a:pt x="6387" y="268"/>
                    <a:pt x="6828" y="404"/>
                    <a:pt x="7182" y="594"/>
                  </a:cubicBezTo>
                  <a:cubicBezTo>
                    <a:pt x="7536" y="783"/>
                    <a:pt x="7698" y="969"/>
                    <a:pt x="7698" y="11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F822FDED-61C6-46CB-9EF5-8F541C9C15EA}"/>
                </a:ext>
              </a:extLst>
            </p:cNvPr>
            <p:cNvSpPr txBox="1"/>
            <p:nvPr/>
          </p:nvSpPr>
          <p:spPr>
            <a:xfrm>
              <a:off x="2654343" y="4589066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02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1AC20DDC-EAAD-4BD2-912D-E92E6C1E0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3088031"/>
              <a:ext cx="2771775" cy="855662"/>
            </a:xfrm>
            <a:custGeom>
              <a:avLst/>
              <a:gdLst>
                <a:gd name="T0" fmla="*/ 6182 w 7699"/>
                <a:gd name="T1" fmla="*/ 242 h 2377"/>
                <a:gd name="T2" fmla="*/ 3849 w 7699"/>
                <a:gd name="T3" fmla="*/ 0 h 2377"/>
                <a:gd name="T4" fmla="*/ 1515 w 7699"/>
                <a:gd name="T5" fmla="*/ 242 h 2377"/>
                <a:gd name="T6" fmla="*/ 0 w 7699"/>
                <a:gd name="T7" fmla="*/ 242 h 2377"/>
                <a:gd name="T8" fmla="*/ 0 w 7699"/>
                <a:gd name="T9" fmla="*/ 1188 h 2377"/>
                <a:gd name="T10" fmla="*/ 3849 w 7699"/>
                <a:gd name="T11" fmla="*/ 2376 h 2377"/>
                <a:gd name="T12" fmla="*/ 7698 w 7699"/>
                <a:gd name="T13" fmla="*/ 1188 h 2377"/>
                <a:gd name="T14" fmla="*/ 7698 w 7699"/>
                <a:gd name="T15" fmla="*/ 242 h 2377"/>
                <a:gd name="T16" fmla="*/ 6182 w 7699"/>
                <a:gd name="T17" fmla="*/ 242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9" h="2377">
                  <a:moveTo>
                    <a:pt x="6182" y="242"/>
                  </a:moveTo>
                  <a:cubicBezTo>
                    <a:pt x="5536" y="90"/>
                    <a:pt x="4726" y="0"/>
                    <a:pt x="3849" y="0"/>
                  </a:cubicBezTo>
                  <a:cubicBezTo>
                    <a:pt x="2971" y="0"/>
                    <a:pt x="2165" y="90"/>
                    <a:pt x="1515" y="242"/>
                  </a:cubicBezTo>
                  <a:lnTo>
                    <a:pt x="0" y="242"/>
                  </a:lnTo>
                  <a:lnTo>
                    <a:pt x="0" y="1188"/>
                  </a:lnTo>
                  <a:cubicBezTo>
                    <a:pt x="0" y="1842"/>
                    <a:pt x="1724" y="2376"/>
                    <a:pt x="3849" y="2376"/>
                  </a:cubicBezTo>
                  <a:cubicBezTo>
                    <a:pt x="5973" y="2376"/>
                    <a:pt x="7698" y="1845"/>
                    <a:pt x="7698" y="1188"/>
                  </a:cubicBezTo>
                  <a:lnTo>
                    <a:pt x="7698" y="242"/>
                  </a:lnTo>
                  <a:lnTo>
                    <a:pt x="6182" y="242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89DAADA2-699B-47D3-9B9D-0C392222B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192" y="2748306"/>
              <a:ext cx="2771775" cy="855662"/>
            </a:xfrm>
            <a:custGeom>
              <a:avLst/>
              <a:gdLst>
                <a:gd name="T0" fmla="*/ 7698 w 7699"/>
                <a:gd name="T1" fmla="*/ 1188 h 2377"/>
                <a:gd name="T2" fmla="*/ 7182 w 7699"/>
                <a:gd name="T3" fmla="*/ 1782 h 2377"/>
                <a:gd name="T4" fmla="*/ 5773 w 7699"/>
                <a:gd name="T5" fmla="*/ 2217 h 2377"/>
                <a:gd name="T6" fmla="*/ 3849 w 7699"/>
                <a:gd name="T7" fmla="*/ 2376 h 2377"/>
                <a:gd name="T8" fmla="*/ 1925 w 7699"/>
                <a:gd name="T9" fmla="*/ 2217 h 2377"/>
                <a:gd name="T10" fmla="*/ 516 w 7699"/>
                <a:gd name="T11" fmla="*/ 1782 h 2377"/>
                <a:gd name="T12" fmla="*/ 0 w 7699"/>
                <a:gd name="T13" fmla="*/ 1188 h 2377"/>
                <a:gd name="T14" fmla="*/ 516 w 7699"/>
                <a:gd name="T15" fmla="*/ 594 h 2377"/>
                <a:gd name="T16" fmla="*/ 1925 w 7699"/>
                <a:gd name="T17" fmla="*/ 159 h 2377"/>
                <a:gd name="T18" fmla="*/ 3849 w 7699"/>
                <a:gd name="T19" fmla="*/ 0 h 2377"/>
                <a:gd name="T20" fmla="*/ 5773 w 7699"/>
                <a:gd name="T21" fmla="*/ 159 h 2377"/>
                <a:gd name="T22" fmla="*/ 7182 w 7699"/>
                <a:gd name="T23" fmla="*/ 594 h 2377"/>
                <a:gd name="T24" fmla="*/ 7698 w 7699"/>
                <a:gd name="T25" fmla="*/ 1188 h 2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99" h="2377">
                  <a:moveTo>
                    <a:pt x="7698" y="1188"/>
                  </a:moveTo>
                  <a:cubicBezTo>
                    <a:pt x="7698" y="1407"/>
                    <a:pt x="7536" y="1592"/>
                    <a:pt x="7182" y="1782"/>
                  </a:cubicBezTo>
                  <a:cubicBezTo>
                    <a:pt x="6828" y="1971"/>
                    <a:pt x="6387" y="2107"/>
                    <a:pt x="5773" y="2217"/>
                  </a:cubicBezTo>
                  <a:cubicBezTo>
                    <a:pt x="5159" y="2326"/>
                    <a:pt x="4557" y="2376"/>
                    <a:pt x="3849" y="2376"/>
                  </a:cubicBezTo>
                  <a:cubicBezTo>
                    <a:pt x="3140" y="2376"/>
                    <a:pt x="2538" y="2326"/>
                    <a:pt x="1925" y="2217"/>
                  </a:cubicBezTo>
                  <a:cubicBezTo>
                    <a:pt x="1311" y="2107"/>
                    <a:pt x="870" y="1971"/>
                    <a:pt x="516" y="1782"/>
                  </a:cubicBezTo>
                  <a:cubicBezTo>
                    <a:pt x="161" y="1592"/>
                    <a:pt x="0" y="1406"/>
                    <a:pt x="0" y="1188"/>
                  </a:cubicBezTo>
                  <a:cubicBezTo>
                    <a:pt x="0" y="969"/>
                    <a:pt x="161" y="783"/>
                    <a:pt x="516" y="594"/>
                  </a:cubicBezTo>
                  <a:cubicBezTo>
                    <a:pt x="870" y="404"/>
                    <a:pt x="1311" y="268"/>
                    <a:pt x="1925" y="159"/>
                  </a:cubicBezTo>
                  <a:cubicBezTo>
                    <a:pt x="2538" y="49"/>
                    <a:pt x="3141" y="0"/>
                    <a:pt x="3849" y="0"/>
                  </a:cubicBezTo>
                  <a:cubicBezTo>
                    <a:pt x="4557" y="0"/>
                    <a:pt x="5159" y="49"/>
                    <a:pt x="5773" y="159"/>
                  </a:cubicBezTo>
                  <a:cubicBezTo>
                    <a:pt x="6387" y="268"/>
                    <a:pt x="6828" y="404"/>
                    <a:pt x="7182" y="594"/>
                  </a:cubicBezTo>
                  <a:cubicBezTo>
                    <a:pt x="7536" y="783"/>
                    <a:pt x="7698" y="970"/>
                    <a:pt x="7698" y="118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09C1F630-80F0-4816-B6B5-CFBEC590DA50}"/>
                </a:ext>
              </a:extLst>
            </p:cNvPr>
            <p:cNvSpPr txBox="1"/>
            <p:nvPr/>
          </p:nvSpPr>
          <p:spPr>
            <a:xfrm>
              <a:off x="2654343" y="3649133"/>
              <a:ext cx="4094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Gudea" panose="02000000000000000000" pitchFamily="50" charset="0"/>
                  <a:ea typeface="PT Sans" panose="020B0503020203020204" pitchFamily="34" charset="0"/>
                  <a:cs typeface="Lato" charset="0"/>
                </a:rPr>
                <a:t>01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B0E1FE5-1878-4A3E-8BF4-39B58C6B0807}"/>
              </a:ext>
            </a:extLst>
          </p:cNvPr>
          <p:cNvSpPr txBox="1"/>
          <p:nvPr/>
        </p:nvSpPr>
        <p:spPr>
          <a:xfrm>
            <a:off x="5790340" y="2953168"/>
            <a:ext cx="49284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Strategy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3" name="7 CuadroTexto">
            <a:extLst>
              <a:ext uri="{FF2B5EF4-FFF2-40B4-BE49-F238E27FC236}">
                <a16:creationId xmlns="" xmlns:a16="http://schemas.microsoft.com/office/drawing/2014/main" id="{CCD6873B-83FE-473B-BB4B-C2951A7A4578}"/>
              </a:ext>
            </a:extLst>
          </p:cNvPr>
          <p:cNvSpPr txBox="1"/>
          <p:nvPr/>
        </p:nvSpPr>
        <p:spPr>
          <a:xfrm>
            <a:off x="5790341" y="3230999"/>
            <a:ext cx="4928468" cy="4805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Make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type specimen book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unknown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took type and scrambled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charset="0"/>
              </a:rPr>
              <a:t>specimen book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agile frameworks to provide robust </a:t>
            </a:r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quality intellectual capital without </a:t>
            </a:r>
            <a:r>
              <a:rPr lang="en-US" sz="1100" dirty="0" smtClean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superior.</a:t>
            </a:r>
            <a:endParaRPr lang="en-US" sz="11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="" xmlns:a16="http://schemas.microsoft.com/office/drawing/2014/main" id="{F776C737-0B82-484B-ACD2-071D2330B70B}"/>
              </a:ext>
            </a:extLst>
          </p:cNvPr>
          <p:cNvCxnSpPr/>
          <p:nvPr/>
        </p:nvCxnSpPr>
        <p:spPr>
          <a:xfrm>
            <a:off x="4651893" y="3392518"/>
            <a:ext cx="731520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5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627E7B"/>
      </a:dk1>
      <a:lt1>
        <a:sysClr val="window" lastClr="FFFFFF"/>
      </a:lt1>
      <a:dk2>
        <a:srgbClr val="000000"/>
      </a:dk2>
      <a:lt2>
        <a:srgbClr val="F8F8F8"/>
      </a:lt2>
      <a:accent1>
        <a:srgbClr val="E5EBEA"/>
      </a:accent1>
      <a:accent2>
        <a:srgbClr val="D1D1D1"/>
      </a:accent2>
      <a:accent3>
        <a:srgbClr val="F2F2F2"/>
      </a:accent3>
      <a:accent4>
        <a:srgbClr val="BCD2C1"/>
      </a:accent4>
      <a:accent5>
        <a:srgbClr val="E8F0EA"/>
      </a:accent5>
      <a:accent6>
        <a:srgbClr val="EAD7C0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47700</TotalTime>
  <Words>2210</Words>
  <Application>Microsoft Macintosh PowerPoint</Application>
  <PresentationFormat>Widescreen</PresentationFormat>
  <Paragraphs>229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8" baseType="lpstr">
      <vt:lpstr>Arimo</vt:lpstr>
      <vt:lpstr>Calibri</vt:lpstr>
      <vt:lpstr>Gudea</vt:lpstr>
      <vt:lpstr>Helmet</vt:lpstr>
      <vt:lpstr>Lao UI</vt:lpstr>
      <vt:lpstr>Latha</vt:lpstr>
      <vt:lpstr>Lato</vt:lpstr>
      <vt:lpstr>Open Sans</vt:lpstr>
      <vt:lpstr>PT Sans</vt:lpstr>
      <vt:lpstr>Roboto Black</vt:lpstr>
      <vt:lpstr>Roboto Light</vt:lpstr>
      <vt:lpstr>SimSun</vt:lpstr>
      <vt:lpstr>Times New Roman</vt:lpstr>
      <vt:lpstr>Times Sans Serif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 Pastika Bagya</dc:creator>
  <cp:lastModifiedBy>Budi Nusyirwan</cp:lastModifiedBy>
  <cp:revision>2505</cp:revision>
  <dcterms:created xsi:type="dcterms:W3CDTF">2018-11-21T06:39:41Z</dcterms:created>
  <dcterms:modified xsi:type="dcterms:W3CDTF">2021-04-27T14:21:53Z</dcterms:modified>
</cp:coreProperties>
</file>