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6"/>
  </p:notesMasterIdLst>
  <p:handoutMasterIdLst>
    <p:handoutMasterId r:id="rId57"/>
  </p:handoutMasterIdLst>
  <p:sldIdLst>
    <p:sldId id="288" r:id="rId2"/>
    <p:sldId id="256" r:id="rId3"/>
    <p:sldId id="257" r:id="rId4"/>
    <p:sldId id="258" r:id="rId5"/>
    <p:sldId id="260" r:id="rId6"/>
    <p:sldId id="287" r:id="rId7"/>
    <p:sldId id="261" r:id="rId8"/>
    <p:sldId id="263" r:id="rId9"/>
    <p:sldId id="262" r:id="rId10"/>
    <p:sldId id="259" r:id="rId11"/>
    <p:sldId id="265" r:id="rId12"/>
    <p:sldId id="264" r:id="rId13"/>
    <p:sldId id="266" r:id="rId14"/>
    <p:sldId id="282" r:id="rId15"/>
    <p:sldId id="283" r:id="rId16"/>
    <p:sldId id="267" r:id="rId17"/>
    <p:sldId id="268" r:id="rId18"/>
    <p:sldId id="269" r:id="rId19"/>
    <p:sldId id="270" r:id="rId20"/>
    <p:sldId id="273" r:id="rId21"/>
    <p:sldId id="274" r:id="rId22"/>
    <p:sldId id="275" r:id="rId23"/>
    <p:sldId id="272" r:id="rId24"/>
    <p:sldId id="276" r:id="rId25"/>
    <p:sldId id="277" r:id="rId26"/>
    <p:sldId id="278" r:id="rId27"/>
    <p:sldId id="279" r:id="rId28"/>
    <p:sldId id="280" r:id="rId29"/>
    <p:sldId id="281" r:id="rId30"/>
    <p:sldId id="271" r:id="rId31"/>
    <p:sldId id="286" r:id="rId32"/>
    <p:sldId id="284" r:id="rId33"/>
    <p:sldId id="285" r:id="rId34"/>
    <p:sldId id="289" r:id="rId35"/>
    <p:sldId id="290" r:id="rId36"/>
    <p:sldId id="291" r:id="rId37"/>
    <p:sldId id="292" r:id="rId38"/>
    <p:sldId id="294" r:id="rId39"/>
    <p:sldId id="293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28" r:id="rId50"/>
    <p:sldId id="331" r:id="rId51"/>
    <p:sldId id="329" r:id="rId52"/>
    <p:sldId id="327" r:id="rId53"/>
    <p:sldId id="330" r:id="rId54"/>
    <p:sldId id="332" r:id="rId5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93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7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46" d="100"/>
          <a:sy n="46" d="100"/>
        </p:scale>
        <p:origin x="1296" y="4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handoutMaster" Target="handoutMasters/handoutMaster1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4722926643477253E-2"/>
          <c:y val="3.3120862773152383E-2"/>
          <c:w val="0.92527700000000002"/>
          <c:h val="0.8700520000000000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Sheet1!$B$1:$F$1</c:f>
              <c:strCache>
                <c:ptCount val="5"/>
                <c:pt idx="0">
                  <c:v>April</c:v>
                </c:pt>
                <c:pt idx="1">
                  <c:v>May</c:v>
                </c:pt>
                <c:pt idx="2">
                  <c:v>June</c:v>
                </c:pt>
                <c:pt idx="3">
                  <c:v>July</c:v>
                </c:pt>
                <c:pt idx="4">
                  <c:v>August</c:v>
                </c:pt>
              </c:strCache>
            </c:strRef>
          </c:cat>
          <c:val>
            <c:numRef>
              <c:f>Sheet1!$B$2:$F$2</c:f>
              <c:numCache>
                <c:formatCode>General</c:formatCode>
                <c:ptCount val="5"/>
                <c:pt idx="0">
                  <c:v>27</c:v>
                </c:pt>
                <c:pt idx="1">
                  <c:v>36</c:v>
                </c:pt>
                <c:pt idx="2">
                  <c:v>73</c:v>
                </c:pt>
                <c:pt idx="3">
                  <c:v>113</c:v>
                </c:pt>
                <c:pt idx="4">
                  <c:v>146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63A-46E2-9617-D7BED823B472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Region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Sheet1!$B$1:$F$1</c:f>
              <c:strCache>
                <c:ptCount val="5"/>
                <c:pt idx="0">
                  <c:v>April</c:v>
                </c:pt>
                <c:pt idx="1">
                  <c:v>May</c:v>
                </c:pt>
                <c:pt idx="2">
                  <c:v>June</c:v>
                </c:pt>
                <c:pt idx="3">
                  <c:v>July</c:v>
                </c:pt>
                <c:pt idx="4">
                  <c:v>August</c:v>
                </c:pt>
              </c:strCache>
            </c:strRef>
          </c:cat>
          <c:val>
            <c:numRef>
              <c:f>Sheet1!$B$3:$F$3</c:f>
              <c:numCache>
                <c:formatCode>General</c:formatCode>
                <c:ptCount val="5"/>
                <c:pt idx="0">
                  <c:v>55</c:v>
                </c:pt>
                <c:pt idx="1">
                  <c:v>43</c:v>
                </c:pt>
                <c:pt idx="2">
                  <c:v>92</c:v>
                </c:pt>
                <c:pt idx="3">
                  <c:v>48</c:v>
                </c:pt>
                <c:pt idx="4">
                  <c:v>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63A-46E2-9617-D7BED823B472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Region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Sheet1!$B$1:$F$1</c:f>
              <c:strCache>
                <c:ptCount val="5"/>
                <c:pt idx="0">
                  <c:v>April</c:v>
                </c:pt>
                <c:pt idx="1">
                  <c:v>May</c:v>
                </c:pt>
                <c:pt idx="2">
                  <c:v>June</c:v>
                </c:pt>
                <c:pt idx="3">
                  <c:v>July</c:v>
                </c:pt>
                <c:pt idx="4">
                  <c:v>August</c:v>
                </c:pt>
              </c:strCache>
            </c:strRef>
          </c:cat>
          <c:val>
            <c:numRef>
              <c:f>Sheet1!$B$4:$F$4</c:f>
              <c:numCache>
                <c:formatCode>General</c:formatCode>
                <c:ptCount val="5"/>
                <c:pt idx="0">
                  <c:v>12</c:v>
                </c:pt>
                <c:pt idx="1">
                  <c:v>15</c:v>
                </c:pt>
                <c:pt idx="2">
                  <c:v>16</c:v>
                </c:pt>
                <c:pt idx="3">
                  <c:v>18</c:v>
                </c:pt>
                <c:pt idx="4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63A-46E2-9617-D7BED823B472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Region 4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Sheet1!$B$1:$F$1</c:f>
              <c:strCache>
                <c:ptCount val="5"/>
                <c:pt idx="0">
                  <c:v>April</c:v>
                </c:pt>
                <c:pt idx="1">
                  <c:v>May</c:v>
                </c:pt>
                <c:pt idx="2">
                  <c:v>June</c:v>
                </c:pt>
                <c:pt idx="3">
                  <c:v>July</c:v>
                </c:pt>
                <c:pt idx="4">
                  <c:v>August</c:v>
                </c:pt>
              </c:strCache>
            </c:strRef>
          </c:cat>
          <c:val>
            <c:numRef>
              <c:f>Sheet1!$B$5:$F$5</c:f>
              <c:numCache>
                <c:formatCode>General</c:formatCode>
                <c:ptCount val="5"/>
                <c:pt idx="0">
                  <c:v>25</c:v>
                </c:pt>
                <c:pt idx="1">
                  <c:v>20</c:v>
                </c:pt>
                <c:pt idx="2">
                  <c:v>35</c:v>
                </c:pt>
                <c:pt idx="3">
                  <c:v>25</c:v>
                </c:pt>
                <c:pt idx="4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63A-46E2-9617-D7BED823B47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191291552"/>
        <c:axId val="191294272"/>
      </c:barChart>
      <c:catAx>
        <c:axId val="19129155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100" b="0" i="0" u="none" strike="noStrike" kern="1200" baseline="0">
                <a:solidFill>
                  <a:schemeClr val="tx2"/>
                </a:solidFill>
                <a:latin typeface="Raleway" panose="020B0503030101060003" pitchFamily="34" charset="0"/>
                <a:ea typeface="Lato" panose="020F0502020204030203" pitchFamily="34" charset="0"/>
                <a:cs typeface="Lato" panose="020F0502020204030203" pitchFamily="34" charset="0"/>
              </a:defRPr>
            </a:pPr>
            <a:endParaRPr lang="en-US"/>
          </a:p>
        </c:txPr>
        <c:crossAx val="191294272"/>
        <c:crosses val="autoZero"/>
        <c:auto val="1"/>
        <c:lblAlgn val="ctr"/>
        <c:lblOffset val="100"/>
        <c:noMultiLvlLbl val="1"/>
      </c:catAx>
      <c:valAx>
        <c:axId val="1912942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/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100" b="0" i="0" u="none" strike="noStrike" kern="1200" baseline="0">
                <a:solidFill>
                  <a:schemeClr val="tx2"/>
                </a:solidFill>
                <a:latin typeface="Raleway" panose="020B0503030101060003" pitchFamily="34" charset="0"/>
                <a:ea typeface="Lato" panose="020F0502020204030203" pitchFamily="34" charset="0"/>
                <a:cs typeface="Lato" panose="020F0502020204030203" pitchFamily="34" charset="0"/>
              </a:defRPr>
            </a:pPr>
            <a:endParaRPr lang="en-US"/>
          </a:p>
        </c:txPr>
        <c:crossAx val="191291552"/>
        <c:crosses val="autoZero"/>
        <c:crossBetween val="between"/>
        <c:majorUnit val="40"/>
        <c:minorUnit val="20"/>
      </c:valAx>
      <c:spPr>
        <a:noFill/>
        <a:ln>
          <a:noFill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txPr>
    <a:bodyPr/>
    <a:lstStyle/>
    <a:p>
      <a:pPr>
        <a:defRPr sz="1100">
          <a:solidFill>
            <a:schemeClr val="tx2"/>
          </a:solidFill>
          <a:latin typeface="Raleway" panose="020B0503030101060003" pitchFamily="34" charset="0"/>
          <a:ea typeface="Lato" panose="020F0502020204030203" pitchFamily="34" charset="0"/>
          <a:cs typeface="Lato" panose="020F0502020204030203" pitchFamily="34" charset="0"/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90"/>
      <c:rotY val="0"/>
      <c:rAngAx val="0"/>
      <c:perspective val="0"/>
    </c:view3D>
    <c:floor>
      <c:thickness val="0"/>
      <c:spPr>
        <a:noFill/>
        <a:ln w="6350" cap="flat" cmpd="sng" algn="ctr">
          <a:solidFill>
            <a:schemeClr val="tx1">
              <a:tint val="75000"/>
            </a:schemeClr>
          </a:solidFill>
          <a:prstDash val="solid"/>
          <a:round/>
        </a:ln>
        <a:effectLst/>
        <a:sp3d contourW="6350">
          <a:contourClr>
            <a:schemeClr val="tx1">
              <a:tint val="75000"/>
            </a:schemeClr>
          </a:contourClr>
        </a:sp3d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3.1719541961448543E-2"/>
          <c:y val="0.20976683252146269"/>
          <c:w val="0.84454592204964318"/>
          <c:h val="0.66722699372061489"/>
        </c:manualLayout>
      </c:layout>
      <c:surfaceChart>
        <c:wireframe val="0"/>
        <c:ser>
          <c:idx val="0"/>
          <c:order val="0"/>
          <c:tx>
            <c:strRef>
              <c:f>Sheet1!$B$1</c:f>
              <c:strCache>
                <c:ptCount val="1"/>
                <c:pt idx="0">
                  <c:v>Application</c:v>
                </c:pt>
              </c:strCache>
            </c:strRef>
          </c:tx>
          <c:spPr>
            <a:solidFill>
              <a:schemeClr val="accent1"/>
            </a:solidFill>
            <a:ln/>
            <a:effectLst/>
            <a:sp3d/>
          </c:spP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356</c:v>
                </c:pt>
                <c:pt idx="1">
                  <c:v>256</c:v>
                </c:pt>
                <c:pt idx="2">
                  <c:v>289</c:v>
                </c:pt>
                <c:pt idx="3">
                  <c:v>206</c:v>
                </c:pt>
                <c:pt idx="4">
                  <c:v>256</c:v>
                </c:pt>
                <c:pt idx="5">
                  <c:v>365</c:v>
                </c:pt>
                <c:pt idx="6">
                  <c:v>378</c:v>
                </c:pt>
                <c:pt idx="7">
                  <c:v>346</c:v>
                </c:pt>
                <c:pt idx="8">
                  <c:v>432</c:v>
                </c:pt>
                <c:pt idx="9">
                  <c:v>469</c:v>
                </c:pt>
                <c:pt idx="10">
                  <c:v>501</c:v>
                </c:pt>
                <c:pt idx="11">
                  <c:v>521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A64-4755-A814-F0E55A5143A4}"/>
            </c:ext>
          </c:extLst>
        </c:ser>
        <c:ser>
          <c:idx val="2"/>
          <c:order val="1"/>
          <c:tx>
            <c:strRef>
              <c:f>Sheet1!$D$1</c:f>
              <c:strCache>
                <c:ptCount val="1"/>
                <c:pt idx="0">
                  <c:v>Online Shop</c:v>
                </c:pt>
              </c:strCache>
            </c:strRef>
          </c:tx>
          <c:spPr>
            <a:solidFill>
              <a:schemeClr val="accent3"/>
            </a:solidFill>
            <a:ln/>
            <a:effectLst/>
            <a:sp3d/>
          </c:spP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109</c:v>
                </c:pt>
                <c:pt idx="1">
                  <c:v>105</c:v>
                </c:pt>
                <c:pt idx="2">
                  <c:v>120</c:v>
                </c:pt>
                <c:pt idx="3">
                  <c:v>130</c:v>
                </c:pt>
                <c:pt idx="4">
                  <c:v>156</c:v>
                </c:pt>
                <c:pt idx="5">
                  <c:v>159</c:v>
                </c:pt>
                <c:pt idx="6">
                  <c:v>167</c:v>
                </c:pt>
                <c:pt idx="7">
                  <c:v>189</c:v>
                </c:pt>
                <c:pt idx="8">
                  <c:v>156</c:v>
                </c:pt>
                <c:pt idx="9">
                  <c:v>120</c:v>
                </c:pt>
                <c:pt idx="10">
                  <c:v>168</c:v>
                </c:pt>
                <c:pt idx="11">
                  <c:v>190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A64-4755-A814-F0E55A5143A4}"/>
            </c:ext>
          </c:extLst>
        </c:ser>
        <c:bandFmts>
          <c:bandFmt>
            <c:idx val="0"/>
            <c:spPr>
              <a:solidFill>
                <a:schemeClr val="accent1"/>
              </a:solidFill>
              <a:ln/>
              <a:effectLst/>
              <a:sp3d/>
            </c:spPr>
          </c:bandFmt>
          <c:bandFmt>
            <c:idx val="1"/>
            <c:spPr>
              <a:solidFill>
                <a:schemeClr val="accent2"/>
              </a:solidFill>
              <a:ln/>
              <a:effectLst/>
              <a:sp3d/>
            </c:spPr>
          </c:bandFmt>
          <c:bandFmt>
            <c:idx val="2"/>
            <c:spPr>
              <a:solidFill>
                <a:schemeClr val="accent3"/>
              </a:solidFill>
              <a:ln/>
              <a:effectLst/>
              <a:sp3d/>
            </c:spPr>
          </c:bandFmt>
          <c:bandFmt>
            <c:idx val="3"/>
            <c:spPr>
              <a:solidFill>
                <a:schemeClr val="accent4"/>
              </a:solidFill>
              <a:ln/>
              <a:effectLst/>
              <a:sp3d/>
            </c:spPr>
          </c:bandFmt>
          <c:bandFmt>
            <c:idx val="4"/>
            <c:spPr>
              <a:solidFill>
                <a:schemeClr val="accent5"/>
              </a:solidFill>
              <a:ln/>
              <a:effectLst/>
              <a:sp3d/>
            </c:spPr>
          </c:bandFmt>
          <c:bandFmt>
            <c:idx val="5"/>
            <c:spPr>
              <a:solidFill>
                <a:schemeClr val="accent6"/>
              </a:solidFill>
              <a:ln/>
              <a:effectLst/>
              <a:sp3d/>
            </c:spPr>
          </c:bandFmt>
          <c:bandFmt>
            <c:idx val="6"/>
            <c:spPr>
              <a:solidFill>
                <a:schemeClr val="accent1">
                  <a:lumMod val="60000"/>
                </a:schemeClr>
              </a:solidFill>
              <a:ln/>
              <a:effectLst/>
              <a:sp3d/>
            </c:spPr>
          </c:bandFmt>
          <c:bandFmt>
            <c:idx val="7"/>
            <c:spPr>
              <a:solidFill>
                <a:schemeClr val="accent2">
                  <a:lumMod val="60000"/>
                </a:schemeClr>
              </a:solidFill>
              <a:ln/>
              <a:effectLst/>
              <a:sp3d/>
            </c:spPr>
          </c:bandFmt>
          <c:bandFmt>
            <c:idx val="8"/>
            <c:spPr>
              <a:solidFill>
                <a:schemeClr val="accent3">
                  <a:lumMod val="60000"/>
                </a:schemeClr>
              </a:solidFill>
              <a:ln/>
              <a:effectLst/>
              <a:sp3d/>
            </c:spPr>
          </c:bandFmt>
          <c:bandFmt>
            <c:idx val="9"/>
            <c:spPr>
              <a:solidFill>
                <a:schemeClr val="accent4">
                  <a:lumMod val="60000"/>
                </a:schemeClr>
              </a:solidFill>
              <a:ln/>
              <a:effectLst/>
              <a:sp3d/>
            </c:spPr>
          </c:bandFmt>
          <c:bandFmt>
            <c:idx val="10"/>
            <c:spPr>
              <a:solidFill>
                <a:schemeClr val="accent5">
                  <a:lumMod val="60000"/>
                </a:schemeClr>
              </a:solidFill>
              <a:ln/>
              <a:effectLst/>
              <a:sp3d/>
            </c:spPr>
          </c:bandFmt>
          <c:bandFmt>
            <c:idx val="11"/>
            <c:spPr>
              <a:solidFill>
                <a:schemeClr val="accent6">
                  <a:lumMod val="60000"/>
                </a:schemeClr>
              </a:solidFill>
              <a:ln/>
              <a:effectLst/>
              <a:sp3d/>
            </c:spPr>
          </c:bandFmt>
          <c:bandFmt>
            <c:idx val="12"/>
            <c:spPr>
              <a:solidFill>
                <a:schemeClr val="accent1">
                  <a:lumMod val="80000"/>
                  <a:lumOff val="20000"/>
                </a:schemeClr>
              </a:solidFill>
              <a:ln/>
              <a:effectLst/>
              <a:sp3d/>
            </c:spPr>
          </c:bandFmt>
          <c:bandFmt>
            <c:idx val="13"/>
            <c:spPr>
              <a:solidFill>
                <a:schemeClr val="accent2">
                  <a:lumMod val="80000"/>
                  <a:lumOff val="20000"/>
                </a:schemeClr>
              </a:solidFill>
              <a:ln/>
              <a:effectLst/>
              <a:sp3d/>
            </c:spPr>
          </c:bandFmt>
          <c:bandFmt>
            <c:idx val="14"/>
            <c:spPr>
              <a:solidFill>
                <a:schemeClr val="accent3">
                  <a:lumMod val="80000"/>
                  <a:lumOff val="20000"/>
                </a:schemeClr>
              </a:solidFill>
              <a:ln/>
              <a:effectLst/>
              <a:sp3d/>
            </c:spPr>
          </c:bandFmt>
        </c:bandFmts>
        <c:axId val="242605144"/>
        <c:axId val="242607888"/>
        <c:axId val="242518416"/>
      </c:surfaceChart>
      <c:catAx>
        <c:axId val="2426051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242607888"/>
        <c:crosses val="autoZero"/>
        <c:auto val="1"/>
        <c:lblAlgn val="ctr"/>
        <c:lblOffset val="100"/>
        <c:noMultiLvlLbl val="0"/>
      </c:catAx>
      <c:valAx>
        <c:axId val="242607888"/>
        <c:scaling>
          <c:orientation val="minMax"/>
        </c:scaling>
        <c:delete val="0"/>
        <c:axPos val="l"/>
        <c:majorGridlines>
          <c:spPr>
            <a:ln w="28575" cap="flat" cmpd="sng" algn="ctr">
              <a:solidFill>
                <a:schemeClr val="bg1">
                  <a:lumMod val="85000"/>
                </a:schemeClr>
              </a:solidFill>
              <a:prstDash val="sysDot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one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242605144"/>
        <c:crosses val="autoZero"/>
        <c:crossBetween val="midCat"/>
      </c:valAx>
      <c:serAx>
        <c:axId val="242518416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 w="6350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242607888"/>
        <c:crosses val="autoZero"/>
      </c:serAx>
      <c:spPr>
        <a:noFill/>
        <a:ln>
          <a:noFill/>
        </a:ln>
        <a:effectLst/>
      </c:spPr>
    </c:plotArea>
    <c:legend>
      <c:legendPos val="t"/>
      <c:legendEntry>
        <c:idx val="0"/>
        <c:txPr>
          <a:bodyPr rot="0" vert="horz"/>
          <a:lstStyle/>
          <a:p>
            <a:pPr rtl="0">
              <a:defRPr sz="2400"/>
            </a:pPr>
            <a:endParaRPr lang="en-US"/>
          </a:p>
        </c:txPr>
      </c:legendEntry>
      <c:legendEntry>
        <c:idx val="1"/>
        <c:txPr>
          <a:bodyPr rot="0" vert="horz"/>
          <a:lstStyle/>
          <a:p>
            <a:pPr rtl="0">
              <a:defRPr sz="2400"/>
            </a:pPr>
            <a:endParaRPr lang="en-US"/>
          </a:p>
        </c:txPr>
      </c:legendEntry>
      <c:layout>
        <c:manualLayout>
          <c:xMode val="edge"/>
          <c:yMode val="edge"/>
          <c:x val="0.35546069203871611"/>
          <c:y val="0.12648100627093492"/>
          <c:w val="0.29083836987848088"/>
          <c:h val="9.9833682456320891E-2"/>
        </c:manualLayout>
      </c:layout>
      <c:overlay val="0"/>
      <c:spPr>
        <a:noFill/>
        <a:ln>
          <a:noFill/>
        </a:ln>
        <a:effectLst/>
      </c:spPr>
      <c:txPr>
        <a:bodyPr rot="0" vert="horz"/>
        <a:lstStyle/>
        <a:p>
          <a:pPr rtl="0">
            <a:defRPr sz="2400"/>
          </a:pPr>
          <a:endParaRPr lang="en-US"/>
        </a:p>
      </c:txPr>
    </c:legend>
    <c:plotVisOnly val="1"/>
    <c:dispBlanksAs val="zero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 sz="1800">
          <a:solidFill>
            <a:schemeClr val="tx2"/>
          </a:solidFill>
          <a:latin typeface="Garamond" panose="02020404030301010803" pitchFamily="18" charset="0"/>
        </a:defRPr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F08EE1B-852C-46FA-A67F-709CDC28274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C2DE4C0-85CF-40D6-9591-0A39D14DE5A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12771D-2CC0-4569-8579-B168D4EEC3BF}" type="datetimeFigureOut">
              <a:rPr lang="en-ID" smtClean="0"/>
              <a:t>19/05/2018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A8D97F-3C1F-4981-812E-32E1BAECACE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FB050A-AF61-49E9-B35B-809D1816DBE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1AB470-B46D-40F2-BE96-9612FA6D288E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9563597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9A96C1-8500-4F19-A68D-EABDDD35C859}" type="datetimeFigureOut">
              <a:rPr lang="en-ID" smtClean="0"/>
              <a:t>19/05/2018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955B52-BFE6-4A0F-A530-6BEDE08F6BA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17814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6" name="Shape 475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757" name="Shape 475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854737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6" name="Shape 475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757" name="Shape 475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407897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6" name="Shape 475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757" name="Shape 475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483090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2" name="Shape 486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863" name="Shape 486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089580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6" name="Shape 475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757" name="Shape 475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265157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6" name="Shape 475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757" name="Shape 475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774869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53A238C-54DE-4BAD-B8D9-94482D9B6E1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25770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0586DFA-83C5-4478-9D35-EEC35F9EFBE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19150" y="975122"/>
            <a:ext cx="4362450" cy="4907756"/>
          </a:xfrm>
          <a:custGeom>
            <a:avLst/>
            <a:gdLst>
              <a:gd name="connsiteX0" fmla="*/ 0 w 4362450"/>
              <a:gd name="connsiteY0" fmla="*/ 0 h 4907756"/>
              <a:gd name="connsiteX1" fmla="*/ 4362450 w 4362450"/>
              <a:gd name="connsiteY1" fmla="*/ 0 h 4907756"/>
              <a:gd name="connsiteX2" fmla="*/ 4362450 w 4362450"/>
              <a:gd name="connsiteY2" fmla="*/ 4907756 h 4907756"/>
              <a:gd name="connsiteX3" fmla="*/ 0 w 4362450"/>
              <a:gd name="connsiteY3" fmla="*/ 4907756 h 4907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62450" h="4907756">
                <a:moveTo>
                  <a:pt x="0" y="0"/>
                </a:moveTo>
                <a:lnTo>
                  <a:pt x="4362450" y="0"/>
                </a:lnTo>
                <a:lnTo>
                  <a:pt x="4362450" y="4907756"/>
                </a:lnTo>
                <a:lnTo>
                  <a:pt x="0" y="490775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A7CC578-8D76-455D-9EFC-A38EEF0D051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67425" y="0"/>
            <a:ext cx="6096000" cy="6858000"/>
          </a:xfrm>
          <a:custGeom>
            <a:avLst/>
            <a:gdLst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6858000 h 6858000"/>
              <a:gd name="connsiteX3" fmla="*/ 0 w 6096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6096000" y="0"/>
                </a:lnTo>
                <a:lnTo>
                  <a:pt x="6096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670363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1796D63-EBDA-43F1-9F73-EFBA4B45FCC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051065" y="2973388"/>
            <a:ext cx="2480365" cy="3558117"/>
          </a:xfrm>
          <a:custGeom>
            <a:avLst/>
            <a:gdLst>
              <a:gd name="connsiteX0" fmla="*/ 0 w 2480365"/>
              <a:gd name="connsiteY0" fmla="*/ 0 h 3558117"/>
              <a:gd name="connsiteX1" fmla="*/ 2480365 w 2480365"/>
              <a:gd name="connsiteY1" fmla="*/ 0 h 3558117"/>
              <a:gd name="connsiteX2" fmla="*/ 2480365 w 2480365"/>
              <a:gd name="connsiteY2" fmla="*/ 3558117 h 3558117"/>
              <a:gd name="connsiteX3" fmla="*/ 0 w 2480365"/>
              <a:gd name="connsiteY3" fmla="*/ 3558117 h 3558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80365" h="3558117">
                <a:moveTo>
                  <a:pt x="0" y="0"/>
                </a:moveTo>
                <a:lnTo>
                  <a:pt x="2480365" y="0"/>
                </a:lnTo>
                <a:lnTo>
                  <a:pt x="2480365" y="3558117"/>
                </a:lnTo>
                <a:lnTo>
                  <a:pt x="0" y="355811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2CD2500-3529-4610-96DF-0B80849121D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254133" y="1509448"/>
            <a:ext cx="2480365" cy="3874559"/>
          </a:xfrm>
          <a:custGeom>
            <a:avLst/>
            <a:gdLst>
              <a:gd name="connsiteX0" fmla="*/ 0 w 2480365"/>
              <a:gd name="connsiteY0" fmla="*/ 0 h 3874559"/>
              <a:gd name="connsiteX1" fmla="*/ 2480365 w 2480365"/>
              <a:gd name="connsiteY1" fmla="*/ 0 h 3874559"/>
              <a:gd name="connsiteX2" fmla="*/ 2480365 w 2480365"/>
              <a:gd name="connsiteY2" fmla="*/ 3874559 h 3874559"/>
              <a:gd name="connsiteX3" fmla="*/ 0 w 2480365"/>
              <a:gd name="connsiteY3" fmla="*/ 3874559 h 3874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80365" h="3874559">
                <a:moveTo>
                  <a:pt x="0" y="0"/>
                </a:moveTo>
                <a:lnTo>
                  <a:pt x="2480365" y="0"/>
                </a:lnTo>
                <a:lnTo>
                  <a:pt x="2480365" y="3874559"/>
                </a:lnTo>
                <a:lnTo>
                  <a:pt x="0" y="387455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847F0F1-A297-4FC6-9181-4927E71FA49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57202" y="438150"/>
            <a:ext cx="2538827" cy="6419850"/>
          </a:xfrm>
          <a:custGeom>
            <a:avLst/>
            <a:gdLst>
              <a:gd name="connsiteX0" fmla="*/ 0 w 2538827"/>
              <a:gd name="connsiteY0" fmla="*/ 0 h 6419850"/>
              <a:gd name="connsiteX1" fmla="*/ 2538827 w 2538827"/>
              <a:gd name="connsiteY1" fmla="*/ 0 h 6419850"/>
              <a:gd name="connsiteX2" fmla="*/ 2538827 w 2538827"/>
              <a:gd name="connsiteY2" fmla="*/ 6419850 h 6419850"/>
              <a:gd name="connsiteX3" fmla="*/ 0 w 2538827"/>
              <a:gd name="connsiteY3" fmla="*/ 6419850 h 6419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8827" h="6419850">
                <a:moveTo>
                  <a:pt x="0" y="0"/>
                </a:moveTo>
                <a:lnTo>
                  <a:pt x="2538827" y="0"/>
                </a:lnTo>
                <a:lnTo>
                  <a:pt x="2538827" y="6419850"/>
                </a:lnTo>
                <a:lnTo>
                  <a:pt x="0" y="64198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165673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32D0772-E04C-45FA-8BF5-8273D324E96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0"/>
            <a:ext cx="5010150" cy="5829300"/>
          </a:xfrm>
          <a:custGeom>
            <a:avLst/>
            <a:gdLst>
              <a:gd name="connsiteX0" fmla="*/ 0 w 5010150"/>
              <a:gd name="connsiteY0" fmla="*/ 0 h 5829300"/>
              <a:gd name="connsiteX1" fmla="*/ 5010150 w 5010150"/>
              <a:gd name="connsiteY1" fmla="*/ 0 h 5829300"/>
              <a:gd name="connsiteX2" fmla="*/ 5010150 w 5010150"/>
              <a:gd name="connsiteY2" fmla="*/ 5829300 h 5829300"/>
              <a:gd name="connsiteX3" fmla="*/ 0 w 5010150"/>
              <a:gd name="connsiteY3" fmla="*/ 5829300 h 582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10150" h="5829300">
                <a:moveTo>
                  <a:pt x="0" y="0"/>
                </a:moveTo>
                <a:lnTo>
                  <a:pt x="5010150" y="0"/>
                </a:lnTo>
                <a:lnTo>
                  <a:pt x="5010150" y="5829300"/>
                </a:lnTo>
                <a:lnTo>
                  <a:pt x="0" y="5829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631051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4FC8406-68D9-45D7-890C-9F271EC270B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05549" y="609600"/>
            <a:ext cx="5276850" cy="5638800"/>
          </a:xfrm>
          <a:custGeom>
            <a:avLst/>
            <a:gdLst>
              <a:gd name="connsiteX0" fmla="*/ 0 w 5276850"/>
              <a:gd name="connsiteY0" fmla="*/ 0 h 5638800"/>
              <a:gd name="connsiteX1" fmla="*/ 5276850 w 5276850"/>
              <a:gd name="connsiteY1" fmla="*/ 0 h 5638800"/>
              <a:gd name="connsiteX2" fmla="*/ 5276850 w 5276850"/>
              <a:gd name="connsiteY2" fmla="*/ 5638800 h 5638800"/>
              <a:gd name="connsiteX3" fmla="*/ 0 w 5276850"/>
              <a:gd name="connsiteY3" fmla="*/ 5638800 h 563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76850" h="5638800">
                <a:moveTo>
                  <a:pt x="0" y="0"/>
                </a:moveTo>
                <a:lnTo>
                  <a:pt x="5276850" y="0"/>
                </a:lnTo>
                <a:lnTo>
                  <a:pt x="5276850" y="5638800"/>
                </a:lnTo>
                <a:lnTo>
                  <a:pt x="0" y="56388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B64B096-EF7D-4106-A03A-B4F27912F1E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600" y="609600"/>
            <a:ext cx="5276850" cy="5638800"/>
          </a:xfrm>
          <a:custGeom>
            <a:avLst/>
            <a:gdLst>
              <a:gd name="connsiteX0" fmla="*/ 0 w 5276850"/>
              <a:gd name="connsiteY0" fmla="*/ 0 h 5638800"/>
              <a:gd name="connsiteX1" fmla="*/ 5276850 w 5276850"/>
              <a:gd name="connsiteY1" fmla="*/ 0 h 5638800"/>
              <a:gd name="connsiteX2" fmla="*/ 5276850 w 5276850"/>
              <a:gd name="connsiteY2" fmla="*/ 5638800 h 5638800"/>
              <a:gd name="connsiteX3" fmla="*/ 0 w 5276850"/>
              <a:gd name="connsiteY3" fmla="*/ 5638800 h 563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76850" h="5638800">
                <a:moveTo>
                  <a:pt x="0" y="0"/>
                </a:moveTo>
                <a:lnTo>
                  <a:pt x="5276850" y="0"/>
                </a:lnTo>
                <a:lnTo>
                  <a:pt x="5276850" y="5638800"/>
                </a:lnTo>
                <a:lnTo>
                  <a:pt x="0" y="56388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7749665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FE22123-E5F6-4FA3-8E6F-015FBCE672D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8458" y="2373086"/>
            <a:ext cx="4593771" cy="4038600"/>
          </a:xfrm>
          <a:custGeom>
            <a:avLst/>
            <a:gdLst>
              <a:gd name="connsiteX0" fmla="*/ 0 w 4593771"/>
              <a:gd name="connsiteY0" fmla="*/ 0 h 4038600"/>
              <a:gd name="connsiteX1" fmla="*/ 4593771 w 4593771"/>
              <a:gd name="connsiteY1" fmla="*/ 4038600 h 4038600"/>
              <a:gd name="connsiteX2" fmla="*/ 0 w 4593771"/>
              <a:gd name="connsiteY2" fmla="*/ 4038600 h 403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593771" h="4038600">
                <a:moveTo>
                  <a:pt x="0" y="0"/>
                </a:moveTo>
                <a:lnTo>
                  <a:pt x="4593771" y="4038600"/>
                </a:lnTo>
                <a:lnTo>
                  <a:pt x="0" y="40386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812047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3AF35AF-36C6-4C48-84A7-3253092A326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824289" y="426299"/>
            <a:ext cx="4593771" cy="4038600"/>
          </a:xfrm>
          <a:custGeom>
            <a:avLst/>
            <a:gdLst>
              <a:gd name="connsiteX0" fmla="*/ 0 w 4593771"/>
              <a:gd name="connsiteY0" fmla="*/ 0 h 4038600"/>
              <a:gd name="connsiteX1" fmla="*/ 4593771 w 4593771"/>
              <a:gd name="connsiteY1" fmla="*/ 0 h 4038600"/>
              <a:gd name="connsiteX2" fmla="*/ 4593771 w 4593771"/>
              <a:gd name="connsiteY2" fmla="*/ 4038600 h 403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593771" h="4038600">
                <a:moveTo>
                  <a:pt x="0" y="0"/>
                </a:moveTo>
                <a:lnTo>
                  <a:pt x="4593771" y="0"/>
                </a:lnTo>
                <a:lnTo>
                  <a:pt x="4593771" y="40386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8310229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D51516D-8EEA-44E0-A4BC-996C55DD6B5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1466850"/>
            <a:ext cx="6096000" cy="3771900"/>
          </a:xfrm>
          <a:custGeom>
            <a:avLst/>
            <a:gdLst>
              <a:gd name="connsiteX0" fmla="*/ 0 w 6096000"/>
              <a:gd name="connsiteY0" fmla="*/ 0 h 3771900"/>
              <a:gd name="connsiteX1" fmla="*/ 6096000 w 6096000"/>
              <a:gd name="connsiteY1" fmla="*/ 0 h 3771900"/>
              <a:gd name="connsiteX2" fmla="*/ 6096000 w 6096000"/>
              <a:gd name="connsiteY2" fmla="*/ 3771900 h 3771900"/>
              <a:gd name="connsiteX3" fmla="*/ 0 w 6096000"/>
              <a:gd name="connsiteY3" fmla="*/ 3771900 h 377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771900">
                <a:moveTo>
                  <a:pt x="0" y="0"/>
                </a:moveTo>
                <a:lnTo>
                  <a:pt x="6096000" y="0"/>
                </a:lnTo>
                <a:lnTo>
                  <a:pt x="6096000" y="3771900"/>
                </a:lnTo>
                <a:lnTo>
                  <a:pt x="0" y="3771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707801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C97AAE-B322-44EE-952F-36B37A6BE27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276600" y="0"/>
            <a:ext cx="2305050" cy="5543550"/>
          </a:xfrm>
          <a:custGeom>
            <a:avLst/>
            <a:gdLst>
              <a:gd name="connsiteX0" fmla="*/ 0 w 2305050"/>
              <a:gd name="connsiteY0" fmla="*/ 0 h 5543550"/>
              <a:gd name="connsiteX1" fmla="*/ 2305050 w 2305050"/>
              <a:gd name="connsiteY1" fmla="*/ 0 h 5543550"/>
              <a:gd name="connsiteX2" fmla="*/ 2305050 w 2305050"/>
              <a:gd name="connsiteY2" fmla="*/ 5543550 h 5543550"/>
              <a:gd name="connsiteX3" fmla="*/ 0 w 2305050"/>
              <a:gd name="connsiteY3" fmla="*/ 5543550 h 5543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5050" h="5543550">
                <a:moveTo>
                  <a:pt x="0" y="0"/>
                </a:moveTo>
                <a:lnTo>
                  <a:pt x="2305050" y="0"/>
                </a:lnTo>
                <a:lnTo>
                  <a:pt x="2305050" y="5543550"/>
                </a:lnTo>
                <a:lnTo>
                  <a:pt x="0" y="55435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7ECD2EE-581B-4198-8945-D7C9B999614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47700" y="1314450"/>
            <a:ext cx="2305050" cy="5543550"/>
          </a:xfrm>
          <a:custGeom>
            <a:avLst/>
            <a:gdLst>
              <a:gd name="connsiteX0" fmla="*/ 0 w 2305050"/>
              <a:gd name="connsiteY0" fmla="*/ 0 h 5543550"/>
              <a:gd name="connsiteX1" fmla="*/ 2305050 w 2305050"/>
              <a:gd name="connsiteY1" fmla="*/ 0 h 5543550"/>
              <a:gd name="connsiteX2" fmla="*/ 2305050 w 2305050"/>
              <a:gd name="connsiteY2" fmla="*/ 5543550 h 5543550"/>
              <a:gd name="connsiteX3" fmla="*/ 0 w 2305050"/>
              <a:gd name="connsiteY3" fmla="*/ 5543550 h 5543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5050" h="5543550">
                <a:moveTo>
                  <a:pt x="0" y="0"/>
                </a:moveTo>
                <a:lnTo>
                  <a:pt x="2305050" y="0"/>
                </a:lnTo>
                <a:lnTo>
                  <a:pt x="2305050" y="5543550"/>
                </a:lnTo>
                <a:lnTo>
                  <a:pt x="0" y="55435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76714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EC746E7-B7A5-41BF-B783-B53DFC49AB3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781300" cy="6858000"/>
          </a:xfrm>
          <a:custGeom>
            <a:avLst/>
            <a:gdLst>
              <a:gd name="connsiteX0" fmla="*/ 0 w 2781300"/>
              <a:gd name="connsiteY0" fmla="*/ 0 h 6858000"/>
              <a:gd name="connsiteX1" fmla="*/ 2781300 w 2781300"/>
              <a:gd name="connsiteY1" fmla="*/ 0 h 6858000"/>
              <a:gd name="connsiteX2" fmla="*/ 2781300 w 2781300"/>
              <a:gd name="connsiteY2" fmla="*/ 6858000 h 6858000"/>
              <a:gd name="connsiteX3" fmla="*/ 0 w 27813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81300" h="6858000">
                <a:moveTo>
                  <a:pt x="0" y="0"/>
                </a:moveTo>
                <a:lnTo>
                  <a:pt x="2781300" y="0"/>
                </a:lnTo>
                <a:lnTo>
                  <a:pt x="27813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030515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27BA18C-2EBE-4C83-9DFE-CF9A01897E1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419851" y="0"/>
            <a:ext cx="1609703" cy="6858000"/>
          </a:xfrm>
          <a:custGeom>
            <a:avLst/>
            <a:gdLst>
              <a:gd name="connsiteX0" fmla="*/ 0 w 1609703"/>
              <a:gd name="connsiteY0" fmla="*/ 0 h 6858000"/>
              <a:gd name="connsiteX1" fmla="*/ 1609703 w 1609703"/>
              <a:gd name="connsiteY1" fmla="*/ 0 h 6858000"/>
              <a:gd name="connsiteX2" fmla="*/ 1609703 w 1609703"/>
              <a:gd name="connsiteY2" fmla="*/ 6858000 h 6858000"/>
              <a:gd name="connsiteX3" fmla="*/ 0 w 160970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09703" h="6858000">
                <a:moveTo>
                  <a:pt x="0" y="0"/>
                </a:moveTo>
                <a:lnTo>
                  <a:pt x="1609703" y="0"/>
                </a:lnTo>
                <a:lnTo>
                  <a:pt x="1609703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4BC801E-8881-418B-9A46-9A8B09D002D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220088" y="0"/>
            <a:ext cx="1609703" cy="6858000"/>
          </a:xfrm>
          <a:custGeom>
            <a:avLst/>
            <a:gdLst>
              <a:gd name="connsiteX0" fmla="*/ 0 w 1609703"/>
              <a:gd name="connsiteY0" fmla="*/ 0 h 6858000"/>
              <a:gd name="connsiteX1" fmla="*/ 1609703 w 1609703"/>
              <a:gd name="connsiteY1" fmla="*/ 0 h 6858000"/>
              <a:gd name="connsiteX2" fmla="*/ 1609703 w 1609703"/>
              <a:gd name="connsiteY2" fmla="*/ 6858000 h 6858000"/>
              <a:gd name="connsiteX3" fmla="*/ 0 w 160970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09703" h="6858000">
                <a:moveTo>
                  <a:pt x="0" y="0"/>
                </a:moveTo>
                <a:lnTo>
                  <a:pt x="1609703" y="0"/>
                </a:lnTo>
                <a:lnTo>
                  <a:pt x="1609703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F882AE2-5D4E-44FA-9DF2-8A0866AB55E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020325" y="0"/>
            <a:ext cx="1609703" cy="6858000"/>
          </a:xfrm>
          <a:custGeom>
            <a:avLst/>
            <a:gdLst>
              <a:gd name="connsiteX0" fmla="*/ 0 w 1609703"/>
              <a:gd name="connsiteY0" fmla="*/ 0 h 6858000"/>
              <a:gd name="connsiteX1" fmla="*/ 1609703 w 1609703"/>
              <a:gd name="connsiteY1" fmla="*/ 0 h 6858000"/>
              <a:gd name="connsiteX2" fmla="*/ 1609703 w 1609703"/>
              <a:gd name="connsiteY2" fmla="*/ 6858000 h 6858000"/>
              <a:gd name="connsiteX3" fmla="*/ 0 w 160970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09703" h="6858000">
                <a:moveTo>
                  <a:pt x="0" y="0"/>
                </a:moveTo>
                <a:lnTo>
                  <a:pt x="1609703" y="0"/>
                </a:lnTo>
                <a:lnTo>
                  <a:pt x="1609703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37619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2C9B6C6-B70E-4F4B-A414-84DEDC87CB9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15175" y="0"/>
            <a:ext cx="4591050" cy="6858000"/>
          </a:xfrm>
          <a:custGeom>
            <a:avLst/>
            <a:gdLst>
              <a:gd name="connsiteX0" fmla="*/ 0 w 4591050"/>
              <a:gd name="connsiteY0" fmla="*/ 0 h 6858000"/>
              <a:gd name="connsiteX1" fmla="*/ 4591050 w 4591050"/>
              <a:gd name="connsiteY1" fmla="*/ 0 h 6858000"/>
              <a:gd name="connsiteX2" fmla="*/ 4591050 w 4591050"/>
              <a:gd name="connsiteY2" fmla="*/ 6858000 h 6858000"/>
              <a:gd name="connsiteX3" fmla="*/ 0 w 459105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91050" h="6858000">
                <a:moveTo>
                  <a:pt x="0" y="0"/>
                </a:moveTo>
                <a:lnTo>
                  <a:pt x="4591050" y="0"/>
                </a:lnTo>
                <a:lnTo>
                  <a:pt x="459105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7159514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AE67309-9212-4630-93F0-A21924BCF3C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47700" y="666750"/>
            <a:ext cx="2209800" cy="2762250"/>
          </a:xfrm>
          <a:custGeom>
            <a:avLst/>
            <a:gdLst>
              <a:gd name="connsiteX0" fmla="*/ 0 w 2209800"/>
              <a:gd name="connsiteY0" fmla="*/ 0 h 2762250"/>
              <a:gd name="connsiteX1" fmla="*/ 2209800 w 2209800"/>
              <a:gd name="connsiteY1" fmla="*/ 0 h 2762250"/>
              <a:gd name="connsiteX2" fmla="*/ 2209800 w 2209800"/>
              <a:gd name="connsiteY2" fmla="*/ 2762250 h 2762250"/>
              <a:gd name="connsiteX3" fmla="*/ 0 w 2209800"/>
              <a:gd name="connsiteY3" fmla="*/ 276225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9800" h="2762250">
                <a:moveTo>
                  <a:pt x="0" y="0"/>
                </a:moveTo>
                <a:lnTo>
                  <a:pt x="2209800" y="0"/>
                </a:lnTo>
                <a:lnTo>
                  <a:pt x="2209800" y="2762250"/>
                </a:lnTo>
                <a:lnTo>
                  <a:pt x="0" y="27622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6126245-AE9B-4D83-AA1C-BE542AB313B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009900" y="666750"/>
            <a:ext cx="2209800" cy="2762250"/>
          </a:xfrm>
          <a:custGeom>
            <a:avLst/>
            <a:gdLst>
              <a:gd name="connsiteX0" fmla="*/ 0 w 2209800"/>
              <a:gd name="connsiteY0" fmla="*/ 0 h 2762250"/>
              <a:gd name="connsiteX1" fmla="*/ 2209800 w 2209800"/>
              <a:gd name="connsiteY1" fmla="*/ 0 h 2762250"/>
              <a:gd name="connsiteX2" fmla="*/ 2209800 w 2209800"/>
              <a:gd name="connsiteY2" fmla="*/ 2762250 h 2762250"/>
              <a:gd name="connsiteX3" fmla="*/ 0 w 2209800"/>
              <a:gd name="connsiteY3" fmla="*/ 276225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9800" h="2762250">
                <a:moveTo>
                  <a:pt x="0" y="0"/>
                </a:moveTo>
                <a:lnTo>
                  <a:pt x="2209800" y="0"/>
                </a:lnTo>
                <a:lnTo>
                  <a:pt x="2209800" y="2762250"/>
                </a:lnTo>
                <a:lnTo>
                  <a:pt x="0" y="27622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A9A3F6D-1D8B-4CB7-B418-C3E1ED1A3A0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372100" y="666750"/>
            <a:ext cx="2209800" cy="2762250"/>
          </a:xfrm>
          <a:custGeom>
            <a:avLst/>
            <a:gdLst>
              <a:gd name="connsiteX0" fmla="*/ 0 w 2209800"/>
              <a:gd name="connsiteY0" fmla="*/ 0 h 2762250"/>
              <a:gd name="connsiteX1" fmla="*/ 2209800 w 2209800"/>
              <a:gd name="connsiteY1" fmla="*/ 0 h 2762250"/>
              <a:gd name="connsiteX2" fmla="*/ 2209800 w 2209800"/>
              <a:gd name="connsiteY2" fmla="*/ 2762250 h 2762250"/>
              <a:gd name="connsiteX3" fmla="*/ 0 w 2209800"/>
              <a:gd name="connsiteY3" fmla="*/ 276225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9800" h="2762250">
                <a:moveTo>
                  <a:pt x="0" y="0"/>
                </a:moveTo>
                <a:lnTo>
                  <a:pt x="2209800" y="0"/>
                </a:lnTo>
                <a:lnTo>
                  <a:pt x="2209800" y="2762250"/>
                </a:lnTo>
                <a:lnTo>
                  <a:pt x="0" y="27622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81250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5B4CD46-3DBB-4CA2-B8BA-94417A9C0F7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676900" y="600075"/>
            <a:ext cx="2876550" cy="2828925"/>
          </a:xfrm>
          <a:custGeom>
            <a:avLst/>
            <a:gdLst>
              <a:gd name="connsiteX0" fmla="*/ 0 w 2876550"/>
              <a:gd name="connsiteY0" fmla="*/ 0 h 2828925"/>
              <a:gd name="connsiteX1" fmla="*/ 2876550 w 2876550"/>
              <a:gd name="connsiteY1" fmla="*/ 0 h 2828925"/>
              <a:gd name="connsiteX2" fmla="*/ 2876550 w 2876550"/>
              <a:gd name="connsiteY2" fmla="*/ 2828925 h 2828925"/>
              <a:gd name="connsiteX3" fmla="*/ 0 w 2876550"/>
              <a:gd name="connsiteY3" fmla="*/ 2828925 h 2828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76550" h="2828925">
                <a:moveTo>
                  <a:pt x="0" y="0"/>
                </a:moveTo>
                <a:lnTo>
                  <a:pt x="2876550" y="0"/>
                </a:lnTo>
                <a:lnTo>
                  <a:pt x="2876550" y="2828925"/>
                </a:lnTo>
                <a:lnTo>
                  <a:pt x="0" y="282892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CF26709-AA1F-4785-A747-C1911304C91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763000" y="600075"/>
            <a:ext cx="2876550" cy="5657850"/>
          </a:xfrm>
          <a:custGeom>
            <a:avLst/>
            <a:gdLst>
              <a:gd name="connsiteX0" fmla="*/ 0 w 2876550"/>
              <a:gd name="connsiteY0" fmla="*/ 0 h 5657850"/>
              <a:gd name="connsiteX1" fmla="*/ 2876550 w 2876550"/>
              <a:gd name="connsiteY1" fmla="*/ 0 h 5657850"/>
              <a:gd name="connsiteX2" fmla="*/ 2876550 w 2876550"/>
              <a:gd name="connsiteY2" fmla="*/ 5657850 h 5657850"/>
              <a:gd name="connsiteX3" fmla="*/ 0 w 2876550"/>
              <a:gd name="connsiteY3" fmla="*/ 5657850 h 5657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76550" h="5657850">
                <a:moveTo>
                  <a:pt x="0" y="0"/>
                </a:moveTo>
                <a:lnTo>
                  <a:pt x="2876550" y="0"/>
                </a:lnTo>
                <a:lnTo>
                  <a:pt x="2876550" y="5657850"/>
                </a:lnTo>
                <a:lnTo>
                  <a:pt x="0" y="56578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021629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BAF74C1F-46B7-435A-AA16-BEEF941FD54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60613" y="600075"/>
            <a:ext cx="2876550" cy="5657850"/>
          </a:xfrm>
          <a:custGeom>
            <a:avLst/>
            <a:gdLst>
              <a:gd name="connsiteX0" fmla="*/ 0 w 2876550"/>
              <a:gd name="connsiteY0" fmla="*/ 0 h 5657850"/>
              <a:gd name="connsiteX1" fmla="*/ 2876550 w 2876550"/>
              <a:gd name="connsiteY1" fmla="*/ 0 h 5657850"/>
              <a:gd name="connsiteX2" fmla="*/ 2876550 w 2876550"/>
              <a:gd name="connsiteY2" fmla="*/ 5657850 h 5657850"/>
              <a:gd name="connsiteX3" fmla="*/ 0 w 2876550"/>
              <a:gd name="connsiteY3" fmla="*/ 5657850 h 5657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76550" h="5657850">
                <a:moveTo>
                  <a:pt x="0" y="0"/>
                </a:moveTo>
                <a:lnTo>
                  <a:pt x="2876550" y="0"/>
                </a:lnTo>
                <a:lnTo>
                  <a:pt x="2876550" y="5657850"/>
                </a:lnTo>
                <a:lnTo>
                  <a:pt x="0" y="56578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D21B2EC-E9CA-414B-9AAC-977D0641C46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646713" y="3429000"/>
            <a:ext cx="2876550" cy="2828925"/>
          </a:xfrm>
          <a:custGeom>
            <a:avLst/>
            <a:gdLst>
              <a:gd name="connsiteX0" fmla="*/ 0 w 2876550"/>
              <a:gd name="connsiteY0" fmla="*/ 0 h 2828925"/>
              <a:gd name="connsiteX1" fmla="*/ 2876550 w 2876550"/>
              <a:gd name="connsiteY1" fmla="*/ 0 h 2828925"/>
              <a:gd name="connsiteX2" fmla="*/ 2876550 w 2876550"/>
              <a:gd name="connsiteY2" fmla="*/ 2828925 h 2828925"/>
              <a:gd name="connsiteX3" fmla="*/ 0 w 2876550"/>
              <a:gd name="connsiteY3" fmla="*/ 2828925 h 2828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76550" h="2828925">
                <a:moveTo>
                  <a:pt x="0" y="0"/>
                </a:moveTo>
                <a:lnTo>
                  <a:pt x="2876550" y="0"/>
                </a:lnTo>
                <a:lnTo>
                  <a:pt x="2876550" y="2828925"/>
                </a:lnTo>
                <a:lnTo>
                  <a:pt x="0" y="282892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11101578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374D824-2471-4961-98A3-B08DAEAECAA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10342" y="832757"/>
            <a:ext cx="3877294" cy="5192486"/>
          </a:xfrm>
          <a:custGeom>
            <a:avLst/>
            <a:gdLst>
              <a:gd name="connsiteX0" fmla="*/ 0 w 3877294"/>
              <a:gd name="connsiteY0" fmla="*/ 0 h 5192486"/>
              <a:gd name="connsiteX1" fmla="*/ 3877294 w 3877294"/>
              <a:gd name="connsiteY1" fmla="*/ 0 h 5192486"/>
              <a:gd name="connsiteX2" fmla="*/ 3877294 w 3877294"/>
              <a:gd name="connsiteY2" fmla="*/ 5192486 h 5192486"/>
              <a:gd name="connsiteX3" fmla="*/ 0 w 3877294"/>
              <a:gd name="connsiteY3" fmla="*/ 5192486 h 5192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77294" h="5192486">
                <a:moveTo>
                  <a:pt x="0" y="0"/>
                </a:moveTo>
                <a:lnTo>
                  <a:pt x="3877294" y="0"/>
                </a:lnTo>
                <a:lnTo>
                  <a:pt x="3877294" y="5192486"/>
                </a:lnTo>
                <a:lnTo>
                  <a:pt x="0" y="51924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7846806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3527D77-EE69-497F-88F6-C0E17E975B5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704181" y="740229"/>
            <a:ext cx="4767943" cy="5399314"/>
          </a:xfrm>
          <a:custGeom>
            <a:avLst/>
            <a:gdLst>
              <a:gd name="connsiteX0" fmla="*/ 0 w 4767943"/>
              <a:gd name="connsiteY0" fmla="*/ 0 h 5399314"/>
              <a:gd name="connsiteX1" fmla="*/ 4767943 w 4767943"/>
              <a:gd name="connsiteY1" fmla="*/ 0 h 5399314"/>
              <a:gd name="connsiteX2" fmla="*/ 4767943 w 4767943"/>
              <a:gd name="connsiteY2" fmla="*/ 5399314 h 5399314"/>
              <a:gd name="connsiteX3" fmla="*/ 0 w 4767943"/>
              <a:gd name="connsiteY3" fmla="*/ 5399314 h 5399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7943" h="5399314">
                <a:moveTo>
                  <a:pt x="0" y="0"/>
                </a:moveTo>
                <a:lnTo>
                  <a:pt x="4767943" y="0"/>
                </a:lnTo>
                <a:lnTo>
                  <a:pt x="4767943" y="5399314"/>
                </a:lnTo>
                <a:lnTo>
                  <a:pt x="0" y="53993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1D88EFC-6E3C-4328-A9E1-1C305C82A7B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466181" y="1440669"/>
            <a:ext cx="3243942" cy="4093028"/>
          </a:xfrm>
          <a:custGeom>
            <a:avLst/>
            <a:gdLst>
              <a:gd name="connsiteX0" fmla="*/ 0 w 3243942"/>
              <a:gd name="connsiteY0" fmla="*/ 0 h 4093028"/>
              <a:gd name="connsiteX1" fmla="*/ 3243942 w 3243942"/>
              <a:gd name="connsiteY1" fmla="*/ 0 h 4093028"/>
              <a:gd name="connsiteX2" fmla="*/ 3243942 w 3243942"/>
              <a:gd name="connsiteY2" fmla="*/ 4093028 h 4093028"/>
              <a:gd name="connsiteX3" fmla="*/ 0 w 3243942"/>
              <a:gd name="connsiteY3" fmla="*/ 4093028 h 4093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3942" h="4093028">
                <a:moveTo>
                  <a:pt x="0" y="0"/>
                </a:moveTo>
                <a:lnTo>
                  <a:pt x="3243942" y="0"/>
                </a:lnTo>
                <a:lnTo>
                  <a:pt x="3243942" y="4093028"/>
                </a:lnTo>
                <a:lnTo>
                  <a:pt x="0" y="40930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3106275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88D5903-89DF-4E0A-84AB-DEA73F83A7C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096000" cy="6858000"/>
          </a:xfrm>
          <a:custGeom>
            <a:avLst/>
            <a:gdLst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6858000 h 6858000"/>
              <a:gd name="connsiteX3" fmla="*/ 0 w 6096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6096000" y="0"/>
                </a:lnTo>
                <a:lnTo>
                  <a:pt x="6096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4812805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E5C7531-073E-4BA2-8495-F3F8443EBBC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966857" cy="5617029"/>
          </a:xfrm>
          <a:custGeom>
            <a:avLst/>
            <a:gdLst>
              <a:gd name="connsiteX0" fmla="*/ 0 w 6966857"/>
              <a:gd name="connsiteY0" fmla="*/ 0 h 5617029"/>
              <a:gd name="connsiteX1" fmla="*/ 6966857 w 6966857"/>
              <a:gd name="connsiteY1" fmla="*/ 0 h 5617029"/>
              <a:gd name="connsiteX2" fmla="*/ 6966857 w 6966857"/>
              <a:gd name="connsiteY2" fmla="*/ 5617029 h 5617029"/>
              <a:gd name="connsiteX3" fmla="*/ 0 w 6966857"/>
              <a:gd name="connsiteY3" fmla="*/ 5617029 h 5617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66857" h="5617029">
                <a:moveTo>
                  <a:pt x="0" y="0"/>
                </a:moveTo>
                <a:lnTo>
                  <a:pt x="6966857" y="0"/>
                </a:lnTo>
                <a:lnTo>
                  <a:pt x="6966857" y="5617029"/>
                </a:lnTo>
                <a:lnTo>
                  <a:pt x="0" y="561702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5874579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9242778D-A11C-4258-9457-D31657D537D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010400" y="1567543"/>
            <a:ext cx="5181600" cy="2656114"/>
          </a:xfrm>
          <a:custGeom>
            <a:avLst/>
            <a:gdLst>
              <a:gd name="connsiteX0" fmla="*/ 0 w 5181600"/>
              <a:gd name="connsiteY0" fmla="*/ 0 h 2656114"/>
              <a:gd name="connsiteX1" fmla="*/ 5181600 w 5181600"/>
              <a:gd name="connsiteY1" fmla="*/ 0 h 2656114"/>
              <a:gd name="connsiteX2" fmla="*/ 5181600 w 5181600"/>
              <a:gd name="connsiteY2" fmla="*/ 2656114 h 2656114"/>
              <a:gd name="connsiteX3" fmla="*/ 0 w 5181600"/>
              <a:gd name="connsiteY3" fmla="*/ 2656114 h 2656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81600" h="2656114">
                <a:moveTo>
                  <a:pt x="0" y="0"/>
                </a:moveTo>
                <a:lnTo>
                  <a:pt x="5181600" y="0"/>
                </a:lnTo>
                <a:lnTo>
                  <a:pt x="5181600" y="2656114"/>
                </a:lnTo>
                <a:lnTo>
                  <a:pt x="0" y="26561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C271C9AC-79F9-4D1E-8875-B2E36E981E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156858" y="5649685"/>
            <a:ext cx="3853543" cy="1208315"/>
          </a:xfrm>
          <a:custGeom>
            <a:avLst/>
            <a:gdLst>
              <a:gd name="connsiteX0" fmla="*/ 0 w 3853543"/>
              <a:gd name="connsiteY0" fmla="*/ 0 h 1208315"/>
              <a:gd name="connsiteX1" fmla="*/ 3853543 w 3853543"/>
              <a:gd name="connsiteY1" fmla="*/ 0 h 1208315"/>
              <a:gd name="connsiteX2" fmla="*/ 3853543 w 3853543"/>
              <a:gd name="connsiteY2" fmla="*/ 1208315 h 1208315"/>
              <a:gd name="connsiteX3" fmla="*/ 0 w 3853543"/>
              <a:gd name="connsiteY3" fmla="*/ 1208315 h 1208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53543" h="1208315">
                <a:moveTo>
                  <a:pt x="0" y="0"/>
                </a:moveTo>
                <a:lnTo>
                  <a:pt x="3853543" y="0"/>
                </a:lnTo>
                <a:lnTo>
                  <a:pt x="3853543" y="1208315"/>
                </a:lnTo>
                <a:lnTo>
                  <a:pt x="0" y="12083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032A2E1-72FA-4A47-A1E4-9F4DB43F3D0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1415143"/>
            <a:ext cx="2111829" cy="3331028"/>
          </a:xfrm>
          <a:custGeom>
            <a:avLst/>
            <a:gdLst>
              <a:gd name="connsiteX0" fmla="*/ 0 w 2111829"/>
              <a:gd name="connsiteY0" fmla="*/ 0 h 3331028"/>
              <a:gd name="connsiteX1" fmla="*/ 2111829 w 2111829"/>
              <a:gd name="connsiteY1" fmla="*/ 0 h 3331028"/>
              <a:gd name="connsiteX2" fmla="*/ 2111829 w 2111829"/>
              <a:gd name="connsiteY2" fmla="*/ 3331028 h 3331028"/>
              <a:gd name="connsiteX3" fmla="*/ 0 w 2111829"/>
              <a:gd name="connsiteY3" fmla="*/ 3331028 h 3331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1829" h="3331028">
                <a:moveTo>
                  <a:pt x="0" y="0"/>
                </a:moveTo>
                <a:lnTo>
                  <a:pt x="2111829" y="0"/>
                </a:lnTo>
                <a:lnTo>
                  <a:pt x="2111829" y="3331028"/>
                </a:lnTo>
                <a:lnTo>
                  <a:pt x="0" y="33310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1513989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C1D2C43-FE53-4053-A56A-BC43DA200EB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609600"/>
            <a:ext cx="4985657" cy="5638800"/>
          </a:xfrm>
          <a:custGeom>
            <a:avLst/>
            <a:gdLst>
              <a:gd name="connsiteX0" fmla="*/ 0 w 4985657"/>
              <a:gd name="connsiteY0" fmla="*/ 0 h 5638800"/>
              <a:gd name="connsiteX1" fmla="*/ 4985657 w 4985657"/>
              <a:gd name="connsiteY1" fmla="*/ 0 h 5638800"/>
              <a:gd name="connsiteX2" fmla="*/ 4985657 w 4985657"/>
              <a:gd name="connsiteY2" fmla="*/ 5638800 h 5638800"/>
              <a:gd name="connsiteX3" fmla="*/ 0 w 4985657"/>
              <a:gd name="connsiteY3" fmla="*/ 5638800 h 563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85657" h="5638800">
                <a:moveTo>
                  <a:pt x="0" y="0"/>
                </a:moveTo>
                <a:lnTo>
                  <a:pt x="4985657" y="0"/>
                </a:lnTo>
                <a:lnTo>
                  <a:pt x="4985657" y="5638800"/>
                </a:lnTo>
                <a:lnTo>
                  <a:pt x="0" y="56388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14A13AF-E824-4286-A471-2F39E4B6BC9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464626" y="1055916"/>
            <a:ext cx="3505201" cy="2373085"/>
          </a:xfrm>
          <a:custGeom>
            <a:avLst/>
            <a:gdLst>
              <a:gd name="connsiteX0" fmla="*/ 0 w 3505201"/>
              <a:gd name="connsiteY0" fmla="*/ 0 h 2373085"/>
              <a:gd name="connsiteX1" fmla="*/ 3505201 w 3505201"/>
              <a:gd name="connsiteY1" fmla="*/ 0 h 2373085"/>
              <a:gd name="connsiteX2" fmla="*/ 3505201 w 3505201"/>
              <a:gd name="connsiteY2" fmla="*/ 2373085 h 2373085"/>
              <a:gd name="connsiteX3" fmla="*/ 0 w 3505201"/>
              <a:gd name="connsiteY3" fmla="*/ 2373085 h 2373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05201" h="2373085">
                <a:moveTo>
                  <a:pt x="0" y="0"/>
                </a:moveTo>
                <a:lnTo>
                  <a:pt x="3505201" y="0"/>
                </a:lnTo>
                <a:lnTo>
                  <a:pt x="3505201" y="2373085"/>
                </a:lnTo>
                <a:lnTo>
                  <a:pt x="0" y="23730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9410597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C0437A8-2BB5-47A8-A0D7-B201B6AE39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93278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07056007-93C7-499F-9868-FFEFFE0072B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85800" y="685800"/>
            <a:ext cx="5410200" cy="5576887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22824895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EEA8583-0868-4D3B-AB2F-859C58D4C00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104900" y="0"/>
            <a:ext cx="5600700" cy="6858000"/>
          </a:xfrm>
          <a:custGeom>
            <a:avLst/>
            <a:gdLst>
              <a:gd name="connsiteX0" fmla="*/ 0 w 5600700"/>
              <a:gd name="connsiteY0" fmla="*/ 0 h 6858000"/>
              <a:gd name="connsiteX1" fmla="*/ 5600700 w 5600700"/>
              <a:gd name="connsiteY1" fmla="*/ 0 h 6858000"/>
              <a:gd name="connsiteX2" fmla="*/ 5600700 w 5600700"/>
              <a:gd name="connsiteY2" fmla="*/ 6858000 h 6858000"/>
              <a:gd name="connsiteX3" fmla="*/ 0 w 56007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00700" h="6858000">
                <a:moveTo>
                  <a:pt x="0" y="0"/>
                </a:moveTo>
                <a:lnTo>
                  <a:pt x="5600700" y="0"/>
                </a:lnTo>
                <a:lnTo>
                  <a:pt x="56007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3180C9B-8A60-4340-89D1-433B3534D50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964703"/>
            <a:ext cx="3257550" cy="4928593"/>
          </a:xfrm>
          <a:custGeom>
            <a:avLst/>
            <a:gdLst>
              <a:gd name="connsiteX0" fmla="*/ 0 w 3257550"/>
              <a:gd name="connsiteY0" fmla="*/ 0 h 4928593"/>
              <a:gd name="connsiteX1" fmla="*/ 3257550 w 3257550"/>
              <a:gd name="connsiteY1" fmla="*/ 0 h 4928593"/>
              <a:gd name="connsiteX2" fmla="*/ 3257550 w 3257550"/>
              <a:gd name="connsiteY2" fmla="*/ 4928593 h 4928593"/>
              <a:gd name="connsiteX3" fmla="*/ 0 w 3257550"/>
              <a:gd name="connsiteY3" fmla="*/ 4928593 h 4928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7550" h="4928593">
                <a:moveTo>
                  <a:pt x="0" y="0"/>
                </a:moveTo>
                <a:lnTo>
                  <a:pt x="3257550" y="0"/>
                </a:lnTo>
                <a:lnTo>
                  <a:pt x="3257550" y="4928593"/>
                </a:lnTo>
                <a:lnTo>
                  <a:pt x="0" y="492859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2623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CA29EDC-60A6-440E-AE92-4044E44F6EF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674200" y="773705"/>
            <a:ext cx="2543841" cy="2950858"/>
          </a:xfrm>
          <a:custGeom>
            <a:avLst/>
            <a:gdLst>
              <a:gd name="connsiteX0" fmla="*/ 1271920 w 2543841"/>
              <a:gd name="connsiteY0" fmla="*/ 0 h 2950858"/>
              <a:gd name="connsiteX1" fmla="*/ 2543841 w 2543841"/>
              <a:gd name="connsiteY1" fmla="*/ 635961 h 2950858"/>
              <a:gd name="connsiteX2" fmla="*/ 2543841 w 2543841"/>
              <a:gd name="connsiteY2" fmla="*/ 2314897 h 2950858"/>
              <a:gd name="connsiteX3" fmla="*/ 1271920 w 2543841"/>
              <a:gd name="connsiteY3" fmla="*/ 2950858 h 2950858"/>
              <a:gd name="connsiteX4" fmla="*/ 0 w 2543841"/>
              <a:gd name="connsiteY4" fmla="*/ 2314897 h 2950858"/>
              <a:gd name="connsiteX5" fmla="*/ 0 w 2543841"/>
              <a:gd name="connsiteY5" fmla="*/ 635961 h 2950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43841" h="2950858">
                <a:moveTo>
                  <a:pt x="1271920" y="0"/>
                </a:moveTo>
                <a:lnTo>
                  <a:pt x="2543841" y="635961"/>
                </a:lnTo>
                <a:lnTo>
                  <a:pt x="2543841" y="2314897"/>
                </a:lnTo>
                <a:lnTo>
                  <a:pt x="1271920" y="2950858"/>
                </a:lnTo>
                <a:lnTo>
                  <a:pt x="0" y="2314897"/>
                </a:lnTo>
                <a:lnTo>
                  <a:pt x="0" y="63596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199562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D24CE5A-C876-4C89-9840-88B3350ABB3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765756" y="-1"/>
            <a:ext cx="8426244" cy="4678121"/>
          </a:xfrm>
          <a:custGeom>
            <a:avLst/>
            <a:gdLst>
              <a:gd name="connsiteX0" fmla="*/ 0 w 8426244"/>
              <a:gd name="connsiteY0" fmla="*/ 0 h 4678121"/>
              <a:gd name="connsiteX1" fmla="*/ 8426244 w 8426244"/>
              <a:gd name="connsiteY1" fmla="*/ 0 h 4678121"/>
              <a:gd name="connsiteX2" fmla="*/ 8426244 w 8426244"/>
              <a:gd name="connsiteY2" fmla="*/ 1876486 h 4678121"/>
              <a:gd name="connsiteX3" fmla="*/ 5270090 w 8426244"/>
              <a:gd name="connsiteY3" fmla="*/ 4678121 h 4678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26244" h="4678121">
                <a:moveTo>
                  <a:pt x="0" y="0"/>
                </a:moveTo>
                <a:lnTo>
                  <a:pt x="8426244" y="0"/>
                </a:lnTo>
                <a:lnTo>
                  <a:pt x="8426244" y="1876486"/>
                </a:lnTo>
                <a:lnTo>
                  <a:pt x="5270090" y="467812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91213509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8C0EC35-1CCD-4961-B926-FEA12DC4259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179880"/>
            <a:ext cx="8426244" cy="4678121"/>
          </a:xfrm>
          <a:custGeom>
            <a:avLst/>
            <a:gdLst>
              <a:gd name="connsiteX0" fmla="*/ 3156154 w 8426244"/>
              <a:gd name="connsiteY0" fmla="*/ 0 h 4678121"/>
              <a:gd name="connsiteX1" fmla="*/ 8426244 w 8426244"/>
              <a:gd name="connsiteY1" fmla="*/ 4678121 h 4678121"/>
              <a:gd name="connsiteX2" fmla="*/ 0 w 8426244"/>
              <a:gd name="connsiteY2" fmla="*/ 4678121 h 4678121"/>
              <a:gd name="connsiteX3" fmla="*/ 0 w 8426244"/>
              <a:gd name="connsiteY3" fmla="*/ 2801635 h 4678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26244" h="4678121">
                <a:moveTo>
                  <a:pt x="3156154" y="0"/>
                </a:moveTo>
                <a:lnTo>
                  <a:pt x="8426244" y="4678121"/>
                </a:lnTo>
                <a:lnTo>
                  <a:pt x="0" y="4678121"/>
                </a:lnTo>
                <a:lnTo>
                  <a:pt x="0" y="280163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67963225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336699CF-3909-4B79-AEA2-B31FDB80D3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331855" y="2222338"/>
            <a:ext cx="1554153" cy="2426936"/>
          </a:xfrm>
          <a:custGeom>
            <a:avLst/>
            <a:gdLst>
              <a:gd name="connsiteX0" fmla="*/ 0 w 1554153"/>
              <a:gd name="connsiteY0" fmla="*/ 0 h 2426936"/>
              <a:gd name="connsiteX1" fmla="*/ 1554153 w 1554153"/>
              <a:gd name="connsiteY1" fmla="*/ 0 h 2426936"/>
              <a:gd name="connsiteX2" fmla="*/ 1554153 w 1554153"/>
              <a:gd name="connsiteY2" fmla="*/ 2426936 h 2426936"/>
              <a:gd name="connsiteX3" fmla="*/ 0 w 1554153"/>
              <a:gd name="connsiteY3" fmla="*/ 2426936 h 2426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54153" h="2426936">
                <a:moveTo>
                  <a:pt x="0" y="0"/>
                </a:moveTo>
                <a:lnTo>
                  <a:pt x="1554153" y="0"/>
                </a:lnTo>
                <a:lnTo>
                  <a:pt x="1554153" y="2426936"/>
                </a:lnTo>
                <a:lnTo>
                  <a:pt x="0" y="242693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85890C47-0A9E-46EE-8A3F-9EE7C649B06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154050" y="1790164"/>
            <a:ext cx="2191204" cy="3309871"/>
          </a:xfrm>
          <a:custGeom>
            <a:avLst/>
            <a:gdLst>
              <a:gd name="connsiteX0" fmla="*/ 0 w 2191204"/>
              <a:gd name="connsiteY0" fmla="*/ 0 h 3309871"/>
              <a:gd name="connsiteX1" fmla="*/ 2191204 w 2191204"/>
              <a:gd name="connsiteY1" fmla="*/ 0 h 3309871"/>
              <a:gd name="connsiteX2" fmla="*/ 2191204 w 2191204"/>
              <a:gd name="connsiteY2" fmla="*/ 3309871 h 3309871"/>
              <a:gd name="connsiteX3" fmla="*/ 0 w 2191204"/>
              <a:gd name="connsiteY3" fmla="*/ 3309871 h 330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1204" h="3309871">
                <a:moveTo>
                  <a:pt x="0" y="0"/>
                </a:moveTo>
                <a:lnTo>
                  <a:pt x="2191204" y="0"/>
                </a:lnTo>
                <a:lnTo>
                  <a:pt x="2191204" y="3309871"/>
                </a:lnTo>
                <a:lnTo>
                  <a:pt x="0" y="33098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AEE233C-DA9A-4ED1-989F-E4F5E645BAC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573194" y="2222338"/>
            <a:ext cx="1554153" cy="2426936"/>
          </a:xfrm>
          <a:custGeom>
            <a:avLst/>
            <a:gdLst>
              <a:gd name="connsiteX0" fmla="*/ 0 w 1554153"/>
              <a:gd name="connsiteY0" fmla="*/ 0 h 2426936"/>
              <a:gd name="connsiteX1" fmla="*/ 1554153 w 1554153"/>
              <a:gd name="connsiteY1" fmla="*/ 0 h 2426936"/>
              <a:gd name="connsiteX2" fmla="*/ 1554153 w 1554153"/>
              <a:gd name="connsiteY2" fmla="*/ 2426936 h 2426936"/>
              <a:gd name="connsiteX3" fmla="*/ 0 w 1554153"/>
              <a:gd name="connsiteY3" fmla="*/ 2426936 h 2426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54153" h="2426936">
                <a:moveTo>
                  <a:pt x="0" y="0"/>
                </a:moveTo>
                <a:lnTo>
                  <a:pt x="1554153" y="0"/>
                </a:lnTo>
                <a:lnTo>
                  <a:pt x="1554153" y="2426936"/>
                </a:lnTo>
                <a:lnTo>
                  <a:pt x="0" y="242693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0803897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8222B5D-52BE-4248-B2B5-0DA3C59B46D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389973" y="3455666"/>
            <a:ext cx="1740348" cy="1740348"/>
          </a:xfrm>
          <a:custGeom>
            <a:avLst/>
            <a:gdLst>
              <a:gd name="connsiteX0" fmla="*/ 870174 w 1740348"/>
              <a:gd name="connsiteY0" fmla="*/ 0 h 1740348"/>
              <a:gd name="connsiteX1" fmla="*/ 1740348 w 1740348"/>
              <a:gd name="connsiteY1" fmla="*/ 870174 h 1740348"/>
              <a:gd name="connsiteX2" fmla="*/ 870174 w 1740348"/>
              <a:gd name="connsiteY2" fmla="*/ 1740348 h 1740348"/>
              <a:gd name="connsiteX3" fmla="*/ 0 w 1740348"/>
              <a:gd name="connsiteY3" fmla="*/ 870174 h 1740348"/>
              <a:gd name="connsiteX4" fmla="*/ 870174 w 1740348"/>
              <a:gd name="connsiteY4" fmla="*/ 0 h 1740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40348" h="1740348">
                <a:moveTo>
                  <a:pt x="870174" y="0"/>
                </a:moveTo>
                <a:cubicBezTo>
                  <a:pt x="1350758" y="0"/>
                  <a:pt x="1740348" y="389590"/>
                  <a:pt x="1740348" y="870174"/>
                </a:cubicBezTo>
                <a:cubicBezTo>
                  <a:pt x="1740348" y="1350758"/>
                  <a:pt x="1350758" y="1740348"/>
                  <a:pt x="870174" y="1740348"/>
                </a:cubicBezTo>
                <a:cubicBezTo>
                  <a:pt x="389590" y="1740348"/>
                  <a:pt x="0" y="1350758"/>
                  <a:pt x="0" y="870174"/>
                </a:cubicBezTo>
                <a:cubicBezTo>
                  <a:pt x="0" y="389590"/>
                  <a:pt x="389590" y="0"/>
                  <a:pt x="87017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6618742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535FA2C-A4EC-422A-BEDD-20499926DB0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7700211" cy="6858000"/>
          </a:xfrm>
          <a:custGeom>
            <a:avLst/>
            <a:gdLst>
              <a:gd name="connsiteX0" fmla="*/ 0 w 7700211"/>
              <a:gd name="connsiteY0" fmla="*/ 0 h 6858000"/>
              <a:gd name="connsiteX1" fmla="*/ 7700211 w 7700211"/>
              <a:gd name="connsiteY1" fmla="*/ 0 h 6858000"/>
              <a:gd name="connsiteX2" fmla="*/ 7700211 w 7700211"/>
              <a:gd name="connsiteY2" fmla="*/ 6858000 h 6858000"/>
              <a:gd name="connsiteX3" fmla="*/ 0 w 770021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00211" h="6858000">
                <a:moveTo>
                  <a:pt x="0" y="0"/>
                </a:moveTo>
                <a:lnTo>
                  <a:pt x="7700211" y="0"/>
                </a:lnTo>
                <a:lnTo>
                  <a:pt x="7700211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3918858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44659C6-7BB7-4B00-B17F-759C0C71040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847963"/>
            <a:ext cx="12192000" cy="2920180"/>
          </a:xfrm>
          <a:custGeom>
            <a:avLst/>
            <a:gdLst>
              <a:gd name="connsiteX0" fmla="*/ 0 w 12192000"/>
              <a:gd name="connsiteY0" fmla="*/ 0 h 2920180"/>
              <a:gd name="connsiteX1" fmla="*/ 12192000 w 12192000"/>
              <a:gd name="connsiteY1" fmla="*/ 0 h 2920180"/>
              <a:gd name="connsiteX2" fmla="*/ 12192000 w 12192000"/>
              <a:gd name="connsiteY2" fmla="*/ 2920180 h 2920180"/>
              <a:gd name="connsiteX3" fmla="*/ 0 w 12192000"/>
              <a:gd name="connsiteY3" fmla="*/ 2920180 h 2920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920180">
                <a:moveTo>
                  <a:pt x="0" y="0"/>
                </a:moveTo>
                <a:lnTo>
                  <a:pt x="12192000" y="0"/>
                </a:lnTo>
                <a:lnTo>
                  <a:pt x="12192000" y="2920180"/>
                </a:lnTo>
                <a:lnTo>
                  <a:pt x="0" y="292018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42257241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1CBFC19-4029-4F2C-8C62-814A66364FF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781368" y="0"/>
            <a:ext cx="6410632" cy="2688276"/>
          </a:xfrm>
          <a:custGeom>
            <a:avLst/>
            <a:gdLst>
              <a:gd name="connsiteX0" fmla="*/ 0 w 6410632"/>
              <a:gd name="connsiteY0" fmla="*/ 0 h 2688276"/>
              <a:gd name="connsiteX1" fmla="*/ 6410632 w 6410632"/>
              <a:gd name="connsiteY1" fmla="*/ 0 h 2688276"/>
              <a:gd name="connsiteX2" fmla="*/ 6410632 w 6410632"/>
              <a:gd name="connsiteY2" fmla="*/ 2688276 h 2688276"/>
              <a:gd name="connsiteX3" fmla="*/ 0 w 6410632"/>
              <a:gd name="connsiteY3" fmla="*/ 2688276 h 26882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10632" h="2688276">
                <a:moveTo>
                  <a:pt x="0" y="0"/>
                </a:moveTo>
                <a:lnTo>
                  <a:pt x="6410632" y="0"/>
                </a:lnTo>
                <a:lnTo>
                  <a:pt x="6410632" y="2688276"/>
                </a:lnTo>
                <a:lnTo>
                  <a:pt x="0" y="268827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AF2380E-64B6-493F-9931-00F4AFD5888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781368" y="3034098"/>
            <a:ext cx="6410632" cy="2688276"/>
          </a:xfrm>
          <a:custGeom>
            <a:avLst/>
            <a:gdLst>
              <a:gd name="connsiteX0" fmla="*/ 0 w 6410632"/>
              <a:gd name="connsiteY0" fmla="*/ 0 h 2688276"/>
              <a:gd name="connsiteX1" fmla="*/ 6410632 w 6410632"/>
              <a:gd name="connsiteY1" fmla="*/ 0 h 2688276"/>
              <a:gd name="connsiteX2" fmla="*/ 6410632 w 6410632"/>
              <a:gd name="connsiteY2" fmla="*/ 2688276 h 2688276"/>
              <a:gd name="connsiteX3" fmla="*/ 0 w 6410632"/>
              <a:gd name="connsiteY3" fmla="*/ 2688276 h 26882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10632" h="2688276">
                <a:moveTo>
                  <a:pt x="0" y="0"/>
                </a:moveTo>
                <a:lnTo>
                  <a:pt x="6410632" y="0"/>
                </a:lnTo>
                <a:lnTo>
                  <a:pt x="6410632" y="2688276"/>
                </a:lnTo>
                <a:lnTo>
                  <a:pt x="0" y="268827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6803991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CF5F38A-F393-41B0-9D5B-4A274D9FF5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07923" y="0"/>
            <a:ext cx="5161935" cy="6858000"/>
          </a:xfrm>
          <a:custGeom>
            <a:avLst/>
            <a:gdLst>
              <a:gd name="connsiteX0" fmla="*/ 0 w 4955458"/>
              <a:gd name="connsiteY0" fmla="*/ 0 h 6858000"/>
              <a:gd name="connsiteX1" fmla="*/ 4955458 w 4955458"/>
              <a:gd name="connsiteY1" fmla="*/ 0 h 6858000"/>
              <a:gd name="connsiteX2" fmla="*/ 4955458 w 4955458"/>
              <a:gd name="connsiteY2" fmla="*/ 6858000 h 6858000"/>
              <a:gd name="connsiteX3" fmla="*/ 0 w 495545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55458" h="6858000">
                <a:moveTo>
                  <a:pt x="0" y="0"/>
                </a:moveTo>
                <a:lnTo>
                  <a:pt x="4955458" y="0"/>
                </a:lnTo>
                <a:lnTo>
                  <a:pt x="4955458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64804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FA57A3F4-7345-488B-8A75-3A909F7134F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933950" y="2"/>
            <a:ext cx="7258049" cy="6857999"/>
          </a:xfrm>
          <a:custGeom>
            <a:avLst/>
            <a:gdLst>
              <a:gd name="connsiteX0" fmla="*/ 0 w 7258049"/>
              <a:gd name="connsiteY0" fmla="*/ 0 h 6857999"/>
              <a:gd name="connsiteX1" fmla="*/ 7258049 w 7258049"/>
              <a:gd name="connsiteY1" fmla="*/ 0 h 6857999"/>
              <a:gd name="connsiteX2" fmla="*/ 7258049 w 7258049"/>
              <a:gd name="connsiteY2" fmla="*/ 6857999 h 6857999"/>
              <a:gd name="connsiteX3" fmla="*/ 4933949 w 7258049"/>
              <a:gd name="connsiteY3" fmla="*/ 6857999 h 6857999"/>
              <a:gd name="connsiteX4" fmla="*/ 4933949 w 7258049"/>
              <a:gd name="connsiteY4" fmla="*/ 1248109 h 6857999"/>
              <a:gd name="connsiteX5" fmla="*/ 0 w 7258049"/>
              <a:gd name="connsiteY5" fmla="*/ 124810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258049" h="6857999">
                <a:moveTo>
                  <a:pt x="0" y="0"/>
                </a:moveTo>
                <a:lnTo>
                  <a:pt x="7258049" y="0"/>
                </a:lnTo>
                <a:lnTo>
                  <a:pt x="7258049" y="6857999"/>
                </a:lnTo>
                <a:lnTo>
                  <a:pt x="4933949" y="6857999"/>
                </a:lnTo>
                <a:lnTo>
                  <a:pt x="4933949" y="1248109"/>
                </a:lnTo>
                <a:lnTo>
                  <a:pt x="0" y="124810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B139CC0-9903-49C6-B12C-33450DE2831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4933950" cy="3428999"/>
          </a:xfrm>
          <a:custGeom>
            <a:avLst/>
            <a:gdLst>
              <a:gd name="connsiteX0" fmla="*/ 0 w 4933950"/>
              <a:gd name="connsiteY0" fmla="*/ 0 h 3428999"/>
              <a:gd name="connsiteX1" fmla="*/ 4933950 w 4933950"/>
              <a:gd name="connsiteY1" fmla="*/ 0 h 3428999"/>
              <a:gd name="connsiteX2" fmla="*/ 4933950 w 4933950"/>
              <a:gd name="connsiteY2" fmla="*/ 3428999 h 3428999"/>
              <a:gd name="connsiteX3" fmla="*/ 0 w 4933950"/>
              <a:gd name="connsiteY3" fmla="*/ 3428999 h 342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33950" h="3428999">
                <a:moveTo>
                  <a:pt x="0" y="0"/>
                </a:moveTo>
                <a:lnTo>
                  <a:pt x="4933950" y="0"/>
                </a:lnTo>
                <a:lnTo>
                  <a:pt x="4933950" y="3428999"/>
                </a:lnTo>
                <a:lnTo>
                  <a:pt x="0" y="34289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AE400B01-2B74-4EA9-9B6F-4624F6ABEA3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3429001"/>
            <a:ext cx="4933950" cy="3429000"/>
          </a:xfrm>
          <a:custGeom>
            <a:avLst/>
            <a:gdLst>
              <a:gd name="connsiteX0" fmla="*/ 0 w 4933950"/>
              <a:gd name="connsiteY0" fmla="*/ 0 h 3429000"/>
              <a:gd name="connsiteX1" fmla="*/ 4933950 w 4933950"/>
              <a:gd name="connsiteY1" fmla="*/ 0 h 3429000"/>
              <a:gd name="connsiteX2" fmla="*/ 4933950 w 4933950"/>
              <a:gd name="connsiteY2" fmla="*/ 3429000 h 3429000"/>
              <a:gd name="connsiteX3" fmla="*/ 0 w 493395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33950" h="3429000">
                <a:moveTo>
                  <a:pt x="0" y="0"/>
                </a:moveTo>
                <a:lnTo>
                  <a:pt x="4933950" y="0"/>
                </a:lnTo>
                <a:lnTo>
                  <a:pt x="4933950" y="3429000"/>
                </a:lnTo>
                <a:lnTo>
                  <a:pt x="0" y="3429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9704974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BD633F5D-7F62-4C93-805D-5E6C58A6FC1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368414" y="0"/>
            <a:ext cx="4056647" cy="6858000"/>
          </a:xfrm>
          <a:custGeom>
            <a:avLst/>
            <a:gdLst>
              <a:gd name="connsiteX0" fmla="*/ 0 w 4056647"/>
              <a:gd name="connsiteY0" fmla="*/ 0 h 6858000"/>
              <a:gd name="connsiteX1" fmla="*/ 4056647 w 4056647"/>
              <a:gd name="connsiteY1" fmla="*/ 0 h 6858000"/>
              <a:gd name="connsiteX2" fmla="*/ 4056647 w 4056647"/>
              <a:gd name="connsiteY2" fmla="*/ 6858000 h 6858000"/>
              <a:gd name="connsiteX3" fmla="*/ 0 w 405664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6647" h="6858000">
                <a:moveTo>
                  <a:pt x="0" y="0"/>
                </a:moveTo>
                <a:lnTo>
                  <a:pt x="4056647" y="0"/>
                </a:lnTo>
                <a:lnTo>
                  <a:pt x="405664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0712327-8B72-4AD3-9009-CB8E289C512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755129" y="0"/>
            <a:ext cx="1778110" cy="6858000"/>
          </a:xfrm>
          <a:custGeom>
            <a:avLst/>
            <a:gdLst>
              <a:gd name="connsiteX0" fmla="*/ 0 w 1778110"/>
              <a:gd name="connsiteY0" fmla="*/ 0 h 6858000"/>
              <a:gd name="connsiteX1" fmla="*/ 1778110 w 1778110"/>
              <a:gd name="connsiteY1" fmla="*/ 0 h 6858000"/>
              <a:gd name="connsiteX2" fmla="*/ 1778110 w 1778110"/>
              <a:gd name="connsiteY2" fmla="*/ 6858000 h 6858000"/>
              <a:gd name="connsiteX3" fmla="*/ 0 w 177811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8110" h="6858000">
                <a:moveTo>
                  <a:pt x="0" y="0"/>
                </a:moveTo>
                <a:lnTo>
                  <a:pt x="1778110" y="0"/>
                </a:lnTo>
                <a:lnTo>
                  <a:pt x="177811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7606012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6ADD0C9-BE40-4684-985D-F38C45C42F4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454014" y="0"/>
            <a:ext cx="4485968" cy="4051610"/>
          </a:xfrm>
          <a:custGeom>
            <a:avLst/>
            <a:gdLst>
              <a:gd name="connsiteX0" fmla="*/ 0 w 4485968"/>
              <a:gd name="connsiteY0" fmla="*/ 0 h 4051610"/>
              <a:gd name="connsiteX1" fmla="*/ 4485968 w 4485968"/>
              <a:gd name="connsiteY1" fmla="*/ 0 h 4051610"/>
              <a:gd name="connsiteX2" fmla="*/ 4485968 w 4485968"/>
              <a:gd name="connsiteY2" fmla="*/ 4051610 h 4051610"/>
              <a:gd name="connsiteX3" fmla="*/ 0 w 4485968"/>
              <a:gd name="connsiteY3" fmla="*/ 4051610 h 405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85968" h="4051610">
                <a:moveTo>
                  <a:pt x="0" y="0"/>
                </a:moveTo>
                <a:lnTo>
                  <a:pt x="4485968" y="0"/>
                </a:lnTo>
                <a:lnTo>
                  <a:pt x="4485968" y="4051610"/>
                </a:lnTo>
                <a:lnTo>
                  <a:pt x="0" y="405161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F372078-6A8E-4E03-AB99-233A76366DE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961670" y="2806390"/>
            <a:ext cx="3424085" cy="4051610"/>
          </a:xfrm>
          <a:custGeom>
            <a:avLst/>
            <a:gdLst>
              <a:gd name="connsiteX0" fmla="*/ 0 w 3424085"/>
              <a:gd name="connsiteY0" fmla="*/ 0 h 4051610"/>
              <a:gd name="connsiteX1" fmla="*/ 3424085 w 3424085"/>
              <a:gd name="connsiteY1" fmla="*/ 0 h 4051610"/>
              <a:gd name="connsiteX2" fmla="*/ 3424085 w 3424085"/>
              <a:gd name="connsiteY2" fmla="*/ 4051610 h 4051610"/>
              <a:gd name="connsiteX3" fmla="*/ 0 w 3424085"/>
              <a:gd name="connsiteY3" fmla="*/ 4051610 h 405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4085" h="4051610">
                <a:moveTo>
                  <a:pt x="0" y="0"/>
                </a:moveTo>
                <a:lnTo>
                  <a:pt x="3424085" y="0"/>
                </a:lnTo>
                <a:lnTo>
                  <a:pt x="3424085" y="4051610"/>
                </a:lnTo>
                <a:lnTo>
                  <a:pt x="0" y="405161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7293552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58A7540-3AC1-4F8D-9E03-5A9C014719B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48450" y="723900"/>
            <a:ext cx="4210050" cy="6134100"/>
          </a:xfrm>
          <a:custGeom>
            <a:avLst/>
            <a:gdLst>
              <a:gd name="connsiteX0" fmla="*/ 0 w 4210050"/>
              <a:gd name="connsiteY0" fmla="*/ 0 h 6134100"/>
              <a:gd name="connsiteX1" fmla="*/ 4210050 w 4210050"/>
              <a:gd name="connsiteY1" fmla="*/ 0 h 6134100"/>
              <a:gd name="connsiteX2" fmla="*/ 4210050 w 4210050"/>
              <a:gd name="connsiteY2" fmla="*/ 6134100 h 6134100"/>
              <a:gd name="connsiteX3" fmla="*/ 0 w 4210050"/>
              <a:gd name="connsiteY3" fmla="*/ 6134100 h 6134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0050" h="6134100">
                <a:moveTo>
                  <a:pt x="0" y="0"/>
                </a:moveTo>
                <a:lnTo>
                  <a:pt x="4210050" y="0"/>
                </a:lnTo>
                <a:lnTo>
                  <a:pt x="4210050" y="6134100"/>
                </a:lnTo>
                <a:lnTo>
                  <a:pt x="0" y="61341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689629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E8A4860-22E3-4919-BEF9-56770902429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53475" y="827315"/>
            <a:ext cx="4657201" cy="4699683"/>
          </a:xfrm>
          <a:custGeom>
            <a:avLst/>
            <a:gdLst>
              <a:gd name="connsiteX0" fmla="*/ 0 w 4657201"/>
              <a:gd name="connsiteY0" fmla="*/ 0 h 4699683"/>
              <a:gd name="connsiteX1" fmla="*/ 4657201 w 4657201"/>
              <a:gd name="connsiteY1" fmla="*/ 0 h 4699683"/>
              <a:gd name="connsiteX2" fmla="*/ 4657201 w 4657201"/>
              <a:gd name="connsiteY2" fmla="*/ 4699683 h 4699683"/>
              <a:gd name="connsiteX3" fmla="*/ 0 w 4657201"/>
              <a:gd name="connsiteY3" fmla="*/ 4699683 h 4699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57201" h="4699683">
                <a:moveTo>
                  <a:pt x="0" y="0"/>
                </a:moveTo>
                <a:lnTo>
                  <a:pt x="4657201" y="0"/>
                </a:lnTo>
                <a:lnTo>
                  <a:pt x="4657201" y="4699683"/>
                </a:lnTo>
                <a:lnTo>
                  <a:pt x="0" y="469968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565286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65BD22F-F7D9-4F12-B8D4-6A05F976C7B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95350" y="895350"/>
            <a:ext cx="6819900" cy="5067300"/>
          </a:xfrm>
          <a:custGeom>
            <a:avLst/>
            <a:gdLst>
              <a:gd name="connsiteX0" fmla="*/ 0 w 6819900"/>
              <a:gd name="connsiteY0" fmla="*/ 0 h 5067300"/>
              <a:gd name="connsiteX1" fmla="*/ 6819900 w 6819900"/>
              <a:gd name="connsiteY1" fmla="*/ 0 h 5067300"/>
              <a:gd name="connsiteX2" fmla="*/ 6819900 w 6819900"/>
              <a:gd name="connsiteY2" fmla="*/ 5067300 h 5067300"/>
              <a:gd name="connsiteX3" fmla="*/ 0 w 6819900"/>
              <a:gd name="connsiteY3" fmla="*/ 5067300 h 5067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19900" h="5067300">
                <a:moveTo>
                  <a:pt x="0" y="0"/>
                </a:moveTo>
                <a:lnTo>
                  <a:pt x="6819900" y="0"/>
                </a:lnTo>
                <a:lnTo>
                  <a:pt x="6819900" y="5067300"/>
                </a:lnTo>
                <a:lnTo>
                  <a:pt x="0" y="5067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962026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8CB8A6B-C7DC-4591-83BA-97DFD21CC03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81125" y="0"/>
            <a:ext cx="9429750" cy="3429000"/>
          </a:xfrm>
          <a:custGeom>
            <a:avLst/>
            <a:gdLst>
              <a:gd name="connsiteX0" fmla="*/ 0 w 9429750"/>
              <a:gd name="connsiteY0" fmla="*/ 0 h 3429000"/>
              <a:gd name="connsiteX1" fmla="*/ 9429750 w 9429750"/>
              <a:gd name="connsiteY1" fmla="*/ 0 h 3429000"/>
              <a:gd name="connsiteX2" fmla="*/ 9429750 w 9429750"/>
              <a:gd name="connsiteY2" fmla="*/ 3429000 h 3429000"/>
              <a:gd name="connsiteX3" fmla="*/ 0 w 942975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429750" h="3429000">
                <a:moveTo>
                  <a:pt x="0" y="0"/>
                </a:moveTo>
                <a:lnTo>
                  <a:pt x="9429750" y="0"/>
                </a:lnTo>
                <a:lnTo>
                  <a:pt x="9429750" y="3429000"/>
                </a:lnTo>
                <a:lnTo>
                  <a:pt x="0" y="3429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34501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71999BF-8093-4180-B1B5-6C6854C597E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105150"/>
            <a:ext cx="12192000" cy="3752850"/>
          </a:xfrm>
          <a:custGeom>
            <a:avLst/>
            <a:gdLst>
              <a:gd name="connsiteX0" fmla="*/ 0 w 12192000"/>
              <a:gd name="connsiteY0" fmla="*/ 0 h 3752850"/>
              <a:gd name="connsiteX1" fmla="*/ 12192000 w 12192000"/>
              <a:gd name="connsiteY1" fmla="*/ 0 h 3752850"/>
              <a:gd name="connsiteX2" fmla="*/ 12192000 w 12192000"/>
              <a:gd name="connsiteY2" fmla="*/ 3752850 h 3752850"/>
              <a:gd name="connsiteX3" fmla="*/ 0 w 12192000"/>
              <a:gd name="connsiteY3" fmla="*/ 3752850 h 3752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752850">
                <a:moveTo>
                  <a:pt x="0" y="0"/>
                </a:moveTo>
                <a:lnTo>
                  <a:pt x="12192000" y="0"/>
                </a:lnTo>
                <a:lnTo>
                  <a:pt x="12192000" y="3752850"/>
                </a:lnTo>
                <a:lnTo>
                  <a:pt x="0" y="37528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18538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6929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49" r:id="rId2"/>
    <p:sldLayoutId id="2147483650" r:id="rId3"/>
    <p:sldLayoutId id="2147483651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2" r:id="rId10"/>
    <p:sldLayoutId id="2147483659" r:id="rId11"/>
    <p:sldLayoutId id="2147483660" r:id="rId12"/>
    <p:sldLayoutId id="2147483661" r:id="rId13"/>
    <p:sldLayoutId id="2147483677" r:id="rId14"/>
    <p:sldLayoutId id="2147483678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67" r:id="rId21"/>
    <p:sldLayoutId id="2147483668" r:id="rId22"/>
    <p:sldLayoutId id="2147483669" r:id="rId23"/>
    <p:sldLayoutId id="2147483670" r:id="rId24"/>
    <p:sldLayoutId id="2147483671" r:id="rId25"/>
    <p:sldLayoutId id="2147483672" r:id="rId26"/>
    <p:sldLayoutId id="2147483673" r:id="rId27"/>
    <p:sldLayoutId id="2147483674" r:id="rId28"/>
    <p:sldLayoutId id="2147483675" r:id="rId29"/>
    <p:sldLayoutId id="2147483676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  <p:sldLayoutId id="2147483685" r:id="rId37"/>
    <p:sldLayoutId id="2147483686" r:id="rId38"/>
    <p:sldLayoutId id="2147483687" r:id="rId39"/>
    <p:sldLayoutId id="2147483688" r:id="rId40"/>
    <p:sldLayoutId id="2147483689" r:id="rId4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3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3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4C7B47E-BF2B-42D8-92AF-5DDF769E92F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2466E53-599F-4CA9-A8B6-212631DEF6DE}"/>
              </a:ext>
            </a:extLst>
          </p:cNvPr>
          <p:cNvSpPr/>
          <p:nvPr/>
        </p:nvSpPr>
        <p:spPr>
          <a:xfrm>
            <a:off x="0" y="3429000"/>
            <a:ext cx="12192000" cy="2838324"/>
          </a:xfrm>
          <a:prstGeom prst="rect">
            <a:avLst/>
          </a:prstGeom>
          <a:solidFill>
            <a:schemeClr val="bg1">
              <a:lumMod val="9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22BA691-FCC9-4FE1-92F8-0F6D9E1324F2}"/>
              </a:ext>
            </a:extLst>
          </p:cNvPr>
          <p:cNvSpPr txBox="1"/>
          <p:nvPr/>
        </p:nvSpPr>
        <p:spPr>
          <a:xfrm>
            <a:off x="689037" y="3847685"/>
            <a:ext cx="555936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spc="6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LANINA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2A23CB8-39B4-486E-940B-B186E3D7DF10}"/>
              </a:ext>
            </a:extLst>
          </p:cNvPr>
          <p:cNvSpPr txBox="1"/>
          <p:nvPr/>
        </p:nvSpPr>
        <p:spPr>
          <a:xfrm>
            <a:off x="689037" y="5072895"/>
            <a:ext cx="54069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Presentation Template</a:t>
            </a:r>
          </a:p>
        </p:txBody>
      </p:sp>
    </p:spTree>
    <p:extLst>
      <p:ext uri="{BB962C8B-B14F-4D97-AF65-F5344CB8AC3E}">
        <p14:creationId xmlns:p14="http://schemas.microsoft.com/office/powerpoint/2010/main" val="17348296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5CDC4DD-1694-4ACD-80D1-2C94B6F36D0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D0A7594-F2A5-4939-B52D-A0B06CFE6871}"/>
              </a:ext>
            </a:extLst>
          </p:cNvPr>
          <p:cNvSpPr/>
          <p:nvPr/>
        </p:nvSpPr>
        <p:spPr>
          <a:xfrm>
            <a:off x="1" y="3619499"/>
            <a:ext cx="3047999" cy="32385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88E6B242-91B9-466A-B2AE-4CDA7862B7FF}"/>
              </a:ext>
            </a:extLst>
          </p:cNvPr>
          <p:cNvSpPr/>
          <p:nvPr/>
        </p:nvSpPr>
        <p:spPr>
          <a:xfrm flipH="1">
            <a:off x="0" y="0"/>
            <a:ext cx="3048000" cy="3238501"/>
          </a:xfrm>
          <a:custGeom>
            <a:avLst/>
            <a:gdLst>
              <a:gd name="connsiteX0" fmla="*/ 4933949 w 4933949"/>
              <a:gd name="connsiteY0" fmla="*/ 0 h 5686425"/>
              <a:gd name="connsiteX1" fmla="*/ 0 w 4933949"/>
              <a:gd name="connsiteY1" fmla="*/ 0 h 5686425"/>
              <a:gd name="connsiteX2" fmla="*/ 0 w 4933949"/>
              <a:gd name="connsiteY2" fmla="*/ 5686425 h 5686425"/>
              <a:gd name="connsiteX3" fmla="*/ 4933949 w 4933949"/>
              <a:gd name="connsiteY3" fmla="*/ 5686425 h 5686425"/>
              <a:gd name="connsiteX4" fmla="*/ 4933949 w 4933949"/>
              <a:gd name="connsiteY4" fmla="*/ 0 h 5686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33949" h="5686425">
                <a:moveTo>
                  <a:pt x="4933949" y="0"/>
                </a:moveTo>
                <a:lnTo>
                  <a:pt x="0" y="0"/>
                </a:lnTo>
                <a:lnTo>
                  <a:pt x="0" y="5686425"/>
                </a:lnTo>
                <a:lnTo>
                  <a:pt x="4933949" y="5686425"/>
                </a:lnTo>
                <a:lnTo>
                  <a:pt x="4933949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D0AF0947-DD91-418A-9225-BD78927191A7}"/>
              </a:ext>
            </a:extLst>
          </p:cNvPr>
          <p:cNvSpPr/>
          <p:nvPr/>
        </p:nvSpPr>
        <p:spPr>
          <a:xfrm flipH="1">
            <a:off x="7443786" y="1196280"/>
            <a:ext cx="3343275" cy="4465439"/>
          </a:xfrm>
          <a:custGeom>
            <a:avLst/>
            <a:gdLst>
              <a:gd name="connsiteX0" fmla="*/ 4933949 w 4933949"/>
              <a:gd name="connsiteY0" fmla="*/ 0 h 5686425"/>
              <a:gd name="connsiteX1" fmla="*/ 0 w 4933949"/>
              <a:gd name="connsiteY1" fmla="*/ 0 h 5686425"/>
              <a:gd name="connsiteX2" fmla="*/ 0 w 4933949"/>
              <a:gd name="connsiteY2" fmla="*/ 5686425 h 5686425"/>
              <a:gd name="connsiteX3" fmla="*/ 4933949 w 4933949"/>
              <a:gd name="connsiteY3" fmla="*/ 5686425 h 5686425"/>
              <a:gd name="connsiteX4" fmla="*/ 4933949 w 4933949"/>
              <a:gd name="connsiteY4" fmla="*/ 0 h 5686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33949" h="5686425">
                <a:moveTo>
                  <a:pt x="4933949" y="0"/>
                </a:moveTo>
                <a:lnTo>
                  <a:pt x="0" y="0"/>
                </a:lnTo>
                <a:lnTo>
                  <a:pt x="0" y="5686425"/>
                </a:lnTo>
                <a:lnTo>
                  <a:pt x="4933949" y="5686425"/>
                </a:lnTo>
                <a:lnTo>
                  <a:pt x="4933949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641FC80-DA45-4930-8E8C-2A0EE9E92215}"/>
              </a:ext>
            </a:extLst>
          </p:cNvPr>
          <p:cNvSpPr txBox="1"/>
          <p:nvPr/>
        </p:nvSpPr>
        <p:spPr>
          <a:xfrm>
            <a:off x="7756241" y="1670804"/>
            <a:ext cx="271836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spc="6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MISSION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37FBE28-953F-44AA-B702-2C93443693A1}"/>
              </a:ext>
            </a:extLst>
          </p:cNvPr>
          <p:cNvSpPr/>
          <p:nvPr/>
        </p:nvSpPr>
        <p:spPr>
          <a:xfrm>
            <a:off x="7860054" y="4062502"/>
            <a:ext cx="251074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CC56013-FCD4-4BC7-AA2F-92A41F3058CC}"/>
              </a:ext>
            </a:extLst>
          </p:cNvPr>
          <p:cNvSpPr/>
          <p:nvPr/>
        </p:nvSpPr>
        <p:spPr>
          <a:xfrm>
            <a:off x="7749059" y="3666142"/>
            <a:ext cx="27327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5BD933B-ADDB-4DD0-AD7E-14941F765A8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9725938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10E3AF1-1536-432E-BB88-0A532B8F45B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57624E42-0051-42A0-A61F-2136D780329C}"/>
              </a:ext>
            </a:extLst>
          </p:cNvPr>
          <p:cNvSpPr/>
          <p:nvPr/>
        </p:nvSpPr>
        <p:spPr>
          <a:xfrm flipH="1">
            <a:off x="3526970" y="-2910"/>
            <a:ext cx="8207827" cy="6863820"/>
          </a:xfrm>
          <a:custGeom>
            <a:avLst/>
            <a:gdLst>
              <a:gd name="connsiteX0" fmla="*/ 4933949 w 4933949"/>
              <a:gd name="connsiteY0" fmla="*/ 0 h 5686425"/>
              <a:gd name="connsiteX1" fmla="*/ 0 w 4933949"/>
              <a:gd name="connsiteY1" fmla="*/ 0 h 5686425"/>
              <a:gd name="connsiteX2" fmla="*/ 0 w 4933949"/>
              <a:gd name="connsiteY2" fmla="*/ 5686425 h 5686425"/>
              <a:gd name="connsiteX3" fmla="*/ 4933949 w 4933949"/>
              <a:gd name="connsiteY3" fmla="*/ 5686425 h 5686425"/>
              <a:gd name="connsiteX4" fmla="*/ 4933949 w 4933949"/>
              <a:gd name="connsiteY4" fmla="*/ 0 h 5686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33949" h="5686425">
                <a:moveTo>
                  <a:pt x="4933949" y="0"/>
                </a:moveTo>
                <a:lnTo>
                  <a:pt x="0" y="0"/>
                </a:lnTo>
                <a:lnTo>
                  <a:pt x="0" y="5686425"/>
                </a:lnTo>
                <a:lnTo>
                  <a:pt x="4933949" y="5686425"/>
                </a:lnTo>
                <a:lnTo>
                  <a:pt x="4933949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A0FE130-83FD-4CB4-8D01-BB73CE37A12E}"/>
              </a:ext>
            </a:extLst>
          </p:cNvPr>
          <p:cNvSpPr txBox="1"/>
          <p:nvPr/>
        </p:nvSpPr>
        <p:spPr>
          <a:xfrm>
            <a:off x="5602998" y="1509448"/>
            <a:ext cx="613179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spc="600" dirty="0">
                <a:solidFill>
                  <a:schemeClr val="bg1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BUSINESS PLAN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EFF9BA9-35E6-4B51-A98F-5C4AD47A336E}"/>
              </a:ext>
            </a:extLst>
          </p:cNvPr>
          <p:cNvSpPr txBox="1"/>
          <p:nvPr/>
        </p:nvSpPr>
        <p:spPr>
          <a:xfrm>
            <a:off x="243998" y="550663"/>
            <a:ext cx="29652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spc="6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2018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92E69A0A-3176-4A29-ADC0-CA658D366419}"/>
              </a:ext>
            </a:extLst>
          </p:cNvPr>
          <p:cNvSpPr/>
          <p:nvPr/>
        </p:nvSpPr>
        <p:spPr>
          <a:xfrm>
            <a:off x="7458859" y="4312855"/>
            <a:ext cx="334850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Ut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wisi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enim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ad minim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veniam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quis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nostrud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exerci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tation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ullamcorper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suscipit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lobortis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nisl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aliquip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ex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ea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commodo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consequat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  <a:p>
            <a:pPr algn="just"/>
            <a:endParaRPr lang="en-ID" sz="1200" dirty="0">
              <a:solidFill>
                <a:schemeClr val="bg1"/>
              </a:solidFill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822E76D-426D-4BA1-9183-C720C2DDADCB}"/>
              </a:ext>
            </a:extLst>
          </p:cNvPr>
          <p:cNvSpPr/>
          <p:nvPr/>
        </p:nvSpPr>
        <p:spPr>
          <a:xfrm>
            <a:off x="7458859" y="3775534"/>
            <a:ext cx="27327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  <p:sp>
        <p:nvSpPr>
          <p:cNvPr id="29" name="Freeform 173">
            <a:extLst>
              <a:ext uri="{FF2B5EF4-FFF2-40B4-BE49-F238E27FC236}">
                <a16:creationId xmlns:a16="http://schemas.microsoft.com/office/drawing/2014/main" id="{554CC7E3-A56E-4616-AD63-5BC6A169D9AA}"/>
              </a:ext>
            </a:extLst>
          </p:cNvPr>
          <p:cNvSpPr>
            <a:spLocks noEditPoints="1"/>
          </p:cNvSpPr>
          <p:nvPr/>
        </p:nvSpPr>
        <p:spPr bwMode="auto">
          <a:xfrm>
            <a:off x="2476662" y="4122261"/>
            <a:ext cx="480946" cy="307806"/>
          </a:xfrm>
          <a:custGeom>
            <a:avLst/>
            <a:gdLst>
              <a:gd name="T0" fmla="*/ 31 w 33"/>
              <a:gd name="T1" fmla="*/ 0 h 21"/>
              <a:gd name="T2" fmla="*/ 2 w 33"/>
              <a:gd name="T3" fmla="*/ 0 h 21"/>
              <a:gd name="T4" fmla="*/ 1 w 33"/>
              <a:gd name="T5" fmla="*/ 0 h 21"/>
              <a:gd name="T6" fmla="*/ 0 w 33"/>
              <a:gd name="T7" fmla="*/ 2 h 21"/>
              <a:gd name="T8" fmla="*/ 16 w 33"/>
              <a:gd name="T9" fmla="*/ 13 h 21"/>
              <a:gd name="T10" fmla="*/ 17 w 33"/>
              <a:gd name="T11" fmla="*/ 14 h 21"/>
              <a:gd name="T12" fmla="*/ 18 w 33"/>
              <a:gd name="T13" fmla="*/ 13 h 21"/>
              <a:gd name="T14" fmla="*/ 33 w 33"/>
              <a:gd name="T15" fmla="*/ 2 h 21"/>
              <a:gd name="T16" fmla="*/ 32 w 33"/>
              <a:gd name="T17" fmla="*/ 0 h 21"/>
              <a:gd name="T18" fmla="*/ 31 w 33"/>
              <a:gd name="T19" fmla="*/ 0 h 21"/>
              <a:gd name="T20" fmla="*/ 33 w 33"/>
              <a:gd name="T21" fmla="*/ 17 h 21"/>
              <a:gd name="T22" fmla="*/ 24 w 33"/>
              <a:gd name="T23" fmla="*/ 10 h 21"/>
              <a:gd name="T24" fmla="*/ 33 w 33"/>
              <a:gd name="T25" fmla="*/ 4 h 21"/>
              <a:gd name="T26" fmla="*/ 33 w 33"/>
              <a:gd name="T27" fmla="*/ 17 h 21"/>
              <a:gd name="T28" fmla="*/ 32 w 33"/>
              <a:gd name="T29" fmla="*/ 20 h 21"/>
              <a:gd name="T30" fmla="*/ 31 w 33"/>
              <a:gd name="T31" fmla="*/ 21 h 21"/>
              <a:gd name="T32" fmla="*/ 2 w 33"/>
              <a:gd name="T33" fmla="*/ 21 h 21"/>
              <a:gd name="T34" fmla="*/ 1 w 33"/>
              <a:gd name="T35" fmla="*/ 20 h 21"/>
              <a:gd name="T36" fmla="*/ 0 w 33"/>
              <a:gd name="T37" fmla="*/ 19 h 21"/>
              <a:gd name="T38" fmla="*/ 11 w 33"/>
              <a:gd name="T39" fmla="*/ 11 h 21"/>
              <a:gd name="T40" fmla="*/ 15 w 33"/>
              <a:gd name="T41" fmla="*/ 15 h 21"/>
              <a:gd name="T42" fmla="*/ 17 w 33"/>
              <a:gd name="T43" fmla="*/ 15 h 21"/>
              <a:gd name="T44" fmla="*/ 18 w 33"/>
              <a:gd name="T45" fmla="*/ 15 h 21"/>
              <a:gd name="T46" fmla="*/ 23 w 33"/>
              <a:gd name="T47" fmla="*/ 11 h 21"/>
              <a:gd name="T48" fmla="*/ 33 w 33"/>
              <a:gd name="T49" fmla="*/ 19 h 21"/>
              <a:gd name="T50" fmla="*/ 32 w 33"/>
              <a:gd name="T51" fmla="*/ 20 h 21"/>
              <a:gd name="T52" fmla="*/ 0 w 33"/>
              <a:gd name="T53" fmla="*/ 4 h 21"/>
              <a:gd name="T54" fmla="*/ 9 w 33"/>
              <a:gd name="T55" fmla="*/ 10 h 21"/>
              <a:gd name="T56" fmla="*/ 0 w 33"/>
              <a:gd name="T57" fmla="*/ 17 h 21"/>
              <a:gd name="T58" fmla="*/ 0 w 33"/>
              <a:gd name="T59" fmla="*/ 4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3" h="21">
                <a:moveTo>
                  <a:pt x="31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1" y="0"/>
                  <a:pt x="1" y="0"/>
                </a:cubicBezTo>
                <a:cubicBezTo>
                  <a:pt x="1" y="1"/>
                  <a:pt x="0" y="1"/>
                  <a:pt x="0" y="2"/>
                </a:cubicBezTo>
                <a:cubicBezTo>
                  <a:pt x="16" y="13"/>
                  <a:pt x="16" y="13"/>
                  <a:pt x="16" y="13"/>
                </a:cubicBezTo>
                <a:cubicBezTo>
                  <a:pt x="16" y="13"/>
                  <a:pt x="16" y="14"/>
                  <a:pt x="17" y="14"/>
                </a:cubicBezTo>
                <a:cubicBezTo>
                  <a:pt x="17" y="14"/>
                  <a:pt x="17" y="13"/>
                  <a:pt x="18" y="13"/>
                </a:cubicBezTo>
                <a:cubicBezTo>
                  <a:pt x="33" y="2"/>
                  <a:pt x="33" y="2"/>
                  <a:pt x="33" y="2"/>
                </a:cubicBezTo>
                <a:cubicBezTo>
                  <a:pt x="33" y="1"/>
                  <a:pt x="33" y="1"/>
                  <a:pt x="32" y="0"/>
                </a:cubicBezTo>
                <a:cubicBezTo>
                  <a:pt x="32" y="0"/>
                  <a:pt x="32" y="0"/>
                  <a:pt x="31" y="0"/>
                </a:cubicBezTo>
                <a:close/>
                <a:moveTo>
                  <a:pt x="33" y="17"/>
                </a:moveTo>
                <a:cubicBezTo>
                  <a:pt x="24" y="10"/>
                  <a:pt x="24" y="10"/>
                  <a:pt x="24" y="10"/>
                </a:cubicBezTo>
                <a:cubicBezTo>
                  <a:pt x="33" y="4"/>
                  <a:pt x="33" y="4"/>
                  <a:pt x="33" y="4"/>
                </a:cubicBezTo>
                <a:cubicBezTo>
                  <a:pt x="33" y="17"/>
                  <a:pt x="33" y="17"/>
                  <a:pt x="33" y="17"/>
                </a:cubicBezTo>
                <a:close/>
                <a:moveTo>
                  <a:pt x="32" y="20"/>
                </a:moveTo>
                <a:cubicBezTo>
                  <a:pt x="32" y="21"/>
                  <a:pt x="32" y="21"/>
                  <a:pt x="31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1" y="21"/>
                  <a:pt x="1" y="20"/>
                </a:cubicBezTo>
                <a:cubicBezTo>
                  <a:pt x="1" y="20"/>
                  <a:pt x="0" y="19"/>
                  <a:pt x="0" y="19"/>
                </a:cubicBezTo>
                <a:cubicBezTo>
                  <a:pt x="11" y="11"/>
                  <a:pt x="11" y="11"/>
                  <a:pt x="11" y="11"/>
                </a:cubicBezTo>
                <a:cubicBezTo>
                  <a:pt x="15" y="15"/>
                  <a:pt x="15" y="15"/>
                  <a:pt x="15" y="15"/>
                </a:cubicBezTo>
                <a:cubicBezTo>
                  <a:pt x="16" y="15"/>
                  <a:pt x="16" y="15"/>
                  <a:pt x="17" y="15"/>
                </a:cubicBezTo>
                <a:cubicBezTo>
                  <a:pt x="17" y="15"/>
                  <a:pt x="18" y="15"/>
                  <a:pt x="18" y="15"/>
                </a:cubicBezTo>
                <a:cubicBezTo>
                  <a:pt x="23" y="11"/>
                  <a:pt x="23" y="11"/>
                  <a:pt x="23" y="11"/>
                </a:cubicBezTo>
                <a:cubicBezTo>
                  <a:pt x="33" y="19"/>
                  <a:pt x="33" y="19"/>
                  <a:pt x="33" y="19"/>
                </a:cubicBezTo>
                <a:cubicBezTo>
                  <a:pt x="33" y="19"/>
                  <a:pt x="33" y="20"/>
                  <a:pt x="32" y="20"/>
                </a:cubicBezTo>
                <a:close/>
                <a:moveTo>
                  <a:pt x="0" y="4"/>
                </a:moveTo>
                <a:cubicBezTo>
                  <a:pt x="9" y="10"/>
                  <a:pt x="9" y="10"/>
                  <a:pt x="9" y="10"/>
                </a:cubicBezTo>
                <a:cubicBezTo>
                  <a:pt x="0" y="17"/>
                  <a:pt x="0" y="17"/>
                  <a:pt x="0" y="17"/>
                </a:cubicBezTo>
                <a:lnTo>
                  <a:pt x="0" y="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30" name="Freeform 209">
            <a:extLst>
              <a:ext uri="{FF2B5EF4-FFF2-40B4-BE49-F238E27FC236}">
                <a16:creationId xmlns:a16="http://schemas.microsoft.com/office/drawing/2014/main" id="{4FCF4031-8C46-4DEE-BFF4-7737EEF135E5}"/>
              </a:ext>
            </a:extLst>
          </p:cNvPr>
          <p:cNvSpPr>
            <a:spLocks noEditPoints="1"/>
          </p:cNvSpPr>
          <p:nvPr/>
        </p:nvSpPr>
        <p:spPr bwMode="auto">
          <a:xfrm>
            <a:off x="1464156" y="5436197"/>
            <a:ext cx="524917" cy="409491"/>
          </a:xfrm>
          <a:custGeom>
            <a:avLst/>
            <a:gdLst>
              <a:gd name="T0" fmla="*/ 17 w 36"/>
              <a:gd name="T1" fmla="*/ 4 h 28"/>
              <a:gd name="T2" fmla="*/ 17 w 36"/>
              <a:gd name="T3" fmla="*/ 4 h 28"/>
              <a:gd name="T4" fmla="*/ 17 w 36"/>
              <a:gd name="T5" fmla="*/ 15 h 28"/>
              <a:gd name="T6" fmla="*/ 7 w 36"/>
              <a:gd name="T7" fmla="*/ 9 h 28"/>
              <a:gd name="T8" fmla="*/ 7 w 36"/>
              <a:gd name="T9" fmla="*/ 9 h 28"/>
              <a:gd name="T10" fmla="*/ 19 w 36"/>
              <a:gd name="T11" fmla="*/ 14 h 28"/>
              <a:gd name="T12" fmla="*/ 19 w 36"/>
              <a:gd name="T13" fmla="*/ 15 h 28"/>
              <a:gd name="T14" fmla="*/ 30 w 36"/>
              <a:gd name="T15" fmla="*/ 9 h 28"/>
              <a:gd name="T16" fmla="*/ 19 w 36"/>
              <a:gd name="T17" fmla="*/ 4 h 28"/>
              <a:gd name="T18" fmla="*/ 19 w 36"/>
              <a:gd name="T19" fmla="*/ 4 h 28"/>
              <a:gd name="T20" fmla="*/ 5 w 36"/>
              <a:gd name="T21" fmla="*/ 10 h 28"/>
              <a:gd name="T22" fmla="*/ 0 w 36"/>
              <a:gd name="T23" fmla="*/ 12 h 28"/>
              <a:gd name="T24" fmla="*/ 0 w 36"/>
              <a:gd name="T25" fmla="*/ 13 h 28"/>
              <a:gd name="T26" fmla="*/ 12 w 36"/>
              <a:gd name="T27" fmla="*/ 18 h 28"/>
              <a:gd name="T28" fmla="*/ 16 w 36"/>
              <a:gd name="T29" fmla="*/ 16 h 28"/>
              <a:gd name="T30" fmla="*/ 36 w 36"/>
              <a:gd name="T31" fmla="*/ 6 h 28"/>
              <a:gd name="T32" fmla="*/ 36 w 36"/>
              <a:gd name="T33" fmla="*/ 6 h 28"/>
              <a:gd name="T34" fmla="*/ 31 w 36"/>
              <a:gd name="T35" fmla="*/ 8 h 28"/>
              <a:gd name="T36" fmla="*/ 20 w 36"/>
              <a:gd name="T37" fmla="*/ 3 h 28"/>
              <a:gd name="T38" fmla="*/ 24 w 36"/>
              <a:gd name="T39" fmla="*/ 0 h 28"/>
              <a:gd name="T40" fmla="*/ 36 w 36"/>
              <a:gd name="T41" fmla="*/ 6 h 28"/>
              <a:gd name="T42" fmla="*/ 36 w 36"/>
              <a:gd name="T43" fmla="*/ 12 h 28"/>
              <a:gd name="T44" fmla="*/ 25 w 36"/>
              <a:gd name="T45" fmla="*/ 18 h 28"/>
              <a:gd name="T46" fmla="*/ 20 w 36"/>
              <a:gd name="T47" fmla="*/ 16 h 28"/>
              <a:gd name="T48" fmla="*/ 20 w 36"/>
              <a:gd name="T49" fmla="*/ 15 h 28"/>
              <a:gd name="T50" fmla="*/ 31 w 36"/>
              <a:gd name="T51" fmla="*/ 10 h 28"/>
              <a:gd name="T52" fmla="*/ 16 w 36"/>
              <a:gd name="T53" fmla="*/ 2 h 28"/>
              <a:gd name="T54" fmla="*/ 11 w 36"/>
              <a:gd name="T55" fmla="*/ 0 h 28"/>
              <a:gd name="T56" fmla="*/ 0 w 36"/>
              <a:gd name="T57" fmla="*/ 6 h 28"/>
              <a:gd name="T58" fmla="*/ 5 w 36"/>
              <a:gd name="T59" fmla="*/ 8 h 28"/>
              <a:gd name="T60" fmla="*/ 16 w 36"/>
              <a:gd name="T61" fmla="*/ 3 h 28"/>
              <a:gd name="T62" fmla="*/ 16 w 36"/>
              <a:gd name="T63" fmla="*/ 2 h 28"/>
              <a:gd name="T64" fmla="*/ 19 w 36"/>
              <a:gd name="T65" fmla="*/ 28 h 28"/>
              <a:gd name="T66" fmla="*/ 19 w 36"/>
              <a:gd name="T67" fmla="*/ 28 h 28"/>
              <a:gd name="T68" fmla="*/ 30 w 36"/>
              <a:gd name="T69" fmla="*/ 22 h 28"/>
              <a:gd name="T70" fmla="*/ 30 w 36"/>
              <a:gd name="T71" fmla="*/ 17 h 28"/>
              <a:gd name="T72" fmla="*/ 25 w 36"/>
              <a:gd name="T73" fmla="*/ 19 h 28"/>
              <a:gd name="T74" fmla="*/ 24 w 36"/>
              <a:gd name="T75" fmla="*/ 19 h 28"/>
              <a:gd name="T76" fmla="*/ 19 w 36"/>
              <a:gd name="T77" fmla="*/ 17 h 28"/>
              <a:gd name="T78" fmla="*/ 19 w 36"/>
              <a:gd name="T79" fmla="*/ 17 h 28"/>
              <a:gd name="T80" fmla="*/ 6 w 36"/>
              <a:gd name="T81" fmla="*/ 17 h 28"/>
              <a:gd name="T82" fmla="*/ 11 w 36"/>
              <a:gd name="T83" fmla="*/ 19 h 28"/>
              <a:gd name="T84" fmla="*/ 17 w 36"/>
              <a:gd name="T85" fmla="*/ 17 h 28"/>
              <a:gd name="T86" fmla="*/ 17 w 36"/>
              <a:gd name="T87" fmla="*/ 17 h 28"/>
              <a:gd name="T88" fmla="*/ 17 w 36"/>
              <a:gd name="T89" fmla="*/ 28 h 28"/>
              <a:gd name="T90" fmla="*/ 6 w 36"/>
              <a:gd name="T91" fmla="*/ 23 h 28"/>
              <a:gd name="T92" fmla="*/ 6 w 36"/>
              <a:gd name="T93" fmla="*/ 17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6" h="28">
                <a:moveTo>
                  <a:pt x="7" y="9"/>
                </a:move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14"/>
                  <a:pt x="17" y="14"/>
                  <a:pt x="17" y="14"/>
                </a:cubicBezTo>
                <a:cubicBezTo>
                  <a:pt x="17" y="14"/>
                  <a:pt x="17" y="15"/>
                  <a:pt x="17" y="15"/>
                </a:cubicBezTo>
                <a:cubicBezTo>
                  <a:pt x="17" y="15"/>
                  <a:pt x="17" y="15"/>
                  <a:pt x="17" y="15"/>
                </a:cubicBezTo>
                <a:cubicBezTo>
                  <a:pt x="7" y="9"/>
                  <a:pt x="7" y="9"/>
                  <a:pt x="7" y="9"/>
                </a:cubicBezTo>
                <a:cubicBezTo>
                  <a:pt x="6" y="9"/>
                  <a:pt x="6" y="9"/>
                  <a:pt x="6" y="9"/>
                </a:cubicBezTo>
                <a:cubicBezTo>
                  <a:pt x="6" y="9"/>
                  <a:pt x="6" y="9"/>
                  <a:pt x="7" y="9"/>
                </a:cubicBezTo>
                <a:close/>
                <a:moveTo>
                  <a:pt x="19" y="4"/>
                </a:moveTo>
                <a:cubicBezTo>
                  <a:pt x="19" y="14"/>
                  <a:pt x="19" y="14"/>
                  <a:pt x="19" y="14"/>
                </a:cubicBezTo>
                <a:cubicBezTo>
                  <a:pt x="19" y="14"/>
                  <a:pt x="19" y="15"/>
                  <a:pt x="19" y="15"/>
                </a:cubicBezTo>
                <a:cubicBezTo>
                  <a:pt x="19" y="15"/>
                  <a:pt x="19" y="15"/>
                  <a:pt x="19" y="15"/>
                </a:cubicBezTo>
                <a:cubicBezTo>
                  <a:pt x="29" y="9"/>
                  <a:pt x="29" y="9"/>
                  <a:pt x="29" y="9"/>
                </a:cubicBezTo>
                <a:cubicBezTo>
                  <a:pt x="30" y="9"/>
                  <a:pt x="30" y="9"/>
                  <a:pt x="30" y="9"/>
                </a:cubicBezTo>
                <a:cubicBezTo>
                  <a:pt x="30" y="9"/>
                  <a:pt x="30" y="9"/>
                  <a:pt x="29" y="9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lose/>
                <a:moveTo>
                  <a:pt x="16" y="15"/>
                </a:moveTo>
                <a:cubicBezTo>
                  <a:pt x="5" y="10"/>
                  <a:pt x="5" y="10"/>
                  <a:pt x="5" y="10"/>
                </a:cubicBezTo>
                <a:cubicBezTo>
                  <a:pt x="5" y="10"/>
                  <a:pt x="5" y="10"/>
                  <a:pt x="5" y="10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3"/>
                  <a:pt x="0" y="13"/>
                  <a:pt x="0" y="13"/>
                </a:cubicBezTo>
                <a:cubicBezTo>
                  <a:pt x="11" y="18"/>
                  <a:pt x="11" y="18"/>
                  <a:pt x="11" y="18"/>
                </a:cubicBezTo>
                <a:cubicBezTo>
                  <a:pt x="11" y="18"/>
                  <a:pt x="12" y="18"/>
                  <a:pt x="12" y="18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16"/>
                  <a:pt x="16" y="15"/>
                  <a:pt x="16" y="15"/>
                </a:cubicBezTo>
                <a:close/>
                <a:moveTo>
                  <a:pt x="36" y="6"/>
                </a:moveTo>
                <a:cubicBezTo>
                  <a:pt x="36" y="6"/>
                  <a:pt x="36" y="6"/>
                  <a:pt x="36" y="6"/>
                </a:cubicBezTo>
                <a:cubicBezTo>
                  <a:pt x="36" y="6"/>
                  <a:pt x="36" y="6"/>
                  <a:pt x="36" y="6"/>
                </a:cubicBezTo>
                <a:cubicBezTo>
                  <a:pt x="31" y="8"/>
                  <a:pt x="31" y="8"/>
                  <a:pt x="31" y="8"/>
                </a:cubicBezTo>
                <a:cubicBezTo>
                  <a:pt x="31" y="8"/>
                  <a:pt x="31" y="8"/>
                  <a:pt x="31" y="8"/>
                </a:cubicBezTo>
                <a:cubicBezTo>
                  <a:pt x="20" y="3"/>
                  <a:pt x="20" y="3"/>
                  <a:pt x="20" y="3"/>
                </a:cubicBezTo>
                <a:cubicBezTo>
                  <a:pt x="20" y="3"/>
                  <a:pt x="20" y="3"/>
                  <a:pt x="20" y="3"/>
                </a:cubicBezTo>
                <a:cubicBezTo>
                  <a:pt x="20" y="3"/>
                  <a:pt x="20" y="2"/>
                  <a:pt x="20" y="2"/>
                </a:cubicBezTo>
                <a:cubicBezTo>
                  <a:pt x="24" y="0"/>
                  <a:pt x="24" y="0"/>
                  <a:pt x="24" y="0"/>
                </a:cubicBezTo>
                <a:cubicBezTo>
                  <a:pt x="24" y="0"/>
                  <a:pt x="25" y="0"/>
                  <a:pt x="25" y="0"/>
                </a:cubicBezTo>
                <a:cubicBezTo>
                  <a:pt x="36" y="6"/>
                  <a:pt x="36" y="6"/>
                  <a:pt x="36" y="6"/>
                </a:cubicBezTo>
                <a:close/>
                <a:moveTo>
                  <a:pt x="36" y="12"/>
                </a:moveTo>
                <a:cubicBezTo>
                  <a:pt x="36" y="12"/>
                  <a:pt x="36" y="12"/>
                  <a:pt x="36" y="12"/>
                </a:cubicBezTo>
                <a:cubicBezTo>
                  <a:pt x="36" y="13"/>
                  <a:pt x="36" y="13"/>
                  <a:pt x="36" y="13"/>
                </a:cubicBezTo>
                <a:cubicBezTo>
                  <a:pt x="25" y="18"/>
                  <a:pt x="25" y="18"/>
                  <a:pt x="25" y="18"/>
                </a:cubicBezTo>
                <a:cubicBezTo>
                  <a:pt x="25" y="18"/>
                  <a:pt x="24" y="18"/>
                  <a:pt x="24" y="18"/>
                </a:cubicBezTo>
                <a:cubicBezTo>
                  <a:pt x="20" y="16"/>
                  <a:pt x="20" y="16"/>
                  <a:pt x="20" y="16"/>
                </a:cubicBezTo>
                <a:cubicBezTo>
                  <a:pt x="20" y="16"/>
                  <a:pt x="20" y="16"/>
                  <a:pt x="20" y="16"/>
                </a:cubicBezTo>
                <a:cubicBezTo>
                  <a:pt x="20" y="16"/>
                  <a:pt x="20" y="15"/>
                  <a:pt x="20" y="15"/>
                </a:cubicBezTo>
                <a:cubicBezTo>
                  <a:pt x="31" y="10"/>
                  <a:pt x="31" y="10"/>
                  <a:pt x="31" y="10"/>
                </a:cubicBezTo>
                <a:cubicBezTo>
                  <a:pt x="31" y="10"/>
                  <a:pt x="31" y="10"/>
                  <a:pt x="31" y="10"/>
                </a:cubicBezTo>
                <a:cubicBezTo>
                  <a:pt x="36" y="12"/>
                  <a:pt x="36" y="12"/>
                  <a:pt x="36" y="12"/>
                </a:cubicBezTo>
                <a:close/>
                <a:moveTo>
                  <a:pt x="16" y="2"/>
                </a:moveTo>
                <a:cubicBezTo>
                  <a:pt x="12" y="0"/>
                  <a:pt x="12" y="0"/>
                  <a:pt x="12" y="0"/>
                </a:cubicBezTo>
                <a:cubicBezTo>
                  <a:pt x="12" y="0"/>
                  <a:pt x="11" y="0"/>
                  <a:pt x="11" y="0"/>
                </a:cubicBezTo>
                <a:cubicBezTo>
                  <a:pt x="0" y="6"/>
                  <a:pt x="0" y="6"/>
                  <a:pt x="0" y="6"/>
                </a:cubicBezTo>
                <a:cubicBezTo>
                  <a:pt x="0" y="6"/>
                  <a:pt x="0" y="6"/>
                  <a:pt x="0" y="6"/>
                </a:cubicBezTo>
                <a:cubicBezTo>
                  <a:pt x="0" y="6"/>
                  <a:pt x="0" y="6"/>
                  <a:pt x="0" y="6"/>
                </a:cubicBezTo>
                <a:cubicBezTo>
                  <a:pt x="5" y="8"/>
                  <a:pt x="5" y="8"/>
                  <a:pt x="5" y="8"/>
                </a:cubicBezTo>
                <a:cubicBezTo>
                  <a:pt x="5" y="8"/>
                  <a:pt x="5" y="8"/>
                  <a:pt x="5" y="8"/>
                </a:cubicBezTo>
                <a:cubicBezTo>
                  <a:pt x="16" y="3"/>
                  <a:pt x="16" y="3"/>
                  <a:pt x="16" y="3"/>
                </a:cubicBezTo>
                <a:cubicBezTo>
                  <a:pt x="16" y="3"/>
                  <a:pt x="16" y="3"/>
                  <a:pt x="16" y="3"/>
                </a:cubicBezTo>
                <a:cubicBezTo>
                  <a:pt x="16" y="3"/>
                  <a:pt x="16" y="2"/>
                  <a:pt x="16" y="2"/>
                </a:cubicBezTo>
                <a:close/>
                <a:moveTo>
                  <a:pt x="19" y="17"/>
                </a:moveTo>
                <a:cubicBezTo>
                  <a:pt x="19" y="28"/>
                  <a:pt x="19" y="28"/>
                  <a:pt x="19" y="28"/>
                </a:cubicBezTo>
                <a:cubicBezTo>
                  <a:pt x="19" y="28"/>
                  <a:pt x="19" y="28"/>
                  <a:pt x="19" y="28"/>
                </a:cubicBezTo>
                <a:cubicBezTo>
                  <a:pt x="19" y="28"/>
                  <a:pt x="19" y="28"/>
                  <a:pt x="19" y="28"/>
                </a:cubicBezTo>
                <a:cubicBezTo>
                  <a:pt x="30" y="23"/>
                  <a:pt x="30" y="23"/>
                  <a:pt x="30" y="23"/>
                </a:cubicBezTo>
                <a:cubicBezTo>
                  <a:pt x="30" y="23"/>
                  <a:pt x="30" y="22"/>
                  <a:pt x="30" y="22"/>
                </a:cubicBezTo>
                <a:cubicBezTo>
                  <a:pt x="30" y="17"/>
                  <a:pt x="30" y="17"/>
                  <a:pt x="30" y="17"/>
                </a:cubicBezTo>
                <a:cubicBezTo>
                  <a:pt x="30" y="17"/>
                  <a:pt x="30" y="17"/>
                  <a:pt x="30" y="17"/>
                </a:cubicBezTo>
                <a:cubicBezTo>
                  <a:pt x="30" y="17"/>
                  <a:pt x="30" y="17"/>
                  <a:pt x="30" y="17"/>
                </a:cubicBezTo>
                <a:cubicBezTo>
                  <a:pt x="25" y="19"/>
                  <a:pt x="25" y="19"/>
                  <a:pt x="25" y="19"/>
                </a:cubicBezTo>
                <a:cubicBezTo>
                  <a:pt x="25" y="19"/>
                  <a:pt x="25" y="19"/>
                  <a:pt x="25" y="19"/>
                </a:cubicBezTo>
                <a:cubicBezTo>
                  <a:pt x="25" y="19"/>
                  <a:pt x="24" y="19"/>
                  <a:pt x="24" y="19"/>
                </a:cubicBezTo>
                <a:cubicBezTo>
                  <a:pt x="24" y="19"/>
                  <a:pt x="24" y="19"/>
                  <a:pt x="24" y="19"/>
                </a:cubicBezTo>
                <a:cubicBezTo>
                  <a:pt x="19" y="17"/>
                  <a:pt x="19" y="17"/>
                  <a:pt x="19" y="17"/>
                </a:cubicBezTo>
                <a:cubicBezTo>
                  <a:pt x="19" y="17"/>
                  <a:pt x="19" y="17"/>
                  <a:pt x="19" y="17"/>
                </a:cubicBezTo>
                <a:cubicBezTo>
                  <a:pt x="19" y="17"/>
                  <a:pt x="19" y="17"/>
                  <a:pt x="19" y="17"/>
                </a:cubicBezTo>
                <a:close/>
                <a:moveTo>
                  <a:pt x="6" y="17"/>
                </a:moveTo>
                <a:cubicBezTo>
                  <a:pt x="6" y="17"/>
                  <a:pt x="6" y="17"/>
                  <a:pt x="6" y="17"/>
                </a:cubicBezTo>
                <a:cubicBezTo>
                  <a:pt x="6" y="17"/>
                  <a:pt x="6" y="17"/>
                  <a:pt x="6" y="17"/>
                </a:cubicBezTo>
                <a:cubicBezTo>
                  <a:pt x="11" y="19"/>
                  <a:pt x="11" y="19"/>
                  <a:pt x="11" y="19"/>
                </a:cubicBezTo>
                <a:cubicBezTo>
                  <a:pt x="11" y="19"/>
                  <a:pt x="12" y="19"/>
                  <a:pt x="12" y="19"/>
                </a:cubicBezTo>
                <a:cubicBezTo>
                  <a:pt x="17" y="17"/>
                  <a:pt x="17" y="17"/>
                  <a:pt x="17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7" y="28"/>
                  <a:pt x="17" y="28"/>
                  <a:pt x="17" y="28"/>
                </a:cubicBezTo>
                <a:cubicBezTo>
                  <a:pt x="17" y="28"/>
                  <a:pt x="17" y="28"/>
                  <a:pt x="17" y="28"/>
                </a:cubicBezTo>
                <a:cubicBezTo>
                  <a:pt x="17" y="28"/>
                  <a:pt x="17" y="28"/>
                  <a:pt x="17" y="28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2"/>
                  <a:pt x="6" y="22"/>
                </a:cubicBezTo>
                <a:lnTo>
                  <a:pt x="6" y="1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31" name="Freeform 248">
            <a:extLst>
              <a:ext uri="{FF2B5EF4-FFF2-40B4-BE49-F238E27FC236}">
                <a16:creationId xmlns:a16="http://schemas.microsoft.com/office/drawing/2014/main" id="{AFBB3901-C536-4CE8-8ED8-CB03EB28FA1C}"/>
              </a:ext>
            </a:extLst>
          </p:cNvPr>
          <p:cNvSpPr>
            <a:spLocks noEditPoints="1"/>
          </p:cNvSpPr>
          <p:nvPr/>
        </p:nvSpPr>
        <p:spPr bwMode="auto">
          <a:xfrm>
            <a:off x="5052236" y="5143534"/>
            <a:ext cx="480945" cy="480945"/>
          </a:xfrm>
          <a:custGeom>
            <a:avLst/>
            <a:gdLst>
              <a:gd name="T0" fmla="*/ 18 w 28"/>
              <a:gd name="T1" fmla="*/ 23 h 28"/>
              <a:gd name="T2" fmla="*/ 18 w 28"/>
              <a:gd name="T3" fmla="*/ 9 h 28"/>
              <a:gd name="T4" fmla="*/ 15 w 28"/>
              <a:gd name="T5" fmla="*/ 6 h 28"/>
              <a:gd name="T6" fmla="*/ 13 w 28"/>
              <a:gd name="T7" fmla="*/ 6 h 28"/>
              <a:gd name="T8" fmla="*/ 11 w 28"/>
              <a:gd name="T9" fmla="*/ 9 h 28"/>
              <a:gd name="T10" fmla="*/ 11 w 28"/>
              <a:gd name="T11" fmla="*/ 23 h 28"/>
              <a:gd name="T12" fmla="*/ 13 w 28"/>
              <a:gd name="T13" fmla="*/ 25 h 28"/>
              <a:gd name="T14" fmla="*/ 15 w 28"/>
              <a:gd name="T15" fmla="*/ 25 h 28"/>
              <a:gd name="T16" fmla="*/ 18 w 28"/>
              <a:gd name="T17" fmla="*/ 23 h 28"/>
              <a:gd name="T18" fmla="*/ 6 w 28"/>
              <a:gd name="T19" fmla="*/ 25 h 28"/>
              <a:gd name="T20" fmla="*/ 3 w 28"/>
              <a:gd name="T21" fmla="*/ 25 h 28"/>
              <a:gd name="T22" fmla="*/ 1 w 28"/>
              <a:gd name="T23" fmla="*/ 23 h 28"/>
              <a:gd name="T24" fmla="*/ 1 w 28"/>
              <a:gd name="T25" fmla="*/ 16 h 28"/>
              <a:gd name="T26" fmla="*/ 3 w 28"/>
              <a:gd name="T27" fmla="*/ 14 h 28"/>
              <a:gd name="T28" fmla="*/ 6 w 28"/>
              <a:gd name="T29" fmla="*/ 14 h 28"/>
              <a:gd name="T30" fmla="*/ 8 w 28"/>
              <a:gd name="T31" fmla="*/ 16 h 28"/>
              <a:gd name="T32" fmla="*/ 8 w 28"/>
              <a:gd name="T33" fmla="*/ 23 h 28"/>
              <a:gd name="T34" fmla="*/ 6 w 28"/>
              <a:gd name="T35" fmla="*/ 25 h 28"/>
              <a:gd name="T36" fmla="*/ 25 w 28"/>
              <a:gd name="T37" fmla="*/ 25 h 28"/>
              <a:gd name="T38" fmla="*/ 22 w 28"/>
              <a:gd name="T39" fmla="*/ 25 h 28"/>
              <a:gd name="T40" fmla="*/ 20 w 28"/>
              <a:gd name="T41" fmla="*/ 23 h 28"/>
              <a:gd name="T42" fmla="*/ 20 w 28"/>
              <a:gd name="T43" fmla="*/ 2 h 28"/>
              <a:gd name="T44" fmla="*/ 22 w 28"/>
              <a:gd name="T45" fmla="*/ 0 h 28"/>
              <a:gd name="T46" fmla="*/ 25 w 28"/>
              <a:gd name="T47" fmla="*/ 0 h 28"/>
              <a:gd name="T48" fmla="*/ 27 w 28"/>
              <a:gd name="T49" fmla="*/ 2 h 28"/>
              <a:gd name="T50" fmla="*/ 27 w 28"/>
              <a:gd name="T51" fmla="*/ 23 h 28"/>
              <a:gd name="T52" fmla="*/ 25 w 28"/>
              <a:gd name="T53" fmla="*/ 25 h 28"/>
              <a:gd name="T54" fmla="*/ 0 w 28"/>
              <a:gd name="T55" fmla="*/ 28 h 28"/>
              <a:gd name="T56" fmla="*/ 0 w 28"/>
              <a:gd name="T57" fmla="*/ 27 h 28"/>
              <a:gd name="T58" fmla="*/ 0 w 28"/>
              <a:gd name="T59" fmla="*/ 26 h 28"/>
              <a:gd name="T60" fmla="*/ 28 w 28"/>
              <a:gd name="T61" fmla="*/ 26 h 28"/>
              <a:gd name="T62" fmla="*/ 28 w 28"/>
              <a:gd name="T63" fmla="*/ 27 h 28"/>
              <a:gd name="T64" fmla="*/ 28 w 28"/>
              <a:gd name="T65" fmla="*/ 28 h 28"/>
              <a:gd name="T66" fmla="*/ 28 w 28"/>
              <a:gd name="T67" fmla="*/ 28 h 28"/>
              <a:gd name="T68" fmla="*/ 0 w 28"/>
              <a:gd name="T69" fmla="*/ 28 h 28"/>
              <a:gd name="T70" fmla="*/ 0 w 28"/>
              <a:gd name="T71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8" h="28">
                <a:moveTo>
                  <a:pt x="18" y="23"/>
                </a:moveTo>
                <a:cubicBezTo>
                  <a:pt x="18" y="9"/>
                  <a:pt x="18" y="9"/>
                  <a:pt x="18" y="9"/>
                </a:cubicBezTo>
                <a:cubicBezTo>
                  <a:pt x="18" y="7"/>
                  <a:pt x="17" y="6"/>
                  <a:pt x="15" y="6"/>
                </a:cubicBezTo>
                <a:cubicBezTo>
                  <a:pt x="13" y="6"/>
                  <a:pt x="13" y="6"/>
                  <a:pt x="13" y="6"/>
                </a:cubicBezTo>
                <a:cubicBezTo>
                  <a:pt x="12" y="6"/>
                  <a:pt x="11" y="7"/>
                  <a:pt x="11" y="9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4"/>
                  <a:pt x="12" y="25"/>
                  <a:pt x="13" y="25"/>
                </a:cubicBezTo>
                <a:cubicBezTo>
                  <a:pt x="14" y="25"/>
                  <a:pt x="15" y="25"/>
                  <a:pt x="15" y="25"/>
                </a:cubicBezTo>
                <a:cubicBezTo>
                  <a:pt x="17" y="25"/>
                  <a:pt x="18" y="24"/>
                  <a:pt x="18" y="23"/>
                </a:cubicBezTo>
                <a:close/>
                <a:moveTo>
                  <a:pt x="6" y="25"/>
                </a:moveTo>
                <a:cubicBezTo>
                  <a:pt x="5" y="25"/>
                  <a:pt x="4" y="25"/>
                  <a:pt x="3" y="25"/>
                </a:cubicBezTo>
                <a:cubicBezTo>
                  <a:pt x="2" y="25"/>
                  <a:pt x="1" y="24"/>
                  <a:pt x="1" y="23"/>
                </a:cubicBezTo>
                <a:cubicBezTo>
                  <a:pt x="1" y="16"/>
                  <a:pt x="1" y="16"/>
                  <a:pt x="1" y="16"/>
                </a:cubicBezTo>
                <a:cubicBezTo>
                  <a:pt x="1" y="15"/>
                  <a:pt x="2" y="14"/>
                  <a:pt x="3" y="14"/>
                </a:cubicBezTo>
                <a:cubicBezTo>
                  <a:pt x="6" y="14"/>
                  <a:pt x="6" y="14"/>
                  <a:pt x="6" y="14"/>
                </a:cubicBezTo>
                <a:cubicBezTo>
                  <a:pt x="7" y="14"/>
                  <a:pt x="8" y="15"/>
                  <a:pt x="8" y="16"/>
                </a:cubicBezTo>
                <a:cubicBezTo>
                  <a:pt x="8" y="23"/>
                  <a:pt x="8" y="23"/>
                  <a:pt x="8" y="23"/>
                </a:cubicBezTo>
                <a:cubicBezTo>
                  <a:pt x="8" y="24"/>
                  <a:pt x="7" y="25"/>
                  <a:pt x="6" y="25"/>
                </a:cubicBezTo>
                <a:close/>
                <a:moveTo>
                  <a:pt x="25" y="25"/>
                </a:moveTo>
                <a:cubicBezTo>
                  <a:pt x="24" y="25"/>
                  <a:pt x="23" y="25"/>
                  <a:pt x="22" y="25"/>
                </a:cubicBezTo>
                <a:cubicBezTo>
                  <a:pt x="21" y="25"/>
                  <a:pt x="20" y="24"/>
                  <a:pt x="20" y="23"/>
                </a:cubicBezTo>
                <a:cubicBezTo>
                  <a:pt x="20" y="2"/>
                  <a:pt x="20" y="2"/>
                  <a:pt x="20" y="2"/>
                </a:cubicBezTo>
                <a:cubicBezTo>
                  <a:pt x="20" y="1"/>
                  <a:pt x="21" y="0"/>
                  <a:pt x="22" y="0"/>
                </a:cubicBezTo>
                <a:cubicBezTo>
                  <a:pt x="23" y="0"/>
                  <a:pt x="24" y="0"/>
                  <a:pt x="25" y="0"/>
                </a:cubicBezTo>
                <a:cubicBezTo>
                  <a:pt x="26" y="0"/>
                  <a:pt x="27" y="1"/>
                  <a:pt x="27" y="2"/>
                </a:cubicBezTo>
                <a:cubicBezTo>
                  <a:pt x="27" y="23"/>
                  <a:pt x="27" y="23"/>
                  <a:pt x="27" y="23"/>
                </a:cubicBezTo>
                <a:cubicBezTo>
                  <a:pt x="27" y="24"/>
                  <a:pt x="26" y="25"/>
                  <a:pt x="25" y="25"/>
                </a:cubicBezTo>
                <a:close/>
                <a:moveTo>
                  <a:pt x="0" y="28"/>
                </a:moveTo>
                <a:cubicBezTo>
                  <a:pt x="0" y="27"/>
                  <a:pt x="0" y="27"/>
                  <a:pt x="0" y="27"/>
                </a:cubicBezTo>
                <a:cubicBezTo>
                  <a:pt x="0" y="26"/>
                  <a:pt x="0" y="26"/>
                  <a:pt x="0" y="26"/>
                </a:cubicBezTo>
                <a:cubicBezTo>
                  <a:pt x="28" y="26"/>
                  <a:pt x="28" y="26"/>
                  <a:pt x="28" y="26"/>
                </a:cubicBezTo>
                <a:cubicBezTo>
                  <a:pt x="28" y="26"/>
                  <a:pt x="28" y="26"/>
                  <a:pt x="28" y="27"/>
                </a:cubicBezTo>
                <a:cubicBezTo>
                  <a:pt x="28" y="28"/>
                  <a:pt x="28" y="28"/>
                  <a:pt x="28" y="28"/>
                </a:cubicBezTo>
                <a:cubicBezTo>
                  <a:pt x="28" y="28"/>
                  <a:pt x="28" y="28"/>
                  <a:pt x="28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8"/>
                  <a:pt x="0" y="28"/>
                  <a:pt x="0" y="2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B579EDE4-3907-4D0D-97FC-4E1824FAC550}"/>
              </a:ext>
            </a:extLst>
          </p:cNvPr>
          <p:cNvSpPr/>
          <p:nvPr/>
        </p:nvSpPr>
        <p:spPr>
          <a:xfrm>
            <a:off x="4218988" y="5709975"/>
            <a:ext cx="21445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F2CF9657-2614-45E0-9F6B-6F44C7193993}"/>
              </a:ext>
            </a:extLst>
          </p:cNvPr>
          <p:cNvSpPr/>
          <p:nvPr/>
        </p:nvSpPr>
        <p:spPr>
          <a:xfrm>
            <a:off x="2389380" y="4517942"/>
            <a:ext cx="166168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DEEBE1EA-3F8B-4221-B769-0814F53A8CE3}"/>
              </a:ext>
            </a:extLst>
          </p:cNvPr>
          <p:cNvSpPr/>
          <p:nvPr/>
        </p:nvSpPr>
        <p:spPr>
          <a:xfrm>
            <a:off x="654356" y="5915962"/>
            <a:ext cx="21445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453C8AE-645B-41A2-9129-B3FD4AE969B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26D4752-EBDD-4DE1-AC7A-E8866A6BF44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9864506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6F34E99C-777E-4FD1-BBE9-344390989153}"/>
              </a:ext>
            </a:extLst>
          </p:cNvPr>
          <p:cNvSpPr/>
          <p:nvPr/>
        </p:nvSpPr>
        <p:spPr>
          <a:xfrm flipH="1">
            <a:off x="8601074" y="-5820"/>
            <a:ext cx="3590925" cy="6863820"/>
          </a:xfrm>
          <a:custGeom>
            <a:avLst/>
            <a:gdLst>
              <a:gd name="connsiteX0" fmla="*/ 4933949 w 4933949"/>
              <a:gd name="connsiteY0" fmla="*/ 0 h 5686425"/>
              <a:gd name="connsiteX1" fmla="*/ 0 w 4933949"/>
              <a:gd name="connsiteY1" fmla="*/ 0 h 5686425"/>
              <a:gd name="connsiteX2" fmla="*/ 0 w 4933949"/>
              <a:gd name="connsiteY2" fmla="*/ 5686425 h 5686425"/>
              <a:gd name="connsiteX3" fmla="*/ 4933949 w 4933949"/>
              <a:gd name="connsiteY3" fmla="*/ 5686425 h 5686425"/>
              <a:gd name="connsiteX4" fmla="*/ 4933949 w 4933949"/>
              <a:gd name="connsiteY4" fmla="*/ 0 h 5686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33949" h="5686425">
                <a:moveTo>
                  <a:pt x="4933949" y="0"/>
                </a:moveTo>
                <a:lnTo>
                  <a:pt x="0" y="0"/>
                </a:lnTo>
                <a:lnTo>
                  <a:pt x="0" y="5686425"/>
                </a:lnTo>
                <a:lnTo>
                  <a:pt x="4933949" y="5686425"/>
                </a:lnTo>
                <a:lnTo>
                  <a:pt x="4933949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277B0067-2922-4B72-B1CB-E75947E72331}"/>
              </a:ext>
            </a:extLst>
          </p:cNvPr>
          <p:cNvSpPr/>
          <p:nvPr/>
        </p:nvSpPr>
        <p:spPr>
          <a:xfrm flipH="1">
            <a:off x="638175" y="-5820"/>
            <a:ext cx="7962900" cy="6863820"/>
          </a:xfrm>
          <a:custGeom>
            <a:avLst/>
            <a:gdLst>
              <a:gd name="connsiteX0" fmla="*/ 4933949 w 4933949"/>
              <a:gd name="connsiteY0" fmla="*/ 0 h 5686425"/>
              <a:gd name="connsiteX1" fmla="*/ 0 w 4933949"/>
              <a:gd name="connsiteY1" fmla="*/ 0 h 5686425"/>
              <a:gd name="connsiteX2" fmla="*/ 0 w 4933949"/>
              <a:gd name="connsiteY2" fmla="*/ 5686425 h 5686425"/>
              <a:gd name="connsiteX3" fmla="*/ 4933949 w 4933949"/>
              <a:gd name="connsiteY3" fmla="*/ 5686425 h 5686425"/>
              <a:gd name="connsiteX4" fmla="*/ 4933949 w 4933949"/>
              <a:gd name="connsiteY4" fmla="*/ 0 h 5686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33949" h="5686425">
                <a:moveTo>
                  <a:pt x="4933949" y="0"/>
                </a:moveTo>
                <a:lnTo>
                  <a:pt x="0" y="0"/>
                </a:lnTo>
                <a:lnTo>
                  <a:pt x="0" y="5686425"/>
                </a:lnTo>
                <a:lnTo>
                  <a:pt x="4933949" y="5686425"/>
                </a:lnTo>
                <a:lnTo>
                  <a:pt x="4933949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824548D-89F9-4E79-90B8-EB87C7ACD99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65CB653-B52A-457E-B021-F1EA33534C68}"/>
              </a:ext>
            </a:extLst>
          </p:cNvPr>
          <p:cNvSpPr txBox="1"/>
          <p:nvPr/>
        </p:nvSpPr>
        <p:spPr>
          <a:xfrm>
            <a:off x="1488281" y="1160324"/>
            <a:ext cx="375761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spc="6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TARGET GOAL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93F3E4A-9273-42A1-920A-8DE390725A69}"/>
              </a:ext>
            </a:extLst>
          </p:cNvPr>
          <p:cNvSpPr/>
          <p:nvPr/>
        </p:nvSpPr>
        <p:spPr>
          <a:xfrm>
            <a:off x="1470214" y="4187580"/>
            <a:ext cx="377568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Ut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wisi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enim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ad minim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veniam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quis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nostrud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exerci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tation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ullamcorper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suscipit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lobortis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nisl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aliquip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ex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ea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commodo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consequat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  <a:p>
            <a:pPr algn="just"/>
            <a:endParaRPr lang="en-ID" sz="1200" dirty="0">
              <a:solidFill>
                <a:schemeClr val="tx2"/>
              </a:solidFill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766CAA7-6CCB-44F0-A7F3-22AEDB409F71}"/>
              </a:ext>
            </a:extLst>
          </p:cNvPr>
          <p:cNvSpPr/>
          <p:nvPr/>
        </p:nvSpPr>
        <p:spPr>
          <a:xfrm>
            <a:off x="1488281" y="3574019"/>
            <a:ext cx="27327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3F443370-D79A-423A-9003-E2330AF8910B}"/>
              </a:ext>
            </a:extLst>
          </p:cNvPr>
          <p:cNvSpPr/>
          <p:nvPr/>
        </p:nvSpPr>
        <p:spPr>
          <a:xfrm>
            <a:off x="7364893" y="1678470"/>
            <a:ext cx="2472360" cy="2472360"/>
          </a:xfrm>
          <a:prstGeom prst="ellipse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71A0BCF-E3E0-491C-824D-D74A3819FF96}"/>
              </a:ext>
            </a:extLst>
          </p:cNvPr>
          <p:cNvSpPr txBox="1"/>
          <p:nvPr/>
        </p:nvSpPr>
        <p:spPr>
          <a:xfrm>
            <a:off x="7364892" y="2591484"/>
            <a:ext cx="2472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spc="600" dirty="0">
                <a:solidFill>
                  <a:schemeClr val="bg1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$80000</a:t>
            </a:r>
          </a:p>
        </p:txBody>
      </p:sp>
    </p:spTree>
    <p:extLst>
      <p:ext uri="{BB962C8B-B14F-4D97-AF65-F5344CB8AC3E}">
        <p14:creationId xmlns:p14="http://schemas.microsoft.com/office/powerpoint/2010/main" val="40971424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F67A7893-B2E4-4EDA-93E6-130B8E707E46}"/>
              </a:ext>
            </a:extLst>
          </p:cNvPr>
          <p:cNvSpPr/>
          <p:nvPr/>
        </p:nvSpPr>
        <p:spPr>
          <a:xfrm>
            <a:off x="0" y="3306"/>
            <a:ext cx="12192000" cy="685469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C72DB3A-C33C-4C0E-804D-96C7942ECCC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8D13D76-2593-4750-9305-DB1BF41F352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DE9364A7-FDE3-4CA0-9EB9-50D1B332018C}"/>
              </a:ext>
            </a:extLst>
          </p:cNvPr>
          <p:cNvSpPr/>
          <p:nvPr/>
        </p:nvSpPr>
        <p:spPr>
          <a:xfrm flipH="1">
            <a:off x="4305300" y="1053546"/>
            <a:ext cx="3581400" cy="4750905"/>
          </a:xfrm>
          <a:custGeom>
            <a:avLst/>
            <a:gdLst>
              <a:gd name="connsiteX0" fmla="*/ 4933949 w 4933949"/>
              <a:gd name="connsiteY0" fmla="*/ 0 h 5686425"/>
              <a:gd name="connsiteX1" fmla="*/ 0 w 4933949"/>
              <a:gd name="connsiteY1" fmla="*/ 0 h 5686425"/>
              <a:gd name="connsiteX2" fmla="*/ 0 w 4933949"/>
              <a:gd name="connsiteY2" fmla="*/ 5686425 h 5686425"/>
              <a:gd name="connsiteX3" fmla="*/ 4933949 w 4933949"/>
              <a:gd name="connsiteY3" fmla="*/ 5686425 h 5686425"/>
              <a:gd name="connsiteX4" fmla="*/ 4933949 w 4933949"/>
              <a:gd name="connsiteY4" fmla="*/ 0 h 5686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33949" h="5686425">
                <a:moveTo>
                  <a:pt x="4933949" y="0"/>
                </a:moveTo>
                <a:lnTo>
                  <a:pt x="0" y="0"/>
                </a:lnTo>
                <a:lnTo>
                  <a:pt x="0" y="5686425"/>
                </a:lnTo>
                <a:lnTo>
                  <a:pt x="4933949" y="5686425"/>
                </a:lnTo>
                <a:lnTo>
                  <a:pt x="4933949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C759A45-FC61-40AC-AE9D-DB34A560DFEA}"/>
              </a:ext>
            </a:extLst>
          </p:cNvPr>
          <p:cNvSpPr txBox="1"/>
          <p:nvPr/>
        </p:nvSpPr>
        <p:spPr>
          <a:xfrm>
            <a:off x="4217193" y="1674672"/>
            <a:ext cx="375761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spc="6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OUR GOALS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D089A2A-92D5-4234-AC0C-253AF0A9EBE5}"/>
              </a:ext>
            </a:extLst>
          </p:cNvPr>
          <p:cNvSpPr/>
          <p:nvPr/>
        </p:nvSpPr>
        <p:spPr>
          <a:xfrm>
            <a:off x="4840629" y="4062502"/>
            <a:ext cx="251074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B25A4CE-477D-405B-B164-A5066564C53B}"/>
              </a:ext>
            </a:extLst>
          </p:cNvPr>
          <p:cNvSpPr/>
          <p:nvPr/>
        </p:nvSpPr>
        <p:spPr>
          <a:xfrm>
            <a:off x="4729634" y="3666142"/>
            <a:ext cx="27327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</p:spTree>
    <p:extLst>
      <p:ext uri="{BB962C8B-B14F-4D97-AF65-F5344CB8AC3E}">
        <p14:creationId xmlns:p14="http://schemas.microsoft.com/office/powerpoint/2010/main" val="38042938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>
            <a:extLst>
              <a:ext uri="{FF2B5EF4-FFF2-40B4-BE49-F238E27FC236}">
                <a16:creationId xmlns:a16="http://schemas.microsoft.com/office/drawing/2014/main" id="{362B8B85-60D5-4280-8804-87AD931B38FA}"/>
              </a:ext>
            </a:extLst>
          </p:cNvPr>
          <p:cNvSpPr/>
          <p:nvPr/>
        </p:nvSpPr>
        <p:spPr>
          <a:xfrm flipH="1">
            <a:off x="-2" y="0"/>
            <a:ext cx="12191997" cy="6858000"/>
          </a:xfrm>
          <a:prstGeom prst="rtTriangl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6FD2923-3796-4A7E-8C46-BD66F401AA54}"/>
              </a:ext>
            </a:extLst>
          </p:cNvPr>
          <p:cNvSpPr txBox="1"/>
          <p:nvPr/>
        </p:nvSpPr>
        <p:spPr>
          <a:xfrm>
            <a:off x="1829603" y="1495923"/>
            <a:ext cx="375761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spc="6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OUR GOALS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8E1E34B-9CCC-4173-BF6C-D4AFBCC83C4A}"/>
              </a:ext>
            </a:extLst>
          </p:cNvPr>
          <p:cNvSpPr/>
          <p:nvPr/>
        </p:nvSpPr>
        <p:spPr>
          <a:xfrm>
            <a:off x="6119073" y="5059602"/>
            <a:ext cx="251074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D176D1C-60F3-49F5-AE5E-DA8CDC459D20}"/>
              </a:ext>
            </a:extLst>
          </p:cNvPr>
          <p:cNvSpPr/>
          <p:nvPr/>
        </p:nvSpPr>
        <p:spPr>
          <a:xfrm>
            <a:off x="6008078" y="4663242"/>
            <a:ext cx="27327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CBEC9F6-6DB1-4791-8B7A-71B48BE95129}"/>
              </a:ext>
            </a:extLst>
          </p:cNvPr>
          <p:cNvSpPr/>
          <p:nvPr/>
        </p:nvSpPr>
        <p:spPr>
          <a:xfrm>
            <a:off x="8856319" y="3514448"/>
            <a:ext cx="251074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DAEB6B6-BE56-4499-B7B9-82FDDADCA686}"/>
              </a:ext>
            </a:extLst>
          </p:cNvPr>
          <p:cNvSpPr/>
          <p:nvPr/>
        </p:nvSpPr>
        <p:spPr>
          <a:xfrm>
            <a:off x="8745324" y="3118088"/>
            <a:ext cx="27327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6F75AD3-C22D-4503-B037-985AEEFF6F25}"/>
              </a:ext>
            </a:extLst>
          </p:cNvPr>
          <p:cNvSpPr txBox="1"/>
          <p:nvPr/>
        </p:nvSpPr>
        <p:spPr>
          <a:xfrm>
            <a:off x="6008078" y="3739912"/>
            <a:ext cx="27327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spc="6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8K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CA695FC-2FE6-40D8-BAEC-10B6AA87AD95}"/>
              </a:ext>
            </a:extLst>
          </p:cNvPr>
          <p:cNvSpPr txBox="1"/>
          <p:nvPr/>
        </p:nvSpPr>
        <p:spPr>
          <a:xfrm>
            <a:off x="8745324" y="2115939"/>
            <a:ext cx="27327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spc="6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1M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5B513FC-A240-4F08-B30D-E81A4EAE236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7229643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>
            <a:extLst>
              <a:ext uri="{FF2B5EF4-FFF2-40B4-BE49-F238E27FC236}">
                <a16:creationId xmlns:a16="http://schemas.microsoft.com/office/drawing/2014/main" id="{5F71455E-61DC-46B9-94D3-CFC65A738FA3}"/>
              </a:ext>
            </a:extLst>
          </p:cNvPr>
          <p:cNvSpPr/>
          <p:nvPr/>
        </p:nvSpPr>
        <p:spPr>
          <a:xfrm rot="10800000" flipH="1">
            <a:off x="-2" y="0"/>
            <a:ext cx="12191997" cy="6858000"/>
          </a:xfrm>
          <a:prstGeom prst="rtTriangl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E55E5BC-26AD-4A9A-B7F2-5B8D36DC2C31}"/>
              </a:ext>
            </a:extLst>
          </p:cNvPr>
          <p:cNvSpPr txBox="1"/>
          <p:nvPr/>
        </p:nvSpPr>
        <p:spPr>
          <a:xfrm>
            <a:off x="1127901" y="1273468"/>
            <a:ext cx="375761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spc="6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OUR GOALS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C4E2127-C756-449D-95CF-9E91177FE07F}"/>
              </a:ext>
            </a:extLst>
          </p:cNvPr>
          <p:cNvSpPr/>
          <p:nvPr/>
        </p:nvSpPr>
        <p:spPr>
          <a:xfrm>
            <a:off x="1127901" y="5663351"/>
            <a:ext cx="27327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RETWEET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35854CE-03EF-4A42-92FE-1F2859729A69}"/>
              </a:ext>
            </a:extLst>
          </p:cNvPr>
          <p:cNvSpPr txBox="1"/>
          <p:nvPr/>
        </p:nvSpPr>
        <p:spPr>
          <a:xfrm>
            <a:off x="1127901" y="4661202"/>
            <a:ext cx="27327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spc="6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1M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9428BC-5463-48A2-BEB5-C4A5C5FF2687}"/>
              </a:ext>
            </a:extLst>
          </p:cNvPr>
          <p:cNvSpPr/>
          <p:nvPr/>
        </p:nvSpPr>
        <p:spPr>
          <a:xfrm>
            <a:off x="3363268" y="4581109"/>
            <a:ext cx="27327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RETWEET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F38044E-8913-4541-8268-FA84AF538C41}"/>
              </a:ext>
            </a:extLst>
          </p:cNvPr>
          <p:cNvSpPr txBox="1"/>
          <p:nvPr/>
        </p:nvSpPr>
        <p:spPr>
          <a:xfrm>
            <a:off x="3363268" y="3578960"/>
            <a:ext cx="27327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spc="6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100K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38726D5-5BB8-4885-BB05-49A4E82BCF6B}"/>
              </a:ext>
            </a:extLst>
          </p:cNvPr>
          <p:cNvSpPr/>
          <p:nvPr/>
        </p:nvSpPr>
        <p:spPr>
          <a:xfrm>
            <a:off x="5613804" y="3507819"/>
            <a:ext cx="27327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RETWEET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7E0F121-609A-4676-90B5-E0B7887A1E9C}"/>
              </a:ext>
            </a:extLst>
          </p:cNvPr>
          <p:cNvSpPr txBox="1"/>
          <p:nvPr/>
        </p:nvSpPr>
        <p:spPr>
          <a:xfrm>
            <a:off x="5613804" y="2505670"/>
            <a:ext cx="27327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spc="6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80K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4B42439-FC18-460C-9931-50C6F60AD888}"/>
              </a:ext>
            </a:extLst>
          </p:cNvPr>
          <p:cNvSpPr/>
          <p:nvPr/>
        </p:nvSpPr>
        <p:spPr>
          <a:xfrm>
            <a:off x="6355073" y="4843620"/>
            <a:ext cx="489654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Ut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wisi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enim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ad minim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veniam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quis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nostrud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exerci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tation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ullamcorper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suscipit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lobortis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nisl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aliquip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ex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ea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commodo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consequat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  <a:p>
            <a:pPr algn="just"/>
            <a:endParaRPr lang="en-ID" sz="1200" dirty="0">
              <a:solidFill>
                <a:schemeClr val="tx2"/>
              </a:solidFill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8B14868-3C17-4662-9B54-C93836E5B03A}"/>
              </a:ext>
            </a:extLst>
          </p:cNvPr>
          <p:cNvSpPr/>
          <p:nvPr/>
        </p:nvSpPr>
        <p:spPr>
          <a:xfrm>
            <a:off x="6373140" y="4256259"/>
            <a:ext cx="27327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0979C64-4377-4991-9AD5-B0B750A9BF3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2560358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F4BBAEA5-8096-4E2B-BA0F-7EF43F051C30}"/>
              </a:ext>
            </a:extLst>
          </p:cNvPr>
          <p:cNvSpPr/>
          <p:nvPr/>
        </p:nvSpPr>
        <p:spPr>
          <a:xfrm flipH="1">
            <a:off x="9521686" y="-5820"/>
            <a:ext cx="2670310" cy="6863820"/>
          </a:xfrm>
          <a:custGeom>
            <a:avLst/>
            <a:gdLst>
              <a:gd name="connsiteX0" fmla="*/ 4933949 w 4933949"/>
              <a:gd name="connsiteY0" fmla="*/ 0 h 5686425"/>
              <a:gd name="connsiteX1" fmla="*/ 0 w 4933949"/>
              <a:gd name="connsiteY1" fmla="*/ 0 h 5686425"/>
              <a:gd name="connsiteX2" fmla="*/ 0 w 4933949"/>
              <a:gd name="connsiteY2" fmla="*/ 5686425 h 5686425"/>
              <a:gd name="connsiteX3" fmla="*/ 4933949 w 4933949"/>
              <a:gd name="connsiteY3" fmla="*/ 5686425 h 5686425"/>
              <a:gd name="connsiteX4" fmla="*/ 4933949 w 4933949"/>
              <a:gd name="connsiteY4" fmla="*/ 0 h 5686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33949" h="5686425">
                <a:moveTo>
                  <a:pt x="4933949" y="0"/>
                </a:moveTo>
                <a:lnTo>
                  <a:pt x="0" y="0"/>
                </a:lnTo>
                <a:lnTo>
                  <a:pt x="0" y="5686425"/>
                </a:lnTo>
                <a:lnTo>
                  <a:pt x="4933949" y="5686425"/>
                </a:lnTo>
                <a:lnTo>
                  <a:pt x="4933949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BC5D14A5-0008-4AED-B776-BC2EC66AAF59}"/>
              </a:ext>
            </a:extLst>
          </p:cNvPr>
          <p:cNvSpPr/>
          <p:nvPr/>
        </p:nvSpPr>
        <p:spPr>
          <a:xfrm flipH="1">
            <a:off x="523874" y="-5820"/>
            <a:ext cx="8715375" cy="6863820"/>
          </a:xfrm>
          <a:custGeom>
            <a:avLst/>
            <a:gdLst>
              <a:gd name="connsiteX0" fmla="*/ 4933949 w 4933949"/>
              <a:gd name="connsiteY0" fmla="*/ 0 h 5686425"/>
              <a:gd name="connsiteX1" fmla="*/ 0 w 4933949"/>
              <a:gd name="connsiteY1" fmla="*/ 0 h 5686425"/>
              <a:gd name="connsiteX2" fmla="*/ 0 w 4933949"/>
              <a:gd name="connsiteY2" fmla="*/ 5686425 h 5686425"/>
              <a:gd name="connsiteX3" fmla="*/ 4933949 w 4933949"/>
              <a:gd name="connsiteY3" fmla="*/ 5686425 h 5686425"/>
              <a:gd name="connsiteX4" fmla="*/ 4933949 w 4933949"/>
              <a:gd name="connsiteY4" fmla="*/ 0 h 5686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33949" h="5686425">
                <a:moveTo>
                  <a:pt x="4933949" y="0"/>
                </a:moveTo>
                <a:lnTo>
                  <a:pt x="0" y="0"/>
                </a:lnTo>
                <a:lnTo>
                  <a:pt x="0" y="5686425"/>
                </a:lnTo>
                <a:lnTo>
                  <a:pt x="4933949" y="5686425"/>
                </a:lnTo>
                <a:lnTo>
                  <a:pt x="4933949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24E33B7-EDEF-407F-A64E-AACF2A753DAD}"/>
              </a:ext>
            </a:extLst>
          </p:cNvPr>
          <p:cNvSpPr txBox="1"/>
          <p:nvPr/>
        </p:nvSpPr>
        <p:spPr>
          <a:xfrm>
            <a:off x="1255733" y="2228671"/>
            <a:ext cx="41264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spc="6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The First Half Of Year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526A3C4-469B-435F-B136-3A0CE1A023C8}"/>
              </a:ext>
            </a:extLst>
          </p:cNvPr>
          <p:cNvSpPr txBox="1"/>
          <p:nvPr/>
        </p:nvSpPr>
        <p:spPr>
          <a:xfrm>
            <a:off x="1255729" y="1305341"/>
            <a:ext cx="1218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spc="6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01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16A3093-51DB-480D-A5D1-53BA9A4B8529}"/>
              </a:ext>
            </a:extLst>
          </p:cNvPr>
          <p:cNvSpPr/>
          <p:nvPr/>
        </p:nvSpPr>
        <p:spPr>
          <a:xfrm>
            <a:off x="1237662" y="4314902"/>
            <a:ext cx="390381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Ut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wisi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enim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ad minim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veniam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quis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nostrud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exerci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tation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ullamcorper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suscipit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lobortis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nisl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aliquip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ex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ea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commodo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consequat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  <a:p>
            <a:pPr algn="just"/>
            <a:endParaRPr lang="en-ID" sz="1200" dirty="0">
              <a:solidFill>
                <a:schemeClr val="tx2"/>
              </a:solidFill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746DABE-7CB8-45C8-93B7-E52887D4BF8F}"/>
              </a:ext>
            </a:extLst>
          </p:cNvPr>
          <p:cNvSpPr/>
          <p:nvPr/>
        </p:nvSpPr>
        <p:spPr>
          <a:xfrm>
            <a:off x="1255729" y="3701341"/>
            <a:ext cx="27327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707254-6583-4919-B51A-A6E0EEA6567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5522746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48CDDB94-51D9-4352-8D2B-2056FB688264}"/>
              </a:ext>
            </a:extLst>
          </p:cNvPr>
          <p:cNvSpPr/>
          <p:nvPr/>
        </p:nvSpPr>
        <p:spPr>
          <a:xfrm flipH="1">
            <a:off x="1800225" y="-5820"/>
            <a:ext cx="2600325" cy="6863820"/>
          </a:xfrm>
          <a:custGeom>
            <a:avLst/>
            <a:gdLst>
              <a:gd name="connsiteX0" fmla="*/ 4933949 w 4933949"/>
              <a:gd name="connsiteY0" fmla="*/ 0 h 5686425"/>
              <a:gd name="connsiteX1" fmla="*/ 0 w 4933949"/>
              <a:gd name="connsiteY1" fmla="*/ 0 h 5686425"/>
              <a:gd name="connsiteX2" fmla="*/ 0 w 4933949"/>
              <a:gd name="connsiteY2" fmla="*/ 5686425 h 5686425"/>
              <a:gd name="connsiteX3" fmla="*/ 4933949 w 4933949"/>
              <a:gd name="connsiteY3" fmla="*/ 5686425 h 5686425"/>
              <a:gd name="connsiteX4" fmla="*/ 4933949 w 4933949"/>
              <a:gd name="connsiteY4" fmla="*/ 0 h 5686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33949" h="5686425">
                <a:moveTo>
                  <a:pt x="4933949" y="0"/>
                </a:moveTo>
                <a:lnTo>
                  <a:pt x="0" y="0"/>
                </a:lnTo>
                <a:lnTo>
                  <a:pt x="0" y="5686425"/>
                </a:lnTo>
                <a:lnTo>
                  <a:pt x="4933949" y="5686425"/>
                </a:lnTo>
                <a:lnTo>
                  <a:pt x="4933949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469CED7-330F-4853-ACB0-E2C78CCB72B0}"/>
              </a:ext>
            </a:extLst>
          </p:cNvPr>
          <p:cNvSpPr txBox="1"/>
          <p:nvPr/>
        </p:nvSpPr>
        <p:spPr>
          <a:xfrm>
            <a:off x="6628423" y="2072324"/>
            <a:ext cx="41264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spc="6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The Second Half Of Year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0F1123A-F742-4379-AFEE-223BF6C33AB3}"/>
              </a:ext>
            </a:extLst>
          </p:cNvPr>
          <p:cNvSpPr txBox="1"/>
          <p:nvPr/>
        </p:nvSpPr>
        <p:spPr>
          <a:xfrm>
            <a:off x="6628419" y="1148994"/>
            <a:ext cx="1218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spc="6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02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7004FD4-2AD1-42AD-9401-B25DD6323673}"/>
              </a:ext>
            </a:extLst>
          </p:cNvPr>
          <p:cNvSpPr/>
          <p:nvPr/>
        </p:nvSpPr>
        <p:spPr>
          <a:xfrm>
            <a:off x="6610352" y="4158555"/>
            <a:ext cx="41445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Ut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wisi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enim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ad minim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veniam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quis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nostrud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exerci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tation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ullamcorper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suscipit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lobortis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nisl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aliquip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ex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ea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commodo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consequat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  <a:p>
            <a:pPr algn="just"/>
            <a:endParaRPr lang="en-ID" sz="1200" dirty="0">
              <a:solidFill>
                <a:schemeClr val="tx2"/>
              </a:solidFill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23D19C5-0E1A-42B6-9919-B8ED15109C2B}"/>
              </a:ext>
            </a:extLst>
          </p:cNvPr>
          <p:cNvSpPr/>
          <p:nvPr/>
        </p:nvSpPr>
        <p:spPr>
          <a:xfrm>
            <a:off x="6628419" y="3544994"/>
            <a:ext cx="27327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600C1AE-6FB0-48E6-A4F1-2C51C509A2F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181F6C0-F079-42B8-8701-A23057BF0F9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5545985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DC74CE2D-99FA-45E1-9A99-96A45DABE085}"/>
              </a:ext>
            </a:extLst>
          </p:cNvPr>
          <p:cNvSpPr/>
          <p:nvPr/>
        </p:nvSpPr>
        <p:spPr>
          <a:xfrm flipH="1">
            <a:off x="2781300" y="607834"/>
            <a:ext cx="6400800" cy="6250165"/>
          </a:xfrm>
          <a:custGeom>
            <a:avLst/>
            <a:gdLst>
              <a:gd name="connsiteX0" fmla="*/ 6172200 w 6172200"/>
              <a:gd name="connsiteY0" fmla="*/ 0 h 6858000"/>
              <a:gd name="connsiteX1" fmla="*/ 0 w 6172200"/>
              <a:gd name="connsiteY1" fmla="*/ 0 h 6858000"/>
              <a:gd name="connsiteX2" fmla="*/ 0 w 6172200"/>
              <a:gd name="connsiteY2" fmla="*/ 6858000 h 6858000"/>
              <a:gd name="connsiteX3" fmla="*/ 2590800 w 6172200"/>
              <a:gd name="connsiteY3" fmla="*/ 6858000 h 6858000"/>
              <a:gd name="connsiteX4" fmla="*/ 2590800 w 6172200"/>
              <a:gd name="connsiteY4" fmla="*/ 2343150 h 6858000"/>
              <a:gd name="connsiteX5" fmla="*/ 6172200 w 6172200"/>
              <a:gd name="connsiteY5" fmla="*/ 2343150 h 6858000"/>
              <a:gd name="connsiteX6" fmla="*/ 6172200 w 6172200"/>
              <a:gd name="connsiteY6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200" h="6858000">
                <a:moveTo>
                  <a:pt x="6172200" y="0"/>
                </a:moveTo>
                <a:lnTo>
                  <a:pt x="0" y="0"/>
                </a:lnTo>
                <a:lnTo>
                  <a:pt x="0" y="6858000"/>
                </a:lnTo>
                <a:lnTo>
                  <a:pt x="2590800" y="6858000"/>
                </a:lnTo>
                <a:lnTo>
                  <a:pt x="2590800" y="2343150"/>
                </a:lnTo>
                <a:lnTo>
                  <a:pt x="6172200" y="2343150"/>
                </a:lnTo>
                <a:lnTo>
                  <a:pt x="617220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5B4E72F-9E36-4A3E-B62A-BCBC22EF6E03}"/>
              </a:ext>
            </a:extLst>
          </p:cNvPr>
          <p:cNvSpPr txBox="1"/>
          <p:nvPr/>
        </p:nvSpPr>
        <p:spPr>
          <a:xfrm>
            <a:off x="3462078" y="3349965"/>
            <a:ext cx="4799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spc="6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W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D2C3CDC-5F1F-4D87-9869-8D13659FA3D1}"/>
              </a:ext>
            </a:extLst>
          </p:cNvPr>
          <p:cNvSpPr/>
          <p:nvPr/>
        </p:nvSpPr>
        <p:spPr>
          <a:xfrm>
            <a:off x="3444011" y="4718240"/>
            <a:ext cx="248119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BAC17CD-4546-44DE-A405-B7D57A611C46}"/>
              </a:ext>
            </a:extLst>
          </p:cNvPr>
          <p:cNvSpPr/>
          <p:nvPr/>
        </p:nvSpPr>
        <p:spPr>
          <a:xfrm>
            <a:off x="3462078" y="4100847"/>
            <a:ext cx="24811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Weaknesses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A6B61BA-79B1-4229-9946-629D3A4AD1BE}"/>
              </a:ext>
            </a:extLst>
          </p:cNvPr>
          <p:cNvSpPr txBox="1"/>
          <p:nvPr/>
        </p:nvSpPr>
        <p:spPr>
          <a:xfrm>
            <a:off x="3481209" y="930172"/>
            <a:ext cx="6339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spc="6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C819745-44D6-411F-8F14-A3BFB308B0C5}"/>
              </a:ext>
            </a:extLst>
          </p:cNvPr>
          <p:cNvSpPr/>
          <p:nvPr/>
        </p:nvSpPr>
        <p:spPr>
          <a:xfrm>
            <a:off x="4684608" y="1298173"/>
            <a:ext cx="390521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  <a:p>
            <a:pPr algn="just"/>
            <a:endParaRPr lang="en-ID" sz="1200" dirty="0">
              <a:solidFill>
                <a:schemeClr val="tx2"/>
              </a:solidFill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02C794E-D533-4714-B64E-11A67A8EF145}"/>
              </a:ext>
            </a:extLst>
          </p:cNvPr>
          <p:cNvSpPr/>
          <p:nvPr/>
        </p:nvSpPr>
        <p:spPr>
          <a:xfrm>
            <a:off x="3481209" y="1681054"/>
            <a:ext cx="27327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Strenght</a:t>
            </a:r>
            <a:endParaRPr lang="en-ID" dirty="0">
              <a:solidFill>
                <a:schemeClr val="tx2"/>
              </a:solidFill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64C3751-91F7-4475-8E47-90856AC753FF}"/>
              </a:ext>
            </a:extLst>
          </p:cNvPr>
          <p:cNvSpPr txBox="1"/>
          <p:nvPr/>
        </p:nvSpPr>
        <p:spPr>
          <a:xfrm>
            <a:off x="6947573" y="3104110"/>
            <a:ext cx="4799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spc="6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O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AF1446C-9A3E-4D8B-A5B8-EE74206CA590}"/>
              </a:ext>
            </a:extLst>
          </p:cNvPr>
          <p:cNvSpPr/>
          <p:nvPr/>
        </p:nvSpPr>
        <p:spPr>
          <a:xfrm>
            <a:off x="6947573" y="4361724"/>
            <a:ext cx="188066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1B55305-00BA-4F0B-ABDF-306D0DD3E1B5}"/>
              </a:ext>
            </a:extLst>
          </p:cNvPr>
          <p:cNvSpPr/>
          <p:nvPr/>
        </p:nvSpPr>
        <p:spPr>
          <a:xfrm>
            <a:off x="6947573" y="3854992"/>
            <a:ext cx="18806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Opportunities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4B01896-95E8-4E82-BF31-6BED25C0B974}"/>
              </a:ext>
            </a:extLst>
          </p:cNvPr>
          <p:cNvSpPr/>
          <p:nvPr/>
        </p:nvSpPr>
        <p:spPr>
          <a:xfrm>
            <a:off x="9182100" y="0"/>
            <a:ext cx="3005556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0614860-E9DD-4797-87D2-CFE4C7054723}"/>
              </a:ext>
            </a:extLst>
          </p:cNvPr>
          <p:cNvSpPr txBox="1"/>
          <p:nvPr/>
        </p:nvSpPr>
        <p:spPr>
          <a:xfrm>
            <a:off x="9776313" y="2192016"/>
            <a:ext cx="4799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spc="600" dirty="0">
                <a:solidFill>
                  <a:schemeClr val="bg1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T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B912DCC-F1FE-4844-A119-93C2FEE82001}"/>
              </a:ext>
            </a:extLst>
          </p:cNvPr>
          <p:cNvSpPr/>
          <p:nvPr/>
        </p:nvSpPr>
        <p:spPr>
          <a:xfrm>
            <a:off x="9776313" y="3449630"/>
            <a:ext cx="188066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C5C7E3B-7952-4B7E-A965-07F17151F8D2}"/>
              </a:ext>
            </a:extLst>
          </p:cNvPr>
          <p:cNvSpPr/>
          <p:nvPr/>
        </p:nvSpPr>
        <p:spPr>
          <a:xfrm>
            <a:off x="9776313" y="2942898"/>
            <a:ext cx="18806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Threats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AACF80B-042A-40A9-AD13-6F313D869F9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3960554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2EDE101C-E1BA-43BB-810C-F4F8C8302CEE}"/>
              </a:ext>
            </a:extLst>
          </p:cNvPr>
          <p:cNvSpPr/>
          <p:nvPr/>
        </p:nvSpPr>
        <p:spPr>
          <a:xfrm flipH="1">
            <a:off x="761999" y="817695"/>
            <a:ext cx="6462701" cy="5222610"/>
          </a:xfrm>
          <a:custGeom>
            <a:avLst/>
            <a:gdLst>
              <a:gd name="connsiteX0" fmla="*/ 4933949 w 4933949"/>
              <a:gd name="connsiteY0" fmla="*/ 0 h 5686425"/>
              <a:gd name="connsiteX1" fmla="*/ 0 w 4933949"/>
              <a:gd name="connsiteY1" fmla="*/ 0 h 5686425"/>
              <a:gd name="connsiteX2" fmla="*/ 0 w 4933949"/>
              <a:gd name="connsiteY2" fmla="*/ 5686425 h 5686425"/>
              <a:gd name="connsiteX3" fmla="*/ 4933949 w 4933949"/>
              <a:gd name="connsiteY3" fmla="*/ 5686425 h 5686425"/>
              <a:gd name="connsiteX4" fmla="*/ 4933949 w 4933949"/>
              <a:gd name="connsiteY4" fmla="*/ 0 h 5686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33949" h="5686425">
                <a:moveTo>
                  <a:pt x="4933949" y="0"/>
                </a:moveTo>
                <a:lnTo>
                  <a:pt x="0" y="0"/>
                </a:lnTo>
                <a:lnTo>
                  <a:pt x="0" y="5686425"/>
                </a:lnTo>
                <a:lnTo>
                  <a:pt x="4933949" y="5686425"/>
                </a:lnTo>
                <a:lnTo>
                  <a:pt x="4933949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863FBC6-D725-4C6B-B8B1-B9B3CBF477D3}"/>
              </a:ext>
            </a:extLst>
          </p:cNvPr>
          <p:cNvSpPr txBox="1"/>
          <p:nvPr/>
        </p:nvSpPr>
        <p:spPr>
          <a:xfrm>
            <a:off x="1488281" y="1446528"/>
            <a:ext cx="375761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spc="6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OUR </a:t>
            </a:r>
          </a:p>
          <a:p>
            <a:r>
              <a:rPr lang="en-US" sz="5400" spc="6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SERVICE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8FD59F1-4636-4ED5-8EF5-6DC81016660C}"/>
              </a:ext>
            </a:extLst>
          </p:cNvPr>
          <p:cNvSpPr/>
          <p:nvPr/>
        </p:nvSpPr>
        <p:spPr>
          <a:xfrm>
            <a:off x="1470214" y="4104453"/>
            <a:ext cx="414478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Ut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wisi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enim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ad minim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veniam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quis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nostrud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exerci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tation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ullamcorper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suscipit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lobortis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nisl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aliquip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ex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ea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commodo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consequat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  <a:p>
            <a:pPr algn="just"/>
            <a:endParaRPr lang="en-ID" sz="1200" dirty="0">
              <a:solidFill>
                <a:schemeClr val="tx2"/>
              </a:solidFill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6E90081-13BC-448E-A94B-E96EA29EF584}"/>
              </a:ext>
            </a:extLst>
          </p:cNvPr>
          <p:cNvSpPr/>
          <p:nvPr/>
        </p:nvSpPr>
        <p:spPr>
          <a:xfrm>
            <a:off x="1488281" y="3490892"/>
            <a:ext cx="27327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E54484B-B47B-4FDC-BDE6-5D8038CD4E8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4045756-3BAE-421C-A279-E2DDD74401B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D8CCD32-F2A2-409D-A11B-0C852C74152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3629221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FAB77C88-E78E-4FA2-8DC1-079BEF291371}"/>
              </a:ext>
            </a:extLst>
          </p:cNvPr>
          <p:cNvSpPr/>
          <p:nvPr/>
        </p:nvSpPr>
        <p:spPr>
          <a:xfrm>
            <a:off x="11706225" y="0"/>
            <a:ext cx="485775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C712D71-644A-4772-AC90-A9326B7D4D73}"/>
              </a:ext>
            </a:extLst>
          </p:cNvPr>
          <p:cNvSpPr txBox="1"/>
          <p:nvPr/>
        </p:nvSpPr>
        <p:spPr>
          <a:xfrm>
            <a:off x="851506" y="3206735"/>
            <a:ext cx="41525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spc="6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CONCEPT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3021785-9E31-41ED-AC87-A1A2D263FE0C}"/>
              </a:ext>
            </a:extLst>
          </p:cNvPr>
          <p:cNvSpPr/>
          <p:nvPr/>
        </p:nvSpPr>
        <p:spPr>
          <a:xfrm>
            <a:off x="851506" y="4914894"/>
            <a:ext cx="524449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Ut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wisi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enim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ad minim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veniam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quis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nostrud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exerci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tation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ullamcorper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suscipit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lobortis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nisl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aliquip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ex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ea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commodo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consequat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  <a:p>
            <a:pPr algn="just"/>
            <a:endParaRPr lang="en-ID" sz="1200" dirty="0">
              <a:solidFill>
                <a:schemeClr val="tx2"/>
              </a:solidFill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7624653-9D19-4762-8762-8195FB84D92E}"/>
              </a:ext>
            </a:extLst>
          </p:cNvPr>
          <p:cNvSpPr/>
          <p:nvPr/>
        </p:nvSpPr>
        <p:spPr>
          <a:xfrm>
            <a:off x="856149" y="4268564"/>
            <a:ext cx="341180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FAFB579-6D64-4C25-B3A2-E0B1E2FBFB9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0692838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1EC1D5BD-BE21-40C3-91E0-8609D4EC093B}"/>
              </a:ext>
            </a:extLst>
          </p:cNvPr>
          <p:cNvSpPr/>
          <p:nvPr/>
        </p:nvSpPr>
        <p:spPr>
          <a:xfrm flipH="1">
            <a:off x="1752600" y="0"/>
            <a:ext cx="10439400" cy="2241848"/>
          </a:xfrm>
          <a:custGeom>
            <a:avLst/>
            <a:gdLst>
              <a:gd name="connsiteX0" fmla="*/ 4933949 w 4933949"/>
              <a:gd name="connsiteY0" fmla="*/ 0 h 5686425"/>
              <a:gd name="connsiteX1" fmla="*/ 0 w 4933949"/>
              <a:gd name="connsiteY1" fmla="*/ 0 h 5686425"/>
              <a:gd name="connsiteX2" fmla="*/ 0 w 4933949"/>
              <a:gd name="connsiteY2" fmla="*/ 5686425 h 5686425"/>
              <a:gd name="connsiteX3" fmla="*/ 4933949 w 4933949"/>
              <a:gd name="connsiteY3" fmla="*/ 5686425 h 5686425"/>
              <a:gd name="connsiteX4" fmla="*/ 4933949 w 4933949"/>
              <a:gd name="connsiteY4" fmla="*/ 0 h 5686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33949" h="5686425">
                <a:moveTo>
                  <a:pt x="4933949" y="0"/>
                </a:moveTo>
                <a:lnTo>
                  <a:pt x="0" y="0"/>
                </a:lnTo>
                <a:lnTo>
                  <a:pt x="0" y="5686425"/>
                </a:lnTo>
                <a:lnTo>
                  <a:pt x="4933949" y="5686425"/>
                </a:lnTo>
                <a:lnTo>
                  <a:pt x="4933949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432F5ED-15F7-4679-82F1-A5BFE7407239}"/>
              </a:ext>
            </a:extLst>
          </p:cNvPr>
          <p:cNvSpPr txBox="1"/>
          <p:nvPr/>
        </p:nvSpPr>
        <p:spPr>
          <a:xfrm>
            <a:off x="1714504" y="3934489"/>
            <a:ext cx="53911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spc="6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Latest New From The World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5CF822D-B16A-4380-BCDD-4FBD3E58C880}"/>
              </a:ext>
            </a:extLst>
          </p:cNvPr>
          <p:cNvSpPr txBox="1"/>
          <p:nvPr/>
        </p:nvSpPr>
        <p:spPr>
          <a:xfrm>
            <a:off x="647700" y="3843403"/>
            <a:ext cx="1218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spc="6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01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26B3C67-21E6-4184-9FEA-2803DB352CF5}"/>
              </a:ext>
            </a:extLst>
          </p:cNvPr>
          <p:cNvSpPr/>
          <p:nvPr/>
        </p:nvSpPr>
        <p:spPr>
          <a:xfrm>
            <a:off x="1714504" y="5376361"/>
            <a:ext cx="53911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C3BE0B7-C4F2-43C3-9DEB-0CB57F07EBB8}"/>
              </a:ext>
            </a:extLst>
          </p:cNvPr>
          <p:cNvSpPr/>
          <p:nvPr/>
        </p:nvSpPr>
        <p:spPr>
          <a:xfrm>
            <a:off x="1714504" y="4901643"/>
            <a:ext cx="27327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BCC2A58-59F5-4E12-B801-88799B654CF6}"/>
              </a:ext>
            </a:extLst>
          </p:cNvPr>
          <p:cNvSpPr txBox="1"/>
          <p:nvPr/>
        </p:nvSpPr>
        <p:spPr>
          <a:xfrm>
            <a:off x="8172453" y="2347234"/>
            <a:ext cx="31432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spc="6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Latest New From The World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BB25F62-C65D-407B-B554-81A4E7570779}"/>
              </a:ext>
            </a:extLst>
          </p:cNvPr>
          <p:cNvSpPr txBox="1"/>
          <p:nvPr/>
        </p:nvSpPr>
        <p:spPr>
          <a:xfrm>
            <a:off x="8172454" y="1227277"/>
            <a:ext cx="1218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spc="6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02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F257E60-4C8E-44C1-942B-8710F911DB51}"/>
              </a:ext>
            </a:extLst>
          </p:cNvPr>
          <p:cNvSpPr/>
          <p:nvPr/>
        </p:nvSpPr>
        <p:spPr>
          <a:xfrm>
            <a:off x="8172452" y="4369309"/>
            <a:ext cx="314325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CC36F2E-D43E-43C2-99DB-9D92C243A0F7}"/>
              </a:ext>
            </a:extLst>
          </p:cNvPr>
          <p:cNvSpPr/>
          <p:nvPr/>
        </p:nvSpPr>
        <p:spPr>
          <a:xfrm>
            <a:off x="8172452" y="3894592"/>
            <a:ext cx="27327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74AE9C7-5246-4B35-9C1B-84FD553A8E6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060ABD9-4C34-42D9-8AA2-905ED8583E0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AF0B184-22DF-4F11-90CB-5AC480A7C40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7086278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4AA03A97-15F4-40EE-9CBD-B8E165C027B7}"/>
              </a:ext>
            </a:extLst>
          </p:cNvPr>
          <p:cNvSpPr/>
          <p:nvPr/>
        </p:nvSpPr>
        <p:spPr>
          <a:xfrm>
            <a:off x="10058400" y="0"/>
            <a:ext cx="2129256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64AE554B-2F46-455D-93A1-02457CC7054E}"/>
              </a:ext>
            </a:extLst>
          </p:cNvPr>
          <p:cNvSpPr/>
          <p:nvPr/>
        </p:nvSpPr>
        <p:spPr>
          <a:xfrm flipH="1">
            <a:off x="0" y="1111022"/>
            <a:ext cx="6574971" cy="1807029"/>
          </a:xfrm>
          <a:custGeom>
            <a:avLst/>
            <a:gdLst>
              <a:gd name="connsiteX0" fmla="*/ 4933949 w 4933949"/>
              <a:gd name="connsiteY0" fmla="*/ 0 h 5686425"/>
              <a:gd name="connsiteX1" fmla="*/ 0 w 4933949"/>
              <a:gd name="connsiteY1" fmla="*/ 0 h 5686425"/>
              <a:gd name="connsiteX2" fmla="*/ 0 w 4933949"/>
              <a:gd name="connsiteY2" fmla="*/ 5686425 h 5686425"/>
              <a:gd name="connsiteX3" fmla="*/ 4933949 w 4933949"/>
              <a:gd name="connsiteY3" fmla="*/ 5686425 h 5686425"/>
              <a:gd name="connsiteX4" fmla="*/ 4933949 w 4933949"/>
              <a:gd name="connsiteY4" fmla="*/ 0 h 5686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33949" h="5686425">
                <a:moveTo>
                  <a:pt x="4933949" y="0"/>
                </a:moveTo>
                <a:lnTo>
                  <a:pt x="0" y="0"/>
                </a:lnTo>
                <a:lnTo>
                  <a:pt x="0" y="5686425"/>
                </a:lnTo>
                <a:lnTo>
                  <a:pt x="4933949" y="5686425"/>
                </a:lnTo>
                <a:lnTo>
                  <a:pt x="4933949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55AEE84-FB71-448C-B723-A8D7C4B05A39}"/>
              </a:ext>
            </a:extLst>
          </p:cNvPr>
          <p:cNvSpPr txBox="1"/>
          <p:nvPr/>
        </p:nvSpPr>
        <p:spPr>
          <a:xfrm>
            <a:off x="615157" y="1591075"/>
            <a:ext cx="44789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spc="6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ANALYSIS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9DE60CF-CD24-44C8-812F-B4F534EE088D}"/>
              </a:ext>
            </a:extLst>
          </p:cNvPr>
          <p:cNvSpPr/>
          <p:nvPr/>
        </p:nvSpPr>
        <p:spPr>
          <a:xfrm>
            <a:off x="615158" y="4125185"/>
            <a:ext cx="743341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Ut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wisi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enim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ad minim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veniam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quis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nostrud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exerci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tation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ullamcorper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suscipit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lobortis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nisl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aliquip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ex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ea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commodo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consequat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  <a:p>
            <a:pPr algn="just"/>
            <a:endParaRPr lang="en-ID" sz="1200" dirty="0">
              <a:solidFill>
                <a:schemeClr val="tx2"/>
              </a:solidFill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636B49C-5865-417E-86E8-D2F0FB9E38D6}"/>
              </a:ext>
            </a:extLst>
          </p:cNvPr>
          <p:cNvSpPr/>
          <p:nvPr/>
        </p:nvSpPr>
        <p:spPr>
          <a:xfrm>
            <a:off x="633225" y="3511624"/>
            <a:ext cx="27327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A4FAF08-E478-45B8-AD2C-7AD210002CA5}"/>
              </a:ext>
            </a:extLst>
          </p:cNvPr>
          <p:cNvSpPr/>
          <p:nvPr/>
        </p:nvSpPr>
        <p:spPr>
          <a:xfrm>
            <a:off x="615157" y="5015176"/>
            <a:ext cx="743341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Ut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wisi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enim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ad minim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veniam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quis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nostrud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exerci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tation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ullamcorper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suscipit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lobortis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nisl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aliquip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ex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ea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commodo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consequat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  <a:p>
            <a:pPr algn="just"/>
            <a:endParaRPr lang="en-ID" sz="1200" dirty="0">
              <a:solidFill>
                <a:schemeClr val="tx2"/>
              </a:solidFill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999500D-49AB-476F-BDA9-55CEB1189DB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BB3296E-4A50-454E-B201-C6C6DB6BE5C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41186949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A90B49F8-5E9A-42B0-9CBC-FB07416E1A00}"/>
              </a:ext>
            </a:extLst>
          </p:cNvPr>
          <p:cNvSpPr/>
          <p:nvPr/>
        </p:nvSpPr>
        <p:spPr>
          <a:xfrm>
            <a:off x="0" y="0"/>
            <a:ext cx="2129256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CA83D654-38C5-46FC-9A3F-AB56B132D2EC}"/>
              </a:ext>
            </a:extLst>
          </p:cNvPr>
          <p:cNvSpPr/>
          <p:nvPr/>
        </p:nvSpPr>
        <p:spPr>
          <a:xfrm flipH="1">
            <a:off x="5617028" y="4770945"/>
            <a:ext cx="6574971" cy="1486980"/>
          </a:xfrm>
          <a:custGeom>
            <a:avLst/>
            <a:gdLst>
              <a:gd name="connsiteX0" fmla="*/ 4933949 w 4933949"/>
              <a:gd name="connsiteY0" fmla="*/ 0 h 5686425"/>
              <a:gd name="connsiteX1" fmla="*/ 0 w 4933949"/>
              <a:gd name="connsiteY1" fmla="*/ 0 h 5686425"/>
              <a:gd name="connsiteX2" fmla="*/ 0 w 4933949"/>
              <a:gd name="connsiteY2" fmla="*/ 5686425 h 5686425"/>
              <a:gd name="connsiteX3" fmla="*/ 4933949 w 4933949"/>
              <a:gd name="connsiteY3" fmla="*/ 5686425 h 5686425"/>
              <a:gd name="connsiteX4" fmla="*/ 4933949 w 4933949"/>
              <a:gd name="connsiteY4" fmla="*/ 0 h 5686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33949" h="5686425">
                <a:moveTo>
                  <a:pt x="4933949" y="0"/>
                </a:moveTo>
                <a:lnTo>
                  <a:pt x="0" y="0"/>
                </a:lnTo>
                <a:lnTo>
                  <a:pt x="0" y="5686425"/>
                </a:lnTo>
                <a:lnTo>
                  <a:pt x="4933949" y="5686425"/>
                </a:lnTo>
                <a:lnTo>
                  <a:pt x="4933949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3DA491C-1167-4AFD-AEEA-22AE29F68DE6}"/>
              </a:ext>
            </a:extLst>
          </p:cNvPr>
          <p:cNvSpPr txBox="1"/>
          <p:nvPr/>
        </p:nvSpPr>
        <p:spPr>
          <a:xfrm>
            <a:off x="3852425" y="1194094"/>
            <a:ext cx="267083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spc="6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SOLUTIONS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1B9EC53-8B58-4511-8E0C-40CDAE830E9A}"/>
              </a:ext>
            </a:extLst>
          </p:cNvPr>
          <p:cNvSpPr txBox="1"/>
          <p:nvPr/>
        </p:nvSpPr>
        <p:spPr>
          <a:xfrm>
            <a:off x="8226140" y="3803346"/>
            <a:ext cx="34052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spc="6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Latest New From The World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7E80A4C-2FFC-4329-9BA1-3FFD5E04F0E3}"/>
              </a:ext>
            </a:extLst>
          </p:cNvPr>
          <p:cNvSpPr txBox="1"/>
          <p:nvPr/>
        </p:nvSpPr>
        <p:spPr>
          <a:xfrm>
            <a:off x="7159336" y="3712260"/>
            <a:ext cx="1218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spc="6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01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2381C81-A3CB-4118-ABAD-4B605A9B09AF}"/>
              </a:ext>
            </a:extLst>
          </p:cNvPr>
          <p:cNvSpPr/>
          <p:nvPr/>
        </p:nvSpPr>
        <p:spPr>
          <a:xfrm>
            <a:off x="7159336" y="2030133"/>
            <a:ext cx="447205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B87AD6A-C8F4-4309-890E-4C2746019C02}"/>
              </a:ext>
            </a:extLst>
          </p:cNvPr>
          <p:cNvSpPr/>
          <p:nvPr/>
        </p:nvSpPr>
        <p:spPr>
          <a:xfrm>
            <a:off x="7159336" y="1555415"/>
            <a:ext cx="27327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D6FCAA7-B152-4A40-AEEF-ECCB6490A5B7}"/>
              </a:ext>
            </a:extLst>
          </p:cNvPr>
          <p:cNvSpPr txBox="1"/>
          <p:nvPr/>
        </p:nvSpPr>
        <p:spPr>
          <a:xfrm>
            <a:off x="8226140" y="5042901"/>
            <a:ext cx="34052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spc="6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Latest New From The World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22D790C-0F68-4D92-9CB2-1FB7481BF108}"/>
              </a:ext>
            </a:extLst>
          </p:cNvPr>
          <p:cNvSpPr txBox="1"/>
          <p:nvPr/>
        </p:nvSpPr>
        <p:spPr>
          <a:xfrm>
            <a:off x="7159336" y="4951815"/>
            <a:ext cx="1218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spc="6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02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EFFD46F-17A8-41FD-B885-D3A796AA400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25829E4-0E96-4746-B6B4-B98CBB78CD8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1587500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B412330-B5C2-4493-B7E0-A08270DEA878}"/>
              </a:ext>
            </a:extLst>
          </p:cNvPr>
          <p:cNvSpPr/>
          <p:nvPr/>
        </p:nvSpPr>
        <p:spPr>
          <a:xfrm flipH="1">
            <a:off x="0" y="0"/>
            <a:ext cx="3048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62A05D6-F87C-4567-B3B6-42AEB58DCCC9}"/>
              </a:ext>
            </a:extLst>
          </p:cNvPr>
          <p:cNvSpPr txBox="1"/>
          <p:nvPr/>
        </p:nvSpPr>
        <p:spPr>
          <a:xfrm>
            <a:off x="5708934" y="2653010"/>
            <a:ext cx="50144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spc="6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PROJECT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F167048-4866-4827-848F-16F575F5392F}"/>
              </a:ext>
            </a:extLst>
          </p:cNvPr>
          <p:cNvSpPr/>
          <p:nvPr/>
        </p:nvSpPr>
        <p:spPr>
          <a:xfrm>
            <a:off x="5708934" y="4450974"/>
            <a:ext cx="53727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815A02A-8159-42FC-A145-A6AB1F5BDF23}"/>
              </a:ext>
            </a:extLst>
          </p:cNvPr>
          <p:cNvSpPr/>
          <p:nvPr/>
        </p:nvSpPr>
        <p:spPr>
          <a:xfrm>
            <a:off x="5708934" y="3976256"/>
            <a:ext cx="27327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CA2B73D-BEE8-4E4B-A968-E13684E3245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61077461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2F4FF52E-3E21-48CC-871B-AC68A564B9D8}"/>
              </a:ext>
            </a:extLst>
          </p:cNvPr>
          <p:cNvSpPr/>
          <p:nvPr/>
        </p:nvSpPr>
        <p:spPr>
          <a:xfrm flipH="1">
            <a:off x="9112467" y="0"/>
            <a:ext cx="3079531" cy="6858000"/>
          </a:xfrm>
          <a:custGeom>
            <a:avLst/>
            <a:gdLst>
              <a:gd name="connsiteX0" fmla="*/ 4933949 w 4933949"/>
              <a:gd name="connsiteY0" fmla="*/ 0 h 5686425"/>
              <a:gd name="connsiteX1" fmla="*/ 0 w 4933949"/>
              <a:gd name="connsiteY1" fmla="*/ 0 h 5686425"/>
              <a:gd name="connsiteX2" fmla="*/ 0 w 4933949"/>
              <a:gd name="connsiteY2" fmla="*/ 5686425 h 5686425"/>
              <a:gd name="connsiteX3" fmla="*/ 4933949 w 4933949"/>
              <a:gd name="connsiteY3" fmla="*/ 5686425 h 5686425"/>
              <a:gd name="connsiteX4" fmla="*/ 4933949 w 4933949"/>
              <a:gd name="connsiteY4" fmla="*/ 0 h 5686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33949" h="5686425">
                <a:moveTo>
                  <a:pt x="4933949" y="0"/>
                </a:moveTo>
                <a:lnTo>
                  <a:pt x="0" y="0"/>
                </a:lnTo>
                <a:lnTo>
                  <a:pt x="0" y="5686425"/>
                </a:lnTo>
                <a:lnTo>
                  <a:pt x="4933949" y="5686425"/>
                </a:lnTo>
                <a:lnTo>
                  <a:pt x="4933949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3539A33E-7315-4E07-A73B-B7D444B4D688}"/>
              </a:ext>
            </a:extLst>
          </p:cNvPr>
          <p:cNvSpPr/>
          <p:nvPr/>
        </p:nvSpPr>
        <p:spPr>
          <a:xfrm flipH="1">
            <a:off x="-1" y="0"/>
            <a:ext cx="9112469" cy="6858000"/>
          </a:xfrm>
          <a:custGeom>
            <a:avLst/>
            <a:gdLst>
              <a:gd name="connsiteX0" fmla="*/ 4933949 w 4933949"/>
              <a:gd name="connsiteY0" fmla="*/ 0 h 5686425"/>
              <a:gd name="connsiteX1" fmla="*/ 0 w 4933949"/>
              <a:gd name="connsiteY1" fmla="*/ 0 h 5686425"/>
              <a:gd name="connsiteX2" fmla="*/ 0 w 4933949"/>
              <a:gd name="connsiteY2" fmla="*/ 5686425 h 5686425"/>
              <a:gd name="connsiteX3" fmla="*/ 4933949 w 4933949"/>
              <a:gd name="connsiteY3" fmla="*/ 5686425 h 5686425"/>
              <a:gd name="connsiteX4" fmla="*/ 4933949 w 4933949"/>
              <a:gd name="connsiteY4" fmla="*/ 0 h 5686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33949" h="5686425">
                <a:moveTo>
                  <a:pt x="4933949" y="0"/>
                </a:moveTo>
                <a:lnTo>
                  <a:pt x="0" y="0"/>
                </a:lnTo>
                <a:lnTo>
                  <a:pt x="0" y="5686425"/>
                </a:lnTo>
                <a:lnTo>
                  <a:pt x="4933949" y="5686425"/>
                </a:lnTo>
                <a:lnTo>
                  <a:pt x="4933949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E5FC418-C678-42B8-8EA7-28841225FDB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CB76021-EABF-4C2A-BCBF-A4826EFC841F}"/>
              </a:ext>
            </a:extLst>
          </p:cNvPr>
          <p:cNvSpPr txBox="1"/>
          <p:nvPr/>
        </p:nvSpPr>
        <p:spPr>
          <a:xfrm>
            <a:off x="907561" y="1950044"/>
            <a:ext cx="50144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spc="6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OUR PARTNER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FDB6804-BB85-4293-B015-9238938A9869}"/>
              </a:ext>
            </a:extLst>
          </p:cNvPr>
          <p:cNvSpPr/>
          <p:nvPr/>
        </p:nvSpPr>
        <p:spPr>
          <a:xfrm>
            <a:off x="907561" y="4532631"/>
            <a:ext cx="50144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1D09FDD-B593-4891-971A-6D0D3B0105D3}"/>
              </a:ext>
            </a:extLst>
          </p:cNvPr>
          <p:cNvSpPr/>
          <p:nvPr/>
        </p:nvSpPr>
        <p:spPr>
          <a:xfrm>
            <a:off x="907561" y="4057913"/>
            <a:ext cx="27327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C4FF179-4A16-435E-AAA8-00AB8D3B6DD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05063608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FA12651-7345-4825-AF78-3F8E6E8278C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08FD5C7C-BF46-4CAF-AD96-D6595F98937B}"/>
              </a:ext>
            </a:extLst>
          </p:cNvPr>
          <p:cNvSpPr/>
          <p:nvPr/>
        </p:nvSpPr>
        <p:spPr>
          <a:xfrm flipH="1">
            <a:off x="6096000" y="0"/>
            <a:ext cx="6095999" cy="6858000"/>
          </a:xfrm>
          <a:custGeom>
            <a:avLst/>
            <a:gdLst>
              <a:gd name="connsiteX0" fmla="*/ 4933949 w 4933949"/>
              <a:gd name="connsiteY0" fmla="*/ 0 h 5686425"/>
              <a:gd name="connsiteX1" fmla="*/ 0 w 4933949"/>
              <a:gd name="connsiteY1" fmla="*/ 0 h 5686425"/>
              <a:gd name="connsiteX2" fmla="*/ 0 w 4933949"/>
              <a:gd name="connsiteY2" fmla="*/ 5686425 h 5686425"/>
              <a:gd name="connsiteX3" fmla="*/ 4933949 w 4933949"/>
              <a:gd name="connsiteY3" fmla="*/ 5686425 h 5686425"/>
              <a:gd name="connsiteX4" fmla="*/ 4933949 w 4933949"/>
              <a:gd name="connsiteY4" fmla="*/ 0 h 5686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33949" h="5686425">
                <a:moveTo>
                  <a:pt x="4933949" y="0"/>
                </a:moveTo>
                <a:lnTo>
                  <a:pt x="0" y="0"/>
                </a:lnTo>
                <a:lnTo>
                  <a:pt x="0" y="5686425"/>
                </a:lnTo>
                <a:lnTo>
                  <a:pt x="4933949" y="5686425"/>
                </a:lnTo>
                <a:lnTo>
                  <a:pt x="4933949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248C294-49A8-45D8-886C-B45407AE3731}"/>
              </a:ext>
            </a:extLst>
          </p:cNvPr>
          <p:cNvSpPr txBox="1"/>
          <p:nvPr/>
        </p:nvSpPr>
        <p:spPr>
          <a:xfrm>
            <a:off x="6636757" y="2967335"/>
            <a:ext cx="50144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spc="600" dirty="0">
                <a:solidFill>
                  <a:schemeClr val="bg1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TEAM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6870648-676A-46B9-B579-4A15BCAB65FD}"/>
              </a:ext>
            </a:extLst>
          </p:cNvPr>
          <p:cNvSpPr/>
          <p:nvPr/>
        </p:nvSpPr>
        <p:spPr>
          <a:xfrm>
            <a:off x="0" y="4019676"/>
            <a:ext cx="6095999" cy="2838324"/>
          </a:xfrm>
          <a:prstGeom prst="rect">
            <a:avLst/>
          </a:prstGeom>
          <a:solidFill>
            <a:schemeClr val="bg1">
              <a:lumMod val="9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DE4E1CB-3E2A-4E87-85A9-7F31A835D870}"/>
              </a:ext>
            </a:extLst>
          </p:cNvPr>
          <p:cNvSpPr/>
          <p:nvPr/>
        </p:nvSpPr>
        <p:spPr>
          <a:xfrm>
            <a:off x="540758" y="5304156"/>
            <a:ext cx="50144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C8F040D-C371-4358-A66C-C66B43B61BCB}"/>
              </a:ext>
            </a:extLst>
          </p:cNvPr>
          <p:cNvSpPr/>
          <p:nvPr/>
        </p:nvSpPr>
        <p:spPr>
          <a:xfrm>
            <a:off x="540758" y="4829438"/>
            <a:ext cx="27327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</p:spTree>
    <p:extLst>
      <p:ext uri="{BB962C8B-B14F-4D97-AF65-F5344CB8AC3E}">
        <p14:creationId xmlns:p14="http://schemas.microsoft.com/office/powerpoint/2010/main" val="2775928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2A53A267-CFEF-4D7E-B46F-1281CDCD196F}"/>
              </a:ext>
            </a:extLst>
          </p:cNvPr>
          <p:cNvSpPr/>
          <p:nvPr/>
        </p:nvSpPr>
        <p:spPr>
          <a:xfrm flipH="1">
            <a:off x="-2" y="0"/>
            <a:ext cx="3457575" cy="6858000"/>
          </a:xfrm>
          <a:custGeom>
            <a:avLst/>
            <a:gdLst>
              <a:gd name="connsiteX0" fmla="*/ 4933949 w 4933949"/>
              <a:gd name="connsiteY0" fmla="*/ 0 h 5686425"/>
              <a:gd name="connsiteX1" fmla="*/ 0 w 4933949"/>
              <a:gd name="connsiteY1" fmla="*/ 0 h 5686425"/>
              <a:gd name="connsiteX2" fmla="*/ 0 w 4933949"/>
              <a:gd name="connsiteY2" fmla="*/ 5686425 h 5686425"/>
              <a:gd name="connsiteX3" fmla="*/ 4933949 w 4933949"/>
              <a:gd name="connsiteY3" fmla="*/ 5686425 h 5686425"/>
              <a:gd name="connsiteX4" fmla="*/ 4933949 w 4933949"/>
              <a:gd name="connsiteY4" fmla="*/ 0 h 5686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33949" h="5686425">
                <a:moveTo>
                  <a:pt x="4933949" y="0"/>
                </a:moveTo>
                <a:lnTo>
                  <a:pt x="0" y="0"/>
                </a:lnTo>
                <a:lnTo>
                  <a:pt x="0" y="5686425"/>
                </a:lnTo>
                <a:lnTo>
                  <a:pt x="4933949" y="5686425"/>
                </a:lnTo>
                <a:lnTo>
                  <a:pt x="4933949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E01B1B6-B809-4019-8F41-B1FD99B530C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F52AD2FE-03BD-4AA7-8D97-D938B5F8A176}"/>
              </a:ext>
            </a:extLst>
          </p:cNvPr>
          <p:cNvSpPr/>
          <p:nvPr/>
        </p:nvSpPr>
        <p:spPr>
          <a:xfrm flipH="1">
            <a:off x="3457573" y="0"/>
            <a:ext cx="8401051" cy="6858000"/>
          </a:xfrm>
          <a:custGeom>
            <a:avLst/>
            <a:gdLst>
              <a:gd name="connsiteX0" fmla="*/ 4933949 w 4933949"/>
              <a:gd name="connsiteY0" fmla="*/ 0 h 5686425"/>
              <a:gd name="connsiteX1" fmla="*/ 0 w 4933949"/>
              <a:gd name="connsiteY1" fmla="*/ 0 h 5686425"/>
              <a:gd name="connsiteX2" fmla="*/ 0 w 4933949"/>
              <a:gd name="connsiteY2" fmla="*/ 5686425 h 5686425"/>
              <a:gd name="connsiteX3" fmla="*/ 4933949 w 4933949"/>
              <a:gd name="connsiteY3" fmla="*/ 5686425 h 5686425"/>
              <a:gd name="connsiteX4" fmla="*/ 4933949 w 4933949"/>
              <a:gd name="connsiteY4" fmla="*/ 0 h 5686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33949" h="5686425">
                <a:moveTo>
                  <a:pt x="4933949" y="0"/>
                </a:moveTo>
                <a:lnTo>
                  <a:pt x="0" y="0"/>
                </a:lnTo>
                <a:lnTo>
                  <a:pt x="0" y="5686425"/>
                </a:lnTo>
                <a:lnTo>
                  <a:pt x="4933949" y="5686425"/>
                </a:lnTo>
                <a:lnTo>
                  <a:pt x="4933949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AE2BA8F-0E05-4FB1-AA3C-762E02174F70}"/>
              </a:ext>
            </a:extLst>
          </p:cNvPr>
          <p:cNvSpPr txBox="1"/>
          <p:nvPr/>
        </p:nvSpPr>
        <p:spPr>
          <a:xfrm>
            <a:off x="950331" y="4338935"/>
            <a:ext cx="50144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spc="6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LUCY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70FCDA17-5013-4B42-8970-223F99A20978}"/>
              </a:ext>
            </a:extLst>
          </p:cNvPr>
          <p:cNvGrpSpPr/>
          <p:nvPr/>
        </p:nvGrpSpPr>
        <p:grpSpPr>
          <a:xfrm>
            <a:off x="7539854" y="1914930"/>
            <a:ext cx="3745772" cy="879363"/>
            <a:chOff x="692140" y="5523976"/>
            <a:chExt cx="3238696" cy="391972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4FCB03EC-2910-4105-AA7F-D8EC1F5E51FB}"/>
                </a:ext>
              </a:extLst>
            </p:cNvPr>
            <p:cNvGrpSpPr/>
            <p:nvPr/>
          </p:nvGrpSpPr>
          <p:grpSpPr>
            <a:xfrm>
              <a:off x="692140" y="5523976"/>
              <a:ext cx="3238696" cy="391972"/>
              <a:chOff x="2002906" y="5277679"/>
              <a:chExt cx="3238696" cy="391972"/>
            </a:xfrm>
          </p:grpSpPr>
          <p:sp>
            <p:nvSpPr>
              <p:cNvPr id="34" name="Rounded Rectangle 21">
                <a:extLst>
                  <a:ext uri="{FF2B5EF4-FFF2-40B4-BE49-F238E27FC236}">
                    <a16:creationId xmlns:a16="http://schemas.microsoft.com/office/drawing/2014/main" id="{519E0198-B7A3-4183-88F0-27F1ED3B2D33}"/>
                  </a:ext>
                </a:extLst>
              </p:cNvPr>
              <p:cNvSpPr/>
              <p:nvPr/>
            </p:nvSpPr>
            <p:spPr>
              <a:xfrm>
                <a:off x="2077313" y="5421829"/>
                <a:ext cx="3164289" cy="112842"/>
              </a:xfrm>
              <a:prstGeom prst="roundRect">
                <a:avLst>
                  <a:gd name="adj" fmla="val 50000"/>
                </a:avLst>
              </a:prstGeom>
              <a:solidFill>
                <a:schemeClr val="tx2">
                  <a:lumMod val="10000"/>
                  <a:lumOff val="90000"/>
                </a:schemeClr>
              </a:solidFill>
              <a:ln w="952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sz="1200">
                  <a:solidFill>
                    <a:schemeClr val="tx2"/>
                  </a:solidFill>
                  <a:latin typeface="Garamond" panose="02020404030301010803" pitchFamily="18" charset="0"/>
                  <a:ea typeface="Lato Semibold" panose="020F0502020204030203" pitchFamily="34" charset="0"/>
                </a:endParaRPr>
              </a:p>
            </p:txBody>
          </p:sp>
          <p:sp>
            <p:nvSpPr>
              <p:cNvPr id="35" name="Rounded Rectangle 22">
                <a:extLst>
                  <a:ext uri="{FF2B5EF4-FFF2-40B4-BE49-F238E27FC236}">
                    <a16:creationId xmlns:a16="http://schemas.microsoft.com/office/drawing/2014/main" id="{2EC83921-A24B-49F0-AA3A-D3CCC0E2FB42}"/>
                  </a:ext>
                </a:extLst>
              </p:cNvPr>
              <p:cNvSpPr/>
              <p:nvPr/>
            </p:nvSpPr>
            <p:spPr>
              <a:xfrm>
                <a:off x="2077313" y="5421828"/>
                <a:ext cx="2250213" cy="112841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 w="952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sz="1200" dirty="0">
                  <a:solidFill>
                    <a:schemeClr val="tx2"/>
                  </a:solidFill>
                  <a:latin typeface="Garamond" panose="02020404030301010803" pitchFamily="18" charset="0"/>
                  <a:ea typeface="Lato Semibold" panose="020F0502020204030203" pitchFamily="34" charset="0"/>
                </a:endParaRPr>
              </a:p>
            </p:txBody>
          </p:sp>
          <p:sp>
            <p:nvSpPr>
              <p:cNvPr id="36" name="Text Placeholder 24">
                <a:extLst>
                  <a:ext uri="{FF2B5EF4-FFF2-40B4-BE49-F238E27FC236}">
                    <a16:creationId xmlns:a16="http://schemas.microsoft.com/office/drawing/2014/main" id="{EF05D1C6-C752-4FE4-8955-B4AB88BA032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002906" y="5277679"/>
                <a:ext cx="1410434" cy="391972"/>
              </a:xfrm>
              <a:prstGeom prst="rect">
                <a:avLst/>
              </a:prstGeom>
              <a:ln>
                <a:noFill/>
              </a:ln>
            </p:spPr>
            <p:txBody>
              <a:bodyPr/>
              <a:lstStyle>
                <a:lvl1pPr marL="0" indent="0" algn="just" defTabSz="914400" rtl="0" eaLnBrk="1" latinLnBrk="0" hangingPunct="1">
                  <a:lnSpc>
                    <a:spcPts val="1300"/>
                  </a:lnSpc>
                  <a:spcBef>
                    <a:spcPts val="1000"/>
                  </a:spcBef>
                  <a:spcAft>
                    <a:spcPts val="1200"/>
                  </a:spcAft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defRPr>
                </a:lvl1pPr>
                <a:lvl2pPr marL="4572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defRPr>
                </a:lvl2pPr>
                <a:lvl3pPr marL="9144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defRPr>
                </a:lvl3pPr>
                <a:lvl4pPr marL="13716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defRPr>
                </a:lvl4pPr>
                <a:lvl5pPr marL="18288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>
                    <a:solidFill>
                      <a:schemeClr val="tx2"/>
                    </a:solidFill>
                    <a:latin typeface="Garamond" panose="02020404030301010803" pitchFamily="18" charset="0"/>
                    <a:ea typeface="Lato Semibold" panose="020F0502020204030203" pitchFamily="34" charset="0"/>
                    <a:cs typeface="Lato Semibold" panose="020F0502020204030203" pitchFamily="34" charset="0"/>
                  </a:rPr>
                  <a:t>Business Process</a:t>
                </a:r>
              </a:p>
            </p:txBody>
          </p:sp>
        </p:grpSp>
        <p:sp>
          <p:nvSpPr>
            <p:cNvPr id="33" name="Text Placeholder 24">
              <a:extLst>
                <a:ext uri="{FF2B5EF4-FFF2-40B4-BE49-F238E27FC236}">
                  <a16:creationId xmlns:a16="http://schemas.microsoft.com/office/drawing/2014/main" id="{713A57A6-C136-451B-B895-CE8215A1F306}"/>
                </a:ext>
              </a:extLst>
            </p:cNvPr>
            <p:cNvSpPr txBox="1">
              <a:spLocks/>
            </p:cNvSpPr>
            <p:nvPr/>
          </p:nvSpPr>
          <p:spPr>
            <a:xfrm>
              <a:off x="2520402" y="5523976"/>
              <a:ext cx="1410434" cy="391972"/>
            </a:xfrm>
            <a:prstGeom prst="rect">
              <a:avLst/>
            </a:prstGeom>
            <a:ln>
              <a:noFill/>
            </a:ln>
          </p:spPr>
          <p:txBody>
            <a:bodyPr/>
            <a:lstStyle>
              <a:lvl1pPr marL="0" indent="0" algn="just" defTabSz="914400" rtl="0" eaLnBrk="1" latinLnBrk="0" hangingPunct="1">
                <a:lnSpc>
                  <a:spcPts val="1300"/>
                </a:lnSpc>
                <a:spcBef>
                  <a:spcPts val="1000"/>
                </a:spcBef>
                <a:spcAft>
                  <a:spcPts val="1200"/>
                </a:spcAft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dirty="0">
                  <a:solidFill>
                    <a:schemeClr val="tx2"/>
                  </a:solidFill>
                  <a:latin typeface="Garamond" panose="02020404030301010803" pitchFamily="18" charset="0"/>
                  <a:ea typeface="Lato Semibold" panose="020F0502020204030203" pitchFamily="34" charset="0"/>
                  <a:cs typeface="Lato Semibold" panose="020F0502020204030203" pitchFamily="34" charset="0"/>
                </a:rPr>
                <a:t>72%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9273C87A-1CC9-435C-B090-9350D866A5B5}"/>
              </a:ext>
            </a:extLst>
          </p:cNvPr>
          <p:cNvGrpSpPr/>
          <p:nvPr/>
        </p:nvGrpSpPr>
        <p:grpSpPr>
          <a:xfrm>
            <a:off x="7539854" y="2794293"/>
            <a:ext cx="3745772" cy="879368"/>
            <a:chOff x="692140" y="5671449"/>
            <a:chExt cx="3238696" cy="391974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368FBA66-A9BB-4488-BECC-D7933C5B2C5D}"/>
                </a:ext>
              </a:extLst>
            </p:cNvPr>
            <p:cNvGrpSpPr/>
            <p:nvPr/>
          </p:nvGrpSpPr>
          <p:grpSpPr>
            <a:xfrm>
              <a:off x="692140" y="5671451"/>
              <a:ext cx="3238696" cy="391972"/>
              <a:chOff x="2002906" y="5425154"/>
              <a:chExt cx="3238696" cy="391972"/>
            </a:xfrm>
          </p:grpSpPr>
          <p:sp>
            <p:nvSpPr>
              <p:cNvPr id="40" name="Rounded Rectangle 21">
                <a:extLst>
                  <a:ext uri="{FF2B5EF4-FFF2-40B4-BE49-F238E27FC236}">
                    <a16:creationId xmlns:a16="http://schemas.microsoft.com/office/drawing/2014/main" id="{3D1160D6-5EC6-4E07-8DFB-472F539FCE20}"/>
                  </a:ext>
                </a:extLst>
              </p:cNvPr>
              <p:cNvSpPr/>
              <p:nvPr/>
            </p:nvSpPr>
            <p:spPr>
              <a:xfrm>
                <a:off x="2077313" y="5576407"/>
                <a:ext cx="3164289" cy="112842"/>
              </a:xfrm>
              <a:prstGeom prst="roundRect">
                <a:avLst>
                  <a:gd name="adj" fmla="val 50000"/>
                </a:avLst>
              </a:prstGeom>
              <a:solidFill>
                <a:schemeClr val="tx2">
                  <a:lumMod val="10000"/>
                  <a:lumOff val="90000"/>
                </a:schemeClr>
              </a:solidFill>
              <a:ln w="952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sz="1200" dirty="0">
                  <a:solidFill>
                    <a:schemeClr val="tx2"/>
                  </a:solidFill>
                  <a:latin typeface="Garamond" panose="02020404030301010803" pitchFamily="18" charset="0"/>
                  <a:ea typeface="Lato Semibold" panose="020F0502020204030203" pitchFamily="34" charset="0"/>
                </a:endParaRPr>
              </a:p>
            </p:txBody>
          </p:sp>
          <p:sp>
            <p:nvSpPr>
              <p:cNvPr id="41" name="Rounded Rectangle 22">
                <a:extLst>
                  <a:ext uri="{FF2B5EF4-FFF2-40B4-BE49-F238E27FC236}">
                    <a16:creationId xmlns:a16="http://schemas.microsoft.com/office/drawing/2014/main" id="{9A918784-8429-46D6-B03B-8DD10C15FB53}"/>
                  </a:ext>
                </a:extLst>
              </p:cNvPr>
              <p:cNvSpPr/>
              <p:nvPr/>
            </p:nvSpPr>
            <p:spPr>
              <a:xfrm>
                <a:off x="2077314" y="5576407"/>
                <a:ext cx="2883300" cy="112842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 w="952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sz="1200" dirty="0">
                  <a:solidFill>
                    <a:schemeClr val="tx2"/>
                  </a:solidFill>
                  <a:latin typeface="Garamond" panose="02020404030301010803" pitchFamily="18" charset="0"/>
                  <a:ea typeface="Lato Semibold" panose="020F0502020204030203" pitchFamily="34" charset="0"/>
                </a:endParaRPr>
              </a:p>
            </p:txBody>
          </p:sp>
          <p:sp>
            <p:nvSpPr>
              <p:cNvPr id="42" name="Text Placeholder 24">
                <a:extLst>
                  <a:ext uri="{FF2B5EF4-FFF2-40B4-BE49-F238E27FC236}">
                    <a16:creationId xmlns:a16="http://schemas.microsoft.com/office/drawing/2014/main" id="{E860499E-C7D2-4BB5-B0B8-928E126DDF5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002906" y="5425154"/>
                <a:ext cx="1410434" cy="391972"/>
              </a:xfrm>
              <a:prstGeom prst="rect">
                <a:avLst/>
              </a:prstGeom>
              <a:ln>
                <a:noFill/>
              </a:ln>
            </p:spPr>
            <p:txBody>
              <a:bodyPr/>
              <a:lstStyle>
                <a:lvl1pPr marL="0" indent="0" algn="just" defTabSz="914400" rtl="0" eaLnBrk="1" latinLnBrk="0" hangingPunct="1">
                  <a:lnSpc>
                    <a:spcPts val="1300"/>
                  </a:lnSpc>
                  <a:spcBef>
                    <a:spcPts val="1000"/>
                  </a:spcBef>
                  <a:spcAft>
                    <a:spcPts val="1200"/>
                  </a:spcAft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defRPr>
                </a:lvl1pPr>
                <a:lvl2pPr marL="4572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defRPr>
                </a:lvl2pPr>
                <a:lvl3pPr marL="9144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defRPr>
                </a:lvl3pPr>
                <a:lvl4pPr marL="13716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defRPr>
                </a:lvl4pPr>
                <a:lvl5pPr marL="18288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>
                    <a:solidFill>
                      <a:schemeClr val="tx2"/>
                    </a:solidFill>
                    <a:latin typeface="Garamond" panose="02020404030301010803" pitchFamily="18" charset="0"/>
                    <a:ea typeface="Lato Semibold" panose="020F0502020204030203" pitchFamily="34" charset="0"/>
                    <a:cs typeface="Lato Semibold" panose="020F0502020204030203" pitchFamily="34" charset="0"/>
                  </a:rPr>
                  <a:t>Business Process</a:t>
                </a:r>
              </a:p>
            </p:txBody>
          </p:sp>
        </p:grpSp>
        <p:sp>
          <p:nvSpPr>
            <p:cNvPr id="39" name="Text Placeholder 24">
              <a:extLst>
                <a:ext uri="{FF2B5EF4-FFF2-40B4-BE49-F238E27FC236}">
                  <a16:creationId xmlns:a16="http://schemas.microsoft.com/office/drawing/2014/main" id="{F6C33723-60B9-4A38-A762-A37BABE107C0}"/>
                </a:ext>
              </a:extLst>
            </p:cNvPr>
            <p:cNvSpPr txBox="1">
              <a:spLocks/>
            </p:cNvSpPr>
            <p:nvPr/>
          </p:nvSpPr>
          <p:spPr>
            <a:xfrm>
              <a:off x="2520402" y="5671449"/>
              <a:ext cx="1410434" cy="391972"/>
            </a:xfrm>
            <a:prstGeom prst="rect">
              <a:avLst/>
            </a:prstGeom>
            <a:ln>
              <a:noFill/>
            </a:ln>
          </p:spPr>
          <p:txBody>
            <a:bodyPr/>
            <a:lstStyle>
              <a:lvl1pPr marL="0" indent="0" algn="just" defTabSz="914400" rtl="0" eaLnBrk="1" latinLnBrk="0" hangingPunct="1">
                <a:lnSpc>
                  <a:spcPts val="1300"/>
                </a:lnSpc>
                <a:spcBef>
                  <a:spcPts val="1000"/>
                </a:spcBef>
                <a:spcAft>
                  <a:spcPts val="1200"/>
                </a:spcAft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dirty="0">
                  <a:solidFill>
                    <a:schemeClr val="tx2"/>
                  </a:solidFill>
                  <a:latin typeface="Garamond" panose="02020404030301010803" pitchFamily="18" charset="0"/>
                  <a:ea typeface="Lato Semibold" panose="020F0502020204030203" pitchFamily="34" charset="0"/>
                  <a:cs typeface="Lato Semibold" panose="020F0502020204030203" pitchFamily="34" charset="0"/>
                </a:rPr>
                <a:t>92%</a:t>
              </a:r>
            </a:p>
          </p:txBody>
        </p:sp>
      </p:grpSp>
      <p:sp>
        <p:nvSpPr>
          <p:cNvPr id="43" name="Rectangle 42">
            <a:extLst>
              <a:ext uri="{FF2B5EF4-FFF2-40B4-BE49-F238E27FC236}">
                <a16:creationId xmlns:a16="http://schemas.microsoft.com/office/drawing/2014/main" id="{EA2D2D4F-DC46-4EF1-81DE-07C24A4BA97D}"/>
              </a:ext>
            </a:extLst>
          </p:cNvPr>
          <p:cNvSpPr/>
          <p:nvPr/>
        </p:nvSpPr>
        <p:spPr>
          <a:xfrm>
            <a:off x="7539854" y="4615934"/>
            <a:ext cx="37457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03967834-39B1-4713-BA5B-097E4A5A1B8F}"/>
              </a:ext>
            </a:extLst>
          </p:cNvPr>
          <p:cNvSpPr/>
          <p:nvPr/>
        </p:nvSpPr>
        <p:spPr>
          <a:xfrm>
            <a:off x="7539854" y="4141216"/>
            <a:ext cx="27327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</p:spTree>
    <p:extLst>
      <p:ext uri="{BB962C8B-B14F-4D97-AF65-F5344CB8AC3E}">
        <p14:creationId xmlns:p14="http://schemas.microsoft.com/office/powerpoint/2010/main" val="397850263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98DDA907-854B-4BB8-90B6-AD27A74848F5}"/>
              </a:ext>
            </a:extLst>
          </p:cNvPr>
          <p:cNvSpPr/>
          <p:nvPr/>
        </p:nvSpPr>
        <p:spPr>
          <a:xfrm flipH="1">
            <a:off x="-3" y="0"/>
            <a:ext cx="4267199" cy="6858000"/>
          </a:xfrm>
          <a:custGeom>
            <a:avLst/>
            <a:gdLst>
              <a:gd name="connsiteX0" fmla="*/ 4933949 w 4933949"/>
              <a:gd name="connsiteY0" fmla="*/ 0 h 5686425"/>
              <a:gd name="connsiteX1" fmla="*/ 0 w 4933949"/>
              <a:gd name="connsiteY1" fmla="*/ 0 h 5686425"/>
              <a:gd name="connsiteX2" fmla="*/ 0 w 4933949"/>
              <a:gd name="connsiteY2" fmla="*/ 5686425 h 5686425"/>
              <a:gd name="connsiteX3" fmla="*/ 4933949 w 4933949"/>
              <a:gd name="connsiteY3" fmla="*/ 5686425 h 5686425"/>
              <a:gd name="connsiteX4" fmla="*/ 4933949 w 4933949"/>
              <a:gd name="connsiteY4" fmla="*/ 0 h 5686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33949" h="5686425">
                <a:moveTo>
                  <a:pt x="4933949" y="0"/>
                </a:moveTo>
                <a:lnTo>
                  <a:pt x="0" y="0"/>
                </a:lnTo>
                <a:lnTo>
                  <a:pt x="0" y="5686425"/>
                </a:lnTo>
                <a:lnTo>
                  <a:pt x="4933949" y="5686425"/>
                </a:lnTo>
                <a:lnTo>
                  <a:pt x="4933949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9B81885B-ED44-4C19-9A9B-7B5FF8CF4477}"/>
              </a:ext>
            </a:extLst>
          </p:cNvPr>
          <p:cNvSpPr/>
          <p:nvPr/>
        </p:nvSpPr>
        <p:spPr>
          <a:xfrm flipH="1">
            <a:off x="2438400" y="0"/>
            <a:ext cx="4267200" cy="5203371"/>
          </a:xfrm>
          <a:custGeom>
            <a:avLst/>
            <a:gdLst>
              <a:gd name="connsiteX0" fmla="*/ 4933949 w 4933949"/>
              <a:gd name="connsiteY0" fmla="*/ 0 h 5686425"/>
              <a:gd name="connsiteX1" fmla="*/ 0 w 4933949"/>
              <a:gd name="connsiteY1" fmla="*/ 0 h 5686425"/>
              <a:gd name="connsiteX2" fmla="*/ 0 w 4933949"/>
              <a:gd name="connsiteY2" fmla="*/ 5686425 h 5686425"/>
              <a:gd name="connsiteX3" fmla="*/ 4933949 w 4933949"/>
              <a:gd name="connsiteY3" fmla="*/ 5686425 h 5686425"/>
              <a:gd name="connsiteX4" fmla="*/ 4933949 w 4933949"/>
              <a:gd name="connsiteY4" fmla="*/ 0 h 5686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33949" h="5686425">
                <a:moveTo>
                  <a:pt x="4933949" y="0"/>
                </a:moveTo>
                <a:lnTo>
                  <a:pt x="0" y="0"/>
                </a:lnTo>
                <a:lnTo>
                  <a:pt x="0" y="5686425"/>
                </a:lnTo>
                <a:lnTo>
                  <a:pt x="4933949" y="5686425"/>
                </a:lnTo>
                <a:lnTo>
                  <a:pt x="4933949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9BF20EE-4AEC-4D9F-ADCE-8BBB2829B6F5}"/>
              </a:ext>
            </a:extLst>
          </p:cNvPr>
          <p:cNvSpPr txBox="1"/>
          <p:nvPr/>
        </p:nvSpPr>
        <p:spPr>
          <a:xfrm>
            <a:off x="2884715" y="1192964"/>
            <a:ext cx="33745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spc="6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TEAM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B17F7F9-BFE0-4AFF-9E9F-ED5EEBA7BA45}"/>
              </a:ext>
            </a:extLst>
          </p:cNvPr>
          <p:cNvSpPr/>
          <p:nvPr/>
        </p:nvSpPr>
        <p:spPr>
          <a:xfrm>
            <a:off x="3102155" y="2806698"/>
            <a:ext cx="293969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A5BB981-B487-49E5-9CC8-992A92689506}"/>
              </a:ext>
            </a:extLst>
          </p:cNvPr>
          <p:cNvSpPr/>
          <p:nvPr/>
        </p:nvSpPr>
        <p:spPr>
          <a:xfrm>
            <a:off x="3205634" y="2300015"/>
            <a:ext cx="27327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745C02C-83AF-43E0-A8DD-FD72F4364B1C}"/>
              </a:ext>
            </a:extLst>
          </p:cNvPr>
          <p:cNvSpPr/>
          <p:nvPr/>
        </p:nvSpPr>
        <p:spPr>
          <a:xfrm>
            <a:off x="7777637" y="5220889"/>
            <a:ext cx="37457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9D5FFED-AC83-43E0-9C4F-F7CF47D79F72}"/>
              </a:ext>
            </a:extLst>
          </p:cNvPr>
          <p:cNvSpPr/>
          <p:nvPr/>
        </p:nvSpPr>
        <p:spPr>
          <a:xfrm>
            <a:off x="7777637" y="4746171"/>
            <a:ext cx="27327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CA4DDEE-DA17-4EDB-8710-F7F197E1299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F369A7B-A8FD-4A82-AD93-EC32293F85D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C79CA02-AA49-4C3D-9D95-E7D8FFE9CE6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42813209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E7B409D-1B11-4A04-BDA5-54DBAD44785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443B889E-CB5D-40AC-89A4-11A8988F8F49}"/>
              </a:ext>
            </a:extLst>
          </p:cNvPr>
          <p:cNvSpPr/>
          <p:nvPr/>
        </p:nvSpPr>
        <p:spPr>
          <a:xfrm flipH="1">
            <a:off x="5464626" y="3875315"/>
            <a:ext cx="6270174" cy="2373085"/>
          </a:xfrm>
          <a:custGeom>
            <a:avLst/>
            <a:gdLst>
              <a:gd name="connsiteX0" fmla="*/ 4933949 w 4933949"/>
              <a:gd name="connsiteY0" fmla="*/ 0 h 5686425"/>
              <a:gd name="connsiteX1" fmla="*/ 0 w 4933949"/>
              <a:gd name="connsiteY1" fmla="*/ 0 h 5686425"/>
              <a:gd name="connsiteX2" fmla="*/ 0 w 4933949"/>
              <a:gd name="connsiteY2" fmla="*/ 5686425 h 5686425"/>
              <a:gd name="connsiteX3" fmla="*/ 4933949 w 4933949"/>
              <a:gd name="connsiteY3" fmla="*/ 5686425 h 5686425"/>
              <a:gd name="connsiteX4" fmla="*/ 4933949 w 4933949"/>
              <a:gd name="connsiteY4" fmla="*/ 0 h 5686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33949" h="5686425">
                <a:moveTo>
                  <a:pt x="4933949" y="0"/>
                </a:moveTo>
                <a:lnTo>
                  <a:pt x="0" y="0"/>
                </a:lnTo>
                <a:lnTo>
                  <a:pt x="0" y="5686425"/>
                </a:lnTo>
                <a:lnTo>
                  <a:pt x="4933949" y="5686425"/>
                </a:lnTo>
                <a:lnTo>
                  <a:pt x="4933949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E7BAEFB-4CEB-4C74-9DD6-5AC1499AC129}"/>
              </a:ext>
            </a:extLst>
          </p:cNvPr>
          <p:cNvSpPr txBox="1"/>
          <p:nvPr/>
        </p:nvSpPr>
        <p:spPr>
          <a:xfrm>
            <a:off x="9246055" y="2521020"/>
            <a:ext cx="24887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spc="6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TEAM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AE8AC5F-8AF5-4098-B938-14B4EBE3154A}"/>
              </a:ext>
            </a:extLst>
          </p:cNvPr>
          <p:cNvSpPr/>
          <p:nvPr/>
        </p:nvSpPr>
        <p:spPr>
          <a:xfrm>
            <a:off x="6096000" y="4906564"/>
            <a:ext cx="49339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7BE751B-BC3B-43F7-A2A9-ECB048822A87}"/>
              </a:ext>
            </a:extLst>
          </p:cNvPr>
          <p:cNvSpPr/>
          <p:nvPr/>
        </p:nvSpPr>
        <p:spPr>
          <a:xfrm>
            <a:off x="6096000" y="4431846"/>
            <a:ext cx="27327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5D8970C-9603-4039-B545-65929131E47F}"/>
              </a:ext>
            </a:extLst>
          </p:cNvPr>
          <p:cNvSpPr/>
          <p:nvPr/>
        </p:nvSpPr>
        <p:spPr>
          <a:xfrm>
            <a:off x="0" y="2025188"/>
            <a:ext cx="4985658" cy="2838324"/>
          </a:xfrm>
          <a:prstGeom prst="rect">
            <a:avLst/>
          </a:prstGeom>
          <a:solidFill>
            <a:schemeClr val="bg1">
              <a:lumMod val="9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A753978-0B35-44A5-8C26-F406ACE5C1AF}"/>
              </a:ext>
            </a:extLst>
          </p:cNvPr>
          <p:cNvSpPr txBox="1"/>
          <p:nvPr/>
        </p:nvSpPr>
        <p:spPr>
          <a:xfrm>
            <a:off x="580606" y="2784538"/>
            <a:ext cx="34052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spc="600" dirty="0" err="1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Monalissa</a:t>
            </a:r>
            <a:endParaRPr lang="en-US" sz="2400" spc="600" dirty="0">
              <a:solidFill>
                <a:schemeClr val="tx2"/>
              </a:solidFill>
              <a:latin typeface="Garamond" panose="02020404030301010803" pitchFamily="18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CE4CF64-0EF6-4D0E-8B90-B7B63E3397D6}"/>
              </a:ext>
            </a:extLst>
          </p:cNvPr>
          <p:cNvSpPr/>
          <p:nvPr/>
        </p:nvSpPr>
        <p:spPr>
          <a:xfrm>
            <a:off x="580606" y="3458865"/>
            <a:ext cx="36992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9261C88-FF53-4620-9639-7E72D7C65E8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68549263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FE79D6-F755-42E7-BC0A-D04D146B776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0900671-A16A-4F83-B8FA-7AC1AA7C0EB9}"/>
              </a:ext>
            </a:extLst>
          </p:cNvPr>
          <p:cNvSpPr/>
          <p:nvPr/>
        </p:nvSpPr>
        <p:spPr>
          <a:xfrm>
            <a:off x="0" y="1504334"/>
            <a:ext cx="12192000" cy="3898819"/>
          </a:xfrm>
          <a:prstGeom prst="rect">
            <a:avLst/>
          </a:prstGeom>
          <a:solidFill>
            <a:schemeClr val="bg1">
              <a:lumMod val="9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9F38186-F889-4D3F-9463-825C723EA502}"/>
              </a:ext>
            </a:extLst>
          </p:cNvPr>
          <p:cNvGrpSpPr/>
          <p:nvPr/>
        </p:nvGrpSpPr>
        <p:grpSpPr>
          <a:xfrm>
            <a:off x="11136992" y="2779888"/>
            <a:ext cx="396247" cy="1298224"/>
            <a:chOff x="7550873" y="3525592"/>
            <a:chExt cx="374204" cy="1226004"/>
          </a:xfrm>
          <a:solidFill>
            <a:schemeClr val="tx2"/>
          </a:solidFill>
        </p:grpSpPr>
        <p:sp>
          <p:nvSpPr>
            <p:cNvPr id="9" name="Shape 4840">
              <a:extLst>
                <a:ext uri="{FF2B5EF4-FFF2-40B4-BE49-F238E27FC236}">
                  <a16:creationId xmlns:a16="http://schemas.microsoft.com/office/drawing/2014/main" id="{5747CB21-E6D3-45A9-A769-14ABA2282E21}"/>
                </a:ext>
              </a:extLst>
            </p:cNvPr>
            <p:cNvSpPr/>
            <p:nvPr/>
          </p:nvSpPr>
          <p:spPr>
            <a:xfrm>
              <a:off x="7550873" y="4377392"/>
              <a:ext cx="374204" cy="37420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4544" y="109088"/>
                  </a:moveTo>
                  <a:cubicBezTo>
                    <a:pt x="114544" y="112105"/>
                    <a:pt x="112100" y="114544"/>
                    <a:pt x="109088" y="114544"/>
                  </a:cubicBezTo>
                  <a:lnTo>
                    <a:pt x="10911" y="114544"/>
                  </a:lnTo>
                  <a:cubicBezTo>
                    <a:pt x="7900" y="114544"/>
                    <a:pt x="5455" y="112105"/>
                    <a:pt x="5455" y="109088"/>
                  </a:cubicBezTo>
                  <a:lnTo>
                    <a:pt x="5455" y="10911"/>
                  </a:lnTo>
                  <a:cubicBezTo>
                    <a:pt x="5455" y="7900"/>
                    <a:pt x="7900" y="5455"/>
                    <a:pt x="10911" y="5455"/>
                  </a:cubicBezTo>
                  <a:lnTo>
                    <a:pt x="109088" y="5455"/>
                  </a:lnTo>
                  <a:cubicBezTo>
                    <a:pt x="112100" y="5455"/>
                    <a:pt x="114544" y="7900"/>
                    <a:pt x="114544" y="10911"/>
                  </a:cubicBezTo>
                  <a:cubicBezTo>
                    <a:pt x="114544" y="10911"/>
                    <a:pt x="114544" y="109088"/>
                    <a:pt x="114544" y="109088"/>
                  </a:cubicBezTo>
                  <a:close/>
                  <a:moveTo>
                    <a:pt x="109088" y="0"/>
                  </a:moveTo>
                  <a:lnTo>
                    <a:pt x="10911" y="0"/>
                  </a:lnTo>
                  <a:cubicBezTo>
                    <a:pt x="4883" y="0"/>
                    <a:pt x="0" y="4883"/>
                    <a:pt x="0" y="10911"/>
                  </a:cubicBezTo>
                  <a:lnTo>
                    <a:pt x="0" y="109088"/>
                  </a:lnTo>
                  <a:cubicBezTo>
                    <a:pt x="0" y="115116"/>
                    <a:pt x="4883" y="120000"/>
                    <a:pt x="10911" y="120000"/>
                  </a:cubicBezTo>
                  <a:lnTo>
                    <a:pt x="109088" y="120000"/>
                  </a:lnTo>
                  <a:cubicBezTo>
                    <a:pt x="115116" y="120000"/>
                    <a:pt x="120000" y="115116"/>
                    <a:pt x="120000" y="109088"/>
                  </a:cubicBezTo>
                  <a:lnTo>
                    <a:pt x="120000" y="10911"/>
                  </a:lnTo>
                  <a:cubicBezTo>
                    <a:pt x="120000" y="4883"/>
                    <a:pt x="115116" y="0"/>
                    <a:pt x="109088" y="0"/>
                  </a:cubicBezTo>
                  <a:moveTo>
                    <a:pt x="88494" y="38988"/>
                  </a:moveTo>
                  <a:cubicBezTo>
                    <a:pt x="86333" y="40255"/>
                    <a:pt x="83933" y="41172"/>
                    <a:pt x="81388" y="41661"/>
                  </a:cubicBezTo>
                  <a:cubicBezTo>
                    <a:pt x="79344" y="39522"/>
                    <a:pt x="76438" y="38188"/>
                    <a:pt x="73222" y="38188"/>
                  </a:cubicBezTo>
                  <a:cubicBezTo>
                    <a:pt x="67038" y="38188"/>
                    <a:pt x="62027" y="43122"/>
                    <a:pt x="62027" y="49200"/>
                  </a:cubicBezTo>
                  <a:cubicBezTo>
                    <a:pt x="62027" y="50061"/>
                    <a:pt x="62127" y="50900"/>
                    <a:pt x="62316" y="51711"/>
                  </a:cubicBezTo>
                  <a:cubicBezTo>
                    <a:pt x="53016" y="51250"/>
                    <a:pt x="44772" y="46866"/>
                    <a:pt x="39255" y="40200"/>
                  </a:cubicBezTo>
                  <a:cubicBezTo>
                    <a:pt x="38288" y="41827"/>
                    <a:pt x="37738" y="43722"/>
                    <a:pt x="37738" y="45738"/>
                  </a:cubicBezTo>
                  <a:cubicBezTo>
                    <a:pt x="37738" y="49561"/>
                    <a:pt x="39711" y="52933"/>
                    <a:pt x="42716" y="54905"/>
                  </a:cubicBezTo>
                  <a:cubicBezTo>
                    <a:pt x="40883" y="54850"/>
                    <a:pt x="39155" y="54355"/>
                    <a:pt x="37650" y="53527"/>
                  </a:cubicBezTo>
                  <a:cubicBezTo>
                    <a:pt x="37644" y="53577"/>
                    <a:pt x="37644" y="53622"/>
                    <a:pt x="37644" y="53666"/>
                  </a:cubicBezTo>
                  <a:cubicBezTo>
                    <a:pt x="37644" y="59005"/>
                    <a:pt x="41505" y="63455"/>
                    <a:pt x="46622" y="64466"/>
                  </a:cubicBezTo>
                  <a:cubicBezTo>
                    <a:pt x="45683" y="64722"/>
                    <a:pt x="44694" y="64850"/>
                    <a:pt x="43672" y="64850"/>
                  </a:cubicBezTo>
                  <a:cubicBezTo>
                    <a:pt x="42955" y="64850"/>
                    <a:pt x="42255" y="64783"/>
                    <a:pt x="41572" y="64655"/>
                  </a:cubicBezTo>
                  <a:cubicBezTo>
                    <a:pt x="42994" y="69033"/>
                    <a:pt x="47122" y="72216"/>
                    <a:pt x="52022" y="72305"/>
                  </a:cubicBezTo>
                  <a:cubicBezTo>
                    <a:pt x="48188" y="75261"/>
                    <a:pt x="43366" y="77016"/>
                    <a:pt x="38122" y="77016"/>
                  </a:cubicBezTo>
                  <a:cubicBezTo>
                    <a:pt x="37216" y="77016"/>
                    <a:pt x="36327" y="76972"/>
                    <a:pt x="35455" y="76872"/>
                  </a:cubicBezTo>
                  <a:cubicBezTo>
                    <a:pt x="40405" y="79988"/>
                    <a:pt x="46288" y="81816"/>
                    <a:pt x="52611" y="81816"/>
                  </a:cubicBezTo>
                  <a:cubicBezTo>
                    <a:pt x="73188" y="81816"/>
                    <a:pt x="84444" y="65033"/>
                    <a:pt x="84444" y="50477"/>
                  </a:cubicBezTo>
                  <a:cubicBezTo>
                    <a:pt x="84444" y="50000"/>
                    <a:pt x="84438" y="49522"/>
                    <a:pt x="84416" y="49050"/>
                  </a:cubicBezTo>
                  <a:cubicBezTo>
                    <a:pt x="86600" y="47500"/>
                    <a:pt x="88500" y="45561"/>
                    <a:pt x="90000" y="43355"/>
                  </a:cubicBezTo>
                  <a:cubicBezTo>
                    <a:pt x="87994" y="44222"/>
                    <a:pt x="85838" y="44816"/>
                    <a:pt x="83572" y="45083"/>
                  </a:cubicBezTo>
                  <a:cubicBezTo>
                    <a:pt x="85883" y="43722"/>
                    <a:pt x="87655" y="41566"/>
                    <a:pt x="88494" y="38988"/>
                  </a:cubicBezTo>
                </a:path>
              </a:pathLst>
            </a:custGeom>
            <a:grpFill/>
            <a:ln>
              <a:noFill/>
            </a:ln>
          </p:spPr>
          <p:txBody>
            <a:bodyPr lIns="19038" tIns="19038" rIns="19038" bIns="19038" anchor="ctr" anchorCtr="0">
              <a:noAutofit/>
            </a:bodyPr>
            <a:lstStyle/>
            <a:p>
              <a:endParaRPr sz="15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10" name="Shape 4841">
              <a:extLst>
                <a:ext uri="{FF2B5EF4-FFF2-40B4-BE49-F238E27FC236}">
                  <a16:creationId xmlns:a16="http://schemas.microsoft.com/office/drawing/2014/main" id="{BB5CF7F8-4D4D-4801-81AA-9ED8754C1EC3}"/>
                </a:ext>
              </a:extLst>
            </p:cNvPr>
            <p:cNvSpPr/>
            <p:nvPr/>
          </p:nvSpPr>
          <p:spPr>
            <a:xfrm>
              <a:off x="7550873" y="3951492"/>
              <a:ext cx="374204" cy="37420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5422" y="47044"/>
                  </a:moveTo>
                  <a:cubicBezTo>
                    <a:pt x="65422" y="44838"/>
                    <a:pt x="65650" y="43655"/>
                    <a:pt x="69044" y="43655"/>
                  </a:cubicBezTo>
                  <a:lnTo>
                    <a:pt x="73583" y="43655"/>
                  </a:lnTo>
                  <a:lnTo>
                    <a:pt x="73583" y="35450"/>
                  </a:lnTo>
                  <a:lnTo>
                    <a:pt x="66322" y="35450"/>
                  </a:lnTo>
                  <a:cubicBezTo>
                    <a:pt x="57600" y="35450"/>
                    <a:pt x="54533" y="39555"/>
                    <a:pt x="54533" y="46461"/>
                  </a:cubicBezTo>
                  <a:lnTo>
                    <a:pt x="54533" y="51788"/>
                  </a:lnTo>
                  <a:lnTo>
                    <a:pt x="49094" y="51788"/>
                  </a:lnTo>
                  <a:lnTo>
                    <a:pt x="49094" y="60000"/>
                  </a:lnTo>
                  <a:lnTo>
                    <a:pt x="54533" y="60000"/>
                  </a:lnTo>
                  <a:lnTo>
                    <a:pt x="54533" y="84550"/>
                  </a:lnTo>
                  <a:lnTo>
                    <a:pt x="65411" y="84550"/>
                  </a:lnTo>
                  <a:lnTo>
                    <a:pt x="65411" y="60000"/>
                  </a:lnTo>
                  <a:lnTo>
                    <a:pt x="72672" y="60000"/>
                  </a:lnTo>
                  <a:lnTo>
                    <a:pt x="73633" y="51788"/>
                  </a:lnTo>
                  <a:lnTo>
                    <a:pt x="65411" y="51788"/>
                  </a:lnTo>
                  <a:cubicBezTo>
                    <a:pt x="65411" y="51788"/>
                    <a:pt x="65422" y="47044"/>
                    <a:pt x="65422" y="47044"/>
                  </a:cubicBezTo>
                  <a:close/>
                  <a:moveTo>
                    <a:pt x="114544" y="109088"/>
                  </a:moveTo>
                  <a:cubicBezTo>
                    <a:pt x="114544" y="112105"/>
                    <a:pt x="112105" y="114544"/>
                    <a:pt x="109088" y="114544"/>
                  </a:cubicBezTo>
                  <a:lnTo>
                    <a:pt x="10911" y="114544"/>
                  </a:lnTo>
                  <a:cubicBezTo>
                    <a:pt x="7900" y="114544"/>
                    <a:pt x="5455" y="112105"/>
                    <a:pt x="5455" y="109088"/>
                  </a:cubicBezTo>
                  <a:lnTo>
                    <a:pt x="5455" y="10911"/>
                  </a:lnTo>
                  <a:cubicBezTo>
                    <a:pt x="5455" y="7900"/>
                    <a:pt x="7900" y="5455"/>
                    <a:pt x="10911" y="5455"/>
                  </a:cubicBezTo>
                  <a:lnTo>
                    <a:pt x="109088" y="5455"/>
                  </a:lnTo>
                  <a:cubicBezTo>
                    <a:pt x="112105" y="5455"/>
                    <a:pt x="114544" y="7900"/>
                    <a:pt x="114544" y="10911"/>
                  </a:cubicBezTo>
                  <a:cubicBezTo>
                    <a:pt x="114544" y="10911"/>
                    <a:pt x="114544" y="109088"/>
                    <a:pt x="114544" y="109088"/>
                  </a:cubicBezTo>
                  <a:close/>
                  <a:moveTo>
                    <a:pt x="109088" y="0"/>
                  </a:moveTo>
                  <a:lnTo>
                    <a:pt x="10911" y="0"/>
                  </a:lnTo>
                  <a:cubicBezTo>
                    <a:pt x="4883" y="0"/>
                    <a:pt x="0" y="4883"/>
                    <a:pt x="0" y="10911"/>
                  </a:cubicBezTo>
                  <a:lnTo>
                    <a:pt x="0" y="109088"/>
                  </a:lnTo>
                  <a:cubicBezTo>
                    <a:pt x="0" y="115116"/>
                    <a:pt x="4883" y="120000"/>
                    <a:pt x="10911" y="120000"/>
                  </a:cubicBezTo>
                  <a:lnTo>
                    <a:pt x="109088" y="120000"/>
                  </a:lnTo>
                  <a:cubicBezTo>
                    <a:pt x="115116" y="120000"/>
                    <a:pt x="120000" y="115116"/>
                    <a:pt x="120000" y="109088"/>
                  </a:cubicBezTo>
                  <a:lnTo>
                    <a:pt x="120000" y="10911"/>
                  </a:lnTo>
                  <a:cubicBezTo>
                    <a:pt x="120000" y="4883"/>
                    <a:pt x="115116" y="0"/>
                    <a:pt x="109088" y="0"/>
                  </a:cubicBezTo>
                </a:path>
              </a:pathLst>
            </a:custGeom>
            <a:grpFill/>
            <a:ln>
              <a:noFill/>
            </a:ln>
          </p:spPr>
          <p:txBody>
            <a:bodyPr lIns="19038" tIns="19038" rIns="19038" bIns="19038" anchor="ctr" anchorCtr="0">
              <a:noAutofit/>
            </a:bodyPr>
            <a:lstStyle/>
            <a:p>
              <a:endParaRPr sz="15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11" name="Shape 4846">
              <a:extLst>
                <a:ext uri="{FF2B5EF4-FFF2-40B4-BE49-F238E27FC236}">
                  <a16:creationId xmlns:a16="http://schemas.microsoft.com/office/drawing/2014/main" id="{BD7AFEEB-FC64-47B0-A219-AA6B10619C48}"/>
                </a:ext>
              </a:extLst>
            </p:cNvPr>
            <p:cNvSpPr/>
            <p:nvPr/>
          </p:nvSpPr>
          <p:spPr>
            <a:xfrm>
              <a:off x="7550873" y="3525592"/>
              <a:ext cx="374204" cy="37420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4611" y="51783"/>
                  </a:moveTo>
                  <a:cubicBezTo>
                    <a:pt x="66527" y="51783"/>
                    <a:pt x="65444" y="56644"/>
                    <a:pt x="65444" y="56644"/>
                  </a:cubicBezTo>
                  <a:lnTo>
                    <a:pt x="65455" y="51816"/>
                  </a:lnTo>
                  <a:lnTo>
                    <a:pt x="54544" y="51816"/>
                  </a:lnTo>
                  <a:lnTo>
                    <a:pt x="54544" y="81816"/>
                  </a:lnTo>
                  <a:lnTo>
                    <a:pt x="65455" y="81816"/>
                  </a:lnTo>
                  <a:lnTo>
                    <a:pt x="65455" y="65455"/>
                  </a:lnTo>
                  <a:cubicBezTo>
                    <a:pt x="65455" y="65455"/>
                    <a:pt x="65455" y="59961"/>
                    <a:pt x="70088" y="59961"/>
                  </a:cubicBezTo>
                  <a:cubicBezTo>
                    <a:pt x="72700" y="59961"/>
                    <a:pt x="73638" y="62400"/>
                    <a:pt x="73638" y="65455"/>
                  </a:cubicBezTo>
                  <a:lnTo>
                    <a:pt x="73638" y="81816"/>
                  </a:lnTo>
                  <a:lnTo>
                    <a:pt x="84544" y="81816"/>
                  </a:lnTo>
                  <a:lnTo>
                    <a:pt x="84544" y="65455"/>
                  </a:lnTo>
                  <a:cubicBezTo>
                    <a:pt x="84544" y="56916"/>
                    <a:pt x="80833" y="51783"/>
                    <a:pt x="74611" y="51783"/>
                  </a:cubicBezTo>
                  <a:moveTo>
                    <a:pt x="38183" y="81816"/>
                  </a:moveTo>
                  <a:lnTo>
                    <a:pt x="49050" y="81816"/>
                  </a:lnTo>
                  <a:lnTo>
                    <a:pt x="49050" y="51783"/>
                  </a:lnTo>
                  <a:lnTo>
                    <a:pt x="38183" y="51783"/>
                  </a:lnTo>
                  <a:cubicBezTo>
                    <a:pt x="38183" y="51783"/>
                    <a:pt x="38183" y="81816"/>
                    <a:pt x="38183" y="81816"/>
                  </a:cubicBezTo>
                  <a:close/>
                  <a:moveTo>
                    <a:pt x="114544" y="109088"/>
                  </a:moveTo>
                  <a:cubicBezTo>
                    <a:pt x="114544" y="112105"/>
                    <a:pt x="112105" y="114544"/>
                    <a:pt x="109088" y="114544"/>
                  </a:cubicBezTo>
                  <a:lnTo>
                    <a:pt x="10911" y="114544"/>
                  </a:lnTo>
                  <a:cubicBezTo>
                    <a:pt x="7894" y="114544"/>
                    <a:pt x="5455" y="112105"/>
                    <a:pt x="5455" y="109088"/>
                  </a:cubicBezTo>
                  <a:lnTo>
                    <a:pt x="5455" y="10911"/>
                  </a:lnTo>
                  <a:cubicBezTo>
                    <a:pt x="5455" y="7894"/>
                    <a:pt x="7894" y="5455"/>
                    <a:pt x="10911" y="5455"/>
                  </a:cubicBezTo>
                  <a:lnTo>
                    <a:pt x="109088" y="5455"/>
                  </a:lnTo>
                  <a:cubicBezTo>
                    <a:pt x="112105" y="5455"/>
                    <a:pt x="114544" y="7894"/>
                    <a:pt x="114544" y="10911"/>
                  </a:cubicBezTo>
                  <a:cubicBezTo>
                    <a:pt x="114544" y="10911"/>
                    <a:pt x="114544" y="109088"/>
                    <a:pt x="114544" y="109088"/>
                  </a:cubicBezTo>
                  <a:close/>
                  <a:moveTo>
                    <a:pt x="109088" y="0"/>
                  </a:moveTo>
                  <a:lnTo>
                    <a:pt x="10911" y="0"/>
                  </a:lnTo>
                  <a:cubicBezTo>
                    <a:pt x="4883" y="0"/>
                    <a:pt x="0" y="4883"/>
                    <a:pt x="0" y="10911"/>
                  </a:cubicBezTo>
                  <a:lnTo>
                    <a:pt x="0" y="109088"/>
                  </a:lnTo>
                  <a:cubicBezTo>
                    <a:pt x="0" y="115116"/>
                    <a:pt x="4883" y="120000"/>
                    <a:pt x="10911" y="120000"/>
                  </a:cubicBezTo>
                  <a:lnTo>
                    <a:pt x="109088" y="120000"/>
                  </a:lnTo>
                  <a:cubicBezTo>
                    <a:pt x="115116" y="120000"/>
                    <a:pt x="120000" y="115116"/>
                    <a:pt x="120000" y="109088"/>
                  </a:cubicBezTo>
                  <a:lnTo>
                    <a:pt x="120000" y="10911"/>
                  </a:lnTo>
                  <a:cubicBezTo>
                    <a:pt x="120000" y="4883"/>
                    <a:pt x="115116" y="0"/>
                    <a:pt x="109088" y="0"/>
                  </a:cubicBezTo>
                  <a:moveTo>
                    <a:pt x="43616" y="38183"/>
                  </a:moveTo>
                  <a:cubicBezTo>
                    <a:pt x="40616" y="38183"/>
                    <a:pt x="38183" y="40627"/>
                    <a:pt x="38183" y="43644"/>
                  </a:cubicBezTo>
                  <a:cubicBezTo>
                    <a:pt x="38183" y="46661"/>
                    <a:pt x="40616" y="49105"/>
                    <a:pt x="43616" y="49105"/>
                  </a:cubicBezTo>
                  <a:cubicBezTo>
                    <a:pt x="46616" y="49105"/>
                    <a:pt x="49050" y="46661"/>
                    <a:pt x="49050" y="43644"/>
                  </a:cubicBezTo>
                  <a:cubicBezTo>
                    <a:pt x="49050" y="40627"/>
                    <a:pt x="46616" y="38183"/>
                    <a:pt x="43616" y="38183"/>
                  </a:cubicBezTo>
                </a:path>
              </a:pathLst>
            </a:custGeom>
            <a:grpFill/>
            <a:ln>
              <a:noFill/>
            </a:ln>
          </p:spPr>
          <p:txBody>
            <a:bodyPr lIns="19038" tIns="19038" rIns="19038" bIns="19038" anchor="ctr" anchorCtr="0">
              <a:noAutofit/>
            </a:bodyPr>
            <a:lstStyle/>
            <a:p>
              <a:endParaRPr sz="15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2865759B-CC67-42D6-AC12-A40B0B2FFBD3}"/>
              </a:ext>
            </a:extLst>
          </p:cNvPr>
          <p:cNvSpPr txBox="1"/>
          <p:nvPr/>
        </p:nvSpPr>
        <p:spPr>
          <a:xfrm>
            <a:off x="1165400" y="3616447"/>
            <a:ext cx="33745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400" spc="6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ROBIN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8422848-F067-43E2-9A38-CB533AFCB2B8}"/>
              </a:ext>
            </a:extLst>
          </p:cNvPr>
          <p:cNvSpPr/>
          <p:nvPr/>
        </p:nvSpPr>
        <p:spPr>
          <a:xfrm>
            <a:off x="4793291" y="2376659"/>
            <a:ext cx="55059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86EE86E-7295-402D-A871-17FA61298328}"/>
              </a:ext>
            </a:extLst>
          </p:cNvPr>
          <p:cNvSpPr/>
          <p:nvPr/>
        </p:nvSpPr>
        <p:spPr>
          <a:xfrm>
            <a:off x="4793291" y="1960688"/>
            <a:ext cx="51183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  <p:graphicFrame>
        <p:nvGraphicFramePr>
          <p:cNvPr id="16" name="Chart 386">
            <a:extLst>
              <a:ext uri="{FF2B5EF4-FFF2-40B4-BE49-F238E27FC236}">
                <a16:creationId xmlns:a16="http://schemas.microsoft.com/office/drawing/2014/main" id="{2E311569-7988-44AA-8C98-5B89A4374B0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53479876"/>
              </p:ext>
            </p:extLst>
          </p:nvPr>
        </p:nvGraphicFramePr>
        <p:xfrm>
          <a:off x="4793291" y="3085987"/>
          <a:ext cx="5505931" cy="19706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4EFA105A-5F7F-4A1C-985D-FC57A8569CFA}"/>
              </a:ext>
            </a:extLst>
          </p:cNvPr>
          <p:cNvSpPr txBox="1"/>
          <p:nvPr/>
        </p:nvSpPr>
        <p:spPr>
          <a:xfrm>
            <a:off x="658761" y="4419234"/>
            <a:ext cx="3792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spc="6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CEO / FOUNDER</a:t>
            </a:r>
          </a:p>
        </p:txBody>
      </p:sp>
    </p:spTree>
    <p:extLst>
      <p:ext uri="{BB962C8B-B14F-4D97-AF65-F5344CB8AC3E}">
        <p14:creationId xmlns:p14="http://schemas.microsoft.com/office/powerpoint/2010/main" val="317022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ight Triangle 11">
            <a:extLst>
              <a:ext uri="{FF2B5EF4-FFF2-40B4-BE49-F238E27FC236}">
                <a16:creationId xmlns:a16="http://schemas.microsoft.com/office/drawing/2014/main" id="{4FE11667-6BCF-4C12-B986-45B6BB595037}"/>
              </a:ext>
            </a:extLst>
          </p:cNvPr>
          <p:cNvSpPr/>
          <p:nvPr/>
        </p:nvSpPr>
        <p:spPr>
          <a:xfrm>
            <a:off x="0" y="0"/>
            <a:ext cx="6715125" cy="6858000"/>
          </a:xfrm>
          <a:prstGeom prst="rtTriangl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04B87C0-5D71-49FA-B708-DA701436117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B3E9390-246D-4C97-A7F6-9C362A0E8493}"/>
              </a:ext>
            </a:extLst>
          </p:cNvPr>
          <p:cNvSpPr/>
          <p:nvPr/>
        </p:nvSpPr>
        <p:spPr>
          <a:xfrm>
            <a:off x="11706225" y="0"/>
            <a:ext cx="48577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A80B663-05B0-4F2D-8CC2-02AADC3A0A68}"/>
              </a:ext>
            </a:extLst>
          </p:cNvPr>
          <p:cNvSpPr txBox="1"/>
          <p:nvPr/>
        </p:nvSpPr>
        <p:spPr>
          <a:xfrm>
            <a:off x="1231023" y="4481226"/>
            <a:ext cx="43197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spc="6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WELCOME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9E67058-CD9B-45B2-985F-5B3EF842A700}"/>
              </a:ext>
            </a:extLst>
          </p:cNvPr>
          <p:cNvSpPr/>
          <p:nvPr/>
        </p:nvSpPr>
        <p:spPr>
          <a:xfrm>
            <a:off x="6979871" y="3349112"/>
            <a:ext cx="379698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Ut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wisi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enim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ad minim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veniam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quis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nostrud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exerci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tation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ullamcorper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suscipit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lobortis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nisl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aliquip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ex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ea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commodo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consequat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  <a:p>
            <a:pPr algn="just"/>
            <a:endParaRPr lang="en-ID" sz="1200" dirty="0">
              <a:solidFill>
                <a:schemeClr val="tx2"/>
              </a:solidFill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EA637E2-BAA3-4B88-BD14-90D9AEE6DFF7}"/>
              </a:ext>
            </a:extLst>
          </p:cNvPr>
          <p:cNvSpPr/>
          <p:nvPr/>
        </p:nvSpPr>
        <p:spPr>
          <a:xfrm>
            <a:off x="6979871" y="2772031"/>
            <a:ext cx="341180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</p:spTree>
    <p:extLst>
      <p:ext uri="{BB962C8B-B14F-4D97-AF65-F5344CB8AC3E}">
        <p14:creationId xmlns:p14="http://schemas.microsoft.com/office/powerpoint/2010/main" val="384250745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D487724A-4EE0-4DAD-9825-FDD347275007}"/>
              </a:ext>
            </a:extLst>
          </p:cNvPr>
          <p:cNvSpPr/>
          <p:nvPr/>
        </p:nvSpPr>
        <p:spPr>
          <a:xfrm flipH="1">
            <a:off x="6095999" y="817695"/>
            <a:ext cx="5357800" cy="5222610"/>
          </a:xfrm>
          <a:custGeom>
            <a:avLst/>
            <a:gdLst>
              <a:gd name="connsiteX0" fmla="*/ 4933949 w 4933949"/>
              <a:gd name="connsiteY0" fmla="*/ 0 h 5686425"/>
              <a:gd name="connsiteX1" fmla="*/ 0 w 4933949"/>
              <a:gd name="connsiteY1" fmla="*/ 0 h 5686425"/>
              <a:gd name="connsiteX2" fmla="*/ 0 w 4933949"/>
              <a:gd name="connsiteY2" fmla="*/ 5686425 h 5686425"/>
              <a:gd name="connsiteX3" fmla="*/ 4933949 w 4933949"/>
              <a:gd name="connsiteY3" fmla="*/ 5686425 h 5686425"/>
              <a:gd name="connsiteX4" fmla="*/ 4933949 w 4933949"/>
              <a:gd name="connsiteY4" fmla="*/ 0 h 5686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33949" h="5686425">
                <a:moveTo>
                  <a:pt x="4933949" y="0"/>
                </a:moveTo>
                <a:lnTo>
                  <a:pt x="0" y="0"/>
                </a:lnTo>
                <a:lnTo>
                  <a:pt x="0" y="5686425"/>
                </a:lnTo>
                <a:lnTo>
                  <a:pt x="4933949" y="5686425"/>
                </a:lnTo>
                <a:lnTo>
                  <a:pt x="4933949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C6D83CF-ACAA-47D9-9BE2-4F2E7A01356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8F87603-672A-4910-AFB0-6DE2DD75202C}"/>
              </a:ext>
            </a:extLst>
          </p:cNvPr>
          <p:cNvSpPr txBox="1"/>
          <p:nvPr/>
        </p:nvSpPr>
        <p:spPr>
          <a:xfrm>
            <a:off x="7279612" y="1893624"/>
            <a:ext cx="33745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spc="600" dirty="0">
                <a:solidFill>
                  <a:schemeClr val="bg1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TEAM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114C617-9CA3-4FF9-8BAF-5A6DFA53CC19}"/>
              </a:ext>
            </a:extLst>
          </p:cNvPr>
          <p:cNvSpPr/>
          <p:nvPr/>
        </p:nvSpPr>
        <p:spPr>
          <a:xfrm>
            <a:off x="7279612" y="3634649"/>
            <a:ext cx="360017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CF3CA51-DCFE-4831-88F9-B9E8167B4805}"/>
              </a:ext>
            </a:extLst>
          </p:cNvPr>
          <p:cNvSpPr/>
          <p:nvPr/>
        </p:nvSpPr>
        <p:spPr>
          <a:xfrm>
            <a:off x="7279612" y="3181685"/>
            <a:ext cx="27327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  <p:sp>
        <p:nvSpPr>
          <p:cNvPr id="17" name="Shape 4840">
            <a:extLst>
              <a:ext uri="{FF2B5EF4-FFF2-40B4-BE49-F238E27FC236}">
                <a16:creationId xmlns:a16="http://schemas.microsoft.com/office/drawing/2014/main" id="{F800B084-1A92-45DF-9B5F-BF8E61EDEA33}"/>
              </a:ext>
            </a:extLst>
          </p:cNvPr>
          <p:cNvSpPr/>
          <p:nvPr/>
        </p:nvSpPr>
        <p:spPr>
          <a:xfrm>
            <a:off x="8266900" y="4722978"/>
            <a:ext cx="396247" cy="39624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544" y="109088"/>
                </a:moveTo>
                <a:cubicBezTo>
                  <a:pt x="114544" y="112105"/>
                  <a:pt x="112100" y="114544"/>
                  <a:pt x="109088" y="114544"/>
                </a:cubicBezTo>
                <a:lnTo>
                  <a:pt x="10911" y="114544"/>
                </a:lnTo>
                <a:cubicBezTo>
                  <a:pt x="7900" y="114544"/>
                  <a:pt x="5455" y="112105"/>
                  <a:pt x="5455" y="109088"/>
                </a:cubicBezTo>
                <a:lnTo>
                  <a:pt x="5455" y="10911"/>
                </a:lnTo>
                <a:cubicBezTo>
                  <a:pt x="5455" y="7900"/>
                  <a:pt x="7900" y="5455"/>
                  <a:pt x="10911" y="5455"/>
                </a:cubicBezTo>
                <a:lnTo>
                  <a:pt x="109088" y="5455"/>
                </a:lnTo>
                <a:cubicBezTo>
                  <a:pt x="112100" y="5455"/>
                  <a:pt x="114544" y="7900"/>
                  <a:pt x="114544" y="10911"/>
                </a:cubicBezTo>
                <a:cubicBezTo>
                  <a:pt x="114544" y="10911"/>
                  <a:pt x="114544" y="109088"/>
                  <a:pt x="114544" y="109088"/>
                </a:cubicBezTo>
                <a:close/>
                <a:moveTo>
                  <a:pt x="109088" y="0"/>
                </a:moveTo>
                <a:lnTo>
                  <a:pt x="10911" y="0"/>
                </a:lnTo>
                <a:cubicBezTo>
                  <a:pt x="4883" y="0"/>
                  <a:pt x="0" y="4883"/>
                  <a:pt x="0" y="10911"/>
                </a:cubicBezTo>
                <a:lnTo>
                  <a:pt x="0" y="109088"/>
                </a:lnTo>
                <a:cubicBezTo>
                  <a:pt x="0" y="115116"/>
                  <a:pt x="4883" y="120000"/>
                  <a:pt x="10911" y="120000"/>
                </a:cubicBezTo>
                <a:lnTo>
                  <a:pt x="109088" y="120000"/>
                </a:lnTo>
                <a:cubicBezTo>
                  <a:pt x="115116" y="120000"/>
                  <a:pt x="120000" y="115116"/>
                  <a:pt x="120000" y="109088"/>
                </a:cubicBezTo>
                <a:lnTo>
                  <a:pt x="120000" y="10911"/>
                </a:lnTo>
                <a:cubicBezTo>
                  <a:pt x="120000" y="4883"/>
                  <a:pt x="115116" y="0"/>
                  <a:pt x="109088" y="0"/>
                </a:cubicBezTo>
                <a:moveTo>
                  <a:pt x="88494" y="38988"/>
                </a:moveTo>
                <a:cubicBezTo>
                  <a:pt x="86333" y="40255"/>
                  <a:pt x="83933" y="41172"/>
                  <a:pt x="81388" y="41661"/>
                </a:cubicBezTo>
                <a:cubicBezTo>
                  <a:pt x="79344" y="39522"/>
                  <a:pt x="76438" y="38188"/>
                  <a:pt x="73222" y="38188"/>
                </a:cubicBezTo>
                <a:cubicBezTo>
                  <a:pt x="67038" y="38188"/>
                  <a:pt x="62027" y="43122"/>
                  <a:pt x="62027" y="49200"/>
                </a:cubicBezTo>
                <a:cubicBezTo>
                  <a:pt x="62027" y="50061"/>
                  <a:pt x="62127" y="50900"/>
                  <a:pt x="62316" y="51711"/>
                </a:cubicBezTo>
                <a:cubicBezTo>
                  <a:pt x="53016" y="51250"/>
                  <a:pt x="44772" y="46866"/>
                  <a:pt x="39255" y="40200"/>
                </a:cubicBezTo>
                <a:cubicBezTo>
                  <a:pt x="38288" y="41827"/>
                  <a:pt x="37738" y="43722"/>
                  <a:pt x="37738" y="45738"/>
                </a:cubicBezTo>
                <a:cubicBezTo>
                  <a:pt x="37738" y="49561"/>
                  <a:pt x="39711" y="52933"/>
                  <a:pt x="42716" y="54905"/>
                </a:cubicBezTo>
                <a:cubicBezTo>
                  <a:pt x="40883" y="54850"/>
                  <a:pt x="39155" y="54355"/>
                  <a:pt x="37650" y="53527"/>
                </a:cubicBezTo>
                <a:cubicBezTo>
                  <a:pt x="37644" y="53577"/>
                  <a:pt x="37644" y="53622"/>
                  <a:pt x="37644" y="53666"/>
                </a:cubicBezTo>
                <a:cubicBezTo>
                  <a:pt x="37644" y="59005"/>
                  <a:pt x="41505" y="63455"/>
                  <a:pt x="46622" y="64466"/>
                </a:cubicBezTo>
                <a:cubicBezTo>
                  <a:pt x="45683" y="64722"/>
                  <a:pt x="44694" y="64850"/>
                  <a:pt x="43672" y="64850"/>
                </a:cubicBezTo>
                <a:cubicBezTo>
                  <a:pt x="42955" y="64850"/>
                  <a:pt x="42255" y="64783"/>
                  <a:pt x="41572" y="64655"/>
                </a:cubicBezTo>
                <a:cubicBezTo>
                  <a:pt x="42994" y="69033"/>
                  <a:pt x="47122" y="72216"/>
                  <a:pt x="52022" y="72305"/>
                </a:cubicBezTo>
                <a:cubicBezTo>
                  <a:pt x="48188" y="75261"/>
                  <a:pt x="43366" y="77016"/>
                  <a:pt x="38122" y="77016"/>
                </a:cubicBezTo>
                <a:cubicBezTo>
                  <a:pt x="37216" y="77016"/>
                  <a:pt x="36327" y="76972"/>
                  <a:pt x="35455" y="76872"/>
                </a:cubicBezTo>
                <a:cubicBezTo>
                  <a:pt x="40405" y="79988"/>
                  <a:pt x="46288" y="81816"/>
                  <a:pt x="52611" y="81816"/>
                </a:cubicBezTo>
                <a:cubicBezTo>
                  <a:pt x="73188" y="81816"/>
                  <a:pt x="84444" y="65033"/>
                  <a:pt x="84444" y="50477"/>
                </a:cubicBezTo>
                <a:cubicBezTo>
                  <a:pt x="84444" y="50000"/>
                  <a:pt x="84438" y="49522"/>
                  <a:pt x="84416" y="49050"/>
                </a:cubicBezTo>
                <a:cubicBezTo>
                  <a:pt x="86600" y="47500"/>
                  <a:pt x="88500" y="45561"/>
                  <a:pt x="90000" y="43355"/>
                </a:cubicBezTo>
                <a:cubicBezTo>
                  <a:pt x="87994" y="44222"/>
                  <a:pt x="85838" y="44816"/>
                  <a:pt x="83572" y="45083"/>
                </a:cubicBezTo>
                <a:cubicBezTo>
                  <a:pt x="85883" y="43722"/>
                  <a:pt x="87655" y="41566"/>
                  <a:pt x="88494" y="38988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8" name="Shape 4841">
            <a:extLst>
              <a:ext uri="{FF2B5EF4-FFF2-40B4-BE49-F238E27FC236}">
                <a16:creationId xmlns:a16="http://schemas.microsoft.com/office/drawing/2014/main" id="{C449E83A-AFBC-4CCD-ACCC-6EC6A6DD60A6}"/>
              </a:ext>
            </a:extLst>
          </p:cNvPr>
          <p:cNvSpPr/>
          <p:nvPr/>
        </p:nvSpPr>
        <p:spPr>
          <a:xfrm>
            <a:off x="7784244" y="4733944"/>
            <a:ext cx="396247" cy="38528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5422" y="47044"/>
                </a:moveTo>
                <a:cubicBezTo>
                  <a:pt x="65422" y="44838"/>
                  <a:pt x="65650" y="43655"/>
                  <a:pt x="69044" y="43655"/>
                </a:cubicBezTo>
                <a:lnTo>
                  <a:pt x="73583" y="43655"/>
                </a:lnTo>
                <a:lnTo>
                  <a:pt x="73583" y="35450"/>
                </a:lnTo>
                <a:lnTo>
                  <a:pt x="66322" y="35450"/>
                </a:lnTo>
                <a:cubicBezTo>
                  <a:pt x="57600" y="35450"/>
                  <a:pt x="54533" y="39555"/>
                  <a:pt x="54533" y="46461"/>
                </a:cubicBezTo>
                <a:lnTo>
                  <a:pt x="54533" y="51788"/>
                </a:lnTo>
                <a:lnTo>
                  <a:pt x="49094" y="51788"/>
                </a:lnTo>
                <a:lnTo>
                  <a:pt x="49094" y="60000"/>
                </a:lnTo>
                <a:lnTo>
                  <a:pt x="54533" y="60000"/>
                </a:lnTo>
                <a:lnTo>
                  <a:pt x="54533" y="84550"/>
                </a:lnTo>
                <a:lnTo>
                  <a:pt x="65411" y="84550"/>
                </a:lnTo>
                <a:lnTo>
                  <a:pt x="65411" y="60000"/>
                </a:lnTo>
                <a:lnTo>
                  <a:pt x="72672" y="60000"/>
                </a:lnTo>
                <a:lnTo>
                  <a:pt x="73633" y="51788"/>
                </a:lnTo>
                <a:lnTo>
                  <a:pt x="65411" y="51788"/>
                </a:lnTo>
                <a:cubicBezTo>
                  <a:pt x="65411" y="51788"/>
                  <a:pt x="65422" y="47044"/>
                  <a:pt x="65422" y="47044"/>
                </a:cubicBezTo>
                <a:close/>
                <a:moveTo>
                  <a:pt x="114544" y="109088"/>
                </a:moveTo>
                <a:cubicBezTo>
                  <a:pt x="114544" y="112105"/>
                  <a:pt x="112105" y="114544"/>
                  <a:pt x="109088" y="114544"/>
                </a:cubicBezTo>
                <a:lnTo>
                  <a:pt x="10911" y="114544"/>
                </a:lnTo>
                <a:cubicBezTo>
                  <a:pt x="7900" y="114544"/>
                  <a:pt x="5455" y="112105"/>
                  <a:pt x="5455" y="109088"/>
                </a:cubicBezTo>
                <a:lnTo>
                  <a:pt x="5455" y="10911"/>
                </a:lnTo>
                <a:cubicBezTo>
                  <a:pt x="5455" y="7900"/>
                  <a:pt x="7900" y="5455"/>
                  <a:pt x="10911" y="5455"/>
                </a:cubicBezTo>
                <a:lnTo>
                  <a:pt x="109088" y="5455"/>
                </a:lnTo>
                <a:cubicBezTo>
                  <a:pt x="112105" y="5455"/>
                  <a:pt x="114544" y="7900"/>
                  <a:pt x="114544" y="10911"/>
                </a:cubicBezTo>
                <a:cubicBezTo>
                  <a:pt x="114544" y="10911"/>
                  <a:pt x="114544" y="109088"/>
                  <a:pt x="114544" y="109088"/>
                </a:cubicBezTo>
                <a:close/>
                <a:moveTo>
                  <a:pt x="109088" y="0"/>
                </a:moveTo>
                <a:lnTo>
                  <a:pt x="10911" y="0"/>
                </a:lnTo>
                <a:cubicBezTo>
                  <a:pt x="4883" y="0"/>
                  <a:pt x="0" y="4883"/>
                  <a:pt x="0" y="10911"/>
                </a:cubicBezTo>
                <a:lnTo>
                  <a:pt x="0" y="109088"/>
                </a:lnTo>
                <a:cubicBezTo>
                  <a:pt x="0" y="115116"/>
                  <a:pt x="4883" y="120000"/>
                  <a:pt x="10911" y="120000"/>
                </a:cubicBezTo>
                <a:lnTo>
                  <a:pt x="109088" y="120000"/>
                </a:lnTo>
                <a:cubicBezTo>
                  <a:pt x="115116" y="120000"/>
                  <a:pt x="120000" y="115116"/>
                  <a:pt x="120000" y="109088"/>
                </a:cubicBezTo>
                <a:lnTo>
                  <a:pt x="120000" y="10911"/>
                </a:lnTo>
                <a:cubicBezTo>
                  <a:pt x="120000" y="4883"/>
                  <a:pt x="115116" y="0"/>
                  <a:pt x="109088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9" name="Shape 4846">
            <a:extLst>
              <a:ext uri="{FF2B5EF4-FFF2-40B4-BE49-F238E27FC236}">
                <a16:creationId xmlns:a16="http://schemas.microsoft.com/office/drawing/2014/main" id="{76D1AED3-7774-40AC-92DC-8AB67CC82AC5}"/>
              </a:ext>
            </a:extLst>
          </p:cNvPr>
          <p:cNvSpPr/>
          <p:nvPr/>
        </p:nvSpPr>
        <p:spPr>
          <a:xfrm>
            <a:off x="7331424" y="4728462"/>
            <a:ext cx="396247" cy="39624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4611" y="51783"/>
                </a:moveTo>
                <a:cubicBezTo>
                  <a:pt x="66527" y="51783"/>
                  <a:pt x="65444" y="56644"/>
                  <a:pt x="65444" y="56644"/>
                </a:cubicBezTo>
                <a:lnTo>
                  <a:pt x="65455" y="51816"/>
                </a:lnTo>
                <a:lnTo>
                  <a:pt x="54544" y="51816"/>
                </a:lnTo>
                <a:lnTo>
                  <a:pt x="54544" y="81816"/>
                </a:lnTo>
                <a:lnTo>
                  <a:pt x="65455" y="81816"/>
                </a:lnTo>
                <a:lnTo>
                  <a:pt x="65455" y="65455"/>
                </a:lnTo>
                <a:cubicBezTo>
                  <a:pt x="65455" y="65455"/>
                  <a:pt x="65455" y="59961"/>
                  <a:pt x="70088" y="59961"/>
                </a:cubicBezTo>
                <a:cubicBezTo>
                  <a:pt x="72700" y="59961"/>
                  <a:pt x="73638" y="62400"/>
                  <a:pt x="73638" y="65455"/>
                </a:cubicBezTo>
                <a:lnTo>
                  <a:pt x="73638" y="81816"/>
                </a:lnTo>
                <a:lnTo>
                  <a:pt x="84544" y="81816"/>
                </a:lnTo>
                <a:lnTo>
                  <a:pt x="84544" y="65455"/>
                </a:lnTo>
                <a:cubicBezTo>
                  <a:pt x="84544" y="56916"/>
                  <a:pt x="80833" y="51783"/>
                  <a:pt x="74611" y="51783"/>
                </a:cubicBezTo>
                <a:moveTo>
                  <a:pt x="38183" y="81816"/>
                </a:moveTo>
                <a:lnTo>
                  <a:pt x="49050" y="81816"/>
                </a:lnTo>
                <a:lnTo>
                  <a:pt x="49050" y="51783"/>
                </a:lnTo>
                <a:lnTo>
                  <a:pt x="38183" y="51783"/>
                </a:lnTo>
                <a:cubicBezTo>
                  <a:pt x="38183" y="51783"/>
                  <a:pt x="38183" y="81816"/>
                  <a:pt x="38183" y="81816"/>
                </a:cubicBezTo>
                <a:close/>
                <a:moveTo>
                  <a:pt x="114544" y="109088"/>
                </a:moveTo>
                <a:cubicBezTo>
                  <a:pt x="114544" y="112105"/>
                  <a:pt x="112105" y="114544"/>
                  <a:pt x="109088" y="114544"/>
                </a:cubicBezTo>
                <a:lnTo>
                  <a:pt x="10911" y="114544"/>
                </a:lnTo>
                <a:cubicBezTo>
                  <a:pt x="7894" y="114544"/>
                  <a:pt x="5455" y="112105"/>
                  <a:pt x="5455" y="109088"/>
                </a:cubicBezTo>
                <a:lnTo>
                  <a:pt x="5455" y="10911"/>
                </a:lnTo>
                <a:cubicBezTo>
                  <a:pt x="5455" y="7894"/>
                  <a:pt x="7894" y="5455"/>
                  <a:pt x="10911" y="5455"/>
                </a:cubicBezTo>
                <a:lnTo>
                  <a:pt x="109088" y="5455"/>
                </a:lnTo>
                <a:cubicBezTo>
                  <a:pt x="112105" y="5455"/>
                  <a:pt x="114544" y="7894"/>
                  <a:pt x="114544" y="10911"/>
                </a:cubicBezTo>
                <a:cubicBezTo>
                  <a:pt x="114544" y="10911"/>
                  <a:pt x="114544" y="109088"/>
                  <a:pt x="114544" y="109088"/>
                </a:cubicBezTo>
                <a:close/>
                <a:moveTo>
                  <a:pt x="109088" y="0"/>
                </a:moveTo>
                <a:lnTo>
                  <a:pt x="10911" y="0"/>
                </a:lnTo>
                <a:cubicBezTo>
                  <a:pt x="4883" y="0"/>
                  <a:pt x="0" y="4883"/>
                  <a:pt x="0" y="10911"/>
                </a:cubicBezTo>
                <a:lnTo>
                  <a:pt x="0" y="109088"/>
                </a:lnTo>
                <a:cubicBezTo>
                  <a:pt x="0" y="115116"/>
                  <a:pt x="4883" y="120000"/>
                  <a:pt x="10911" y="120000"/>
                </a:cubicBezTo>
                <a:lnTo>
                  <a:pt x="109088" y="120000"/>
                </a:lnTo>
                <a:cubicBezTo>
                  <a:pt x="115116" y="120000"/>
                  <a:pt x="120000" y="115116"/>
                  <a:pt x="120000" y="109088"/>
                </a:cubicBezTo>
                <a:lnTo>
                  <a:pt x="120000" y="10911"/>
                </a:lnTo>
                <a:cubicBezTo>
                  <a:pt x="120000" y="4883"/>
                  <a:pt x="115116" y="0"/>
                  <a:pt x="109088" y="0"/>
                </a:cubicBezTo>
                <a:moveTo>
                  <a:pt x="43616" y="38183"/>
                </a:moveTo>
                <a:cubicBezTo>
                  <a:pt x="40616" y="38183"/>
                  <a:pt x="38183" y="40627"/>
                  <a:pt x="38183" y="43644"/>
                </a:cubicBezTo>
                <a:cubicBezTo>
                  <a:pt x="38183" y="46661"/>
                  <a:pt x="40616" y="49105"/>
                  <a:pt x="43616" y="49105"/>
                </a:cubicBezTo>
                <a:cubicBezTo>
                  <a:pt x="46616" y="49105"/>
                  <a:pt x="49050" y="46661"/>
                  <a:pt x="49050" y="43644"/>
                </a:cubicBezTo>
                <a:cubicBezTo>
                  <a:pt x="49050" y="40627"/>
                  <a:pt x="46616" y="38183"/>
                  <a:pt x="43616" y="3818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7A8DDE3-159F-455B-962B-CC751DD11EF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61849845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4">
            <a:extLst>
              <a:ext uri="{FF2B5EF4-FFF2-40B4-BE49-F238E27FC236}">
                <a16:creationId xmlns:a16="http://schemas.microsoft.com/office/drawing/2014/main" id="{6DA091CD-4E84-4AB4-B92D-8CC384673BF7}"/>
              </a:ext>
            </a:extLst>
          </p:cNvPr>
          <p:cNvSpPr/>
          <p:nvPr/>
        </p:nvSpPr>
        <p:spPr>
          <a:xfrm rot="10800000" flipH="1">
            <a:off x="0" y="-2"/>
            <a:ext cx="12192000" cy="3724564"/>
          </a:xfrm>
          <a:prstGeom prst="rtTriangl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762B6E4-733C-453A-A9C3-E43C8B70D9C0}"/>
              </a:ext>
            </a:extLst>
          </p:cNvPr>
          <p:cNvSpPr txBox="1"/>
          <p:nvPr/>
        </p:nvSpPr>
        <p:spPr>
          <a:xfrm>
            <a:off x="5235896" y="1399997"/>
            <a:ext cx="46370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spc="6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TARGETS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CD617F-35E1-43EB-B77E-756BA70CE32A}"/>
              </a:ext>
            </a:extLst>
          </p:cNvPr>
          <p:cNvSpPr txBox="1"/>
          <p:nvPr/>
        </p:nvSpPr>
        <p:spPr>
          <a:xfrm>
            <a:off x="6251736" y="2629524"/>
            <a:ext cx="34052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spc="6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Option One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103005E-7E97-4E54-8C59-26A353AC2638}"/>
              </a:ext>
            </a:extLst>
          </p:cNvPr>
          <p:cNvSpPr txBox="1"/>
          <p:nvPr/>
        </p:nvSpPr>
        <p:spPr>
          <a:xfrm>
            <a:off x="5184932" y="2469203"/>
            <a:ext cx="1218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spc="6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01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C9017BB-08E6-4DFE-A191-572D61DA802B}"/>
              </a:ext>
            </a:extLst>
          </p:cNvPr>
          <p:cNvSpPr txBox="1"/>
          <p:nvPr/>
        </p:nvSpPr>
        <p:spPr>
          <a:xfrm>
            <a:off x="2116883" y="4123697"/>
            <a:ext cx="34052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spc="6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Option Two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BF5FCF0-CD28-43B4-968B-ED7CD3300D9A}"/>
              </a:ext>
            </a:extLst>
          </p:cNvPr>
          <p:cNvSpPr txBox="1"/>
          <p:nvPr/>
        </p:nvSpPr>
        <p:spPr>
          <a:xfrm>
            <a:off x="1050079" y="4032611"/>
            <a:ext cx="1218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spc="6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02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86BA9FB-CB65-4C5F-B3B9-61346445BA53}"/>
              </a:ext>
            </a:extLst>
          </p:cNvPr>
          <p:cNvSpPr/>
          <p:nvPr/>
        </p:nvSpPr>
        <p:spPr>
          <a:xfrm>
            <a:off x="6251736" y="3625292"/>
            <a:ext cx="49339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5A7B9BD-535A-4C7B-BC6D-8A8C50EA1719}"/>
              </a:ext>
            </a:extLst>
          </p:cNvPr>
          <p:cNvSpPr/>
          <p:nvPr/>
        </p:nvSpPr>
        <p:spPr>
          <a:xfrm>
            <a:off x="6251736" y="3150574"/>
            <a:ext cx="27327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93200CA-A516-4CAB-A91B-3A4ED316A4AC}"/>
              </a:ext>
            </a:extLst>
          </p:cNvPr>
          <p:cNvSpPr/>
          <p:nvPr/>
        </p:nvSpPr>
        <p:spPr>
          <a:xfrm>
            <a:off x="2116883" y="5165017"/>
            <a:ext cx="669088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863E727-6E4E-4771-B8C4-C860BFBA5EF0}"/>
              </a:ext>
            </a:extLst>
          </p:cNvPr>
          <p:cNvSpPr/>
          <p:nvPr/>
        </p:nvSpPr>
        <p:spPr>
          <a:xfrm>
            <a:off x="2116883" y="4690299"/>
            <a:ext cx="27327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FEE4411-E28E-4AA0-83A3-D0AE8E204D5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10519529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>
            <a:extLst>
              <a:ext uri="{FF2B5EF4-FFF2-40B4-BE49-F238E27FC236}">
                <a16:creationId xmlns:a16="http://schemas.microsoft.com/office/drawing/2014/main" id="{77615610-0D1B-4250-BEAE-D29BF55F826F}"/>
              </a:ext>
            </a:extLst>
          </p:cNvPr>
          <p:cNvSpPr/>
          <p:nvPr/>
        </p:nvSpPr>
        <p:spPr>
          <a:xfrm flipH="1">
            <a:off x="6607276" y="1858297"/>
            <a:ext cx="5584723" cy="4999703"/>
          </a:xfrm>
          <a:prstGeom prst="rtTriangl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1CF565B-B751-4444-90E4-6005FB10FB10}"/>
              </a:ext>
            </a:extLst>
          </p:cNvPr>
          <p:cNvSpPr txBox="1"/>
          <p:nvPr/>
        </p:nvSpPr>
        <p:spPr>
          <a:xfrm>
            <a:off x="834332" y="1019690"/>
            <a:ext cx="388983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spc="6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OUR SERVICE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29CD8CF-2182-4E04-99B8-67EC91A17661}"/>
              </a:ext>
            </a:extLst>
          </p:cNvPr>
          <p:cNvGrpSpPr/>
          <p:nvPr/>
        </p:nvGrpSpPr>
        <p:grpSpPr>
          <a:xfrm>
            <a:off x="1020660" y="3233279"/>
            <a:ext cx="5405002" cy="2855974"/>
            <a:chOff x="2494191" y="1747206"/>
            <a:chExt cx="7435850" cy="3929063"/>
          </a:xfrm>
        </p:grpSpPr>
        <p:sp>
          <p:nvSpPr>
            <p:cNvPr id="21" name="AutoShape 3">
              <a:extLst>
                <a:ext uri="{FF2B5EF4-FFF2-40B4-BE49-F238E27FC236}">
                  <a16:creationId xmlns:a16="http://schemas.microsoft.com/office/drawing/2014/main" id="{18A0EA69-2300-4F6D-B466-945E90D4CA54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2494191" y="1747206"/>
              <a:ext cx="7435850" cy="3927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>
                <a:solidFill>
                  <a:schemeClr val="tx2"/>
                </a:solidFill>
                <a:latin typeface="Garamond" panose="02020404030301010803" pitchFamily="18" charset="0"/>
              </a:endParaRPr>
            </a:p>
          </p:txBody>
        </p:sp>
        <p:sp>
          <p:nvSpPr>
            <p:cNvPr id="22" name="Freeform 5">
              <a:extLst>
                <a:ext uri="{FF2B5EF4-FFF2-40B4-BE49-F238E27FC236}">
                  <a16:creationId xmlns:a16="http://schemas.microsoft.com/office/drawing/2014/main" id="{23D36293-07F4-4AE5-ABCC-EAA338107C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2416" y="3591881"/>
              <a:ext cx="5322888" cy="2084388"/>
            </a:xfrm>
            <a:custGeom>
              <a:avLst/>
              <a:gdLst>
                <a:gd name="T0" fmla="*/ 3295 w 3711"/>
                <a:gd name="T1" fmla="*/ 1458 h 1458"/>
                <a:gd name="T2" fmla="*/ 3711 w 3711"/>
                <a:gd name="T3" fmla="*/ 1042 h 1458"/>
                <a:gd name="T4" fmla="*/ 3313 w 3711"/>
                <a:gd name="T5" fmla="*/ 626 h 1458"/>
                <a:gd name="T6" fmla="*/ 3313 w 3711"/>
                <a:gd name="T7" fmla="*/ 216 h 1458"/>
                <a:gd name="T8" fmla="*/ 3097 w 3711"/>
                <a:gd name="T9" fmla="*/ 0 h 1458"/>
                <a:gd name="T10" fmla="*/ 615 w 3711"/>
                <a:gd name="T11" fmla="*/ 0 h 1458"/>
                <a:gd name="T12" fmla="*/ 399 w 3711"/>
                <a:gd name="T13" fmla="*/ 216 h 1458"/>
                <a:gd name="T14" fmla="*/ 399 w 3711"/>
                <a:gd name="T15" fmla="*/ 626 h 1458"/>
                <a:gd name="T16" fmla="*/ 0 w 3711"/>
                <a:gd name="T17" fmla="*/ 1042 h 1458"/>
                <a:gd name="T18" fmla="*/ 416 w 3711"/>
                <a:gd name="T19" fmla="*/ 1458 h 1458"/>
                <a:gd name="T20" fmla="*/ 832 w 3711"/>
                <a:gd name="T21" fmla="*/ 1042 h 1458"/>
                <a:gd name="T22" fmla="*/ 428 w 3711"/>
                <a:gd name="T23" fmla="*/ 626 h 1458"/>
                <a:gd name="T24" fmla="*/ 428 w 3711"/>
                <a:gd name="T25" fmla="*/ 216 h 1458"/>
                <a:gd name="T26" fmla="*/ 615 w 3711"/>
                <a:gd name="T27" fmla="*/ 29 h 1458"/>
                <a:gd name="T28" fmla="*/ 1837 w 3711"/>
                <a:gd name="T29" fmla="*/ 29 h 1458"/>
                <a:gd name="T30" fmla="*/ 1837 w 3711"/>
                <a:gd name="T31" fmla="*/ 626 h 1458"/>
                <a:gd name="T32" fmla="*/ 1439 w 3711"/>
                <a:gd name="T33" fmla="*/ 1042 h 1458"/>
                <a:gd name="T34" fmla="*/ 1855 w 3711"/>
                <a:gd name="T35" fmla="*/ 1458 h 1458"/>
                <a:gd name="T36" fmla="*/ 2271 w 3711"/>
                <a:gd name="T37" fmla="*/ 1042 h 1458"/>
                <a:gd name="T38" fmla="*/ 1867 w 3711"/>
                <a:gd name="T39" fmla="*/ 626 h 1458"/>
                <a:gd name="T40" fmla="*/ 1867 w 3711"/>
                <a:gd name="T41" fmla="*/ 29 h 1458"/>
                <a:gd name="T42" fmla="*/ 3097 w 3711"/>
                <a:gd name="T43" fmla="*/ 29 h 1458"/>
                <a:gd name="T44" fmla="*/ 3285 w 3711"/>
                <a:gd name="T45" fmla="*/ 216 h 1458"/>
                <a:gd name="T46" fmla="*/ 3285 w 3711"/>
                <a:gd name="T47" fmla="*/ 626 h 1458"/>
                <a:gd name="T48" fmla="*/ 2879 w 3711"/>
                <a:gd name="T49" fmla="*/ 1042 h 1458"/>
                <a:gd name="T50" fmla="*/ 3295 w 3711"/>
                <a:gd name="T51" fmla="*/ 1458 h 1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711" h="1458">
                  <a:moveTo>
                    <a:pt x="3295" y="1458"/>
                  </a:moveTo>
                  <a:cubicBezTo>
                    <a:pt x="3525" y="1458"/>
                    <a:pt x="3711" y="1271"/>
                    <a:pt x="3711" y="1042"/>
                  </a:cubicBezTo>
                  <a:cubicBezTo>
                    <a:pt x="3711" y="818"/>
                    <a:pt x="3535" y="636"/>
                    <a:pt x="3313" y="626"/>
                  </a:cubicBezTo>
                  <a:cubicBezTo>
                    <a:pt x="3313" y="216"/>
                    <a:pt x="3313" y="216"/>
                    <a:pt x="3313" y="216"/>
                  </a:cubicBezTo>
                  <a:cubicBezTo>
                    <a:pt x="3313" y="97"/>
                    <a:pt x="3216" y="0"/>
                    <a:pt x="3097" y="0"/>
                  </a:cubicBezTo>
                  <a:cubicBezTo>
                    <a:pt x="615" y="0"/>
                    <a:pt x="615" y="0"/>
                    <a:pt x="615" y="0"/>
                  </a:cubicBezTo>
                  <a:cubicBezTo>
                    <a:pt x="496" y="0"/>
                    <a:pt x="399" y="97"/>
                    <a:pt x="399" y="216"/>
                  </a:cubicBezTo>
                  <a:cubicBezTo>
                    <a:pt x="399" y="626"/>
                    <a:pt x="399" y="626"/>
                    <a:pt x="399" y="626"/>
                  </a:cubicBezTo>
                  <a:cubicBezTo>
                    <a:pt x="177" y="635"/>
                    <a:pt x="0" y="817"/>
                    <a:pt x="0" y="1042"/>
                  </a:cubicBezTo>
                  <a:cubicBezTo>
                    <a:pt x="0" y="1271"/>
                    <a:pt x="186" y="1458"/>
                    <a:pt x="416" y="1458"/>
                  </a:cubicBezTo>
                  <a:cubicBezTo>
                    <a:pt x="645" y="1458"/>
                    <a:pt x="832" y="1271"/>
                    <a:pt x="832" y="1042"/>
                  </a:cubicBezTo>
                  <a:cubicBezTo>
                    <a:pt x="832" y="816"/>
                    <a:pt x="652" y="632"/>
                    <a:pt x="428" y="626"/>
                  </a:cubicBezTo>
                  <a:cubicBezTo>
                    <a:pt x="428" y="216"/>
                    <a:pt x="428" y="216"/>
                    <a:pt x="428" y="216"/>
                  </a:cubicBezTo>
                  <a:cubicBezTo>
                    <a:pt x="428" y="113"/>
                    <a:pt x="512" y="29"/>
                    <a:pt x="615" y="29"/>
                  </a:cubicBezTo>
                  <a:cubicBezTo>
                    <a:pt x="1837" y="29"/>
                    <a:pt x="1837" y="29"/>
                    <a:pt x="1837" y="29"/>
                  </a:cubicBezTo>
                  <a:cubicBezTo>
                    <a:pt x="1837" y="626"/>
                    <a:pt x="1837" y="626"/>
                    <a:pt x="1837" y="626"/>
                  </a:cubicBezTo>
                  <a:cubicBezTo>
                    <a:pt x="1615" y="636"/>
                    <a:pt x="1439" y="818"/>
                    <a:pt x="1439" y="1042"/>
                  </a:cubicBezTo>
                  <a:cubicBezTo>
                    <a:pt x="1439" y="1271"/>
                    <a:pt x="1625" y="1458"/>
                    <a:pt x="1855" y="1458"/>
                  </a:cubicBezTo>
                  <a:cubicBezTo>
                    <a:pt x="2085" y="1458"/>
                    <a:pt x="2271" y="1271"/>
                    <a:pt x="2271" y="1042"/>
                  </a:cubicBezTo>
                  <a:cubicBezTo>
                    <a:pt x="2271" y="816"/>
                    <a:pt x="2092" y="632"/>
                    <a:pt x="1867" y="626"/>
                  </a:cubicBezTo>
                  <a:cubicBezTo>
                    <a:pt x="1867" y="29"/>
                    <a:pt x="1867" y="29"/>
                    <a:pt x="1867" y="29"/>
                  </a:cubicBezTo>
                  <a:cubicBezTo>
                    <a:pt x="3097" y="29"/>
                    <a:pt x="3097" y="29"/>
                    <a:pt x="3097" y="29"/>
                  </a:cubicBezTo>
                  <a:cubicBezTo>
                    <a:pt x="3200" y="29"/>
                    <a:pt x="3285" y="113"/>
                    <a:pt x="3285" y="216"/>
                  </a:cubicBezTo>
                  <a:cubicBezTo>
                    <a:pt x="3285" y="626"/>
                    <a:pt x="3285" y="626"/>
                    <a:pt x="3285" y="626"/>
                  </a:cubicBezTo>
                  <a:cubicBezTo>
                    <a:pt x="3060" y="631"/>
                    <a:pt x="2879" y="815"/>
                    <a:pt x="2879" y="1042"/>
                  </a:cubicBezTo>
                  <a:cubicBezTo>
                    <a:pt x="2879" y="1271"/>
                    <a:pt x="3065" y="1458"/>
                    <a:pt x="3295" y="145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>
                <a:solidFill>
                  <a:schemeClr val="tx2"/>
                </a:solidFill>
                <a:latin typeface="Garamond" panose="02020404030301010803" pitchFamily="18" charset="0"/>
              </a:endParaRPr>
            </a:p>
          </p:txBody>
        </p:sp>
        <p:sp>
          <p:nvSpPr>
            <p:cNvPr id="23" name="Freeform 46">
              <a:extLst>
                <a:ext uri="{FF2B5EF4-FFF2-40B4-BE49-F238E27FC236}">
                  <a16:creationId xmlns:a16="http://schemas.microsoft.com/office/drawing/2014/main" id="{B1401120-6900-41F8-90EF-8EF21312CA8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35529" y="2037719"/>
              <a:ext cx="158750" cy="160338"/>
            </a:xfrm>
            <a:custGeom>
              <a:avLst/>
              <a:gdLst>
                <a:gd name="T0" fmla="*/ 56 w 111"/>
                <a:gd name="T1" fmla="*/ 84 h 112"/>
                <a:gd name="T2" fmla="*/ 27 w 111"/>
                <a:gd name="T3" fmla="*/ 56 h 112"/>
                <a:gd name="T4" fmla="*/ 56 w 111"/>
                <a:gd name="T5" fmla="*/ 28 h 112"/>
                <a:gd name="T6" fmla="*/ 84 w 111"/>
                <a:gd name="T7" fmla="*/ 56 h 112"/>
                <a:gd name="T8" fmla="*/ 56 w 111"/>
                <a:gd name="T9" fmla="*/ 84 h 112"/>
                <a:gd name="T10" fmla="*/ 111 w 111"/>
                <a:gd name="T11" fmla="*/ 56 h 112"/>
                <a:gd name="T12" fmla="*/ 56 w 111"/>
                <a:gd name="T13" fmla="*/ 0 h 112"/>
                <a:gd name="T14" fmla="*/ 0 w 111"/>
                <a:gd name="T15" fmla="*/ 56 h 112"/>
                <a:gd name="T16" fmla="*/ 37 w 111"/>
                <a:gd name="T17" fmla="*/ 109 h 112"/>
                <a:gd name="T18" fmla="*/ 56 w 111"/>
                <a:gd name="T19" fmla="*/ 112 h 112"/>
                <a:gd name="T20" fmla="*/ 74 w 111"/>
                <a:gd name="T21" fmla="*/ 109 h 112"/>
                <a:gd name="T22" fmla="*/ 111 w 111"/>
                <a:gd name="T23" fmla="*/ 5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1" h="112">
                  <a:moveTo>
                    <a:pt x="56" y="84"/>
                  </a:moveTo>
                  <a:cubicBezTo>
                    <a:pt x="40" y="84"/>
                    <a:pt x="27" y="72"/>
                    <a:pt x="27" y="56"/>
                  </a:cubicBezTo>
                  <a:cubicBezTo>
                    <a:pt x="27" y="41"/>
                    <a:pt x="40" y="28"/>
                    <a:pt x="56" y="28"/>
                  </a:cubicBezTo>
                  <a:cubicBezTo>
                    <a:pt x="71" y="28"/>
                    <a:pt x="84" y="41"/>
                    <a:pt x="84" y="56"/>
                  </a:cubicBezTo>
                  <a:cubicBezTo>
                    <a:pt x="84" y="72"/>
                    <a:pt x="71" y="84"/>
                    <a:pt x="56" y="84"/>
                  </a:cubicBezTo>
                  <a:close/>
                  <a:moveTo>
                    <a:pt x="111" y="56"/>
                  </a:moveTo>
                  <a:cubicBezTo>
                    <a:pt x="111" y="25"/>
                    <a:pt x="86" y="0"/>
                    <a:pt x="56" y="0"/>
                  </a:cubicBezTo>
                  <a:cubicBezTo>
                    <a:pt x="25" y="0"/>
                    <a:pt x="0" y="25"/>
                    <a:pt x="0" y="56"/>
                  </a:cubicBezTo>
                  <a:cubicBezTo>
                    <a:pt x="0" y="81"/>
                    <a:pt x="15" y="101"/>
                    <a:pt x="37" y="109"/>
                  </a:cubicBezTo>
                  <a:cubicBezTo>
                    <a:pt x="43" y="111"/>
                    <a:pt x="49" y="112"/>
                    <a:pt x="56" y="112"/>
                  </a:cubicBezTo>
                  <a:cubicBezTo>
                    <a:pt x="62" y="112"/>
                    <a:pt x="68" y="111"/>
                    <a:pt x="74" y="109"/>
                  </a:cubicBezTo>
                  <a:cubicBezTo>
                    <a:pt x="96" y="101"/>
                    <a:pt x="111" y="81"/>
                    <a:pt x="111" y="5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>
                <a:solidFill>
                  <a:schemeClr val="tx2"/>
                </a:solidFill>
                <a:latin typeface="Garamond" panose="02020404030301010803" pitchFamily="18" charset="0"/>
              </a:endParaRPr>
            </a:p>
          </p:txBody>
        </p:sp>
        <p:sp>
          <p:nvSpPr>
            <p:cNvPr id="24" name="Freeform 47">
              <a:extLst>
                <a:ext uri="{FF2B5EF4-FFF2-40B4-BE49-F238E27FC236}">
                  <a16:creationId xmlns:a16="http://schemas.microsoft.com/office/drawing/2014/main" id="{3F93878F-E059-4077-ABD8-3E1F08B94F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7566" y="2388556"/>
              <a:ext cx="104775" cy="96838"/>
            </a:xfrm>
            <a:custGeom>
              <a:avLst/>
              <a:gdLst>
                <a:gd name="T0" fmla="*/ 40 w 66"/>
                <a:gd name="T1" fmla="*/ 0 h 61"/>
                <a:gd name="T2" fmla="*/ 20 w 66"/>
                <a:gd name="T3" fmla="*/ 25 h 61"/>
                <a:gd name="T4" fmla="*/ 0 w 66"/>
                <a:gd name="T5" fmla="*/ 51 h 61"/>
                <a:gd name="T6" fmla="*/ 33 w 66"/>
                <a:gd name="T7" fmla="*/ 56 h 61"/>
                <a:gd name="T8" fmla="*/ 66 w 66"/>
                <a:gd name="T9" fmla="*/ 61 h 61"/>
                <a:gd name="T10" fmla="*/ 53 w 66"/>
                <a:gd name="T11" fmla="*/ 31 h 61"/>
                <a:gd name="T12" fmla="*/ 40 w 66"/>
                <a:gd name="T13" fmla="*/ 0 h 61"/>
                <a:gd name="T14" fmla="*/ 40 w 66"/>
                <a:gd name="T1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6" h="61">
                  <a:moveTo>
                    <a:pt x="40" y="0"/>
                  </a:moveTo>
                  <a:lnTo>
                    <a:pt x="20" y="25"/>
                  </a:lnTo>
                  <a:lnTo>
                    <a:pt x="0" y="51"/>
                  </a:lnTo>
                  <a:lnTo>
                    <a:pt x="33" y="56"/>
                  </a:lnTo>
                  <a:lnTo>
                    <a:pt x="66" y="61"/>
                  </a:lnTo>
                  <a:lnTo>
                    <a:pt x="53" y="31"/>
                  </a:lnTo>
                  <a:lnTo>
                    <a:pt x="40" y="0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>
                <a:solidFill>
                  <a:schemeClr val="tx2"/>
                </a:solidFill>
                <a:latin typeface="Garamond" panose="02020404030301010803" pitchFamily="18" charset="0"/>
              </a:endParaRPr>
            </a:p>
          </p:txBody>
        </p:sp>
        <p:sp>
          <p:nvSpPr>
            <p:cNvPr id="25" name="Freeform 48">
              <a:extLst>
                <a:ext uri="{FF2B5EF4-FFF2-40B4-BE49-F238E27FC236}">
                  <a16:creationId xmlns:a16="http://schemas.microsoft.com/office/drawing/2014/main" id="{D35B284F-177D-452A-8705-DB322EF512CF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7466" y="2388556"/>
              <a:ext cx="104775" cy="96838"/>
            </a:xfrm>
            <a:custGeom>
              <a:avLst/>
              <a:gdLst>
                <a:gd name="T0" fmla="*/ 66 w 66"/>
                <a:gd name="T1" fmla="*/ 51 h 61"/>
                <a:gd name="T2" fmla="*/ 45 w 66"/>
                <a:gd name="T3" fmla="*/ 25 h 61"/>
                <a:gd name="T4" fmla="*/ 25 w 66"/>
                <a:gd name="T5" fmla="*/ 0 h 61"/>
                <a:gd name="T6" fmla="*/ 13 w 66"/>
                <a:gd name="T7" fmla="*/ 31 h 61"/>
                <a:gd name="T8" fmla="*/ 0 w 66"/>
                <a:gd name="T9" fmla="*/ 61 h 61"/>
                <a:gd name="T10" fmla="*/ 33 w 66"/>
                <a:gd name="T11" fmla="*/ 56 h 61"/>
                <a:gd name="T12" fmla="*/ 66 w 66"/>
                <a:gd name="T13" fmla="*/ 51 h 61"/>
                <a:gd name="T14" fmla="*/ 66 w 66"/>
                <a:gd name="T15" fmla="*/ 5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6" h="61">
                  <a:moveTo>
                    <a:pt x="66" y="51"/>
                  </a:moveTo>
                  <a:lnTo>
                    <a:pt x="45" y="25"/>
                  </a:lnTo>
                  <a:lnTo>
                    <a:pt x="25" y="0"/>
                  </a:lnTo>
                  <a:lnTo>
                    <a:pt x="13" y="31"/>
                  </a:lnTo>
                  <a:lnTo>
                    <a:pt x="0" y="61"/>
                  </a:lnTo>
                  <a:lnTo>
                    <a:pt x="33" y="56"/>
                  </a:lnTo>
                  <a:lnTo>
                    <a:pt x="66" y="51"/>
                  </a:lnTo>
                  <a:lnTo>
                    <a:pt x="66" y="51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>
                <a:solidFill>
                  <a:schemeClr val="tx2"/>
                </a:solidFill>
                <a:latin typeface="Garamond" panose="02020404030301010803" pitchFamily="18" charset="0"/>
              </a:endParaRPr>
            </a:p>
          </p:txBody>
        </p:sp>
        <p:sp>
          <p:nvSpPr>
            <p:cNvPr id="26" name="Freeform 49">
              <a:extLst>
                <a:ext uri="{FF2B5EF4-FFF2-40B4-BE49-F238E27FC236}">
                  <a16:creationId xmlns:a16="http://schemas.microsoft.com/office/drawing/2014/main" id="{F489EA36-9EE8-4871-8BE9-5905B392E1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3441" y="2209169"/>
              <a:ext cx="542925" cy="484188"/>
            </a:xfrm>
            <a:custGeom>
              <a:avLst/>
              <a:gdLst>
                <a:gd name="T0" fmla="*/ 374 w 378"/>
                <a:gd name="T1" fmla="*/ 215 h 339"/>
                <a:gd name="T2" fmla="*/ 370 w 378"/>
                <a:gd name="T3" fmla="*/ 197 h 339"/>
                <a:gd name="T4" fmla="*/ 354 w 378"/>
                <a:gd name="T5" fmla="*/ 199 h 339"/>
                <a:gd name="T6" fmla="*/ 339 w 378"/>
                <a:gd name="T7" fmla="*/ 201 h 339"/>
                <a:gd name="T8" fmla="*/ 320 w 378"/>
                <a:gd name="T9" fmla="*/ 225 h 339"/>
                <a:gd name="T10" fmla="*/ 220 w 378"/>
                <a:gd name="T11" fmla="*/ 224 h 339"/>
                <a:gd name="T12" fmla="*/ 209 w 378"/>
                <a:gd name="T13" fmla="*/ 49 h 339"/>
                <a:gd name="T14" fmla="*/ 254 w 378"/>
                <a:gd name="T15" fmla="*/ 49 h 339"/>
                <a:gd name="T16" fmla="*/ 267 w 378"/>
                <a:gd name="T17" fmla="*/ 36 h 339"/>
                <a:gd name="T18" fmla="*/ 267 w 378"/>
                <a:gd name="T19" fmla="*/ 35 h 339"/>
                <a:gd name="T20" fmla="*/ 254 w 378"/>
                <a:gd name="T21" fmla="*/ 22 h 339"/>
                <a:gd name="T22" fmla="*/ 208 w 378"/>
                <a:gd name="T23" fmla="*/ 22 h 339"/>
                <a:gd name="T24" fmla="*/ 208 w 378"/>
                <a:gd name="T25" fmla="*/ 0 h 339"/>
                <a:gd name="T26" fmla="*/ 189 w 378"/>
                <a:gd name="T27" fmla="*/ 3 h 339"/>
                <a:gd name="T28" fmla="*/ 169 w 378"/>
                <a:gd name="T29" fmla="*/ 0 h 339"/>
                <a:gd name="T30" fmla="*/ 169 w 378"/>
                <a:gd name="T31" fmla="*/ 22 h 339"/>
                <a:gd name="T32" fmla="*/ 123 w 378"/>
                <a:gd name="T33" fmla="*/ 22 h 339"/>
                <a:gd name="T34" fmla="*/ 110 w 378"/>
                <a:gd name="T35" fmla="*/ 35 h 339"/>
                <a:gd name="T36" fmla="*/ 110 w 378"/>
                <a:gd name="T37" fmla="*/ 36 h 339"/>
                <a:gd name="T38" fmla="*/ 123 w 378"/>
                <a:gd name="T39" fmla="*/ 49 h 339"/>
                <a:gd name="T40" fmla="*/ 168 w 378"/>
                <a:gd name="T41" fmla="*/ 49 h 339"/>
                <a:gd name="T42" fmla="*/ 157 w 378"/>
                <a:gd name="T43" fmla="*/ 224 h 339"/>
                <a:gd name="T44" fmla="*/ 58 w 378"/>
                <a:gd name="T45" fmla="*/ 225 h 339"/>
                <a:gd name="T46" fmla="*/ 38 w 378"/>
                <a:gd name="T47" fmla="*/ 201 h 339"/>
                <a:gd name="T48" fmla="*/ 23 w 378"/>
                <a:gd name="T49" fmla="*/ 199 h 339"/>
                <a:gd name="T50" fmla="*/ 7 w 378"/>
                <a:gd name="T51" fmla="*/ 197 h 339"/>
                <a:gd name="T52" fmla="*/ 3 w 378"/>
                <a:gd name="T53" fmla="*/ 215 h 339"/>
                <a:gd name="T54" fmla="*/ 57 w 378"/>
                <a:gd name="T55" fmla="*/ 279 h 339"/>
                <a:gd name="T56" fmla="*/ 82 w 378"/>
                <a:gd name="T57" fmla="*/ 287 h 339"/>
                <a:gd name="T58" fmla="*/ 179 w 378"/>
                <a:gd name="T59" fmla="*/ 333 h 339"/>
                <a:gd name="T60" fmla="*/ 198 w 378"/>
                <a:gd name="T61" fmla="*/ 333 h 339"/>
                <a:gd name="T62" fmla="*/ 295 w 378"/>
                <a:gd name="T63" fmla="*/ 287 h 339"/>
                <a:gd name="T64" fmla="*/ 320 w 378"/>
                <a:gd name="T65" fmla="*/ 279 h 339"/>
                <a:gd name="T66" fmla="*/ 374 w 378"/>
                <a:gd name="T67" fmla="*/ 215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78" h="339">
                  <a:moveTo>
                    <a:pt x="374" y="215"/>
                  </a:moveTo>
                  <a:cubicBezTo>
                    <a:pt x="374" y="209"/>
                    <a:pt x="372" y="202"/>
                    <a:pt x="370" y="197"/>
                  </a:cubicBezTo>
                  <a:cubicBezTo>
                    <a:pt x="354" y="199"/>
                    <a:pt x="354" y="199"/>
                    <a:pt x="354" y="199"/>
                  </a:cubicBezTo>
                  <a:cubicBezTo>
                    <a:pt x="339" y="201"/>
                    <a:pt x="339" y="201"/>
                    <a:pt x="339" y="201"/>
                  </a:cubicBezTo>
                  <a:cubicBezTo>
                    <a:pt x="336" y="210"/>
                    <a:pt x="329" y="218"/>
                    <a:pt x="320" y="225"/>
                  </a:cubicBezTo>
                  <a:cubicBezTo>
                    <a:pt x="299" y="238"/>
                    <a:pt x="228" y="250"/>
                    <a:pt x="220" y="224"/>
                  </a:cubicBezTo>
                  <a:cubicBezTo>
                    <a:pt x="215" y="208"/>
                    <a:pt x="212" y="121"/>
                    <a:pt x="209" y="49"/>
                  </a:cubicBezTo>
                  <a:cubicBezTo>
                    <a:pt x="254" y="49"/>
                    <a:pt x="254" y="49"/>
                    <a:pt x="254" y="49"/>
                  </a:cubicBezTo>
                  <a:cubicBezTo>
                    <a:pt x="261" y="49"/>
                    <a:pt x="267" y="43"/>
                    <a:pt x="267" y="36"/>
                  </a:cubicBezTo>
                  <a:cubicBezTo>
                    <a:pt x="267" y="35"/>
                    <a:pt x="267" y="35"/>
                    <a:pt x="267" y="35"/>
                  </a:cubicBezTo>
                  <a:cubicBezTo>
                    <a:pt x="267" y="28"/>
                    <a:pt x="261" y="22"/>
                    <a:pt x="254" y="22"/>
                  </a:cubicBezTo>
                  <a:cubicBezTo>
                    <a:pt x="208" y="22"/>
                    <a:pt x="208" y="22"/>
                    <a:pt x="208" y="22"/>
                  </a:cubicBezTo>
                  <a:cubicBezTo>
                    <a:pt x="208" y="14"/>
                    <a:pt x="208" y="7"/>
                    <a:pt x="208" y="0"/>
                  </a:cubicBezTo>
                  <a:cubicBezTo>
                    <a:pt x="201" y="2"/>
                    <a:pt x="195" y="3"/>
                    <a:pt x="189" y="3"/>
                  </a:cubicBezTo>
                  <a:cubicBezTo>
                    <a:pt x="182" y="3"/>
                    <a:pt x="176" y="2"/>
                    <a:pt x="169" y="0"/>
                  </a:cubicBezTo>
                  <a:cubicBezTo>
                    <a:pt x="169" y="7"/>
                    <a:pt x="169" y="14"/>
                    <a:pt x="169" y="22"/>
                  </a:cubicBezTo>
                  <a:cubicBezTo>
                    <a:pt x="123" y="22"/>
                    <a:pt x="123" y="22"/>
                    <a:pt x="123" y="22"/>
                  </a:cubicBezTo>
                  <a:cubicBezTo>
                    <a:pt x="116" y="22"/>
                    <a:pt x="110" y="28"/>
                    <a:pt x="110" y="35"/>
                  </a:cubicBezTo>
                  <a:cubicBezTo>
                    <a:pt x="110" y="36"/>
                    <a:pt x="110" y="36"/>
                    <a:pt x="110" y="36"/>
                  </a:cubicBezTo>
                  <a:cubicBezTo>
                    <a:pt x="110" y="43"/>
                    <a:pt x="116" y="49"/>
                    <a:pt x="123" y="49"/>
                  </a:cubicBezTo>
                  <a:cubicBezTo>
                    <a:pt x="168" y="49"/>
                    <a:pt x="168" y="49"/>
                    <a:pt x="168" y="49"/>
                  </a:cubicBezTo>
                  <a:cubicBezTo>
                    <a:pt x="165" y="121"/>
                    <a:pt x="162" y="208"/>
                    <a:pt x="157" y="224"/>
                  </a:cubicBezTo>
                  <a:cubicBezTo>
                    <a:pt x="149" y="250"/>
                    <a:pt x="78" y="238"/>
                    <a:pt x="58" y="225"/>
                  </a:cubicBezTo>
                  <a:cubicBezTo>
                    <a:pt x="48" y="218"/>
                    <a:pt x="42" y="210"/>
                    <a:pt x="38" y="201"/>
                  </a:cubicBezTo>
                  <a:cubicBezTo>
                    <a:pt x="23" y="199"/>
                    <a:pt x="23" y="199"/>
                    <a:pt x="23" y="199"/>
                  </a:cubicBezTo>
                  <a:cubicBezTo>
                    <a:pt x="7" y="197"/>
                    <a:pt x="7" y="197"/>
                    <a:pt x="7" y="197"/>
                  </a:cubicBezTo>
                  <a:cubicBezTo>
                    <a:pt x="5" y="202"/>
                    <a:pt x="3" y="209"/>
                    <a:pt x="3" y="215"/>
                  </a:cubicBezTo>
                  <a:cubicBezTo>
                    <a:pt x="0" y="250"/>
                    <a:pt x="29" y="268"/>
                    <a:pt x="57" y="279"/>
                  </a:cubicBezTo>
                  <a:cubicBezTo>
                    <a:pt x="65" y="283"/>
                    <a:pt x="74" y="285"/>
                    <a:pt x="82" y="287"/>
                  </a:cubicBezTo>
                  <a:cubicBezTo>
                    <a:pt x="122" y="299"/>
                    <a:pt x="156" y="305"/>
                    <a:pt x="179" y="333"/>
                  </a:cubicBezTo>
                  <a:cubicBezTo>
                    <a:pt x="184" y="339"/>
                    <a:pt x="193" y="339"/>
                    <a:pt x="198" y="333"/>
                  </a:cubicBezTo>
                  <a:cubicBezTo>
                    <a:pt x="222" y="305"/>
                    <a:pt x="255" y="299"/>
                    <a:pt x="295" y="287"/>
                  </a:cubicBezTo>
                  <a:cubicBezTo>
                    <a:pt x="304" y="285"/>
                    <a:pt x="312" y="283"/>
                    <a:pt x="320" y="279"/>
                  </a:cubicBezTo>
                  <a:cubicBezTo>
                    <a:pt x="348" y="268"/>
                    <a:pt x="378" y="250"/>
                    <a:pt x="374" y="2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>
                <a:solidFill>
                  <a:schemeClr val="tx2"/>
                </a:solidFill>
                <a:latin typeface="Garamond" panose="02020404030301010803" pitchFamily="18" charset="0"/>
              </a:endParaRPr>
            </a:p>
          </p:txBody>
        </p:sp>
        <p:sp>
          <p:nvSpPr>
            <p:cNvPr id="27" name="Freeform 50">
              <a:extLst>
                <a:ext uri="{FF2B5EF4-FFF2-40B4-BE49-F238E27FC236}">
                  <a16:creationId xmlns:a16="http://schemas.microsoft.com/office/drawing/2014/main" id="{F65EDE5A-DD25-45AC-93AF-8F5BFBB74C64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4879" y="2380619"/>
              <a:ext cx="31750" cy="50800"/>
            </a:xfrm>
            <a:custGeom>
              <a:avLst/>
              <a:gdLst>
                <a:gd name="T0" fmla="*/ 0 w 22"/>
                <a:gd name="T1" fmla="*/ 18 h 36"/>
                <a:gd name="T2" fmla="*/ 22 w 22"/>
                <a:gd name="T3" fmla="*/ 36 h 36"/>
                <a:gd name="T4" fmla="*/ 22 w 22"/>
                <a:gd name="T5" fmla="*/ 0 h 36"/>
                <a:gd name="T6" fmla="*/ 6 w 22"/>
                <a:gd name="T7" fmla="*/ 4 h 36"/>
                <a:gd name="T8" fmla="*/ 0 w 22"/>
                <a:gd name="T9" fmla="*/ 1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36">
                  <a:moveTo>
                    <a:pt x="0" y="18"/>
                  </a:moveTo>
                  <a:cubicBezTo>
                    <a:pt x="0" y="28"/>
                    <a:pt x="7" y="34"/>
                    <a:pt x="22" y="36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6" y="0"/>
                    <a:pt x="10" y="1"/>
                    <a:pt x="6" y="4"/>
                  </a:cubicBezTo>
                  <a:cubicBezTo>
                    <a:pt x="2" y="7"/>
                    <a:pt x="0" y="12"/>
                    <a:pt x="0" y="18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>
                <a:solidFill>
                  <a:schemeClr val="tx2"/>
                </a:solidFill>
                <a:latin typeface="Garamond" panose="02020404030301010803" pitchFamily="18" charset="0"/>
              </a:endParaRPr>
            </a:p>
          </p:txBody>
        </p:sp>
        <p:sp>
          <p:nvSpPr>
            <p:cNvPr id="28" name="Freeform 51">
              <a:extLst>
                <a:ext uri="{FF2B5EF4-FFF2-40B4-BE49-F238E27FC236}">
                  <a16:creationId xmlns:a16="http://schemas.microsoft.com/office/drawing/2014/main" id="{BAD7CF59-073C-4981-99AA-9A028406F6E1}"/>
                </a:ext>
              </a:extLst>
            </p:cNvPr>
            <p:cNvSpPr>
              <a:spLocks/>
            </p:cNvSpPr>
            <p:nvPr/>
          </p:nvSpPr>
          <p:spPr bwMode="auto">
            <a:xfrm>
              <a:off x="9317266" y="2472694"/>
              <a:ext cx="34925" cy="58738"/>
            </a:xfrm>
            <a:custGeom>
              <a:avLst/>
              <a:gdLst>
                <a:gd name="T0" fmla="*/ 0 w 24"/>
                <a:gd name="T1" fmla="*/ 0 h 41"/>
                <a:gd name="T2" fmla="*/ 0 w 24"/>
                <a:gd name="T3" fmla="*/ 41 h 41"/>
                <a:gd name="T4" fmla="*/ 17 w 24"/>
                <a:gd name="T5" fmla="*/ 35 h 41"/>
                <a:gd name="T6" fmla="*/ 24 w 24"/>
                <a:gd name="T7" fmla="*/ 20 h 41"/>
                <a:gd name="T8" fmla="*/ 0 w 24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1">
                  <a:moveTo>
                    <a:pt x="0" y="0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7" y="41"/>
                    <a:pt x="12" y="39"/>
                    <a:pt x="17" y="35"/>
                  </a:cubicBezTo>
                  <a:cubicBezTo>
                    <a:pt x="22" y="31"/>
                    <a:pt x="24" y="26"/>
                    <a:pt x="24" y="20"/>
                  </a:cubicBezTo>
                  <a:cubicBezTo>
                    <a:pt x="24" y="9"/>
                    <a:pt x="16" y="3"/>
                    <a:pt x="0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>
                <a:solidFill>
                  <a:schemeClr val="tx2"/>
                </a:solidFill>
                <a:latin typeface="Garamond" panose="02020404030301010803" pitchFamily="18" charset="0"/>
              </a:endParaRPr>
            </a:p>
          </p:txBody>
        </p:sp>
        <p:sp>
          <p:nvSpPr>
            <p:cNvPr id="29" name="Freeform 52">
              <a:extLst>
                <a:ext uri="{FF2B5EF4-FFF2-40B4-BE49-F238E27FC236}">
                  <a16:creationId xmlns:a16="http://schemas.microsoft.com/office/drawing/2014/main" id="{6069217B-9F8E-498C-B803-7BD938F4B072}"/>
                </a:ext>
              </a:extLst>
            </p:cNvPr>
            <p:cNvSpPr>
              <a:spLocks/>
            </p:cNvSpPr>
            <p:nvPr/>
          </p:nvSpPr>
          <p:spPr bwMode="auto">
            <a:xfrm>
              <a:off x="9171216" y="2036131"/>
              <a:ext cx="277813" cy="125413"/>
            </a:xfrm>
            <a:custGeom>
              <a:avLst/>
              <a:gdLst>
                <a:gd name="T0" fmla="*/ 141 w 194"/>
                <a:gd name="T1" fmla="*/ 87 h 88"/>
                <a:gd name="T2" fmla="*/ 143 w 194"/>
                <a:gd name="T3" fmla="*/ 87 h 88"/>
                <a:gd name="T4" fmla="*/ 172 w 194"/>
                <a:gd name="T5" fmla="*/ 40 h 88"/>
                <a:gd name="T6" fmla="*/ 97 w 194"/>
                <a:gd name="T7" fmla="*/ 2 h 88"/>
                <a:gd name="T8" fmla="*/ 20 w 194"/>
                <a:gd name="T9" fmla="*/ 40 h 88"/>
                <a:gd name="T10" fmla="*/ 50 w 194"/>
                <a:gd name="T11" fmla="*/ 88 h 88"/>
                <a:gd name="T12" fmla="*/ 53 w 194"/>
                <a:gd name="T13" fmla="*/ 87 h 88"/>
                <a:gd name="T14" fmla="*/ 141 w 194"/>
                <a:gd name="T15" fmla="*/ 87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4" h="88">
                  <a:moveTo>
                    <a:pt x="141" y="87"/>
                  </a:moveTo>
                  <a:cubicBezTo>
                    <a:pt x="141" y="87"/>
                    <a:pt x="142" y="87"/>
                    <a:pt x="143" y="87"/>
                  </a:cubicBezTo>
                  <a:cubicBezTo>
                    <a:pt x="151" y="76"/>
                    <a:pt x="160" y="60"/>
                    <a:pt x="172" y="40"/>
                  </a:cubicBezTo>
                  <a:cubicBezTo>
                    <a:pt x="194" y="1"/>
                    <a:pt x="138" y="2"/>
                    <a:pt x="97" y="2"/>
                  </a:cubicBezTo>
                  <a:cubicBezTo>
                    <a:pt x="55" y="2"/>
                    <a:pt x="0" y="0"/>
                    <a:pt x="20" y="40"/>
                  </a:cubicBezTo>
                  <a:cubicBezTo>
                    <a:pt x="30" y="60"/>
                    <a:pt x="40" y="76"/>
                    <a:pt x="50" y="88"/>
                  </a:cubicBezTo>
                  <a:cubicBezTo>
                    <a:pt x="51" y="87"/>
                    <a:pt x="52" y="87"/>
                    <a:pt x="53" y="87"/>
                  </a:cubicBezTo>
                  <a:cubicBezTo>
                    <a:pt x="141" y="87"/>
                    <a:pt x="141" y="87"/>
                    <a:pt x="141" y="8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>
                <a:solidFill>
                  <a:schemeClr val="tx2"/>
                </a:solidFill>
                <a:latin typeface="Garamond" panose="02020404030301010803" pitchFamily="18" charset="0"/>
              </a:endParaRPr>
            </a:p>
          </p:txBody>
        </p:sp>
        <p:sp>
          <p:nvSpPr>
            <p:cNvPr id="30" name="Freeform 53">
              <a:extLst>
                <a:ext uri="{FF2B5EF4-FFF2-40B4-BE49-F238E27FC236}">
                  <a16:creationId xmlns:a16="http://schemas.microsoft.com/office/drawing/2014/main" id="{FE30FD9F-9BE9-462B-91C9-48D438DB7A8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61679" y="2193294"/>
              <a:ext cx="495300" cy="496888"/>
            </a:xfrm>
            <a:custGeom>
              <a:avLst/>
              <a:gdLst>
                <a:gd name="T0" fmla="*/ 214 w 345"/>
                <a:gd name="T1" fmla="*/ 243 h 348"/>
                <a:gd name="T2" fmla="*/ 178 w 345"/>
                <a:gd name="T3" fmla="*/ 257 h 348"/>
                <a:gd name="T4" fmla="*/ 178 w 345"/>
                <a:gd name="T5" fmla="*/ 278 h 348"/>
                <a:gd name="T6" fmla="*/ 163 w 345"/>
                <a:gd name="T7" fmla="*/ 278 h 348"/>
                <a:gd name="T8" fmla="*/ 163 w 345"/>
                <a:gd name="T9" fmla="*/ 257 h 348"/>
                <a:gd name="T10" fmla="*/ 111 w 345"/>
                <a:gd name="T11" fmla="*/ 218 h 348"/>
                <a:gd name="T12" fmla="*/ 135 w 345"/>
                <a:gd name="T13" fmla="*/ 213 h 348"/>
                <a:gd name="T14" fmla="*/ 163 w 345"/>
                <a:gd name="T15" fmla="*/ 237 h 348"/>
                <a:gd name="T16" fmla="*/ 163 w 345"/>
                <a:gd name="T17" fmla="*/ 194 h 348"/>
                <a:gd name="T18" fmla="*/ 125 w 345"/>
                <a:gd name="T19" fmla="*/ 177 h 348"/>
                <a:gd name="T20" fmla="*/ 117 w 345"/>
                <a:gd name="T21" fmla="*/ 153 h 348"/>
                <a:gd name="T22" fmla="*/ 163 w 345"/>
                <a:gd name="T23" fmla="*/ 110 h 348"/>
                <a:gd name="T24" fmla="*/ 163 w 345"/>
                <a:gd name="T25" fmla="*/ 95 h 348"/>
                <a:gd name="T26" fmla="*/ 178 w 345"/>
                <a:gd name="T27" fmla="*/ 95 h 348"/>
                <a:gd name="T28" fmla="*/ 178 w 345"/>
                <a:gd name="T29" fmla="*/ 110 h 348"/>
                <a:gd name="T30" fmla="*/ 221 w 345"/>
                <a:gd name="T31" fmla="*/ 144 h 348"/>
                <a:gd name="T32" fmla="*/ 199 w 345"/>
                <a:gd name="T33" fmla="*/ 149 h 348"/>
                <a:gd name="T34" fmla="*/ 178 w 345"/>
                <a:gd name="T35" fmla="*/ 131 h 348"/>
                <a:gd name="T36" fmla="*/ 178 w 345"/>
                <a:gd name="T37" fmla="*/ 169 h 348"/>
                <a:gd name="T38" fmla="*/ 207 w 345"/>
                <a:gd name="T39" fmla="*/ 178 h 348"/>
                <a:gd name="T40" fmla="*/ 220 w 345"/>
                <a:gd name="T41" fmla="*/ 191 h 348"/>
                <a:gd name="T42" fmla="*/ 226 w 345"/>
                <a:gd name="T43" fmla="*/ 213 h 348"/>
                <a:gd name="T44" fmla="*/ 214 w 345"/>
                <a:gd name="T45" fmla="*/ 243 h 348"/>
                <a:gd name="T46" fmla="*/ 227 w 345"/>
                <a:gd name="T47" fmla="*/ 3 h 348"/>
                <a:gd name="T48" fmla="*/ 217 w 345"/>
                <a:gd name="T49" fmla="*/ 16 h 348"/>
                <a:gd name="T50" fmla="*/ 129 w 345"/>
                <a:gd name="T51" fmla="*/ 16 h 348"/>
                <a:gd name="T52" fmla="*/ 118 w 345"/>
                <a:gd name="T53" fmla="*/ 0 h 348"/>
                <a:gd name="T54" fmla="*/ 0 w 345"/>
                <a:gd name="T55" fmla="*/ 219 h 348"/>
                <a:gd name="T56" fmla="*/ 172 w 345"/>
                <a:gd name="T57" fmla="*/ 348 h 348"/>
                <a:gd name="T58" fmla="*/ 345 w 345"/>
                <a:gd name="T59" fmla="*/ 219 h 348"/>
                <a:gd name="T60" fmla="*/ 227 w 345"/>
                <a:gd name="T61" fmla="*/ 3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45" h="348">
                  <a:moveTo>
                    <a:pt x="214" y="243"/>
                  </a:moveTo>
                  <a:cubicBezTo>
                    <a:pt x="205" y="251"/>
                    <a:pt x="194" y="256"/>
                    <a:pt x="178" y="257"/>
                  </a:cubicBezTo>
                  <a:cubicBezTo>
                    <a:pt x="178" y="278"/>
                    <a:pt x="178" y="278"/>
                    <a:pt x="178" y="278"/>
                  </a:cubicBezTo>
                  <a:cubicBezTo>
                    <a:pt x="163" y="278"/>
                    <a:pt x="163" y="278"/>
                    <a:pt x="163" y="278"/>
                  </a:cubicBezTo>
                  <a:cubicBezTo>
                    <a:pt x="163" y="257"/>
                    <a:pt x="163" y="257"/>
                    <a:pt x="163" y="257"/>
                  </a:cubicBezTo>
                  <a:cubicBezTo>
                    <a:pt x="136" y="255"/>
                    <a:pt x="119" y="242"/>
                    <a:pt x="111" y="218"/>
                  </a:cubicBezTo>
                  <a:cubicBezTo>
                    <a:pt x="135" y="213"/>
                    <a:pt x="135" y="213"/>
                    <a:pt x="135" y="213"/>
                  </a:cubicBezTo>
                  <a:cubicBezTo>
                    <a:pt x="139" y="228"/>
                    <a:pt x="148" y="236"/>
                    <a:pt x="163" y="237"/>
                  </a:cubicBezTo>
                  <a:cubicBezTo>
                    <a:pt x="163" y="194"/>
                    <a:pt x="163" y="194"/>
                    <a:pt x="163" y="194"/>
                  </a:cubicBezTo>
                  <a:cubicBezTo>
                    <a:pt x="144" y="190"/>
                    <a:pt x="131" y="184"/>
                    <a:pt x="125" y="177"/>
                  </a:cubicBezTo>
                  <a:cubicBezTo>
                    <a:pt x="120" y="171"/>
                    <a:pt x="117" y="162"/>
                    <a:pt x="117" y="153"/>
                  </a:cubicBezTo>
                  <a:cubicBezTo>
                    <a:pt x="117" y="128"/>
                    <a:pt x="132" y="114"/>
                    <a:pt x="163" y="110"/>
                  </a:cubicBezTo>
                  <a:cubicBezTo>
                    <a:pt x="163" y="95"/>
                    <a:pt x="163" y="95"/>
                    <a:pt x="163" y="95"/>
                  </a:cubicBezTo>
                  <a:cubicBezTo>
                    <a:pt x="178" y="95"/>
                    <a:pt x="178" y="95"/>
                    <a:pt x="178" y="95"/>
                  </a:cubicBezTo>
                  <a:cubicBezTo>
                    <a:pt x="178" y="110"/>
                    <a:pt x="178" y="110"/>
                    <a:pt x="178" y="110"/>
                  </a:cubicBezTo>
                  <a:cubicBezTo>
                    <a:pt x="201" y="113"/>
                    <a:pt x="215" y="125"/>
                    <a:pt x="221" y="144"/>
                  </a:cubicBezTo>
                  <a:cubicBezTo>
                    <a:pt x="199" y="149"/>
                    <a:pt x="199" y="149"/>
                    <a:pt x="199" y="149"/>
                  </a:cubicBezTo>
                  <a:cubicBezTo>
                    <a:pt x="195" y="137"/>
                    <a:pt x="188" y="131"/>
                    <a:pt x="178" y="131"/>
                  </a:cubicBezTo>
                  <a:cubicBezTo>
                    <a:pt x="178" y="169"/>
                    <a:pt x="178" y="169"/>
                    <a:pt x="178" y="169"/>
                  </a:cubicBezTo>
                  <a:cubicBezTo>
                    <a:pt x="192" y="173"/>
                    <a:pt x="202" y="176"/>
                    <a:pt x="207" y="178"/>
                  </a:cubicBezTo>
                  <a:cubicBezTo>
                    <a:pt x="212" y="180"/>
                    <a:pt x="216" y="185"/>
                    <a:pt x="220" y="191"/>
                  </a:cubicBezTo>
                  <a:cubicBezTo>
                    <a:pt x="224" y="197"/>
                    <a:pt x="226" y="205"/>
                    <a:pt x="226" y="213"/>
                  </a:cubicBezTo>
                  <a:cubicBezTo>
                    <a:pt x="226" y="225"/>
                    <a:pt x="222" y="235"/>
                    <a:pt x="214" y="243"/>
                  </a:cubicBezTo>
                  <a:close/>
                  <a:moveTo>
                    <a:pt x="227" y="3"/>
                  </a:moveTo>
                  <a:cubicBezTo>
                    <a:pt x="226" y="11"/>
                    <a:pt x="221" y="16"/>
                    <a:pt x="217" y="16"/>
                  </a:cubicBezTo>
                  <a:cubicBezTo>
                    <a:pt x="129" y="16"/>
                    <a:pt x="129" y="16"/>
                    <a:pt x="129" y="16"/>
                  </a:cubicBezTo>
                  <a:cubicBezTo>
                    <a:pt x="124" y="16"/>
                    <a:pt x="119" y="9"/>
                    <a:pt x="118" y="0"/>
                  </a:cubicBezTo>
                  <a:cubicBezTo>
                    <a:pt x="53" y="39"/>
                    <a:pt x="0" y="140"/>
                    <a:pt x="0" y="219"/>
                  </a:cubicBezTo>
                  <a:cubicBezTo>
                    <a:pt x="0" y="320"/>
                    <a:pt x="77" y="348"/>
                    <a:pt x="172" y="348"/>
                  </a:cubicBezTo>
                  <a:cubicBezTo>
                    <a:pt x="267" y="348"/>
                    <a:pt x="345" y="320"/>
                    <a:pt x="345" y="219"/>
                  </a:cubicBezTo>
                  <a:cubicBezTo>
                    <a:pt x="345" y="142"/>
                    <a:pt x="288" y="45"/>
                    <a:pt x="227" y="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>
                <a:solidFill>
                  <a:schemeClr val="tx2"/>
                </a:solidFill>
                <a:latin typeface="Garamond" panose="02020404030301010803" pitchFamily="18" charset="0"/>
              </a:endParaRPr>
            </a:p>
          </p:txBody>
        </p:sp>
        <p:sp>
          <p:nvSpPr>
            <p:cNvPr id="31" name="Freeform 54">
              <a:extLst>
                <a:ext uri="{FF2B5EF4-FFF2-40B4-BE49-F238E27FC236}">
                  <a16:creationId xmlns:a16="http://schemas.microsoft.com/office/drawing/2014/main" id="{B2C916B7-83D7-4C0F-879E-B02708E2043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80091" y="4776156"/>
              <a:ext cx="468313" cy="434975"/>
            </a:xfrm>
            <a:custGeom>
              <a:avLst/>
              <a:gdLst>
                <a:gd name="T0" fmla="*/ 171 w 327"/>
                <a:gd name="T1" fmla="*/ 42 h 305"/>
                <a:gd name="T2" fmla="*/ 87 w 327"/>
                <a:gd name="T3" fmla="*/ 81 h 305"/>
                <a:gd name="T4" fmla="*/ 99 w 327"/>
                <a:gd name="T5" fmla="*/ 237 h 305"/>
                <a:gd name="T6" fmla="*/ 171 w 327"/>
                <a:gd name="T7" fmla="*/ 263 h 305"/>
                <a:gd name="T8" fmla="*/ 256 w 327"/>
                <a:gd name="T9" fmla="*/ 224 h 305"/>
                <a:gd name="T10" fmla="*/ 282 w 327"/>
                <a:gd name="T11" fmla="*/ 144 h 305"/>
                <a:gd name="T12" fmla="*/ 243 w 327"/>
                <a:gd name="T13" fmla="*/ 68 h 305"/>
                <a:gd name="T14" fmla="*/ 171 w 327"/>
                <a:gd name="T15" fmla="*/ 42 h 305"/>
                <a:gd name="T16" fmla="*/ 171 w 327"/>
                <a:gd name="T17" fmla="*/ 305 h 305"/>
                <a:gd name="T18" fmla="*/ 72 w 327"/>
                <a:gd name="T19" fmla="*/ 269 h 305"/>
                <a:gd name="T20" fmla="*/ 55 w 327"/>
                <a:gd name="T21" fmla="*/ 54 h 305"/>
                <a:gd name="T22" fmla="*/ 171 w 327"/>
                <a:gd name="T23" fmla="*/ 0 h 305"/>
                <a:gd name="T24" fmla="*/ 270 w 327"/>
                <a:gd name="T25" fmla="*/ 36 h 305"/>
                <a:gd name="T26" fmla="*/ 323 w 327"/>
                <a:gd name="T27" fmla="*/ 140 h 305"/>
                <a:gd name="T28" fmla="*/ 287 w 327"/>
                <a:gd name="T29" fmla="*/ 251 h 305"/>
                <a:gd name="T30" fmla="*/ 171 w 327"/>
                <a:gd name="T31" fmla="*/ 30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27" h="305">
                  <a:moveTo>
                    <a:pt x="171" y="42"/>
                  </a:moveTo>
                  <a:cubicBezTo>
                    <a:pt x="139" y="42"/>
                    <a:pt x="108" y="56"/>
                    <a:pt x="87" y="81"/>
                  </a:cubicBezTo>
                  <a:cubicBezTo>
                    <a:pt x="47" y="127"/>
                    <a:pt x="53" y="197"/>
                    <a:pt x="99" y="237"/>
                  </a:cubicBezTo>
                  <a:cubicBezTo>
                    <a:pt x="119" y="254"/>
                    <a:pt x="145" y="263"/>
                    <a:pt x="171" y="263"/>
                  </a:cubicBezTo>
                  <a:cubicBezTo>
                    <a:pt x="204" y="263"/>
                    <a:pt x="235" y="249"/>
                    <a:pt x="256" y="224"/>
                  </a:cubicBezTo>
                  <a:cubicBezTo>
                    <a:pt x="275" y="202"/>
                    <a:pt x="284" y="173"/>
                    <a:pt x="282" y="144"/>
                  </a:cubicBezTo>
                  <a:cubicBezTo>
                    <a:pt x="279" y="114"/>
                    <a:pt x="265" y="87"/>
                    <a:pt x="243" y="68"/>
                  </a:cubicBezTo>
                  <a:cubicBezTo>
                    <a:pt x="223" y="51"/>
                    <a:pt x="197" y="42"/>
                    <a:pt x="171" y="42"/>
                  </a:cubicBezTo>
                  <a:close/>
                  <a:moveTo>
                    <a:pt x="171" y="305"/>
                  </a:moveTo>
                  <a:cubicBezTo>
                    <a:pt x="135" y="305"/>
                    <a:pt x="100" y="292"/>
                    <a:pt x="72" y="269"/>
                  </a:cubicBezTo>
                  <a:cubicBezTo>
                    <a:pt x="8" y="214"/>
                    <a:pt x="0" y="118"/>
                    <a:pt x="55" y="54"/>
                  </a:cubicBezTo>
                  <a:cubicBezTo>
                    <a:pt x="84" y="20"/>
                    <a:pt x="126" y="0"/>
                    <a:pt x="171" y="0"/>
                  </a:cubicBezTo>
                  <a:cubicBezTo>
                    <a:pt x="207" y="0"/>
                    <a:pt x="242" y="13"/>
                    <a:pt x="270" y="36"/>
                  </a:cubicBezTo>
                  <a:cubicBezTo>
                    <a:pt x="301" y="63"/>
                    <a:pt x="320" y="100"/>
                    <a:pt x="323" y="140"/>
                  </a:cubicBezTo>
                  <a:cubicBezTo>
                    <a:pt x="327" y="181"/>
                    <a:pt x="314" y="220"/>
                    <a:pt x="287" y="251"/>
                  </a:cubicBezTo>
                  <a:cubicBezTo>
                    <a:pt x="258" y="286"/>
                    <a:pt x="216" y="305"/>
                    <a:pt x="171" y="30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>
                <a:solidFill>
                  <a:schemeClr val="tx2"/>
                </a:solidFill>
                <a:latin typeface="Garamond" panose="02020404030301010803" pitchFamily="18" charset="0"/>
              </a:endParaRPr>
            </a:p>
          </p:txBody>
        </p:sp>
        <p:sp>
          <p:nvSpPr>
            <p:cNvPr id="32" name="Freeform 55">
              <a:extLst>
                <a:ext uri="{FF2B5EF4-FFF2-40B4-BE49-F238E27FC236}">
                  <a16:creationId xmlns:a16="http://schemas.microsoft.com/office/drawing/2014/main" id="{00FF9CF3-A5BD-43BD-8284-8403D7F0EC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6604" y="5117469"/>
              <a:ext cx="109538" cy="114300"/>
            </a:xfrm>
            <a:custGeom>
              <a:avLst/>
              <a:gdLst>
                <a:gd name="T0" fmla="*/ 29 w 69"/>
                <a:gd name="T1" fmla="*/ 72 h 72"/>
                <a:gd name="T2" fmla="*/ 0 w 69"/>
                <a:gd name="T3" fmla="*/ 48 h 72"/>
                <a:gd name="T4" fmla="*/ 40 w 69"/>
                <a:gd name="T5" fmla="*/ 0 h 72"/>
                <a:gd name="T6" fmla="*/ 69 w 69"/>
                <a:gd name="T7" fmla="*/ 24 h 72"/>
                <a:gd name="T8" fmla="*/ 29 w 69"/>
                <a:gd name="T9" fmla="*/ 72 h 72"/>
                <a:gd name="T10" fmla="*/ 29 w 69"/>
                <a:gd name="T11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" h="72">
                  <a:moveTo>
                    <a:pt x="29" y="72"/>
                  </a:moveTo>
                  <a:lnTo>
                    <a:pt x="0" y="48"/>
                  </a:lnTo>
                  <a:lnTo>
                    <a:pt x="40" y="0"/>
                  </a:lnTo>
                  <a:lnTo>
                    <a:pt x="69" y="24"/>
                  </a:lnTo>
                  <a:lnTo>
                    <a:pt x="29" y="72"/>
                  </a:lnTo>
                  <a:lnTo>
                    <a:pt x="29" y="7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>
                <a:solidFill>
                  <a:schemeClr val="tx2"/>
                </a:solidFill>
                <a:latin typeface="Garamond" panose="02020404030301010803" pitchFamily="18" charset="0"/>
              </a:endParaRPr>
            </a:p>
          </p:txBody>
        </p:sp>
        <p:sp>
          <p:nvSpPr>
            <p:cNvPr id="33" name="Freeform 56">
              <a:extLst>
                <a:ext uri="{FF2B5EF4-FFF2-40B4-BE49-F238E27FC236}">
                  <a16:creationId xmlns:a16="http://schemas.microsoft.com/office/drawing/2014/main" id="{1521E104-C444-47E2-A65E-F1A2CBAB76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0079" y="5180969"/>
              <a:ext cx="196850" cy="209550"/>
            </a:xfrm>
            <a:custGeom>
              <a:avLst/>
              <a:gdLst>
                <a:gd name="T0" fmla="*/ 60 w 137"/>
                <a:gd name="T1" fmla="*/ 136 h 146"/>
                <a:gd name="T2" fmla="*/ 31 w 137"/>
                <a:gd name="T3" fmla="*/ 138 h 146"/>
                <a:gd name="T4" fmla="*/ 10 w 137"/>
                <a:gd name="T5" fmla="*/ 120 h 146"/>
                <a:gd name="T6" fmla="*/ 7 w 137"/>
                <a:gd name="T7" fmla="*/ 91 h 146"/>
                <a:gd name="T8" fmla="*/ 76 w 137"/>
                <a:gd name="T9" fmla="*/ 9 h 146"/>
                <a:gd name="T10" fmla="*/ 106 w 137"/>
                <a:gd name="T11" fmla="*/ 7 h 146"/>
                <a:gd name="T12" fmla="*/ 127 w 137"/>
                <a:gd name="T13" fmla="*/ 25 h 146"/>
                <a:gd name="T14" fmla="*/ 129 w 137"/>
                <a:gd name="T15" fmla="*/ 55 h 146"/>
                <a:gd name="T16" fmla="*/ 60 w 137"/>
                <a:gd name="T17" fmla="*/ 13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7" h="146">
                  <a:moveTo>
                    <a:pt x="60" y="136"/>
                  </a:moveTo>
                  <a:cubicBezTo>
                    <a:pt x="53" y="145"/>
                    <a:pt x="40" y="146"/>
                    <a:pt x="31" y="138"/>
                  </a:cubicBezTo>
                  <a:cubicBezTo>
                    <a:pt x="10" y="120"/>
                    <a:pt x="10" y="120"/>
                    <a:pt x="10" y="120"/>
                  </a:cubicBezTo>
                  <a:cubicBezTo>
                    <a:pt x="1" y="113"/>
                    <a:pt x="0" y="99"/>
                    <a:pt x="7" y="91"/>
                  </a:cubicBezTo>
                  <a:cubicBezTo>
                    <a:pt x="76" y="9"/>
                    <a:pt x="76" y="9"/>
                    <a:pt x="76" y="9"/>
                  </a:cubicBezTo>
                  <a:cubicBezTo>
                    <a:pt x="84" y="1"/>
                    <a:pt x="97" y="0"/>
                    <a:pt x="106" y="7"/>
                  </a:cubicBezTo>
                  <a:cubicBezTo>
                    <a:pt x="127" y="25"/>
                    <a:pt x="127" y="25"/>
                    <a:pt x="127" y="25"/>
                  </a:cubicBezTo>
                  <a:cubicBezTo>
                    <a:pt x="136" y="33"/>
                    <a:pt x="137" y="46"/>
                    <a:pt x="129" y="55"/>
                  </a:cubicBezTo>
                  <a:cubicBezTo>
                    <a:pt x="60" y="136"/>
                    <a:pt x="60" y="136"/>
                    <a:pt x="60" y="1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>
                <a:solidFill>
                  <a:schemeClr val="tx2"/>
                </a:solidFill>
                <a:latin typeface="Garamond" panose="02020404030301010803" pitchFamily="18" charset="0"/>
              </a:endParaRPr>
            </a:p>
          </p:txBody>
        </p:sp>
        <p:sp>
          <p:nvSpPr>
            <p:cNvPr id="34" name="Freeform 57">
              <a:extLst>
                <a:ext uri="{FF2B5EF4-FFF2-40B4-BE49-F238E27FC236}">
                  <a16:creationId xmlns:a16="http://schemas.microsoft.com/office/drawing/2014/main" id="{09DF4FE0-A6F7-49FC-98E5-00B03BC731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4554" y="4855531"/>
              <a:ext cx="149225" cy="84138"/>
            </a:xfrm>
            <a:custGeom>
              <a:avLst/>
              <a:gdLst>
                <a:gd name="T0" fmla="*/ 100 w 104"/>
                <a:gd name="T1" fmla="*/ 21 h 59"/>
                <a:gd name="T2" fmla="*/ 52 w 104"/>
                <a:gd name="T3" fmla="*/ 28 h 59"/>
                <a:gd name="T4" fmla="*/ 4 w 104"/>
                <a:gd name="T5" fmla="*/ 44 h 59"/>
                <a:gd name="T6" fmla="*/ 45 w 104"/>
                <a:gd name="T7" fmla="*/ 5 h 59"/>
                <a:gd name="T8" fmla="*/ 100 w 104"/>
                <a:gd name="T9" fmla="*/ 2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59">
                  <a:moveTo>
                    <a:pt x="100" y="21"/>
                  </a:moveTo>
                  <a:cubicBezTo>
                    <a:pt x="104" y="36"/>
                    <a:pt x="79" y="21"/>
                    <a:pt x="52" y="28"/>
                  </a:cubicBezTo>
                  <a:cubicBezTo>
                    <a:pt x="26" y="34"/>
                    <a:pt x="7" y="59"/>
                    <a:pt x="4" y="44"/>
                  </a:cubicBezTo>
                  <a:cubicBezTo>
                    <a:pt x="0" y="29"/>
                    <a:pt x="29" y="9"/>
                    <a:pt x="45" y="5"/>
                  </a:cubicBezTo>
                  <a:cubicBezTo>
                    <a:pt x="63" y="0"/>
                    <a:pt x="96" y="6"/>
                    <a:pt x="100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>
                <a:solidFill>
                  <a:schemeClr val="tx2"/>
                </a:solidFill>
                <a:latin typeface="Garamond" panose="02020404030301010803" pitchFamily="18" charset="0"/>
              </a:endParaRPr>
            </a:p>
          </p:txBody>
        </p:sp>
        <p:sp>
          <p:nvSpPr>
            <p:cNvPr id="35" name="Freeform 58">
              <a:extLst>
                <a:ext uri="{FF2B5EF4-FFF2-40B4-BE49-F238E27FC236}">
                  <a16:creationId xmlns:a16="http://schemas.microsoft.com/office/drawing/2014/main" id="{D49C69FB-1D59-4DA8-9FFF-D5BABA321A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5366" y="4877756"/>
              <a:ext cx="39688" cy="34925"/>
            </a:xfrm>
            <a:custGeom>
              <a:avLst/>
              <a:gdLst>
                <a:gd name="T0" fmla="*/ 26 w 28"/>
                <a:gd name="T1" fmla="*/ 18 h 25"/>
                <a:gd name="T2" fmla="*/ 9 w 28"/>
                <a:gd name="T3" fmla="*/ 20 h 25"/>
                <a:gd name="T4" fmla="*/ 2 w 28"/>
                <a:gd name="T5" fmla="*/ 10 h 25"/>
                <a:gd name="T6" fmla="*/ 12 w 28"/>
                <a:gd name="T7" fmla="*/ 3 h 25"/>
                <a:gd name="T8" fmla="*/ 26 w 28"/>
                <a:gd name="T9" fmla="*/ 1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5">
                  <a:moveTo>
                    <a:pt x="26" y="18"/>
                  </a:moveTo>
                  <a:cubicBezTo>
                    <a:pt x="24" y="25"/>
                    <a:pt x="16" y="22"/>
                    <a:pt x="9" y="20"/>
                  </a:cubicBezTo>
                  <a:cubicBezTo>
                    <a:pt x="3" y="18"/>
                    <a:pt x="0" y="16"/>
                    <a:pt x="2" y="10"/>
                  </a:cubicBezTo>
                  <a:cubicBezTo>
                    <a:pt x="4" y="3"/>
                    <a:pt x="5" y="0"/>
                    <a:pt x="12" y="3"/>
                  </a:cubicBezTo>
                  <a:cubicBezTo>
                    <a:pt x="19" y="5"/>
                    <a:pt x="28" y="11"/>
                    <a:pt x="26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>
                <a:solidFill>
                  <a:schemeClr val="tx2"/>
                </a:solidFill>
                <a:latin typeface="Garamond" panose="02020404030301010803" pitchFamily="18" charset="0"/>
              </a:endParaRPr>
            </a:p>
          </p:txBody>
        </p:sp>
        <p:sp>
          <p:nvSpPr>
            <p:cNvPr id="36" name="Freeform 59">
              <a:extLst>
                <a:ext uri="{FF2B5EF4-FFF2-40B4-BE49-F238E27FC236}">
                  <a16:creationId xmlns:a16="http://schemas.microsoft.com/office/drawing/2014/main" id="{09D6BF4B-7C97-42E9-8FA1-A31C77233A2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40654" y="4834894"/>
              <a:ext cx="506413" cy="492125"/>
            </a:xfrm>
            <a:custGeom>
              <a:avLst/>
              <a:gdLst>
                <a:gd name="T0" fmla="*/ 176 w 353"/>
                <a:gd name="T1" fmla="*/ 144 h 345"/>
                <a:gd name="T2" fmla="*/ 18 w 353"/>
                <a:gd name="T3" fmla="*/ 90 h 345"/>
                <a:gd name="T4" fmla="*/ 334 w 353"/>
                <a:gd name="T5" fmla="*/ 90 h 345"/>
                <a:gd name="T6" fmla="*/ 346 w 353"/>
                <a:gd name="T7" fmla="*/ 161 h 345"/>
                <a:gd name="T8" fmla="*/ 7 w 353"/>
                <a:gd name="T9" fmla="*/ 161 h 345"/>
                <a:gd name="T10" fmla="*/ 176 w 353"/>
                <a:gd name="T11" fmla="*/ 173 h 345"/>
                <a:gd name="T12" fmla="*/ 346 w 353"/>
                <a:gd name="T13" fmla="*/ 161 h 345"/>
                <a:gd name="T14" fmla="*/ 176 w 353"/>
                <a:gd name="T15" fmla="*/ 258 h 345"/>
                <a:gd name="T16" fmla="*/ 18 w 353"/>
                <a:gd name="T17" fmla="*/ 205 h 345"/>
                <a:gd name="T18" fmla="*/ 334 w 353"/>
                <a:gd name="T19" fmla="*/ 205 h 345"/>
                <a:gd name="T20" fmla="*/ 346 w 353"/>
                <a:gd name="T21" fmla="*/ 276 h 345"/>
                <a:gd name="T22" fmla="*/ 7 w 353"/>
                <a:gd name="T23" fmla="*/ 276 h 345"/>
                <a:gd name="T24" fmla="*/ 176 w 353"/>
                <a:gd name="T25" fmla="*/ 287 h 345"/>
                <a:gd name="T26" fmla="*/ 346 w 353"/>
                <a:gd name="T27" fmla="*/ 276 h 345"/>
                <a:gd name="T28" fmla="*/ 346 w 353"/>
                <a:gd name="T29" fmla="*/ 47 h 345"/>
                <a:gd name="T30" fmla="*/ 7 w 353"/>
                <a:gd name="T31" fmla="*/ 47 h 345"/>
                <a:gd name="T32" fmla="*/ 353 w 353"/>
                <a:gd name="T33" fmla="*/ 69 h 345"/>
                <a:gd name="T34" fmla="*/ 176 w 353"/>
                <a:gd name="T35" fmla="*/ 0 h 345"/>
                <a:gd name="T36" fmla="*/ 0 w 353"/>
                <a:gd name="T37" fmla="*/ 69 h 345"/>
                <a:gd name="T38" fmla="*/ 0 w 353"/>
                <a:gd name="T39" fmla="*/ 104 h 345"/>
                <a:gd name="T40" fmla="*/ 12 w 353"/>
                <a:gd name="T41" fmla="*/ 144 h 345"/>
                <a:gd name="T42" fmla="*/ 0 w 353"/>
                <a:gd name="T43" fmla="*/ 184 h 345"/>
                <a:gd name="T44" fmla="*/ 0 w 353"/>
                <a:gd name="T45" fmla="*/ 219 h 345"/>
                <a:gd name="T46" fmla="*/ 12 w 353"/>
                <a:gd name="T47" fmla="*/ 259 h 345"/>
                <a:gd name="T48" fmla="*/ 0 w 353"/>
                <a:gd name="T49" fmla="*/ 299 h 345"/>
                <a:gd name="T50" fmla="*/ 353 w 353"/>
                <a:gd name="T51" fmla="*/ 299 h 345"/>
                <a:gd name="T52" fmla="*/ 341 w 353"/>
                <a:gd name="T53" fmla="*/ 259 h 345"/>
                <a:gd name="T54" fmla="*/ 353 w 353"/>
                <a:gd name="T55" fmla="*/ 219 h 345"/>
                <a:gd name="T56" fmla="*/ 353 w 353"/>
                <a:gd name="T57" fmla="*/ 184 h 345"/>
                <a:gd name="T58" fmla="*/ 341 w 353"/>
                <a:gd name="T59" fmla="*/ 144 h 345"/>
                <a:gd name="T60" fmla="*/ 353 w 353"/>
                <a:gd name="T61" fmla="*/ 104 h 345"/>
                <a:gd name="T62" fmla="*/ 353 w 353"/>
                <a:gd name="T63" fmla="*/ 69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53" h="345">
                  <a:moveTo>
                    <a:pt x="346" y="104"/>
                  </a:moveTo>
                  <a:cubicBezTo>
                    <a:pt x="346" y="123"/>
                    <a:pt x="276" y="144"/>
                    <a:pt x="176" y="144"/>
                  </a:cubicBezTo>
                  <a:cubicBezTo>
                    <a:pt x="76" y="144"/>
                    <a:pt x="7" y="123"/>
                    <a:pt x="7" y="104"/>
                  </a:cubicBezTo>
                  <a:cubicBezTo>
                    <a:pt x="7" y="99"/>
                    <a:pt x="11" y="95"/>
                    <a:pt x="18" y="90"/>
                  </a:cubicBezTo>
                  <a:cubicBezTo>
                    <a:pt x="49" y="107"/>
                    <a:pt x="114" y="115"/>
                    <a:pt x="176" y="115"/>
                  </a:cubicBezTo>
                  <a:cubicBezTo>
                    <a:pt x="239" y="115"/>
                    <a:pt x="303" y="107"/>
                    <a:pt x="334" y="90"/>
                  </a:cubicBezTo>
                  <a:cubicBezTo>
                    <a:pt x="342" y="95"/>
                    <a:pt x="346" y="99"/>
                    <a:pt x="346" y="104"/>
                  </a:cubicBezTo>
                  <a:close/>
                  <a:moveTo>
                    <a:pt x="346" y="161"/>
                  </a:moveTo>
                  <a:cubicBezTo>
                    <a:pt x="346" y="180"/>
                    <a:pt x="276" y="201"/>
                    <a:pt x="176" y="201"/>
                  </a:cubicBezTo>
                  <a:cubicBezTo>
                    <a:pt x="76" y="201"/>
                    <a:pt x="7" y="180"/>
                    <a:pt x="7" y="161"/>
                  </a:cubicBezTo>
                  <a:cubicBezTo>
                    <a:pt x="7" y="157"/>
                    <a:pt x="11" y="152"/>
                    <a:pt x="18" y="148"/>
                  </a:cubicBezTo>
                  <a:cubicBezTo>
                    <a:pt x="49" y="164"/>
                    <a:pt x="114" y="173"/>
                    <a:pt x="176" y="173"/>
                  </a:cubicBezTo>
                  <a:cubicBezTo>
                    <a:pt x="239" y="173"/>
                    <a:pt x="303" y="164"/>
                    <a:pt x="334" y="148"/>
                  </a:cubicBezTo>
                  <a:cubicBezTo>
                    <a:pt x="342" y="152"/>
                    <a:pt x="346" y="157"/>
                    <a:pt x="346" y="161"/>
                  </a:cubicBezTo>
                  <a:close/>
                  <a:moveTo>
                    <a:pt x="346" y="219"/>
                  </a:moveTo>
                  <a:cubicBezTo>
                    <a:pt x="346" y="238"/>
                    <a:pt x="276" y="258"/>
                    <a:pt x="176" y="258"/>
                  </a:cubicBezTo>
                  <a:cubicBezTo>
                    <a:pt x="76" y="258"/>
                    <a:pt x="7" y="238"/>
                    <a:pt x="7" y="219"/>
                  </a:cubicBezTo>
                  <a:cubicBezTo>
                    <a:pt x="7" y="214"/>
                    <a:pt x="11" y="210"/>
                    <a:pt x="18" y="205"/>
                  </a:cubicBezTo>
                  <a:cubicBezTo>
                    <a:pt x="49" y="221"/>
                    <a:pt x="114" y="230"/>
                    <a:pt x="176" y="230"/>
                  </a:cubicBezTo>
                  <a:cubicBezTo>
                    <a:pt x="238" y="230"/>
                    <a:pt x="303" y="221"/>
                    <a:pt x="334" y="205"/>
                  </a:cubicBezTo>
                  <a:cubicBezTo>
                    <a:pt x="342" y="210"/>
                    <a:pt x="346" y="214"/>
                    <a:pt x="346" y="219"/>
                  </a:cubicBezTo>
                  <a:close/>
                  <a:moveTo>
                    <a:pt x="346" y="276"/>
                  </a:moveTo>
                  <a:cubicBezTo>
                    <a:pt x="346" y="295"/>
                    <a:pt x="276" y="316"/>
                    <a:pt x="176" y="316"/>
                  </a:cubicBezTo>
                  <a:cubicBezTo>
                    <a:pt x="76" y="316"/>
                    <a:pt x="7" y="295"/>
                    <a:pt x="7" y="276"/>
                  </a:cubicBezTo>
                  <a:cubicBezTo>
                    <a:pt x="7" y="272"/>
                    <a:pt x="11" y="267"/>
                    <a:pt x="18" y="263"/>
                  </a:cubicBezTo>
                  <a:cubicBezTo>
                    <a:pt x="49" y="279"/>
                    <a:pt x="114" y="287"/>
                    <a:pt x="176" y="287"/>
                  </a:cubicBezTo>
                  <a:cubicBezTo>
                    <a:pt x="238" y="287"/>
                    <a:pt x="303" y="279"/>
                    <a:pt x="334" y="263"/>
                  </a:cubicBezTo>
                  <a:cubicBezTo>
                    <a:pt x="342" y="267"/>
                    <a:pt x="346" y="272"/>
                    <a:pt x="346" y="276"/>
                  </a:cubicBezTo>
                  <a:close/>
                  <a:moveTo>
                    <a:pt x="176" y="7"/>
                  </a:moveTo>
                  <a:cubicBezTo>
                    <a:pt x="276" y="7"/>
                    <a:pt x="346" y="28"/>
                    <a:pt x="346" y="47"/>
                  </a:cubicBezTo>
                  <a:cubicBezTo>
                    <a:pt x="346" y="65"/>
                    <a:pt x="276" y="86"/>
                    <a:pt x="176" y="86"/>
                  </a:cubicBezTo>
                  <a:cubicBezTo>
                    <a:pt x="76" y="86"/>
                    <a:pt x="7" y="65"/>
                    <a:pt x="7" y="47"/>
                  </a:cubicBezTo>
                  <a:cubicBezTo>
                    <a:pt x="7" y="28"/>
                    <a:pt x="76" y="7"/>
                    <a:pt x="176" y="7"/>
                  </a:cubicBezTo>
                  <a:close/>
                  <a:moveTo>
                    <a:pt x="353" y="69"/>
                  </a:moveTo>
                  <a:cubicBezTo>
                    <a:pt x="353" y="47"/>
                    <a:pt x="353" y="47"/>
                    <a:pt x="353" y="47"/>
                  </a:cubicBezTo>
                  <a:cubicBezTo>
                    <a:pt x="353" y="17"/>
                    <a:pt x="262" y="0"/>
                    <a:pt x="176" y="0"/>
                  </a:cubicBezTo>
                  <a:cubicBezTo>
                    <a:pt x="91" y="0"/>
                    <a:pt x="0" y="17"/>
                    <a:pt x="0" y="47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5"/>
                    <a:pt x="4" y="81"/>
                    <a:pt x="12" y="86"/>
                  </a:cubicBezTo>
                  <a:cubicBezTo>
                    <a:pt x="4" y="92"/>
                    <a:pt x="0" y="98"/>
                    <a:pt x="0" y="104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0" y="133"/>
                    <a:pt x="4" y="139"/>
                    <a:pt x="12" y="144"/>
                  </a:cubicBezTo>
                  <a:cubicBezTo>
                    <a:pt x="4" y="149"/>
                    <a:pt x="0" y="155"/>
                    <a:pt x="0" y="161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0" y="190"/>
                    <a:pt x="4" y="196"/>
                    <a:pt x="12" y="201"/>
                  </a:cubicBezTo>
                  <a:cubicBezTo>
                    <a:pt x="4" y="207"/>
                    <a:pt x="0" y="212"/>
                    <a:pt x="0" y="219"/>
                  </a:cubicBezTo>
                  <a:cubicBezTo>
                    <a:pt x="0" y="241"/>
                    <a:pt x="0" y="241"/>
                    <a:pt x="0" y="241"/>
                  </a:cubicBezTo>
                  <a:cubicBezTo>
                    <a:pt x="0" y="248"/>
                    <a:pt x="4" y="254"/>
                    <a:pt x="12" y="259"/>
                  </a:cubicBezTo>
                  <a:cubicBezTo>
                    <a:pt x="4" y="264"/>
                    <a:pt x="0" y="270"/>
                    <a:pt x="0" y="276"/>
                  </a:cubicBezTo>
                  <a:cubicBezTo>
                    <a:pt x="0" y="299"/>
                    <a:pt x="0" y="299"/>
                    <a:pt x="0" y="299"/>
                  </a:cubicBezTo>
                  <a:cubicBezTo>
                    <a:pt x="0" y="329"/>
                    <a:pt x="91" y="345"/>
                    <a:pt x="176" y="345"/>
                  </a:cubicBezTo>
                  <a:cubicBezTo>
                    <a:pt x="262" y="345"/>
                    <a:pt x="353" y="329"/>
                    <a:pt x="353" y="299"/>
                  </a:cubicBezTo>
                  <a:cubicBezTo>
                    <a:pt x="353" y="276"/>
                    <a:pt x="353" y="276"/>
                    <a:pt x="353" y="276"/>
                  </a:cubicBezTo>
                  <a:cubicBezTo>
                    <a:pt x="353" y="270"/>
                    <a:pt x="348" y="264"/>
                    <a:pt x="341" y="259"/>
                  </a:cubicBezTo>
                  <a:cubicBezTo>
                    <a:pt x="348" y="254"/>
                    <a:pt x="353" y="248"/>
                    <a:pt x="353" y="241"/>
                  </a:cubicBezTo>
                  <a:cubicBezTo>
                    <a:pt x="353" y="219"/>
                    <a:pt x="353" y="219"/>
                    <a:pt x="353" y="219"/>
                  </a:cubicBezTo>
                  <a:cubicBezTo>
                    <a:pt x="353" y="212"/>
                    <a:pt x="348" y="207"/>
                    <a:pt x="341" y="201"/>
                  </a:cubicBezTo>
                  <a:cubicBezTo>
                    <a:pt x="348" y="196"/>
                    <a:pt x="353" y="190"/>
                    <a:pt x="353" y="184"/>
                  </a:cubicBezTo>
                  <a:cubicBezTo>
                    <a:pt x="353" y="161"/>
                    <a:pt x="353" y="161"/>
                    <a:pt x="353" y="161"/>
                  </a:cubicBezTo>
                  <a:cubicBezTo>
                    <a:pt x="353" y="155"/>
                    <a:pt x="348" y="149"/>
                    <a:pt x="341" y="144"/>
                  </a:cubicBezTo>
                  <a:cubicBezTo>
                    <a:pt x="348" y="139"/>
                    <a:pt x="353" y="133"/>
                    <a:pt x="353" y="126"/>
                  </a:cubicBezTo>
                  <a:cubicBezTo>
                    <a:pt x="353" y="104"/>
                    <a:pt x="353" y="104"/>
                    <a:pt x="353" y="104"/>
                  </a:cubicBezTo>
                  <a:cubicBezTo>
                    <a:pt x="353" y="98"/>
                    <a:pt x="348" y="92"/>
                    <a:pt x="341" y="86"/>
                  </a:cubicBezTo>
                  <a:cubicBezTo>
                    <a:pt x="348" y="81"/>
                    <a:pt x="353" y="75"/>
                    <a:pt x="353" y="6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>
                <a:solidFill>
                  <a:schemeClr val="tx2"/>
                </a:solidFill>
                <a:latin typeface="Garamond" panose="02020404030301010803" pitchFamily="18" charset="0"/>
              </a:endParaRPr>
            </a:p>
          </p:txBody>
        </p:sp>
        <p:sp>
          <p:nvSpPr>
            <p:cNvPr id="37" name="Freeform 60">
              <a:extLst>
                <a:ext uri="{FF2B5EF4-FFF2-40B4-BE49-F238E27FC236}">
                  <a16:creationId xmlns:a16="http://schemas.microsoft.com/office/drawing/2014/main" id="{6B6F15F6-05B8-4242-A89C-C4E164D028A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32966" y="4755519"/>
              <a:ext cx="650875" cy="650875"/>
            </a:xfrm>
            <a:custGeom>
              <a:avLst/>
              <a:gdLst>
                <a:gd name="T0" fmla="*/ 227 w 454"/>
                <a:gd name="T1" fmla="*/ 421 h 455"/>
                <a:gd name="T2" fmla="*/ 33 w 454"/>
                <a:gd name="T3" fmla="*/ 228 h 455"/>
                <a:gd name="T4" fmla="*/ 227 w 454"/>
                <a:gd name="T5" fmla="*/ 34 h 455"/>
                <a:gd name="T6" fmla="*/ 421 w 454"/>
                <a:gd name="T7" fmla="*/ 228 h 455"/>
                <a:gd name="T8" fmla="*/ 227 w 454"/>
                <a:gd name="T9" fmla="*/ 421 h 455"/>
                <a:gd name="T10" fmla="*/ 227 w 454"/>
                <a:gd name="T11" fmla="*/ 0 h 455"/>
                <a:gd name="T12" fmla="*/ 0 w 454"/>
                <a:gd name="T13" fmla="*/ 228 h 455"/>
                <a:gd name="T14" fmla="*/ 227 w 454"/>
                <a:gd name="T15" fmla="*/ 455 h 455"/>
                <a:gd name="T16" fmla="*/ 454 w 454"/>
                <a:gd name="T17" fmla="*/ 228 h 455"/>
                <a:gd name="T18" fmla="*/ 227 w 454"/>
                <a:gd name="T19" fmla="*/ 0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4" h="455">
                  <a:moveTo>
                    <a:pt x="227" y="421"/>
                  </a:moveTo>
                  <a:cubicBezTo>
                    <a:pt x="120" y="421"/>
                    <a:pt x="33" y="334"/>
                    <a:pt x="33" y="228"/>
                  </a:cubicBezTo>
                  <a:cubicBezTo>
                    <a:pt x="33" y="121"/>
                    <a:pt x="120" y="34"/>
                    <a:pt x="227" y="34"/>
                  </a:cubicBezTo>
                  <a:cubicBezTo>
                    <a:pt x="334" y="34"/>
                    <a:pt x="421" y="121"/>
                    <a:pt x="421" y="228"/>
                  </a:cubicBezTo>
                  <a:cubicBezTo>
                    <a:pt x="421" y="334"/>
                    <a:pt x="334" y="421"/>
                    <a:pt x="227" y="421"/>
                  </a:cubicBezTo>
                  <a:close/>
                  <a:moveTo>
                    <a:pt x="227" y="0"/>
                  </a:moveTo>
                  <a:cubicBezTo>
                    <a:pt x="102" y="0"/>
                    <a:pt x="0" y="102"/>
                    <a:pt x="0" y="228"/>
                  </a:cubicBezTo>
                  <a:cubicBezTo>
                    <a:pt x="0" y="353"/>
                    <a:pt x="102" y="455"/>
                    <a:pt x="227" y="455"/>
                  </a:cubicBezTo>
                  <a:cubicBezTo>
                    <a:pt x="352" y="455"/>
                    <a:pt x="454" y="353"/>
                    <a:pt x="454" y="228"/>
                  </a:cubicBezTo>
                  <a:cubicBezTo>
                    <a:pt x="454" y="102"/>
                    <a:pt x="352" y="0"/>
                    <a:pt x="22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>
                <a:solidFill>
                  <a:schemeClr val="tx2"/>
                </a:solidFill>
                <a:latin typeface="Garamond" panose="02020404030301010803" pitchFamily="18" charset="0"/>
              </a:endParaRPr>
            </a:p>
          </p:txBody>
        </p:sp>
        <p:sp>
          <p:nvSpPr>
            <p:cNvPr id="38" name="Freeform 61">
              <a:extLst>
                <a:ext uri="{FF2B5EF4-FFF2-40B4-BE49-F238E27FC236}">
                  <a16:creationId xmlns:a16="http://schemas.microsoft.com/office/drawing/2014/main" id="{05E350F3-D6E8-45CB-8193-3A4DE15155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529" y="4820606"/>
              <a:ext cx="31750" cy="63500"/>
            </a:xfrm>
            <a:custGeom>
              <a:avLst/>
              <a:gdLst>
                <a:gd name="T0" fmla="*/ 11 w 22"/>
                <a:gd name="T1" fmla="*/ 45 h 45"/>
                <a:gd name="T2" fmla="*/ 22 w 22"/>
                <a:gd name="T3" fmla="*/ 33 h 45"/>
                <a:gd name="T4" fmla="*/ 22 w 22"/>
                <a:gd name="T5" fmla="*/ 11 h 45"/>
                <a:gd name="T6" fmla="*/ 11 w 22"/>
                <a:gd name="T7" fmla="*/ 0 h 45"/>
                <a:gd name="T8" fmla="*/ 0 w 22"/>
                <a:gd name="T9" fmla="*/ 11 h 45"/>
                <a:gd name="T10" fmla="*/ 0 w 22"/>
                <a:gd name="T11" fmla="*/ 33 h 45"/>
                <a:gd name="T12" fmla="*/ 11 w 22"/>
                <a:gd name="T1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45">
                  <a:moveTo>
                    <a:pt x="11" y="45"/>
                  </a:moveTo>
                  <a:cubicBezTo>
                    <a:pt x="17" y="45"/>
                    <a:pt x="22" y="40"/>
                    <a:pt x="22" y="33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40"/>
                    <a:pt x="5" y="45"/>
                    <a:pt x="11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>
                <a:solidFill>
                  <a:schemeClr val="tx2"/>
                </a:solidFill>
                <a:latin typeface="Garamond" panose="02020404030301010803" pitchFamily="18" charset="0"/>
              </a:endParaRPr>
            </a:p>
          </p:txBody>
        </p:sp>
        <p:sp>
          <p:nvSpPr>
            <p:cNvPr id="39" name="Freeform 62">
              <a:extLst>
                <a:ext uri="{FF2B5EF4-FFF2-40B4-BE49-F238E27FC236}">
                  <a16:creationId xmlns:a16="http://schemas.microsoft.com/office/drawing/2014/main" id="{3B2995CA-B2EB-4471-BFE1-B87F32F814E2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529" y="5274631"/>
              <a:ext cx="31750" cy="63500"/>
            </a:xfrm>
            <a:custGeom>
              <a:avLst/>
              <a:gdLst>
                <a:gd name="T0" fmla="*/ 11 w 22"/>
                <a:gd name="T1" fmla="*/ 0 h 45"/>
                <a:gd name="T2" fmla="*/ 0 w 22"/>
                <a:gd name="T3" fmla="*/ 11 h 45"/>
                <a:gd name="T4" fmla="*/ 0 w 22"/>
                <a:gd name="T5" fmla="*/ 34 h 45"/>
                <a:gd name="T6" fmla="*/ 11 w 22"/>
                <a:gd name="T7" fmla="*/ 45 h 45"/>
                <a:gd name="T8" fmla="*/ 22 w 22"/>
                <a:gd name="T9" fmla="*/ 34 h 45"/>
                <a:gd name="T10" fmla="*/ 22 w 22"/>
                <a:gd name="T11" fmla="*/ 11 h 45"/>
                <a:gd name="T12" fmla="*/ 11 w 22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45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40"/>
                    <a:pt x="5" y="45"/>
                    <a:pt x="11" y="45"/>
                  </a:cubicBezTo>
                  <a:cubicBezTo>
                    <a:pt x="17" y="45"/>
                    <a:pt x="22" y="40"/>
                    <a:pt x="22" y="34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>
                <a:solidFill>
                  <a:schemeClr val="tx2"/>
                </a:solidFill>
                <a:latin typeface="Garamond" panose="02020404030301010803" pitchFamily="18" charset="0"/>
              </a:endParaRPr>
            </a:p>
          </p:txBody>
        </p:sp>
        <p:sp>
          <p:nvSpPr>
            <p:cNvPr id="40" name="Freeform 63">
              <a:extLst>
                <a:ext uri="{FF2B5EF4-FFF2-40B4-BE49-F238E27FC236}">
                  <a16:creationId xmlns:a16="http://schemas.microsoft.com/office/drawing/2014/main" id="{A9F041F1-A272-45B8-8D5B-B68483C8F15B}"/>
                </a:ext>
              </a:extLst>
            </p:cNvPr>
            <p:cNvSpPr>
              <a:spLocks/>
            </p:cNvSpPr>
            <p:nvPr/>
          </p:nvSpPr>
          <p:spPr bwMode="auto">
            <a:xfrm>
              <a:off x="7999641" y="5063494"/>
              <a:ext cx="63500" cy="31750"/>
            </a:xfrm>
            <a:custGeom>
              <a:avLst/>
              <a:gdLst>
                <a:gd name="T0" fmla="*/ 33 w 44"/>
                <a:gd name="T1" fmla="*/ 0 h 23"/>
                <a:gd name="T2" fmla="*/ 11 w 44"/>
                <a:gd name="T3" fmla="*/ 0 h 23"/>
                <a:gd name="T4" fmla="*/ 0 w 44"/>
                <a:gd name="T5" fmla="*/ 11 h 23"/>
                <a:gd name="T6" fmla="*/ 11 w 44"/>
                <a:gd name="T7" fmla="*/ 23 h 23"/>
                <a:gd name="T8" fmla="*/ 33 w 44"/>
                <a:gd name="T9" fmla="*/ 23 h 23"/>
                <a:gd name="T10" fmla="*/ 44 w 44"/>
                <a:gd name="T11" fmla="*/ 11 h 23"/>
                <a:gd name="T12" fmla="*/ 33 w 44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23">
                  <a:moveTo>
                    <a:pt x="33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8"/>
                    <a:pt x="5" y="23"/>
                    <a:pt x="11" y="23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9" y="23"/>
                    <a:pt x="44" y="18"/>
                    <a:pt x="44" y="11"/>
                  </a:cubicBezTo>
                  <a:cubicBezTo>
                    <a:pt x="44" y="5"/>
                    <a:pt x="39" y="0"/>
                    <a:pt x="3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>
                <a:solidFill>
                  <a:schemeClr val="tx2"/>
                </a:solidFill>
                <a:latin typeface="Garamond" panose="02020404030301010803" pitchFamily="18" charset="0"/>
              </a:endParaRPr>
            </a:p>
          </p:txBody>
        </p:sp>
        <p:sp>
          <p:nvSpPr>
            <p:cNvPr id="41" name="Freeform 64">
              <a:extLst>
                <a:ext uri="{FF2B5EF4-FFF2-40B4-BE49-F238E27FC236}">
                  <a16:creationId xmlns:a16="http://schemas.microsoft.com/office/drawing/2014/main" id="{0DB08F97-B2F7-4F2C-8CE8-5E2AE730A5C5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5254" y="5063494"/>
              <a:ext cx="63500" cy="31750"/>
            </a:xfrm>
            <a:custGeom>
              <a:avLst/>
              <a:gdLst>
                <a:gd name="T0" fmla="*/ 33 w 44"/>
                <a:gd name="T1" fmla="*/ 0 h 23"/>
                <a:gd name="T2" fmla="*/ 11 w 44"/>
                <a:gd name="T3" fmla="*/ 0 h 23"/>
                <a:gd name="T4" fmla="*/ 0 w 44"/>
                <a:gd name="T5" fmla="*/ 11 h 23"/>
                <a:gd name="T6" fmla="*/ 11 w 44"/>
                <a:gd name="T7" fmla="*/ 23 h 23"/>
                <a:gd name="T8" fmla="*/ 33 w 44"/>
                <a:gd name="T9" fmla="*/ 23 h 23"/>
                <a:gd name="T10" fmla="*/ 44 w 44"/>
                <a:gd name="T11" fmla="*/ 11 h 23"/>
                <a:gd name="T12" fmla="*/ 33 w 44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23">
                  <a:moveTo>
                    <a:pt x="33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8"/>
                    <a:pt x="5" y="23"/>
                    <a:pt x="11" y="23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9" y="23"/>
                    <a:pt x="44" y="18"/>
                    <a:pt x="44" y="11"/>
                  </a:cubicBezTo>
                  <a:cubicBezTo>
                    <a:pt x="44" y="5"/>
                    <a:pt x="39" y="0"/>
                    <a:pt x="3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>
                <a:solidFill>
                  <a:schemeClr val="tx2"/>
                </a:solidFill>
                <a:latin typeface="Garamond" panose="02020404030301010803" pitchFamily="18" charset="0"/>
              </a:endParaRPr>
            </a:p>
          </p:txBody>
        </p:sp>
        <p:sp>
          <p:nvSpPr>
            <p:cNvPr id="42" name="Freeform 65">
              <a:extLst>
                <a:ext uri="{FF2B5EF4-FFF2-40B4-BE49-F238E27FC236}">
                  <a16:creationId xmlns:a16="http://schemas.microsoft.com/office/drawing/2014/main" id="{01131B3D-3F31-40AF-9B45-3E90F608424F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2191" y="4926969"/>
              <a:ext cx="231775" cy="301625"/>
            </a:xfrm>
            <a:custGeom>
              <a:avLst/>
              <a:gdLst>
                <a:gd name="T0" fmla="*/ 134 w 161"/>
                <a:gd name="T1" fmla="*/ 83 h 211"/>
                <a:gd name="T2" fmla="*/ 134 w 161"/>
                <a:gd name="T3" fmla="*/ 11 h 211"/>
                <a:gd name="T4" fmla="*/ 123 w 161"/>
                <a:gd name="T5" fmla="*/ 0 h 211"/>
                <a:gd name="T6" fmla="*/ 112 w 161"/>
                <a:gd name="T7" fmla="*/ 11 h 211"/>
                <a:gd name="T8" fmla="*/ 112 w 161"/>
                <a:gd name="T9" fmla="*/ 83 h 211"/>
                <a:gd name="T10" fmla="*/ 100 w 161"/>
                <a:gd name="T11" fmla="*/ 116 h 211"/>
                <a:gd name="T12" fmla="*/ 6 w 161"/>
                <a:gd name="T13" fmla="*/ 190 h 211"/>
                <a:gd name="T14" fmla="*/ 4 w 161"/>
                <a:gd name="T15" fmla="*/ 205 h 211"/>
                <a:gd name="T16" fmla="*/ 19 w 161"/>
                <a:gd name="T17" fmla="*/ 207 h 211"/>
                <a:gd name="T18" fmla="*/ 118 w 161"/>
                <a:gd name="T19" fmla="*/ 131 h 211"/>
                <a:gd name="T20" fmla="*/ 134 w 161"/>
                <a:gd name="T21" fmla="*/ 83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1" h="211">
                  <a:moveTo>
                    <a:pt x="134" y="83"/>
                  </a:moveTo>
                  <a:cubicBezTo>
                    <a:pt x="134" y="11"/>
                    <a:pt x="134" y="11"/>
                    <a:pt x="134" y="11"/>
                  </a:cubicBezTo>
                  <a:cubicBezTo>
                    <a:pt x="134" y="5"/>
                    <a:pt x="129" y="0"/>
                    <a:pt x="123" y="0"/>
                  </a:cubicBezTo>
                  <a:cubicBezTo>
                    <a:pt x="117" y="0"/>
                    <a:pt x="112" y="5"/>
                    <a:pt x="112" y="11"/>
                  </a:cubicBezTo>
                  <a:cubicBezTo>
                    <a:pt x="112" y="83"/>
                    <a:pt x="112" y="83"/>
                    <a:pt x="112" y="83"/>
                  </a:cubicBezTo>
                  <a:cubicBezTo>
                    <a:pt x="100" y="89"/>
                    <a:pt x="94" y="104"/>
                    <a:pt x="100" y="116"/>
                  </a:cubicBezTo>
                  <a:cubicBezTo>
                    <a:pt x="6" y="190"/>
                    <a:pt x="6" y="190"/>
                    <a:pt x="6" y="190"/>
                  </a:cubicBezTo>
                  <a:cubicBezTo>
                    <a:pt x="1" y="193"/>
                    <a:pt x="0" y="200"/>
                    <a:pt x="4" y="205"/>
                  </a:cubicBezTo>
                  <a:cubicBezTo>
                    <a:pt x="7" y="210"/>
                    <a:pt x="14" y="211"/>
                    <a:pt x="19" y="207"/>
                  </a:cubicBezTo>
                  <a:cubicBezTo>
                    <a:pt x="118" y="131"/>
                    <a:pt x="118" y="131"/>
                    <a:pt x="118" y="131"/>
                  </a:cubicBezTo>
                  <a:cubicBezTo>
                    <a:pt x="147" y="137"/>
                    <a:pt x="161" y="96"/>
                    <a:pt x="134" y="8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>
                <a:solidFill>
                  <a:schemeClr val="tx2"/>
                </a:solidFill>
                <a:latin typeface="Garamond" panose="02020404030301010803" pitchFamily="18" charset="0"/>
              </a:endParaRPr>
            </a:p>
          </p:txBody>
        </p:sp>
        <p:sp>
          <p:nvSpPr>
            <p:cNvPr id="43" name="Freeform 66">
              <a:extLst>
                <a:ext uri="{FF2B5EF4-FFF2-40B4-BE49-F238E27FC236}">
                  <a16:creationId xmlns:a16="http://schemas.microsoft.com/office/drawing/2014/main" id="{7D46BED2-2037-44B3-9858-00B20D179DE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3354" y="1991681"/>
              <a:ext cx="22225" cy="80963"/>
            </a:xfrm>
            <a:custGeom>
              <a:avLst/>
              <a:gdLst>
                <a:gd name="T0" fmla="*/ 15 w 15"/>
                <a:gd name="T1" fmla="*/ 51 h 57"/>
                <a:gd name="T2" fmla="*/ 8 w 15"/>
                <a:gd name="T3" fmla="*/ 57 h 57"/>
                <a:gd name="T4" fmla="*/ 8 w 15"/>
                <a:gd name="T5" fmla="*/ 57 h 57"/>
                <a:gd name="T6" fmla="*/ 0 w 15"/>
                <a:gd name="T7" fmla="*/ 51 h 57"/>
                <a:gd name="T8" fmla="*/ 0 w 15"/>
                <a:gd name="T9" fmla="*/ 6 h 57"/>
                <a:gd name="T10" fmla="*/ 8 w 15"/>
                <a:gd name="T11" fmla="*/ 0 h 57"/>
                <a:gd name="T12" fmla="*/ 8 w 15"/>
                <a:gd name="T13" fmla="*/ 0 h 57"/>
                <a:gd name="T14" fmla="*/ 15 w 15"/>
                <a:gd name="T15" fmla="*/ 6 h 57"/>
                <a:gd name="T16" fmla="*/ 15 w 15"/>
                <a:gd name="T17" fmla="*/ 5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57">
                  <a:moveTo>
                    <a:pt x="15" y="51"/>
                  </a:moveTo>
                  <a:cubicBezTo>
                    <a:pt x="15" y="54"/>
                    <a:pt x="12" y="57"/>
                    <a:pt x="8" y="57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3" y="57"/>
                    <a:pt x="0" y="54"/>
                    <a:pt x="0" y="5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5" y="3"/>
                    <a:pt x="15" y="6"/>
                  </a:cubicBezTo>
                  <a:cubicBezTo>
                    <a:pt x="15" y="51"/>
                    <a:pt x="15" y="51"/>
                    <a:pt x="15" y="5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>
                <a:solidFill>
                  <a:schemeClr val="tx2"/>
                </a:solidFill>
                <a:latin typeface="Garamond" panose="02020404030301010803" pitchFamily="18" charset="0"/>
              </a:endParaRPr>
            </a:p>
          </p:txBody>
        </p:sp>
        <p:sp>
          <p:nvSpPr>
            <p:cNvPr id="44" name="Freeform 67">
              <a:extLst>
                <a:ext uri="{FF2B5EF4-FFF2-40B4-BE49-F238E27FC236}">
                  <a16:creationId xmlns:a16="http://schemas.microsoft.com/office/drawing/2014/main" id="{822D3562-C8A6-46F4-8707-F1C081AEC27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58241" y="2115506"/>
              <a:ext cx="68263" cy="65088"/>
            </a:xfrm>
            <a:custGeom>
              <a:avLst/>
              <a:gdLst>
                <a:gd name="T0" fmla="*/ 45 w 48"/>
                <a:gd name="T1" fmla="*/ 32 h 45"/>
                <a:gd name="T2" fmla="*/ 45 w 48"/>
                <a:gd name="T3" fmla="*/ 42 h 45"/>
                <a:gd name="T4" fmla="*/ 45 w 48"/>
                <a:gd name="T5" fmla="*/ 42 h 45"/>
                <a:gd name="T6" fmla="*/ 35 w 48"/>
                <a:gd name="T7" fmla="*/ 43 h 45"/>
                <a:gd name="T8" fmla="*/ 2 w 48"/>
                <a:gd name="T9" fmla="*/ 13 h 45"/>
                <a:gd name="T10" fmla="*/ 3 w 48"/>
                <a:gd name="T11" fmla="*/ 4 h 45"/>
                <a:gd name="T12" fmla="*/ 3 w 48"/>
                <a:gd name="T13" fmla="*/ 4 h 45"/>
                <a:gd name="T14" fmla="*/ 12 w 48"/>
                <a:gd name="T15" fmla="*/ 2 h 45"/>
                <a:gd name="T16" fmla="*/ 45 w 48"/>
                <a:gd name="T17" fmla="*/ 3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45">
                  <a:moveTo>
                    <a:pt x="45" y="32"/>
                  </a:moveTo>
                  <a:cubicBezTo>
                    <a:pt x="48" y="34"/>
                    <a:pt x="48" y="39"/>
                    <a:pt x="45" y="42"/>
                  </a:cubicBezTo>
                  <a:cubicBezTo>
                    <a:pt x="45" y="42"/>
                    <a:pt x="45" y="42"/>
                    <a:pt x="45" y="42"/>
                  </a:cubicBezTo>
                  <a:cubicBezTo>
                    <a:pt x="42" y="45"/>
                    <a:pt x="38" y="45"/>
                    <a:pt x="35" y="4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0" y="11"/>
                    <a:pt x="0" y="7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5" y="1"/>
                    <a:pt x="10" y="0"/>
                    <a:pt x="12" y="2"/>
                  </a:cubicBezTo>
                  <a:cubicBezTo>
                    <a:pt x="45" y="32"/>
                    <a:pt x="45" y="32"/>
                    <a:pt x="45" y="3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>
                <a:solidFill>
                  <a:schemeClr val="tx2"/>
                </a:solidFill>
                <a:latin typeface="Garamond" panose="02020404030301010803" pitchFamily="18" charset="0"/>
              </a:endParaRPr>
            </a:p>
          </p:txBody>
        </p:sp>
        <p:sp>
          <p:nvSpPr>
            <p:cNvPr id="45" name="Freeform 68">
              <a:extLst>
                <a:ext uri="{FF2B5EF4-FFF2-40B4-BE49-F238E27FC236}">
                  <a16:creationId xmlns:a16="http://schemas.microsoft.com/office/drawing/2014/main" id="{820D8746-C504-4D27-96FE-E6A71BA64B2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4104" y="2390144"/>
              <a:ext cx="84138" cy="28575"/>
            </a:xfrm>
            <a:custGeom>
              <a:avLst/>
              <a:gdLst>
                <a:gd name="T0" fmla="*/ 50 w 58"/>
                <a:gd name="T1" fmla="*/ 1 h 20"/>
                <a:gd name="T2" fmla="*/ 57 w 58"/>
                <a:gd name="T3" fmla="*/ 7 h 20"/>
                <a:gd name="T4" fmla="*/ 57 w 58"/>
                <a:gd name="T5" fmla="*/ 7 h 20"/>
                <a:gd name="T6" fmla="*/ 52 w 58"/>
                <a:gd name="T7" fmla="*/ 15 h 20"/>
                <a:gd name="T8" fmla="*/ 8 w 58"/>
                <a:gd name="T9" fmla="*/ 20 h 20"/>
                <a:gd name="T10" fmla="*/ 1 w 58"/>
                <a:gd name="T11" fmla="*/ 13 h 20"/>
                <a:gd name="T12" fmla="*/ 1 w 58"/>
                <a:gd name="T13" fmla="*/ 13 h 20"/>
                <a:gd name="T14" fmla="*/ 6 w 58"/>
                <a:gd name="T15" fmla="*/ 5 h 20"/>
                <a:gd name="T16" fmla="*/ 50 w 58"/>
                <a:gd name="T17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" h="20">
                  <a:moveTo>
                    <a:pt x="50" y="1"/>
                  </a:moveTo>
                  <a:cubicBezTo>
                    <a:pt x="54" y="0"/>
                    <a:pt x="57" y="3"/>
                    <a:pt x="57" y="7"/>
                  </a:cubicBezTo>
                  <a:cubicBezTo>
                    <a:pt x="57" y="7"/>
                    <a:pt x="57" y="7"/>
                    <a:pt x="57" y="7"/>
                  </a:cubicBezTo>
                  <a:cubicBezTo>
                    <a:pt x="58" y="11"/>
                    <a:pt x="55" y="15"/>
                    <a:pt x="52" y="15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4" y="20"/>
                    <a:pt x="1" y="17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9"/>
                    <a:pt x="3" y="6"/>
                    <a:pt x="6" y="5"/>
                  </a:cubicBezTo>
                  <a:cubicBezTo>
                    <a:pt x="50" y="1"/>
                    <a:pt x="50" y="1"/>
                    <a:pt x="50" y="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>
                <a:solidFill>
                  <a:schemeClr val="tx2"/>
                </a:solidFill>
                <a:latin typeface="Garamond" panose="02020404030301010803" pitchFamily="18" charset="0"/>
              </a:endParaRPr>
            </a:p>
          </p:txBody>
        </p:sp>
        <p:sp>
          <p:nvSpPr>
            <p:cNvPr id="46" name="Freeform 69">
              <a:extLst>
                <a:ext uri="{FF2B5EF4-FFF2-40B4-BE49-F238E27FC236}">
                  <a16:creationId xmlns:a16="http://schemas.microsoft.com/office/drawing/2014/main" id="{A8D7C0A1-BCE9-424C-B67B-A6FFA9417A6A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1329" y="2371094"/>
              <a:ext cx="82550" cy="28575"/>
            </a:xfrm>
            <a:custGeom>
              <a:avLst/>
              <a:gdLst>
                <a:gd name="T0" fmla="*/ 6 w 57"/>
                <a:gd name="T1" fmla="*/ 15 h 20"/>
                <a:gd name="T2" fmla="*/ 0 w 57"/>
                <a:gd name="T3" fmla="*/ 7 h 20"/>
                <a:gd name="T4" fmla="*/ 0 w 57"/>
                <a:gd name="T5" fmla="*/ 7 h 20"/>
                <a:gd name="T6" fmla="*/ 7 w 57"/>
                <a:gd name="T7" fmla="*/ 0 h 20"/>
                <a:gd name="T8" fmla="*/ 51 w 57"/>
                <a:gd name="T9" fmla="*/ 5 h 20"/>
                <a:gd name="T10" fmla="*/ 57 w 57"/>
                <a:gd name="T11" fmla="*/ 13 h 20"/>
                <a:gd name="T12" fmla="*/ 57 w 57"/>
                <a:gd name="T13" fmla="*/ 13 h 20"/>
                <a:gd name="T14" fmla="*/ 50 w 57"/>
                <a:gd name="T15" fmla="*/ 20 h 20"/>
                <a:gd name="T16" fmla="*/ 6 w 57"/>
                <a:gd name="T17" fmla="*/ 1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20">
                  <a:moveTo>
                    <a:pt x="6" y="15"/>
                  </a:moveTo>
                  <a:cubicBezTo>
                    <a:pt x="2" y="15"/>
                    <a:pt x="0" y="11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3"/>
                    <a:pt x="4" y="0"/>
                    <a:pt x="7" y="0"/>
                  </a:cubicBezTo>
                  <a:cubicBezTo>
                    <a:pt x="51" y="5"/>
                    <a:pt x="51" y="5"/>
                    <a:pt x="51" y="5"/>
                  </a:cubicBezTo>
                  <a:cubicBezTo>
                    <a:pt x="55" y="5"/>
                    <a:pt x="57" y="9"/>
                    <a:pt x="57" y="13"/>
                  </a:cubicBezTo>
                  <a:cubicBezTo>
                    <a:pt x="57" y="13"/>
                    <a:pt x="57" y="13"/>
                    <a:pt x="57" y="13"/>
                  </a:cubicBezTo>
                  <a:cubicBezTo>
                    <a:pt x="56" y="17"/>
                    <a:pt x="53" y="20"/>
                    <a:pt x="50" y="20"/>
                  </a:cubicBezTo>
                  <a:cubicBezTo>
                    <a:pt x="6" y="15"/>
                    <a:pt x="6" y="15"/>
                    <a:pt x="6" y="15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>
                <a:solidFill>
                  <a:schemeClr val="tx2"/>
                </a:solidFill>
                <a:latin typeface="Garamond" panose="02020404030301010803" pitchFamily="18" charset="0"/>
              </a:endParaRPr>
            </a:p>
          </p:txBody>
        </p:sp>
        <p:sp>
          <p:nvSpPr>
            <p:cNvPr id="47" name="Freeform 70">
              <a:extLst>
                <a:ext uri="{FF2B5EF4-FFF2-40B4-BE49-F238E27FC236}">
                  <a16:creationId xmlns:a16="http://schemas.microsoft.com/office/drawing/2014/main" id="{FCC30EBE-762E-40C3-96CB-4D58DAD8B35E}"/>
                </a:ext>
              </a:extLst>
            </p:cNvPr>
            <p:cNvSpPr>
              <a:spLocks/>
            </p:cNvSpPr>
            <p:nvPr/>
          </p:nvSpPr>
          <p:spPr bwMode="auto">
            <a:xfrm>
              <a:off x="7448779" y="2101219"/>
              <a:ext cx="68263" cy="65088"/>
            </a:xfrm>
            <a:custGeom>
              <a:avLst/>
              <a:gdLst>
                <a:gd name="T0" fmla="*/ 12 w 48"/>
                <a:gd name="T1" fmla="*/ 43 h 45"/>
                <a:gd name="T2" fmla="*/ 3 w 48"/>
                <a:gd name="T3" fmla="*/ 42 h 45"/>
                <a:gd name="T4" fmla="*/ 3 w 48"/>
                <a:gd name="T5" fmla="*/ 42 h 45"/>
                <a:gd name="T6" fmla="*/ 2 w 48"/>
                <a:gd name="T7" fmla="*/ 32 h 45"/>
                <a:gd name="T8" fmla="*/ 35 w 48"/>
                <a:gd name="T9" fmla="*/ 2 h 45"/>
                <a:gd name="T10" fmla="*/ 45 w 48"/>
                <a:gd name="T11" fmla="*/ 4 h 45"/>
                <a:gd name="T12" fmla="*/ 45 w 48"/>
                <a:gd name="T13" fmla="*/ 4 h 45"/>
                <a:gd name="T14" fmla="*/ 45 w 48"/>
                <a:gd name="T15" fmla="*/ 14 h 45"/>
                <a:gd name="T16" fmla="*/ 12 w 48"/>
                <a:gd name="T17" fmla="*/ 4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45">
                  <a:moveTo>
                    <a:pt x="12" y="43"/>
                  </a:moveTo>
                  <a:cubicBezTo>
                    <a:pt x="10" y="45"/>
                    <a:pt x="5" y="45"/>
                    <a:pt x="3" y="42"/>
                  </a:cubicBezTo>
                  <a:cubicBezTo>
                    <a:pt x="3" y="42"/>
                    <a:pt x="3" y="42"/>
                    <a:pt x="3" y="42"/>
                  </a:cubicBezTo>
                  <a:cubicBezTo>
                    <a:pt x="0" y="39"/>
                    <a:pt x="0" y="34"/>
                    <a:pt x="2" y="32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8" y="0"/>
                    <a:pt x="42" y="1"/>
                    <a:pt x="45" y="4"/>
                  </a:cubicBezTo>
                  <a:cubicBezTo>
                    <a:pt x="45" y="4"/>
                    <a:pt x="45" y="4"/>
                    <a:pt x="45" y="4"/>
                  </a:cubicBezTo>
                  <a:cubicBezTo>
                    <a:pt x="47" y="7"/>
                    <a:pt x="48" y="11"/>
                    <a:pt x="45" y="14"/>
                  </a:cubicBezTo>
                  <a:cubicBezTo>
                    <a:pt x="12" y="43"/>
                    <a:pt x="12" y="43"/>
                    <a:pt x="12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>
                <a:solidFill>
                  <a:schemeClr val="tx2"/>
                </a:solidFill>
                <a:latin typeface="Garamond" panose="02020404030301010803" pitchFamily="18" charset="0"/>
              </a:endParaRPr>
            </a:p>
          </p:txBody>
        </p:sp>
        <p:sp>
          <p:nvSpPr>
            <p:cNvPr id="48" name="Freeform 71">
              <a:extLst>
                <a:ext uri="{FF2B5EF4-FFF2-40B4-BE49-F238E27FC236}">
                  <a16:creationId xmlns:a16="http://schemas.microsoft.com/office/drawing/2014/main" id="{476F28E4-C1ED-4C1B-B271-636C4DF32E4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7454" y="2105981"/>
              <a:ext cx="452438" cy="630238"/>
            </a:xfrm>
            <a:custGeom>
              <a:avLst/>
              <a:gdLst>
                <a:gd name="T0" fmla="*/ 208 w 316"/>
                <a:gd name="T1" fmla="*/ 378 h 441"/>
                <a:gd name="T2" fmla="*/ 202 w 316"/>
                <a:gd name="T3" fmla="*/ 389 h 441"/>
                <a:gd name="T4" fmla="*/ 196 w 316"/>
                <a:gd name="T5" fmla="*/ 391 h 441"/>
                <a:gd name="T6" fmla="*/ 120 w 316"/>
                <a:gd name="T7" fmla="*/ 391 h 441"/>
                <a:gd name="T8" fmla="*/ 113 w 316"/>
                <a:gd name="T9" fmla="*/ 389 h 441"/>
                <a:gd name="T10" fmla="*/ 108 w 316"/>
                <a:gd name="T11" fmla="*/ 378 h 441"/>
                <a:gd name="T12" fmla="*/ 108 w 316"/>
                <a:gd name="T13" fmla="*/ 335 h 441"/>
                <a:gd name="T14" fmla="*/ 208 w 316"/>
                <a:gd name="T15" fmla="*/ 335 h 441"/>
                <a:gd name="T16" fmla="*/ 208 w 316"/>
                <a:gd name="T17" fmla="*/ 378 h 441"/>
                <a:gd name="T18" fmla="*/ 99 w 316"/>
                <a:gd name="T19" fmla="*/ 79 h 441"/>
                <a:gd name="T20" fmla="*/ 59 w 316"/>
                <a:gd name="T21" fmla="*/ 158 h 441"/>
                <a:gd name="T22" fmla="*/ 95 w 316"/>
                <a:gd name="T23" fmla="*/ 234 h 441"/>
                <a:gd name="T24" fmla="*/ 96 w 316"/>
                <a:gd name="T25" fmla="*/ 243 h 441"/>
                <a:gd name="T26" fmla="*/ 96 w 316"/>
                <a:gd name="T27" fmla="*/ 244 h 441"/>
                <a:gd name="T28" fmla="*/ 85 w 316"/>
                <a:gd name="T29" fmla="*/ 245 h 441"/>
                <a:gd name="T30" fmla="*/ 44 w 316"/>
                <a:gd name="T31" fmla="*/ 158 h 441"/>
                <a:gd name="T32" fmla="*/ 90 w 316"/>
                <a:gd name="T33" fmla="*/ 68 h 441"/>
                <a:gd name="T34" fmla="*/ 100 w 316"/>
                <a:gd name="T35" fmla="*/ 69 h 441"/>
                <a:gd name="T36" fmla="*/ 101 w 316"/>
                <a:gd name="T37" fmla="*/ 69 h 441"/>
                <a:gd name="T38" fmla="*/ 99 w 316"/>
                <a:gd name="T39" fmla="*/ 79 h 441"/>
                <a:gd name="T40" fmla="*/ 316 w 316"/>
                <a:gd name="T41" fmla="*/ 158 h 441"/>
                <a:gd name="T42" fmla="*/ 158 w 316"/>
                <a:gd name="T43" fmla="*/ 0 h 441"/>
                <a:gd name="T44" fmla="*/ 0 w 316"/>
                <a:gd name="T45" fmla="*/ 158 h 441"/>
                <a:gd name="T46" fmla="*/ 93 w 316"/>
                <a:gd name="T47" fmla="*/ 302 h 441"/>
                <a:gd name="T48" fmla="*/ 93 w 316"/>
                <a:gd name="T49" fmla="*/ 335 h 441"/>
                <a:gd name="T50" fmla="*/ 93 w 316"/>
                <a:gd name="T51" fmla="*/ 378 h 441"/>
                <a:gd name="T52" fmla="*/ 115 w 316"/>
                <a:gd name="T53" fmla="*/ 406 h 441"/>
                <a:gd name="T54" fmla="*/ 119 w 316"/>
                <a:gd name="T55" fmla="*/ 417 h 441"/>
                <a:gd name="T56" fmla="*/ 147 w 316"/>
                <a:gd name="T57" fmla="*/ 441 h 441"/>
                <a:gd name="T58" fmla="*/ 169 w 316"/>
                <a:gd name="T59" fmla="*/ 441 h 441"/>
                <a:gd name="T60" fmla="*/ 196 w 316"/>
                <a:gd name="T61" fmla="*/ 417 h 441"/>
                <a:gd name="T62" fmla="*/ 200 w 316"/>
                <a:gd name="T63" fmla="*/ 406 h 441"/>
                <a:gd name="T64" fmla="*/ 223 w 316"/>
                <a:gd name="T65" fmla="*/ 378 h 441"/>
                <a:gd name="T66" fmla="*/ 223 w 316"/>
                <a:gd name="T67" fmla="*/ 320 h 441"/>
                <a:gd name="T68" fmla="*/ 223 w 316"/>
                <a:gd name="T69" fmla="*/ 302 h 441"/>
                <a:gd name="T70" fmla="*/ 316 w 316"/>
                <a:gd name="T71" fmla="*/ 158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16" h="441">
                  <a:moveTo>
                    <a:pt x="208" y="378"/>
                  </a:moveTo>
                  <a:cubicBezTo>
                    <a:pt x="208" y="382"/>
                    <a:pt x="206" y="387"/>
                    <a:pt x="202" y="389"/>
                  </a:cubicBezTo>
                  <a:cubicBezTo>
                    <a:pt x="200" y="391"/>
                    <a:pt x="198" y="391"/>
                    <a:pt x="196" y="391"/>
                  </a:cubicBezTo>
                  <a:cubicBezTo>
                    <a:pt x="120" y="391"/>
                    <a:pt x="120" y="391"/>
                    <a:pt x="120" y="391"/>
                  </a:cubicBezTo>
                  <a:cubicBezTo>
                    <a:pt x="117" y="391"/>
                    <a:pt x="115" y="391"/>
                    <a:pt x="113" y="389"/>
                  </a:cubicBezTo>
                  <a:cubicBezTo>
                    <a:pt x="110" y="387"/>
                    <a:pt x="108" y="382"/>
                    <a:pt x="108" y="378"/>
                  </a:cubicBezTo>
                  <a:cubicBezTo>
                    <a:pt x="108" y="335"/>
                    <a:pt x="108" y="335"/>
                    <a:pt x="108" y="335"/>
                  </a:cubicBezTo>
                  <a:cubicBezTo>
                    <a:pt x="208" y="335"/>
                    <a:pt x="208" y="335"/>
                    <a:pt x="208" y="335"/>
                  </a:cubicBezTo>
                  <a:cubicBezTo>
                    <a:pt x="208" y="378"/>
                    <a:pt x="208" y="378"/>
                    <a:pt x="208" y="378"/>
                  </a:cubicBezTo>
                  <a:close/>
                  <a:moveTo>
                    <a:pt x="99" y="79"/>
                  </a:moveTo>
                  <a:cubicBezTo>
                    <a:pt x="75" y="97"/>
                    <a:pt x="59" y="126"/>
                    <a:pt x="59" y="158"/>
                  </a:cubicBezTo>
                  <a:cubicBezTo>
                    <a:pt x="59" y="189"/>
                    <a:pt x="73" y="216"/>
                    <a:pt x="95" y="234"/>
                  </a:cubicBezTo>
                  <a:cubicBezTo>
                    <a:pt x="97" y="236"/>
                    <a:pt x="98" y="240"/>
                    <a:pt x="96" y="243"/>
                  </a:cubicBezTo>
                  <a:cubicBezTo>
                    <a:pt x="96" y="244"/>
                    <a:pt x="96" y="244"/>
                    <a:pt x="96" y="244"/>
                  </a:cubicBezTo>
                  <a:cubicBezTo>
                    <a:pt x="93" y="247"/>
                    <a:pt x="88" y="248"/>
                    <a:pt x="85" y="245"/>
                  </a:cubicBezTo>
                  <a:cubicBezTo>
                    <a:pt x="60" y="224"/>
                    <a:pt x="44" y="193"/>
                    <a:pt x="44" y="158"/>
                  </a:cubicBezTo>
                  <a:cubicBezTo>
                    <a:pt x="44" y="121"/>
                    <a:pt x="62" y="88"/>
                    <a:pt x="90" y="68"/>
                  </a:cubicBezTo>
                  <a:cubicBezTo>
                    <a:pt x="93" y="65"/>
                    <a:pt x="98" y="66"/>
                    <a:pt x="100" y="69"/>
                  </a:cubicBezTo>
                  <a:cubicBezTo>
                    <a:pt x="101" y="69"/>
                    <a:pt x="101" y="69"/>
                    <a:pt x="101" y="69"/>
                  </a:cubicBezTo>
                  <a:cubicBezTo>
                    <a:pt x="103" y="73"/>
                    <a:pt x="102" y="77"/>
                    <a:pt x="99" y="79"/>
                  </a:cubicBezTo>
                  <a:close/>
                  <a:moveTo>
                    <a:pt x="316" y="158"/>
                  </a:moveTo>
                  <a:cubicBezTo>
                    <a:pt x="316" y="71"/>
                    <a:pt x="245" y="0"/>
                    <a:pt x="158" y="0"/>
                  </a:cubicBezTo>
                  <a:cubicBezTo>
                    <a:pt x="71" y="0"/>
                    <a:pt x="0" y="71"/>
                    <a:pt x="0" y="158"/>
                  </a:cubicBezTo>
                  <a:cubicBezTo>
                    <a:pt x="0" y="222"/>
                    <a:pt x="38" y="277"/>
                    <a:pt x="93" y="302"/>
                  </a:cubicBezTo>
                  <a:cubicBezTo>
                    <a:pt x="93" y="335"/>
                    <a:pt x="93" y="335"/>
                    <a:pt x="93" y="335"/>
                  </a:cubicBezTo>
                  <a:cubicBezTo>
                    <a:pt x="93" y="378"/>
                    <a:pt x="93" y="378"/>
                    <a:pt x="93" y="378"/>
                  </a:cubicBezTo>
                  <a:cubicBezTo>
                    <a:pt x="93" y="392"/>
                    <a:pt x="103" y="404"/>
                    <a:pt x="115" y="406"/>
                  </a:cubicBezTo>
                  <a:cubicBezTo>
                    <a:pt x="116" y="410"/>
                    <a:pt x="118" y="413"/>
                    <a:pt x="119" y="417"/>
                  </a:cubicBezTo>
                  <a:cubicBezTo>
                    <a:pt x="126" y="432"/>
                    <a:pt x="138" y="441"/>
                    <a:pt x="147" y="441"/>
                  </a:cubicBezTo>
                  <a:cubicBezTo>
                    <a:pt x="169" y="441"/>
                    <a:pt x="169" y="441"/>
                    <a:pt x="169" y="441"/>
                  </a:cubicBezTo>
                  <a:cubicBezTo>
                    <a:pt x="178" y="441"/>
                    <a:pt x="189" y="432"/>
                    <a:pt x="196" y="417"/>
                  </a:cubicBezTo>
                  <a:cubicBezTo>
                    <a:pt x="198" y="413"/>
                    <a:pt x="199" y="410"/>
                    <a:pt x="200" y="406"/>
                  </a:cubicBezTo>
                  <a:cubicBezTo>
                    <a:pt x="213" y="404"/>
                    <a:pt x="223" y="392"/>
                    <a:pt x="223" y="378"/>
                  </a:cubicBezTo>
                  <a:cubicBezTo>
                    <a:pt x="223" y="320"/>
                    <a:pt x="223" y="320"/>
                    <a:pt x="223" y="320"/>
                  </a:cubicBezTo>
                  <a:cubicBezTo>
                    <a:pt x="223" y="302"/>
                    <a:pt x="223" y="302"/>
                    <a:pt x="223" y="302"/>
                  </a:cubicBezTo>
                  <a:cubicBezTo>
                    <a:pt x="278" y="277"/>
                    <a:pt x="316" y="222"/>
                    <a:pt x="316" y="15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>
                <a:solidFill>
                  <a:schemeClr val="tx2"/>
                </a:solidFill>
                <a:latin typeface="Garamond" panose="02020404030301010803" pitchFamily="18" charset="0"/>
              </a:endParaRPr>
            </a:p>
          </p:txBody>
        </p:sp>
        <p:sp>
          <p:nvSpPr>
            <p:cNvPr id="49" name="Freeform 72">
              <a:extLst>
                <a:ext uri="{FF2B5EF4-FFF2-40B4-BE49-F238E27FC236}">
                  <a16:creationId xmlns:a16="http://schemas.microsoft.com/office/drawing/2014/main" id="{D839C154-DBE9-4975-ADC5-379E18A017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95779" y="1747206"/>
              <a:ext cx="7432675" cy="1995488"/>
            </a:xfrm>
            <a:custGeom>
              <a:avLst/>
              <a:gdLst>
                <a:gd name="T0" fmla="*/ 4750 w 5182"/>
                <a:gd name="T1" fmla="*/ 0 h 1396"/>
                <a:gd name="T2" fmla="*/ 4319 w 5182"/>
                <a:gd name="T3" fmla="*/ 432 h 1396"/>
                <a:gd name="T4" fmla="*/ 4717 w 5182"/>
                <a:gd name="T5" fmla="*/ 862 h 1396"/>
                <a:gd name="T6" fmla="*/ 4717 w 5182"/>
                <a:gd name="T7" fmla="*/ 1180 h 1396"/>
                <a:gd name="T8" fmla="*/ 4530 w 5182"/>
                <a:gd name="T9" fmla="*/ 1367 h 1396"/>
                <a:gd name="T10" fmla="*/ 3326 w 5182"/>
                <a:gd name="T11" fmla="*/ 1367 h 1396"/>
                <a:gd name="T12" fmla="*/ 3326 w 5182"/>
                <a:gd name="T13" fmla="*/ 863 h 1396"/>
                <a:gd name="T14" fmla="*/ 3742 w 5182"/>
                <a:gd name="T15" fmla="*/ 432 h 1396"/>
                <a:gd name="T16" fmla="*/ 3311 w 5182"/>
                <a:gd name="T17" fmla="*/ 0 h 1396"/>
                <a:gd name="T18" fmla="*/ 2879 w 5182"/>
                <a:gd name="T19" fmla="*/ 432 h 1396"/>
                <a:gd name="T20" fmla="*/ 3295 w 5182"/>
                <a:gd name="T21" fmla="*/ 863 h 1396"/>
                <a:gd name="T22" fmla="*/ 3295 w 5182"/>
                <a:gd name="T23" fmla="*/ 1367 h 1396"/>
                <a:gd name="T24" fmla="*/ 1887 w 5182"/>
                <a:gd name="T25" fmla="*/ 1367 h 1396"/>
                <a:gd name="T26" fmla="*/ 1887 w 5182"/>
                <a:gd name="T27" fmla="*/ 863 h 1396"/>
                <a:gd name="T28" fmla="*/ 2303 w 5182"/>
                <a:gd name="T29" fmla="*/ 432 h 1396"/>
                <a:gd name="T30" fmla="*/ 1871 w 5182"/>
                <a:gd name="T31" fmla="*/ 0 h 1396"/>
                <a:gd name="T32" fmla="*/ 1440 w 5182"/>
                <a:gd name="T33" fmla="*/ 432 h 1396"/>
                <a:gd name="T34" fmla="*/ 1856 w 5182"/>
                <a:gd name="T35" fmla="*/ 863 h 1396"/>
                <a:gd name="T36" fmla="*/ 1856 w 5182"/>
                <a:gd name="T37" fmla="*/ 1367 h 1396"/>
                <a:gd name="T38" fmla="*/ 626 w 5182"/>
                <a:gd name="T39" fmla="*/ 1367 h 1396"/>
                <a:gd name="T40" fmla="*/ 439 w 5182"/>
                <a:gd name="T41" fmla="*/ 1180 h 1396"/>
                <a:gd name="T42" fmla="*/ 439 w 5182"/>
                <a:gd name="T43" fmla="*/ 863 h 1396"/>
                <a:gd name="T44" fmla="*/ 863 w 5182"/>
                <a:gd name="T45" fmla="*/ 432 h 1396"/>
                <a:gd name="T46" fmla="*/ 432 w 5182"/>
                <a:gd name="T47" fmla="*/ 0 h 1396"/>
                <a:gd name="T48" fmla="*/ 0 w 5182"/>
                <a:gd name="T49" fmla="*/ 432 h 1396"/>
                <a:gd name="T50" fmla="*/ 410 w 5182"/>
                <a:gd name="T51" fmla="*/ 863 h 1396"/>
                <a:gd name="T52" fmla="*/ 410 w 5182"/>
                <a:gd name="T53" fmla="*/ 1180 h 1396"/>
                <a:gd name="T54" fmla="*/ 626 w 5182"/>
                <a:gd name="T55" fmla="*/ 1396 h 1396"/>
                <a:gd name="T56" fmla="*/ 4530 w 5182"/>
                <a:gd name="T57" fmla="*/ 1396 h 1396"/>
                <a:gd name="T58" fmla="*/ 4746 w 5182"/>
                <a:gd name="T59" fmla="*/ 1180 h 1396"/>
                <a:gd name="T60" fmla="*/ 4746 w 5182"/>
                <a:gd name="T61" fmla="*/ 863 h 1396"/>
                <a:gd name="T62" fmla="*/ 4750 w 5182"/>
                <a:gd name="T63" fmla="*/ 863 h 1396"/>
                <a:gd name="T64" fmla="*/ 5182 w 5182"/>
                <a:gd name="T65" fmla="*/ 432 h 1396"/>
                <a:gd name="T66" fmla="*/ 4750 w 5182"/>
                <a:gd name="T67" fmla="*/ 0 h 1396"/>
                <a:gd name="T68" fmla="*/ 2910 w 5182"/>
                <a:gd name="T69" fmla="*/ 432 h 1396"/>
                <a:gd name="T70" fmla="*/ 3311 w 5182"/>
                <a:gd name="T71" fmla="*/ 31 h 1396"/>
                <a:gd name="T72" fmla="*/ 3712 w 5182"/>
                <a:gd name="T73" fmla="*/ 432 h 1396"/>
                <a:gd name="T74" fmla="*/ 3311 w 5182"/>
                <a:gd name="T75" fmla="*/ 833 h 1396"/>
                <a:gd name="T76" fmla="*/ 2910 w 5182"/>
                <a:gd name="T77" fmla="*/ 432 h 1396"/>
                <a:gd name="T78" fmla="*/ 1470 w 5182"/>
                <a:gd name="T79" fmla="*/ 432 h 1396"/>
                <a:gd name="T80" fmla="*/ 1871 w 5182"/>
                <a:gd name="T81" fmla="*/ 31 h 1396"/>
                <a:gd name="T82" fmla="*/ 2272 w 5182"/>
                <a:gd name="T83" fmla="*/ 432 h 1396"/>
                <a:gd name="T84" fmla="*/ 1871 w 5182"/>
                <a:gd name="T85" fmla="*/ 833 h 1396"/>
                <a:gd name="T86" fmla="*/ 1470 w 5182"/>
                <a:gd name="T87" fmla="*/ 432 h 1396"/>
                <a:gd name="T88" fmla="*/ 31 w 5182"/>
                <a:gd name="T89" fmla="*/ 432 h 1396"/>
                <a:gd name="T90" fmla="*/ 432 w 5182"/>
                <a:gd name="T91" fmla="*/ 31 h 1396"/>
                <a:gd name="T92" fmla="*/ 832 w 5182"/>
                <a:gd name="T93" fmla="*/ 432 h 1396"/>
                <a:gd name="T94" fmla="*/ 432 w 5182"/>
                <a:gd name="T95" fmla="*/ 833 h 1396"/>
                <a:gd name="T96" fmla="*/ 31 w 5182"/>
                <a:gd name="T97" fmla="*/ 432 h 1396"/>
                <a:gd name="T98" fmla="*/ 4750 w 5182"/>
                <a:gd name="T99" fmla="*/ 833 h 1396"/>
                <a:gd name="T100" fmla="*/ 4350 w 5182"/>
                <a:gd name="T101" fmla="*/ 432 h 1396"/>
                <a:gd name="T102" fmla="*/ 4750 w 5182"/>
                <a:gd name="T103" fmla="*/ 31 h 1396"/>
                <a:gd name="T104" fmla="*/ 5151 w 5182"/>
                <a:gd name="T105" fmla="*/ 432 h 1396"/>
                <a:gd name="T106" fmla="*/ 4750 w 5182"/>
                <a:gd name="T107" fmla="*/ 833 h 1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182" h="1396">
                  <a:moveTo>
                    <a:pt x="4750" y="0"/>
                  </a:moveTo>
                  <a:cubicBezTo>
                    <a:pt x="4512" y="0"/>
                    <a:pt x="4319" y="193"/>
                    <a:pt x="4319" y="432"/>
                  </a:cubicBezTo>
                  <a:cubicBezTo>
                    <a:pt x="4319" y="659"/>
                    <a:pt x="4495" y="845"/>
                    <a:pt x="4717" y="862"/>
                  </a:cubicBezTo>
                  <a:cubicBezTo>
                    <a:pt x="4717" y="1180"/>
                    <a:pt x="4717" y="1180"/>
                    <a:pt x="4717" y="1180"/>
                  </a:cubicBezTo>
                  <a:cubicBezTo>
                    <a:pt x="4717" y="1283"/>
                    <a:pt x="4633" y="1367"/>
                    <a:pt x="4530" y="1367"/>
                  </a:cubicBezTo>
                  <a:cubicBezTo>
                    <a:pt x="3326" y="1367"/>
                    <a:pt x="3326" y="1367"/>
                    <a:pt x="3326" y="1367"/>
                  </a:cubicBezTo>
                  <a:cubicBezTo>
                    <a:pt x="3326" y="863"/>
                    <a:pt x="3326" y="863"/>
                    <a:pt x="3326" y="863"/>
                  </a:cubicBezTo>
                  <a:cubicBezTo>
                    <a:pt x="3557" y="855"/>
                    <a:pt x="3742" y="665"/>
                    <a:pt x="3742" y="432"/>
                  </a:cubicBezTo>
                  <a:cubicBezTo>
                    <a:pt x="3742" y="193"/>
                    <a:pt x="3549" y="0"/>
                    <a:pt x="3311" y="0"/>
                  </a:cubicBezTo>
                  <a:cubicBezTo>
                    <a:pt x="3073" y="0"/>
                    <a:pt x="2879" y="193"/>
                    <a:pt x="2879" y="432"/>
                  </a:cubicBezTo>
                  <a:cubicBezTo>
                    <a:pt x="2879" y="665"/>
                    <a:pt x="3064" y="855"/>
                    <a:pt x="3295" y="863"/>
                  </a:cubicBezTo>
                  <a:cubicBezTo>
                    <a:pt x="3295" y="1367"/>
                    <a:pt x="3295" y="1367"/>
                    <a:pt x="3295" y="1367"/>
                  </a:cubicBezTo>
                  <a:cubicBezTo>
                    <a:pt x="1887" y="1367"/>
                    <a:pt x="1887" y="1367"/>
                    <a:pt x="1887" y="1367"/>
                  </a:cubicBezTo>
                  <a:cubicBezTo>
                    <a:pt x="1887" y="863"/>
                    <a:pt x="1887" y="863"/>
                    <a:pt x="1887" y="863"/>
                  </a:cubicBezTo>
                  <a:cubicBezTo>
                    <a:pt x="2118" y="855"/>
                    <a:pt x="2303" y="665"/>
                    <a:pt x="2303" y="432"/>
                  </a:cubicBezTo>
                  <a:cubicBezTo>
                    <a:pt x="2303" y="193"/>
                    <a:pt x="2109" y="0"/>
                    <a:pt x="1871" y="0"/>
                  </a:cubicBezTo>
                  <a:cubicBezTo>
                    <a:pt x="1633" y="0"/>
                    <a:pt x="1440" y="193"/>
                    <a:pt x="1440" y="432"/>
                  </a:cubicBezTo>
                  <a:cubicBezTo>
                    <a:pt x="1440" y="665"/>
                    <a:pt x="1625" y="855"/>
                    <a:pt x="1856" y="863"/>
                  </a:cubicBezTo>
                  <a:cubicBezTo>
                    <a:pt x="1856" y="1367"/>
                    <a:pt x="1856" y="1367"/>
                    <a:pt x="1856" y="1367"/>
                  </a:cubicBezTo>
                  <a:cubicBezTo>
                    <a:pt x="626" y="1367"/>
                    <a:pt x="626" y="1367"/>
                    <a:pt x="626" y="1367"/>
                  </a:cubicBezTo>
                  <a:cubicBezTo>
                    <a:pt x="524" y="1367"/>
                    <a:pt x="439" y="1283"/>
                    <a:pt x="439" y="1180"/>
                  </a:cubicBezTo>
                  <a:cubicBezTo>
                    <a:pt x="439" y="863"/>
                    <a:pt x="439" y="863"/>
                    <a:pt x="439" y="863"/>
                  </a:cubicBezTo>
                  <a:cubicBezTo>
                    <a:pt x="674" y="859"/>
                    <a:pt x="863" y="667"/>
                    <a:pt x="863" y="432"/>
                  </a:cubicBezTo>
                  <a:cubicBezTo>
                    <a:pt x="863" y="193"/>
                    <a:pt x="670" y="0"/>
                    <a:pt x="432" y="0"/>
                  </a:cubicBezTo>
                  <a:cubicBezTo>
                    <a:pt x="193" y="0"/>
                    <a:pt x="0" y="193"/>
                    <a:pt x="0" y="432"/>
                  </a:cubicBezTo>
                  <a:cubicBezTo>
                    <a:pt x="0" y="663"/>
                    <a:pt x="182" y="852"/>
                    <a:pt x="410" y="863"/>
                  </a:cubicBezTo>
                  <a:cubicBezTo>
                    <a:pt x="410" y="1180"/>
                    <a:pt x="410" y="1180"/>
                    <a:pt x="410" y="1180"/>
                  </a:cubicBezTo>
                  <a:cubicBezTo>
                    <a:pt x="410" y="1299"/>
                    <a:pt x="508" y="1396"/>
                    <a:pt x="626" y="1396"/>
                  </a:cubicBezTo>
                  <a:cubicBezTo>
                    <a:pt x="4530" y="1396"/>
                    <a:pt x="4530" y="1396"/>
                    <a:pt x="4530" y="1396"/>
                  </a:cubicBezTo>
                  <a:cubicBezTo>
                    <a:pt x="4649" y="1396"/>
                    <a:pt x="4746" y="1299"/>
                    <a:pt x="4746" y="1180"/>
                  </a:cubicBezTo>
                  <a:cubicBezTo>
                    <a:pt x="4746" y="863"/>
                    <a:pt x="4746" y="863"/>
                    <a:pt x="4746" y="863"/>
                  </a:cubicBezTo>
                  <a:cubicBezTo>
                    <a:pt x="4748" y="863"/>
                    <a:pt x="4749" y="863"/>
                    <a:pt x="4750" y="863"/>
                  </a:cubicBezTo>
                  <a:cubicBezTo>
                    <a:pt x="4989" y="863"/>
                    <a:pt x="5182" y="670"/>
                    <a:pt x="5182" y="432"/>
                  </a:cubicBezTo>
                  <a:cubicBezTo>
                    <a:pt x="5182" y="193"/>
                    <a:pt x="4989" y="0"/>
                    <a:pt x="4750" y="0"/>
                  </a:cubicBezTo>
                  <a:close/>
                  <a:moveTo>
                    <a:pt x="2910" y="432"/>
                  </a:moveTo>
                  <a:cubicBezTo>
                    <a:pt x="2910" y="210"/>
                    <a:pt x="3089" y="31"/>
                    <a:pt x="3311" y="31"/>
                  </a:cubicBezTo>
                  <a:cubicBezTo>
                    <a:pt x="3532" y="31"/>
                    <a:pt x="3712" y="210"/>
                    <a:pt x="3712" y="432"/>
                  </a:cubicBezTo>
                  <a:cubicBezTo>
                    <a:pt x="3712" y="653"/>
                    <a:pt x="3532" y="833"/>
                    <a:pt x="3311" y="833"/>
                  </a:cubicBezTo>
                  <a:cubicBezTo>
                    <a:pt x="3089" y="833"/>
                    <a:pt x="2910" y="653"/>
                    <a:pt x="2910" y="432"/>
                  </a:cubicBezTo>
                  <a:close/>
                  <a:moveTo>
                    <a:pt x="1470" y="432"/>
                  </a:moveTo>
                  <a:cubicBezTo>
                    <a:pt x="1470" y="210"/>
                    <a:pt x="1650" y="31"/>
                    <a:pt x="1871" y="31"/>
                  </a:cubicBezTo>
                  <a:cubicBezTo>
                    <a:pt x="2093" y="31"/>
                    <a:pt x="2272" y="210"/>
                    <a:pt x="2272" y="432"/>
                  </a:cubicBezTo>
                  <a:cubicBezTo>
                    <a:pt x="2272" y="653"/>
                    <a:pt x="2093" y="833"/>
                    <a:pt x="1871" y="833"/>
                  </a:cubicBezTo>
                  <a:cubicBezTo>
                    <a:pt x="1650" y="833"/>
                    <a:pt x="1470" y="653"/>
                    <a:pt x="1470" y="432"/>
                  </a:cubicBezTo>
                  <a:close/>
                  <a:moveTo>
                    <a:pt x="31" y="432"/>
                  </a:moveTo>
                  <a:cubicBezTo>
                    <a:pt x="31" y="210"/>
                    <a:pt x="210" y="31"/>
                    <a:pt x="432" y="31"/>
                  </a:cubicBezTo>
                  <a:cubicBezTo>
                    <a:pt x="653" y="31"/>
                    <a:pt x="832" y="210"/>
                    <a:pt x="832" y="432"/>
                  </a:cubicBezTo>
                  <a:cubicBezTo>
                    <a:pt x="832" y="653"/>
                    <a:pt x="653" y="833"/>
                    <a:pt x="432" y="833"/>
                  </a:cubicBezTo>
                  <a:cubicBezTo>
                    <a:pt x="210" y="833"/>
                    <a:pt x="31" y="653"/>
                    <a:pt x="31" y="432"/>
                  </a:cubicBezTo>
                  <a:close/>
                  <a:moveTo>
                    <a:pt x="4750" y="833"/>
                  </a:moveTo>
                  <a:cubicBezTo>
                    <a:pt x="4529" y="833"/>
                    <a:pt x="4350" y="653"/>
                    <a:pt x="4350" y="432"/>
                  </a:cubicBezTo>
                  <a:cubicBezTo>
                    <a:pt x="4350" y="210"/>
                    <a:pt x="4529" y="31"/>
                    <a:pt x="4750" y="31"/>
                  </a:cubicBezTo>
                  <a:cubicBezTo>
                    <a:pt x="4972" y="31"/>
                    <a:pt x="5151" y="210"/>
                    <a:pt x="5151" y="432"/>
                  </a:cubicBezTo>
                  <a:cubicBezTo>
                    <a:pt x="5151" y="653"/>
                    <a:pt x="4972" y="833"/>
                    <a:pt x="4750" y="8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>
                <a:solidFill>
                  <a:schemeClr val="tx2"/>
                </a:solidFill>
                <a:latin typeface="Garamond" panose="02020404030301010803" pitchFamily="18" charset="0"/>
              </a:endParaRPr>
            </a:p>
          </p:txBody>
        </p:sp>
        <p:sp>
          <p:nvSpPr>
            <p:cNvPr id="50" name="Freeform 73">
              <a:extLst>
                <a:ext uri="{FF2B5EF4-FFF2-40B4-BE49-F238E27FC236}">
                  <a16:creationId xmlns:a16="http://schemas.microsoft.com/office/drawing/2014/main" id="{F9DC3A41-E5EB-4431-87EB-5DBBFBE3C7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13541" y="2055181"/>
              <a:ext cx="531813" cy="617538"/>
            </a:xfrm>
            <a:custGeom>
              <a:avLst/>
              <a:gdLst>
                <a:gd name="T0" fmla="*/ 131 w 371"/>
                <a:gd name="T1" fmla="*/ 20 h 433"/>
                <a:gd name="T2" fmla="*/ 123 w 371"/>
                <a:gd name="T3" fmla="*/ 27 h 433"/>
                <a:gd name="T4" fmla="*/ 128 w 371"/>
                <a:gd name="T5" fmla="*/ 36 h 433"/>
                <a:gd name="T6" fmla="*/ 135 w 371"/>
                <a:gd name="T7" fmla="*/ 38 h 433"/>
                <a:gd name="T8" fmla="*/ 135 w 371"/>
                <a:gd name="T9" fmla="*/ 134 h 433"/>
                <a:gd name="T10" fmla="*/ 110 w 371"/>
                <a:gd name="T11" fmla="*/ 230 h 433"/>
                <a:gd name="T12" fmla="*/ 23 w 371"/>
                <a:gd name="T13" fmla="*/ 387 h 433"/>
                <a:gd name="T14" fmla="*/ 23 w 371"/>
                <a:gd name="T15" fmla="*/ 405 h 433"/>
                <a:gd name="T16" fmla="*/ 39 w 371"/>
                <a:gd name="T17" fmla="*/ 414 h 433"/>
                <a:gd name="T18" fmla="*/ 332 w 371"/>
                <a:gd name="T19" fmla="*/ 414 h 433"/>
                <a:gd name="T20" fmla="*/ 347 w 371"/>
                <a:gd name="T21" fmla="*/ 405 h 433"/>
                <a:gd name="T22" fmla="*/ 347 w 371"/>
                <a:gd name="T23" fmla="*/ 387 h 433"/>
                <a:gd name="T24" fmla="*/ 261 w 371"/>
                <a:gd name="T25" fmla="*/ 232 h 433"/>
                <a:gd name="T26" fmla="*/ 235 w 371"/>
                <a:gd name="T27" fmla="*/ 136 h 433"/>
                <a:gd name="T28" fmla="*/ 235 w 371"/>
                <a:gd name="T29" fmla="*/ 38 h 433"/>
                <a:gd name="T30" fmla="*/ 243 w 371"/>
                <a:gd name="T31" fmla="*/ 36 h 433"/>
                <a:gd name="T32" fmla="*/ 250 w 371"/>
                <a:gd name="T33" fmla="*/ 27 h 433"/>
                <a:gd name="T34" fmla="*/ 241 w 371"/>
                <a:gd name="T35" fmla="*/ 20 h 433"/>
                <a:gd name="T36" fmla="*/ 131 w 371"/>
                <a:gd name="T37" fmla="*/ 20 h 433"/>
                <a:gd name="T38" fmla="*/ 332 w 371"/>
                <a:gd name="T39" fmla="*/ 433 h 433"/>
                <a:gd name="T40" fmla="*/ 39 w 371"/>
                <a:gd name="T41" fmla="*/ 433 h 433"/>
                <a:gd name="T42" fmla="*/ 7 w 371"/>
                <a:gd name="T43" fmla="*/ 415 h 433"/>
                <a:gd name="T44" fmla="*/ 6 w 371"/>
                <a:gd name="T45" fmla="*/ 378 h 433"/>
                <a:gd name="T46" fmla="*/ 93 w 371"/>
                <a:gd name="T47" fmla="*/ 220 h 433"/>
                <a:gd name="T48" fmla="*/ 116 w 371"/>
                <a:gd name="T49" fmla="*/ 134 h 433"/>
                <a:gd name="T50" fmla="*/ 116 w 371"/>
                <a:gd name="T51" fmla="*/ 52 h 433"/>
                <a:gd name="T52" fmla="*/ 103 w 371"/>
                <a:gd name="T53" fmla="*/ 25 h 433"/>
                <a:gd name="T54" fmla="*/ 131 w 371"/>
                <a:gd name="T55" fmla="*/ 0 h 433"/>
                <a:gd name="T56" fmla="*/ 241 w 371"/>
                <a:gd name="T57" fmla="*/ 0 h 433"/>
                <a:gd name="T58" fmla="*/ 269 w 371"/>
                <a:gd name="T59" fmla="*/ 26 h 433"/>
                <a:gd name="T60" fmla="*/ 255 w 371"/>
                <a:gd name="T61" fmla="*/ 53 h 433"/>
                <a:gd name="T62" fmla="*/ 255 w 371"/>
                <a:gd name="T63" fmla="*/ 136 h 433"/>
                <a:gd name="T64" fmla="*/ 278 w 371"/>
                <a:gd name="T65" fmla="*/ 223 h 433"/>
                <a:gd name="T66" fmla="*/ 364 w 371"/>
                <a:gd name="T67" fmla="*/ 378 h 433"/>
                <a:gd name="T68" fmla="*/ 364 w 371"/>
                <a:gd name="T69" fmla="*/ 415 h 433"/>
                <a:gd name="T70" fmla="*/ 332 w 371"/>
                <a:gd name="T71" fmla="*/ 433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71" h="433">
                  <a:moveTo>
                    <a:pt x="131" y="20"/>
                  </a:moveTo>
                  <a:cubicBezTo>
                    <a:pt x="124" y="20"/>
                    <a:pt x="123" y="26"/>
                    <a:pt x="123" y="27"/>
                  </a:cubicBezTo>
                  <a:cubicBezTo>
                    <a:pt x="123" y="29"/>
                    <a:pt x="122" y="35"/>
                    <a:pt x="128" y="36"/>
                  </a:cubicBezTo>
                  <a:cubicBezTo>
                    <a:pt x="135" y="38"/>
                    <a:pt x="135" y="38"/>
                    <a:pt x="135" y="38"/>
                  </a:cubicBezTo>
                  <a:cubicBezTo>
                    <a:pt x="135" y="134"/>
                    <a:pt x="135" y="134"/>
                    <a:pt x="135" y="134"/>
                  </a:cubicBezTo>
                  <a:cubicBezTo>
                    <a:pt x="135" y="167"/>
                    <a:pt x="127" y="201"/>
                    <a:pt x="110" y="230"/>
                  </a:cubicBezTo>
                  <a:cubicBezTo>
                    <a:pt x="23" y="387"/>
                    <a:pt x="23" y="387"/>
                    <a:pt x="23" y="387"/>
                  </a:cubicBezTo>
                  <a:cubicBezTo>
                    <a:pt x="20" y="393"/>
                    <a:pt x="20" y="399"/>
                    <a:pt x="23" y="405"/>
                  </a:cubicBezTo>
                  <a:cubicBezTo>
                    <a:pt x="27" y="410"/>
                    <a:pt x="32" y="414"/>
                    <a:pt x="39" y="414"/>
                  </a:cubicBezTo>
                  <a:cubicBezTo>
                    <a:pt x="332" y="414"/>
                    <a:pt x="332" y="414"/>
                    <a:pt x="332" y="414"/>
                  </a:cubicBezTo>
                  <a:cubicBezTo>
                    <a:pt x="338" y="414"/>
                    <a:pt x="344" y="410"/>
                    <a:pt x="347" y="405"/>
                  </a:cubicBezTo>
                  <a:cubicBezTo>
                    <a:pt x="350" y="399"/>
                    <a:pt x="350" y="393"/>
                    <a:pt x="347" y="387"/>
                  </a:cubicBezTo>
                  <a:cubicBezTo>
                    <a:pt x="261" y="232"/>
                    <a:pt x="261" y="232"/>
                    <a:pt x="261" y="232"/>
                  </a:cubicBezTo>
                  <a:cubicBezTo>
                    <a:pt x="244" y="203"/>
                    <a:pt x="235" y="169"/>
                    <a:pt x="235" y="136"/>
                  </a:cubicBezTo>
                  <a:cubicBezTo>
                    <a:pt x="235" y="38"/>
                    <a:pt x="235" y="38"/>
                    <a:pt x="235" y="38"/>
                  </a:cubicBezTo>
                  <a:cubicBezTo>
                    <a:pt x="243" y="36"/>
                    <a:pt x="243" y="36"/>
                    <a:pt x="243" y="36"/>
                  </a:cubicBezTo>
                  <a:cubicBezTo>
                    <a:pt x="250" y="35"/>
                    <a:pt x="250" y="28"/>
                    <a:pt x="250" y="27"/>
                  </a:cubicBezTo>
                  <a:cubicBezTo>
                    <a:pt x="249" y="25"/>
                    <a:pt x="248" y="20"/>
                    <a:pt x="241" y="20"/>
                  </a:cubicBezTo>
                  <a:cubicBezTo>
                    <a:pt x="131" y="20"/>
                    <a:pt x="131" y="20"/>
                    <a:pt x="131" y="20"/>
                  </a:cubicBezTo>
                  <a:close/>
                  <a:moveTo>
                    <a:pt x="332" y="433"/>
                  </a:moveTo>
                  <a:cubicBezTo>
                    <a:pt x="39" y="433"/>
                    <a:pt x="39" y="433"/>
                    <a:pt x="39" y="433"/>
                  </a:cubicBezTo>
                  <a:cubicBezTo>
                    <a:pt x="25" y="433"/>
                    <a:pt x="13" y="426"/>
                    <a:pt x="7" y="415"/>
                  </a:cubicBezTo>
                  <a:cubicBezTo>
                    <a:pt x="0" y="403"/>
                    <a:pt x="0" y="389"/>
                    <a:pt x="6" y="378"/>
                  </a:cubicBezTo>
                  <a:cubicBezTo>
                    <a:pt x="93" y="220"/>
                    <a:pt x="93" y="220"/>
                    <a:pt x="93" y="220"/>
                  </a:cubicBezTo>
                  <a:cubicBezTo>
                    <a:pt x="108" y="194"/>
                    <a:pt x="116" y="164"/>
                    <a:pt x="116" y="134"/>
                  </a:cubicBezTo>
                  <a:cubicBezTo>
                    <a:pt x="116" y="52"/>
                    <a:pt x="116" y="52"/>
                    <a:pt x="116" y="52"/>
                  </a:cubicBezTo>
                  <a:cubicBezTo>
                    <a:pt x="107" y="47"/>
                    <a:pt x="102" y="36"/>
                    <a:pt x="103" y="25"/>
                  </a:cubicBezTo>
                  <a:cubicBezTo>
                    <a:pt x="105" y="10"/>
                    <a:pt x="116" y="0"/>
                    <a:pt x="131" y="0"/>
                  </a:cubicBezTo>
                  <a:cubicBezTo>
                    <a:pt x="241" y="0"/>
                    <a:pt x="241" y="0"/>
                    <a:pt x="241" y="0"/>
                  </a:cubicBezTo>
                  <a:cubicBezTo>
                    <a:pt x="256" y="0"/>
                    <a:pt x="268" y="11"/>
                    <a:pt x="269" y="26"/>
                  </a:cubicBezTo>
                  <a:cubicBezTo>
                    <a:pt x="270" y="36"/>
                    <a:pt x="265" y="48"/>
                    <a:pt x="255" y="53"/>
                  </a:cubicBezTo>
                  <a:cubicBezTo>
                    <a:pt x="255" y="136"/>
                    <a:pt x="255" y="136"/>
                    <a:pt x="255" y="136"/>
                  </a:cubicBezTo>
                  <a:cubicBezTo>
                    <a:pt x="255" y="166"/>
                    <a:pt x="263" y="196"/>
                    <a:pt x="278" y="223"/>
                  </a:cubicBezTo>
                  <a:cubicBezTo>
                    <a:pt x="364" y="378"/>
                    <a:pt x="364" y="378"/>
                    <a:pt x="364" y="378"/>
                  </a:cubicBezTo>
                  <a:cubicBezTo>
                    <a:pt x="371" y="389"/>
                    <a:pt x="371" y="403"/>
                    <a:pt x="364" y="415"/>
                  </a:cubicBezTo>
                  <a:cubicBezTo>
                    <a:pt x="357" y="426"/>
                    <a:pt x="345" y="433"/>
                    <a:pt x="332" y="4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>
                <a:solidFill>
                  <a:schemeClr val="tx2"/>
                </a:solidFill>
                <a:latin typeface="Garamond" panose="02020404030301010803" pitchFamily="18" charset="0"/>
              </a:endParaRPr>
            </a:p>
          </p:txBody>
        </p:sp>
        <p:sp>
          <p:nvSpPr>
            <p:cNvPr id="51" name="Freeform 74">
              <a:extLst>
                <a:ext uri="{FF2B5EF4-FFF2-40B4-BE49-F238E27FC236}">
                  <a16:creationId xmlns:a16="http://schemas.microsoft.com/office/drawing/2014/main" id="{0912BC3D-7EAB-4A3D-A8B3-87557296AFF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80216" y="2406019"/>
              <a:ext cx="400050" cy="207963"/>
            </a:xfrm>
            <a:custGeom>
              <a:avLst/>
              <a:gdLst>
                <a:gd name="T0" fmla="*/ 177 w 279"/>
                <a:gd name="T1" fmla="*/ 127 h 146"/>
                <a:gd name="T2" fmla="*/ 167 w 279"/>
                <a:gd name="T3" fmla="*/ 117 h 146"/>
                <a:gd name="T4" fmla="*/ 177 w 279"/>
                <a:gd name="T5" fmla="*/ 107 h 146"/>
                <a:gd name="T6" fmla="*/ 187 w 279"/>
                <a:gd name="T7" fmla="*/ 117 h 146"/>
                <a:gd name="T8" fmla="*/ 177 w 279"/>
                <a:gd name="T9" fmla="*/ 127 h 146"/>
                <a:gd name="T10" fmla="*/ 153 w 279"/>
                <a:gd name="T11" fmla="*/ 37 h 146"/>
                <a:gd name="T12" fmla="*/ 164 w 279"/>
                <a:gd name="T13" fmla="*/ 26 h 146"/>
                <a:gd name="T14" fmla="*/ 174 w 279"/>
                <a:gd name="T15" fmla="*/ 37 h 146"/>
                <a:gd name="T16" fmla="*/ 164 w 279"/>
                <a:gd name="T17" fmla="*/ 47 h 146"/>
                <a:gd name="T18" fmla="*/ 153 w 279"/>
                <a:gd name="T19" fmla="*/ 37 h 146"/>
                <a:gd name="T20" fmla="*/ 88 w 279"/>
                <a:gd name="T21" fmla="*/ 90 h 146"/>
                <a:gd name="T22" fmla="*/ 78 w 279"/>
                <a:gd name="T23" fmla="*/ 80 h 146"/>
                <a:gd name="T24" fmla="*/ 88 w 279"/>
                <a:gd name="T25" fmla="*/ 70 h 146"/>
                <a:gd name="T26" fmla="*/ 98 w 279"/>
                <a:gd name="T27" fmla="*/ 80 h 146"/>
                <a:gd name="T28" fmla="*/ 88 w 279"/>
                <a:gd name="T29" fmla="*/ 90 h 146"/>
                <a:gd name="T30" fmla="*/ 268 w 279"/>
                <a:gd name="T31" fmla="*/ 117 h 146"/>
                <a:gd name="T32" fmla="*/ 205 w 279"/>
                <a:gd name="T33" fmla="*/ 0 h 146"/>
                <a:gd name="T34" fmla="*/ 73 w 279"/>
                <a:gd name="T35" fmla="*/ 0 h 146"/>
                <a:gd name="T36" fmla="*/ 10 w 279"/>
                <a:gd name="T37" fmla="*/ 117 h 146"/>
                <a:gd name="T38" fmla="*/ 17 w 279"/>
                <a:gd name="T39" fmla="*/ 146 h 146"/>
                <a:gd name="T40" fmla="*/ 261 w 279"/>
                <a:gd name="T41" fmla="*/ 146 h 146"/>
                <a:gd name="T42" fmla="*/ 268 w 279"/>
                <a:gd name="T43" fmla="*/ 117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79" h="146">
                  <a:moveTo>
                    <a:pt x="177" y="127"/>
                  </a:moveTo>
                  <a:cubicBezTo>
                    <a:pt x="171" y="127"/>
                    <a:pt x="167" y="122"/>
                    <a:pt x="167" y="117"/>
                  </a:cubicBezTo>
                  <a:cubicBezTo>
                    <a:pt x="167" y="111"/>
                    <a:pt x="171" y="107"/>
                    <a:pt x="177" y="107"/>
                  </a:cubicBezTo>
                  <a:cubicBezTo>
                    <a:pt x="183" y="107"/>
                    <a:pt x="187" y="111"/>
                    <a:pt x="187" y="117"/>
                  </a:cubicBezTo>
                  <a:cubicBezTo>
                    <a:pt x="187" y="122"/>
                    <a:pt x="183" y="127"/>
                    <a:pt x="177" y="127"/>
                  </a:cubicBezTo>
                  <a:close/>
                  <a:moveTo>
                    <a:pt x="153" y="37"/>
                  </a:moveTo>
                  <a:cubicBezTo>
                    <a:pt x="153" y="31"/>
                    <a:pt x="158" y="26"/>
                    <a:pt x="164" y="26"/>
                  </a:cubicBezTo>
                  <a:cubicBezTo>
                    <a:pt x="169" y="26"/>
                    <a:pt x="174" y="31"/>
                    <a:pt x="174" y="37"/>
                  </a:cubicBezTo>
                  <a:cubicBezTo>
                    <a:pt x="174" y="42"/>
                    <a:pt x="169" y="47"/>
                    <a:pt x="164" y="47"/>
                  </a:cubicBezTo>
                  <a:cubicBezTo>
                    <a:pt x="158" y="47"/>
                    <a:pt x="153" y="42"/>
                    <a:pt x="153" y="37"/>
                  </a:cubicBezTo>
                  <a:close/>
                  <a:moveTo>
                    <a:pt x="88" y="90"/>
                  </a:moveTo>
                  <a:cubicBezTo>
                    <a:pt x="82" y="90"/>
                    <a:pt x="78" y="86"/>
                    <a:pt x="78" y="80"/>
                  </a:cubicBezTo>
                  <a:cubicBezTo>
                    <a:pt x="78" y="74"/>
                    <a:pt x="82" y="70"/>
                    <a:pt x="88" y="70"/>
                  </a:cubicBezTo>
                  <a:cubicBezTo>
                    <a:pt x="94" y="70"/>
                    <a:pt x="98" y="74"/>
                    <a:pt x="98" y="80"/>
                  </a:cubicBezTo>
                  <a:cubicBezTo>
                    <a:pt x="98" y="86"/>
                    <a:pt x="94" y="90"/>
                    <a:pt x="88" y="90"/>
                  </a:cubicBezTo>
                  <a:close/>
                  <a:moveTo>
                    <a:pt x="268" y="117"/>
                  </a:moveTo>
                  <a:cubicBezTo>
                    <a:pt x="268" y="117"/>
                    <a:pt x="206" y="3"/>
                    <a:pt x="205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2" y="2"/>
                    <a:pt x="10" y="117"/>
                    <a:pt x="10" y="117"/>
                  </a:cubicBezTo>
                  <a:cubicBezTo>
                    <a:pt x="2" y="130"/>
                    <a:pt x="0" y="146"/>
                    <a:pt x="17" y="146"/>
                  </a:cubicBezTo>
                  <a:cubicBezTo>
                    <a:pt x="261" y="146"/>
                    <a:pt x="261" y="146"/>
                    <a:pt x="261" y="146"/>
                  </a:cubicBezTo>
                  <a:cubicBezTo>
                    <a:pt x="279" y="146"/>
                    <a:pt x="277" y="130"/>
                    <a:pt x="268" y="117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>
                <a:solidFill>
                  <a:schemeClr val="tx2"/>
                </a:solidFill>
                <a:latin typeface="Garamond" panose="02020404030301010803" pitchFamily="18" charset="0"/>
              </a:endParaRPr>
            </a:p>
          </p:txBody>
        </p:sp>
        <p:sp>
          <p:nvSpPr>
            <p:cNvPr id="52" name="Freeform 75">
              <a:extLst>
                <a:ext uri="{FF2B5EF4-FFF2-40B4-BE49-F238E27FC236}">
                  <a16:creationId xmlns:a16="http://schemas.microsoft.com/office/drawing/2014/main" id="{1C8FDBCC-B0AA-4952-841B-29A95F0A070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7404" y="2231394"/>
              <a:ext cx="203200" cy="282575"/>
            </a:xfrm>
            <a:custGeom>
              <a:avLst/>
              <a:gdLst>
                <a:gd name="T0" fmla="*/ 128 w 128"/>
                <a:gd name="T1" fmla="*/ 104 h 178"/>
                <a:gd name="T2" fmla="*/ 0 w 128"/>
                <a:gd name="T3" fmla="*/ 178 h 178"/>
                <a:gd name="T4" fmla="*/ 0 w 128"/>
                <a:gd name="T5" fmla="*/ 115 h 178"/>
                <a:gd name="T6" fmla="*/ 44 w 128"/>
                <a:gd name="T7" fmla="*/ 89 h 178"/>
                <a:gd name="T8" fmla="*/ 0 w 128"/>
                <a:gd name="T9" fmla="*/ 61 h 178"/>
                <a:gd name="T10" fmla="*/ 0 w 128"/>
                <a:gd name="T11" fmla="*/ 0 h 178"/>
                <a:gd name="T12" fmla="*/ 128 w 128"/>
                <a:gd name="T13" fmla="*/ 78 h 178"/>
                <a:gd name="T14" fmla="*/ 128 w 128"/>
                <a:gd name="T15" fmla="*/ 104 h 178"/>
                <a:gd name="T16" fmla="*/ 128 w 128"/>
                <a:gd name="T17" fmla="*/ 104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" h="178">
                  <a:moveTo>
                    <a:pt x="128" y="104"/>
                  </a:moveTo>
                  <a:lnTo>
                    <a:pt x="0" y="178"/>
                  </a:lnTo>
                  <a:lnTo>
                    <a:pt x="0" y="115"/>
                  </a:lnTo>
                  <a:lnTo>
                    <a:pt x="44" y="89"/>
                  </a:lnTo>
                  <a:lnTo>
                    <a:pt x="0" y="61"/>
                  </a:lnTo>
                  <a:lnTo>
                    <a:pt x="0" y="0"/>
                  </a:lnTo>
                  <a:lnTo>
                    <a:pt x="128" y="78"/>
                  </a:lnTo>
                  <a:lnTo>
                    <a:pt x="128" y="104"/>
                  </a:lnTo>
                  <a:lnTo>
                    <a:pt x="128" y="10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>
                <a:solidFill>
                  <a:schemeClr val="tx2"/>
                </a:solidFill>
                <a:latin typeface="Garamond" panose="02020404030301010803" pitchFamily="18" charset="0"/>
              </a:endParaRPr>
            </a:p>
          </p:txBody>
        </p:sp>
        <p:sp>
          <p:nvSpPr>
            <p:cNvPr id="53" name="Freeform 76">
              <a:extLst>
                <a:ext uri="{FF2B5EF4-FFF2-40B4-BE49-F238E27FC236}">
                  <a16:creationId xmlns:a16="http://schemas.microsoft.com/office/drawing/2014/main" id="{4B01AE90-6563-4753-B356-4C7701778DA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1154" y="2231394"/>
              <a:ext cx="201613" cy="282575"/>
            </a:xfrm>
            <a:custGeom>
              <a:avLst/>
              <a:gdLst>
                <a:gd name="T0" fmla="*/ 127 w 127"/>
                <a:gd name="T1" fmla="*/ 104 h 178"/>
                <a:gd name="T2" fmla="*/ 0 w 127"/>
                <a:gd name="T3" fmla="*/ 178 h 178"/>
                <a:gd name="T4" fmla="*/ 0 w 127"/>
                <a:gd name="T5" fmla="*/ 115 h 178"/>
                <a:gd name="T6" fmla="*/ 45 w 127"/>
                <a:gd name="T7" fmla="*/ 89 h 178"/>
                <a:gd name="T8" fmla="*/ 0 w 127"/>
                <a:gd name="T9" fmla="*/ 61 h 178"/>
                <a:gd name="T10" fmla="*/ 0 w 127"/>
                <a:gd name="T11" fmla="*/ 0 h 178"/>
                <a:gd name="T12" fmla="*/ 127 w 127"/>
                <a:gd name="T13" fmla="*/ 78 h 178"/>
                <a:gd name="T14" fmla="*/ 127 w 127"/>
                <a:gd name="T15" fmla="*/ 104 h 178"/>
                <a:gd name="T16" fmla="*/ 127 w 127"/>
                <a:gd name="T17" fmla="*/ 104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178">
                  <a:moveTo>
                    <a:pt x="127" y="104"/>
                  </a:moveTo>
                  <a:lnTo>
                    <a:pt x="0" y="178"/>
                  </a:lnTo>
                  <a:lnTo>
                    <a:pt x="0" y="115"/>
                  </a:lnTo>
                  <a:lnTo>
                    <a:pt x="45" y="89"/>
                  </a:lnTo>
                  <a:lnTo>
                    <a:pt x="0" y="61"/>
                  </a:lnTo>
                  <a:lnTo>
                    <a:pt x="0" y="0"/>
                  </a:lnTo>
                  <a:lnTo>
                    <a:pt x="127" y="78"/>
                  </a:lnTo>
                  <a:lnTo>
                    <a:pt x="127" y="104"/>
                  </a:lnTo>
                  <a:lnTo>
                    <a:pt x="127" y="10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>
                <a:solidFill>
                  <a:schemeClr val="tx2"/>
                </a:solidFill>
                <a:latin typeface="Garamond" panose="02020404030301010803" pitchFamily="18" charset="0"/>
              </a:endParaRPr>
            </a:p>
          </p:txBody>
        </p:sp>
        <p:sp>
          <p:nvSpPr>
            <p:cNvPr id="54" name="Freeform 77">
              <a:extLst>
                <a:ext uri="{FF2B5EF4-FFF2-40B4-BE49-F238E27FC236}">
                  <a16:creationId xmlns:a16="http://schemas.microsoft.com/office/drawing/2014/main" id="{618589A5-8249-47CB-8DBC-3103F23FEC16}"/>
                </a:ext>
              </a:extLst>
            </p:cNvPr>
            <p:cNvSpPr>
              <a:spLocks/>
            </p:cNvSpPr>
            <p:nvPr/>
          </p:nvSpPr>
          <p:spPr bwMode="auto">
            <a:xfrm>
              <a:off x="8180616" y="2231394"/>
              <a:ext cx="201613" cy="282575"/>
            </a:xfrm>
            <a:custGeom>
              <a:avLst/>
              <a:gdLst>
                <a:gd name="T0" fmla="*/ 127 w 127"/>
                <a:gd name="T1" fmla="*/ 104 h 178"/>
                <a:gd name="T2" fmla="*/ 0 w 127"/>
                <a:gd name="T3" fmla="*/ 178 h 178"/>
                <a:gd name="T4" fmla="*/ 0 w 127"/>
                <a:gd name="T5" fmla="*/ 115 h 178"/>
                <a:gd name="T6" fmla="*/ 44 w 127"/>
                <a:gd name="T7" fmla="*/ 89 h 178"/>
                <a:gd name="T8" fmla="*/ 0 w 127"/>
                <a:gd name="T9" fmla="*/ 61 h 178"/>
                <a:gd name="T10" fmla="*/ 0 w 127"/>
                <a:gd name="T11" fmla="*/ 0 h 178"/>
                <a:gd name="T12" fmla="*/ 127 w 127"/>
                <a:gd name="T13" fmla="*/ 78 h 178"/>
                <a:gd name="T14" fmla="*/ 127 w 127"/>
                <a:gd name="T15" fmla="*/ 104 h 178"/>
                <a:gd name="T16" fmla="*/ 127 w 127"/>
                <a:gd name="T17" fmla="*/ 104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178">
                  <a:moveTo>
                    <a:pt x="127" y="104"/>
                  </a:moveTo>
                  <a:lnTo>
                    <a:pt x="0" y="178"/>
                  </a:lnTo>
                  <a:lnTo>
                    <a:pt x="0" y="115"/>
                  </a:lnTo>
                  <a:lnTo>
                    <a:pt x="44" y="89"/>
                  </a:lnTo>
                  <a:lnTo>
                    <a:pt x="0" y="61"/>
                  </a:lnTo>
                  <a:lnTo>
                    <a:pt x="0" y="0"/>
                  </a:lnTo>
                  <a:lnTo>
                    <a:pt x="127" y="78"/>
                  </a:lnTo>
                  <a:lnTo>
                    <a:pt x="127" y="104"/>
                  </a:lnTo>
                  <a:lnTo>
                    <a:pt x="127" y="10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>
                <a:solidFill>
                  <a:schemeClr val="tx2"/>
                </a:solidFill>
                <a:latin typeface="Garamond" panose="02020404030301010803" pitchFamily="18" charset="0"/>
              </a:endParaRPr>
            </a:p>
          </p:txBody>
        </p:sp>
        <p:sp>
          <p:nvSpPr>
            <p:cNvPr id="55" name="Freeform 78">
              <a:extLst>
                <a:ext uri="{FF2B5EF4-FFF2-40B4-BE49-F238E27FC236}">
                  <a16:creationId xmlns:a16="http://schemas.microsoft.com/office/drawing/2014/main" id="{B7E61800-AC93-4D22-BD7C-0D8E905457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3879" y="4946019"/>
              <a:ext cx="201613" cy="282575"/>
            </a:xfrm>
            <a:custGeom>
              <a:avLst/>
              <a:gdLst>
                <a:gd name="T0" fmla="*/ 127 w 127"/>
                <a:gd name="T1" fmla="*/ 103 h 178"/>
                <a:gd name="T2" fmla="*/ 0 w 127"/>
                <a:gd name="T3" fmla="*/ 178 h 178"/>
                <a:gd name="T4" fmla="*/ 0 w 127"/>
                <a:gd name="T5" fmla="*/ 114 h 178"/>
                <a:gd name="T6" fmla="*/ 45 w 127"/>
                <a:gd name="T7" fmla="*/ 88 h 178"/>
                <a:gd name="T8" fmla="*/ 0 w 127"/>
                <a:gd name="T9" fmla="*/ 60 h 178"/>
                <a:gd name="T10" fmla="*/ 0 w 127"/>
                <a:gd name="T11" fmla="*/ 0 h 178"/>
                <a:gd name="T12" fmla="*/ 127 w 127"/>
                <a:gd name="T13" fmla="*/ 76 h 178"/>
                <a:gd name="T14" fmla="*/ 127 w 127"/>
                <a:gd name="T15" fmla="*/ 103 h 178"/>
                <a:gd name="T16" fmla="*/ 127 w 127"/>
                <a:gd name="T17" fmla="*/ 103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178">
                  <a:moveTo>
                    <a:pt x="127" y="103"/>
                  </a:moveTo>
                  <a:lnTo>
                    <a:pt x="0" y="178"/>
                  </a:lnTo>
                  <a:lnTo>
                    <a:pt x="0" y="114"/>
                  </a:lnTo>
                  <a:lnTo>
                    <a:pt x="45" y="88"/>
                  </a:lnTo>
                  <a:lnTo>
                    <a:pt x="0" y="60"/>
                  </a:lnTo>
                  <a:lnTo>
                    <a:pt x="0" y="0"/>
                  </a:lnTo>
                  <a:lnTo>
                    <a:pt x="127" y="76"/>
                  </a:lnTo>
                  <a:lnTo>
                    <a:pt x="127" y="103"/>
                  </a:lnTo>
                  <a:lnTo>
                    <a:pt x="127" y="10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>
                <a:solidFill>
                  <a:schemeClr val="tx2"/>
                </a:solidFill>
                <a:latin typeface="Garamond" panose="02020404030301010803" pitchFamily="18" charset="0"/>
              </a:endParaRPr>
            </a:p>
          </p:txBody>
        </p:sp>
        <p:sp>
          <p:nvSpPr>
            <p:cNvPr id="56" name="Freeform 79">
              <a:extLst>
                <a:ext uri="{FF2B5EF4-FFF2-40B4-BE49-F238E27FC236}">
                  <a16:creationId xmlns:a16="http://schemas.microsoft.com/office/drawing/2014/main" id="{5805B061-AEF3-4AA6-ABF9-1D31A9229A21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3341" y="4946019"/>
              <a:ext cx="201613" cy="282575"/>
            </a:xfrm>
            <a:custGeom>
              <a:avLst/>
              <a:gdLst>
                <a:gd name="T0" fmla="*/ 127 w 127"/>
                <a:gd name="T1" fmla="*/ 103 h 178"/>
                <a:gd name="T2" fmla="*/ 0 w 127"/>
                <a:gd name="T3" fmla="*/ 178 h 178"/>
                <a:gd name="T4" fmla="*/ 0 w 127"/>
                <a:gd name="T5" fmla="*/ 114 h 178"/>
                <a:gd name="T6" fmla="*/ 44 w 127"/>
                <a:gd name="T7" fmla="*/ 88 h 178"/>
                <a:gd name="T8" fmla="*/ 0 w 127"/>
                <a:gd name="T9" fmla="*/ 60 h 178"/>
                <a:gd name="T10" fmla="*/ 0 w 127"/>
                <a:gd name="T11" fmla="*/ 0 h 178"/>
                <a:gd name="T12" fmla="*/ 127 w 127"/>
                <a:gd name="T13" fmla="*/ 76 h 178"/>
                <a:gd name="T14" fmla="*/ 127 w 127"/>
                <a:gd name="T15" fmla="*/ 103 h 178"/>
                <a:gd name="T16" fmla="*/ 127 w 127"/>
                <a:gd name="T17" fmla="*/ 103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178">
                  <a:moveTo>
                    <a:pt x="127" y="103"/>
                  </a:moveTo>
                  <a:lnTo>
                    <a:pt x="0" y="178"/>
                  </a:lnTo>
                  <a:lnTo>
                    <a:pt x="0" y="114"/>
                  </a:lnTo>
                  <a:lnTo>
                    <a:pt x="44" y="88"/>
                  </a:lnTo>
                  <a:lnTo>
                    <a:pt x="0" y="60"/>
                  </a:lnTo>
                  <a:lnTo>
                    <a:pt x="0" y="0"/>
                  </a:lnTo>
                  <a:lnTo>
                    <a:pt x="127" y="76"/>
                  </a:lnTo>
                  <a:lnTo>
                    <a:pt x="127" y="103"/>
                  </a:lnTo>
                  <a:lnTo>
                    <a:pt x="127" y="10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>
                <a:solidFill>
                  <a:schemeClr val="tx2"/>
                </a:solidFill>
                <a:latin typeface="Garamond" panose="02020404030301010803" pitchFamily="18" charset="0"/>
              </a:endParaRP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193C3DD7-DEFE-4187-ADAB-40F1B24F780C}"/>
                </a:ext>
              </a:extLst>
            </p:cNvPr>
            <p:cNvSpPr txBox="1"/>
            <p:nvPr/>
          </p:nvSpPr>
          <p:spPr>
            <a:xfrm>
              <a:off x="3508477" y="3104204"/>
              <a:ext cx="1324231" cy="3733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ID" dirty="0">
                  <a:solidFill>
                    <a:schemeClr val="tx2"/>
                  </a:solidFill>
                  <a:latin typeface="Garamond" panose="02020404030301010803" pitchFamily="18" charset="0"/>
                  <a:ea typeface="Roboto" panose="02000000000000000000" pitchFamily="2" charset="0"/>
                  <a:cs typeface="Titillium Light" charset="0"/>
                </a:rPr>
                <a:t>Option 1</a:t>
              </a:r>
              <a:endParaRPr lang="en-US" dirty="0">
                <a:solidFill>
                  <a:schemeClr val="tx2"/>
                </a:solidFill>
                <a:latin typeface="Garamond" panose="02020404030301010803" pitchFamily="18" charset="0"/>
                <a:ea typeface="Roboto" panose="02000000000000000000" pitchFamily="2" charset="0"/>
                <a:cs typeface="Titillium Light" charset="0"/>
              </a:endParaRP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BDD7D151-5BA4-4A82-927A-93B4DD674F8E}"/>
                </a:ext>
              </a:extLst>
            </p:cNvPr>
            <p:cNvSpPr txBox="1"/>
            <p:nvPr/>
          </p:nvSpPr>
          <p:spPr>
            <a:xfrm>
              <a:off x="5643663" y="3104204"/>
              <a:ext cx="1324231" cy="3733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ID" dirty="0">
                  <a:solidFill>
                    <a:schemeClr val="tx2"/>
                  </a:solidFill>
                  <a:latin typeface="Garamond" panose="02020404030301010803" pitchFamily="18" charset="0"/>
                  <a:ea typeface="Roboto" panose="02000000000000000000" pitchFamily="2" charset="0"/>
                  <a:cs typeface="Titillium Light" charset="0"/>
                </a:rPr>
                <a:t>Option 2</a:t>
              </a:r>
              <a:endParaRPr lang="en-US" dirty="0">
                <a:solidFill>
                  <a:schemeClr val="tx2"/>
                </a:solidFill>
                <a:latin typeface="Garamond" panose="02020404030301010803" pitchFamily="18" charset="0"/>
                <a:ea typeface="Roboto" panose="02000000000000000000" pitchFamily="2" charset="0"/>
                <a:cs typeface="Titillium Light" charset="0"/>
              </a:endParaRP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150FC182-9201-46BD-80B0-62507DF7250B}"/>
                </a:ext>
              </a:extLst>
            </p:cNvPr>
            <p:cNvSpPr txBox="1"/>
            <p:nvPr/>
          </p:nvSpPr>
          <p:spPr>
            <a:xfrm>
              <a:off x="7612164" y="3104204"/>
              <a:ext cx="1324231" cy="3733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ID" dirty="0">
                  <a:solidFill>
                    <a:schemeClr val="tx2"/>
                  </a:solidFill>
                  <a:latin typeface="Garamond" panose="02020404030301010803" pitchFamily="18" charset="0"/>
                  <a:ea typeface="Roboto" panose="02000000000000000000" pitchFamily="2" charset="0"/>
                  <a:cs typeface="Titillium Light" charset="0"/>
                </a:rPr>
                <a:t>Option 3</a:t>
              </a:r>
              <a:endParaRPr lang="en-US" dirty="0">
                <a:solidFill>
                  <a:schemeClr val="tx2"/>
                </a:solidFill>
                <a:latin typeface="Garamond" panose="02020404030301010803" pitchFamily="18" charset="0"/>
                <a:ea typeface="Roboto" panose="02000000000000000000" pitchFamily="2" charset="0"/>
                <a:cs typeface="Titillium Light" charset="0"/>
              </a:endParaRP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16613250-77D2-45B6-9039-9B8E13FC4A77}"/>
                </a:ext>
              </a:extLst>
            </p:cNvPr>
            <p:cNvSpPr txBox="1"/>
            <p:nvPr/>
          </p:nvSpPr>
          <p:spPr>
            <a:xfrm>
              <a:off x="4494394" y="3954652"/>
              <a:ext cx="1324231" cy="3733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ID" dirty="0">
                  <a:solidFill>
                    <a:schemeClr val="tx2"/>
                  </a:solidFill>
                  <a:latin typeface="Garamond" panose="02020404030301010803" pitchFamily="18" charset="0"/>
                  <a:ea typeface="Roboto" panose="02000000000000000000" pitchFamily="2" charset="0"/>
                  <a:cs typeface="Titillium Light" charset="0"/>
                </a:rPr>
                <a:t>Option 4</a:t>
              </a:r>
              <a:endParaRPr lang="en-US" dirty="0">
                <a:solidFill>
                  <a:schemeClr val="tx2"/>
                </a:solidFill>
                <a:latin typeface="Garamond" panose="02020404030301010803" pitchFamily="18" charset="0"/>
                <a:ea typeface="Roboto" panose="02000000000000000000" pitchFamily="2" charset="0"/>
                <a:cs typeface="Titillium Light" charset="0"/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889A872C-E1CF-477B-8027-9EED7CA4AB9E}"/>
                </a:ext>
              </a:extLst>
            </p:cNvPr>
            <p:cNvSpPr txBox="1"/>
            <p:nvPr/>
          </p:nvSpPr>
          <p:spPr>
            <a:xfrm>
              <a:off x="6553382" y="3954652"/>
              <a:ext cx="1324231" cy="3733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ID" dirty="0">
                  <a:solidFill>
                    <a:schemeClr val="tx2"/>
                  </a:solidFill>
                  <a:latin typeface="Garamond" panose="02020404030301010803" pitchFamily="18" charset="0"/>
                  <a:ea typeface="Roboto" panose="02000000000000000000" pitchFamily="2" charset="0"/>
                  <a:cs typeface="Titillium Light" charset="0"/>
                </a:rPr>
                <a:t>Option 5</a:t>
              </a:r>
              <a:endParaRPr lang="en-US" dirty="0">
                <a:solidFill>
                  <a:schemeClr val="tx2"/>
                </a:solidFill>
                <a:latin typeface="Garamond" panose="02020404030301010803" pitchFamily="18" charset="0"/>
                <a:ea typeface="Roboto" panose="02000000000000000000" pitchFamily="2" charset="0"/>
                <a:cs typeface="Titillium Light" charset="0"/>
              </a:endParaRPr>
            </a:p>
          </p:txBody>
        </p:sp>
      </p:grpSp>
      <p:sp>
        <p:nvSpPr>
          <p:cNvPr id="62" name="Rectangle 61">
            <a:extLst>
              <a:ext uri="{FF2B5EF4-FFF2-40B4-BE49-F238E27FC236}">
                <a16:creationId xmlns:a16="http://schemas.microsoft.com/office/drawing/2014/main" id="{8DB85FD4-6935-49B8-A168-F5C31D7D6FEB}"/>
              </a:ext>
            </a:extLst>
          </p:cNvPr>
          <p:cNvSpPr/>
          <p:nvPr/>
        </p:nvSpPr>
        <p:spPr>
          <a:xfrm>
            <a:off x="6784177" y="5555616"/>
            <a:ext cx="42998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808B0C46-2C73-4325-95FE-56C7DA2320BC}"/>
              </a:ext>
            </a:extLst>
          </p:cNvPr>
          <p:cNvSpPr/>
          <p:nvPr/>
        </p:nvSpPr>
        <p:spPr>
          <a:xfrm>
            <a:off x="6784177" y="5080897"/>
            <a:ext cx="27327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93F2D03-7437-46C6-9562-036C87942B0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25374077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B76D7ED-9F9B-447F-B9FD-4FAD6E3AEEF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Right Triangle 3">
            <a:extLst>
              <a:ext uri="{FF2B5EF4-FFF2-40B4-BE49-F238E27FC236}">
                <a16:creationId xmlns:a16="http://schemas.microsoft.com/office/drawing/2014/main" id="{FB455A3F-6EB5-4A30-B9D1-6E3BF9E6863B}"/>
              </a:ext>
            </a:extLst>
          </p:cNvPr>
          <p:cNvSpPr/>
          <p:nvPr/>
        </p:nvSpPr>
        <p:spPr>
          <a:xfrm rot="10800000" flipH="1">
            <a:off x="1" y="-1"/>
            <a:ext cx="5584723" cy="4999703"/>
          </a:xfrm>
          <a:prstGeom prst="rtTriangl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61BA7FD-5DF5-43D2-A4EA-548748ECA567}"/>
              </a:ext>
            </a:extLst>
          </p:cNvPr>
          <p:cNvSpPr txBox="1"/>
          <p:nvPr/>
        </p:nvSpPr>
        <p:spPr>
          <a:xfrm>
            <a:off x="847447" y="4518940"/>
            <a:ext cx="388983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spc="6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OUR SERVICE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B320A6FF-B1C0-4203-8AEC-621DA8B130DF}"/>
              </a:ext>
            </a:extLst>
          </p:cNvPr>
          <p:cNvGrpSpPr/>
          <p:nvPr/>
        </p:nvGrpSpPr>
        <p:grpSpPr>
          <a:xfrm>
            <a:off x="6413787" y="2565010"/>
            <a:ext cx="4821382" cy="3665367"/>
            <a:chOff x="6096000" y="2245061"/>
            <a:chExt cx="5139169" cy="3906959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8521C65-E4A0-448B-A1B0-6E310416AFE3}"/>
                </a:ext>
              </a:extLst>
            </p:cNvPr>
            <p:cNvSpPr/>
            <p:nvPr/>
          </p:nvSpPr>
          <p:spPr>
            <a:xfrm>
              <a:off x="6096000" y="2245061"/>
              <a:ext cx="2419340" cy="1814071"/>
            </a:xfrm>
            <a:prstGeom prst="rect">
              <a:avLst/>
            </a:prstGeom>
            <a:noFill/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  <a:latin typeface="Garamond" panose="02020404030301010803" pitchFamily="18" charset="0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ECCBFB8-4A3E-402F-AA70-F658FDE38A0B}"/>
                </a:ext>
              </a:extLst>
            </p:cNvPr>
            <p:cNvSpPr/>
            <p:nvPr/>
          </p:nvSpPr>
          <p:spPr>
            <a:xfrm>
              <a:off x="8815829" y="2245061"/>
              <a:ext cx="2419340" cy="1814071"/>
            </a:xfrm>
            <a:prstGeom prst="rect">
              <a:avLst/>
            </a:prstGeom>
            <a:noFill/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  <a:latin typeface="Garamond" panose="02020404030301010803" pitchFamily="18" charset="0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D10BF39-3DC4-4BF6-BD06-E6E1EFAAE5B1}"/>
                </a:ext>
              </a:extLst>
            </p:cNvPr>
            <p:cNvSpPr/>
            <p:nvPr/>
          </p:nvSpPr>
          <p:spPr>
            <a:xfrm>
              <a:off x="8815829" y="4337949"/>
              <a:ext cx="2419340" cy="1814071"/>
            </a:xfrm>
            <a:prstGeom prst="rect">
              <a:avLst/>
            </a:prstGeom>
            <a:noFill/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  <a:latin typeface="Garamond" panose="02020404030301010803" pitchFamily="18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FD402FF-3713-48A1-A599-286D1E0B3D9A}"/>
                </a:ext>
              </a:extLst>
            </p:cNvPr>
            <p:cNvSpPr txBox="1"/>
            <p:nvPr/>
          </p:nvSpPr>
          <p:spPr>
            <a:xfrm>
              <a:off x="9655382" y="3092323"/>
              <a:ext cx="8290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tx2"/>
                  </a:solidFill>
                  <a:latin typeface="Garamond" panose="02020404030301010803" pitchFamily="18" charset="0"/>
                  <a:ea typeface="Lato Light" panose="020F0502020204030203" pitchFamily="34" charset="0"/>
                  <a:cs typeface="Lato Light" panose="020F0502020204030203" pitchFamily="34" charset="0"/>
                </a:rPr>
                <a:t>7.765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169930FF-0834-435E-A130-9348F41048E4}"/>
                </a:ext>
              </a:extLst>
            </p:cNvPr>
            <p:cNvSpPr txBox="1"/>
            <p:nvPr/>
          </p:nvSpPr>
          <p:spPr>
            <a:xfrm>
              <a:off x="8937520" y="3490041"/>
              <a:ext cx="2239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pc="300" dirty="0">
                  <a:solidFill>
                    <a:schemeClr val="tx2"/>
                  </a:solidFill>
                  <a:latin typeface="Garamond" panose="02020404030301010803" pitchFamily="18" charset="0"/>
                  <a:ea typeface="Lato Light" panose="020F0502020204030203" pitchFamily="34" charset="0"/>
                  <a:cs typeface="Lato Light" panose="020F0502020204030203" pitchFamily="34" charset="0"/>
                </a:rPr>
                <a:t>COLABORATIN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225D2B45-0CF5-4632-AED8-F1AA1F39D206}"/>
                </a:ext>
              </a:extLst>
            </p:cNvPr>
            <p:cNvSpPr txBox="1"/>
            <p:nvPr/>
          </p:nvSpPr>
          <p:spPr>
            <a:xfrm>
              <a:off x="6914395" y="3092365"/>
              <a:ext cx="8290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tx2"/>
                  </a:solidFill>
                  <a:latin typeface="Garamond" panose="02020404030301010803" pitchFamily="18" charset="0"/>
                  <a:ea typeface="Lato Light" panose="020F0502020204030203" pitchFamily="34" charset="0"/>
                  <a:cs typeface="Lato Light" panose="020F0502020204030203" pitchFamily="34" charset="0"/>
                </a:rPr>
                <a:t>4.765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F9E6F28-A846-44BA-9132-F7FF764F7242}"/>
                </a:ext>
              </a:extLst>
            </p:cNvPr>
            <p:cNvSpPr txBox="1"/>
            <p:nvPr/>
          </p:nvSpPr>
          <p:spPr>
            <a:xfrm>
              <a:off x="6618321" y="3461655"/>
              <a:ext cx="14212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pc="300" dirty="0">
                  <a:solidFill>
                    <a:schemeClr val="tx2"/>
                  </a:solidFill>
                  <a:latin typeface="Garamond" panose="02020404030301010803" pitchFamily="18" charset="0"/>
                  <a:ea typeface="Lato Light" panose="020F0502020204030203" pitchFamily="34" charset="0"/>
                  <a:cs typeface="Lato Light" panose="020F0502020204030203" pitchFamily="34" charset="0"/>
                </a:rPr>
                <a:t>PROJECT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5C20E929-7BAF-421D-AEEC-115B21FDA549}"/>
                </a:ext>
              </a:extLst>
            </p:cNvPr>
            <p:cNvSpPr txBox="1"/>
            <p:nvPr/>
          </p:nvSpPr>
          <p:spPr>
            <a:xfrm>
              <a:off x="9646607" y="5035348"/>
              <a:ext cx="8290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tx2"/>
                  </a:solidFill>
                  <a:latin typeface="Garamond" panose="02020404030301010803" pitchFamily="18" charset="0"/>
                  <a:ea typeface="Lato Light" panose="020F0502020204030203" pitchFamily="34" charset="0"/>
                  <a:cs typeface="Lato Light" panose="020F0502020204030203" pitchFamily="34" charset="0"/>
                </a:rPr>
                <a:t>3.465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926D9475-9D25-475A-AA6D-4B0A793A2AC7}"/>
                </a:ext>
              </a:extLst>
            </p:cNvPr>
            <p:cNvSpPr txBox="1"/>
            <p:nvPr/>
          </p:nvSpPr>
          <p:spPr>
            <a:xfrm>
              <a:off x="9350535" y="5457918"/>
              <a:ext cx="14212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pc="300" dirty="0">
                  <a:solidFill>
                    <a:schemeClr val="tx2"/>
                  </a:solidFill>
                  <a:latin typeface="Garamond" panose="02020404030301010803" pitchFamily="18" charset="0"/>
                  <a:ea typeface="Lato Light" panose="020F0502020204030203" pitchFamily="34" charset="0"/>
                  <a:cs typeface="Lato Light" panose="020F0502020204030203" pitchFamily="34" charset="0"/>
                </a:rPr>
                <a:t>PROJECT</a:t>
              </a:r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9A549CC1-F462-4729-8836-7679338506BB}"/>
                </a:ext>
              </a:extLst>
            </p:cNvPr>
            <p:cNvGrpSpPr/>
            <p:nvPr/>
          </p:nvGrpSpPr>
          <p:grpSpPr>
            <a:xfrm>
              <a:off x="9842381" y="2610075"/>
              <a:ext cx="452558" cy="424708"/>
              <a:chOff x="3081338" y="1703388"/>
              <a:chExt cx="309563" cy="290513"/>
            </a:xfrm>
            <a:solidFill>
              <a:schemeClr val="accent1"/>
            </a:solidFill>
          </p:grpSpPr>
          <p:sp>
            <p:nvSpPr>
              <p:cNvPr id="24" name="Freeform 289">
                <a:extLst>
                  <a:ext uri="{FF2B5EF4-FFF2-40B4-BE49-F238E27FC236}">
                    <a16:creationId xmlns:a16="http://schemas.microsoft.com/office/drawing/2014/main" id="{D9126208-0F78-4068-A4C4-5D3AC2C6A0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54363" y="1703388"/>
                <a:ext cx="163513" cy="9525"/>
              </a:xfrm>
              <a:custGeom>
                <a:avLst/>
                <a:gdLst/>
                <a:ahLst/>
                <a:cxnLst>
                  <a:cxn ang="0">
                    <a:pos x="70" y="4"/>
                  </a:cxn>
                  <a:cxn ang="0">
                    <a:pos x="72" y="2"/>
                  </a:cxn>
                  <a:cxn ang="0">
                    <a:pos x="70" y="0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2" y="4"/>
                  </a:cxn>
                  <a:cxn ang="0">
                    <a:pos x="70" y="4"/>
                  </a:cxn>
                </a:cxnLst>
                <a:rect l="0" t="0" r="r" b="b"/>
                <a:pathLst>
                  <a:path w="72" h="4">
                    <a:moveTo>
                      <a:pt x="70" y="4"/>
                    </a:moveTo>
                    <a:cubicBezTo>
                      <a:pt x="71" y="4"/>
                      <a:pt x="72" y="3"/>
                      <a:pt x="72" y="2"/>
                    </a:cubicBezTo>
                    <a:cubicBezTo>
                      <a:pt x="72" y="1"/>
                      <a:pt x="71" y="0"/>
                      <a:pt x="70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lnTo>
                      <a:pt x="70" y="4"/>
                    </a:lnTo>
                    <a:close/>
                  </a:path>
                </a:pathLst>
              </a:custGeom>
              <a:grpFill/>
              <a:ln w="12700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chemeClr val="tx2"/>
                  </a:solidFill>
                  <a:latin typeface="Garamond" panose="02020404030301010803" pitchFamily="18" charset="0"/>
                  <a:ea typeface="Lato Light" panose="020F0502020204030203" pitchFamily="34" charset="0"/>
                  <a:cs typeface="Lato Light" panose="020F0502020204030203" pitchFamily="34" charset="0"/>
                </a:endParaRPr>
              </a:p>
            </p:txBody>
          </p:sp>
          <p:sp>
            <p:nvSpPr>
              <p:cNvPr id="25" name="Freeform 290">
                <a:extLst>
                  <a:ext uri="{FF2B5EF4-FFF2-40B4-BE49-F238E27FC236}">
                    <a16:creationId xmlns:a16="http://schemas.microsoft.com/office/drawing/2014/main" id="{D8A906F7-398A-4D64-9607-C0FE86B0F13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081338" y="1722438"/>
                <a:ext cx="309563" cy="227013"/>
              </a:xfrm>
              <a:custGeom>
                <a:avLst/>
                <a:gdLst/>
                <a:ahLst/>
                <a:cxnLst>
                  <a:cxn ang="0">
                    <a:pos x="102" y="0"/>
                  </a:cxn>
                  <a:cxn ang="0">
                    <a:pos x="34" y="0"/>
                  </a:cxn>
                  <a:cxn ang="0">
                    <a:pos x="26" y="0"/>
                  </a:cxn>
                  <a:cxn ang="0">
                    <a:pos x="4" y="9"/>
                  </a:cxn>
                  <a:cxn ang="0">
                    <a:pos x="2" y="27"/>
                  </a:cxn>
                  <a:cxn ang="0">
                    <a:pos x="25" y="56"/>
                  </a:cxn>
                  <a:cxn ang="0">
                    <a:pos x="26" y="56"/>
                  </a:cxn>
                  <a:cxn ang="0">
                    <a:pos x="28" y="55"/>
                  </a:cxn>
                  <a:cxn ang="0">
                    <a:pos x="27" y="52"/>
                  </a:cxn>
                  <a:cxn ang="0">
                    <a:pos x="6" y="25"/>
                  </a:cxn>
                  <a:cxn ang="0">
                    <a:pos x="7" y="11"/>
                  </a:cxn>
                  <a:cxn ang="0">
                    <a:pos x="26" y="4"/>
                  </a:cxn>
                  <a:cxn ang="0">
                    <a:pos x="32" y="4"/>
                  </a:cxn>
                  <a:cxn ang="0">
                    <a:pos x="32" y="42"/>
                  </a:cxn>
                  <a:cxn ang="0">
                    <a:pos x="64" y="87"/>
                  </a:cxn>
                  <a:cxn ang="0">
                    <a:pos x="64" y="88"/>
                  </a:cxn>
                  <a:cxn ang="0">
                    <a:pos x="64" y="98"/>
                  </a:cxn>
                  <a:cxn ang="0">
                    <a:pos x="66" y="100"/>
                  </a:cxn>
                  <a:cxn ang="0">
                    <a:pos x="68" y="98"/>
                  </a:cxn>
                  <a:cxn ang="0">
                    <a:pos x="68" y="88"/>
                  </a:cxn>
                  <a:cxn ang="0">
                    <a:pos x="68" y="87"/>
                  </a:cxn>
                  <a:cxn ang="0">
                    <a:pos x="104" y="42"/>
                  </a:cxn>
                  <a:cxn ang="0">
                    <a:pos x="104" y="4"/>
                  </a:cxn>
                  <a:cxn ang="0">
                    <a:pos x="110" y="4"/>
                  </a:cxn>
                  <a:cxn ang="0">
                    <a:pos x="129" y="11"/>
                  </a:cxn>
                  <a:cxn ang="0">
                    <a:pos x="130" y="25"/>
                  </a:cxn>
                  <a:cxn ang="0">
                    <a:pos x="109" y="52"/>
                  </a:cxn>
                  <a:cxn ang="0">
                    <a:pos x="108" y="55"/>
                  </a:cxn>
                  <a:cxn ang="0">
                    <a:pos x="110" y="56"/>
                  </a:cxn>
                  <a:cxn ang="0">
                    <a:pos x="111" y="56"/>
                  </a:cxn>
                  <a:cxn ang="0">
                    <a:pos x="134" y="27"/>
                  </a:cxn>
                  <a:cxn ang="0">
                    <a:pos x="132" y="9"/>
                  </a:cxn>
                  <a:cxn ang="0">
                    <a:pos x="110" y="0"/>
                  </a:cxn>
                  <a:cxn ang="0">
                    <a:pos x="102" y="0"/>
                  </a:cxn>
                  <a:cxn ang="0">
                    <a:pos x="100" y="42"/>
                  </a:cxn>
                  <a:cxn ang="0">
                    <a:pos x="66" y="84"/>
                  </a:cxn>
                  <a:cxn ang="0">
                    <a:pos x="36" y="42"/>
                  </a:cxn>
                  <a:cxn ang="0">
                    <a:pos x="36" y="4"/>
                  </a:cxn>
                  <a:cxn ang="0">
                    <a:pos x="100" y="4"/>
                  </a:cxn>
                  <a:cxn ang="0">
                    <a:pos x="100" y="42"/>
                  </a:cxn>
                </a:cxnLst>
                <a:rect l="0" t="0" r="r" b="b"/>
                <a:pathLst>
                  <a:path w="136" h="100">
                    <a:moveTo>
                      <a:pt x="102" y="0"/>
                    </a:moveTo>
                    <a:cubicBezTo>
                      <a:pt x="34" y="0"/>
                      <a:pt x="34" y="0"/>
                      <a:pt x="34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13" y="0"/>
                      <a:pt x="7" y="5"/>
                      <a:pt x="4" y="9"/>
                    </a:cubicBezTo>
                    <a:cubicBezTo>
                      <a:pt x="0" y="13"/>
                      <a:pt x="0" y="20"/>
                      <a:pt x="2" y="27"/>
                    </a:cubicBezTo>
                    <a:cubicBezTo>
                      <a:pt x="6" y="37"/>
                      <a:pt x="17" y="50"/>
                      <a:pt x="25" y="56"/>
                    </a:cubicBezTo>
                    <a:cubicBezTo>
                      <a:pt x="25" y="56"/>
                      <a:pt x="26" y="56"/>
                      <a:pt x="26" y="56"/>
                    </a:cubicBezTo>
                    <a:cubicBezTo>
                      <a:pt x="27" y="56"/>
                      <a:pt x="27" y="56"/>
                      <a:pt x="28" y="55"/>
                    </a:cubicBezTo>
                    <a:cubicBezTo>
                      <a:pt x="28" y="54"/>
                      <a:pt x="28" y="53"/>
                      <a:pt x="27" y="52"/>
                    </a:cubicBezTo>
                    <a:cubicBezTo>
                      <a:pt x="21" y="47"/>
                      <a:pt x="9" y="35"/>
                      <a:pt x="6" y="25"/>
                    </a:cubicBezTo>
                    <a:cubicBezTo>
                      <a:pt x="4" y="20"/>
                      <a:pt x="4" y="15"/>
                      <a:pt x="7" y="11"/>
                    </a:cubicBezTo>
                    <a:cubicBezTo>
                      <a:pt x="10" y="6"/>
                      <a:pt x="17" y="4"/>
                      <a:pt x="26" y="4"/>
                    </a:cubicBezTo>
                    <a:cubicBezTo>
                      <a:pt x="32" y="4"/>
                      <a:pt x="32" y="4"/>
                      <a:pt x="32" y="4"/>
                    </a:cubicBezTo>
                    <a:cubicBezTo>
                      <a:pt x="32" y="42"/>
                      <a:pt x="32" y="42"/>
                      <a:pt x="32" y="42"/>
                    </a:cubicBezTo>
                    <a:cubicBezTo>
                      <a:pt x="32" y="69"/>
                      <a:pt x="59" y="84"/>
                      <a:pt x="64" y="87"/>
                    </a:cubicBezTo>
                    <a:cubicBezTo>
                      <a:pt x="64" y="88"/>
                      <a:pt x="64" y="88"/>
                      <a:pt x="64" y="88"/>
                    </a:cubicBezTo>
                    <a:cubicBezTo>
                      <a:pt x="64" y="98"/>
                      <a:pt x="64" y="98"/>
                      <a:pt x="64" y="98"/>
                    </a:cubicBezTo>
                    <a:cubicBezTo>
                      <a:pt x="64" y="99"/>
                      <a:pt x="65" y="100"/>
                      <a:pt x="66" y="100"/>
                    </a:cubicBezTo>
                    <a:cubicBezTo>
                      <a:pt x="67" y="100"/>
                      <a:pt x="68" y="99"/>
                      <a:pt x="68" y="98"/>
                    </a:cubicBezTo>
                    <a:cubicBezTo>
                      <a:pt x="68" y="88"/>
                      <a:pt x="68" y="88"/>
                      <a:pt x="68" y="88"/>
                    </a:cubicBezTo>
                    <a:cubicBezTo>
                      <a:pt x="68" y="88"/>
                      <a:pt x="68" y="88"/>
                      <a:pt x="68" y="87"/>
                    </a:cubicBezTo>
                    <a:cubicBezTo>
                      <a:pt x="74" y="84"/>
                      <a:pt x="104" y="69"/>
                      <a:pt x="104" y="42"/>
                    </a:cubicBezTo>
                    <a:cubicBezTo>
                      <a:pt x="104" y="4"/>
                      <a:pt x="104" y="4"/>
                      <a:pt x="104" y="4"/>
                    </a:cubicBezTo>
                    <a:cubicBezTo>
                      <a:pt x="110" y="4"/>
                      <a:pt x="110" y="4"/>
                      <a:pt x="110" y="4"/>
                    </a:cubicBezTo>
                    <a:cubicBezTo>
                      <a:pt x="119" y="4"/>
                      <a:pt x="126" y="6"/>
                      <a:pt x="129" y="11"/>
                    </a:cubicBezTo>
                    <a:cubicBezTo>
                      <a:pt x="132" y="15"/>
                      <a:pt x="132" y="20"/>
                      <a:pt x="130" y="25"/>
                    </a:cubicBezTo>
                    <a:cubicBezTo>
                      <a:pt x="128" y="33"/>
                      <a:pt x="115" y="48"/>
                      <a:pt x="109" y="52"/>
                    </a:cubicBezTo>
                    <a:cubicBezTo>
                      <a:pt x="108" y="53"/>
                      <a:pt x="108" y="54"/>
                      <a:pt x="108" y="55"/>
                    </a:cubicBezTo>
                    <a:cubicBezTo>
                      <a:pt x="109" y="56"/>
                      <a:pt x="109" y="56"/>
                      <a:pt x="110" y="56"/>
                    </a:cubicBezTo>
                    <a:cubicBezTo>
                      <a:pt x="110" y="56"/>
                      <a:pt x="111" y="56"/>
                      <a:pt x="111" y="56"/>
                    </a:cubicBezTo>
                    <a:cubicBezTo>
                      <a:pt x="118" y="50"/>
                      <a:pt x="131" y="35"/>
                      <a:pt x="134" y="27"/>
                    </a:cubicBezTo>
                    <a:cubicBezTo>
                      <a:pt x="136" y="20"/>
                      <a:pt x="136" y="13"/>
                      <a:pt x="132" y="9"/>
                    </a:cubicBezTo>
                    <a:cubicBezTo>
                      <a:pt x="129" y="5"/>
                      <a:pt x="123" y="0"/>
                      <a:pt x="110" y="0"/>
                    </a:cubicBezTo>
                    <a:lnTo>
                      <a:pt x="102" y="0"/>
                    </a:lnTo>
                    <a:close/>
                    <a:moveTo>
                      <a:pt x="100" y="42"/>
                    </a:moveTo>
                    <a:cubicBezTo>
                      <a:pt x="100" y="66"/>
                      <a:pt x="71" y="81"/>
                      <a:pt x="66" y="84"/>
                    </a:cubicBezTo>
                    <a:cubicBezTo>
                      <a:pt x="61" y="81"/>
                      <a:pt x="36" y="66"/>
                      <a:pt x="36" y="42"/>
                    </a:cubicBezTo>
                    <a:cubicBezTo>
                      <a:pt x="36" y="4"/>
                      <a:pt x="36" y="4"/>
                      <a:pt x="36" y="4"/>
                    </a:cubicBezTo>
                    <a:cubicBezTo>
                      <a:pt x="100" y="4"/>
                      <a:pt x="100" y="4"/>
                      <a:pt x="100" y="4"/>
                    </a:cubicBezTo>
                    <a:lnTo>
                      <a:pt x="100" y="42"/>
                    </a:lnTo>
                    <a:close/>
                  </a:path>
                </a:pathLst>
              </a:custGeom>
              <a:grpFill/>
              <a:ln w="12700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chemeClr val="tx2"/>
                  </a:solidFill>
                  <a:latin typeface="Garamond" panose="02020404030301010803" pitchFamily="18" charset="0"/>
                  <a:ea typeface="Lato Light" panose="020F0502020204030203" pitchFamily="34" charset="0"/>
                  <a:cs typeface="Lato Light" panose="020F0502020204030203" pitchFamily="34" charset="0"/>
                </a:endParaRPr>
              </a:p>
            </p:txBody>
          </p:sp>
          <p:sp>
            <p:nvSpPr>
              <p:cNvPr id="26" name="Freeform 291">
                <a:extLst>
                  <a:ext uri="{FF2B5EF4-FFF2-40B4-BE49-F238E27FC236}">
                    <a16:creationId xmlns:a16="http://schemas.microsoft.com/office/drawing/2014/main" id="{4803934E-4137-430C-981C-07D956259DB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163888" y="1957388"/>
                <a:ext cx="134938" cy="36513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0" y="8"/>
                  </a:cxn>
                  <a:cxn ang="0">
                    <a:pos x="0" y="14"/>
                  </a:cxn>
                  <a:cxn ang="0">
                    <a:pos x="2" y="16"/>
                  </a:cxn>
                  <a:cxn ang="0">
                    <a:pos x="58" y="16"/>
                  </a:cxn>
                  <a:cxn ang="0">
                    <a:pos x="60" y="14"/>
                  </a:cxn>
                  <a:cxn ang="0">
                    <a:pos x="60" y="8"/>
                  </a:cxn>
                  <a:cxn ang="0">
                    <a:pos x="52" y="0"/>
                  </a:cxn>
                  <a:cxn ang="0">
                    <a:pos x="8" y="0"/>
                  </a:cxn>
                  <a:cxn ang="0">
                    <a:pos x="56" y="8"/>
                  </a:cxn>
                  <a:cxn ang="0">
                    <a:pos x="56" y="12"/>
                  </a:cxn>
                  <a:cxn ang="0">
                    <a:pos x="4" y="12"/>
                  </a:cxn>
                  <a:cxn ang="0">
                    <a:pos x="4" y="8"/>
                  </a:cxn>
                  <a:cxn ang="0">
                    <a:pos x="8" y="4"/>
                  </a:cxn>
                  <a:cxn ang="0">
                    <a:pos x="52" y="4"/>
                  </a:cxn>
                  <a:cxn ang="0">
                    <a:pos x="56" y="8"/>
                  </a:cxn>
                </a:cxnLst>
                <a:rect l="0" t="0" r="r" b="b"/>
                <a:pathLst>
                  <a:path w="60" h="16">
                    <a:moveTo>
                      <a:pt x="8" y="0"/>
                    </a:moveTo>
                    <a:cubicBezTo>
                      <a:pt x="3" y="0"/>
                      <a:pt x="0" y="3"/>
                      <a:pt x="0" y="8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5"/>
                      <a:pt x="1" y="16"/>
                      <a:pt x="2" y="16"/>
                    </a:cubicBezTo>
                    <a:cubicBezTo>
                      <a:pt x="58" y="16"/>
                      <a:pt x="58" y="16"/>
                      <a:pt x="58" y="16"/>
                    </a:cubicBezTo>
                    <a:cubicBezTo>
                      <a:pt x="59" y="16"/>
                      <a:pt x="60" y="15"/>
                      <a:pt x="60" y="14"/>
                    </a:cubicBezTo>
                    <a:cubicBezTo>
                      <a:pt x="60" y="8"/>
                      <a:pt x="60" y="8"/>
                      <a:pt x="60" y="8"/>
                    </a:cubicBezTo>
                    <a:cubicBezTo>
                      <a:pt x="60" y="4"/>
                      <a:pt x="56" y="0"/>
                      <a:pt x="52" y="0"/>
                    </a:cubicBezTo>
                    <a:lnTo>
                      <a:pt x="8" y="0"/>
                    </a:lnTo>
                    <a:close/>
                    <a:moveTo>
                      <a:pt x="56" y="8"/>
                    </a:moveTo>
                    <a:cubicBezTo>
                      <a:pt x="56" y="12"/>
                      <a:pt x="56" y="12"/>
                      <a:pt x="56" y="12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6"/>
                      <a:pt x="6" y="4"/>
                      <a:pt x="8" y="4"/>
                    </a:cubicBezTo>
                    <a:cubicBezTo>
                      <a:pt x="52" y="4"/>
                      <a:pt x="52" y="4"/>
                      <a:pt x="52" y="4"/>
                    </a:cubicBezTo>
                    <a:cubicBezTo>
                      <a:pt x="54" y="4"/>
                      <a:pt x="56" y="6"/>
                      <a:pt x="56" y="8"/>
                    </a:cubicBezTo>
                    <a:close/>
                  </a:path>
                </a:pathLst>
              </a:custGeom>
              <a:grpFill/>
              <a:ln w="12700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chemeClr val="tx2"/>
                  </a:solidFill>
                  <a:latin typeface="Garamond" panose="02020404030301010803" pitchFamily="18" charset="0"/>
                  <a:ea typeface="Lato Light" panose="020F0502020204030203" pitchFamily="34" charset="0"/>
                  <a:cs typeface="Lato Light" panose="020F0502020204030203" pitchFamily="34" charset="0"/>
                </a:endParaRPr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401ECC97-E8D5-4749-A928-DAB98E015582}"/>
                </a:ext>
              </a:extLst>
            </p:cNvPr>
            <p:cNvGrpSpPr/>
            <p:nvPr/>
          </p:nvGrpSpPr>
          <p:grpSpPr>
            <a:xfrm>
              <a:off x="7146750" y="2610075"/>
              <a:ext cx="364365" cy="424708"/>
              <a:chOff x="3689351" y="1703388"/>
              <a:chExt cx="249237" cy="290513"/>
            </a:xfrm>
            <a:solidFill>
              <a:schemeClr val="accent1"/>
            </a:solidFill>
          </p:grpSpPr>
          <p:sp>
            <p:nvSpPr>
              <p:cNvPr id="28" name="Freeform 292">
                <a:extLst>
                  <a:ext uri="{FF2B5EF4-FFF2-40B4-BE49-F238E27FC236}">
                    <a16:creationId xmlns:a16="http://schemas.microsoft.com/office/drawing/2014/main" id="{F8FAA6A9-E032-42B8-8D0B-E806F5D4F72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08401" y="1712913"/>
                <a:ext cx="127000" cy="163513"/>
              </a:xfrm>
              <a:custGeom>
                <a:avLst/>
                <a:gdLst/>
                <a:ahLst/>
                <a:cxnLst>
                  <a:cxn ang="0">
                    <a:pos x="46" y="0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0" y="62"/>
                  </a:cxn>
                  <a:cxn ang="0">
                    <a:pos x="2" y="64"/>
                  </a:cxn>
                  <a:cxn ang="0">
                    <a:pos x="46" y="64"/>
                  </a:cxn>
                  <a:cxn ang="0">
                    <a:pos x="52" y="70"/>
                  </a:cxn>
                  <a:cxn ang="0">
                    <a:pos x="54" y="72"/>
                  </a:cxn>
                  <a:cxn ang="0">
                    <a:pos x="56" y="70"/>
                  </a:cxn>
                  <a:cxn ang="0">
                    <a:pos x="56" y="10"/>
                  </a:cxn>
                  <a:cxn ang="0">
                    <a:pos x="46" y="0"/>
                  </a:cxn>
                  <a:cxn ang="0">
                    <a:pos x="52" y="62"/>
                  </a:cxn>
                  <a:cxn ang="0">
                    <a:pos x="46" y="60"/>
                  </a:cxn>
                  <a:cxn ang="0">
                    <a:pos x="4" y="60"/>
                  </a:cxn>
                  <a:cxn ang="0">
                    <a:pos x="4" y="4"/>
                  </a:cxn>
                  <a:cxn ang="0">
                    <a:pos x="46" y="4"/>
                  </a:cxn>
                  <a:cxn ang="0">
                    <a:pos x="52" y="10"/>
                  </a:cxn>
                  <a:cxn ang="0">
                    <a:pos x="52" y="62"/>
                  </a:cxn>
                </a:cxnLst>
                <a:rect l="0" t="0" r="r" b="b"/>
                <a:pathLst>
                  <a:path w="56" h="72">
                    <a:moveTo>
                      <a:pt x="46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3"/>
                      <a:pt x="1" y="64"/>
                      <a:pt x="2" y="64"/>
                    </a:cubicBezTo>
                    <a:cubicBezTo>
                      <a:pt x="46" y="64"/>
                      <a:pt x="46" y="64"/>
                      <a:pt x="46" y="64"/>
                    </a:cubicBezTo>
                    <a:cubicBezTo>
                      <a:pt x="47" y="64"/>
                      <a:pt x="52" y="64"/>
                      <a:pt x="52" y="70"/>
                    </a:cubicBezTo>
                    <a:cubicBezTo>
                      <a:pt x="52" y="71"/>
                      <a:pt x="53" y="72"/>
                      <a:pt x="54" y="72"/>
                    </a:cubicBezTo>
                    <a:cubicBezTo>
                      <a:pt x="55" y="72"/>
                      <a:pt x="56" y="71"/>
                      <a:pt x="56" y="70"/>
                    </a:cubicBezTo>
                    <a:cubicBezTo>
                      <a:pt x="56" y="10"/>
                      <a:pt x="56" y="10"/>
                      <a:pt x="56" y="10"/>
                    </a:cubicBezTo>
                    <a:cubicBezTo>
                      <a:pt x="56" y="7"/>
                      <a:pt x="54" y="0"/>
                      <a:pt x="46" y="0"/>
                    </a:cubicBezTo>
                    <a:close/>
                    <a:moveTo>
                      <a:pt x="52" y="62"/>
                    </a:moveTo>
                    <a:cubicBezTo>
                      <a:pt x="50" y="60"/>
                      <a:pt x="48" y="60"/>
                      <a:pt x="46" y="60"/>
                    </a:cubicBezTo>
                    <a:cubicBezTo>
                      <a:pt x="4" y="60"/>
                      <a:pt x="4" y="60"/>
                      <a:pt x="4" y="60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6" y="4"/>
                      <a:pt x="46" y="4"/>
                      <a:pt x="46" y="4"/>
                    </a:cubicBezTo>
                    <a:cubicBezTo>
                      <a:pt x="52" y="4"/>
                      <a:pt x="52" y="9"/>
                      <a:pt x="52" y="10"/>
                    </a:cubicBezTo>
                    <a:lnTo>
                      <a:pt x="52" y="62"/>
                    </a:lnTo>
                    <a:close/>
                  </a:path>
                </a:pathLst>
              </a:custGeom>
              <a:grpFill/>
              <a:ln w="12700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chemeClr val="tx2"/>
                  </a:solidFill>
                  <a:latin typeface="Garamond" panose="02020404030301010803" pitchFamily="18" charset="0"/>
                  <a:ea typeface="Lato Light" panose="020F0502020204030203" pitchFamily="34" charset="0"/>
                  <a:cs typeface="Lato Light" panose="020F0502020204030203" pitchFamily="34" charset="0"/>
                </a:endParaRPr>
              </a:p>
            </p:txBody>
          </p:sp>
          <p:sp>
            <p:nvSpPr>
              <p:cNvPr id="29" name="Freeform 293">
                <a:extLst>
                  <a:ext uri="{FF2B5EF4-FFF2-40B4-BE49-F238E27FC236}">
                    <a16:creationId xmlns:a16="http://schemas.microsoft.com/office/drawing/2014/main" id="{DDFC4EE2-EEB3-4E29-94A2-54DB201C1B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9838" y="1739900"/>
                <a:ext cx="158750" cy="163513"/>
              </a:xfrm>
              <a:custGeom>
                <a:avLst/>
                <a:gdLst/>
                <a:ahLst/>
                <a:cxnLst>
                  <a:cxn ang="0">
                    <a:pos x="65" y="68"/>
                  </a:cxn>
                  <a:cxn ang="0">
                    <a:pos x="10" y="68"/>
                  </a:cxn>
                  <a:cxn ang="0">
                    <a:pos x="5" y="66"/>
                  </a:cxn>
                  <a:cxn ang="0">
                    <a:pos x="4" y="62"/>
                  </a:cxn>
                  <a:cxn ang="0">
                    <a:pos x="2" y="60"/>
                  </a:cxn>
                  <a:cxn ang="0">
                    <a:pos x="0" y="62"/>
                  </a:cxn>
                  <a:cxn ang="0">
                    <a:pos x="3" y="69"/>
                  </a:cxn>
                  <a:cxn ang="0">
                    <a:pos x="10" y="72"/>
                  </a:cxn>
                  <a:cxn ang="0">
                    <a:pos x="10" y="72"/>
                  </a:cxn>
                  <a:cxn ang="0">
                    <a:pos x="65" y="72"/>
                  </a:cxn>
                  <a:cxn ang="0">
                    <a:pos x="69" y="70"/>
                  </a:cxn>
                  <a:cxn ang="0">
                    <a:pos x="70" y="66"/>
                  </a:cxn>
                  <a:cxn ang="0">
                    <a:pos x="52" y="38"/>
                  </a:cxn>
                  <a:cxn ang="0">
                    <a:pos x="70" y="6"/>
                  </a:cxn>
                  <a:cxn ang="0">
                    <a:pos x="69" y="2"/>
                  </a:cxn>
                  <a:cxn ang="0">
                    <a:pos x="65" y="0"/>
                  </a:cxn>
                  <a:cxn ang="0">
                    <a:pos x="30" y="0"/>
                  </a:cxn>
                  <a:cxn ang="0">
                    <a:pos x="28" y="2"/>
                  </a:cxn>
                  <a:cxn ang="0">
                    <a:pos x="30" y="4"/>
                  </a:cxn>
                  <a:cxn ang="0">
                    <a:pos x="65" y="4"/>
                  </a:cxn>
                  <a:cxn ang="0">
                    <a:pos x="66" y="4"/>
                  </a:cxn>
                  <a:cxn ang="0">
                    <a:pos x="66" y="5"/>
                  </a:cxn>
                  <a:cxn ang="0">
                    <a:pos x="48" y="37"/>
                  </a:cxn>
                  <a:cxn ang="0">
                    <a:pos x="48" y="39"/>
                  </a:cxn>
                  <a:cxn ang="0">
                    <a:pos x="66" y="67"/>
                  </a:cxn>
                  <a:cxn ang="0">
                    <a:pos x="66" y="68"/>
                  </a:cxn>
                  <a:cxn ang="0">
                    <a:pos x="65" y="68"/>
                  </a:cxn>
                </a:cxnLst>
                <a:rect l="0" t="0" r="r" b="b"/>
                <a:pathLst>
                  <a:path w="70" h="72">
                    <a:moveTo>
                      <a:pt x="65" y="68"/>
                    </a:moveTo>
                    <a:cubicBezTo>
                      <a:pt x="10" y="68"/>
                      <a:pt x="10" y="68"/>
                      <a:pt x="10" y="68"/>
                    </a:cubicBezTo>
                    <a:cubicBezTo>
                      <a:pt x="10" y="68"/>
                      <a:pt x="7" y="68"/>
                      <a:pt x="5" y="66"/>
                    </a:cubicBezTo>
                    <a:cubicBezTo>
                      <a:pt x="4" y="65"/>
                      <a:pt x="4" y="64"/>
                      <a:pt x="4" y="62"/>
                    </a:cubicBezTo>
                    <a:cubicBezTo>
                      <a:pt x="4" y="61"/>
                      <a:pt x="3" y="60"/>
                      <a:pt x="2" y="60"/>
                    </a:cubicBezTo>
                    <a:cubicBezTo>
                      <a:pt x="1" y="60"/>
                      <a:pt x="0" y="61"/>
                      <a:pt x="0" y="62"/>
                    </a:cubicBezTo>
                    <a:cubicBezTo>
                      <a:pt x="0" y="65"/>
                      <a:pt x="1" y="67"/>
                      <a:pt x="3" y="69"/>
                    </a:cubicBezTo>
                    <a:cubicBezTo>
                      <a:pt x="5" y="72"/>
                      <a:pt x="9" y="72"/>
                      <a:pt x="10" y="72"/>
                    </a:cubicBezTo>
                    <a:cubicBezTo>
                      <a:pt x="10" y="72"/>
                      <a:pt x="10" y="72"/>
                      <a:pt x="10" y="72"/>
                    </a:cubicBezTo>
                    <a:cubicBezTo>
                      <a:pt x="65" y="72"/>
                      <a:pt x="65" y="72"/>
                      <a:pt x="65" y="72"/>
                    </a:cubicBezTo>
                    <a:cubicBezTo>
                      <a:pt x="67" y="72"/>
                      <a:pt x="68" y="71"/>
                      <a:pt x="69" y="70"/>
                    </a:cubicBezTo>
                    <a:cubicBezTo>
                      <a:pt x="70" y="69"/>
                      <a:pt x="70" y="67"/>
                      <a:pt x="70" y="66"/>
                    </a:cubicBezTo>
                    <a:cubicBezTo>
                      <a:pt x="68" y="58"/>
                      <a:pt x="56" y="42"/>
                      <a:pt x="52" y="38"/>
                    </a:cubicBezTo>
                    <a:cubicBezTo>
                      <a:pt x="55" y="33"/>
                      <a:pt x="68" y="14"/>
                      <a:pt x="70" y="6"/>
                    </a:cubicBezTo>
                    <a:cubicBezTo>
                      <a:pt x="70" y="5"/>
                      <a:pt x="70" y="3"/>
                      <a:pt x="69" y="2"/>
                    </a:cubicBezTo>
                    <a:cubicBezTo>
                      <a:pt x="68" y="1"/>
                      <a:pt x="67" y="0"/>
                      <a:pt x="65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29" y="0"/>
                      <a:pt x="28" y="1"/>
                      <a:pt x="28" y="2"/>
                    </a:cubicBezTo>
                    <a:cubicBezTo>
                      <a:pt x="28" y="3"/>
                      <a:pt x="29" y="4"/>
                      <a:pt x="30" y="4"/>
                    </a:cubicBezTo>
                    <a:cubicBezTo>
                      <a:pt x="65" y="4"/>
                      <a:pt x="65" y="4"/>
                      <a:pt x="65" y="4"/>
                    </a:cubicBezTo>
                    <a:cubicBezTo>
                      <a:pt x="66" y="4"/>
                      <a:pt x="66" y="4"/>
                      <a:pt x="66" y="4"/>
                    </a:cubicBezTo>
                    <a:cubicBezTo>
                      <a:pt x="66" y="4"/>
                      <a:pt x="66" y="5"/>
                      <a:pt x="66" y="5"/>
                    </a:cubicBezTo>
                    <a:cubicBezTo>
                      <a:pt x="64" y="13"/>
                      <a:pt x="48" y="36"/>
                      <a:pt x="48" y="37"/>
                    </a:cubicBezTo>
                    <a:cubicBezTo>
                      <a:pt x="48" y="37"/>
                      <a:pt x="48" y="38"/>
                      <a:pt x="48" y="39"/>
                    </a:cubicBezTo>
                    <a:cubicBezTo>
                      <a:pt x="48" y="39"/>
                      <a:pt x="64" y="59"/>
                      <a:pt x="66" y="67"/>
                    </a:cubicBezTo>
                    <a:cubicBezTo>
                      <a:pt x="66" y="67"/>
                      <a:pt x="66" y="68"/>
                      <a:pt x="66" y="68"/>
                    </a:cubicBezTo>
                    <a:cubicBezTo>
                      <a:pt x="66" y="68"/>
                      <a:pt x="66" y="68"/>
                      <a:pt x="65" y="68"/>
                    </a:cubicBezTo>
                    <a:close/>
                  </a:path>
                </a:pathLst>
              </a:custGeom>
              <a:grpFill/>
              <a:ln w="12700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chemeClr val="tx2"/>
                  </a:solidFill>
                  <a:latin typeface="Garamond" panose="02020404030301010803" pitchFamily="18" charset="0"/>
                  <a:ea typeface="Lato Light" panose="020F0502020204030203" pitchFamily="34" charset="0"/>
                  <a:cs typeface="Lato Light" panose="020F0502020204030203" pitchFamily="34" charset="0"/>
                </a:endParaRPr>
              </a:p>
            </p:txBody>
          </p:sp>
          <p:sp>
            <p:nvSpPr>
              <p:cNvPr id="30" name="Freeform 294">
                <a:extLst>
                  <a:ext uri="{FF2B5EF4-FFF2-40B4-BE49-F238E27FC236}">
                    <a16:creationId xmlns:a16="http://schemas.microsoft.com/office/drawing/2014/main" id="{23A6D266-781C-468F-AADF-93E73911A5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89351" y="1703388"/>
                <a:ext cx="9525" cy="290513"/>
              </a:xfrm>
              <a:custGeom>
                <a:avLst/>
                <a:gdLst/>
                <a:ahLst/>
                <a:cxnLst>
                  <a:cxn ang="0">
                    <a:pos x="4" y="126"/>
                  </a:cxn>
                  <a:cxn ang="0">
                    <a:pos x="4" y="2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0" y="126"/>
                  </a:cxn>
                  <a:cxn ang="0">
                    <a:pos x="2" y="128"/>
                  </a:cxn>
                  <a:cxn ang="0">
                    <a:pos x="4" y="126"/>
                  </a:cxn>
                </a:cxnLst>
                <a:rect l="0" t="0" r="r" b="b"/>
                <a:pathLst>
                  <a:path w="4" h="128">
                    <a:moveTo>
                      <a:pt x="4" y="126"/>
                    </a:move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3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0" y="127"/>
                      <a:pt x="1" y="128"/>
                      <a:pt x="2" y="128"/>
                    </a:cubicBezTo>
                    <a:cubicBezTo>
                      <a:pt x="3" y="128"/>
                      <a:pt x="4" y="127"/>
                      <a:pt x="4" y="126"/>
                    </a:cubicBezTo>
                    <a:close/>
                  </a:path>
                </a:pathLst>
              </a:custGeom>
              <a:grpFill/>
              <a:ln w="12700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chemeClr val="tx2"/>
                  </a:solidFill>
                  <a:latin typeface="Garamond" panose="02020404030301010803" pitchFamily="18" charset="0"/>
                  <a:ea typeface="Lato Light" panose="020F0502020204030203" pitchFamily="34" charset="0"/>
                  <a:cs typeface="Lato Light" panose="020F0502020204030203" pitchFamily="34" charset="0"/>
                </a:endParaRPr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89E880DA-32E9-42F0-8B0D-673F93BD4A6D}"/>
                </a:ext>
              </a:extLst>
            </p:cNvPr>
            <p:cNvGrpSpPr/>
            <p:nvPr/>
          </p:nvGrpSpPr>
          <p:grpSpPr>
            <a:xfrm>
              <a:off x="9922148" y="4586233"/>
              <a:ext cx="335350" cy="464918"/>
              <a:chOff x="3589338" y="2649538"/>
              <a:chExt cx="209550" cy="290513"/>
            </a:xfrm>
            <a:solidFill>
              <a:schemeClr val="accent1"/>
            </a:solidFill>
          </p:grpSpPr>
          <p:sp>
            <p:nvSpPr>
              <p:cNvPr id="33" name="Freeform 321">
                <a:extLst>
                  <a:ext uri="{FF2B5EF4-FFF2-40B4-BE49-F238E27FC236}">
                    <a16:creationId xmlns:a16="http://schemas.microsoft.com/office/drawing/2014/main" id="{2AC443A0-5DA7-4B72-BBC5-84FDF3E3157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679826" y="2649538"/>
                <a:ext cx="28575" cy="53975"/>
              </a:xfrm>
              <a:custGeom>
                <a:avLst/>
                <a:gdLst/>
                <a:ahLst/>
                <a:cxnLst>
                  <a:cxn ang="0">
                    <a:pos x="6" y="24"/>
                  </a:cxn>
                  <a:cxn ang="0">
                    <a:pos x="8" y="22"/>
                  </a:cxn>
                  <a:cxn ang="0">
                    <a:pos x="8" y="16"/>
                  </a:cxn>
                  <a:cxn ang="0">
                    <a:pos x="10" y="16"/>
                  </a:cxn>
                  <a:cxn ang="0">
                    <a:pos x="12" y="14"/>
                  </a:cxn>
                  <a:cxn ang="0">
                    <a:pos x="12" y="2"/>
                  </a:cxn>
                  <a:cxn ang="0">
                    <a:pos x="10" y="0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0" y="14"/>
                  </a:cxn>
                  <a:cxn ang="0">
                    <a:pos x="2" y="16"/>
                  </a:cxn>
                  <a:cxn ang="0">
                    <a:pos x="4" y="16"/>
                  </a:cxn>
                  <a:cxn ang="0">
                    <a:pos x="4" y="22"/>
                  </a:cxn>
                  <a:cxn ang="0">
                    <a:pos x="6" y="24"/>
                  </a:cxn>
                  <a:cxn ang="0">
                    <a:pos x="4" y="4"/>
                  </a:cxn>
                  <a:cxn ang="0">
                    <a:pos x="8" y="4"/>
                  </a:cxn>
                  <a:cxn ang="0">
                    <a:pos x="8" y="12"/>
                  </a:cxn>
                  <a:cxn ang="0">
                    <a:pos x="4" y="12"/>
                  </a:cxn>
                  <a:cxn ang="0">
                    <a:pos x="4" y="4"/>
                  </a:cxn>
                </a:cxnLst>
                <a:rect l="0" t="0" r="r" b="b"/>
                <a:pathLst>
                  <a:path w="12" h="24">
                    <a:moveTo>
                      <a:pt x="6" y="24"/>
                    </a:moveTo>
                    <a:cubicBezTo>
                      <a:pt x="7" y="24"/>
                      <a:pt x="8" y="23"/>
                      <a:pt x="8" y="22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11" y="16"/>
                      <a:pt x="12" y="15"/>
                      <a:pt x="12" y="14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1"/>
                      <a:pt x="11" y="0"/>
                      <a:pt x="10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5"/>
                      <a:pt x="1" y="16"/>
                      <a:pt x="2" y="16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4" y="23"/>
                      <a:pt x="5" y="24"/>
                      <a:pt x="6" y="24"/>
                    </a:cubicBezTo>
                    <a:close/>
                    <a:moveTo>
                      <a:pt x="4" y="4"/>
                    </a:moveTo>
                    <a:cubicBezTo>
                      <a:pt x="8" y="4"/>
                      <a:pt x="8" y="4"/>
                      <a:pt x="8" y="4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4" y="12"/>
                      <a:pt x="4" y="12"/>
                      <a:pt x="4" y="12"/>
                    </a:cubicBezTo>
                    <a:lnTo>
                      <a:pt x="4" y="4"/>
                    </a:lnTo>
                    <a:close/>
                  </a:path>
                </a:pathLst>
              </a:custGeom>
              <a:grpFill/>
              <a:ln w="12700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chemeClr val="tx2"/>
                  </a:solidFill>
                  <a:latin typeface="Garamond" panose="02020404030301010803" pitchFamily="18" charset="0"/>
                  <a:ea typeface="Lato Light" panose="020F0502020204030203" pitchFamily="34" charset="0"/>
                  <a:cs typeface="Lato Light" panose="020F0502020204030203" pitchFamily="34" charset="0"/>
                </a:endParaRPr>
              </a:p>
            </p:txBody>
          </p:sp>
          <p:sp>
            <p:nvSpPr>
              <p:cNvPr id="34" name="Freeform 322">
                <a:extLst>
                  <a:ext uri="{FF2B5EF4-FFF2-40B4-BE49-F238E27FC236}">
                    <a16:creationId xmlns:a16="http://schemas.microsoft.com/office/drawing/2014/main" id="{268CD659-BB34-42DF-BD2F-7F9FF026ACE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589338" y="2713038"/>
                <a:ext cx="209550" cy="227013"/>
              </a:xfrm>
              <a:custGeom>
                <a:avLst/>
                <a:gdLst/>
                <a:ahLst/>
                <a:cxnLst>
                  <a:cxn ang="0">
                    <a:pos x="1" y="99"/>
                  </a:cxn>
                  <a:cxn ang="0">
                    <a:pos x="2" y="100"/>
                  </a:cxn>
                  <a:cxn ang="0">
                    <a:pos x="4" y="98"/>
                  </a:cxn>
                  <a:cxn ang="0">
                    <a:pos x="21" y="66"/>
                  </a:cxn>
                  <a:cxn ang="0">
                    <a:pos x="46" y="72"/>
                  </a:cxn>
                  <a:cxn ang="0">
                    <a:pos x="71" y="66"/>
                  </a:cxn>
                  <a:cxn ang="0">
                    <a:pos x="88" y="98"/>
                  </a:cxn>
                  <a:cxn ang="0">
                    <a:pos x="90" y="100"/>
                  </a:cxn>
                  <a:cxn ang="0">
                    <a:pos x="91" y="99"/>
                  </a:cxn>
                  <a:cxn ang="0">
                    <a:pos x="92" y="97"/>
                  </a:cxn>
                  <a:cxn ang="0">
                    <a:pos x="75" y="64"/>
                  </a:cxn>
                  <a:cxn ang="0">
                    <a:pos x="86" y="55"/>
                  </a:cxn>
                  <a:cxn ang="0">
                    <a:pos x="86" y="41"/>
                  </a:cxn>
                  <a:cxn ang="0">
                    <a:pos x="72" y="41"/>
                  </a:cxn>
                  <a:cxn ang="0">
                    <a:pos x="65" y="46"/>
                  </a:cxn>
                  <a:cxn ang="0">
                    <a:pos x="56" y="28"/>
                  </a:cxn>
                  <a:cxn ang="0">
                    <a:pos x="62" y="16"/>
                  </a:cxn>
                  <a:cxn ang="0">
                    <a:pos x="46" y="0"/>
                  </a:cxn>
                  <a:cxn ang="0">
                    <a:pos x="30" y="16"/>
                  </a:cxn>
                  <a:cxn ang="0">
                    <a:pos x="36" y="28"/>
                  </a:cxn>
                  <a:cxn ang="0">
                    <a:pos x="27" y="46"/>
                  </a:cxn>
                  <a:cxn ang="0">
                    <a:pos x="21" y="41"/>
                  </a:cxn>
                  <a:cxn ang="0">
                    <a:pos x="6" y="41"/>
                  </a:cxn>
                  <a:cxn ang="0">
                    <a:pos x="6" y="55"/>
                  </a:cxn>
                  <a:cxn ang="0">
                    <a:pos x="17" y="64"/>
                  </a:cxn>
                  <a:cxn ang="0">
                    <a:pos x="0" y="97"/>
                  </a:cxn>
                  <a:cxn ang="0">
                    <a:pos x="1" y="99"/>
                  </a:cxn>
                  <a:cxn ang="0">
                    <a:pos x="14" y="42"/>
                  </a:cxn>
                  <a:cxn ang="0">
                    <a:pos x="18" y="44"/>
                  </a:cxn>
                  <a:cxn ang="0">
                    <a:pos x="46" y="56"/>
                  </a:cxn>
                  <a:cxn ang="0">
                    <a:pos x="74" y="44"/>
                  </a:cxn>
                  <a:cxn ang="0">
                    <a:pos x="83" y="44"/>
                  </a:cxn>
                  <a:cxn ang="0">
                    <a:pos x="83" y="52"/>
                  </a:cxn>
                  <a:cxn ang="0">
                    <a:pos x="46" y="68"/>
                  </a:cxn>
                  <a:cxn ang="0">
                    <a:pos x="9" y="52"/>
                  </a:cxn>
                  <a:cxn ang="0">
                    <a:pos x="9" y="44"/>
                  </a:cxn>
                  <a:cxn ang="0">
                    <a:pos x="14" y="42"/>
                  </a:cxn>
                  <a:cxn ang="0">
                    <a:pos x="34" y="16"/>
                  </a:cxn>
                  <a:cxn ang="0">
                    <a:pos x="46" y="4"/>
                  </a:cxn>
                  <a:cxn ang="0">
                    <a:pos x="58" y="16"/>
                  </a:cxn>
                  <a:cxn ang="0">
                    <a:pos x="46" y="28"/>
                  </a:cxn>
                  <a:cxn ang="0">
                    <a:pos x="34" y="16"/>
                  </a:cxn>
                  <a:cxn ang="0">
                    <a:pos x="40" y="30"/>
                  </a:cxn>
                  <a:cxn ang="0">
                    <a:pos x="46" y="32"/>
                  </a:cxn>
                  <a:cxn ang="0">
                    <a:pos x="52" y="30"/>
                  </a:cxn>
                  <a:cxn ang="0">
                    <a:pos x="62" y="48"/>
                  </a:cxn>
                  <a:cxn ang="0">
                    <a:pos x="46" y="52"/>
                  </a:cxn>
                  <a:cxn ang="0">
                    <a:pos x="30" y="48"/>
                  </a:cxn>
                  <a:cxn ang="0">
                    <a:pos x="40" y="30"/>
                  </a:cxn>
                </a:cxnLst>
                <a:rect l="0" t="0" r="r" b="b"/>
                <a:pathLst>
                  <a:path w="92" h="100">
                    <a:moveTo>
                      <a:pt x="1" y="99"/>
                    </a:moveTo>
                    <a:cubicBezTo>
                      <a:pt x="1" y="99"/>
                      <a:pt x="2" y="100"/>
                      <a:pt x="2" y="100"/>
                    </a:cubicBezTo>
                    <a:cubicBezTo>
                      <a:pt x="3" y="100"/>
                      <a:pt x="3" y="99"/>
                      <a:pt x="4" y="98"/>
                    </a:cubicBezTo>
                    <a:cubicBezTo>
                      <a:pt x="21" y="66"/>
                      <a:pt x="21" y="66"/>
                      <a:pt x="21" y="66"/>
                    </a:cubicBezTo>
                    <a:cubicBezTo>
                      <a:pt x="29" y="70"/>
                      <a:pt x="37" y="72"/>
                      <a:pt x="46" y="72"/>
                    </a:cubicBezTo>
                    <a:cubicBezTo>
                      <a:pt x="55" y="72"/>
                      <a:pt x="63" y="70"/>
                      <a:pt x="71" y="66"/>
                    </a:cubicBezTo>
                    <a:cubicBezTo>
                      <a:pt x="88" y="98"/>
                      <a:pt x="88" y="98"/>
                      <a:pt x="88" y="98"/>
                    </a:cubicBezTo>
                    <a:cubicBezTo>
                      <a:pt x="89" y="99"/>
                      <a:pt x="89" y="100"/>
                      <a:pt x="90" y="100"/>
                    </a:cubicBezTo>
                    <a:cubicBezTo>
                      <a:pt x="90" y="100"/>
                      <a:pt x="91" y="99"/>
                      <a:pt x="91" y="99"/>
                    </a:cubicBezTo>
                    <a:cubicBezTo>
                      <a:pt x="92" y="99"/>
                      <a:pt x="92" y="98"/>
                      <a:pt x="92" y="97"/>
                    </a:cubicBezTo>
                    <a:cubicBezTo>
                      <a:pt x="75" y="64"/>
                      <a:pt x="75" y="64"/>
                      <a:pt x="75" y="64"/>
                    </a:cubicBezTo>
                    <a:cubicBezTo>
                      <a:pt x="79" y="61"/>
                      <a:pt x="82" y="59"/>
                      <a:pt x="86" y="55"/>
                    </a:cubicBezTo>
                    <a:cubicBezTo>
                      <a:pt x="90" y="51"/>
                      <a:pt x="90" y="45"/>
                      <a:pt x="86" y="41"/>
                    </a:cubicBezTo>
                    <a:cubicBezTo>
                      <a:pt x="82" y="37"/>
                      <a:pt x="75" y="37"/>
                      <a:pt x="72" y="41"/>
                    </a:cubicBezTo>
                    <a:cubicBezTo>
                      <a:pt x="70" y="43"/>
                      <a:pt x="68" y="45"/>
                      <a:pt x="65" y="46"/>
                    </a:cubicBezTo>
                    <a:cubicBezTo>
                      <a:pt x="56" y="28"/>
                      <a:pt x="56" y="28"/>
                      <a:pt x="56" y="28"/>
                    </a:cubicBezTo>
                    <a:cubicBezTo>
                      <a:pt x="60" y="25"/>
                      <a:pt x="62" y="21"/>
                      <a:pt x="62" y="16"/>
                    </a:cubicBezTo>
                    <a:cubicBezTo>
                      <a:pt x="62" y="7"/>
                      <a:pt x="55" y="0"/>
                      <a:pt x="46" y="0"/>
                    </a:cubicBezTo>
                    <a:cubicBezTo>
                      <a:pt x="37" y="0"/>
                      <a:pt x="30" y="7"/>
                      <a:pt x="30" y="16"/>
                    </a:cubicBezTo>
                    <a:cubicBezTo>
                      <a:pt x="30" y="21"/>
                      <a:pt x="33" y="25"/>
                      <a:pt x="36" y="28"/>
                    </a:cubicBezTo>
                    <a:cubicBezTo>
                      <a:pt x="27" y="46"/>
                      <a:pt x="27" y="46"/>
                      <a:pt x="27" y="46"/>
                    </a:cubicBezTo>
                    <a:cubicBezTo>
                      <a:pt x="25" y="45"/>
                      <a:pt x="22" y="43"/>
                      <a:pt x="21" y="41"/>
                    </a:cubicBezTo>
                    <a:cubicBezTo>
                      <a:pt x="17" y="37"/>
                      <a:pt x="10" y="37"/>
                      <a:pt x="6" y="41"/>
                    </a:cubicBezTo>
                    <a:cubicBezTo>
                      <a:pt x="3" y="45"/>
                      <a:pt x="3" y="51"/>
                      <a:pt x="6" y="55"/>
                    </a:cubicBezTo>
                    <a:cubicBezTo>
                      <a:pt x="10" y="59"/>
                      <a:pt x="13" y="61"/>
                      <a:pt x="17" y="64"/>
                    </a:cubicBezTo>
                    <a:cubicBezTo>
                      <a:pt x="0" y="97"/>
                      <a:pt x="0" y="97"/>
                      <a:pt x="0" y="97"/>
                    </a:cubicBezTo>
                    <a:cubicBezTo>
                      <a:pt x="0" y="98"/>
                      <a:pt x="0" y="99"/>
                      <a:pt x="1" y="99"/>
                    </a:cubicBezTo>
                    <a:close/>
                    <a:moveTo>
                      <a:pt x="14" y="42"/>
                    </a:moveTo>
                    <a:cubicBezTo>
                      <a:pt x="15" y="42"/>
                      <a:pt x="17" y="43"/>
                      <a:pt x="18" y="44"/>
                    </a:cubicBezTo>
                    <a:cubicBezTo>
                      <a:pt x="25" y="52"/>
                      <a:pt x="35" y="56"/>
                      <a:pt x="46" y="56"/>
                    </a:cubicBezTo>
                    <a:cubicBezTo>
                      <a:pt x="57" y="56"/>
                      <a:pt x="67" y="52"/>
                      <a:pt x="74" y="44"/>
                    </a:cubicBezTo>
                    <a:cubicBezTo>
                      <a:pt x="77" y="42"/>
                      <a:pt x="81" y="42"/>
                      <a:pt x="83" y="44"/>
                    </a:cubicBezTo>
                    <a:cubicBezTo>
                      <a:pt x="85" y="46"/>
                      <a:pt x="85" y="50"/>
                      <a:pt x="83" y="52"/>
                    </a:cubicBezTo>
                    <a:cubicBezTo>
                      <a:pt x="73" y="62"/>
                      <a:pt x="60" y="68"/>
                      <a:pt x="46" y="68"/>
                    </a:cubicBezTo>
                    <a:cubicBezTo>
                      <a:pt x="32" y="68"/>
                      <a:pt x="19" y="62"/>
                      <a:pt x="9" y="52"/>
                    </a:cubicBezTo>
                    <a:cubicBezTo>
                      <a:pt x="7" y="50"/>
                      <a:pt x="7" y="46"/>
                      <a:pt x="9" y="44"/>
                    </a:cubicBezTo>
                    <a:cubicBezTo>
                      <a:pt x="10" y="43"/>
                      <a:pt x="12" y="42"/>
                      <a:pt x="14" y="42"/>
                    </a:cubicBezTo>
                    <a:close/>
                    <a:moveTo>
                      <a:pt x="34" y="16"/>
                    </a:moveTo>
                    <a:cubicBezTo>
                      <a:pt x="34" y="9"/>
                      <a:pt x="40" y="4"/>
                      <a:pt x="46" y="4"/>
                    </a:cubicBezTo>
                    <a:cubicBezTo>
                      <a:pt x="53" y="4"/>
                      <a:pt x="58" y="9"/>
                      <a:pt x="58" y="16"/>
                    </a:cubicBezTo>
                    <a:cubicBezTo>
                      <a:pt x="58" y="22"/>
                      <a:pt x="53" y="28"/>
                      <a:pt x="46" y="28"/>
                    </a:cubicBezTo>
                    <a:cubicBezTo>
                      <a:pt x="40" y="28"/>
                      <a:pt x="34" y="22"/>
                      <a:pt x="34" y="16"/>
                    </a:cubicBezTo>
                    <a:close/>
                    <a:moveTo>
                      <a:pt x="40" y="30"/>
                    </a:moveTo>
                    <a:cubicBezTo>
                      <a:pt x="42" y="31"/>
                      <a:pt x="44" y="32"/>
                      <a:pt x="46" y="32"/>
                    </a:cubicBezTo>
                    <a:cubicBezTo>
                      <a:pt x="48" y="32"/>
                      <a:pt x="51" y="31"/>
                      <a:pt x="52" y="30"/>
                    </a:cubicBezTo>
                    <a:cubicBezTo>
                      <a:pt x="62" y="48"/>
                      <a:pt x="62" y="48"/>
                      <a:pt x="62" y="48"/>
                    </a:cubicBezTo>
                    <a:cubicBezTo>
                      <a:pt x="57" y="50"/>
                      <a:pt x="52" y="52"/>
                      <a:pt x="46" y="52"/>
                    </a:cubicBezTo>
                    <a:cubicBezTo>
                      <a:pt x="40" y="52"/>
                      <a:pt x="35" y="50"/>
                      <a:pt x="30" y="48"/>
                    </a:cubicBezTo>
                    <a:lnTo>
                      <a:pt x="40" y="30"/>
                    </a:lnTo>
                    <a:close/>
                  </a:path>
                </a:pathLst>
              </a:custGeom>
              <a:grpFill/>
              <a:ln w="12700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chemeClr val="tx2"/>
                  </a:solidFill>
                  <a:latin typeface="Garamond" panose="02020404030301010803" pitchFamily="18" charset="0"/>
                  <a:ea typeface="Lato Light" panose="020F0502020204030203" pitchFamily="34" charset="0"/>
                  <a:cs typeface="Lato Light" panose="020F0502020204030203" pitchFamily="34" charset="0"/>
                </a:endParaRPr>
              </a:p>
            </p:txBody>
          </p:sp>
        </p:grpSp>
      </p:grpSp>
      <p:sp>
        <p:nvSpPr>
          <p:cNvPr id="35" name="Rectangle 34">
            <a:extLst>
              <a:ext uri="{FF2B5EF4-FFF2-40B4-BE49-F238E27FC236}">
                <a16:creationId xmlns:a16="http://schemas.microsoft.com/office/drawing/2014/main" id="{BD900F50-BDF8-4F79-A88C-B4C5F1E71F76}"/>
              </a:ext>
            </a:extLst>
          </p:cNvPr>
          <p:cNvSpPr/>
          <p:nvPr/>
        </p:nvSpPr>
        <p:spPr>
          <a:xfrm>
            <a:off x="6346866" y="1417151"/>
            <a:ext cx="488830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0B3AFC9C-54D6-4EB6-9A5C-691ED982158F}"/>
              </a:ext>
            </a:extLst>
          </p:cNvPr>
          <p:cNvSpPr/>
          <p:nvPr/>
        </p:nvSpPr>
        <p:spPr>
          <a:xfrm>
            <a:off x="6346866" y="942432"/>
            <a:ext cx="27327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</p:spTree>
    <p:extLst>
      <p:ext uri="{BB962C8B-B14F-4D97-AF65-F5344CB8AC3E}">
        <p14:creationId xmlns:p14="http://schemas.microsoft.com/office/powerpoint/2010/main" val="251234551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Top Corners Rounded 2">
            <a:extLst>
              <a:ext uri="{FF2B5EF4-FFF2-40B4-BE49-F238E27FC236}">
                <a16:creationId xmlns:a16="http://schemas.microsoft.com/office/drawing/2014/main" id="{0E5279B8-6721-41EC-93CE-276A45473EBA}"/>
              </a:ext>
            </a:extLst>
          </p:cNvPr>
          <p:cNvSpPr/>
          <p:nvPr/>
        </p:nvSpPr>
        <p:spPr>
          <a:xfrm rot="5400000" flipH="1">
            <a:off x="8346276" y="3624846"/>
            <a:ext cx="3041706" cy="1508451"/>
          </a:xfrm>
          <a:prstGeom prst="round2SameRect">
            <a:avLst>
              <a:gd name="adj1" fmla="val 20089"/>
              <a:gd name="adj2" fmla="val 0"/>
            </a:avLst>
          </a:prstGeom>
          <a:solidFill>
            <a:schemeClr val="bg1"/>
          </a:solidFill>
          <a:ln>
            <a:noFill/>
          </a:ln>
          <a:effectLst>
            <a:outerShdw blurRad="1270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100">
              <a:latin typeface="Raleway" panose="020B0503030101060003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D3B27CE-3590-4797-BD1F-FA5F5E42FC90}"/>
              </a:ext>
            </a:extLst>
          </p:cNvPr>
          <p:cNvSpPr/>
          <p:nvPr/>
        </p:nvSpPr>
        <p:spPr>
          <a:xfrm>
            <a:off x="9112905" y="2858219"/>
            <a:ext cx="1508452" cy="1141561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1270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2400">
              <a:latin typeface="Garamond" panose="02020404030301010803" pitchFamily="18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2D1C178-6599-4167-9BE4-8A3453411385}"/>
              </a:ext>
            </a:extLst>
          </p:cNvPr>
          <p:cNvSpPr/>
          <p:nvPr/>
        </p:nvSpPr>
        <p:spPr>
          <a:xfrm>
            <a:off x="9237926" y="3181438"/>
            <a:ext cx="125840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Garamond" panose="02020404030301010803" pitchFamily="18" charset="0"/>
                <a:cs typeface="Segoe UI" panose="020B0502040204020203" pitchFamily="34" charset="0"/>
              </a:rPr>
              <a:t>Sat</a:t>
            </a:r>
            <a:endParaRPr lang="id-ID" sz="2400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2D1E11A-BF0E-4F94-BA96-2489212FE4AF}"/>
              </a:ext>
            </a:extLst>
          </p:cNvPr>
          <p:cNvSpPr/>
          <p:nvPr/>
        </p:nvSpPr>
        <p:spPr>
          <a:xfrm>
            <a:off x="7604452" y="2858219"/>
            <a:ext cx="1508452" cy="304170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  <a:effectLst>
            <a:outerShdw blurRad="1270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100">
              <a:latin typeface="Raleway" panose="020B05030301010600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7AA42A4-9657-423B-A4F5-358058FE119B}"/>
              </a:ext>
            </a:extLst>
          </p:cNvPr>
          <p:cNvSpPr/>
          <p:nvPr/>
        </p:nvSpPr>
        <p:spPr>
          <a:xfrm>
            <a:off x="7604451" y="2858219"/>
            <a:ext cx="1508452" cy="1141561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1270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2400">
              <a:latin typeface="Garamond" panose="02020404030301010803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2273CA6-B136-4679-BB2C-52994A01774A}"/>
              </a:ext>
            </a:extLst>
          </p:cNvPr>
          <p:cNvSpPr/>
          <p:nvPr/>
        </p:nvSpPr>
        <p:spPr>
          <a:xfrm>
            <a:off x="7729473" y="3181438"/>
            <a:ext cx="125840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Garamond" panose="02020404030301010803" pitchFamily="18" charset="0"/>
                <a:cs typeface="Segoe UI" panose="020B0502040204020203" pitchFamily="34" charset="0"/>
              </a:rPr>
              <a:t>Fri</a:t>
            </a:r>
            <a:endParaRPr lang="id-ID" sz="2400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4D1A6ACB-103C-41CC-A4C2-EDD41343D97B}"/>
              </a:ext>
            </a:extLst>
          </p:cNvPr>
          <p:cNvSpPr/>
          <p:nvPr/>
        </p:nvSpPr>
        <p:spPr>
          <a:xfrm>
            <a:off x="6096000" y="2858219"/>
            <a:ext cx="1508452" cy="304170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  <a:effectLst>
            <a:outerShdw blurRad="1270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100">
              <a:latin typeface="Raleway" panose="020B0503030101060003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9EB0F97-ACAF-4674-A75C-1E9AF4E49A60}"/>
              </a:ext>
            </a:extLst>
          </p:cNvPr>
          <p:cNvSpPr/>
          <p:nvPr/>
        </p:nvSpPr>
        <p:spPr>
          <a:xfrm>
            <a:off x="6095999" y="2858219"/>
            <a:ext cx="1508452" cy="1141561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1270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2400">
              <a:latin typeface="Garamond" panose="02020404030301010803" pitchFamily="18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6D091C7-FDBE-40B7-8ADB-6F97518D6B19}"/>
              </a:ext>
            </a:extLst>
          </p:cNvPr>
          <p:cNvSpPr/>
          <p:nvPr/>
        </p:nvSpPr>
        <p:spPr>
          <a:xfrm>
            <a:off x="6221021" y="3181438"/>
            <a:ext cx="125840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Garamond" panose="02020404030301010803" pitchFamily="18" charset="0"/>
                <a:cs typeface="Segoe UI" panose="020B0502040204020203" pitchFamily="34" charset="0"/>
              </a:rPr>
              <a:t>Thu</a:t>
            </a:r>
            <a:endParaRPr lang="id-ID" sz="2400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AF03C2BE-B691-4567-97EA-546D55AA7BB4}"/>
              </a:ext>
            </a:extLst>
          </p:cNvPr>
          <p:cNvSpPr/>
          <p:nvPr/>
        </p:nvSpPr>
        <p:spPr>
          <a:xfrm>
            <a:off x="4587548" y="2858219"/>
            <a:ext cx="1508452" cy="304170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  <a:effectLst>
            <a:outerShdw blurRad="1270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100">
              <a:latin typeface="Raleway" panose="020B0503030101060003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CAD37B5-E217-47EE-A717-5C1CE293B54E}"/>
              </a:ext>
            </a:extLst>
          </p:cNvPr>
          <p:cNvSpPr/>
          <p:nvPr/>
        </p:nvSpPr>
        <p:spPr>
          <a:xfrm>
            <a:off x="4587547" y="2858219"/>
            <a:ext cx="1508452" cy="1141561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1270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2400">
              <a:latin typeface="Garamond" panose="02020404030301010803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E97BB-7060-4863-8979-D376E0AA3339}"/>
              </a:ext>
            </a:extLst>
          </p:cNvPr>
          <p:cNvSpPr/>
          <p:nvPr/>
        </p:nvSpPr>
        <p:spPr>
          <a:xfrm>
            <a:off x="4712569" y="3181438"/>
            <a:ext cx="125840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Garamond" panose="02020404030301010803" pitchFamily="18" charset="0"/>
                <a:cs typeface="Segoe UI" panose="020B0502040204020203" pitchFamily="34" charset="0"/>
              </a:rPr>
              <a:t>Wed</a:t>
            </a:r>
            <a:endParaRPr lang="id-ID" sz="2400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0176CAB0-D879-4FD1-9C68-F4DDCDD726A7}"/>
              </a:ext>
            </a:extLst>
          </p:cNvPr>
          <p:cNvSpPr/>
          <p:nvPr/>
        </p:nvSpPr>
        <p:spPr>
          <a:xfrm>
            <a:off x="3079094" y="2858219"/>
            <a:ext cx="1508452" cy="304170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  <a:effectLst>
            <a:outerShdw blurRad="1270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100">
              <a:latin typeface="Raleway" panose="020B0503030101060003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2C2D92F-45BC-4DA8-B793-A84D24A7FAB8}"/>
              </a:ext>
            </a:extLst>
          </p:cNvPr>
          <p:cNvSpPr/>
          <p:nvPr/>
        </p:nvSpPr>
        <p:spPr>
          <a:xfrm>
            <a:off x="3079094" y="2858219"/>
            <a:ext cx="1508452" cy="1141561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1270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2400">
              <a:latin typeface="Garamond" panose="02020404030301010803" pitchFamily="18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95D0F0D-F9FB-4FFC-B4B7-B9EC69A762F0}"/>
              </a:ext>
            </a:extLst>
          </p:cNvPr>
          <p:cNvSpPr/>
          <p:nvPr/>
        </p:nvSpPr>
        <p:spPr>
          <a:xfrm>
            <a:off x="3204116" y="3181438"/>
            <a:ext cx="125840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Garamond" panose="02020404030301010803" pitchFamily="18" charset="0"/>
                <a:cs typeface="Segoe UI" panose="020B0502040204020203" pitchFamily="34" charset="0"/>
              </a:rPr>
              <a:t>Tue</a:t>
            </a:r>
            <a:endParaRPr lang="id-ID" sz="2400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sp>
        <p:nvSpPr>
          <p:cNvPr id="18" name="Rectangle: Top Corners Rounded 17">
            <a:extLst>
              <a:ext uri="{FF2B5EF4-FFF2-40B4-BE49-F238E27FC236}">
                <a16:creationId xmlns:a16="http://schemas.microsoft.com/office/drawing/2014/main" id="{D4D3FE5E-DB12-4B5F-9621-9369E940A662}"/>
              </a:ext>
            </a:extLst>
          </p:cNvPr>
          <p:cNvSpPr/>
          <p:nvPr/>
        </p:nvSpPr>
        <p:spPr>
          <a:xfrm rot="16200000">
            <a:off x="804016" y="3624845"/>
            <a:ext cx="3041706" cy="1508453"/>
          </a:xfrm>
          <a:prstGeom prst="round2SameRect">
            <a:avLst>
              <a:gd name="adj1" fmla="val 20089"/>
              <a:gd name="adj2" fmla="val 0"/>
            </a:avLst>
          </a:prstGeom>
          <a:solidFill>
            <a:schemeClr val="bg1"/>
          </a:solidFill>
          <a:ln>
            <a:noFill/>
          </a:ln>
          <a:effectLst>
            <a:outerShdw blurRad="1270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100">
              <a:latin typeface="Raleway" panose="020B0503030101060003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A3AD121-72D4-4A17-860A-209FBC83F111}"/>
              </a:ext>
            </a:extLst>
          </p:cNvPr>
          <p:cNvSpPr/>
          <p:nvPr/>
        </p:nvSpPr>
        <p:spPr>
          <a:xfrm>
            <a:off x="1570642" y="2858219"/>
            <a:ext cx="1508452" cy="1141561"/>
          </a:xfrm>
          <a:prstGeom prst="rect">
            <a:avLst/>
          </a:prstGeom>
          <a:ln>
            <a:noFill/>
          </a:ln>
          <a:effectLst>
            <a:outerShdw blurRad="1270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2400">
              <a:latin typeface="Garamond" panose="02020404030301010803" pitchFamily="18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80D31D3-F794-4600-A94D-A60BD08CF11E}"/>
              </a:ext>
            </a:extLst>
          </p:cNvPr>
          <p:cNvSpPr/>
          <p:nvPr/>
        </p:nvSpPr>
        <p:spPr>
          <a:xfrm>
            <a:off x="1695664" y="3181438"/>
            <a:ext cx="125840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Garamond" panose="02020404030301010803" pitchFamily="18" charset="0"/>
                <a:cs typeface="Segoe UI" panose="020B0502040204020203" pitchFamily="34" charset="0"/>
              </a:rPr>
              <a:t>Mon</a:t>
            </a:r>
            <a:endParaRPr lang="id-ID" sz="2400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88BBE602-6806-47F1-BC59-E2C272C28516}"/>
              </a:ext>
            </a:extLst>
          </p:cNvPr>
          <p:cNvGrpSpPr/>
          <p:nvPr/>
        </p:nvGrpSpPr>
        <p:grpSpPr>
          <a:xfrm>
            <a:off x="2231442" y="4299892"/>
            <a:ext cx="7760187" cy="251978"/>
            <a:chOff x="2231442" y="3740500"/>
            <a:chExt cx="7760187" cy="251978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57884993-5919-418E-BE20-FB5346546AC7}"/>
                </a:ext>
              </a:extLst>
            </p:cNvPr>
            <p:cNvGrpSpPr/>
            <p:nvPr/>
          </p:nvGrpSpPr>
          <p:grpSpPr>
            <a:xfrm>
              <a:off x="9742631" y="3740500"/>
              <a:ext cx="248998" cy="249424"/>
              <a:chOff x="7275629" y="3973834"/>
              <a:chExt cx="464344" cy="465138"/>
            </a:xfrm>
            <a:solidFill>
              <a:schemeClr val="accent5"/>
            </a:solidFill>
          </p:grpSpPr>
          <p:sp>
            <p:nvSpPr>
              <p:cNvPr id="37" name="AutoShape 37">
                <a:extLst>
                  <a:ext uri="{FF2B5EF4-FFF2-40B4-BE49-F238E27FC236}">
                    <a16:creationId xmlns:a16="http://schemas.microsoft.com/office/drawing/2014/main" id="{80A8CADC-44AC-4F53-9A83-49DDA9908A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5629" y="4017490"/>
                <a:ext cx="423069" cy="42148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1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Raleway" panose="020B0503030101060003" pitchFamily="34" charset="0"/>
                  <a:sym typeface="Gill Sans" charset="0"/>
                </a:endParaRPr>
              </a:p>
            </p:txBody>
          </p:sp>
          <p:sp>
            <p:nvSpPr>
              <p:cNvPr id="38" name="AutoShape 38">
                <a:extLst>
                  <a:ext uri="{FF2B5EF4-FFF2-40B4-BE49-F238E27FC236}">
                    <a16:creationId xmlns:a16="http://schemas.microsoft.com/office/drawing/2014/main" id="{905C6A3E-288C-4F46-8F1F-EF81EC3351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78829" y="4206403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1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Raleway" panose="020B0503030101060003" pitchFamily="34" charset="0"/>
                  <a:sym typeface="Gill Sans" charset="0"/>
                </a:endParaRPr>
              </a:p>
            </p:txBody>
          </p:sp>
          <p:sp>
            <p:nvSpPr>
              <p:cNvPr id="39" name="AutoShape 39">
                <a:extLst>
                  <a:ext uri="{FF2B5EF4-FFF2-40B4-BE49-F238E27FC236}">
                    <a16:creationId xmlns:a16="http://schemas.microsoft.com/office/drawing/2014/main" id="{667C6DB5-D7D9-4AAE-B25A-7125825BD3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67742" y="3973834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1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Raleway" panose="020B0503030101060003" pitchFamily="34" charset="0"/>
                  <a:sym typeface="Gill Sans" charset="0"/>
                </a:endParaRPr>
              </a:p>
            </p:txBody>
          </p:sp>
          <p:sp>
            <p:nvSpPr>
              <p:cNvPr id="40" name="AutoShape 40">
                <a:extLst>
                  <a:ext uri="{FF2B5EF4-FFF2-40B4-BE49-F238E27FC236}">
                    <a16:creationId xmlns:a16="http://schemas.microsoft.com/office/drawing/2014/main" id="{07D5EB6E-B1C5-459A-8ABE-2D759E93D4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1517" y="4192115"/>
                <a:ext cx="57944" cy="579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1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Raleway" panose="020B0503030101060003" pitchFamily="34" charset="0"/>
                  <a:sym typeface="Gill Sans" charset="0"/>
                </a:endParaRPr>
              </a:p>
            </p:txBody>
          </p:sp>
          <p:sp>
            <p:nvSpPr>
              <p:cNvPr id="41" name="AutoShape 41">
                <a:extLst>
                  <a:ext uri="{FF2B5EF4-FFF2-40B4-BE49-F238E27FC236}">
                    <a16:creationId xmlns:a16="http://schemas.microsoft.com/office/drawing/2014/main" id="{A86DC7FB-6BDA-4904-A72F-F10B73CA53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9460" y="4293715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1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Raleway" panose="020B0503030101060003" pitchFamily="34" charset="0"/>
                  <a:sym typeface="Gill Sans" charset="0"/>
                </a:endParaRPr>
              </a:p>
            </p:txBody>
          </p:sp>
          <p:sp>
            <p:nvSpPr>
              <p:cNvPr id="42" name="AutoShape 42">
                <a:extLst>
                  <a:ext uri="{FF2B5EF4-FFF2-40B4-BE49-F238E27FC236}">
                    <a16:creationId xmlns:a16="http://schemas.microsoft.com/office/drawing/2014/main" id="{5159A162-4AEF-4EDB-98AF-7605B4B29E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82029" y="4075434"/>
                <a:ext cx="28575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1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Raleway" panose="020B0503030101060003" pitchFamily="34" charset="0"/>
                  <a:sym typeface="Gill Sans" charset="0"/>
                </a:endParaRPr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AE88E2E2-1017-490C-A006-EE9EF0A5A04A}"/>
                </a:ext>
              </a:extLst>
            </p:cNvPr>
            <p:cNvGrpSpPr/>
            <p:nvPr/>
          </p:nvGrpSpPr>
          <p:grpSpPr>
            <a:xfrm>
              <a:off x="8233966" y="3756249"/>
              <a:ext cx="249424" cy="217926"/>
              <a:chOff x="6357938" y="3535363"/>
              <a:chExt cx="465138" cy="406400"/>
            </a:xfrm>
            <a:solidFill>
              <a:schemeClr val="accent5"/>
            </a:solidFill>
          </p:grpSpPr>
          <p:sp>
            <p:nvSpPr>
              <p:cNvPr id="34" name="AutoShape 43">
                <a:extLst>
                  <a:ext uri="{FF2B5EF4-FFF2-40B4-BE49-F238E27FC236}">
                    <a16:creationId xmlns:a16="http://schemas.microsoft.com/office/drawing/2014/main" id="{BDC3E348-7EB0-4248-8FA0-6B81CC5101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7938" y="3535363"/>
                <a:ext cx="465138" cy="3341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951" y="9367"/>
                    </a:moveTo>
                    <a:cubicBezTo>
                      <a:pt x="10901" y="9383"/>
                      <a:pt x="10851" y="9391"/>
                      <a:pt x="10800" y="9391"/>
                    </a:cubicBezTo>
                    <a:cubicBezTo>
                      <a:pt x="10748" y="9391"/>
                      <a:pt x="10698" y="9383"/>
                      <a:pt x="10648" y="9367"/>
                    </a:cubicBezTo>
                    <a:lnTo>
                      <a:pt x="1873" y="6550"/>
                    </a:lnTo>
                    <a:cubicBezTo>
                      <a:pt x="1566" y="6452"/>
                      <a:pt x="1349" y="6072"/>
                      <a:pt x="1349" y="5634"/>
                    </a:cubicBezTo>
                    <a:cubicBezTo>
                      <a:pt x="1349" y="5197"/>
                      <a:pt x="1566" y="4817"/>
                      <a:pt x="1873" y="4719"/>
                    </a:cubicBezTo>
                    <a:lnTo>
                      <a:pt x="10648" y="1902"/>
                    </a:lnTo>
                    <a:cubicBezTo>
                      <a:pt x="10698" y="1886"/>
                      <a:pt x="10748" y="1878"/>
                      <a:pt x="10800" y="1878"/>
                    </a:cubicBezTo>
                    <a:cubicBezTo>
                      <a:pt x="10851" y="1878"/>
                      <a:pt x="10901" y="1886"/>
                      <a:pt x="10951" y="1902"/>
                    </a:cubicBezTo>
                    <a:lnTo>
                      <a:pt x="19726" y="4719"/>
                    </a:lnTo>
                    <a:cubicBezTo>
                      <a:pt x="20033" y="4817"/>
                      <a:pt x="20249" y="5197"/>
                      <a:pt x="20249" y="5634"/>
                    </a:cubicBezTo>
                    <a:cubicBezTo>
                      <a:pt x="20249" y="6072"/>
                      <a:pt x="20033" y="6452"/>
                      <a:pt x="19726" y="6550"/>
                    </a:cubicBezTo>
                    <a:cubicBezTo>
                      <a:pt x="19726" y="6550"/>
                      <a:pt x="10951" y="9367"/>
                      <a:pt x="10951" y="9367"/>
                    </a:cubicBezTo>
                    <a:close/>
                    <a:moveTo>
                      <a:pt x="16874" y="16904"/>
                    </a:moveTo>
                    <a:cubicBezTo>
                      <a:pt x="16874" y="17942"/>
                      <a:pt x="14849" y="19721"/>
                      <a:pt x="10800" y="19721"/>
                    </a:cubicBezTo>
                    <a:cubicBezTo>
                      <a:pt x="6749" y="19721"/>
                      <a:pt x="4724" y="17942"/>
                      <a:pt x="4724" y="16904"/>
                    </a:cubicBezTo>
                    <a:lnTo>
                      <a:pt x="4724" y="9394"/>
                    </a:lnTo>
                    <a:lnTo>
                      <a:pt x="10353" y="11200"/>
                    </a:lnTo>
                    <a:cubicBezTo>
                      <a:pt x="10501" y="11246"/>
                      <a:pt x="10651" y="11269"/>
                      <a:pt x="10800" y="11269"/>
                    </a:cubicBezTo>
                    <a:cubicBezTo>
                      <a:pt x="10949" y="11269"/>
                      <a:pt x="11098" y="11246"/>
                      <a:pt x="11255" y="11198"/>
                    </a:cubicBezTo>
                    <a:lnTo>
                      <a:pt x="16874" y="9394"/>
                    </a:lnTo>
                    <a:cubicBezTo>
                      <a:pt x="16874" y="9394"/>
                      <a:pt x="16874" y="16904"/>
                      <a:pt x="16874" y="16904"/>
                    </a:cubicBezTo>
                    <a:close/>
                    <a:moveTo>
                      <a:pt x="21600" y="5634"/>
                    </a:moveTo>
                    <a:cubicBezTo>
                      <a:pt x="21600" y="4314"/>
                      <a:pt x="20954" y="3185"/>
                      <a:pt x="20030" y="2888"/>
                    </a:cubicBezTo>
                    <a:lnTo>
                      <a:pt x="11246" y="68"/>
                    </a:lnTo>
                    <a:cubicBezTo>
                      <a:pt x="11098" y="22"/>
                      <a:pt x="10949" y="0"/>
                      <a:pt x="10800" y="0"/>
                    </a:cubicBezTo>
                    <a:cubicBezTo>
                      <a:pt x="10651" y="0"/>
                      <a:pt x="10501" y="22"/>
                      <a:pt x="10344" y="71"/>
                    </a:cubicBezTo>
                    <a:lnTo>
                      <a:pt x="1570" y="2888"/>
                    </a:lnTo>
                    <a:cubicBezTo>
                      <a:pt x="645" y="3185"/>
                      <a:pt x="0" y="4314"/>
                      <a:pt x="0" y="5634"/>
                    </a:cubicBezTo>
                    <a:cubicBezTo>
                      <a:pt x="0" y="6955"/>
                      <a:pt x="645" y="8084"/>
                      <a:pt x="1569" y="8380"/>
                    </a:cubicBezTo>
                    <a:lnTo>
                      <a:pt x="3374" y="8960"/>
                    </a:lnTo>
                    <a:lnTo>
                      <a:pt x="3374" y="16904"/>
                    </a:lnTo>
                    <a:cubicBezTo>
                      <a:pt x="3374" y="19397"/>
                      <a:pt x="5425" y="21600"/>
                      <a:pt x="10800" y="21600"/>
                    </a:cubicBezTo>
                    <a:cubicBezTo>
                      <a:pt x="16174" y="21600"/>
                      <a:pt x="18224" y="19397"/>
                      <a:pt x="18224" y="16904"/>
                    </a:cubicBezTo>
                    <a:lnTo>
                      <a:pt x="18224" y="8960"/>
                    </a:lnTo>
                    <a:lnTo>
                      <a:pt x="20030" y="8380"/>
                    </a:lnTo>
                    <a:cubicBezTo>
                      <a:pt x="20954" y="8084"/>
                      <a:pt x="21600" y="6955"/>
                      <a:pt x="21600" y="563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1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Raleway" panose="020B0503030101060003" pitchFamily="34" charset="0"/>
                  <a:sym typeface="Gill Sans" charset="0"/>
                </a:endParaRPr>
              </a:p>
            </p:txBody>
          </p:sp>
          <p:sp>
            <p:nvSpPr>
              <p:cNvPr id="35" name="AutoShape 44">
                <a:extLst>
                  <a:ext uri="{FF2B5EF4-FFF2-40B4-BE49-F238E27FC236}">
                    <a16:creationId xmlns:a16="http://schemas.microsoft.com/office/drawing/2014/main" id="{C8FD3AEE-E007-43AE-B7BF-285873FE6A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79419" y="3680619"/>
                <a:ext cx="28575" cy="1595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1963"/>
                    </a:moveTo>
                    <a:lnTo>
                      <a:pt x="0" y="19636"/>
                    </a:lnTo>
                    <a:cubicBezTo>
                      <a:pt x="0" y="20721"/>
                      <a:pt x="4841" y="21599"/>
                      <a:pt x="10800" y="21599"/>
                    </a:cubicBezTo>
                    <a:cubicBezTo>
                      <a:pt x="16758" y="21599"/>
                      <a:pt x="21600" y="20721"/>
                      <a:pt x="21600" y="19636"/>
                    </a:cubicBezTo>
                    <a:lnTo>
                      <a:pt x="21600" y="1963"/>
                    </a:lnTo>
                    <a:cubicBezTo>
                      <a:pt x="21600" y="878"/>
                      <a:pt x="16758" y="0"/>
                      <a:pt x="10800" y="0"/>
                    </a:cubicBezTo>
                    <a:cubicBezTo>
                      <a:pt x="4841" y="0"/>
                      <a:pt x="0" y="878"/>
                      <a:pt x="0" y="1963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1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Raleway" panose="020B0503030101060003" pitchFamily="34" charset="0"/>
                  <a:sym typeface="Gill Sans" charset="0"/>
                </a:endParaRPr>
              </a:p>
            </p:txBody>
          </p:sp>
          <p:sp>
            <p:nvSpPr>
              <p:cNvPr id="36" name="AutoShape 45">
                <a:extLst>
                  <a:ext uri="{FF2B5EF4-FFF2-40B4-BE49-F238E27FC236}">
                    <a16:creationId xmlns:a16="http://schemas.microsoft.com/office/drawing/2014/main" id="{214C840B-8668-47F9-AB4C-37768D9CEA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64338" y="3854450"/>
                <a:ext cx="58738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8" y="0"/>
                      <a:pt x="0" y="10427"/>
                      <a:pt x="0" y="14400"/>
                    </a:cubicBezTo>
                    <a:cubicBezTo>
                      <a:pt x="0" y="18372"/>
                      <a:pt x="4838" y="21599"/>
                      <a:pt x="10800" y="21599"/>
                    </a:cubicBezTo>
                    <a:cubicBezTo>
                      <a:pt x="16761" y="21599"/>
                      <a:pt x="21600" y="18372"/>
                      <a:pt x="21600" y="14400"/>
                    </a:cubicBezTo>
                    <a:cubicBezTo>
                      <a:pt x="21600" y="10427"/>
                      <a:pt x="16761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1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Raleway" panose="020B0503030101060003" pitchFamily="34" charset="0"/>
                  <a:sym typeface="Gill Sans" charset="0"/>
                </a:endParaRPr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91FA6664-2143-4C81-8469-F3A3529286DD}"/>
                </a:ext>
              </a:extLst>
            </p:cNvPr>
            <p:cNvGrpSpPr/>
            <p:nvPr/>
          </p:nvGrpSpPr>
          <p:grpSpPr>
            <a:xfrm>
              <a:off x="6725514" y="3758802"/>
              <a:ext cx="249424" cy="233675"/>
              <a:chOff x="5368132" y="3540125"/>
              <a:chExt cx="465138" cy="435769"/>
            </a:xfrm>
            <a:solidFill>
              <a:schemeClr val="accent4"/>
            </a:solidFill>
          </p:grpSpPr>
          <p:sp>
            <p:nvSpPr>
              <p:cNvPr id="32" name="AutoShape 110">
                <a:extLst>
                  <a:ext uri="{FF2B5EF4-FFF2-40B4-BE49-F238E27FC236}">
                    <a16:creationId xmlns:a16="http://schemas.microsoft.com/office/drawing/2014/main" id="{D27ABC23-5CFD-4421-804E-FACD3F6696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1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Raleway" panose="020B0503030101060003" pitchFamily="34" charset="0"/>
                  <a:sym typeface="Gill Sans" charset="0"/>
                </a:endParaRPr>
              </a:p>
            </p:txBody>
          </p:sp>
          <p:sp>
            <p:nvSpPr>
              <p:cNvPr id="33" name="AutoShape 111">
                <a:extLst>
                  <a:ext uri="{FF2B5EF4-FFF2-40B4-BE49-F238E27FC236}">
                    <a16:creationId xmlns:a16="http://schemas.microsoft.com/office/drawing/2014/main" id="{FA9E0198-AC2E-4815-9987-03CCB8E402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1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Raleway" panose="020B0503030101060003" pitchFamily="34" charset="0"/>
                  <a:sym typeface="Gill Sans" charset="0"/>
                </a:endParaRPr>
              </a:p>
            </p:txBody>
          </p:sp>
        </p:grpSp>
        <p:sp>
          <p:nvSpPr>
            <p:cNvPr id="25" name="AutoShape 112">
              <a:extLst>
                <a:ext uri="{FF2B5EF4-FFF2-40B4-BE49-F238E27FC236}">
                  <a16:creationId xmlns:a16="http://schemas.microsoft.com/office/drawing/2014/main" id="{DC774A60-B608-42AF-B6D3-3A5B2F0861DC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7275" y="3743054"/>
              <a:ext cx="248998" cy="249424"/>
            </a:xfrm>
            <a:custGeom>
              <a:avLst/>
              <a:gdLst>
                <a:gd name="T0" fmla="*/ 10510 w 21020"/>
                <a:gd name="T1" fmla="*/ 10800 h 21600"/>
                <a:gd name="T2" fmla="*/ 10510 w 21020"/>
                <a:gd name="T3" fmla="*/ 10800 h 21600"/>
                <a:gd name="T4" fmla="*/ 10510 w 21020"/>
                <a:gd name="T5" fmla="*/ 10800 h 21600"/>
                <a:gd name="T6" fmla="*/ 10510 w 2102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020" h="21600">
                  <a:moveTo>
                    <a:pt x="18846" y="7946"/>
                  </a:moveTo>
                  <a:lnTo>
                    <a:pt x="17740" y="9091"/>
                  </a:lnTo>
                  <a:cubicBezTo>
                    <a:pt x="17740" y="8939"/>
                    <a:pt x="17758" y="8792"/>
                    <a:pt x="17744" y="8636"/>
                  </a:cubicBezTo>
                  <a:cubicBezTo>
                    <a:pt x="17629" y="7331"/>
                    <a:pt x="17036" y="6068"/>
                    <a:pt x="16074" y="5080"/>
                  </a:cubicBezTo>
                  <a:cubicBezTo>
                    <a:pt x="15004" y="3980"/>
                    <a:pt x="13585" y="3348"/>
                    <a:pt x="12180" y="3345"/>
                  </a:cubicBezTo>
                  <a:lnTo>
                    <a:pt x="13268" y="2218"/>
                  </a:lnTo>
                  <a:cubicBezTo>
                    <a:pt x="13812" y="1659"/>
                    <a:pt x="14572" y="1350"/>
                    <a:pt x="15403" y="1350"/>
                  </a:cubicBezTo>
                  <a:cubicBezTo>
                    <a:pt x="16460" y="1350"/>
                    <a:pt x="17546" y="1840"/>
                    <a:pt x="18381" y="2696"/>
                  </a:cubicBezTo>
                  <a:cubicBezTo>
                    <a:pt x="19165" y="3500"/>
                    <a:pt x="19631" y="4499"/>
                    <a:pt x="19698" y="5510"/>
                  </a:cubicBezTo>
                  <a:cubicBezTo>
                    <a:pt x="19760" y="6453"/>
                    <a:pt x="19457" y="7317"/>
                    <a:pt x="18846" y="7946"/>
                  </a:cubicBezTo>
                  <a:moveTo>
                    <a:pt x="5828" y="19329"/>
                  </a:moveTo>
                  <a:cubicBezTo>
                    <a:pt x="5813" y="18424"/>
                    <a:pt x="5454" y="17481"/>
                    <a:pt x="4730" y="16739"/>
                  </a:cubicBezTo>
                  <a:cubicBezTo>
                    <a:pt x="4046" y="16034"/>
                    <a:pt x="3150" y="15628"/>
                    <a:pt x="2257" y="15592"/>
                  </a:cubicBezTo>
                  <a:lnTo>
                    <a:pt x="2911" y="13157"/>
                  </a:lnTo>
                  <a:cubicBezTo>
                    <a:pt x="2959" y="12995"/>
                    <a:pt x="3052" y="12835"/>
                    <a:pt x="3168" y="12695"/>
                  </a:cubicBezTo>
                  <a:cubicBezTo>
                    <a:pt x="4485" y="11726"/>
                    <a:pt x="6512" y="12012"/>
                    <a:pt x="7920" y="13460"/>
                  </a:cubicBezTo>
                  <a:cubicBezTo>
                    <a:pt x="9409" y="14990"/>
                    <a:pt x="9639" y="17230"/>
                    <a:pt x="8492" y="18568"/>
                  </a:cubicBezTo>
                  <a:cubicBezTo>
                    <a:pt x="8416" y="18609"/>
                    <a:pt x="8339" y="18648"/>
                    <a:pt x="8256" y="18675"/>
                  </a:cubicBezTo>
                  <a:cubicBezTo>
                    <a:pt x="8256" y="18675"/>
                    <a:pt x="5828" y="19329"/>
                    <a:pt x="5828" y="19329"/>
                  </a:cubicBezTo>
                  <a:close/>
                  <a:moveTo>
                    <a:pt x="2737" y="20164"/>
                  </a:moveTo>
                  <a:cubicBezTo>
                    <a:pt x="2665" y="20181"/>
                    <a:pt x="2443" y="20239"/>
                    <a:pt x="2291" y="20249"/>
                  </a:cubicBezTo>
                  <a:cubicBezTo>
                    <a:pt x="1751" y="20244"/>
                    <a:pt x="1313" y="19792"/>
                    <a:pt x="1313" y="19237"/>
                  </a:cubicBezTo>
                  <a:cubicBezTo>
                    <a:pt x="1321" y="19124"/>
                    <a:pt x="1365" y="18929"/>
                    <a:pt x="1380" y="18857"/>
                  </a:cubicBezTo>
                  <a:lnTo>
                    <a:pt x="2071" y="16283"/>
                  </a:lnTo>
                  <a:cubicBezTo>
                    <a:pt x="2822" y="16261"/>
                    <a:pt x="3630" y="16562"/>
                    <a:pt x="4265" y="17215"/>
                  </a:cubicBezTo>
                  <a:cubicBezTo>
                    <a:pt x="4911" y="17878"/>
                    <a:pt x="5214" y="18725"/>
                    <a:pt x="5181" y="19504"/>
                  </a:cubicBezTo>
                  <a:cubicBezTo>
                    <a:pt x="5181" y="19504"/>
                    <a:pt x="2737" y="20164"/>
                    <a:pt x="2737" y="20164"/>
                  </a:cubicBezTo>
                  <a:close/>
                  <a:moveTo>
                    <a:pt x="6888" y="11179"/>
                  </a:moveTo>
                  <a:cubicBezTo>
                    <a:pt x="6280" y="10927"/>
                    <a:pt x="5642" y="10783"/>
                    <a:pt x="5004" y="10774"/>
                  </a:cubicBezTo>
                  <a:lnTo>
                    <a:pt x="10063" y="5536"/>
                  </a:lnTo>
                  <a:cubicBezTo>
                    <a:pt x="10838" y="4759"/>
                    <a:pt x="11966" y="4536"/>
                    <a:pt x="13077" y="4819"/>
                  </a:cubicBezTo>
                  <a:cubicBezTo>
                    <a:pt x="13077" y="4819"/>
                    <a:pt x="6888" y="11179"/>
                    <a:pt x="6888" y="11179"/>
                  </a:cubicBezTo>
                  <a:close/>
                  <a:moveTo>
                    <a:pt x="9717" y="13672"/>
                  </a:moveTo>
                  <a:cubicBezTo>
                    <a:pt x="9473" y="13258"/>
                    <a:pt x="9194" y="12859"/>
                    <a:pt x="8848" y="12505"/>
                  </a:cubicBezTo>
                  <a:cubicBezTo>
                    <a:pt x="8447" y="12093"/>
                    <a:pt x="7986" y="11770"/>
                    <a:pt x="7507" y="11498"/>
                  </a:cubicBezTo>
                  <a:lnTo>
                    <a:pt x="13767" y="5064"/>
                  </a:lnTo>
                  <a:cubicBezTo>
                    <a:pt x="14259" y="5288"/>
                    <a:pt x="14729" y="5607"/>
                    <a:pt x="15145" y="6035"/>
                  </a:cubicBezTo>
                  <a:cubicBezTo>
                    <a:pt x="15500" y="6398"/>
                    <a:pt x="15775" y="6806"/>
                    <a:pt x="15987" y="7229"/>
                  </a:cubicBezTo>
                  <a:cubicBezTo>
                    <a:pt x="15987" y="7229"/>
                    <a:pt x="9717" y="13672"/>
                    <a:pt x="9717" y="13672"/>
                  </a:cubicBezTo>
                  <a:close/>
                  <a:moveTo>
                    <a:pt x="10519" y="16061"/>
                  </a:moveTo>
                  <a:cubicBezTo>
                    <a:pt x="10465" y="15452"/>
                    <a:pt x="10298" y="14854"/>
                    <a:pt x="10047" y="14288"/>
                  </a:cubicBezTo>
                  <a:lnTo>
                    <a:pt x="16257" y="7906"/>
                  </a:lnTo>
                  <a:cubicBezTo>
                    <a:pt x="16637" y="9140"/>
                    <a:pt x="16442" y="10429"/>
                    <a:pt x="15610" y="11284"/>
                  </a:cubicBezTo>
                  <a:cubicBezTo>
                    <a:pt x="15604" y="11290"/>
                    <a:pt x="15598" y="11293"/>
                    <a:pt x="15593" y="11298"/>
                  </a:cubicBezTo>
                  <a:lnTo>
                    <a:pt x="15602" y="11306"/>
                  </a:lnTo>
                  <a:lnTo>
                    <a:pt x="10525" y="16565"/>
                  </a:lnTo>
                  <a:cubicBezTo>
                    <a:pt x="10527" y="16397"/>
                    <a:pt x="10534" y="16232"/>
                    <a:pt x="10519" y="16061"/>
                  </a:cubicBezTo>
                  <a:moveTo>
                    <a:pt x="19308" y="1741"/>
                  </a:moveTo>
                  <a:cubicBezTo>
                    <a:pt x="18228" y="632"/>
                    <a:pt x="16805" y="0"/>
                    <a:pt x="15403" y="0"/>
                  </a:cubicBezTo>
                  <a:cubicBezTo>
                    <a:pt x="14220" y="0"/>
                    <a:pt x="13131" y="450"/>
                    <a:pt x="12335" y="1266"/>
                  </a:cubicBezTo>
                  <a:lnTo>
                    <a:pt x="9138" y="4577"/>
                  </a:lnTo>
                  <a:cubicBezTo>
                    <a:pt x="9129" y="4585"/>
                    <a:pt x="9118" y="4592"/>
                    <a:pt x="9108" y="4602"/>
                  </a:cubicBezTo>
                  <a:cubicBezTo>
                    <a:pt x="9103" y="4608"/>
                    <a:pt x="9100" y="4614"/>
                    <a:pt x="9095" y="4620"/>
                  </a:cubicBezTo>
                  <a:lnTo>
                    <a:pt x="9096" y="4621"/>
                  </a:lnTo>
                  <a:lnTo>
                    <a:pt x="2310" y="11647"/>
                  </a:lnTo>
                  <a:cubicBezTo>
                    <a:pt x="1998" y="11966"/>
                    <a:pt x="1771" y="12364"/>
                    <a:pt x="1645" y="12797"/>
                  </a:cubicBezTo>
                  <a:lnTo>
                    <a:pt x="102" y="18541"/>
                  </a:lnTo>
                  <a:cubicBezTo>
                    <a:pt x="100" y="18557"/>
                    <a:pt x="0" y="19008"/>
                    <a:pt x="0" y="19237"/>
                  </a:cubicBezTo>
                  <a:cubicBezTo>
                    <a:pt x="0" y="20541"/>
                    <a:pt x="1030" y="21599"/>
                    <a:pt x="2302" y="21599"/>
                  </a:cubicBezTo>
                  <a:cubicBezTo>
                    <a:pt x="2554" y="21599"/>
                    <a:pt x="3044" y="21475"/>
                    <a:pt x="3062" y="21473"/>
                  </a:cubicBezTo>
                  <a:lnTo>
                    <a:pt x="8630" y="19969"/>
                  </a:lnTo>
                  <a:cubicBezTo>
                    <a:pt x="9054" y="19839"/>
                    <a:pt x="9439" y="19604"/>
                    <a:pt x="9750" y="19283"/>
                  </a:cubicBezTo>
                  <a:lnTo>
                    <a:pt x="19776" y="8899"/>
                  </a:lnTo>
                  <a:cubicBezTo>
                    <a:pt x="21600" y="7023"/>
                    <a:pt x="21394" y="3881"/>
                    <a:pt x="19308" y="1741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Raleway" panose="020B0503030101060003" pitchFamily="34" charset="0"/>
                <a:sym typeface="Gill Sans" charset="0"/>
              </a:endParaRPr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742DCD9-0C24-46F8-A812-8CB877338437}"/>
                </a:ext>
              </a:extLst>
            </p:cNvPr>
            <p:cNvGrpSpPr/>
            <p:nvPr/>
          </p:nvGrpSpPr>
          <p:grpSpPr>
            <a:xfrm>
              <a:off x="3747767" y="3743054"/>
              <a:ext cx="171107" cy="249424"/>
              <a:chOff x="3582988" y="3510757"/>
              <a:chExt cx="319088" cy="465138"/>
            </a:xfrm>
            <a:solidFill>
              <a:schemeClr val="accent2"/>
            </a:solidFill>
          </p:grpSpPr>
          <p:sp>
            <p:nvSpPr>
              <p:cNvPr id="30" name="AutoShape 113">
                <a:extLst>
                  <a:ext uri="{FF2B5EF4-FFF2-40B4-BE49-F238E27FC236}">
                    <a16:creationId xmlns:a16="http://schemas.microsoft.com/office/drawing/2014/main" id="{F86884AB-EC71-4904-B2D4-DAAAD0011A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1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Raleway" panose="020B0503030101060003" pitchFamily="34" charset="0"/>
                  <a:sym typeface="Gill Sans" charset="0"/>
                </a:endParaRPr>
              </a:p>
            </p:txBody>
          </p:sp>
          <p:sp>
            <p:nvSpPr>
              <p:cNvPr id="31" name="AutoShape 114">
                <a:extLst>
                  <a:ext uri="{FF2B5EF4-FFF2-40B4-BE49-F238E27FC236}">
                    <a16:creationId xmlns:a16="http://schemas.microsoft.com/office/drawing/2014/main" id="{6636FFCD-7E8C-4DD0-99C3-355C07C19F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1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Raleway" panose="020B0503030101060003" pitchFamily="34" charset="0"/>
                  <a:sym typeface="Gill Sans" charset="0"/>
                </a:endParaRPr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1CBC921D-FCFC-4057-920E-839800637F97}"/>
                </a:ext>
              </a:extLst>
            </p:cNvPr>
            <p:cNvGrpSpPr/>
            <p:nvPr/>
          </p:nvGrpSpPr>
          <p:grpSpPr>
            <a:xfrm>
              <a:off x="2231442" y="3743054"/>
              <a:ext cx="186855" cy="249424"/>
              <a:chOff x="2639219" y="3510757"/>
              <a:chExt cx="348456" cy="465138"/>
            </a:xfrm>
            <a:solidFill>
              <a:schemeClr val="accent1"/>
            </a:solidFill>
          </p:grpSpPr>
          <p:sp>
            <p:nvSpPr>
              <p:cNvPr id="28" name="AutoShape 115">
                <a:extLst>
                  <a:ext uri="{FF2B5EF4-FFF2-40B4-BE49-F238E27FC236}">
                    <a16:creationId xmlns:a16="http://schemas.microsoft.com/office/drawing/2014/main" id="{677DC5E2-0617-4704-9A70-AB9FC8AACA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39219" y="3510757"/>
                <a:ext cx="348456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800" y="12825"/>
                    </a:moveTo>
                    <a:lnTo>
                      <a:pt x="19800" y="13500"/>
                    </a:lnTo>
                    <a:lnTo>
                      <a:pt x="19800" y="14850"/>
                    </a:lnTo>
                    <a:lnTo>
                      <a:pt x="19800" y="15525"/>
                    </a:lnTo>
                    <a:cubicBezTo>
                      <a:pt x="19800" y="18129"/>
                      <a:pt x="16972" y="20249"/>
                      <a:pt x="13499" y="20249"/>
                    </a:cubicBezTo>
                    <a:lnTo>
                      <a:pt x="8099" y="20249"/>
                    </a:lnTo>
                    <a:cubicBezTo>
                      <a:pt x="4627" y="20249"/>
                      <a:pt x="1800" y="18129"/>
                      <a:pt x="1800" y="15525"/>
                    </a:cubicBezTo>
                    <a:lnTo>
                      <a:pt x="1800" y="14850"/>
                    </a:lnTo>
                    <a:lnTo>
                      <a:pt x="1800" y="13500"/>
                    </a:lnTo>
                    <a:lnTo>
                      <a:pt x="1800" y="12825"/>
                    </a:lnTo>
                    <a:lnTo>
                      <a:pt x="1800" y="10800"/>
                    </a:lnTo>
                    <a:cubicBezTo>
                      <a:pt x="1800" y="10427"/>
                      <a:pt x="2203" y="10124"/>
                      <a:pt x="2699" y="10124"/>
                    </a:cubicBezTo>
                    <a:lnTo>
                      <a:pt x="4499" y="10124"/>
                    </a:lnTo>
                    <a:lnTo>
                      <a:pt x="17100" y="10124"/>
                    </a:lnTo>
                    <a:lnTo>
                      <a:pt x="18899" y="10124"/>
                    </a:lnTo>
                    <a:cubicBezTo>
                      <a:pt x="19396" y="10124"/>
                      <a:pt x="19800" y="10427"/>
                      <a:pt x="19800" y="10800"/>
                    </a:cubicBezTo>
                    <a:cubicBezTo>
                      <a:pt x="19800" y="10800"/>
                      <a:pt x="19800" y="12825"/>
                      <a:pt x="19800" y="12825"/>
                    </a:cubicBezTo>
                    <a:close/>
                    <a:moveTo>
                      <a:pt x="14400" y="6075"/>
                    </a:moveTo>
                    <a:lnTo>
                      <a:pt x="14400" y="6076"/>
                    </a:lnTo>
                    <a:lnTo>
                      <a:pt x="14400" y="8774"/>
                    </a:lnTo>
                    <a:lnTo>
                      <a:pt x="7200" y="8774"/>
                    </a:lnTo>
                    <a:lnTo>
                      <a:pt x="7200" y="6076"/>
                    </a:lnTo>
                    <a:lnTo>
                      <a:pt x="7200" y="6075"/>
                    </a:lnTo>
                    <a:cubicBezTo>
                      <a:pt x="7200" y="4583"/>
                      <a:pt x="8811" y="3375"/>
                      <a:pt x="10800" y="3375"/>
                    </a:cubicBezTo>
                    <a:cubicBezTo>
                      <a:pt x="12788" y="3375"/>
                      <a:pt x="14400" y="4583"/>
                      <a:pt x="14400" y="6075"/>
                    </a:cubicBezTo>
                    <a:moveTo>
                      <a:pt x="4499" y="6075"/>
                    </a:moveTo>
                    <a:cubicBezTo>
                      <a:pt x="4499" y="3465"/>
                      <a:pt x="7320" y="1350"/>
                      <a:pt x="10800" y="1350"/>
                    </a:cubicBezTo>
                    <a:cubicBezTo>
                      <a:pt x="14279" y="1350"/>
                      <a:pt x="17100" y="3465"/>
                      <a:pt x="17100" y="6075"/>
                    </a:cubicBezTo>
                    <a:lnTo>
                      <a:pt x="17100" y="8774"/>
                    </a:lnTo>
                    <a:lnTo>
                      <a:pt x="15299" y="8774"/>
                    </a:lnTo>
                    <a:lnTo>
                      <a:pt x="15299" y="6076"/>
                    </a:lnTo>
                    <a:cubicBezTo>
                      <a:pt x="15299" y="4212"/>
                      <a:pt x="13285" y="2701"/>
                      <a:pt x="10800" y="2701"/>
                    </a:cubicBezTo>
                    <a:cubicBezTo>
                      <a:pt x="8314" y="2701"/>
                      <a:pt x="6299" y="4212"/>
                      <a:pt x="6299" y="6076"/>
                    </a:cubicBezTo>
                    <a:lnTo>
                      <a:pt x="6299" y="8774"/>
                    </a:lnTo>
                    <a:lnTo>
                      <a:pt x="4499" y="8774"/>
                    </a:lnTo>
                    <a:cubicBezTo>
                      <a:pt x="4499" y="8774"/>
                      <a:pt x="4499" y="6075"/>
                      <a:pt x="4499" y="6075"/>
                    </a:cubicBezTo>
                    <a:close/>
                    <a:moveTo>
                      <a:pt x="18899" y="8774"/>
                    </a:moveTo>
                    <a:lnTo>
                      <a:pt x="18899" y="6075"/>
                    </a:lnTo>
                    <a:cubicBezTo>
                      <a:pt x="18899" y="2719"/>
                      <a:pt x="15274" y="0"/>
                      <a:pt x="10800" y="0"/>
                    </a:cubicBezTo>
                    <a:cubicBezTo>
                      <a:pt x="6325" y="0"/>
                      <a:pt x="2699" y="2719"/>
                      <a:pt x="2699" y="6075"/>
                    </a:cubicBezTo>
                    <a:lnTo>
                      <a:pt x="2699" y="8774"/>
                    </a:lnTo>
                    <a:cubicBezTo>
                      <a:pt x="1208" y="8774"/>
                      <a:pt x="0" y="9681"/>
                      <a:pt x="0" y="10800"/>
                    </a:cubicBezTo>
                    <a:lnTo>
                      <a:pt x="0" y="12825"/>
                    </a:lnTo>
                    <a:lnTo>
                      <a:pt x="0" y="13500"/>
                    </a:lnTo>
                    <a:lnTo>
                      <a:pt x="0" y="14850"/>
                    </a:lnTo>
                    <a:lnTo>
                      <a:pt x="0" y="15525"/>
                    </a:lnTo>
                    <a:cubicBezTo>
                      <a:pt x="0" y="18880"/>
                      <a:pt x="3625" y="21599"/>
                      <a:pt x="8099" y="21599"/>
                    </a:cubicBezTo>
                    <a:lnTo>
                      <a:pt x="13499" y="21599"/>
                    </a:lnTo>
                    <a:cubicBezTo>
                      <a:pt x="17974" y="21599"/>
                      <a:pt x="21600" y="18880"/>
                      <a:pt x="21600" y="15525"/>
                    </a:cubicBezTo>
                    <a:lnTo>
                      <a:pt x="21600" y="14850"/>
                    </a:lnTo>
                    <a:lnTo>
                      <a:pt x="21600" y="13500"/>
                    </a:lnTo>
                    <a:lnTo>
                      <a:pt x="21600" y="12825"/>
                    </a:lnTo>
                    <a:lnTo>
                      <a:pt x="21600" y="10800"/>
                    </a:lnTo>
                    <a:cubicBezTo>
                      <a:pt x="21600" y="9681"/>
                      <a:pt x="20391" y="8774"/>
                      <a:pt x="18899" y="877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1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Raleway" panose="020B0503030101060003" pitchFamily="34" charset="0"/>
                  <a:sym typeface="Gill Sans" charset="0"/>
                </a:endParaRPr>
              </a:p>
            </p:txBody>
          </p:sp>
          <p:sp>
            <p:nvSpPr>
              <p:cNvPr id="29" name="AutoShape 116">
                <a:extLst>
                  <a:ext uri="{FF2B5EF4-FFF2-40B4-BE49-F238E27FC236}">
                    <a16:creationId xmlns:a16="http://schemas.microsoft.com/office/drawing/2014/main" id="{B01C79B1-3023-496E-9A74-3C0F10E23E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4475" y="3786982"/>
                <a:ext cx="57944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8" y="0"/>
                      <a:pt x="0" y="3226"/>
                      <a:pt x="0" y="7201"/>
                    </a:cubicBezTo>
                    <a:cubicBezTo>
                      <a:pt x="0" y="9390"/>
                      <a:pt x="1798" y="13537"/>
                      <a:pt x="3601" y="16821"/>
                    </a:cubicBezTo>
                    <a:cubicBezTo>
                      <a:pt x="5070" y="19493"/>
                      <a:pt x="6916" y="21600"/>
                      <a:pt x="10800" y="21600"/>
                    </a:cubicBezTo>
                    <a:cubicBezTo>
                      <a:pt x="15016" y="21600"/>
                      <a:pt x="16529" y="19514"/>
                      <a:pt x="18003" y="16858"/>
                    </a:cubicBezTo>
                    <a:cubicBezTo>
                      <a:pt x="19828" y="13567"/>
                      <a:pt x="21600" y="9397"/>
                      <a:pt x="21600" y="7201"/>
                    </a:cubicBezTo>
                    <a:cubicBezTo>
                      <a:pt x="21600" y="3226"/>
                      <a:pt x="16761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1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Raleway" panose="020B0503030101060003" pitchFamily="34" charset="0"/>
                  <a:sym typeface="Gill Sans" charset="0"/>
                </a:endParaRPr>
              </a:p>
            </p:txBody>
          </p:sp>
        </p:grpSp>
      </p:grpSp>
      <p:sp>
        <p:nvSpPr>
          <p:cNvPr id="43" name="Rectangle 42">
            <a:extLst>
              <a:ext uri="{FF2B5EF4-FFF2-40B4-BE49-F238E27FC236}">
                <a16:creationId xmlns:a16="http://schemas.microsoft.com/office/drawing/2014/main" id="{2B10A2E2-EBF4-4A23-BA6D-904E98EECB8F}"/>
              </a:ext>
            </a:extLst>
          </p:cNvPr>
          <p:cNvSpPr/>
          <p:nvPr/>
        </p:nvSpPr>
        <p:spPr>
          <a:xfrm>
            <a:off x="1637447" y="4745764"/>
            <a:ext cx="137945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A952CCF7-B831-4554-A626-03D509DD5414}"/>
              </a:ext>
            </a:extLst>
          </p:cNvPr>
          <p:cNvSpPr/>
          <p:nvPr/>
        </p:nvSpPr>
        <p:spPr>
          <a:xfrm>
            <a:off x="3141285" y="4745763"/>
            <a:ext cx="137945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5BF651C-5AB5-4167-B7C6-DB25889926B9}"/>
              </a:ext>
            </a:extLst>
          </p:cNvPr>
          <p:cNvSpPr/>
          <p:nvPr/>
        </p:nvSpPr>
        <p:spPr>
          <a:xfrm>
            <a:off x="4683138" y="4745763"/>
            <a:ext cx="137945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73435F86-F7ED-494A-94B1-B548E4AFE019}"/>
              </a:ext>
            </a:extLst>
          </p:cNvPr>
          <p:cNvSpPr/>
          <p:nvPr/>
        </p:nvSpPr>
        <p:spPr>
          <a:xfrm>
            <a:off x="6172866" y="4745763"/>
            <a:ext cx="137945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CB7F257A-383E-432E-AB8F-E9B35CDDC475}"/>
              </a:ext>
            </a:extLst>
          </p:cNvPr>
          <p:cNvSpPr/>
          <p:nvPr/>
        </p:nvSpPr>
        <p:spPr>
          <a:xfrm>
            <a:off x="7700041" y="4758876"/>
            <a:ext cx="137945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313C0CD3-1C55-487E-8D66-FC9B54363195}"/>
              </a:ext>
            </a:extLst>
          </p:cNvPr>
          <p:cNvSpPr/>
          <p:nvPr/>
        </p:nvSpPr>
        <p:spPr>
          <a:xfrm>
            <a:off x="9200598" y="4746188"/>
            <a:ext cx="137945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363445A-1820-42C0-875D-8168DD88B9FE}"/>
              </a:ext>
            </a:extLst>
          </p:cNvPr>
          <p:cNvSpPr txBox="1"/>
          <p:nvPr/>
        </p:nvSpPr>
        <p:spPr>
          <a:xfrm>
            <a:off x="1451943" y="867884"/>
            <a:ext cx="388983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spc="6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OUR SERVICE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8C6E0828-594C-4655-86C1-6FCA419016EA}"/>
              </a:ext>
            </a:extLst>
          </p:cNvPr>
          <p:cNvSpPr/>
          <p:nvPr/>
        </p:nvSpPr>
        <p:spPr>
          <a:xfrm>
            <a:off x="5705456" y="1639620"/>
            <a:ext cx="4790879" cy="640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D97E8A2-9E34-4F47-866F-35A9F63E0D13}"/>
              </a:ext>
            </a:extLst>
          </p:cNvPr>
          <p:cNvSpPr/>
          <p:nvPr/>
        </p:nvSpPr>
        <p:spPr>
          <a:xfrm>
            <a:off x="5705456" y="1164900"/>
            <a:ext cx="27327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</p:spTree>
    <p:extLst>
      <p:ext uri="{BB962C8B-B14F-4D97-AF65-F5344CB8AC3E}">
        <p14:creationId xmlns:p14="http://schemas.microsoft.com/office/powerpoint/2010/main" val="317244161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BD380EB-C182-467A-8D92-F79AC7702CA3}"/>
              </a:ext>
            </a:extLst>
          </p:cNvPr>
          <p:cNvSpPr/>
          <p:nvPr/>
        </p:nvSpPr>
        <p:spPr>
          <a:xfrm>
            <a:off x="6299650" y="5142490"/>
            <a:ext cx="869298" cy="563722"/>
          </a:xfrm>
          <a:prstGeom prst="rect">
            <a:avLst/>
          </a:prstGeom>
          <a:noFill/>
        </p:spPr>
        <p:txBody>
          <a:bodyPr wrap="none" lIns="219419" tIns="109710" rIns="219419" bIns="109710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Garamond" panose="02020404030301010803" pitchFamily="18" charset="0"/>
                <a:ea typeface="Open Sans Light" panose="020B0306030504020204" pitchFamily="34" charset="0"/>
                <a:cs typeface="Lato Regular"/>
              </a:rPr>
              <a:t>Apr</a:t>
            </a:r>
            <a:endParaRPr lang="bg-BG" sz="2400" dirty="0">
              <a:solidFill>
                <a:schemeClr val="tx2"/>
              </a:solidFill>
              <a:latin typeface="Garamond" panose="02020404030301010803" pitchFamily="18" charset="0"/>
              <a:cs typeface="Lato Regular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DEB28B8-CC94-4D59-8F3B-19578750D893}"/>
              </a:ext>
            </a:extLst>
          </p:cNvPr>
          <p:cNvSpPr/>
          <p:nvPr/>
        </p:nvSpPr>
        <p:spPr>
          <a:xfrm>
            <a:off x="4969479" y="5142490"/>
            <a:ext cx="884591" cy="563722"/>
          </a:xfrm>
          <a:prstGeom prst="rect">
            <a:avLst/>
          </a:prstGeom>
          <a:noFill/>
        </p:spPr>
        <p:txBody>
          <a:bodyPr wrap="none" lIns="219419" tIns="109710" rIns="219419" bIns="109710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Garamond" panose="02020404030301010803" pitchFamily="18" charset="0"/>
                <a:ea typeface="Open Sans Light" panose="020B0306030504020204" pitchFamily="34" charset="0"/>
                <a:cs typeface="Lato Regular"/>
              </a:rPr>
              <a:t>Mar</a:t>
            </a:r>
            <a:endParaRPr lang="bg-BG" sz="2400" dirty="0">
              <a:solidFill>
                <a:schemeClr val="tx2"/>
              </a:solidFill>
              <a:latin typeface="Garamond" panose="02020404030301010803" pitchFamily="18" charset="0"/>
              <a:cs typeface="Lato Regular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2C0DB1D-FE02-494E-82FA-6D0B06FA66F8}"/>
              </a:ext>
            </a:extLst>
          </p:cNvPr>
          <p:cNvSpPr/>
          <p:nvPr/>
        </p:nvSpPr>
        <p:spPr>
          <a:xfrm>
            <a:off x="3946547" y="5142490"/>
            <a:ext cx="847216" cy="563722"/>
          </a:xfrm>
          <a:prstGeom prst="rect">
            <a:avLst/>
          </a:prstGeom>
          <a:noFill/>
        </p:spPr>
        <p:txBody>
          <a:bodyPr wrap="none" lIns="219419" tIns="109710" rIns="219419" bIns="109710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Garamond" panose="02020404030301010803" pitchFamily="18" charset="0"/>
                <a:ea typeface="Open Sans Light" panose="020B0306030504020204" pitchFamily="34" charset="0"/>
                <a:cs typeface="Lato Regular"/>
              </a:rPr>
              <a:t>Feb</a:t>
            </a:r>
            <a:endParaRPr lang="bg-BG" sz="2400" dirty="0">
              <a:solidFill>
                <a:schemeClr val="tx2"/>
              </a:solidFill>
              <a:latin typeface="Garamond" panose="02020404030301010803" pitchFamily="18" charset="0"/>
              <a:cs typeface="Lato Regular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C79C090-CF3B-4B9A-876C-0BBD25E879D8}"/>
              </a:ext>
            </a:extLst>
          </p:cNvPr>
          <p:cNvSpPr/>
          <p:nvPr/>
        </p:nvSpPr>
        <p:spPr>
          <a:xfrm>
            <a:off x="2475495" y="5142490"/>
            <a:ext cx="780721" cy="563722"/>
          </a:xfrm>
          <a:prstGeom prst="rect">
            <a:avLst/>
          </a:prstGeom>
          <a:noFill/>
        </p:spPr>
        <p:txBody>
          <a:bodyPr wrap="none" lIns="219419" tIns="109710" rIns="219419" bIns="109710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Garamond" panose="02020404030301010803" pitchFamily="18" charset="0"/>
                <a:ea typeface="Open Sans Light" panose="020B0306030504020204" pitchFamily="34" charset="0"/>
                <a:cs typeface="Lato Regular"/>
              </a:rPr>
              <a:t>Jan</a:t>
            </a:r>
            <a:endParaRPr lang="bg-BG" sz="2400" dirty="0">
              <a:solidFill>
                <a:schemeClr val="tx2"/>
              </a:solidFill>
              <a:latin typeface="Garamond" panose="02020404030301010803" pitchFamily="18" charset="0"/>
              <a:cs typeface="Lato Regular"/>
            </a:endParaRPr>
          </a:p>
        </p:txBody>
      </p:sp>
      <p:sp>
        <p:nvSpPr>
          <p:cNvPr id="7" name="Isosceles Triangle 26">
            <a:extLst>
              <a:ext uri="{FF2B5EF4-FFF2-40B4-BE49-F238E27FC236}">
                <a16:creationId xmlns:a16="http://schemas.microsoft.com/office/drawing/2014/main" id="{8B0AB1D4-4EDB-4FBD-97C7-8E4D82DF26C2}"/>
              </a:ext>
            </a:extLst>
          </p:cNvPr>
          <p:cNvSpPr/>
          <p:nvPr/>
        </p:nvSpPr>
        <p:spPr>
          <a:xfrm>
            <a:off x="768432" y="3132325"/>
            <a:ext cx="4333179" cy="1754327"/>
          </a:xfrm>
          <a:custGeom>
            <a:avLst/>
            <a:gdLst>
              <a:gd name="connsiteX0" fmla="*/ 0 w 1523036"/>
              <a:gd name="connsiteY0" fmla="*/ 1312962 h 1312962"/>
              <a:gd name="connsiteX1" fmla="*/ 761518 w 1523036"/>
              <a:gd name="connsiteY1" fmla="*/ 0 h 1312962"/>
              <a:gd name="connsiteX2" fmla="*/ 1523036 w 1523036"/>
              <a:gd name="connsiteY2" fmla="*/ 1312962 h 1312962"/>
              <a:gd name="connsiteX3" fmla="*/ 0 w 1523036"/>
              <a:gd name="connsiteY3" fmla="*/ 1312962 h 1312962"/>
              <a:gd name="connsiteX0" fmla="*/ 0 w 1523036"/>
              <a:gd name="connsiteY0" fmla="*/ 1122131 h 1122131"/>
              <a:gd name="connsiteX1" fmla="*/ 761518 w 1523036"/>
              <a:gd name="connsiteY1" fmla="*/ 0 h 1122131"/>
              <a:gd name="connsiteX2" fmla="*/ 1523036 w 1523036"/>
              <a:gd name="connsiteY2" fmla="*/ 1122131 h 1122131"/>
              <a:gd name="connsiteX3" fmla="*/ 0 w 1523036"/>
              <a:gd name="connsiteY3" fmla="*/ 1122131 h 1122131"/>
              <a:gd name="connsiteX0" fmla="*/ 0 w 1523036"/>
              <a:gd name="connsiteY0" fmla="*/ 1122198 h 1122198"/>
              <a:gd name="connsiteX1" fmla="*/ 761518 w 1523036"/>
              <a:gd name="connsiteY1" fmla="*/ 67 h 1122198"/>
              <a:gd name="connsiteX2" fmla="*/ 1523036 w 1523036"/>
              <a:gd name="connsiteY2" fmla="*/ 1122198 h 1122198"/>
              <a:gd name="connsiteX3" fmla="*/ 0 w 1523036"/>
              <a:gd name="connsiteY3" fmla="*/ 1122198 h 1122198"/>
              <a:gd name="connsiteX0" fmla="*/ 0 w 1523036"/>
              <a:gd name="connsiteY0" fmla="*/ 1678761 h 1678761"/>
              <a:gd name="connsiteX1" fmla="*/ 769469 w 1523036"/>
              <a:gd name="connsiteY1" fmla="*/ 39 h 1678761"/>
              <a:gd name="connsiteX2" fmla="*/ 1523036 w 1523036"/>
              <a:gd name="connsiteY2" fmla="*/ 1678761 h 1678761"/>
              <a:gd name="connsiteX3" fmla="*/ 0 w 1523036"/>
              <a:gd name="connsiteY3" fmla="*/ 1678761 h 1678761"/>
              <a:gd name="connsiteX0" fmla="*/ 0 w 1523036"/>
              <a:gd name="connsiteY0" fmla="*/ 1678756 h 1678756"/>
              <a:gd name="connsiteX1" fmla="*/ 769469 w 1523036"/>
              <a:gd name="connsiteY1" fmla="*/ 34 h 1678756"/>
              <a:gd name="connsiteX2" fmla="*/ 1523036 w 1523036"/>
              <a:gd name="connsiteY2" fmla="*/ 1678756 h 1678756"/>
              <a:gd name="connsiteX3" fmla="*/ 0 w 1523036"/>
              <a:gd name="connsiteY3" fmla="*/ 1678756 h 1678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3036" h="1678756">
                <a:moveTo>
                  <a:pt x="0" y="1678756"/>
                </a:moveTo>
                <a:cubicBezTo>
                  <a:pt x="253839" y="1304712"/>
                  <a:pt x="634900" y="7652"/>
                  <a:pt x="769469" y="34"/>
                </a:cubicBezTo>
                <a:cubicBezTo>
                  <a:pt x="904038" y="-7584"/>
                  <a:pt x="1269197" y="1304712"/>
                  <a:pt x="1523036" y="1678756"/>
                </a:cubicBezTo>
                <a:lnTo>
                  <a:pt x="0" y="1678756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latin typeface="Raleway" panose="020B0503030101060003" pitchFamily="34" charset="0"/>
            </a:endParaRPr>
          </a:p>
        </p:txBody>
      </p:sp>
      <p:sp>
        <p:nvSpPr>
          <p:cNvPr id="8" name="Isosceles Triangle 26">
            <a:extLst>
              <a:ext uri="{FF2B5EF4-FFF2-40B4-BE49-F238E27FC236}">
                <a16:creationId xmlns:a16="http://schemas.microsoft.com/office/drawing/2014/main" id="{F3EAFDFA-F72E-4587-8E5F-6C793E0ECA81}"/>
              </a:ext>
            </a:extLst>
          </p:cNvPr>
          <p:cNvSpPr/>
          <p:nvPr/>
        </p:nvSpPr>
        <p:spPr>
          <a:xfrm>
            <a:off x="2855693" y="3365977"/>
            <a:ext cx="3077799" cy="1520673"/>
          </a:xfrm>
          <a:custGeom>
            <a:avLst/>
            <a:gdLst>
              <a:gd name="connsiteX0" fmla="*/ 0 w 1523036"/>
              <a:gd name="connsiteY0" fmla="*/ 1312962 h 1312962"/>
              <a:gd name="connsiteX1" fmla="*/ 761518 w 1523036"/>
              <a:gd name="connsiteY1" fmla="*/ 0 h 1312962"/>
              <a:gd name="connsiteX2" fmla="*/ 1523036 w 1523036"/>
              <a:gd name="connsiteY2" fmla="*/ 1312962 h 1312962"/>
              <a:gd name="connsiteX3" fmla="*/ 0 w 1523036"/>
              <a:gd name="connsiteY3" fmla="*/ 1312962 h 1312962"/>
              <a:gd name="connsiteX0" fmla="*/ 0 w 1523036"/>
              <a:gd name="connsiteY0" fmla="*/ 1122131 h 1122131"/>
              <a:gd name="connsiteX1" fmla="*/ 761518 w 1523036"/>
              <a:gd name="connsiteY1" fmla="*/ 0 h 1122131"/>
              <a:gd name="connsiteX2" fmla="*/ 1523036 w 1523036"/>
              <a:gd name="connsiteY2" fmla="*/ 1122131 h 1122131"/>
              <a:gd name="connsiteX3" fmla="*/ 0 w 1523036"/>
              <a:gd name="connsiteY3" fmla="*/ 1122131 h 1122131"/>
              <a:gd name="connsiteX0" fmla="*/ 0 w 1523036"/>
              <a:gd name="connsiteY0" fmla="*/ 1122198 h 1122198"/>
              <a:gd name="connsiteX1" fmla="*/ 761518 w 1523036"/>
              <a:gd name="connsiteY1" fmla="*/ 67 h 1122198"/>
              <a:gd name="connsiteX2" fmla="*/ 1523036 w 1523036"/>
              <a:gd name="connsiteY2" fmla="*/ 1122198 h 1122198"/>
              <a:gd name="connsiteX3" fmla="*/ 0 w 1523036"/>
              <a:gd name="connsiteY3" fmla="*/ 1122198 h 1122198"/>
              <a:gd name="connsiteX0" fmla="*/ 0 w 1523036"/>
              <a:gd name="connsiteY0" fmla="*/ 1678761 h 1678761"/>
              <a:gd name="connsiteX1" fmla="*/ 769469 w 1523036"/>
              <a:gd name="connsiteY1" fmla="*/ 39 h 1678761"/>
              <a:gd name="connsiteX2" fmla="*/ 1523036 w 1523036"/>
              <a:gd name="connsiteY2" fmla="*/ 1678761 h 1678761"/>
              <a:gd name="connsiteX3" fmla="*/ 0 w 1523036"/>
              <a:gd name="connsiteY3" fmla="*/ 1678761 h 1678761"/>
              <a:gd name="connsiteX0" fmla="*/ 0 w 1523036"/>
              <a:gd name="connsiteY0" fmla="*/ 1678756 h 1678756"/>
              <a:gd name="connsiteX1" fmla="*/ 769469 w 1523036"/>
              <a:gd name="connsiteY1" fmla="*/ 34 h 1678756"/>
              <a:gd name="connsiteX2" fmla="*/ 1523036 w 1523036"/>
              <a:gd name="connsiteY2" fmla="*/ 1678756 h 1678756"/>
              <a:gd name="connsiteX3" fmla="*/ 0 w 1523036"/>
              <a:gd name="connsiteY3" fmla="*/ 1678756 h 1678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3036" h="1678756">
                <a:moveTo>
                  <a:pt x="0" y="1678756"/>
                </a:moveTo>
                <a:cubicBezTo>
                  <a:pt x="253839" y="1304712"/>
                  <a:pt x="634900" y="7652"/>
                  <a:pt x="769469" y="34"/>
                </a:cubicBezTo>
                <a:cubicBezTo>
                  <a:pt x="904038" y="-7584"/>
                  <a:pt x="1269197" y="1304712"/>
                  <a:pt x="1523036" y="1678756"/>
                </a:cubicBezTo>
                <a:lnTo>
                  <a:pt x="0" y="1678756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latin typeface="Raleway" panose="020B0503030101060003" pitchFamily="34" charset="0"/>
            </a:endParaRPr>
          </a:p>
        </p:txBody>
      </p:sp>
      <p:sp>
        <p:nvSpPr>
          <p:cNvPr id="9" name="Isosceles Triangle 26">
            <a:extLst>
              <a:ext uri="{FF2B5EF4-FFF2-40B4-BE49-F238E27FC236}">
                <a16:creationId xmlns:a16="http://schemas.microsoft.com/office/drawing/2014/main" id="{BAB5AF01-CD18-4021-91BC-F13B1D9058E5}"/>
              </a:ext>
            </a:extLst>
          </p:cNvPr>
          <p:cNvSpPr/>
          <p:nvPr/>
        </p:nvSpPr>
        <p:spPr>
          <a:xfrm>
            <a:off x="3538968" y="4025997"/>
            <a:ext cx="3649903" cy="860653"/>
          </a:xfrm>
          <a:custGeom>
            <a:avLst/>
            <a:gdLst>
              <a:gd name="connsiteX0" fmla="*/ 0 w 1523036"/>
              <a:gd name="connsiteY0" fmla="*/ 1312962 h 1312962"/>
              <a:gd name="connsiteX1" fmla="*/ 761518 w 1523036"/>
              <a:gd name="connsiteY1" fmla="*/ 0 h 1312962"/>
              <a:gd name="connsiteX2" fmla="*/ 1523036 w 1523036"/>
              <a:gd name="connsiteY2" fmla="*/ 1312962 h 1312962"/>
              <a:gd name="connsiteX3" fmla="*/ 0 w 1523036"/>
              <a:gd name="connsiteY3" fmla="*/ 1312962 h 1312962"/>
              <a:gd name="connsiteX0" fmla="*/ 0 w 1523036"/>
              <a:gd name="connsiteY0" fmla="*/ 1122131 h 1122131"/>
              <a:gd name="connsiteX1" fmla="*/ 761518 w 1523036"/>
              <a:gd name="connsiteY1" fmla="*/ 0 h 1122131"/>
              <a:gd name="connsiteX2" fmla="*/ 1523036 w 1523036"/>
              <a:gd name="connsiteY2" fmla="*/ 1122131 h 1122131"/>
              <a:gd name="connsiteX3" fmla="*/ 0 w 1523036"/>
              <a:gd name="connsiteY3" fmla="*/ 1122131 h 1122131"/>
              <a:gd name="connsiteX0" fmla="*/ 0 w 1523036"/>
              <a:gd name="connsiteY0" fmla="*/ 1122198 h 1122198"/>
              <a:gd name="connsiteX1" fmla="*/ 761518 w 1523036"/>
              <a:gd name="connsiteY1" fmla="*/ 67 h 1122198"/>
              <a:gd name="connsiteX2" fmla="*/ 1523036 w 1523036"/>
              <a:gd name="connsiteY2" fmla="*/ 1122198 h 1122198"/>
              <a:gd name="connsiteX3" fmla="*/ 0 w 1523036"/>
              <a:gd name="connsiteY3" fmla="*/ 1122198 h 1122198"/>
              <a:gd name="connsiteX0" fmla="*/ 0 w 1523036"/>
              <a:gd name="connsiteY0" fmla="*/ 1678761 h 1678761"/>
              <a:gd name="connsiteX1" fmla="*/ 769469 w 1523036"/>
              <a:gd name="connsiteY1" fmla="*/ 39 h 1678761"/>
              <a:gd name="connsiteX2" fmla="*/ 1523036 w 1523036"/>
              <a:gd name="connsiteY2" fmla="*/ 1678761 h 1678761"/>
              <a:gd name="connsiteX3" fmla="*/ 0 w 1523036"/>
              <a:gd name="connsiteY3" fmla="*/ 1678761 h 1678761"/>
              <a:gd name="connsiteX0" fmla="*/ 0 w 1523036"/>
              <a:gd name="connsiteY0" fmla="*/ 1678756 h 1678756"/>
              <a:gd name="connsiteX1" fmla="*/ 769469 w 1523036"/>
              <a:gd name="connsiteY1" fmla="*/ 34 h 1678756"/>
              <a:gd name="connsiteX2" fmla="*/ 1523036 w 1523036"/>
              <a:gd name="connsiteY2" fmla="*/ 1678756 h 1678756"/>
              <a:gd name="connsiteX3" fmla="*/ 0 w 1523036"/>
              <a:gd name="connsiteY3" fmla="*/ 1678756 h 1678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3036" h="1678756">
                <a:moveTo>
                  <a:pt x="0" y="1678756"/>
                </a:moveTo>
                <a:cubicBezTo>
                  <a:pt x="253839" y="1304712"/>
                  <a:pt x="634900" y="7652"/>
                  <a:pt x="769469" y="34"/>
                </a:cubicBezTo>
                <a:cubicBezTo>
                  <a:pt x="904038" y="-7584"/>
                  <a:pt x="1269197" y="1304712"/>
                  <a:pt x="1523036" y="1678756"/>
                </a:cubicBezTo>
                <a:lnTo>
                  <a:pt x="0" y="1678756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latin typeface="Raleway" panose="020B0503030101060003" pitchFamily="34" charset="0"/>
            </a:endParaRPr>
          </a:p>
        </p:txBody>
      </p:sp>
      <p:sp>
        <p:nvSpPr>
          <p:cNvPr id="10" name="Isosceles Triangle 26">
            <a:extLst>
              <a:ext uri="{FF2B5EF4-FFF2-40B4-BE49-F238E27FC236}">
                <a16:creationId xmlns:a16="http://schemas.microsoft.com/office/drawing/2014/main" id="{56353ABB-5B22-4D37-83DD-C96E195DBF39}"/>
              </a:ext>
            </a:extLst>
          </p:cNvPr>
          <p:cNvSpPr/>
          <p:nvPr/>
        </p:nvSpPr>
        <p:spPr>
          <a:xfrm>
            <a:off x="4926173" y="3910867"/>
            <a:ext cx="3649903" cy="975783"/>
          </a:xfrm>
          <a:custGeom>
            <a:avLst/>
            <a:gdLst>
              <a:gd name="connsiteX0" fmla="*/ 0 w 1523036"/>
              <a:gd name="connsiteY0" fmla="*/ 1312962 h 1312962"/>
              <a:gd name="connsiteX1" fmla="*/ 761518 w 1523036"/>
              <a:gd name="connsiteY1" fmla="*/ 0 h 1312962"/>
              <a:gd name="connsiteX2" fmla="*/ 1523036 w 1523036"/>
              <a:gd name="connsiteY2" fmla="*/ 1312962 h 1312962"/>
              <a:gd name="connsiteX3" fmla="*/ 0 w 1523036"/>
              <a:gd name="connsiteY3" fmla="*/ 1312962 h 1312962"/>
              <a:gd name="connsiteX0" fmla="*/ 0 w 1523036"/>
              <a:gd name="connsiteY0" fmla="*/ 1122131 h 1122131"/>
              <a:gd name="connsiteX1" fmla="*/ 761518 w 1523036"/>
              <a:gd name="connsiteY1" fmla="*/ 0 h 1122131"/>
              <a:gd name="connsiteX2" fmla="*/ 1523036 w 1523036"/>
              <a:gd name="connsiteY2" fmla="*/ 1122131 h 1122131"/>
              <a:gd name="connsiteX3" fmla="*/ 0 w 1523036"/>
              <a:gd name="connsiteY3" fmla="*/ 1122131 h 1122131"/>
              <a:gd name="connsiteX0" fmla="*/ 0 w 1523036"/>
              <a:gd name="connsiteY0" fmla="*/ 1122198 h 1122198"/>
              <a:gd name="connsiteX1" fmla="*/ 761518 w 1523036"/>
              <a:gd name="connsiteY1" fmla="*/ 67 h 1122198"/>
              <a:gd name="connsiteX2" fmla="*/ 1523036 w 1523036"/>
              <a:gd name="connsiteY2" fmla="*/ 1122198 h 1122198"/>
              <a:gd name="connsiteX3" fmla="*/ 0 w 1523036"/>
              <a:gd name="connsiteY3" fmla="*/ 1122198 h 1122198"/>
              <a:gd name="connsiteX0" fmla="*/ 0 w 1523036"/>
              <a:gd name="connsiteY0" fmla="*/ 1678761 h 1678761"/>
              <a:gd name="connsiteX1" fmla="*/ 769469 w 1523036"/>
              <a:gd name="connsiteY1" fmla="*/ 39 h 1678761"/>
              <a:gd name="connsiteX2" fmla="*/ 1523036 w 1523036"/>
              <a:gd name="connsiteY2" fmla="*/ 1678761 h 1678761"/>
              <a:gd name="connsiteX3" fmla="*/ 0 w 1523036"/>
              <a:gd name="connsiteY3" fmla="*/ 1678761 h 1678761"/>
              <a:gd name="connsiteX0" fmla="*/ 0 w 1523036"/>
              <a:gd name="connsiteY0" fmla="*/ 1678756 h 1678756"/>
              <a:gd name="connsiteX1" fmla="*/ 769469 w 1523036"/>
              <a:gd name="connsiteY1" fmla="*/ 34 h 1678756"/>
              <a:gd name="connsiteX2" fmla="*/ 1523036 w 1523036"/>
              <a:gd name="connsiteY2" fmla="*/ 1678756 h 1678756"/>
              <a:gd name="connsiteX3" fmla="*/ 0 w 1523036"/>
              <a:gd name="connsiteY3" fmla="*/ 1678756 h 1678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3036" h="1678756">
                <a:moveTo>
                  <a:pt x="0" y="1678756"/>
                </a:moveTo>
                <a:cubicBezTo>
                  <a:pt x="253839" y="1304712"/>
                  <a:pt x="634900" y="7652"/>
                  <a:pt x="769469" y="34"/>
                </a:cubicBezTo>
                <a:cubicBezTo>
                  <a:pt x="904038" y="-7584"/>
                  <a:pt x="1269197" y="1304712"/>
                  <a:pt x="1523036" y="1678756"/>
                </a:cubicBezTo>
                <a:lnTo>
                  <a:pt x="0" y="1678756"/>
                </a:lnTo>
                <a:close/>
              </a:path>
            </a:pathLst>
          </a:cu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latin typeface="Raleway" panose="020B0503030101060003" pitchFamily="34" charset="0"/>
            </a:endParaRPr>
          </a:p>
        </p:txBody>
      </p:sp>
      <p:sp>
        <p:nvSpPr>
          <p:cNvPr id="11" name="Isosceles Triangle 26">
            <a:extLst>
              <a:ext uri="{FF2B5EF4-FFF2-40B4-BE49-F238E27FC236}">
                <a16:creationId xmlns:a16="http://schemas.microsoft.com/office/drawing/2014/main" id="{4D0348BF-EAEF-4D20-AA79-B51E8A5E628B}"/>
              </a:ext>
            </a:extLst>
          </p:cNvPr>
          <p:cNvSpPr/>
          <p:nvPr/>
        </p:nvSpPr>
        <p:spPr>
          <a:xfrm>
            <a:off x="6247466" y="3611653"/>
            <a:ext cx="3649903" cy="1274998"/>
          </a:xfrm>
          <a:custGeom>
            <a:avLst/>
            <a:gdLst>
              <a:gd name="connsiteX0" fmla="*/ 0 w 1523036"/>
              <a:gd name="connsiteY0" fmla="*/ 1312962 h 1312962"/>
              <a:gd name="connsiteX1" fmla="*/ 761518 w 1523036"/>
              <a:gd name="connsiteY1" fmla="*/ 0 h 1312962"/>
              <a:gd name="connsiteX2" fmla="*/ 1523036 w 1523036"/>
              <a:gd name="connsiteY2" fmla="*/ 1312962 h 1312962"/>
              <a:gd name="connsiteX3" fmla="*/ 0 w 1523036"/>
              <a:gd name="connsiteY3" fmla="*/ 1312962 h 1312962"/>
              <a:gd name="connsiteX0" fmla="*/ 0 w 1523036"/>
              <a:gd name="connsiteY0" fmla="*/ 1122131 h 1122131"/>
              <a:gd name="connsiteX1" fmla="*/ 761518 w 1523036"/>
              <a:gd name="connsiteY1" fmla="*/ 0 h 1122131"/>
              <a:gd name="connsiteX2" fmla="*/ 1523036 w 1523036"/>
              <a:gd name="connsiteY2" fmla="*/ 1122131 h 1122131"/>
              <a:gd name="connsiteX3" fmla="*/ 0 w 1523036"/>
              <a:gd name="connsiteY3" fmla="*/ 1122131 h 1122131"/>
              <a:gd name="connsiteX0" fmla="*/ 0 w 1523036"/>
              <a:gd name="connsiteY0" fmla="*/ 1122198 h 1122198"/>
              <a:gd name="connsiteX1" fmla="*/ 761518 w 1523036"/>
              <a:gd name="connsiteY1" fmla="*/ 67 h 1122198"/>
              <a:gd name="connsiteX2" fmla="*/ 1523036 w 1523036"/>
              <a:gd name="connsiteY2" fmla="*/ 1122198 h 1122198"/>
              <a:gd name="connsiteX3" fmla="*/ 0 w 1523036"/>
              <a:gd name="connsiteY3" fmla="*/ 1122198 h 1122198"/>
              <a:gd name="connsiteX0" fmla="*/ 0 w 1523036"/>
              <a:gd name="connsiteY0" fmla="*/ 1678761 h 1678761"/>
              <a:gd name="connsiteX1" fmla="*/ 769469 w 1523036"/>
              <a:gd name="connsiteY1" fmla="*/ 39 h 1678761"/>
              <a:gd name="connsiteX2" fmla="*/ 1523036 w 1523036"/>
              <a:gd name="connsiteY2" fmla="*/ 1678761 h 1678761"/>
              <a:gd name="connsiteX3" fmla="*/ 0 w 1523036"/>
              <a:gd name="connsiteY3" fmla="*/ 1678761 h 1678761"/>
              <a:gd name="connsiteX0" fmla="*/ 0 w 1523036"/>
              <a:gd name="connsiteY0" fmla="*/ 1678756 h 1678756"/>
              <a:gd name="connsiteX1" fmla="*/ 769469 w 1523036"/>
              <a:gd name="connsiteY1" fmla="*/ 34 h 1678756"/>
              <a:gd name="connsiteX2" fmla="*/ 1523036 w 1523036"/>
              <a:gd name="connsiteY2" fmla="*/ 1678756 h 1678756"/>
              <a:gd name="connsiteX3" fmla="*/ 0 w 1523036"/>
              <a:gd name="connsiteY3" fmla="*/ 1678756 h 1678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3036" h="1678756">
                <a:moveTo>
                  <a:pt x="0" y="1678756"/>
                </a:moveTo>
                <a:cubicBezTo>
                  <a:pt x="253839" y="1304712"/>
                  <a:pt x="634900" y="7652"/>
                  <a:pt x="769469" y="34"/>
                </a:cubicBezTo>
                <a:cubicBezTo>
                  <a:pt x="904038" y="-7584"/>
                  <a:pt x="1269197" y="1304712"/>
                  <a:pt x="1523036" y="1678756"/>
                </a:cubicBezTo>
                <a:lnTo>
                  <a:pt x="0" y="1678756"/>
                </a:lnTo>
                <a:close/>
              </a:path>
            </a:pathLst>
          </a:custGeom>
          <a:solidFill>
            <a:schemeClr val="accent5">
              <a:alpha val="8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latin typeface="Raleway" panose="020B0503030101060003" pitchFamily="34" charset="0"/>
            </a:endParaRPr>
          </a:p>
        </p:txBody>
      </p:sp>
      <p:sp>
        <p:nvSpPr>
          <p:cNvPr id="12" name="Isosceles Triangle 26">
            <a:extLst>
              <a:ext uri="{FF2B5EF4-FFF2-40B4-BE49-F238E27FC236}">
                <a16:creationId xmlns:a16="http://schemas.microsoft.com/office/drawing/2014/main" id="{8E4C5F04-A722-4643-BF10-43187EA19FB8}"/>
              </a:ext>
            </a:extLst>
          </p:cNvPr>
          <p:cNvSpPr/>
          <p:nvPr/>
        </p:nvSpPr>
        <p:spPr>
          <a:xfrm>
            <a:off x="7773665" y="3365977"/>
            <a:ext cx="3649903" cy="1520670"/>
          </a:xfrm>
          <a:custGeom>
            <a:avLst/>
            <a:gdLst>
              <a:gd name="connsiteX0" fmla="*/ 0 w 1523036"/>
              <a:gd name="connsiteY0" fmla="*/ 1312962 h 1312962"/>
              <a:gd name="connsiteX1" fmla="*/ 761518 w 1523036"/>
              <a:gd name="connsiteY1" fmla="*/ 0 h 1312962"/>
              <a:gd name="connsiteX2" fmla="*/ 1523036 w 1523036"/>
              <a:gd name="connsiteY2" fmla="*/ 1312962 h 1312962"/>
              <a:gd name="connsiteX3" fmla="*/ 0 w 1523036"/>
              <a:gd name="connsiteY3" fmla="*/ 1312962 h 1312962"/>
              <a:gd name="connsiteX0" fmla="*/ 0 w 1523036"/>
              <a:gd name="connsiteY0" fmla="*/ 1122131 h 1122131"/>
              <a:gd name="connsiteX1" fmla="*/ 761518 w 1523036"/>
              <a:gd name="connsiteY1" fmla="*/ 0 h 1122131"/>
              <a:gd name="connsiteX2" fmla="*/ 1523036 w 1523036"/>
              <a:gd name="connsiteY2" fmla="*/ 1122131 h 1122131"/>
              <a:gd name="connsiteX3" fmla="*/ 0 w 1523036"/>
              <a:gd name="connsiteY3" fmla="*/ 1122131 h 1122131"/>
              <a:gd name="connsiteX0" fmla="*/ 0 w 1523036"/>
              <a:gd name="connsiteY0" fmla="*/ 1122198 h 1122198"/>
              <a:gd name="connsiteX1" fmla="*/ 761518 w 1523036"/>
              <a:gd name="connsiteY1" fmla="*/ 67 h 1122198"/>
              <a:gd name="connsiteX2" fmla="*/ 1523036 w 1523036"/>
              <a:gd name="connsiteY2" fmla="*/ 1122198 h 1122198"/>
              <a:gd name="connsiteX3" fmla="*/ 0 w 1523036"/>
              <a:gd name="connsiteY3" fmla="*/ 1122198 h 1122198"/>
              <a:gd name="connsiteX0" fmla="*/ 0 w 1523036"/>
              <a:gd name="connsiteY0" fmla="*/ 1678761 h 1678761"/>
              <a:gd name="connsiteX1" fmla="*/ 769469 w 1523036"/>
              <a:gd name="connsiteY1" fmla="*/ 39 h 1678761"/>
              <a:gd name="connsiteX2" fmla="*/ 1523036 w 1523036"/>
              <a:gd name="connsiteY2" fmla="*/ 1678761 h 1678761"/>
              <a:gd name="connsiteX3" fmla="*/ 0 w 1523036"/>
              <a:gd name="connsiteY3" fmla="*/ 1678761 h 1678761"/>
              <a:gd name="connsiteX0" fmla="*/ 0 w 1523036"/>
              <a:gd name="connsiteY0" fmla="*/ 1678756 h 1678756"/>
              <a:gd name="connsiteX1" fmla="*/ 769469 w 1523036"/>
              <a:gd name="connsiteY1" fmla="*/ 34 h 1678756"/>
              <a:gd name="connsiteX2" fmla="*/ 1523036 w 1523036"/>
              <a:gd name="connsiteY2" fmla="*/ 1678756 h 1678756"/>
              <a:gd name="connsiteX3" fmla="*/ 0 w 1523036"/>
              <a:gd name="connsiteY3" fmla="*/ 1678756 h 1678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3036" h="1678756">
                <a:moveTo>
                  <a:pt x="0" y="1678756"/>
                </a:moveTo>
                <a:cubicBezTo>
                  <a:pt x="253839" y="1304712"/>
                  <a:pt x="634900" y="7652"/>
                  <a:pt x="769469" y="34"/>
                </a:cubicBezTo>
                <a:cubicBezTo>
                  <a:pt x="904038" y="-7584"/>
                  <a:pt x="1269197" y="1304712"/>
                  <a:pt x="1523036" y="1678756"/>
                </a:cubicBezTo>
                <a:lnTo>
                  <a:pt x="0" y="1678756"/>
                </a:lnTo>
                <a:close/>
              </a:path>
            </a:pathLst>
          </a:custGeom>
          <a:solidFill>
            <a:schemeClr val="accent6">
              <a:alpha val="8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latin typeface="Raleway" panose="020B0503030101060003" pitchFamily="34" charset="0"/>
            </a:endParaRPr>
          </a:p>
        </p:txBody>
      </p:sp>
      <p:sp>
        <p:nvSpPr>
          <p:cNvPr id="13" name="Rounded Rectangle 16">
            <a:extLst>
              <a:ext uri="{FF2B5EF4-FFF2-40B4-BE49-F238E27FC236}">
                <a16:creationId xmlns:a16="http://schemas.microsoft.com/office/drawing/2014/main" id="{AF71C076-377A-4CE9-B06F-3C06FC0E0A08}"/>
              </a:ext>
            </a:extLst>
          </p:cNvPr>
          <p:cNvSpPr/>
          <p:nvPr/>
        </p:nvSpPr>
        <p:spPr>
          <a:xfrm flipV="1">
            <a:off x="801874" y="5011064"/>
            <a:ext cx="10498345" cy="88668"/>
          </a:xfrm>
          <a:prstGeom prst="roundRect">
            <a:avLst>
              <a:gd name="adj" fmla="val 50000"/>
            </a:avLst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9419" tIns="109710" rIns="219419" bIns="109710" rtlCol="0" anchor="ctr"/>
          <a:lstStyle/>
          <a:p>
            <a:pPr algn="ctr"/>
            <a:endParaRPr lang="bg-BG">
              <a:solidFill>
                <a:schemeClr val="tx2"/>
              </a:solidFill>
              <a:latin typeface="Raleway" panose="020B0503030101060003" pitchFamily="34" charset="0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B2E23F06-E415-4245-8A27-8067156505CC}"/>
              </a:ext>
            </a:extLst>
          </p:cNvPr>
          <p:cNvSpPr>
            <a:spLocks noChangeAspect="1"/>
          </p:cNvSpPr>
          <p:nvPr/>
        </p:nvSpPr>
        <p:spPr>
          <a:xfrm>
            <a:off x="2773982" y="4989976"/>
            <a:ext cx="109768" cy="10979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9419" tIns="109710" rIns="219419" bIns="109710" rtlCol="0" anchor="ctr"/>
          <a:lstStyle/>
          <a:p>
            <a:pPr algn="ctr"/>
            <a:endParaRPr lang="bg-BG" sz="2400">
              <a:solidFill>
                <a:schemeClr val="tx2"/>
              </a:solidFill>
              <a:latin typeface="Garamond" panose="02020404030301010803" pitchFamily="18" charset="0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AE866E9B-6CC6-49FE-A5C9-F1B2F001DD93}"/>
              </a:ext>
            </a:extLst>
          </p:cNvPr>
          <p:cNvSpPr>
            <a:spLocks noChangeAspect="1"/>
          </p:cNvSpPr>
          <p:nvPr/>
        </p:nvSpPr>
        <p:spPr>
          <a:xfrm>
            <a:off x="6661680" y="4989976"/>
            <a:ext cx="109768" cy="10979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9419" tIns="109710" rIns="219419" bIns="109710" rtlCol="0" anchor="ctr"/>
          <a:lstStyle/>
          <a:p>
            <a:pPr algn="ctr"/>
            <a:endParaRPr lang="bg-BG" sz="2400">
              <a:solidFill>
                <a:schemeClr val="tx2"/>
              </a:solidFill>
              <a:latin typeface="Garamond" panose="02020404030301010803" pitchFamily="18" charset="0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E41F73E-D273-4DB9-A18B-1D5C70181B02}"/>
              </a:ext>
            </a:extLst>
          </p:cNvPr>
          <p:cNvSpPr>
            <a:spLocks noChangeAspect="1"/>
          </p:cNvSpPr>
          <p:nvPr/>
        </p:nvSpPr>
        <p:spPr>
          <a:xfrm>
            <a:off x="5331578" y="4989976"/>
            <a:ext cx="109768" cy="10979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9419" tIns="109710" rIns="219419" bIns="109710" rtlCol="0" anchor="ctr"/>
          <a:lstStyle/>
          <a:p>
            <a:pPr algn="ctr"/>
            <a:endParaRPr lang="bg-BG" sz="2400">
              <a:solidFill>
                <a:schemeClr val="tx2"/>
              </a:solidFill>
              <a:latin typeface="Garamond" panose="02020404030301010803" pitchFamily="18" charset="0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314A9E83-1076-4C00-AC9E-63E066134496}"/>
              </a:ext>
            </a:extLst>
          </p:cNvPr>
          <p:cNvSpPr>
            <a:spLocks noChangeAspect="1"/>
          </p:cNvSpPr>
          <p:nvPr/>
        </p:nvSpPr>
        <p:spPr>
          <a:xfrm>
            <a:off x="4297514" y="4989976"/>
            <a:ext cx="109768" cy="109798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9419" tIns="109710" rIns="219419" bIns="109710" rtlCol="0" anchor="ctr"/>
          <a:lstStyle/>
          <a:p>
            <a:pPr algn="ctr"/>
            <a:endParaRPr lang="bg-BG" sz="2400">
              <a:solidFill>
                <a:schemeClr val="tx2"/>
              </a:solidFill>
              <a:latin typeface="Garamond" panose="02020404030301010803" pitchFamily="18" charset="0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8070C48A-1ECA-4D72-890C-418DE797E74A}"/>
              </a:ext>
            </a:extLst>
          </p:cNvPr>
          <p:cNvSpPr>
            <a:spLocks noChangeAspect="1"/>
          </p:cNvSpPr>
          <p:nvPr/>
        </p:nvSpPr>
        <p:spPr>
          <a:xfrm>
            <a:off x="9593252" y="4989976"/>
            <a:ext cx="109768" cy="10979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9419" tIns="109710" rIns="219419" bIns="109710" rtlCol="0" anchor="ctr"/>
          <a:lstStyle/>
          <a:p>
            <a:pPr algn="ctr"/>
            <a:endParaRPr lang="bg-BG" sz="2400">
              <a:solidFill>
                <a:schemeClr val="tx2"/>
              </a:solidFill>
              <a:latin typeface="Garamond" panose="02020404030301010803" pitchFamily="18" charset="0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2B07BB3E-0B84-4696-8159-267C33F33BC6}"/>
              </a:ext>
            </a:extLst>
          </p:cNvPr>
          <p:cNvSpPr>
            <a:spLocks noChangeAspect="1"/>
          </p:cNvSpPr>
          <p:nvPr/>
        </p:nvSpPr>
        <p:spPr>
          <a:xfrm>
            <a:off x="8016451" y="4989976"/>
            <a:ext cx="109768" cy="10979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9419" tIns="109710" rIns="219419" bIns="109710" rtlCol="0" anchor="ctr"/>
          <a:lstStyle/>
          <a:p>
            <a:pPr algn="ctr"/>
            <a:endParaRPr lang="bg-BG" sz="2400">
              <a:solidFill>
                <a:schemeClr val="tx2"/>
              </a:solidFill>
              <a:latin typeface="Garamond" panose="02020404030301010803" pitchFamily="18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864873F-413E-47D1-9A8C-33290E2C074F}"/>
              </a:ext>
            </a:extLst>
          </p:cNvPr>
          <p:cNvSpPr/>
          <p:nvPr/>
        </p:nvSpPr>
        <p:spPr>
          <a:xfrm>
            <a:off x="9269362" y="5142490"/>
            <a:ext cx="806903" cy="563722"/>
          </a:xfrm>
          <a:prstGeom prst="rect">
            <a:avLst/>
          </a:prstGeom>
          <a:noFill/>
        </p:spPr>
        <p:txBody>
          <a:bodyPr wrap="none" lIns="219419" tIns="109710" rIns="219419" bIns="109710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Garamond" panose="02020404030301010803" pitchFamily="18" charset="0"/>
                <a:ea typeface="Open Sans Light" panose="020B0306030504020204" pitchFamily="34" charset="0"/>
                <a:cs typeface="Lato Regular"/>
              </a:rPr>
              <a:t>Jun</a:t>
            </a:r>
            <a:endParaRPr lang="bg-BG" sz="2400" dirty="0">
              <a:solidFill>
                <a:schemeClr val="tx2"/>
              </a:solidFill>
              <a:latin typeface="Garamond" panose="02020404030301010803" pitchFamily="18" charset="0"/>
              <a:cs typeface="Lato Regular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14ED5F5-0856-4768-B921-13D2BFE7E65C}"/>
              </a:ext>
            </a:extLst>
          </p:cNvPr>
          <p:cNvSpPr/>
          <p:nvPr/>
        </p:nvSpPr>
        <p:spPr>
          <a:xfrm>
            <a:off x="7647416" y="5142490"/>
            <a:ext cx="905206" cy="563722"/>
          </a:xfrm>
          <a:prstGeom prst="rect">
            <a:avLst/>
          </a:prstGeom>
          <a:noFill/>
        </p:spPr>
        <p:txBody>
          <a:bodyPr wrap="none" lIns="219419" tIns="109710" rIns="219419" bIns="109710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Garamond" panose="02020404030301010803" pitchFamily="18" charset="0"/>
                <a:ea typeface="Open Sans Light" panose="020B0306030504020204" pitchFamily="34" charset="0"/>
                <a:cs typeface="Lato Regular"/>
              </a:rPr>
              <a:t>May</a:t>
            </a:r>
            <a:endParaRPr lang="bg-BG" sz="2400" dirty="0">
              <a:solidFill>
                <a:schemeClr val="tx2"/>
              </a:solidFill>
              <a:latin typeface="Garamond" panose="02020404030301010803" pitchFamily="18" charset="0"/>
              <a:cs typeface="Lato Regular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32640F3-43AD-4AD7-A0B9-B2395CC8F98B}"/>
              </a:ext>
            </a:extLst>
          </p:cNvPr>
          <p:cNvSpPr txBox="1"/>
          <p:nvPr/>
        </p:nvSpPr>
        <p:spPr>
          <a:xfrm>
            <a:off x="2576210" y="5590767"/>
            <a:ext cx="693073" cy="4404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chemeClr val="tx2"/>
                </a:solidFill>
                <a:latin typeface="Garamond" panose="02020404030301010803" pitchFamily="18" charset="0"/>
              </a:rPr>
              <a:t>88%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70B29C1-692A-4E31-916C-3E3A40E2CB56}"/>
              </a:ext>
            </a:extLst>
          </p:cNvPr>
          <p:cNvSpPr txBox="1"/>
          <p:nvPr/>
        </p:nvSpPr>
        <p:spPr>
          <a:xfrm>
            <a:off x="4080398" y="5590767"/>
            <a:ext cx="693073" cy="4404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chemeClr val="tx2"/>
                </a:solidFill>
                <a:latin typeface="Garamond" panose="02020404030301010803" pitchFamily="18" charset="0"/>
              </a:rPr>
              <a:t>68%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847948B-C824-4F90-8842-0A0E07CFAEED}"/>
              </a:ext>
            </a:extLst>
          </p:cNvPr>
          <p:cNvSpPr txBox="1"/>
          <p:nvPr/>
        </p:nvSpPr>
        <p:spPr>
          <a:xfrm>
            <a:off x="5072976" y="5590767"/>
            <a:ext cx="693073" cy="4404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chemeClr val="tx2"/>
                </a:solidFill>
                <a:latin typeface="Garamond" panose="02020404030301010803" pitchFamily="18" charset="0"/>
              </a:rPr>
              <a:t>34%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56169F2-5F98-4608-9A2B-26A38544BCC8}"/>
              </a:ext>
            </a:extLst>
          </p:cNvPr>
          <p:cNvSpPr txBox="1"/>
          <p:nvPr/>
        </p:nvSpPr>
        <p:spPr>
          <a:xfrm>
            <a:off x="6426808" y="5590767"/>
            <a:ext cx="693073" cy="4404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chemeClr val="tx2"/>
                </a:solidFill>
                <a:latin typeface="Garamond" panose="02020404030301010803" pitchFamily="18" charset="0"/>
              </a:rPr>
              <a:t>52%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A329ACF-50D8-4CAA-86D8-61E85EB030D5}"/>
              </a:ext>
            </a:extLst>
          </p:cNvPr>
          <p:cNvSpPr txBox="1"/>
          <p:nvPr/>
        </p:nvSpPr>
        <p:spPr>
          <a:xfrm>
            <a:off x="7781579" y="5590767"/>
            <a:ext cx="693073" cy="4404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chemeClr val="tx2"/>
                </a:solidFill>
                <a:latin typeface="Garamond" panose="02020404030301010803" pitchFamily="18" charset="0"/>
              </a:rPr>
              <a:t>60%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7C6D570-7CBA-4689-812A-1A55BBDCDBCD}"/>
              </a:ext>
            </a:extLst>
          </p:cNvPr>
          <p:cNvSpPr txBox="1"/>
          <p:nvPr/>
        </p:nvSpPr>
        <p:spPr>
          <a:xfrm>
            <a:off x="9375978" y="5590767"/>
            <a:ext cx="693073" cy="4404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chemeClr val="tx2"/>
                </a:solidFill>
                <a:latin typeface="Garamond" panose="02020404030301010803" pitchFamily="18" charset="0"/>
              </a:rPr>
              <a:t>55%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2F6D654-8D6E-4BC4-936C-524E261CB997}"/>
              </a:ext>
            </a:extLst>
          </p:cNvPr>
          <p:cNvSpPr txBox="1"/>
          <p:nvPr/>
        </p:nvSpPr>
        <p:spPr>
          <a:xfrm>
            <a:off x="1420675" y="928501"/>
            <a:ext cx="388983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spc="6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OUR SERVICE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AE80F36-F434-4C5B-AC1D-AA85F28B953A}"/>
              </a:ext>
            </a:extLst>
          </p:cNvPr>
          <p:cNvSpPr/>
          <p:nvPr/>
        </p:nvSpPr>
        <p:spPr>
          <a:xfrm>
            <a:off x="5854070" y="1757458"/>
            <a:ext cx="4790879" cy="640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9CA55E61-F445-448B-AA23-3B886D403F9D}"/>
              </a:ext>
            </a:extLst>
          </p:cNvPr>
          <p:cNvSpPr/>
          <p:nvPr/>
        </p:nvSpPr>
        <p:spPr>
          <a:xfrm>
            <a:off x="5854070" y="1282738"/>
            <a:ext cx="27327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</p:spTree>
    <p:extLst>
      <p:ext uri="{BB962C8B-B14F-4D97-AF65-F5344CB8AC3E}">
        <p14:creationId xmlns:p14="http://schemas.microsoft.com/office/powerpoint/2010/main" val="211170804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12">
            <a:extLst>
              <a:ext uri="{FF2B5EF4-FFF2-40B4-BE49-F238E27FC236}">
                <a16:creationId xmlns:a16="http://schemas.microsoft.com/office/drawing/2014/main" id="{78FDF7C8-4957-4EBE-AB62-09735931F9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79827" y="3733800"/>
            <a:ext cx="368436" cy="371145"/>
          </a:xfrm>
          <a:custGeom>
            <a:avLst/>
            <a:gdLst>
              <a:gd name="T0" fmla="*/ 38327818 w 601"/>
              <a:gd name="T1" fmla="*/ 78441997 h 602"/>
              <a:gd name="T2" fmla="*/ 38327818 w 601"/>
              <a:gd name="T3" fmla="*/ 78441997 h 602"/>
              <a:gd name="T4" fmla="*/ 0 w 601"/>
              <a:gd name="T5" fmla="*/ 38763987 h 602"/>
              <a:gd name="T6" fmla="*/ 38327818 w 601"/>
              <a:gd name="T7" fmla="*/ 0 h 602"/>
              <a:gd name="T8" fmla="*/ 77429787 w 601"/>
              <a:gd name="T9" fmla="*/ 38763987 h 602"/>
              <a:gd name="T10" fmla="*/ 38327818 w 601"/>
              <a:gd name="T11" fmla="*/ 78441997 h 602"/>
              <a:gd name="T12" fmla="*/ 38327818 w 601"/>
              <a:gd name="T13" fmla="*/ 7439717 h 602"/>
              <a:gd name="T14" fmla="*/ 38327818 w 601"/>
              <a:gd name="T15" fmla="*/ 7439717 h 602"/>
              <a:gd name="T16" fmla="*/ 7226723 w 601"/>
              <a:gd name="T17" fmla="*/ 38763987 h 602"/>
              <a:gd name="T18" fmla="*/ 38327818 w 601"/>
              <a:gd name="T19" fmla="*/ 71002280 h 602"/>
              <a:gd name="T20" fmla="*/ 70203064 w 601"/>
              <a:gd name="T21" fmla="*/ 38763987 h 602"/>
              <a:gd name="T22" fmla="*/ 38327818 w 601"/>
              <a:gd name="T23" fmla="*/ 7439717 h 602"/>
              <a:gd name="T24" fmla="*/ 56523770 w 601"/>
              <a:gd name="T25" fmla="*/ 41504973 h 602"/>
              <a:gd name="T26" fmla="*/ 56523770 w 601"/>
              <a:gd name="T27" fmla="*/ 41504973 h 602"/>
              <a:gd name="T28" fmla="*/ 56523770 w 601"/>
              <a:gd name="T29" fmla="*/ 41504973 h 602"/>
              <a:gd name="T30" fmla="*/ 44651066 w 601"/>
              <a:gd name="T31" fmla="*/ 52598978 h 602"/>
              <a:gd name="T32" fmla="*/ 44651066 w 601"/>
              <a:gd name="T33" fmla="*/ 52598978 h 602"/>
              <a:gd name="T34" fmla="*/ 41941000 w 601"/>
              <a:gd name="T35" fmla="*/ 53512640 h 602"/>
              <a:gd name="T36" fmla="*/ 38327818 w 601"/>
              <a:gd name="T37" fmla="*/ 49858353 h 602"/>
              <a:gd name="T38" fmla="*/ 40134409 w 601"/>
              <a:gd name="T39" fmla="*/ 47117366 h 602"/>
              <a:gd name="T40" fmla="*/ 40134409 w 601"/>
              <a:gd name="T41" fmla="*/ 47117366 h 602"/>
              <a:gd name="T42" fmla="*/ 44651066 w 601"/>
              <a:gd name="T43" fmla="*/ 42418636 h 602"/>
              <a:gd name="T44" fmla="*/ 22712608 w 601"/>
              <a:gd name="T45" fmla="*/ 42418636 h 602"/>
              <a:gd name="T46" fmla="*/ 19099426 w 601"/>
              <a:gd name="T47" fmla="*/ 38763987 h 602"/>
              <a:gd name="T48" fmla="*/ 22712608 w 601"/>
              <a:gd name="T49" fmla="*/ 35109700 h 602"/>
              <a:gd name="T50" fmla="*/ 44651066 w 601"/>
              <a:gd name="T51" fmla="*/ 35109700 h 602"/>
              <a:gd name="T52" fmla="*/ 40134409 w 601"/>
              <a:gd name="T53" fmla="*/ 30541389 h 602"/>
              <a:gd name="T54" fmla="*/ 40134409 w 601"/>
              <a:gd name="T55" fmla="*/ 30541389 h 602"/>
              <a:gd name="T56" fmla="*/ 38327818 w 601"/>
              <a:gd name="T57" fmla="*/ 27669982 h 602"/>
              <a:gd name="T58" fmla="*/ 41941000 w 601"/>
              <a:gd name="T59" fmla="*/ 24015334 h 602"/>
              <a:gd name="T60" fmla="*/ 44651066 w 601"/>
              <a:gd name="T61" fmla="*/ 24928996 h 602"/>
              <a:gd name="T62" fmla="*/ 44651066 w 601"/>
              <a:gd name="T63" fmla="*/ 24928996 h 602"/>
              <a:gd name="T64" fmla="*/ 56523770 w 601"/>
              <a:gd name="T65" fmla="*/ 36023362 h 602"/>
              <a:gd name="T66" fmla="*/ 56523770 w 601"/>
              <a:gd name="T67" fmla="*/ 36023362 h 602"/>
              <a:gd name="T68" fmla="*/ 58330360 w 601"/>
              <a:gd name="T69" fmla="*/ 38763987 h 602"/>
              <a:gd name="T70" fmla="*/ 56523770 w 601"/>
              <a:gd name="T71" fmla="*/ 41504973 h 60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601" h="602">
                <a:moveTo>
                  <a:pt x="297" y="601"/>
                </a:moveTo>
                <a:lnTo>
                  <a:pt x="297" y="601"/>
                </a:lnTo>
                <a:cubicBezTo>
                  <a:pt x="134" y="601"/>
                  <a:pt x="0" y="467"/>
                  <a:pt x="0" y="297"/>
                </a:cubicBezTo>
                <a:cubicBezTo>
                  <a:pt x="0" y="135"/>
                  <a:pt x="134" y="0"/>
                  <a:pt x="297" y="0"/>
                </a:cubicBezTo>
                <a:cubicBezTo>
                  <a:pt x="466" y="0"/>
                  <a:pt x="600" y="135"/>
                  <a:pt x="600" y="297"/>
                </a:cubicBezTo>
                <a:cubicBezTo>
                  <a:pt x="600" y="467"/>
                  <a:pt x="466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2" y="57"/>
                  <a:pt x="56" y="163"/>
                  <a:pt x="56" y="297"/>
                </a:cubicBezTo>
                <a:cubicBezTo>
                  <a:pt x="56" y="431"/>
                  <a:pt x="162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8" y="318"/>
                </a:moveTo>
                <a:lnTo>
                  <a:pt x="438" y="318"/>
                </a:lnTo>
                <a:cubicBezTo>
                  <a:pt x="346" y="403"/>
                  <a:pt x="346" y="403"/>
                  <a:pt x="346" y="403"/>
                </a:cubicBezTo>
                <a:cubicBezTo>
                  <a:pt x="339" y="410"/>
                  <a:pt x="332" y="410"/>
                  <a:pt x="325" y="410"/>
                </a:cubicBezTo>
                <a:cubicBezTo>
                  <a:pt x="311" y="410"/>
                  <a:pt x="297" y="403"/>
                  <a:pt x="297" y="382"/>
                </a:cubicBezTo>
                <a:cubicBezTo>
                  <a:pt x="297" y="375"/>
                  <a:pt x="304" y="368"/>
                  <a:pt x="311" y="361"/>
                </a:cubicBezTo>
                <a:cubicBezTo>
                  <a:pt x="346" y="325"/>
                  <a:pt x="346" y="325"/>
                  <a:pt x="346" y="325"/>
                </a:cubicBezTo>
                <a:cubicBezTo>
                  <a:pt x="176" y="325"/>
                  <a:pt x="176" y="325"/>
                  <a:pt x="176" y="325"/>
                </a:cubicBezTo>
                <a:cubicBezTo>
                  <a:pt x="162" y="325"/>
                  <a:pt x="148" y="318"/>
                  <a:pt x="148" y="297"/>
                </a:cubicBezTo>
                <a:cubicBezTo>
                  <a:pt x="148" y="283"/>
                  <a:pt x="162" y="269"/>
                  <a:pt x="176" y="269"/>
                </a:cubicBezTo>
                <a:cubicBezTo>
                  <a:pt x="346" y="269"/>
                  <a:pt x="346" y="269"/>
                  <a:pt x="346" y="269"/>
                </a:cubicBezTo>
                <a:cubicBezTo>
                  <a:pt x="311" y="234"/>
                  <a:pt x="311" y="234"/>
                  <a:pt x="311" y="234"/>
                </a:cubicBezTo>
                <a:cubicBezTo>
                  <a:pt x="304" y="234"/>
                  <a:pt x="297" y="226"/>
                  <a:pt x="297" y="212"/>
                </a:cubicBezTo>
                <a:cubicBezTo>
                  <a:pt x="297" y="198"/>
                  <a:pt x="311" y="184"/>
                  <a:pt x="325" y="184"/>
                </a:cubicBezTo>
                <a:cubicBezTo>
                  <a:pt x="332" y="184"/>
                  <a:pt x="339" y="191"/>
                  <a:pt x="346" y="191"/>
                </a:cubicBezTo>
                <a:cubicBezTo>
                  <a:pt x="438" y="276"/>
                  <a:pt x="438" y="276"/>
                  <a:pt x="438" y="276"/>
                </a:cubicBezTo>
                <a:cubicBezTo>
                  <a:pt x="445" y="283"/>
                  <a:pt x="452" y="290"/>
                  <a:pt x="452" y="297"/>
                </a:cubicBezTo>
                <a:cubicBezTo>
                  <a:pt x="452" y="311"/>
                  <a:pt x="445" y="318"/>
                  <a:pt x="438" y="31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1100" dirty="0">
              <a:latin typeface="Garamond" panose="02020404030301010803" pitchFamily="18" charset="0"/>
            </a:endParaRPr>
          </a:p>
        </p:txBody>
      </p:sp>
      <p:sp>
        <p:nvSpPr>
          <p:cNvPr id="4" name="Freeform 113">
            <a:extLst>
              <a:ext uri="{FF2B5EF4-FFF2-40B4-BE49-F238E27FC236}">
                <a16:creationId xmlns:a16="http://schemas.microsoft.com/office/drawing/2014/main" id="{A4313BC5-943E-411D-89B3-3D1550B958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3737" y="3733800"/>
            <a:ext cx="373854" cy="371145"/>
          </a:xfrm>
          <a:custGeom>
            <a:avLst/>
            <a:gdLst>
              <a:gd name="T0" fmla="*/ 39468811 w 608"/>
              <a:gd name="T1" fmla="*/ 78441997 h 602"/>
              <a:gd name="T2" fmla="*/ 39468811 w 608"/>
              <a:gd name="T3" fmla="*/ 78441997 h 602"/>
              <a:gd name="T4" fmla="*/ 0 w 608"/>
              <a:gd name="T5" fmla="*/ 38763987 h 602"/>
              <a:gd name="T6" fmla="*/ 39468811 w 608"/>
              <a:gd name="T7" fmla="*/ 0 h 602"/>
              <a:gd name="T8" fmla="*/ 78807547 w 608"/>
              <a:gd name="T9" fmla="*/ 38763987 h 602"/>
              <a:gd name="T10" fmla="*/ 39468811 w 608"/>
              <a:gd name="T11" fmla="*/ 78441997 h 602"/>
              <a:gd name="T12" fmla="*/ 39468811 w 608"/>
              <a:gd name="T13" fmla="*/ 7439717 h 602"/>
              <a:gd name="T14" fmla="*/ 39468811 w 608"/>
              <a:gd name="T15" fmla="*/ 7439717 h 602"/>
              <a:gd name="T16" fmla="*/ 7270552 w 608"/>
              <a:gd name="T17" fmla="*/ 38763987 h 602"/>
              <a:gd name="T18" fmla="*/ 39468811 w 608"/>
              <a:gd name="T19" fmla="*/ 71002280 h 602"/>
              <a:gd name="T20" fmla="*/ 71536996 w 608"/>
              <a:gd name="T21" fmla="*/ 38763987 h 602"/>
              <a:gd name="T22" fmla="*/ 39468811 w 608"/>
              <a:gd name="T23" fmla="*/ 7439717 h 602"/>
              <a:gd name="T24" fmla="*/ 55048359 w 608"/>
              <a:gd name="T25" fmla="*/ 42418636 h 602"/>
              <a:gd name="T26" fmla="*/ 55048359 w 608"/>
              <a:gd name="T27" fmla="*/ 42418636 h 602"/>
              <a:gd name="T28" fmla="*/ 32976913 w 608"/>
              <a:gd name="T29" fmla="*/ 42418636 h 602"/>
              <a:gd name="T30" fmla="*/ 38559722 w 608"/>
              <a:gd name="T31" fmla="*/ 47117366 h 602"/>
              <a:gd name="T32" fmla="*/ 38559722 w 608"/>
              <a:gd name="T33" fmla="*/ 47117366 h 602"/>
              <a:gd name="T34" fmla="*/ 39468811 w 608"/>
              <a:gd name="T35" fmla="*/ 49858353 h 602"/>
              <a:gd name="T36" fmla="*/ 35703460 w 608"/>
              <a:gd name="T37" fmla="*/ 53512640 h 602"/>
              <a:gd name="T38" fmla="*/ 32976913 w 608"/>
              <a:gd name="T39" fmla="*/ 52598978 h 602"/>
              <a:gd name="T40" fmla="*/ 32976913 w 608"/>
              <a:gd name="T41" fmla="*/ 52598978 h 602"/>
              <a:gd name="T42" fmla="*/ 21032641 w 608"/>
              <a:gd name="T43" fmla="*/ 41504973 h 602"/>
              <a:gd name="T44" fmla="*/ 21032641 w 608"/>
              <a:gd name="T45" fmla="*/ 41504973 h 602"/>
              <a:gd name="T46" fmla="*/ 20123912 w 608"/>
              <a:gd name="T47" fmla="*/ 38763987 h 602"/>
              <a:gd name="T48" fmla="*/ 21032641 w 608"/>
              <a:gd name="T49" fmla="*/ 36023362 h 602"/>
              <a:gd name="T50" fmla="*/ 21032641 w 608"/>
              <a:gd name="T51" fmla="*/ 36023362 h 602"/>
              <a:gd name="T52" fmla="*/ 32976913 w 608"/>
              <a:gd name="T53" fmla="*/ 24928996 h 602"/>
              <a:gd name="T54" fmla="*/ 32976913 w 608"/>
              <a:gd name="T55" fmla="*/ 24928996 h 602"/>
              <a:gd name="T56" fmla="*/ 35703460 w 608"/>
              <a:gd name="T57" fmla="*/ 24015334 h 602"/>
              <a:gd name="T58" fmla="*/ 39468811 w 608"/>
              <a:gd name="T59" fmla="*/ 27669982 h 602"/>
              <a:gd name="T60" fmla="*/ 38559722 w 608"/>
              <a:gd name="T61" fmla="*/ 30541389 h 602"/>
              <a:gd name="T62" fmla="*/ 38559722 w 608"/>
              <a:gd name="T63" fmla="*/ 30541389 h 602"/>
              <a:gd name="T64" fmla="*/ 32976913 w 608"/>
              <a:gd name="T65" fmla="*/ 35109700 h 602"/>
              <a:gd name="T66" fmla="*/ 55048359 w 608"/>
              <a:gd name="T67" fmla="*/ 35109700 h 602"/>
              <a:gd name="T68" fmla="*/ 58683635 w 608"/>
              <a:gd name="T69" fmla="*/ 38763987 h 602"/>
              <a:gd name="T70" fmla="*/ 55048359 w 608"/>
              <a:gd name="T71" fmla="*/ 42418636 h 60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608" h="602">
                <a:moveTo>
                  <a:pt x="304" y="601"/>
                </a:moveTo>
                <a:lnTo>
                  <a:pt x="304" y="601"/>
                </a:lnTo>
                <a:cubicBezTo>
                  <a:pt x="134" y="601"/>
                  <a:pt x="0" y="467"/>
                  <a:pt x="0" y="297"/>
                </a:cubicBezTo>
                <a:cubicBezTo>
                  <a:pt x="0" y="135"/>
                  <a:pt x="134" y="0"/>
                  <a:pt x="304" y="0"/>
                </a:cubicBezTo>
                <a:cubicBezTo>
                  <a:pt x="473" y="0"/>
                  <a:pt x="607" y="135"/>
                  <a:pt x="607" y="297"/>
                </a:cubicBezTo>
                <a:cubicBezTo>
                  <a:pt x="607" y="467"/>
                  <a:pt x="473" y="601"/>
                  <a:pt x="304" y="601"/>
                </a:cubicBezTo>
                <a:close/>
                <a:moveTo>
                  <a:pt x="304" y="57"/>
                </a:moveTo>
                <a:lnTo>
                  <a:pt x="304" y="57"/>
                </a:lnTo>
                <a:cubicBezTo>
                  <a:pt x="169" y="57"/>
                  <a:pt x="56" y="163"/>
                  <a:pt x="56" y="297"/>
                </a:cubicBezTo>
                <a:cubicBezTo>
                  <a:pt x="56" y="431"/>
                  <a:pt x="169" y="544"/>
                  <a:pt x="304" y="544"/>
                </a:cubicBezTo>
                <a:cubicBezTo>
                  <a:pt x="438" y="544"/>
                  <a:pt x="551" y="431"/>
                  <a:pt x="551" y="297"/>
                </a:cubicBezTo>
                <a:cubicBezTo>
                  <a:pt x="551" y="163"/>
                  <a:pt x="438" y="57"/>
                  <a:pt x="304" y="57"/>
                </a:cubicBezTo>
                <a:close/>
                <a:moveTo>
                  <a:pt x="424" y="325"/>
                </a:moveTo>
                <a:lnTo>
                  <a:pt x="424" y="325"/>
                </a:lnTo>
                <a:cubicBezTo>
                  <a:pt x="254" y="325"/>
                  <a:pt x="254" y="325"/>
                  <a:pt x="254" y="325"/>
                </a:cubicBezTo>
                <a:cubicBezTo>
                  <a:pt x="297" y="361"/>
                  <a:pt x="297" y="361"/>
                  <a:pt x="297" y="361"/>
                </a:cubicBezTo>
                <a:cubicBezTo>
                  <a:pt x="297" y="368"/>
                  <a:pt x="304" y="375"/>
                  <a:pt x="304" y="382"/>
                </a:cubicBezTo>
                <a:cubicBezTo>
                  <a:pt x="304" y="403"/>
                  <a:pt x="290" y="410"/>
                  <a:pt x="275" y="410"/>
                </a:cubicBezTo>
                <a:cubicBezTo>
                  <a:pt x="268" y="410"/>
                  <a:pt x="261" y="410"/>
                  <a:pt x="254" y="403"/>
                </a:cubicBezTo>
                <a:cubicBezTo>
                  <a:pt x="162" y="318"/>
                  <a:pt x="162" y="318"/>
                  <a:pt x="162" y="318"/>
                </a:cubicBezTo>
                <a:cubicBezTo>
                  <a:pt x="155" y="318"/>
                  <a:pt x="155" y="311"/>
                  <a:pt x="155" y="297"/>
                </a:cubicBezTo>
                <a:cubicBezTo>
                  <a:pt x="155" y="290"/>
                  <a:pt x="155" y="283"/>
                  <a:pt x="162" y="276"/>
                </a:cubicBezTo>
                <a:cubicBezTo>
                  <a:pt x="254" y="191"/>
                  <a:pt x="254" y="191"/>
                  <a:pt x="254" y="191"/>
                </a:cubicBezTo>
                <a:cubicBezTo>
                  <a:pt x="261" y="191"/>
                  <a:pt x="268" y="184"/>
                  <a:pt x="275" y="184"/>
                </a:cubicBezTo>
                <a:cubicBezTo>
                  <a:pt x="290" y="184"/>
                  <a:pt x="304" y="198"/>
                  <a:pt x="304" y="212"/>
                </a:cubicBezTo>
                <a:cubicBezTo>
                  <a:pt x="304" y="226"/>
                  <a:pt x="297" y="234"/>
                  <a:pt x="297" y="234"/>
                </a:cubicBezTo>
                <a:cubicBezTo>
                  <a:pt x="254" y="269"/>
                  <a:pt x="254" y="269"/>
                  <a:pt x="254" y="269"/>
                </a:cubicBezTo>
                <a:cubicBezTo>
                  <a:pt x="424" y="269"/>
                  <a:pt x="424" y="269"/>
                  <a:pt x="424" y="269"/>
                </a:cubicBezTo>
                <a:cubicBezTo>
                  <a:pt x="445" y="269"/>
                  <a:pt x="452" y="283"/>
                  <a:pt x="452" y="297"/>
                </a:cubicBezTo>
                <a:cubicBezTo>
                  <a:pt x="452" y="318"/>
                  <a:pt x="445" y="325"/>
                  <a:pt x="424" y="32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1100" dirty="0">
              <a:latin typeface="Garamond" panose="02020404030301010803" pitchFamily="18" charset="0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A5D1221D-E712-48A8-87AF-2C6D24A0B0B0}"/>
              </a:ext>
            </a:extLst>
          </p:cNvPr>
          <p:cNvSpPr/>
          <p:nvPr/>
        </p:nvSpPr>
        <p:spPr>
          <a:xfrm>
            <a:off x="6034446" y="6144721"/>
            <a:ext cx="123108" cy="12310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100">
              <a:latin typeface="Garamond" panose="02020404030301010803" pitchFamily="18" charset="0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CAEE21CB-73C2-47DC-9AEC-80C935E32BC4}"/>
              </a:ext>
            </a:extLst>
          </p:cNvPr>
          <p:cNvSpPr/>
          <p:nvPr/>
        </p:nvSpPr>
        <p:spPr>
          <a:xfrm>
            <a:off x="5809642" y="6160025"/>
            <a:ext cx="92499" cy="92499"/>
          </a:xfrm>
          <a:prstGeom prst="ellipse">
            <a:avLst/>
          </a:prstGeom>
          <a:solidFill>
            <a:schemeClr val="tx2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100">
              <a:latin typeface="Garamond" panose="02020404030301010803" pitchFamily="18" charset="0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9D7EC866-00E9-40A5-902C-33CF36239D26}"/>
              </a:ext>
            </a:extLst>
          </p:cNvPr>
          <p:cNvSpPr/>
          <p:nvPr/>
        </p:nvSpPr>
        <p:spPr>
          <a:xfrm>
            <a:off x="6289858" y="6160025"/>
            <a:ext cx="92499" cy="92499"/>
          </a:xfrm>
          <a:prstGeom prst="ellipse">
            <a:avLst/>
          </a:prstGeom>
          <a:solidFill>
            <a:schemeClr val="tx2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100">
              <a:latin typeface="Garamond" panose="02020404030301010803" pitchFamily="18" charset="0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CBBD601-92F4-4B12-96DC-8CEED383867C}"/>
              </a:ext>
            </a:extLst>
          </p:cNvPr>
          <p:cNvGrpSpPr/>
          <p:nvPr/>
        </p:nvGrpSpPr>
        <p:grpSpPr>
          <a:xfrm>
            <a:off x="2126693" y="2304261"/>
            <a:ext cx="2344705" cy="3350544"/>
            <a:chOff x="3934888" y="3365864"/>
            <a:chExt cx="3428256" cy="4898922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5FE0C049-B22D-495A-B23C-9B484869951A}"/>
                </a:ext>
              </a:extLst>
            </p:cNvPr>
            <p:cNvSpPr/>
            <p:nvPr/>
          </p:nvSpPr>
          <p:spPr>
            <a:xfrm>
              <a:off x="3934888" y="3365864"/>
              <a:ext cx="3428256" cy="4898922"/>
            </a:xfrm>
            <a:prstGeom prst="roundRect">
              <a:avLst>
                <a:gd name="adj" fmla="val 2608"/>
              </a:avLst>
            </a:prstGeom>
            <a:solidFill>
              <a:schemeClr val="accent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00" dirty="0">
                <a:latin typeface="Garamond" panose="02020404030301010803" pitchFamily="18" charset="0"/>
              </a:endParaRP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FC28C73-918F-45CB-BA8A-7449B4B016E1}"/>
                </a:ext>
              </a:extLst>
            </p:cNvPr>
            <p:cNvGrpSpPr/>
            <p:nvPr/>
          </p:nvGrpSpPr>
          <p:grpSpPr>
            <a:xfrm>
              <a:off x="4141235" y="3769589"/>
              <a:ext cx="2964258" cy="3314654"/>
              <a:chOff x="4141235" y="3674339"/>
              <a:chExt cx="2964258" cy="3314654"/>
            </a:xfrm>
          </p:grpSpPr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B1221D7B-B717-4EC1-9921-C789800827D2}"/>
                  </a:ext>
                </a:extLst>
              </p:cNvPr>
              <p:cNvSpPr/>
              <p:nvPr/>
            </p:nvSpPr>
            <p:spPr>
              <a:xfrm>
                <a:off x="4141235" y="3674339"/>
                <a:ext cx="2964258" cy="58529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80000"/>
                  </a:lnSpc>
                </a:pPr>
                <a:r>
                  <a:rPr lang="en-US" sz="2400" b="1" dirty="0">
                    <a:solidFill>
                      <a:schemeClr val="bg1"/>
                    </a:solidFill>
                    <a:latin typeface="Garamond" panose="02020404030301010803" pitchFamily="18" charset="0"/>
                    <a:ea typeface="Roboto Condensed" panose="02000000000000000000" pitchFamily="2" charset="0"/>
                    <a:cs typeface="Segoe UI" panose="020B0502040204020203" pitchFamily="34" charset="0"/>
                  </a:rPr>
                  <a:t>Professional</a:t>
                </a:r>
              </a:p>
            </p:txBody>
          </p:sp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F6C90A1A-886F-4AC0-B4B8-A7EADFBCA6FC}"/>
                  </a:ext>
                </a:extLst>
              </p:cNvPr>
              <p:cNvGrpSpPr/>
              <p:nvPr/>
            </p:nvGrpSpPr>
            <p:grpSpPr>
              <a:xfrm>
                <a:off x="4620222" y="4515105"/>
                <a:ext cx="2006424" cy="1678451"/>
                <a:chOff x="7281566" y="6409161"/>
                <a:chExt cx="2006424" cy="1678451"/>
              </a:xfrm>
            </p:grpSpPr>
            <p:grpSp>
              <p:nvGrpSpPr>
                <p:cNvPr id="14" name="Group 13">
                  <a:extLst>
                    <a:ext uri="{FF2B5EF4-FFF2-40B4-BE49-F238E27FC236}">
                      <a16:creationId xmlns:a16="http://schemas.microsoft.com/office/drawing/2014/main" id="{5648AF57-F1F0-4AE1-8A78-463A39EB30A0}"/>
                    </a:ext>
                  </a:extLst>
                </p:cNvPr>
                <p:cNvGrpSpPr/>
                <p:nvPr/>
              </p:nvGrpSpPr>
              <p:grpSpPr>
                <a:xfrm>
                  <a:off x="7281566" y="7682604"/>
                  <a:ext cx="2006423" cy="405008"/>
                  <a:chOff x="5601356" y="4583356"/>
                  <a:chExt cx="2006423" cy="405008"/>
                </a:xfrm>
              </p:grpSpPr>
              <p:sp>
                <p:nvSpPr>
                  <p:cNvPr id="23" name="Rectangle 22">
                    <a:extLst>
                      <a:ext uri="{FF2B5EF4-FFF2-40B4-BE49-F238E27FC236}">
                        <a16:creationId xmlns:a16="http://schemas.microsoft.com/office/drawing/2014/main" id="{EAF8C213-B326-4E0B-9B8E-501723C28AAB}"/>
                      </a:ext>
                    </a:extLst>
                  </p:cNvPr>
                  <p:cNvSpPr/>
                  <p:nvPr/>
                </p:nvSpPr>
                <p:spPr>
                  <a:xfrm>
                    <a:off x="5811965" y="4583356"/>
                    <a:ext cx="1795814" cy="405008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ID" sz="1200" dirty="0">
                        <a:solidFill>
                          <a:schemeClr val="bg1">
                            <a:lumMod val="95000"/>
                          </a:schemeClr>
                        </a:solidFill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rPr>
                      <a:t>Your Title Here</a:t>
                    </a:r>
                    <a:endParaRPr lang="id-ID" sz="1200" dirty="0">
                      <a:solidFill>
                        <a:schemeClr val="bg1">
                          <a:lumMod val="95000"/>
                        </a:schemeClr>
                      </a:solidFill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endParaRPr>
                  </a:p>
                </p:txBody>
              </p:sp>
              <p:sp>
                <p:nvSpPr>
                  <p:cNvPr id="24" name="Freeform 117">
                    <a:extLst>
                      <a:ext uri="{FF2B5EF4-FFF2-40B4-BE49-F238E27FC236}">
                        <a16:creationId xmlns:a16="http://schemas.microsoft.com/office/drawing/2014/main" id="{35BC8AF5-6347-4A86-AD9F-1CC2802D3A6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601356" y="4641770"/>
                    <a:ext cx="169121" cy="169119"/>
                  </a:xfrm>
                  <a:custGeom>
                    <a:avLst/>
                    <a:gdLst>
                      <a:gd name="T0" fmla="*/ 39678193 w 602"/>
                      <a:gd name="T1" fmla="*/ 78441997 h 602"/>
                      <a:gd name="T2" fmla="*/ 39678193 w 602"/>
                      <a:gd name="T3" fmla="*/ 78441997 h 602"/>
                      <a:gd name="T4" fmla="*/ 0 w 602"/>
                      <a:gd name="T5" fmla="*/ 38763987 h 602"/>
                      <a:gd name="T6" fmla="*/ 39678193 w 602"/>
                      <a:gd name="T7" fmla="*/ 0 h 602"/>
                      <a:gd name="T8" fmla="*/ 78442719 w 602"/>
                      <a:gd name="T9" fmla="*/ 38763987 h 602"/>
                      <a:gd name="T10" fmla="*/ 39678193 w 602"/>
                      <a:gd name="T11" fmla="*/ 78441997 h 602"/>
                      <a:gd name="T12" fmla="*/ 39678193 w 602"/>
                      <a:gd name="T13" fmla="*/ 7439717 h 602"/>
                      <a:gd name="T14" fmla="*/ 39678193 w 602"/>
                      <a:gd name="T15" fmla="*/ 7439717 h 602"/>
                      <a:gd name="T16" fmla="*/ 7439751 w 602"/>
                      <a:gd name="T17" fmla="*/ 38763987 h 602"/>
                      <a:gd name="T18" fmla="*/ 39678193 w 602"/>
                      <a:gd name="T19" fmla="*/ 71002280 h 602"/>
                      <a:gd name="T20" fmla="*/ 71002968 w 602"/>
                      <a:gd name="T21" fmla="*/ 38763987 h 602"/>
                      <a:gd name="T22" fmla="*/ 39678193 w 602"/>
                      <a:gd name="T23" fmla="*/ 7439717 h 602"/>
                      <a:gd name="T24" fmla="*/ 52599581 w 602"/>
                      <a:gd name="T25" fmla="*/ 56253627 h 602"/>
                      <a:gd name="T26" fmla="*/ 52599581 w 602"/>
                      <a:gd name="T27" fmla="*/ 56253627 h 602"/>
                      <a:gd name="T28" fmla="*/ 50772248 w 602"/>
                      <a:gd name="T29" fmla="*/ 55339965 h 602"/>
                      <a:gd name="T30" fmla="*/ 50772248 w 602"/>
                      <a:gd name="T31" fmla="*/ 55339965 h 602"/>
                      <a:gd name="T32" fmla="*/ 39678193 w 602"/>
                      <a:gd name="T33" fmla="*/ 44376380 h 602"/>
                      <a:gd name="T34" fmla="*/ 28583776 w 602"/>
                      <a:gd name="T35" fmla="*/ 55339965 h 602"/>
                      <a:gd name="T36" fmla="*/ 28583776 w 602"/>
                      <a:gd name="T37" fmla="*/ 55339965 h 602"/>
                      <a:gd name="T38" fmla="*/ 25843138 w 602"/>
                      <a:gd name="T39" fmla="*/ 56253627 h 602"/>
                      <a:gd name="T40" fmla="*/ 22188473 w 602"/>
                      <a:gd name="T41" fmla="*/ 52598978 h 602"/>
                      <a:gd name="T42" fmla="*/ 23102139 w 602"/>
                      <a:gd name="T43" fmla="*/ 49858353 h 602"/>
                      <a:gd name="T44" fmla="*/ 23102139 w 602"/>
                      <a:gd name="T45" fmla="*/ 49858353 h 602"/>
                      <a:gd name="T46" fmla="*/ 34196195 w 602"/>
                      <a:gd name="T47" fmla="*/ 38763987 h 602"/>
                      <a:gd name="T48" fmla="*/ 23102139 w 602"/>
                      <a:gd name="T49" fmla="*/ 27669982 h 602"/>
                      <a:gd name="T50" fmla="*/ 23102139 w 602"/>
                      <a:gd name="T51" fmla="*/ 27669982 h 602"/>
                      <a:gd name="T52" fmla="*/ 22188473 w 602"/>
                      <a:gd name="T53" fmla="*/ 25842658 h 602"/>
                      <a:gd name="T54" fmla="*/ 25843138 w 602"/>
                      <a:gd name="T55" fmla="*/ 22188371 h 602"/>
                      <a:gd name="T56" fmla="*/ 28583776 w 602"/>
                      <a:gd name="T57" fmla="*/ 23102033 h 602"/>
                      <a:gd name="T58" fmla="*/ 28583776 w 602"/>
                      <a:gd name="T59" fmla="*/ 23102033 h 602"/>
                      <a:gd name="T60" fmla="*/ 39678193 w 602"/>
                      <a:gd name="T61" fmla="*/ 34196037 h 602"/>
                      <a:gd name="T62" fmla="*/ 50772248 w 602"/>
                      <a:gd name="T63" fmla="*/ 23102033 h 602"/>
                      <a:gd name="T64" fmla="*/ 50772248 w 602"/>
                      <a:gd name="T65" fmla="*/ 23102033 h 602"/>
                      <a:gd name="T66" fmla="*/ 52599581 w 602"/>
                      <a:gd name="T67" fmla="*/ 22188371 h 602"/>
                      <a:gd name="T68" fmla="*/ 56254247 w 602"/>
                      <a:gd name="T69" fmla="*/ 25842658 h 602"/>
                      <a:gd name="T70" fmla="*/ 55340580 w 602"/>
                      <a:gd name="T71" fmla="*/ 27669982 h 602"/>
                      <a:gd name="T72" fmla="*/ 55340580 w 602"/>
                      <a:gd name="T73" fmla="*/ 27669982 h 602"/>
                      <a:gd name="T74" fmla="*/ 44376945 w 602"/>
                      <a:gd name="T75" fmla="*/ 38763987 h 602"/>
                      <a:gd name="T76" fmla="*/ 55340580 w 602"/>
                      <a:gd name="T77" fmla="*/ 49858353 h 602"/>
                      <a:gd name="T78" fmla="*/ 55340580 w 602"/>
                      <a:gd name="T79" fmla="*/ 49858353 h 602"/>
                      <a:gd name="T80" fmla="*/ 56254247 w 602"/>
                      <a:gd name="T81" fmla="*/ 52598978 h 602"/>
                      <a:gd name="T82" fmla="*/ 52599581 w 602"/>
                      <a:gd name="T83" fmla="*/ 56253627 h 602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</a:gdLst>
                    <a:ahLst/>
                    <a:cxnLst>
                      <a:cxn ang="T84">
                        <a:pos x="T0" y="T1"/>
                      </a:cxn>
                      <a:cxn ang="T85">
                        <a:pos x="T2" y="T3"/>
                      </a:cxn>
                      <a:cxn ang="T86">
                        <a:pos x="T4" y="T5"/>
                      </a:cxn>
                      <a:cxn ang="T87">
                        <a:pos x="T6" y="T7"/>
                      </a:cxn>
                      <a:cxn ang="T88">
                        <a:pos x="T8" y="T9"/>
                      </a:cxn>
                      <a:cxn ang="T89">
                        <a:pos x="T10" y="T11"/>
                      </a:cxn>
                      <a:cxn ang="T90">
                        <a:pos x="T12" y="T13"/>
                      </a:cxn>
                      <a:cxn ang="T91">
                        <a:pos x="T14" y="T15"/>
                      </a:cxn>
                      <a:cxn ang="T92">
                        <a:pos x="T16" y="T17"/>
                      </a:cxn>
                      <a:cxn ang="T93">
                        <a:pos x="T18" y="T19"/>
                      </a:cxn>
                      <a:cxn ang="T94">
                        <a:pos x="T20" y="T21"/>
                      </a:cxn>
                      <a:cxn ang="T95">
                        <a:pos x="T22" y="T23"/>
                      </a:cxn>
                      <a:cxn ang="T96">
                        <a:pos x="T24" y="T25"/>
                      </a:cxn>
                      <a:cxn ang="T97">
                        <a:pos x="T26" y="T27"/>
                      </a:cxn>
                      <a:cxn ang="T98">
                        <a:pos x="T28" y="T29"/>
                      </a:cxn>
                      <a:cxn ang="T99">
                        <a:pos x="T30" y="T31"/>
                      </a:cxn>
                      <a:cxn ang="T100">
                        <a:pos x="T32" y="T33"/>
                      </a:cxn>
                      <a:cxn ang="T101">
                        <a:pos x="T34" y="T35"/>
                      </a:cxn>
                      <a:cxn ang="T102">
                        <a:pos x="T36" y="T37"/>
                      </a:cxn>
                      <a:cxn ang="T103">
                        <a:pos x="T38" y="T39"/>
                      </a:cxn>
                      <a:cxn ang="T104">
                        <a:pos x="T40" y="T41"/>
                      </a:cxn>
                      <a:cxn ang="T105">
                        <a:pos x="T42" y="T43"/>
                      </a:cxn>
                      <a:cxn ang="T106">
                        <a:pos x="T44" y="T45"/>
                      </a:cxn>
                      <a:cxn ang="T107">
                        <a:pos x="T46" y="T47"/>
                      </a:cxn>
                      <a:cxn ang="T108">
                        <a:pos x="T48" y="T49"/>
                      </a:cxn>
                      <a:cxn ang="T109">
                        <a:pos x="T50" y="T51"/>
                      </a:cxn>
                      <a:cxn ang="T110">
                        <a:pos x="T52" y="T53"/>
                      </a:cxn>
                      <a:cxn ang="T111">
                        <a:pos x="T54" y="T55"/>
                      </a:cxn>
                      <a:cxn ang="T112">
                        <a:pos x="T56" y="T57"/>
                      </a:cxn>
                      <a:cxn ang="T113">
                        <a:pos x="T58" y="T59"/>
                      </a:cxn>
                      <a:cxn ang="T114">
                        <a:pos x="T60" y="T61"/>
                      </a:cxn>
                      <a:cxn ang="T115">
                        <a:pos x="T62" y="T63"/>
                      </a:cxn>
                      <a:cxn ang="T116">
                        <a:pos x="T64" y="T65"/>
                      </a:cxn>
                      <a:cxn ang="T117">
                        <a:pos x="T66" y="T67"/>
                      </a:cxn>
                      <a:cxn ang="T118">
                        <a:pos x="T68" y="T69"/>
                      </a:cxn>
                      <a:cxn ang="T119">
                        <a:pos x="T70" y="T71"/>
                      </a:cxn>
                      <a:cxn ang="T120">
                        <a:pos x="T72" y="T73"/>
                      </a:cxn>
                      <a:cxn ang="T121">
                        <a:pos x="T74" y="T75"/>
                      </a:cxn>
                      <a:cxn ang="T122">
                        <a:pos x="T76" y="T77"/>
                      </a:cxn>
                      <a:cxn ang="T123">
                        <a:pos x="T78" y="T79"/>
                      </a:cxn>
                      <a:cxn ang="T124">
                        <a:pos x="T80" y="T81"/>
                      </a:cxn>
                      <a:cxn ang="T125">
                        <a:pos x="T82" y="T83"/>
                      </a:cxn>
                    </a:cxnLst>
                    <a:rect l="0" t="0" r="r" b="b"/>
                    <a:pathLst>
                      <a:path w="602" h="602">
                        <a:moveTo>
                          <a:pt x="304" y="601"/>
                        </a:moveTo>
                        <a:lnTo>
                          <a:pt x="304" y="601"/>
                        </a:lnTo>
                        <a:cubicBezTo>
                          <a:pt x="135" y="601"/>
                          <a:pt x="0" y="467"/>
                          <a:pt x="0" y="297"/>
                        </a:cubicBezTo>
                        <a:cubicBezTo>
                          <a:pt x="0" y="135"/>
                          <a:pt x="135" y="0"/>
                          <a:pt x="304" y="0"/>
                        </a:cubicBezTo>
                        <a:cubicBezTo>
                          <a:pt x="467" y="0"/>
                          <a:pt x="601" y="135"/>
                          <a:pt x="601" y="297"/>
                        </a:cubicBezTo>
                        <a:cubicBezTo>
                          <a:pt x="601" y="467"/>
                          <a:pt x="467" y="601"/>
                          <a:pt x="304" y="601"/>
                        </a:cubicBezTo>
                        <a:close/>
                        <a:moveTo>
                          <a:pt x="304" y="57"/>
                        </a:moveTo>
                        <a:lnTo>
                          <a:pt x="304" y="57"/>
                        </a:lnTo>
                        <a:cubicBezTo>
                          <a:pt x="170" y="57"/>
                          <a:pt x="57" y="163"/>
                          <a:pt x="57" y="297"/>
                        </a:cubicBezTo>
                        <a:cubicBezTo>
                          <a:pt x="57" y="431"/>
                          <a:pt x="170" y="544"/>
                          <a:pt x="304" y="544"/>
                        </a:cubicBezTo>
                        <a:cubicBezTo>
                          <a:pt x="439" y="544"/>
                          <a:pt x="544" y="431"/>
                          <a:pt x="544" y="297"/>
                        </a:cubicBezTo>
                        <a:cubicBezTo>
                          <a:pt x="544" y="163"/>
                          <a:pt x="439" y="57"/>
                          <a:pt x="304" y="57"/>
                        </a:cubicBezTo>
                        <a:close/>
                        <a:moveTo>
                          <a:pt x="403" y="431"/>
                        </a:moveTo>
                        <a:lnTo>
                          <a:pt x="403" y="431"/>
                        </a:lnTo>
                        <a:cubicBezTo>
                          <a:pt x="396" y="431"/>
                          <a:pt x="389" y="431"/>
                          <a:pt x="389" y="424"/>
                        </a:cubicBezTo>
                        <a:cubicBezTo>
                          <a:pt x="304" y="340"/>
                          <a:pt x="304" y="340"/>
                          <a:pt x="304" y="340"/>
                        </a:cubicBezTo>
                        <a:cubicBezTo>
                          <a:pt x="219" y="424"/>
                          <a:pt x="219" y="424"/>
                          <a:pt x="219" y="424"/>
                        </a:cubicBezTo>
                        <a:cubicBezTo>
                          <a:pt x="212" y="431"/>
                          <a:pt x="205" y="431"/>
                          <a:pt x="198" y="431"/>
                        </a:cubicBezTo>
                        <a:cubicBezTo>
                          <a:pt x="184" y="431"/>
                          <a:pt x="170" y="417"/>
                          <a:pt x="170" y="403"/>
                        </a:cubicBezTo>
                        <a:cubicBezTo>
                          <a:pt x="170" y="396"/>
                          <a:pt x="170" y="389"/>
                          <a:pt x="177" y="382"/>
                        </a:cubicBezTo>
                        <a:cubicBezTo>
                          <a:pt x="262" y="297"/>
                          <a:pt x="262" y="297"/>
                          <a:pt x="262" y="297"/>
                        </a:cubicBezTo>
                        <a:cubicBezTo>
                          <a:pt x="177" y="212"/>
                          <a:pt x="177" y="212"/>
                          <a:pt x="177" y="212"/>
                        </a:cubicBezTo>
                        <a:cubicBezTo>
                          <a:pt x="170" y="212"/>
                          <a:pt x="170" y="205"/>
                          <a:pt x="170" y="198"/>
                        </a:cubicBezTo>
                        <a:cubicBezTo>
                          <a:pt x="170" y="177"/>
                          <a:pt x="184" y="170"/>
                          <a:pt x="198" y="170"/>
                        </a:cubicBezTo>
                        <a:cubicBezTo>
                          <a:pt x="205" y="170"/>
                          <a:pt x="212" y="170"/>
                          <a:pt x="219" y="177"/>
                        </a:cubicBezTo>
                        <a:cubicBezTo>
                          <a:pt x="304" y="262"/>
                          <a:pt x="304" y="262"/>
                          <a:pt x="304" y="262"/>
                        </a:cubicBezTo>
                        <a:cubicBezTo>
                          <a:pt x="389" y="177"/>
                          <a:pt x="389" y="177"/>
                          <a:pt x="389" y="177"/>
                        </a:cubicBezTo>
                        <a:cubicBezTo>
                          <a:pt x="389" y="170"/>
                          <a:pt x="396" y="170"/>
                          <a:pt x="403" y="170"/>
                        </a:cubicBezTo>
                        <a:cubicBezTo>
                          <a:pt x="424" y="170"/>
                          <a:pt x="431" y="177"/>
                          <a:pt x="431" y="198"/>
                        </a:cubicBezTo>
                        <a:cubicBezTo>
                          <a:pt x="431" y="205"/>
                          <a:pt x="431" y="212"/>
                          <a:pt x="424" y="212"/>
                        </a:cubicBezTo>
                        <a:cubicBezTo>
                          <a:pt x="340" y="297"/>
                          <a:pt x="340" y="297"/>
                          <a:pt x="340" y="297"/>
                        </a:cubicBezTo>
                        <a:cubicBezTo>
                          <a:pt x="424" y="382"/>
                          <a:pt x="424" y="382"/>
                          <a:pt x="424" y="382"/>
                        </a:cubicBezTo>
                        <a:cubicBezTo>
                          <a:pt x="431" y="389"/>
                          <a:pt x="431" y="396"/>
                          <a:pt x="431" y="403"/>
                        </a:cubicBezTo>
                        <a:cubicBezTo>
                          <a:pt x="431" y="417"/>
                          <a:pt x="424" y="431"/>
                          <a:pt x="403" y="431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en-US" sz="1100" b="1" dirty="0">
                      <a:solidFill>
                        <a:schemeClr val="bg1">
                          <a:lumMod val="65000"/>
                        </a:schemeClr>
                      </a:solidFill>
                      <a:latin typeface="Garamond" panose="02020404030301010803" pitchFamily="18" charset="0"/>
                      <a:cs typeface="Segoe UI" panose="020B0502040204020203" pitchFamily="34" charset="0"/>
                    </a:endParaRPr>
                  </a:p>
                </p:txBody>
              </p:sp>
            </p:grpSp>
            <p:grpSp>
              <p:nvGrpSpPr>
                <p:cNvPr id="15" name="Group 14">
                  <a:extLst>
                    <a:ext uri="{FF2B5EF4-FFF2-40B4-BE49-F238E27FC236}">
                      <a16:creationId xmlns:a16="http://schemas.microsoft.com/office/drawing/2014/main" id="{7CE1FCBC-3E3C-4B03-B07B-49C300807241}"/>
                    </a:ext>
                  </a:extLst>
                </p:cNvPr>
                <p:cNvGrpSpPr/>
                <p:nvPr/>
              </p:nvGrpSpPr>
              <p:grpSpPr>
                <a:xfrm>
                  <a:off x="7281566" y="6842971"/>
                  <a:ext cx="2006424" cy="405008"/>
                  <a:chOff x="5601356" y="3899635"/>
                  <a:chExt cx="2006424" cy="405008"/>
                </a:xfrm>
              </p:grpSpPr>
              <p:sp>
                <p:nvSpPr>
                  <p:cNvPr id="21" name="Rectangle 20">
                    <a:extLst>
                      <a:ext uri="{FF2B5EF4-FFF2-40B4-BE49-F238E27FC236}">
                        <a16:creationId xmlns:a16="http://schemas.microsoft.com/office/drawing/2014/main" id="{F1CE952D-2BFF-46B6-BF43-C2EE9A3971A6}"/>
                      </a:ext>
                    </a:extLst>
                  </p:cNvPr>
                  <p:cNvSpPr/>
                  <p:nvPr/>
                </p:nvSpPr>
                <p:spPr>
                  <a:xfrm>
                    <a:off x="5811965" y="3899635"/>
                    <a:ext cx="1795815" cy="405008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ID" sz="1200" dirty="0">
                        <a:solidFill>
                          <a:schemeClr val="bg1"/>
                        </a:solidFill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rPr>
                      <a:t>Your Title Here</a:t>
                    </a:r>
                    <a:endParaRPr lang="id-ID" sz="1200" dirty="0">
                      <a:solidFill>
                        <a:schemeClr val="bg1"/>
                      </a:solidFill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endParaRPr>
                  </a:p>
                </p:txBody>
              </p:sp>
              <p:sp>
                <p:nvSpPr>
                  <p:cNvPr id="22" name="Freeform 118">
                    <a:extLst>
                      <a:ext uri="{FF2B5EF4-FFF2-40B4-BE49-F238E27FC236}">
                        <a16:creationId xmlns:a16="http://schemas.microsoft.com/office/drawing/2014/main" id="{752F022D-B90E-4A91-8591-DE048999336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601356" y="3952875"/>
                    <a:ext cx="169121" cy="169119"/>
                  </a:xfrm>
                  <a:custGeom>
                    <a:avLst/>
                    <a:gdLst>
                      <a:gd name="T0" fmla="*/ 38763987 w 602"/>
                      <a:gd name="T1" fmla="*/ 78441997 h 602"/>
                      <a:gd name="T2" fmla="*/ 38763987 w 602"/>
                      <a:gd name="T3" fmla="*/ 78441997 h 602"/>
                      <a:gd name="T4" fmla="*/ 0 w 602"/>
                      <a:gd name="T5" fmla="*/ 38763987 h 602"/>
                      <a:gd name="T6" fmla="*/ 38763987 w 602"/>
                      <a:gd name="T7" fmla="*/ 0 h 602"/>
                      <a:gd name="T8" fmla="*/ 78441997 w 602"/>
                      <a:gd name="T9" fmla="*/ 38763987 h 602"/>
                      <a:gd name="T10" fmla="*/ 38763987 w 602"/>
                      <a:gd name="T11" fmla="*/ 78441997 h 602"/>
                      <a:gd name="T12" fmla="*/ 38763987 w 602"/>
                      <a:gd name="T13" fmla="*/ 7439717 h 602"/>
                      <a:gd name="T14" fmla="*/ 38763987 w 602"/>
                      <a:gd name="T15" fmla="*/ 7439717 h 602"/>
                      <a:gd name="T16" fmla="*/ 7439717 w 602"/>
                      <a:gd name="T17" fmla="*/ 38763987 h 602"/>
                      <a:gd name="T18" fmla="*/ 38763987 w 602"/>
                      <a:gd name="T19" fmla="*/ 71002280 h 602"/>
                      <a:gd name="T20" fmla="*/ 71002280 w 602"/>
                      <a:gd name="T21" fmla="*/ 38763987 h 602"/>
                      <a:gd name="T22" fmla="*/ 38763987 w 602"/>
                      <a:gd name="T23" fmla="*/ 7439717 h 602"/>
                      <a:gd name="T24" fmla="*/ 56253627 w 602"/>
                      <a:gd name="T25" fmla="*/ 31455051 h 602"/>
                      <a:gd name="T26" fmla="*/ 56253627 w 602"/>
                      <a:gd name="T27" fmla="*/ 31455051 h 602"/>
                      <a:gd name="T28" fmla="*/ 36937024 w 602"/>
                      <a:gd name="T29" fmla="*/ 51685677 h 602"/>
                      <a:gd name="T30" fmla="*/ 36937024 w 602"/>
                      <a:gd name="T31" fmla="*/ 51685677 h 602"/>
                      <a:gd name="T32" fmla="*/ 34196037 w 602"/>
                      <a:gd name="T33" fmla="*/ 52598978 h 602"/>
                      <a:gd name="T34" fmla="*/ 31324631 w 602"/>
                      <a:gd name="T35" fmla="*/ 51685677 h 602"/>
                      <a:gd name="T36" fmla="*/ 31324631 w 602"/>
                      <a:gd name="T37" fmla="*/ 51685677 h 602"/>
                      <a:gd name="T38" fmla="*/ 20361046 w 602"/>
                      <a:gd name="T39" fmla="*/ 40591311 h 602"/>
                      <a:gd name="T40" fmla="*/ 20361046 w 602"/>
                      <a:gd name="T41" fmla="*/ 40591311 h 602"/>
                      <a:gd name="T42" fmla="*/ 19447384 w 602"/>
                      <a:gd name="T43" fmla="*/ 37850325 h 602"/>
                      <a:gd name="T44" fmla="*/ 23102033 w 602"/>
                      <a:gd name="T45" fmla="*/ 34196037 h 602"/>
                      <a:gd name="T46" fmla="*/ 25842658 w 602"/>
                      <a:gd name="T47" fmla="*/ 35109700 h 602"/>
                      <a:gd name="T48" fmla="*/ 25842658 w 602"/>
                      <a:gd name="T49" fmla="*/ 35109700 h 602"/>
                      <a:gd name="T50" fmla="*/ 34196037 w 602"/>
                      <a:gd name="T51" fmla="*/ 43462718 h 602"/>
                      <a:gd name="T52" fmla="*/ 51685677 w 602"/>
                      <a:gd name="T53" fmla="*/ 26756320 h 602"/>
                      <a:gd name="T54" fmla="*/ 51685677 w 602"/>
                      <a:gd name="T55" fmla="*/ 26756320 h 602"/>
                      <a:gd name="T56" fmla="*/ 53512640 w 602"/>
                      <a:gd name="T57" fmla="*/ 25842658 h 602"/>
                      <a:gd name="T58" fmla="*/ 57167289 w 602"/>
                      <a:gd name="T59" fmla="*/ 29497307 h 602"/>
                      <a:gd name="T60" fmla="*/ 56253627 w 602"/>
                      <a:gd name="T61" fmla="*/ 31455051 h 602"/>
                      <a:gd name="T62" fmla="*/ 56253627 w 602"/>
                      <a:gd name="T63" fmla="*/ 25842658 h 602"/>
                      <a:gd name="T64" fmla="*/ 56253627 w 602"/>
                      <a:gd name="T65" fmla="*/ 25842658 h 602"/>
                      <a:gd name="T66" fmla="*/ 25842658 w 602"/>
                      <a:gd name="T67" fmla="*/ 56253627 h 602"/>
                      <a:gd name="T68" fmla="*/ 25842658 w 602"/>
                      <a:gd name="T69" fmla="*/ 56253627 h 602"/>
                      <a:gd name="T70" fmla="*/ 52598978 w 602"/>
                      <a:gd name="T71" fmla="*/ 56253627 h 602"/>
                      <a:gd name="T72" fmla="*/ 52598978 w 602"/>
                      <a:gd name="T73" fmla="*/ 56253627 h 602"/>
                      <a:gd name="T74" fmla="*/ 56253627 w 602"/>
                      <a:gd name="T75" fmla="*/ 52598978 h 602"/>
                      <a:gd name="T76" fmla="*/ 56253627 w 602"/>
                      <a:gd name="T77" fmla="*/ 52598978 h 602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</a:gdLst>
                    <a:ahLst/>
                    <a:cxnLst>
                      <a:cxn ang="T78">
                        <a:pos x="T0" y="T1"/>
                      </a:cxn>
                      <a:cxn ang="T79">
                        <a:pos x="T2" y="T3"/>
                      </a:cxn>
                      <a:cxn ang="T80">
                        <a:pos x="T4" y="T5"/>
                      </a:cxn>
                      <a:cxn ang="T81">
                        <a:pos x="T6" y="T7"/>
                      </a:cxn>
                      <a:cxn ang="T82">
                        <a:pos x="T8" y="T9"/>
                      </a:cxn>
                      <a:cxn ang="T83">
                        <a:pos x="T10" y="T11"/>
                      </a:cxn>
                      <a:cxn ang="T84">
                        <a:pos x="T12" y="T13"/>
                      </a:cxn>
                      <a:cxn ang="T85">
                        <a:pos x="T14" y="T15"/>
                      </a:cxn>
                      <a:cxn ang="T86">
                        <a:pos x="T16" y="T17"/>
                      </a:cxn>
                      <a:cxn ang="T87">
                        <a:pos x="T18" y="T19"/>
                      </a:cxn>
                      <a:cxn ang="T88">
                        <a:pos x="T20" y="T21"/>
                      </a:cxn>
                      <a:cxn ang="T89">
                        <a:pos x="T22" y="T23"/>
                      </a:cxn>
                      <a:cxn ang="T90">
                        <a:pos x="T24" y="T25"/>
                      </a:cxn>
                      <a:cxn ang="T91">
                        <a:pos x="T26" y="T27"/>
                      </a:cxn>
                      <a:cxn ang="T92">
                        <a:pos x="T28" y="T29"/>
                      </a:cxn>
                      <a:cxn ang="T93">
                        <a:pos x="T30" y="T31"/>
                      </a:cxn>
                      <a:cxn ang="T94">
                        <a:pos x="T32" y="T33"/>
                      </a:cxn>
                      <a:cxn ang="T95">
                        <a:pos x="T34" y="T35"/>
                      </a:cxn>
                      <a:cxn ang="T96">
                        <a:pos x="T36" y="T37"/>
                      </a:cxn>
                      <a:cxn ang="T97">
                        <a:pos x="T38" y="T39"/>
                      </a:cxn>
                      <a:cxn ang="T98">
                        <a:pos x="T40" y="T41"/>
                      </a:cxn>
                      <a:cxn ang="T99">
                        <a:pos x="T42" y="T43"/>
                      </a:cxn>
                      <a:cxn ang="T100">
                        <a:pos x="T44" y="T45"/>
                      </a:cxn>
                      <a:cxn ang="T101">
                        <a:pos x="T46" y="T47"/>
                      </a:cxn>
                      <a:cxn ang="T102">
                        <a:pos x="T48" y="T49"/>
                      </a:cxn>
                      <a:cxn ang="T103">
                        <a:pos x="T50" y="T51"/>
                      </a:cxn>
                      <a:cxn ang="T104">
                        <a:pos x="T52" y="T53"/>
                      </a:cxn>
                      <a:cxn ang="T105">
                        <a:pos x="T54" y="T55"/>
                      </a:cxn>
                      <a:cxn ang="T106">
                        <a:pos x="T56" y="T57"/>
                      </a:cxn>
                      <a:cxn ang="T107">
                        <a:pos x="T58" y="T59"/>
                      </a:cxn>
                      <a:cxn ang="T108">
                        <a:pos x="T60" y="T61"/>
                      </a:cxn>
                      <a:cxn ang="T109">
                        <a:pos x="T62" y="T63"/>
                      </a:cxn>
                      <a:cxn ang="T110">
                        <a:pos x="T64" y="T65"/>
                      </a:cxn>
                      <a:cxn ang="T111">
                        <a:pos x="T66" y="T67"/>
                      </a:cxn>
                      <a:cxn ang="T112">
                        <a:pos x="T68" y="T69"/>
                      </a:cxn>
                      <a:cxn ang="T113">
                        <a:pos x="T70" y="T71"/>
                      </a:cxn>
                      <a:cxn ang="T114">
                        <a:pos x="T72" y="T73"/>
                      </a:cxn>
                      <a:cxn ang="T115">
                        <a:pos x="T74" y="T75"/>
                      </a:cxn>
                      <a:cxn ang="T116">
                        <a:pos x="T76" y="T77"/>
                      </a:cxn>
                    </a:cxnLst>
                    <a:rect l="0" t="0" r="r" b="b"/>
                    <a:pathLst>
                      <a:path w="602" h="602">
                        <a:moveTo>
                          <a:pt x="297" y="601"/>
                        </a:moveTo>
                        <a:lnTo>
                          <a:pt x="297" y="601"/>
                        </a:lnTo>
                        <a:cubicBezTo>
                          <a:pt x="135" y="601"/>
                          <a:pt x="0" y="467"/>
                          <a:pt x="0" y="297"/>
                        </a:cubicBezTo>
                        <a:cubicBezTo>
                          <a:pt x="0" y="135"/>
                          <a:pt x="135" y="0"/>
                          <a:pt x="297" y="0"/>
                        </a:cubicBezTo>
                        <a:cubicBezTo>
                          <a:pt x="467" y="0"/>
                          <a:pt x="601" y="135"/>
                          <a:pt x="601" y="297"/>
                        </a:cubicBezTo>
                        <a:cubicBezTo>
                          <a:pt x="601" y="467"/>
                          <a:pt x="467" y="601"/>
                          <a:pt x="297" y="601"/>
                        </a:cubicBezTo>
                        <a:close/>
                        <a:moveTo>
                          <a:pt x="297" y="57"/>
                        </a:moveTo>
                        <a:lnTo>
                          <a:pt x="297" y="57"/>
                        </a:lnTo>
                        <a:cubicBezTo>
                          <a:pt x="163" y="57"/>
                          <a:pt x="57" y="163"/>
                          <a:pt x="57" y="297"/>
                        </a:cubicBezTo>
                        <a:cubicBezTo>
                          <a:pt x="57" y="431"/>
                          <a:pt x="163" y="544"/>
                          <a:pt x="297" y="544"/>
                        </a:cubicBezTo>
                        <a:cubicBezTo>
                          <a:pt x="431" y="544"/>
                          <a:pt x="544" y="431"/>
                          <a:pt x="544" y="297"/>
                        </a:cubicBezTo>
                        <a:cubicBezTo>
                          <a:pt x="544" y="163"/>
                          <a:pt x="431" y="57"/>
                          <a:pt x="297" y="57"/>
                        </a:cubicBezTo>
                        <a:close/>
                        <a:moveTo>
                          <a:pt x="431" y="241"/>
                        </a:moveTo>
                        <a:lnTo>
                          <a:pt x="431" y="241"/>
                        </a:lnTo>
                        <a:cubicBezTo>
                          <a:pt x="283" y="396"/>
                          <a:pt x="283" y="396"/>
                          <a:pt x="283" y="396"/>
                        </a:cubicBezTo>
                        <a:cubicBezTo>
                          <a:pt x="276" y="403"/>
                          <a:pt x="269" y="403"/>
                          <a:pt x="262" y="403"/>
                        </a:cubicBezTo>
                        <a:cubicBezTo>
                          <a:pt x="255" y="403"/>
                          <a:pt x="248" y="403"/>
                          <a:pt x="240" y="396"/>
                        </a:cubicBezTo>
                        <a:cubicBezTo>
                          <a:pt x="156" y="311"/>
                          <a:pt x="156" y="311"/>
                          <a:pt x="156" y="311"/>
                        </a:cubicBezTo>
                        <a:cubicBezTo>
                          <a:pt x="149" y="304"/>
                          <a:pt x="149" y="297"/>
                          <a:pt x="149" y="290"/>
                        </a:cubicBezTo>
                        <a:cubicBezTo>
                          <a:pt x="149" y="276"/>
                          <a:pt x="163" y="262"/>
                          <a:pt x="177" y="262"/>
                        </a:cubicBezTo>
                        <a:cubicBezTo>
                          <a:pt x="184" y="262"/>
                          <a:pt x="191" y="262"/>
                          <a:pt x="198" y="269"/>
                        </a:cubicBezTo>
                        <a:cubicBezTo>
                          <a:pt x="262" y="333"/>
                          <a:pt x="262" y="333"/>
                          <a:pt x="262" y="333"/>
                        </a:cubicBezTo>
                        <a:cubicBezTo>
                          <a:pt x="396" y="205"/>
                          <a:pt x="396" y="205"/>
                          <a:pt x="396" y="205"/>
                        </a:cubicBezTo>
                        <a:cubicBezTo>
                          <a:pt x="396" y="198"/>
                          <a:pt x="403" y="198"/>
                          <a:pt x="410" y="198"/>
                        </a:cubicBezTo>
                        <a:cubicBezTo>
                          <a:pt x="431" y="198"/>
                          <a:pt x="438" y="205"/>
                          <a:pt x="438" y="226"/>
                        </a:cubicBezTo>
                        <a:cubicBezTo>
                          <a:pt x="438" y="234"/>
                          <a:pt x="438" y="241"/>
                          <a:pt x="431" y="241"/>
                        </a:cubicBezTo>
                        <a:close/>
                        <a:moveTo>
                          <a:pt x="431" y="198"/>
                        </a:moveTo>
                        <a:lnTo>
                          <a:pt x="431" y="198"/>
                        </a:lnTo>
                        <a:close/>
                        <a:moveTo>
                          <a:pt x="198" y="431"/>
                        </a:moveTo>
                        <a:lnTo>
                          <a:pt x="198" y="431"/>
                        </a:lnTo>
                        <a:close/>
                        <a:moveTo>
                          <a:pt x="403" y="431"/>
                        </a:moveTo>
                        <a:lnTo>
                          <a:pt x="403" y="431"/>
                        </a:lnTo>
                        <a:close/>
                        <a:moveTo>
                          <a:pt x="431" y="403"/>
                        </a:moveTo>
                        <a:lnTo>
                          <a:pt x="431" y="403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en-US" sz="1100" b="1" dirty="0">
                      <a:solidFill>
                        <a:schemeClr val="bg1">
                          <a:lumMod val="65000"/>
                        </a:schemeClr>
                      </a:solidFill>
                      <a:latin typeface="Garamond" panose="02020404030301010803" pitchFamily="18" charset="0"/>
                      <a:cs typeface="Segoe UI" panose="020B0502040204020203" pitchFamily="34" charset="0"/>
                    </a:endParaRPr>
                  </a:p>
                </p:txBody>
              </p:sp>
            </p:grpSp>
            <p:grpSp>
              <p:nvGrpSpPr>
                <p:cNvPr id="16" name="Group 15">
                  <a:extLst>
                    <a:ext uri="{FF2B5EF4-FFF2-40B4-BE49-F238E27FC236}">
                      <a16:creationId xmlns:a16="http://schemas.microsoft.com/office/drawing/2014/main" id="{9B6889C1-BAFE-4315-93F0-E065E2D29CC4}"/>
                    </a:ext>
                  </a:extLst>
                </p:cNvPr>
                <p:cNvGrpSpPr/>
                <p:nvPr/>
              </p:nvGrpSpPr>
              <p:grpSpPr>
                <a:xfrm>
                  <a:off x="7281566" y="6409161"/>
                  <a:ext cx="2006424" cy="1258635"/>
                  <a:chOff x="5601356" y="3387869"/>
                  <a:chExt cx="2006424" cy="1258635"/>
                </a:xfrm>
              </p:grpSpPr>
              <p:sp>
                <p:nvSpPr>
                  <p:cNvPr id="17" name="Rectangle 16">
                    <a:extLst>
                      <a:ext uri="{FF2B5EF4-FFF2-40B4-BE49-F238E27FC236}">
                        <a16:creationId xmlns:a16="http://schemas.microsoft.com/office/drawing/2014/main" id="{A72FCAE6-ACE6-4BE6-9F7F-E17F513F0BA1}"/>
                      </a:ext>
                    </a:extLst>
                  </p:cNvPr>
                  <p:cNvSpPr/>
                  <p:nvPr/>
                </p:nvSpPr>
                <p:spPr>
                  <a:xfrm>
                    <a:off x="5811965" y="4241496"/>
                    <a:ext cx="1795815" cy="405008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ID" sz="1200" dirty="0">
                        <a:solidFill>
                          <a:schemeClr val="bg1"/>
                        </a:solidFill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rPr>
                      <a:t>Your Title Here</a:t>
                    </a:r>
                    <a:endParaRPr lang="id-ID" sz="1200" dirty="0">
                      <a:solidFill>
                        <a:schemeClr val="bg1"/>
                      </a:solidFill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endParaRPr>
                  </a:p>
                </p:txBody>
              </p:sp>
              <p:sp>
                <p:nvSpPr>
                  <p:cNvPr id="18" name="Freeform 118">
                    <a:extLst>
                      <a:ext uri="{FF2B5EF4-FFF2-40B4-BE49-F238E27FC236}">
                        <a16:creationId xmlns:a16="http://schemas.microsoft.com/office/drawing/2014/main" id="{8C2FE20A-5953-4852-848B-A9D4ADB64E9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601356" y="4297323"/>
                    <a:ext cx="169121" cy="169119"/>
                  </a:xfrm>
                  <a:custGeom>
                    <a:avLst/>
                    <a:gdLst>
                      <a:gd name="T0" fmla="*/ 38763987 w 602"/>
                      <a:gd name="T1" fmla="*/ 78441997 h 602"/>
                      <a:gd name="T2" fmla="*/ 38763987 w 602"/>
                      <a:gd name="T3" fmla="*/ 78441997 h 602"/>
                      <a:gd name="T4" fmla="*/ 0 w 602"/>
                      <a:gd name="T5" fmla="*/ 38763987 h 602"/>
                      <a:gd name="T6" fmla="*/ 38763987 w 602"/>
                      <a:gd name="T7" fmla="*/ 0 h 602"/>
                      <a:gd name="T8" fmla="*/ 78441997 w 602"/>
                      <a:gd name="T9" fmla="*/ 38763987 h 602"/>
                      <a:gd name="T10" fmla="*/ 38763987 w 602"/>
                      <a:gd name="T11" fmla="*/ 78441997 h 602"/>
                      <a:gd name="T12" fmla="*/ 38763987 w 602"/>
                      <a:gd name="T13" fmla="*/ 7439717 h 602"/>
                      <a:gd name="T14" fmla="*/ 38763987 w 602"/>
                      <a:gd name="T15" fmla="*/ 7439717 h 602"/>
                      <a:gd name="T16" fmla="*/ 7439717 w 602"/>
                      <a:gd name="T17" fmla="*/ 38763987 h 602"/>
                      <a:gd name="T18" fmla="*/ 38763987 w 602"/>
                      <a:gd name="T19" fmla="*/ 71002280 h 602"/>
                      <a:gd name="T20" fmla="*/ 71002280 w 602"/>
                      <a:gd name="T21" fmla="*/ 38763987 h 602"/>
                      <a:gd name="T22" fmla="*/ 38763987 w 602"/>
                      <a:gd name="T23" fmla="*/ 7439717 h 602"/>
                      <a:gd name="T24" fmla="*/ 56253627 w 602"/>
                      <a:gd name="T25" fmla="*/ 31455051 h 602"/>
                      <a:gd name="T26" fmla="*/ 56253627 w 602"/>
                      <a:gd name="T27" fmla="*/ 31455051 h 602"/>
                      <a:gd name="T28" fmla="*/ 36937024 w 602"/>
                      <a:gd name="T29" fmla="*/ 51685677 h 602"/>
                      <a:gd name="T30" fmla="*/ 36937024 w 602"/>
                      <a:gd name="T31" fmla="*/ 51685677 h 602"/>
                      <a:gd name="T32" fmla="*/ 34196037 w 602"/>
                      <a:gd name="T33" fmla="*/ 52598978 h 602"/>
                      <a:gd name="T34" fmla="*/ 31324631 w 602"/>
                      <a:gd name="T35" fmla="*/ 51685677 h 602"/>
                      <a:gd name="T36" fmla="*/ 31324631 w 602"/>
                      <a:gd name="T37" fmla="*/ 51685677 h 602"/>
                      <a:gd name="T38" fmla="*/ 20361046 w 602"/>
                      <a:gd name="T39" fmla="*/ 40591311 h 602"/>
                      <a:gd name="T40" fmla="*/ 20361046 w 602"/>
                      <a:gd name="T41" fmla="*/ 40591311 h 602"/>
                      <a:gd name="T42" fmla="*/ 19447384 w 602"/>
                      <a:gd name="T43" fmla="*/ 37850325 h 602"/>
                      <a:gd name="T44" fmla="*/ 23102033 w 602"/>
                      <a:gd name="T45" fmla="*/ 34196037 h 602"/>
                      <a:gd name="T46" fmla="*/ 25842658 w 602"/>
                      <a:gd name="T47" fmla="*/ 35109700 h 602"/>
                      <a:gd name="T48" fmla="*/ 25842658 w 602"/>
                      <a:gd name="T49" fmla="*/ 35109700 h 602"/>
                      <a:gd name="T50" fmla="*/ 34196037 w 602"/>
                      <a:gd name="T51" fmla="*/ 43462718 h 602"/>
                      <a:gd name="T52" fmla="*/ 51685677 w 602"/>
                      <a:gd name="T53" fmla="*/ 26756320 h 602"/>
                      <a:gd name="T54" fmla="*/ 51685677 w 602"/>
                      <a:gd name="T55" fmla="*/ 26756320 h 602"/>
                      <a:gd name="T56" fmla="*/ 53512640 w 602"/>
                      <a:gd name="T57" fmla="*/ 25842658 h 602"/>
                      <a:gd name="T58" fmla="*/ 57167289 w 602"/>
                      <a:gd name="T59" fmla="*/ 29497307 h 602"/>
                      <a:gd name="T60" fmla="*/ 56253627 w 602"/>
                      <a:gd name="T61" fmla="*/ 31455051 h 602"/>
                      <a:gd name="T62" fmla="*/ 56253627 w 602"/>
                      <a:gd name="T63" fmla="*/ 25842658 h 602"/>
                      <a:gd name="T64" fmla="*/ 56253627 w 602"/>
                      <a:gd name="T65" fmla="*/ 25842658 h 602"/>
                      <a:gd name="T66" fmla="*/ 25842658 w 602"/>
                      <a:gd name="T67" fmla="*/ 56253627 h 602"/>
                      <a:gd name="T68" fmla="*/ 25842658 w 602"/>
                      <a:gd name="T69" fmla="*/ 56253627 h 602"/>
                      <a:gd name="T70" fmla="*/ 52598978 w 602"/>
                      <a:gd name="T71" fmla="*/ 56253627 h 602"/>
                      <a:gd name="T72" fmla="*/ 52598978 w 602"/>
                      <a:gd name="T73" fmla="*/ 56253627 h 602"/>
                      <a:gd name="T74" fmla="*/ 56253627 w 602"/>
                      <a:gd name="T75" fmla="*/ 52598978 h 602"/>
                      <a:gd name="T76" fmla="*/ 56253627 w 602"/>
                      <a:gd name="T77" fmla="*/ 52598978 h 602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</a:gdLst>
                    <a:ahLst/>
                    <a:cxnLst>
                      <a:cxn ang="T78">
                        <a:pos x="T0" y="T1"/>
                      </a:cxn>
                      <a:cxn ang="T79">
                        <a:pos x="T2" y="T3"/>
                      </a:cxn>
                      <a:cxn ang="T80">
                        <a:pos x="T4" y="T5"/>
                      </a:cxn>
                      <a:cxn ang="T81">
                        <a:pos x="T6" y="T7"/>
                      </a:cxn>
                      <a:cxn ang="T82">
                        <a:pos x="T8" y="T9"/>
                      </a:cxn>
                      <a:cxn ang="T83">
                        <a:pos x="T10" y="T11"/>
                      </a:cxn>
                      <a:cxn ang="T84">
                        <a:pos x="T12" y="T13"/>
                      </a:cxn>
                      <a:cxn ang="T85">
                        <a:pos x="T14" y="T15"/>
                      </a:cxn>
                      <a:cxn ang="T86">
                        <a:pos x="T16" y="T17"/>
                      </a:cxn>
                      <a:cxn ang="T87">
                        <a:pos x="T18" y="T19"/>
                      </a:cxn>
                      <a:cxn ang="T88">
                        <a:pos x="T20" y="T21"/>
                      </a:cxn>
                      <a:cxn ang="T89">
                        <a:pos x="T22" y="T23"/>
                      </a:cxn>
                      <a:cxn ang="T90">
                        <a:pos x="T24" y="T25"/>
                      </a:cxn>
                      <a:cxn ang="T91">
                        <a:pos x="T26" y="T27"/>
                      </a:cxn>
                      <a:cxn ang="T92">
                        <a:pos x="T28" y="T29"/>
                      </a:cxn>
                      <a:cxn ang="T93">
                        <a:pos x="T30" y="T31"/>
                      </a:cxn>
                      <a:cxn ang="T94">
                        <a:pos x="T32" y="T33"/>
                      </a:cxn>
                      <a:cxn ang="T95">
                        <a:pos x="T34" y="T35"/>
                      </a:cxn>
                      <a:cxn ang="T96">
                        <a:pos x="T36" y="T37"/>
                      </a:cxn>
                      <a:cxn ang="T97">
                        <a:pos x="T38" y="T39"/>
                      </a:cxn>
                      <a:cxn ang="T98">
                        <a:pos x="T40" y="T41"/>
                      </a:cxn>
                      <a:cxn ang="T99">
                        <a:pos x="T42" y="T43"/>
                      </a:cxn>
                      <a:cxn ang="T100">
                        <a:pos x="T44" y="T45"/>
                      </a:cxn>
                      <a:cxn ang="T101">
                        <a:pos x="T46" y="T47"/>
                      </a:cxn>
                      <a:cxn ang="T102">
                        <a:pos x="T48" y="T49"/>
                      </a:cxn>
                      <a:cxn ang="T103">
                        <a:pos x="T50" y="T51"/>
                      </a:cxn>
                      <a:cxn ang="T104">
                        <a:pos x="T52" y="T53"/>
                      </a:cxn>
                      <a:cxn ang="T105">
                        <a:pos x="T54" y="T55"/>
                      </a:cxn>
                      <a:cxn ang="T106">
                        <a:pos x="T56" y="T57"/>
                      </a:cxn>
                      <a:cxn ang="T107">
                        <a:pos x="T58" y="T59"/>
                      </a:cxn>
                      <a:cxn ang="T108">
                        <a:pos x="T60" y="T61"/>
                      </a:cxn>
                      <a:cxn ang="T109">
                        <a:pos x="T62" y="T63"/>
                      </a:cxn>
                      <a:cxn ang="T110">
                        <a:pos x="T64" y="T65"/>
                      </a:cxn>
                      <a:cxn ang="T111">
                        <a:pos x="T66" y="T67"/>
                      </a:cxn>
                      <a:cxn ang="T112">
                        <a:pos x="T68" y="T69"/>
                      </a:cxn>
                      <a:cxn ang="T113">
                        <a:pos x="T70" y="T71"/>
                      </a:cxn>
                      <a:cxn ang="T114">
                        <a:pos x="T72" y="T73"/>
                      </a:cxn>
                      <a:cxn ang="T115">
                        <a:pos x="T74" y="T75"/>
                      </a:cxn>
                      <a:cxn ang="T116">
                        <a:pos x="T76" y="T77"/>
                      </a:cxn>
                    </a:cxnLst>
                    <a:rect l="0" t="0" r="r" b="b"/>
                    <a:pathLst>
                      <a:path w="602" h="602">
                        <a:moveTo>
                          <a:pt x="297" y="601"/>
                        </a:moveTo>
                        <a:lnTo>
                          <a:pt x="297" y="601"/>
                        </a:lnTo>
                        <a:cubicBezTo>
                          <a:pt x="135" y="601"/>
                          <a:pt x="0" y="467"/>
                          <a:pt x="0" y="297"/>
                        </a:cubicBezTo>
                        <a:cubicBezTo>
                          <a:pt x="0" y="135"/>
                          <a:pt x="135" y="0"/>
                          <a:pt x="297" y="0"/>
                        </a:cubicBezTo>
                        <a:cubicBezTo>
                          <a:pt x="467" y="0"/>
                          <a:pt x="601" y="135"/>
                          <a:pt x="601" y="297"/>
                        </a:cubicBezTo>
                        <a:cubicBezTo>
                          <a:pt x="601" y="467"/>
                          <a:pt x="467" y="601"/>
                          <a:pt x="297" y="601"/>
                        </a:cubicBezTo>
                        <a:close/>
                        <a:moveTo>
                          <a:pt x="297" y="57"/>
                        </a:moveTo>
                        <a:lnTo>
                          <a:pt x="297" y="57"/>
                        </a:lnTo>
                        <a:cubicBezTo>
                          <a:pt x="163" y="57"/>
                          <a:pt x="57" y="163"/>
                          <a:pt x="57" y="297"/>
                        </a:cubicBezTo>
                        <a:cubicBezTo>
                          <a:pt x="57" y="431"/>
                          <a:pt x="163" y="544"/>
                          <a:pt x="297" y="544"/>
                        </a:cubicBezTo>
                        <a:cubicBezTo>
                          <a:pt x="431" y="544"/>
                          <a:pt x="544" y="431"/>
                          <a:pt x="544" y="297"/>
                        </a:cubicBezTo>
                        <a:cubicBezTo>
                          <a:pt x="544" y="163"/>
                          <a:pt x="431" y="57"/>
                          <a:pt x="297" y="57"/>
                        </a:cubicBezTo>
                        <a:close/>
                        <a:moveTo>
                          <a:pt x="431" y="241"/>
                        </a:moveTo>
                        <a:lnTo>
                          <a:pt x="431" y="241"/>
                        </a:lnTo>
                        <a:cubicBezTo>
                          <a:pt x="283" y="396"/>
                          <a:pt x="283" y="396"/>
                          <a:pt x="283" y="396"/>
                        </a:cubicBezTo>
                        <a:cubicBezTo>
                          <a:pt x="276" y="403"/>
                          <a:pt x="269" y="403"/>
                          <a:pt x="262" y="403"/>
                        </a:cubicBezTo>
                        <a:cubicBezTo>
                          <a:pt x="255" y="403"/>
                          <a:pt x="248" y="403"/>
                          <a:pt x="240" y="396"/>
                        </a:cubicBezTo>
                        <a:cubicBezTo>
                          <a:pt x="156" y="311"/>
                          <a:pt x="156" y="311"/>
                          <a:pt x="156" y="311"/>
                        </a:cubicBezTo>
                        <a:cubicBezTo>
                          <a:pt x="149" y="304"/>
                          <a:pt x="149" y="297"/>
                          <a:pt x="149" y="290"/>
                        </a:cubicBezTo>
                        <a:cubicBezTo>
                          <a:pt x="149" y="276"/>
                          <a:pt x="163" y="262"/>
                          <a:pt x="177" y="262"/>
                        </a:cubicBezTo>
                        <a:cubicBezTo>
                          <a:pt x="184" y="262"/>
                          <a:pt x="191" y="262"/>
                          <a:pt x="198" y="269"/>
                        </a:cubicBezTo>
                        <a:cubicBezTo>
                          <a:pt x="262" y="333"/>
                          <a:pt x="262" y="333"/>
                          <a:pt x="262" y="333"/>
                        </a:cubicBezTo>
                        <a:cubicBezTo>
                          <a:pt x="396" y="205"/>
                          <a:pt x="396" y="205"/>
                          <a:pt x="396" y="205"/>
                        </a:cubicBezTo>
                        <a:cubicBezTo>
                          <a:pt x="396" y="198"/>
                          <a:pt x="403" y="198"/>
                          <a:pt x="410" y="198"/>
                        </a:cubicBezTo>
                        <a:cubicBezTo>
                          <a:pt x="431" y="198"/>
                          <a:pt x="438" y="205"/>
                          <a:pt x="438" y="226"/>
                        </a:cubicBezTo>
                        <a:cubicBezTo>
                          <a:pt x="438" y="234"/>
                          <a:pt x="438" y="241"/>
                          <a:pt x="431" y="241"/>
                        </a:cubicBezTo>
                        <a:close/>
                        <a:moveTo>
                          <a:pt x="431" y="198"/>
                        </a:moveTo>
                        <a:lnTo>
                          <a:pt x="431" y="198"/>
                        </a:lnTo>
                        <a:close/>
                        <a:moveTo>
                          <a:pt x="198" y="431"/>
                        </a:moveTo>
                        <a:lnTo>
                          <a:pt x="198" y="431"/>
                        </a:lnTo>
                        <a:close/>
                        <a:moveTo>
                          <a:pt x="403" y="431"/>
                        </a:moveTo>
                        <a:lnTo>
                          <a:pt x="403" y="431"/>
                        </a:lnTo>
                        <a:close/>
                        <a:moveTo>
                          <a:pt x="431" y="403"/>
                        </a:moveTo>
                        <a:lnTo>
                          <a:pt x="431" y="403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en-US" sz="1100" b="1" dirty="0">
                      <a:solidFill>
                        <a:schemeClr val="bg1">
                          <a:lumMod val="65000"/>
                        </a:schemeClr>
                      </a:solidFill>
                      <a:latin typeface="Garamond" panose="02020404030301010803" pitchFamily="18" charset="0"/>
                      <a:cs typeface="Segoe UI" panose="020B0502040204020203" pitchFamily="34" charset="0"/>
                    </a:endParaRPr>
                  </a:p>
                </p:txBody>
              </p:sp>
              <p:sp>
                <p:nvSpPr>
                  <p:cNvPr id="19" name="Rectangle 18">
                    <a:extLst>
                      <a:ext uri="{FF2B5EF4-FFF2-40B4-BE49-F238E27FC236}">
                        <a16:creationId xmlns:a16="http://schemas.microsoft.com/office/drawing/2014/main" id="{13A09861-D07C-4715-AE58-48FD8DB8588F}"/>
                      </a:ext>
                    </a:extLst>
                  </p:cNvPr>
                  <p:cNvSpPr/>
                  <p:nvPr/>
                </p:nvSpPr>
                <p:spPr>
                  <a:xfrm>
                    <a:off x="5811965" y="3387869"/>
                    <a:ext cx="1795814" cy="405008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ID" sz="1200" dirty="0">
                        <a:solidFill>
                          <a:schemeClr val="bg1"/>
                        </a:solidFill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rPr>
                      <a:t>Your Title Here</a:t>
                    </a:r>
                    <a:endParaRPr lang="id-ID" sz="1200" dirty="0">
                      <a:solidFill>
                        <a:schemeClr val="bg1"/>
                      </a:solidFill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endParaRPr>
                  </a:p>
                </p:txBody>
              </p:sp>
              <p:sp>
                <p:nvSpPr>
                  <p:cNvPr id="20" name="Freeform 118">
                    <a:extLst>
                      <a:ext uri="{FF2B5EF4-FFF2-40B4-BE49-F238E27FC236}">
                        <a16:creationId xmlns:a16="http://schemas.microsoft.com/office/drawing/2014/main" id="{A04AE09C-056C-45E9-AD88-35ECFD9DA59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601356" y="3443696"/>
                    <a:ext cx="169121" cy="169119"/>
                  </a:xfrm>
                  <a:custGeom>
                    <a:avLst/>
                    <a:gdLst>
                      <a:gd name="T0" fmla="*/ 38763987 w 602"/>
                      <a:gd name="T1" fmla="*/ 78441997 h 602"/>
                      <a:gd name="T2" fmla="*/ 38763987 w 602"/>
                      <a:gd name="T3" fmla="*/ 78441997 h 602"/>
                      <a:gd name="T4" fmla="*/ 0 w 602"/>
                      <a:gd name="T5" fmla="*/ 38763987 h 602"/>
                      <a:gd name="T6" fmla="*/ 38763987 w 602"/>
                      <a:gd name="T7" fmla="*/ 0 h 602"/>
                      <a:gd name="T8" fmla="*/ 78441997 w 602"/>
                      <a:gd name="T9" fmla="*/ 38763987 h 602"/>
                      <a:gd name="T10" fmla="*/ 38763987 w 602"/>
                      <a:gd name="T11" fmla="*/ 78441997 h 602"/>
                      <a:gd name="T12" fmla="*/ 38763987 w 602"/>
                      <a:gd name="T13" fmla="*/ 7439717 h 602"/>
                      <a:gd name="T14" fmla="*/ 38763987 w 602"/>
                      <a:gd name="T15" fmla="*/ 7439717 h 602"/>
                      <a:gd name="T16" fmla="*/ 7439717 w 602"/>
                      <a:gd name="T17" fmla="*/ 38763987 h 602"/>
                      <a:gd name="T18" fmla="*/ 38763987 w 602"/>
                      <a:gd name="T19" fmla="*/ 71002280 h 602"/>
                      <a:gd name="T20" fmla="*/ 71002280 w 602"/>
                      <a:gd name="T21" fmla="*/ 38763987 h 602"/>
                      <a:gd name="T22" fmla="*/ 38763987 w 602"/>
                      <a:gd name="T23" fmla="*/ 7439717 h 602"/>
                      <a:gd name="T24" fmla="*/ 56253627 w 602"/>
                      <a:gd name="T25" fmla="*/ 31455051 h 602"/>
                      <a:gd name="T26" fmla="*/ 56253627 w 602"/>
                      <a:gd name="T27" fmla="*/ 31455051 h 602"/>
                      <a:gd name="T28" fmla="*/ 36937024 w 602"/>
                      <a:gd name="T29" fmla="*/ 51685677 h 602"/>
                      <a:gd name="T30" fmla="*/ 36937024 w 602"/>
                      <a:gd name="T31" fmla="*/ 51685677 h 602"/>
                      <a:gd name="T32" fmla="*/ 34196037 w 602"/>
                      <a:gd name="T33" fmla="*/ 52598978 h 602"/>
                      <a:gd name="T34" fmla="*/ 31324631 w 602"/>
                      <a:gd name="T35" fmla="*/ 51685677 h 602"/>
                      <a:gd name="T36" fmla="*/ 31324631 w 602"/>
                      <a:gd name="T37" fmla="*/ 51685677 h 602"/>
                      <a:gd name="T38" fmla="*/ 20361046 w 602"/>
                      <a:gd name="T39" fmla="*/ 40591311 h 602"/>
                      <a:gd name="T40" fmla="*/ 20361046 w 602"/>
                      <a:gd name="T41" fmla="*/ 40591311 h 602"/>
                      <a:gd name="T42" fmla="*/ 19447384 w 602"/>
                      <a:gd name="T43" fmla="*/ 37850325 h 602"/>
                      <a:gd name="T44" fmla="*/ 23102033 w 602"/>
                      <a:gd name="T45" fmla="*/ 34196037 h 602"/>
                      <a:gd name="T46" fmla="*/ 25842658 w 602"/>
                      <a:gd name="T47" fmla="*/ 35109700 h 602"/>
                      <a:gd name="T48" fmla="*/ 25842658 w 602"/>
                      <a:gd name="T49" fmla="*/ 35109700 h 602"/>
                      <a:gd name="T50" fmla="*/ 34196037 w 602"/>
                      <a:gd name="T51" fmla="*/ 43462718 h 602"/>
                      <a:gd name="T52" fmla="*/ 51685677 w 602"/>
                      <a:gd name="T53" fmla="*/ 26756320 h 602"/>
                      <a:gd name="T54" fmla="*/ 51685677 w 602"/>
                      <a:gd name="T55" fmla="*/ 26756320 h 602"/>
                      <a:gd name="T56" fmla="*/ 53512640 w 602"/>
                      <a:gd name="T57" fmla="*/ 25842658 h 602"/>
                      <a:gd name="T58" fmla="*/ 57167289 w 602"/>
                      <a:gd name="T59" fmla="*/ 29497307 h 602"/>
                      <a:gd name="T60" fmla="*/ 56253627 w 602"/>
                      <a:gd name="T61" fmla="*/ 31455051 h 602"/>
                      <a:gd name="T62" fmla="*/ 56253627 w 602"/>
                      <a:gd name="T63" fmla="*/ 25842658 h 602"/>
                      <a:gd name="T64" fmla="*/ 56253627 w 602"/>
                      <a:gd name="T65" fmla="*/ 25842658 h 602"/>
                      <a:gd name="T66" fmla="*/ 25842658 w 602"/>
                      <a:gd name="T67" fmla="*/ 56253627 h 602"/>
                      <a:gd name="T68" fmla="*/ 25842658 w 602"/>
                      <a:gd name="T69" fmla="*/ 56253627 h 602"/>
                      <a:gd name="T70" fmla="*/ 52598978 w 602"/>
                      <a:gd name="T71" fmla="*/ 56253627 h 602"/>
                      <a:gd name="T72" fmla="*/ 52598978 w 602"/>
                      <a:gd name="T73" fmla="*/ 56253627 h 602"/>
                      <a:gd name="T74" fmla="*/ 56253627 w 602"/>
                      <a:gd name="T75" fmla="*/ 52598978 h 602"/>
                      <a:gd name="T76" fmla="*/ 56253627 w 602"/>
                      <a:gd name="T77" fmla="*/ 52598978 h 602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</a:gdLst>
                    <a:ahLst/>
                    <a:cxnLst>
                      <a:cxn ang="T78">
                        <a:pos x="T0" y="T1"/>
                      </a:cxn>
                      <a:cxn ang="T79">
                        <a:pos x="T2" y="T3"/>
                      </a:cxn>
                      <a:cxn ang="T80">
                        <a:pos x="T4" y="T5"/>
                      </a:cxn>
                      <a:cxn ang="T81">
                        <a:pos x="T6" y="T7"/>
                      </a:cxn>
                      <a:cxn ang="T82">
                        <a:pos x="T8" y="T9"/>
                      </a:cxn>
                      <a:cxn ang="T83">
                        <a:pos x="T10" y="T11"/>
                      </a:cxn>
                      <a:cxn ang="T84">
                        <a:pos x="T12" y="T13"/>
                      </a:cxn>
                      <a:cxn ang="T85">
                        <a:pos x="T14" y="T15"/>
                      </a:cxn>
                      <a:cxn ang="T86">
                        <a:pos x="T16" y="T17"/>
                      </a:cxn>
                      <a:cxn ang="T87">
                        <a:pos x="T18" y="T19"/>
                      </a:cxn>
                      <a:cxn ang="T88">
                        <a:pos x="T20" y="T21"/>
                      </a:cxn>
                      <a:cxn ang="T89">
                        <a:pos x="T22" y="T23"/>
                      </a:cxn>
                      <a:cxn ang="T90">
                        <a:pos x="T24" y="T25"/>
                      </a:cxn>
                      <a:cxn ang="T91">
                        <a:pos x="T26" y="T27"/>
                      </a:cxn>
                      <a:cxn ang="T92">
                        <a:pos x="T28" y="T29"/>
                      </a:cxn>
                      <a:cxn ang="T93">
                        <a:pos x="T30" y="T31"/>
                      </a:cxn>
                      <a:cxn ang="T94">
                        <a:pos x="T32" y="T33"/>
                      </a:cxn>
                      <a:cxn ang="T95">
                        <a:pos x="T34" y="T35"/>
                      </a:cxn>
                      <a:cxn ang="T96">
                        <a:pos x="T36" y="T37"/>
                      </a:cxn>
                      <a:cxn ang="T97">
                        <a:pos x="T38" y="T39"/>
                      </a:cxn>
                      <a:cxn ang="T98">
                        <a:pos x="T40" y="T41"/>
                      </a:cxn>
                      <a:cxn ang="T99">
                        <a:pos x="T42" y="T43"/>
                      </a:cxn>
                      <a:cxn ang="T100">
                        <a:pos x="T44" y="T45"/>
                      </a:cxn>
                      <a:cxn ang="T101">
                        <a:pos x="T46" y="T47"/>
                      </a:cxn>
                      <a:cxn ang="T102">
                        <a:pos x="T48" y="T49"/>
                      </a:cxn>
                      <a:cxn ang="T103">
                        <a:pos x="T50" y="T51"/>
                      </a:cxn>
                      <a:cxn ang="T104">
                        <a:pos x="T52" y="T53"/>
                      </a:cxn>
                      <a:cxn ang="T105">
                        <a:pos x="T54" y="T55"/>
                      </a:cxn>
                      <a:cxn ang="T106">
                        <a:pos x="T56" y="T57"/>
                      </a:cxn>
                      <a:cxn ang="T107">
                        <a:pos x="T58" y="T59"/>
                      </a:cxn>
                      <a:cxn ang="T108">
                        <a:pos x="T60" y="T61"/>
                      </a:cxn>
                      <a:cxn ang="T109">
                        <a:pos x="T62" y="T63"/>
                      </a:cxn>
                      <a:cxn ang="T110">
                        <a:pos x="T64" y="T65"/>
                      </a:cxn>
                      <a:cxn ang="T111">
                        <a:pos x="T66" y="T67"/>
                      </a:cxn>
                      <a:cxn ang="T112">
                        <a:pos x="T68" y="T69"/>
                      </a:cxn>
                      <a:cxn ang="T113">
                        <a:pos x="T70" y="T71"/>
                      </a:cxn>
                      <a:cxn ang="T114">
                        <a:pos x="T72" y="T73"/>
                      </a:cxn>
                      <a:cxn ang="T115">
                        <a:pos x="T74" y="T75"/>
                      </a:cxn>
                      <a:cxn ang="T116">
                        <a:pos x="T76" y="T77"/>
                      </a:cxn>
                    </a:cxnLst>
                    <a:rect l="0" t="0" r="r" b="b"/>
                    <a:pathLst>
                      <a:path w="602" h="602">
                        <a:moveTo>
                          <a:pt x="297" y="601"/>
                        </a:moveTo>
                        <a:lnTo>
                          <a:pt x="297" y="601"/>
                        </a:lnTo>
                        <a:cubicBezTo>
                          <a:pt x="135" y="601"/>
                          <a:pt x="0" y="467"/>
                          <a:pt x="0" y="297"/>
                        </a:cubicBezTo>
                        <a:cubicBezTo>
                          <a:pt x="0" y="135"/>
                          <a:pt x="135" y="0"/>
                          <a:pt x="297" y="0"/>
                        </a:cubicBezTo>
                        <a:cubicBezTo>
                          <a:pt x="467" y="0"/>
                          <a:pt x="601" y="135"/>
                          <a:pt x="601" y="297"/>
                        </a:cubicBezTo>
                        <a:cubicBezTo>
                          <a:pt x="601" y="467"/>
                          <a:pt x="467" y="601"/>
                          <a:pt x="297" y="601"/>
                        </a:cubicBezTo>
                        <a:close/>
                        <a:moveTo>
                          <a:pt x="297" y="57"/>
                        </a:moveTo>
                        <a:lnTo>
                          <a:pt x="297" y="57"/>
                        </a:lnTo>
                        <a:cubicBezTo>
                          <a:pt x="163" y="57"/>
                          <a:pt x="57" y="163"/>
                          <a:pt x="57" y="297"/>
                        </a:cubicBezTo>
                        <a:cubicBezTo>
                          <a:pt x="57" y="431"/>
                          <a:pt x="163" y="544"/>
                          <a:pt x="297" y="544"/>
                        </a:cubicBezTo>
                        <a:cubicBezTo>
                          <a:pt x="431" y="544"/>
                          <a:pt x="544" y="431"/>
                          <a:pt x="544" y="297"/>
                        </a:cubicBezTo>
                        <a:cubicBezTo>
                          <a:pt x="544" y="163"/>
                          <a:pt x="431" y="57"/>
                          <a:pt x="297" y="57"/>
                        </a:cubicBezTo>
                        <a:close/>
                        <a:moveTo>
                          <a:pt x="431" y="241"/>
                        </a:moveTo>
                        <a:lnTo>
                          <a:pt x="431" y="241"/>
                        </a:lnTo>
                        <a:cubicBezTo>
                          <a:pt x="283" y="396"/>
                          <a:pt x="283" y="396"/>
                          <a:pt x="283" y="396"/>
                        </a:cubicBezTo>
                        <a:cubicBezTo>
                          <a:pt x="276" y="403"/>
                          <a:pt x="269" y="403"/>
                          <a:pt x="262" y="403"/>
                        </a:cubicBezTo>
                        <a:cubicBezTo>
                          <a:pt x="255" y="403"/>
                          <a:pt x="248" y="403"/>
                          <a:pt x="240" y="396"/>
                        </a:cubicBezTo>
                        <a:cubicBezTo>
                          <a:pt x="156" y="311"/>
                          <a:pt x="156" y="311"/>
                          <a:pt x="156" y="311"/>
                        </a:cubicBezTo>
                        <a:cubicBezTo>
                          <a:pt x="149" y="304"/>
                          <a:pt x="149" y="297"/>
                          <a:pt x="149" y="290"/>
                        </a:cubicBezTo>
                        <a:cubicBezTo>
                          <a:pt x="149" y="276"/>
                          <a:pt x="163" y="262"/>
                          <a:pt x="177" y="262"/>
                        </a:cubicBezTo>
                        <a:cubicBezTo>
                          <a:pt x="184" y="262"/>
                          <a:pt x="191" y="262"/>
                          <a:pt x="198" y="269"/>
                        </a:cubicBezTo>
                        <a:cubicBezTo>
                          <a:pt x="262" y="333"/>
                          <a:pt x="262" y="333"/>
                          <a:pt x="262" y="333"/>
                        </a:cubicBezTo>
                        <a:cubicBezTo>
                          <a:pt x="396" y="205"/>
                          <a:pt x="396" y="205"/>
                          <a:pt x="396" y="205"/>
                        </a:cubicBezTo>
                        <a:cubicBezTo>
                          <a:pt x="396" y="198"/>
                          <a:pt x="403" y="198"/>
                          <a:pt x="410" y="198"/>
                        </a:cubicBezTo>
                        <a:cubicBezTo>
                          <a:pt x="431" y="198"/>
                          <a:pt x="438" y="205"/>
                          <a:pt x="438" y="226"/>
                        </a:cubicBezTo>
                        <a:cubicBezTo>
                          <a:pt x="438" y="234"/>
                          <a:pt x="438" y="241"/>
                          <a:pt x="431" y="241"/>
                        </a:cubicBezTo>
                        <a:close/>
                        <a:moveTo>
                          <a:pt x="431" y="198"/>
                        </a:moveTo>
                        <a:lnTo>
                          <a:pt x="431" y="198"/>
                        </a:lnTo>
                        <a:close/>
                        <a:moveTo>
                          <a:pt x="198" y="431"/>
                        </a:moveTo>
                        <a:lnTo>
                          <a:pt x="198" y="431"/>
                        </a:lnTo>
                        <a:close/>
                        <a:moveTo>
                          <a:pt x="403" y="431"/>
                        </a:moveTo>
                        <a:lnTo>
                          <a:pt x="403" y="431"/>
                        </a:lnTo>
                        <a:close/>
                        <a:moveTo>
                          <a:pt x="431" y="403"/>
                        </a:moveTo>
                        <a:lnTo>
                          <a:pt x="431" y="403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en-US" sz="1100" b="1" dirty="0">
                      <a:solidFill>
                        <a:schemeClr val="bg1">
                          <a:lumMod val="65000"/>
                        </a:schemeClr>
                      </a:solidFill>
                      <a:latin typeface="Garamond" panose="02020404030301010803" pitchFamily="18" charset="0"/>
                      <a:cs typeface="Segoe UI" panose="020B0502040204020203" pitchFamily="34" charset="0"/>
                    </a:endParaRPr>
                  </a:p>
                </p:txBody>
              </p:sp>
            </p:grpSp>
          </p:grp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019C9AD9-5A6C-4203-B6EB-F115C371FD13}"/>
                  </a:ext>
                </a:extLst>
              </p:cNvPr>
              <p:cNvSpPr/>
              <p:nvPr/>
            </p:nvSpPr>
            <p:spPr>
              <a:xfrm>
                <a:off x="4197588" y="6037600"/>
                <a:ext cx="2741608" cy="95139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id-ID" sz="3200" dirty="0">
                    <a:solidFill>
                      <a:schemeClr val="bg1"/>
                    </a:solidFill>
                    <a:latin typeface="Garamond" panose="02020404030301010803" pitchFamily="18" charset="0"/>
                    <a:ea typeface="Roboto Condensed" panose="02000000000000000000" pitchFamily="2" charset="0"/>
                    <a:cs typeface="Segoe UI" panose="020B0502040204020203" pitchFamily="34" charset="0"/>
                  </a:rPr>
                  <a:t>$</a:t>
                </a:r>
                <a:r>
                  <a:rPr lang="en-US" sz="3200" dirty="0">
                    <a:solidFill>
                      <a:schemeClr val="bg1"/>
                    </a:solidFill>
                    <a:latin typeface="Garamond" panose="02020404030301010803" pitchFamily="18" charset="0"/>
                    <a:ea typeface="Roboto Condensed" panose="02000000000000000000" pitchFamily="2" charset="0"/>
                    <a:cs typeface="Segoe UI" panose="020B0502040204020203" pitchFamily="34" charset="0"/>
                  </a:rPr>
                  <a:t>69</a:t>
                </a:r>
                <a:r>
                  <a:rPr lang="id-ID" sz="3200" dirty="0">
                    <a:solidFill>
                      <a:schemeClr val="bg1"/>
                    </a:solidFill>
                    <a:latin typeface="Garamond" panose="02020404030301010803" pitchFamily="18" charset="0"/>
                    <a:ea typeface="Roboto Condensed" panose="02000000000000000000" pitchFamily="2" charset="0"/>
                    <a:cs typeface="Segoe UI" panose="020B0502040204020203" pitchFamily="34" charset="0"/>
                  </a:rPr>
                  <a:t>,</a:t>
                </a:r>
                <a:r>
                  <a:rPr lang="en-US" sz="3200" dirty="0">
                    <a:solidFill>
                      <a:schemeClr val="bg1"/>
                    </a:solidFill>
                    <a:latin typeface="Garamond" panose="02020404030301010803" pitchFamily="18" charset="0"/>
                    <a:ea typeface="Roboto Condensed" panose="02000000000000000000" pitchFamily="2" charset="0"/>
                    <a:cs typeface="Segoe UI" panose="020B0502040204020203" pitchFamily="34" charset="0"/>
                  </a:rPr>
                  <a:t>99</a:t>
                </a:r>
              </a:p>
            </p:txBody>
          </p:sp>
        </p:grp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1CEFDBE9-6B67-4ED3-A358-6832DCA1C878}"/>
              </a:ext>
            </a:extLst>
          </p:cNvPr>
          <p:cNvGrpSpPr/>
          <p:nvPr/>
        </p:nvGrpSpPr>
        <p:grpSpPr>
          <a:xfrm>
            <a:off x="4754241" y="2062183"/>
            <a:ext cx="2683516" cy="3834701"/>
            <a:chOff x="7776698" y="3011915"/>
            <a:chExt cx="3923642" cy="5606820"/>
          </a:xfrm>
        </p:grpSpPr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121FC733-9CAE-4493-B282-33FB10A9EF7E}"/>
                </a:ext>
              </a:extLst>
            </p:cNvPr>
            <p:cNvSpPr/>
            <p:nvPr/>
          </p:nvSpPr>
          <p:spPr>
            <a:xfrm>
              <a:off x="7776698" y="3011915"/>
              <a:ext cx="3923642" cy="5606820"/>
            </a:xfrm>
            <a:prstGeom prst="roundRect">
              <a:avLst>
                <a:gd name="adj" fmla="val 2608"/>
              </a:avLst>
            </a:prstGeom>
            <a:solidFill>
              <a:schemeClr val="accent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0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B74378D2-4429-498D-A837-12EA6896BB57}"/>
                </a:ext>
              </a:extLst>
            </p:cNvPr>
            <p:cNvGrpSpPr/>
            <p:nvPr/>
          </p:nvGrpSpPr>
          <p:grpSpPr>
            <a:xfrm>
              <a:off x="7996389" y="3520132"/>
              <a:ext cx="3285656" cy="3680437"/>
              <a:chOff x="4195353" y="3808621"/>
              <a:chExt cx="2741608" cy="3071019"/>
            </a:xfrm>
          </p:grpSpPr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63F6101E-E7B4-4306-A41E-9053D9AD1F01}"/>
                  </a:ext>
                </a:extLst>
              </p:cNvPr>
              <p:cNvSpPr/>
              <p:nvPr/>
            </p:nvSpPr>
            <p:spPr>
              <a:xfrm>
                <a:off x="4606088" y="3808621"/>
                <a:ext cx="2085855" cy="48837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80000"/>
                  </a:lnSpc>
                </a:pPr>
                <a:r>
                  <a:rPr lang="en-US" sz="2400" b="1" dirty="0">
                    <a:solidFill>
                      <a:schemeClr val="bg1"/>
                    </a:solidFill>
                    <a:latin typeface="Garamond" panose="02020404030301010803" pitchFamily="18" charset="0"/>
                    <a:ea typeface="Roboto Condensed" panose="02000000000000000000" pitchFamily="2" charset="0"/>
                    <a:cs typeface="Segoe UI" panose="020B0502040204020203" pitchFamily="34" charset="0"/>
                  </a:rPr>
                  <a:t>Premium</a:t>
                </a:r>
              </a:p>
            </p:txBody>
          </p:sp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DEC4C549-1D25-4274-A549-F9386BC8EFDE}"/>
                  </a:ext>
                </a:extLst>
              </p:cNvPr>
              <p:cNvGrpSpPr/>
              <p:nvPr/>
            </p:nvGrpSpPr>
            <p:grpSpPr>
              <a:xfrm>
                <a:off x="4802215" y="4452286"/>
                <a:ext cx="1709070" cy="1611387"/>
                <a:chOff x="7463559" y="6346342"/>
                <a:chExt cx="1709070" cy="1611387"/>
              </a:xfrm>
            </p:grpSpPr>
            <p:grpSp>
              <p:nvGrpSpPr>
                <p:cNvPr id="31" name="Group 30">
                  <a:extLst>
                    <a:ext uri="{FF2B5EF4-FFF2-40B4-BE49-F238E27FC236}">
                      <a16:creationId xmlns:a16="http://schemas.microsoft.com/office/drawing/2014/main" id="{020DBE57-E09F-4EB5-91E0-C44C0F125E8D}"/>
                    </a:ext>
                  </a:extLst>
                </p:cNvPr>
                <p:cNvGrpSpPr/>
                <p:nvPr/>
              </p:nvGrpSpPr>
              <p:grpSpPr>
                <a:xfrm>
                  <a:off x="7463559" y="7619784"/>
                  <a:ext cx="1709069" cy="337945"/>
                  <a:chOff x="5783349" y="4520536"/>
                  <a:chExt cx="1709069" cy="337945"/>
                </a:xfrm>
              </p:grpSpPr>
              <p:sp>
                <p:nvSpPr>
                  <p:cNvPr id="40" name="Rectangle 39">
                    <a:extLst>
                      <a:ext uri="{FF2B5EF4-FFF2-40B4-BE49-F238E27FC236}">
                        <a16:creationId xmlns:a16="http://schemas.microsoft.com/office/drawing/2014/main" id="{7004FA09-546F-41D1-B9F3-3CA366D9A8E3}"/>
                      </a:ext>
                    </a:extLst>
                  </p:cNvPr>
                  <p:cNvSpPr/>
                  <p:nvPr/>
                </p:nvSpPr>
                <p:spPr>
                  <a:xfrm>
                    <a:off x="5993958" y="4520536"/>
                    <a:ext cx="1498460" cy="337945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ID" sz="1200" dirty="0">
                        <a:solidFill>
                          <a:schemeClr val="bg1">
                            <a:lumMod val="95000"/>
                          </a:schemeClr>
                        </a:solidFill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rPr>
                      <a:t>Your Title Here</a:t>
                    </a:r>
                    <a:endParaRPr lang="id-ID" sz="1200" dirty="0">
                      <a:solidFill>
                        <a:schemeClr val="bg1">
                          <a:lumMod val="95000"/>
                        </a:schemeClr>
                      </a:solidFill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endParaRPr>
                  </a:p>
                </p:txBody>
              </p:sp>
              <p:sp>
                <p:nvSpPr>
                  <p:cNvPr id="41" name="Freeform 117">
                    <a:extLst>
                      <a:ext uri="{FF2B5EF4-FFF2-40B4-BE49-F238E27FC236}">
                        <a16:creationId xmlns:a16="http://schemas.microsoft.com/office/drawing/2014/main" id="{24BB230B-1AAF-47A6-A877-4F8B8DF3A3E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783349" y="4578950"/>
                    <a:ext cx="169121" cy="169119"/>
                  </a:xfrm>
                  <a:custGeom>
                    <a:avLst/>
                    <a:gdLst>
                      <a:gd name="T0" fmla="*/ 39678193 w 602"/>
                      <a:gd name="T1" fmla="*/ 78441997 h 602"/>
                      <a:gd name="T2" fmla="*/ 39678193 w 602"/>
                      <a:gd name="T3" fmla="*/ 78441997 h 602"/>
                      <a:gd name="T4" fmla="*/ 0 w 602"/>
                      <a:gd name="T5" fmla="*/ 38763987 h 602"/>
                      <a:gd name="T6" fmla="*/ 39678193 w 602"/>
                      <a:gd name="T7" fmla="*/ 0 h 602"/>
                      <a:gd name="T8" fmla="*/ 78442719 w 602"/>
                      <a:gd name="T9" fmla="*/ 38763987 h 602"/>
                      <a:gd name="T10" fmla="*/ 39678193 w 602"/>
                      <a:gd name="T11" fmla="*/ 78441997 h 602"/>
                      <a:gd name="T12" fmla="*/ 39678193 w 602"/>
                      <a:gd name="T13" fmla="*/ 7439717 h 602"/>
                      <a:gd name="T14" fmla="*/ 39678193 w 602"/>
                      <a:gd name="T15" fmla="*/ 7439717 h 602"/>
                      <a:gd name="T16" fmla="*/ 7439751 w 602"/>
                      <a:gd name="T17" fmla="*/ 38763987 h 602"/>
                      <a:gd name="T18" fmla="*/ 39678193 w 602"/>
                      <a:gd name="T19" fmla="*/ 71002280 h 602"/>
                      <a:gd name="T20" fmla="*/ 71002968 w 602"/>
                      <a:gd name="T21" fmla="*/ 38763987 h 602"/>
                      <a:gd name="T22" fmla="*/ 39678193 w 602"/>
                      <a:gd name="T23" fmla="*/ 7439717 h 602"/>
                      <a:gd name="T24" fmla="*/ 52599581 w 602"/>
                      <a:gd name="T25" fmla="*/ 56253627 h 602"/>
                      <a:gd name="T26" fmla="*/ 52599581 w 602"/>
                      <a:gd name="T27" fmla="*/ 56253627 h 602"/>
                      <a:gd name="T28" fmla="*/ 50772248 w 602"/>
                      <a:gd name="T29" fmla="*/ 55339965 h 602"/>
                      <a:gd name="T30" fmla="*/ 50772248 w 602"/>
                      <a:gd name="T31" fmla="*/ 55339965 h 602"/>
                      <a:gd name="T32" fmla="*/ 39678193 w 602"/>
                      <a:gd name="T33" fmla="*/ 44376380 h 602"/>
                      <a:gd name="T34" fmla="*/ 28583776 w 602"/>
                      <a:gd name="T35" fmla="*/ 55339965 h 602"/>
                      <a:gd name="T36" fmla="*/ 28583776 w 602"/>
                      <a:gd name="T37" fmla="*/ 55339965 h 602"/>
                      <a:gd name="T38" fmla="*/ 25843138 w 602"/>
                      <a:gd name="T39" fmla="*/ 56253627 h 602"/>
                      <a:gd name="T40" fmla="*/ 22188473 w 602"/>
                      <a:gd name="T41" fmla="*/ 52598978 h 602"/>
                      <a:gd name="T42" fmla="*/ 23102139 w 602"/>
                      <a:gd name="T43" fmla="*/ 49858353 h 602"/>
                      <a:gd name="T44" fmla="*/ 23102139 w 602"/>
                      <a:gd name="T45" fmla="*/ 49858353 h 602"/>
                      <a:gd name="T46" fmla="*/ 34196195 w 602"/>
                      <a:gd name="T47" fmla="*/ 38763987 h 602"/>
                      <a:gd name="T48" fmla="*/ 23102139 w 602"/>
                      <a:gd name="T49" fmla="*/ 27669982 h 602"/>
                      <a:gd name="T50" fmla="*/ 23102139 w 602"/>
                      <a:gd name="T51" fmla="*/ 27669982 h 602"/>
                      <a:gd name="T52" fmla="*/ 22188473 w 602"/>
                      <a:gd name="T53" fmla="*/ 25842658 h 602"/>
                      <a:gd name="T54" fmla="*/ 25843138 w 602"/>
                      <a:gd name="T55" fmla="*/ 22188371 h 602"/>
                      <a:gd name="T56" fmla="*/ 28583776 w 602"/>
                      <a:gd name="T57" fmla="*/ 23102033 h 602"/>
                      <a:gd name="T58" fmla="*/ 28583776 w 602"/>
                      <a:gd name="T59" fmla="*/ 23102033 h 602"/>
                      <a:gd name="T60" fmla="*/ 39678193 w 602"/>
                      <a:gd name="T61" fmla="*/ 34196037 h 602"/>
                      <a:gd name="T62" fmla="*/ 50772248 w 602"/>
                      <a:gd name="T63" fmla="*/ 23102033 h 602"/>
                      <a:gd name="T64" fmla="*/ 50772248 w 602"/>
                      <a:gd name="T65" fmla="*/ 23102033 h 602"/>
                      <a:gd name="T66" fmla="*/ 52599581 w 602"/>
                      <a:gd name="T67" fmla="*/ 22188371 h 602"/>
                      <a:gd name="T68" fmla="*/ 56254247 w 602"/>
                      <a:gd name="T69" fmla="*/ 25842658 h 602"/>
                      <a:gd name="T70" fmla="*/ 55340580 w 602"/>
                      <a:gd name="T71" fmla="*/ 27669982 h 602"/>
                      <a:gd name="T72" fmla="*/ 55340580 w 602"/>
                      <a:gd name="T73" fmla="*/ 27669982 h 602"/>
                      <a:gd name="T74" fmla="*/ 44376945 w 602"/>
                      <a:gd name="T75" fmla="*/ 38763987 h 602"/>
                      <a:gd name="T76" fmla="*/ 55340580 w 602"/>
                      <a:gd name="T77" fmla="*/ 49858353 h 602"/>
                      <a:gd name="T78" fmla="*/ 55340580 w 602"/>
                      <a:gd name="T79" fmla="*/ 49858353 h 602"/>
                      <a:gd name="T80" fmla="*/ 56254247 w 602"/>
                      <a:gd name="T81" fmla="*/ 52598978 h 602"/>
                      <a:gd name="T82" fmla="*/ 52599581 w 602"/>
                      <a:gd name="T83" fmla="*/ 56253627 h 602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</a:gdLst>
                    <a:ahLst/>
                    <a:cxnLst>
                      <a:cxn ang="T84">
                        <a:pos x="T0" y="T1"/>
                      </a:cxn>
                      <a:cxn ang="T85">
                        <a:pos x="T2" y="T3"/>
                      </a:cxn>
                      <a:cxn ang="T86">
                        <a:pos x="T4" y="T5"/>
                      </a:cxn>
                      <a:cxn ang="T87">
                        <a:pos x="T6" y="T7"/>
                      </a:cxn>
                      <a:cxn ang="T88">
                        <a:pos x="T8" y="T9"/>
                      </a:cxn>
                      <a:cxn ang="T89">
                        <a:pos x="T10" y="T11"/>
                      </a:cxn>
                      <a:cxn ang="T90">
                        <a:pos x="T12" y="T13"/>
                      </a:cxn>
                      <a:cxn ang="T91">
                        <a:pos x="T14" y="T15"/>
                      </a:cxn>
                      <a:cxn ang="T92">
                        <a:pos x="T16" y="T17"/>
                      </a:cxn>
                      <a:cxn ang="T93">
                        <a:pos x="T18" y="T19"/>
                      </a:cxn>
                      <a:cxn ang="T94">
                        <a:pos x="T20" y="T21"/>
                      </a:cxn>
                      <a:cxn ang="T95">
                        <a:pos x="T22" y="T23"/>
                      </a:cxn>
                      <a:cxn ang="T96">
                        <a:pos x="T24" y="T25"/>
                      </a:cxn>
                      <a:cxn ang="T97">
                        <a:pos x="T26" y="T27"/>
                      </a:cxn>
                      <a:cxn ang="T98">
                        <a:pos x="T28" y="T29"/>
                      </a:cxn>
                      <a:cxn ang="T99">
                        <a:pos x="T30" y="T31"/>
                      </a:cxn>
                      <a:cxn ang="T100">
                        <a:pos x="T32" y="T33"/>
                      </a:cxn>
                      <a:cxn ang="T101">
                        <a:pos x="T34" y="T35"/>
                      </a:cxn>
                      <a:cxn ang="T102">
                        <a:pos x="T36" y="T37"/>
                      </a:cxn>
                      <a:cxn ang="T103">
                        <a:pos x="T38" y="T39"/>
                      </a:cxn>
                      <a:cxn ang="T104">
                        <a:pos x="T40" y="T41"/>
                      </a:cxn>
                      <a:cxn ang="T105">
                        <a:pos x="T42" y="T43"/>
                      </a:cxn>
                      <a:cxn ang="T106">
                        <a:pos x="T44" y="T45"/>
                      </a:cxn>
                      <a:cxn ang="T107">
                        <a:pos x="T46" y="T47"/>
                      </a:cxn>
                      <a:cxn ang="T108">
                        <a:pos x="T48" y="T49"/>
                      </a:cxn>
                      <a:cxn ang="T109">
                        <a:pos x="T50" y="T51"/>
                      </a:cxn>
                      <a:cxn ang="T110">
                        <a:pos x="T52" y="T53"/>
                      </a:cxn>
                      <a:cxn ang="T111">
                        <a:pos x="T54" y="T55"/>
                      </a:cxn>
                      <a:cxn ang="T112">
                        <a:pos x="T56" y="T57"/>
                      </a:cxn>
                      <a:cxn ang="T113">
                        <a:pos x="T58" y="T59"/>
                      </a:cxn>
                      <a:cxn ang="T114">
                        <a:pos x="T60" y="T61"/>
                      </a:cxn>
                      <a:cxn ang="T115">
                        <a:pos x="T62" y="T63"/>
                      </a:cxn>
                      <a:cxn ang="T116">
                        <a:pos x="T64" y="T65"/>
                      </a:cxn>
                      <a:cxn ang="T117">
                        <a:pos x="T66" y="T67"/>
                      </a:cxn>
                      <a:cxn ang="T118">
                        <a:pos x="T68" y="T69"/>
                      </a:cxn>
                      <a:cxn ang="T119">
                        <a:pos x="T70" y="T71"/>
                      </a:cxn>
                      <a:cxn ang="T120">
                        <a:pos x="T72" y="T73"/>
                      </a:cxn>
                      <a:cxn ang="T121">
                        <a:pos x="T74" y="T75"/>
                      </a:cxn>
                      <a:cxn ang="T122">
                        <a:pos x="T76" y="T77"/>
                      </a:cxn>
                      <a:cxn ang="T123">
                        <a:pos x="T78" y="T79"/>
                      </a:cxn>
                      <a:cxn ang="T124">
                        <a:pos x="T80" y="T81"/>
                      </a:cxn>
                      <a:cxn ang="T125">
                        <a:pos x="T82" y="T83"/>
                      </a:cxn>
                    </a:cxnLst>
                    <a:rect l="0" t="0" r="r" b="b"/>
                    <a:pathLst>
                      <a:path w="602" h="602">
                        <a:moveTo>
                          <a:pt x="304" y="601"/>
                        </a:moveTo>
                        <a:lnTo>
                          <a:pt x="304" y="601"/>
                        </a:lnTo>
                        <a:cubicBezTo>
                          <a:pt x="135" y="601"/>
                          <a:pt x="0" y="467"/>
                          <a:pt x="0" y="297"/>
                        </a:cubicBezTo>
                        <a:cubicBezTo>
                          <a:pt x="0" y="135"/>
                          <a:pt x="135" y="0"/>
                          <a:pt x="304" y="0"/>
                        </a:cubicBezTo>
                        <a:cubicBezTo>
                          <a:pt x="467" y="0"/>
                          <a:pt x="601" y="135"/>
                          <a:pt x="601" y="297"/>
                        </a:cubicBezTo>
                        <a:cubicBezTo>
                          <a:pt x="601" y="467"/>
                          <a:pt x="467" y="601"/>
                          <a:pt x="304" y="601"/>
                        </a:cubicBezTo>
                        <a:close/>
                        <a:moveTo>
                          <a:pt x="304" y="57"/>
                        </a:moveTo>
                        <a:lnTo>
                          <a:pt x="304" y="57"/>
                        </a:lnTo>
                        <a:cubicBezTo>
                          <a:pt x="170" y="57"/>
                          <a:pt x="57" y="163"/>
                          <a:pt x="57" y="297"/>
                        </a:cubicBezTo>
                        <a:cubicBezTo>
                          <a:pt x="57" y="431"/>
                          <a:pt x="170" y="544"/>
                          <a:pt x="304" y="544"/>
                        </a:cubicBezTo>
                        <a:cubicBezTo>
                          <a:pt x="439" y="544"/>
                          <a:pt x="544" y="431"/>
                          <a:pt x="544" y="297"/>
                        </a:cubicBezTo>
                        <a:cubicBezTo>
                          <a:pt x="544" y="163"/>
                          <a:pt x="439" y="57"/>
                          <a:pt x="304" y="57"/>
                        </a:cubicBezTo>
                        <a:close/>
                        <a:moveTo>
                          <a:pt x="403" y="431"/>
                        </a:moveTo>
                        <a:lnTo>
                          <a:pt x="403" y="431"/>
                        </a:lnTo>
                        <a:cubicBezTo>
                          <a:pt x="396" y="431"/>
                          <a:pt x="389" y="431"/>
                          <a:pt x="389" y="424"/>
                        </a:cubicBezTo>
                        <a:cubicBezTo>
                          <a:pt x="304" y="340"/>
                          <a:pt x="304" y="340"/>
                          <a:pt x="304" y="340"/>
                        </a:cubicBezTo>
                        <a:cubicBezTo>
                          <a:pt x="219" y="424"/>
                          <a:pt x="219" y="424"/>
                          <a:pt x="219" y="424"/>
                        </a:cubicBezTo>
                        <a:cubicBezTo>
                          <a:pt x="212" y="431"/>
                          <a:pt x="205" y="431"/>
                          <a:pt x="198" y="431"/>
                        </a:cubicBezTo>
                        <a:cubicBezTo>
                          <a:pt x="184" y="431"/>
                          <a:pt x="170" y="417"/>
                          <a:pt x="170" y="403"/>
                        </a:cubicBezTo>
                        <a:cubicBezTo>
                          <a:pt x="170" y="396"/>
                          <a:pt x="170" y="389"/>
                          <a:pt x="177" y="382"/>
                        </a:cubicBezTo>
                        <a:cubicBezTo>
                          <a:pt x="262" y="297"/>
                          <a:pt x="262" y="297"/>
                          <a:pt x="262" y="297"/>
                        </a:cubicBezTo>
                        <a:cubicBezTo>
                          <a:pt x="177" y="212"/>
                          <a:pt x="177" y="212"/>
                          <a:pt x="177" y="212"/>
                        </a:cubicBezTo>
                        <a:cubicBezTo>
                          <a:pt x="170" y="212"/>
                          <a:pt x="170" y="205"/>
                          <a:pt x="170" y="198"/>
                        </a:cubicBezTo>
                        <a:cubicBezTo>
                          <a:pt x="170" y="177"/>
                          <a:pt x="184" y="170"/>
                          <a:pt x="198" y="170"/>
                        </a:cubicBezTo>
                        <a:cubicBezTo>
                          <a:pt x="205" y="170"/>
                          <a:pt x="212" y="170"/>
                          <a:pt x="219" y="177"/>
                        </a:cubicBezTo>
                        <a:cubicBezTo>
                          <a:pt x="304" y="262"/>
                          <a:pt x="304" y="262"/>
                          <a:pt x="304" y="262"/>
                        </a:cubicBezTo>
                        <a:cubicBezTo>
                          <a:pt x="389" y="177"/>
                          <a:pt x="389" y="177"/>
                          <a:pt x="389" y="177"/>
                        </a:cubicBezTo>
                        <a:cubicBezTo>
                          <a:pt x="389" y="170"/>
                          <a:pt x="396" y="170"/>
                          <a:pt x="403" y="170"/>
                        </a:cubicBezTo>
                        <a:cubicBezTo>
                          <a:pt x="424" y="170"/>
                          <a:pt x="431" y="177"/>
                          <a:pt x="431" y="198"/>
                        </a:cubicBezTo>
                        <a:cubicBezTo>
                          <a:pt x="431" y="205"/>
                          <a:pt x="431" y="212"/>
                          <a:pt x="424" y="212"/>
                        </a:cubicBezTo>
                        <a:cubicBezTo>
                          <a:pt x="340" y="297"/>
                          <a:pt x="340" y="297"/>
                          <a:pt x="340" y="297"/>
                        </a:cubicBezTo>
                        <a:cubicBezTo>
                          <a:pt x="424" y="382"/>
                          <a:pt x="424" y="382"/>
                          <a:pt x="424" y="382"/>
                        </a:cubicBezTo>
                        <a:cubicBezTo>
                          <a:pt x="431" y="389"/>
                          <a:pt x="431" y="396"/>
                          <a:pt x="431" y="403"/>
                        </a:cubicBezTo>
                        <a:cubicBezTo>
                          <a:pt x="431" y="417"/>
                          <a:pt x="424" y="431"/>
                          <a:pt x="403" y="431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en-US" sz="1100" b="1" dirty="0">
                      <a:solidFill>
                        <a:schemeClr val="bg1">
                          <a:lumMod val="65000"/>
                        </a:schemeClr>
                      </a:solidFill>
                      <a:latin typeface="Garamond" panose="02020404030301010803" pitchFamily="18" charset="0"/>
                      <a:cs typeface="Segoe UI" panose="020B0502040204020203" pitchFamily="34" charset="0"/>
                    </a:endParaRPr>
                  </a:p>
                </p:txBody>
              </p:sp>
            </p:grpSp>
            <p:grpSp>
              <p:nvGrpSpPr>
                <p:cNvPr id="32" name="Group 31">
                  <a:extLst>
                    <a:ext uri="{FF2B5EF4-FFF2-40B4-BE49-F238E27FC236}">
                      <a16:creationId xmlns:a16="http://schemas.microsoft.com/office/drawing/2014/main" id="{A12FA958-FD1B-45C9-A5C5-AD8AFAEFFA53}"/>
                    </a:ext>
                  </a:extLst>
                </p:cNvPr>
                <p:cNvGrpSpPr/>
                <p:nvPr/>
              </p:nvGrpSpPr>
              <p:grpSpPr>
                <a:xfrm>
                  <a:off x="7463559" y="6780152"/>
                  <a:ext cx="1709069" cy="337945"/>
                  <a:chOff x="5783349" y="3836816"/>
                  <a:chExt cx="1709069" cy="337945"/>
                </a:xfrm>
              </p:grpSpPr>
              <p:sp>
                <p:nvSpPr>
                  <p:cNvPr id="38" name="Rectangle 37">
                    <a:extLst>
                      <a:ext uri="{FF2B5EF4-FFF2-40B4-BE49-F238E27FC236}">
                        <a16:creationId xmlns:a16="http://schemas.microsoft.com/office/drawing/2014/main" id="{0DA6AAF3-E253-4925-9F8F-E33E25C426B9}"/>
                      </a:ext>
                    </a:extLst>
                  </p:cNvPr>
                  <p:cNvSpPr/>
                  <p:nvPr/>
                </p:nvSpPr>
                <p:spPr>
                  <a:xfrm>
                    <a:off x="5993958" y="3836816"/>
                    <a:ext cx="1498460" cy="337945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ID" sz="1200" dirty="0">
                        <a:solidFill>
                          <a:schemeClr val="bg1"/>
                        </a:solidFill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rPr>
                      <a:t>Your Title Here</a:t>
                    </a:r>
                    <a:endParaRPr lang="id-ID" sz="1200" dirty="0">
                      <a:solidFill>
                        <a:schemeClr val="bg1"/>
                      </a:solidFill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endParaRPr>
                  </a:p>
                </p:txBody>
              </p:sp>
              <p:sp>
                <p:nvSpPr>
                  <p:cNvPr id="39" name="Freeform 118">
                    <a:extLst>
                      <a:ext uri="{FF2B5EF4-FFF2-40B4-BE49-F238E27FC236}">
                        <a16:creationId xmlns:a16="http://schemas.microsoft.com/office/drawing/2014/main" id="{E946C02F-0009-4E9D-ADAC-BFFB9F92C4E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783349" y="3890057"/>
                    <a:ext cx="169121" cy="169119"/>
                  </a:xfrm>
                  <a:custGeom>
                    <a:avLst/>
                    <a:gdLst>
                      <a:gd name="T0" fmla="*/ 38763987 w 602"/>
                      <a:gd name="T1" fmla="*/ 78441997 h 602"/>
                      <a:gd name="T2" fmla="*/ 38763987 w 602"/>
                      <a:gd name="T3" fmla="*/ 78441997 h 602"/>
                      <a:gd name="T4" fmla="*/ 0 w 602"/>
                      <a:gd name="T5" fmla="*/ 38763987 h 602"/>
                      <a:gd name="T6" fmla="*/ 38763987 w 602"/>
                      <a:gd name="T7" fmla="*/ 0 h 602"/>
                      <a:gd name="T8" fmla="*/ 78441997 w 602"/>
                      <a:gd name="T9" fmla="*/ 38763987 h 602"/>
                      <a:gd name="T10" fmla="*/ 38763987 w 602"/>
                      <a:gd name="T11" fmla="*/ 78441997 h 602"/>
                      <a:gd name="T12" fmla="*/ 38763987 w 602"/>
                      <a:gd name="T13" fmla="*/ 7439717 h 602"/>
                      <a:gd name="T14" fmla="*/ 38763987 w 602"/>
                      <a:gd name="T15" fmla="*/ 7439717 h 602"/>
                      <a:gd name="T16" fmla="*/ 7439717 w 602"/>
                      <a:gd name="T17" fmla="*/ 38763987 h 602"/>
                      <a:gd name="T18" fmla="*/ 38763987 w 602"/>
                      <a:gd name="T19" fmla="*/ 71002280 h 602"/>
                      <a:gd name="T20" fmla="*/ 71002280 w 602"/>
                      <a:gd name="T21" fmla="*/ 38763987 h 602"/>
                      <a:gd name="T22" fmla="*/ 38763987 w 602"/>
                      <a:gd name="T23" fmla="*/ 7439717 h 602"/>
                      <a:gd name="T24" fmla="*/ 56253627 w 602"/>
                      <a:gd name="T25" fmla="*/ 31455051 h 602"/>
                      <a:gd name="T26" fmla="*/ 56253627 w 602"/>
                      <a:gd name="T27" fmla="*/ 31455051 h 602"/>
                      <a:gd name="T28" fmla="*/ 36937024 w 602"/>
                      <a:gd name="T29" fmla="*/ 51685677 h 602"/>
                      <a:gd name="T30" fmla="*/ 36937024 w 602"/>
                      <a:gd name="T31" fmla="*/ 51685677 h 602"/>
                      <a:gd name="T32" fmla="*/ 34196037 w 602"/>
                      <a:gd name="T33" fmla="*/ 52598978 h 602"/>
                      <a:gd name="T34" fmla="*/ 31324631 w 602"/>
                      <a:gd name="T35" fmla="*/ 51685677 h 602"/>
                      <a:gd name="T36" fmla="*/ 31324631 w 602"/>
                      <a:gd name="T37" fmla="*/ 51685677 h 602"/>
                      <a:gd name="T38" fmla="*/ 20361046 w 602"/>
                      <a:gd name="T39" fmla="*/ 40591311 h 602"/>
                      <a:gd name="T40" fmla="*/ 20361046 w 602"/>
                      <a:gd name="T41" fmla="*/ 40591311 h 602"/>
                      <a:gd name="T42" fmla="*/ 19447384 w 602"/>
                      <a:gd name="T43" fmla="*/ 37850325 h 602"/>
                      <a:gd name="T44" fmla="*/ 23102033 w 602"/>
                      <a:gd name="T45" fmla="*/ 34196037 h 602"/>
                      <a:gd name="T46" fmla="*/ 25842658 w 602"/>
                      <a:gd name="T47" fmla="*/ 35109700 h 602"/>
                      <a:gd name="T48" fmla="*/ 25842658 w 602"/>
                      <a:gd name="T49" fmla="*/ 35109700 h 602"/>
                      <a:gd name="T50" fmla="*/ 34196037 w 602"/>
                      <a:gd name="T51" fmla="*/ 43462718 h 602"/>
                      <a:gd name="T52" fmla="*/ 51685677 w 602"/>
                      <a:gd name="T53" fmla="*/ 26756320 h 602"/>
                      <a:gd name="T54" fmla="*/ 51685677 w 602"/>
                      <a:gd name="T55" fmla="*/ 26756320 h 602"/>
                      <a:gd name="T56" fmla="*/ 53512640 w 602"/>
                      <a:gd name="T57" fmla="*/ 25842658 h 602"/>
                      <a:gd name="T58" fmla="*/ 57167289 w 602"/>
                      <a:gd name="T59" fmla="*/ 29497307 h 602"/>
                      <a:gd name="T60" fmla="*/ 56253627 w 602"/>
                      <a:gd name="T61" fmla="*/ 31455051 h 602"/>
                      <a:gd name="T62" fmla="*/ 56253627 w 602"/>
                      <a:gd name="T63" fmla="*/ 25842658 h 602"/>
                      <a:gd name="T64" fmla="*/ 56253627 w 602"/>
                      <a:gd name="T65" fmla="*/ 25842658 h 602"/>
                      <a:gd name="T66" fmla="*/ 25842658 w 602"/>
                      <a:gd name="T67" fmla="*/ 56253627 h 602"/>
                      <a:gd name="T68" fmla="*/ 25842658 w 602"/>
                      <a:gd name="T69" fmla="*/ 56253627 h 602"/>
                      <a:gd name="T70" fmla="*/ 52598978 w 602"/>
                      <a:gd name="T71" fmla="*/ 56253627 h 602"/>
                      <a:gd name="T72" fmla="*/ 52598978 w 602"/>
                      <a:gd name="T73" fmla="*/ 56253627 h 602"/>
                      <a:gd name="T74" fmla="*/ 56253627 w 602"/>
                      <a:gd name="T75" fmla="*/ 52598978 h 602"/>
                      <a:gd name="T76" fmla="*/ 56253627 w 602"/>
                      <a:gd name="T77" fmla="*/ 52598978 h 602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</a:gdLst>
                    <a:ahLst/>
                    <a:cxnLst>
                      <a:cxn ang="T78">
                        <a:pos x="T0" y="T1"/>
                      </a:cxn>
                      <a:cxn ang="T79">
                        <a:pos x="T2" y="T3"/>
                      </a:cxn>
                      <a:cxn ang="T80">
                        <a:pos x="T4" y="T5"/>
                      </a:cxn>
                      <a:cxn ang="T81">
                        <a:pos x="T6" y="T7"/>
                      </a:cxn>
                      <a:cxn ang="T82">
                        <a:pos x="T8" y="T9"/>
                      </a:cxn>
                      <a:cxn ang="T83">
                        <a:pos x="T10" y="T11"/>
                      </a:cxn>
                      <a:cxn ang="T84">
                        <a:pos x="T12" y="T13"/>
                      </a:cxn>
                      <a:cxn ang="T85">
                        <a:pos x="T14" y="T15"/>
                      </a:cxn>
                      <a:cxn ang="T86">
                        <a:pos x="T16" y="T17"/>
                      </a:cxn>
                      <a:cxn ang="T87">
                        <a:pos x="T18" y="T19"/>
                      </a:cxn>
                      <a:cxn ang="T88">
                        <a:pos x="T20" y="T21"/>
                      </a:cxn>
                      <a:cxn ang="T89">
                        <a:pos x="T22" y="T23"/>
                      </a:cxn>
                      <a:cxn ang="T90">
                        <a:pos x="T24" y="T25"/>
                      </a:cxn>
                      <a:cxn ang="T91">
                        <a:pos x="T26" y="T27"/>
                      </a:cxn>
                      <a:cxn ang="T92">
                        <a:pos x="T28" y="T29"/>
                      </a:cxn>
                      <a:cxn ang="T93">
                        <a:pos x="T30" y="T31"/>
                      </a:cxn>
                      <a:cxn ang="T94">
                        <a:pos x="T32" y="T33"/>
                      </a:cxn>
                      <a:cxn ang="T95">
                        <a:pos x="T34" y="T35"/>
                      </a:cxn>
                      <a:cxn ang="T96">
                        <a:pos x="T36" y="T37"/>
                      </a:cxn>
                      <a:cxn ang="T97">
                        <a:pos x="T38" y="T39"/>
                      </a:cxn>
                      <a:cxn ang="T98">
                        <a:pos x="T40" y="T41"/>
                      </a:cxn>
                      <a:cxn ang="T99">
                        <a:pos x="T42" y="T43"/>
                      </a:cxn>
                      <a:cxn ang="T100">
                        <a:pos x="T44" y="T45"/>
                      </a:cxn>
                      <a:cxn ang="T101">
                        <a:pos x="T46" y="T47"/>
                      </a:cxn>
                      <a:cxn ang="T102">
                        <a:pos x="T48" y="T49"/>
                      </a:cxn>
                      <a:cxn ang="T103">
                        <a:pos x="T50" y="T51"/>
                      </a:cxn>
                      <a:cxn ang="T104">
                        <a:pos x="T52" y="T53"/>
                      </a:cxn>
                      <a:cxn ang="T105">
                        <a:pos x="T54" y="T55"/>
                      </a:cxn>
                      <a:cxn ang="T106">
                        <a:pos x="T56" y="T57"/>
                      </a:cxn>
                      <a:cxn ang="T107">
                        <a:pos x="T58" y="T59"/>
                      </a:cxn>
                      <a:cxn ang="T108">
                        <a:pos x="T60" y="T61"/>
                      </a:cxn>
                      <a:cxn ang="T109">
                        <a:pos x="T62" y="T63"/>
                      </a:cxn>
                      <a:cxn ang="T110">
                        <a:pos x="T64" y="T65"/>
                      </a:cxn>
                      <a:cxn ang="T111">
                        <a:pos x="T66" y="T67"/>
                      </a:cxn>
                      <a:cxn ang="T112">
                        <a:pos x="T68" y="T69"/>
                      </a:cxn>
                      <a:cxn ang="T113">
                        <a:pos x="T70" y="T71"/>
                      </a:cxn>
                      <a:cxn ang="T114">
                        <a:pos x="T72" y="T73"/>
                      </a:cxn>
                      <a:cxn ang="T115">
                        <a:pos x="T74" y="T75"/>
                      </a:cxn>
                      <a:cxn ang="T116">
                        <a:pos x="T76" y="T77"/>
                      </a:cxn>
                    </a:cxnLst>
                    <a:rect l="0" t="0" r="r" b="b"/>
                    <a:pathLst>
                      <a:path w="602" h="602">
                        <a:moveTo>
                          <a:pt x="297" y="601"/>
                        </a:moveTo>
                        <a:lnTo>
                          <a:pt x="297" y="601"/>
                        </a:lnTo>
                        <a:cubicBezTo>
                          <a:pt x="135" y="601"/>
                          <a:pt x="0" y="467"/>
                          <a:pt x="0" y="297"/>
                        </a:cubicBezTo>
                        <a:cubicBezTo>
                          <a:pt x="0" y="135"/>
                          <a:pt x="135" y="0"/>
                          <a:pt x="297" y="0"/>
                        </a:cubicBezTo>
                        <a:cubicBezTo>
                          <a:pt x="467" y="0"/>
                          <a:pt x="601" y="135"/>
                          <a:pt x="601" y="297"/>
                        </a:cubicBezTo>
                        <a:cubicBezTo>
                          <a:pt x="601" y="467"/>
                          <a:pt x="467" y="601"/>
                          <a:pt x="297" y="601"/>
                        </a:cubicBezTo>
                        <a:close/>
                        <a:moveTo>
                          <a:pt x="297" y="57"/>
                        </a:moveTo>
                        <a:lnTo>
                          <a:pt x="297" y="57"/>
                        </a:lnTo>
                        <a:cubicBezTo>
                          <a:pt x="163" y="57"/>
                          <a:pt x="57" y="163"/>
                          <a:pt x="57" y="297"/>
                        </a:cubicBezTo>
                        <a:cubicBezTo>
                          <a:pt x="57" y="431"/>
                          <a:pt x="163" y="544"/>
                          <a:pt x="297" y="544"/>
                        </a:cubicBezTo>
                        <a:cubicBezTo>
                          <a:pt x="431" y="544"/>
                          <a:pt x="544" y="431"/>
                          <a:pt x="544" y="297"/>
                        </a:cubicBezTo>
                        <a:cubicBezTo>
                          <a:pt x="544" y="163"/>
                          <a:pt x="431" y="57"/>
                          <a:pt x="297" y="57"/>
                        </a:cubicBezTo>
                        <a:close/>
                        <a:moveTo>
                          <a:pt x="431" y="241"/>
                        </a:moveTo>
                        <a:lnTo>
                          <a:pt x="431" y="241"/>
                        </a:lnTo>
                        <a:cubicBezTo>
                          <a:pt x="283" y="396"/>
                          <a:pt x="283" y="396"/>
                          <a:pt x="283" y="396"/>
                        </a:cubicBezTo>
                        <a:cubicBezTo>
                          <a:pt x="276" y="403"/>
                          <a:pt x="269" y="403"/>
                          <a:pt x="262" y="403"/>
                        </a:cubicBezTo>
                        <a:cubicBezTo>
                          <a:pt x="255" y="403"/>
                          <a:pt x="248" y="403"/>
                          <a:pt x="240" y="396"/>
                        </a:cubicBezTo>
                        <a:cubicBezTo>
                          <a:pt x="156" y="311"/>
                          <a:pt x="156" y="311"/>
                          <a:pt x="156" y="311"/>
                        </a:cubicBezTo>
                        <a:cubicBezTo>
                          <a:pt x="149" y="304"/>
                          <a:pt x="149" y="297"/>
                          <a:pt x="149" y="290"/>
                        </a:cubicBezTo>
                        <a:cubicBezTo>
                          <a:pt x="149" y="276"/>
                          <a:pt x="163" y="262"/>
                          <a:pt x="177" y="262"/>
                        </a:cubicBezTo>
                        <a:cubicBezTo>
                          <a:pt x="184" y="262"/>
                          <a:pt x="191" y="262"/>
                          <a:pt x="198" y="269"/>
                        </a:cubicBezTo>
                        <a:cubicBezTo>
                          <a:pt x="262" y="333"/>
                          <a:pt x="262" y="333"/>
                          <a:pt x="262" y="333"/>
                        </a:cubicBezTo>
                        <a:cubicBezTo>
                          <a:pt x="396" y="205"/>
                          <a:pt x="396" y="205"/>
                          <a:pt x="396" y="205"/>
                        </a:cubicBezTo>
                        <a:cubicBezTo>
                          <a:pt x="396" y="198"/>
                          <a:pt x="403" y="198"/>
                          <a:pt x="410" y="198"/>
                        </a:cubicBezTo>
                        <a:cubicBezTo>
                          <a:pt x="431" y="198"/>
                          <a:pt x="438" y="205"/>
                          <a:pt x="438" y="226"/>
                        </a:cubicBezTo>
                        <a:cubicBezTo>
                          <a:pt x="438" y="234"/>
                          <a:pt x="438" y="241"/>
                          <a:pt x="431" y="241"/>
                        </a:cubicBezTo>
                        <a:close/>
                        <a:moveTo>
                          <a:pt x="431" y="198"/>
                        </a:moveTo>
                        <a:lnTo>
                          <a:pt x="431" y="198"/>
                        </a:lnTo>
                        <a:close/>
                        <a:moveTo>
                          <a:pt x="198" y="431"/>
                        </a:moveTo>
                        <a:lnTo>
                          <a:pt x="198" y="431"/>
                        </a:lnTo>
                        <a:close/>
                        <a:moveTo>
                          <a:pt x="403" y="431"/>
                        </a:moveTo>
                        <a:lnTo>
                          <a:pt x="403" y="431"/>
                        </a:lnTo>
                        <a:close/>
                        <a:moveTo>
                          <a:pt x="431" y="403"/>
                        </a:moveTo>
                        <a:lnTo>
                          <a:pt x="431" y="403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en-US" sz="1100" b="1" dirty="0">
                      <a:solidFill>
                        <a:schemeClr val="bg1">
                          <a:lumMod val="65000"/>
                        </a:schemeClr>
                      </a:solidFill>
                      <a:latin typeface="Garamond" panose="02020404030301010803" pitchFamily="18" charset="0"/>
                      <a:cs typeface="Segoe UI" panose="020B0502040204020203" pitchFamily="34" charset="0"/>
                    </a:endParaRPr>
                  </a:p>
                </p:txBody>
              </p:sp>
            </p:grpSp>
            <p:grpSp>
              <p:nvGrpSpPr>
                <p:cNvPr id="33" name="Group 32">
                  <a:extLst>
                    <a:ext uri="{FF2B5EF4-FFF2-40B4-BE49-F238E27FC236}">
                      <a16:creationId xmlns:a16="http://schemas.microsoft.com/office/drawing/2014/main" id="{704C55B2-D2D0-4CF1-904E-DC7F44BC5A25}"/>
                    </a:ext>
                  </a:extLst>
                </p:cNvPr>
                <p:cNvGrpSpPr/>
                <p:nvPr/>
              </p:nvGrpSpPr>
              <p:grpSpPr>
                <a:xfrm>
                  <a:off x="7463559" y="6346342"/>
                  <a:ext cx="1709070" cy="1191571"/>
                  <a:chOff x="5783349" y="3325050"/>
                  <a:chExt cx="1709070" cy="1191571"/>
                </a:xfrm>
              </p:grpSpPr>
              <p:sp>
                <p:nvSpPr>
                  <p:cNvPr id="34" name="Rectangle 33">
                    <a:extLst>
                      <a:ext uri="{FF2B5EF4-FFF2-40B4-BE49-F238E27FC236}">
                        <a16:creationId xmlns:a16="http://schemas.microsoft.com/office/drawing/2014/main" id="{1E7E16F0-1D59-44C6-967F-6D7116772700}"/>
                      </a:ext>
                    </a:extLst>
                  </p:cNvPr>
                  <p:cNvSpPr/>
                  <p:nvPr/>
                </p:nvSpPr>
                <p:spPr>
                  <a:xfrm>
                    <a:off x="5993958" y="4178675"/>
                    <a:ext cx="1498460" cy="337946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ID" sz="1200" dirty="0">
                        <a:solidFill>
                          <a:schemeClr val="bg1"/>
                        </a:solidFill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rPr>
                      <a:t>Your Title Here</a:t>
                    </a:r>
                    <a:endParaRPr lang="id-ID" sz="1200" dirty="0">
                      <a:solidFill>
                        <a:schemeClr val="bg1"/>
                      </a:solidFill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endParaRPr>
                  </a:p>
                </p:txBody>
              </p:sp>
              <p:sp>
                <p:nvSpPr>
                  <p:cNvPr id="35" name="Freeform 118">
                    <a:extLst>
                      <a:ext uri="{FF2B5EF4-FFF2-40B4-BE49-F238E27FC236}">
                        <a16:creationId xmlns:a16="http://schemas.microsoft.com/office/drawing/2014/main" id="{5C30119D-075A-4231-86EC-6092A7A8F27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783349" y="4234504"/>
                    <a:ext cx="169121" cy="169119"/>
                  </a:xfrm>
                  <a:custGeom>
                    <a:avLst/>
                    <a:gdLst>
                      <a:gd name="T0" fmla="*/ 38763987 w 602"/>
                      <a:gd name="T1" fmla="*/ 78441997 h 602"/>
                      <a:gd name="T2" fmla="*/ 38763987 w 602"/>
                      <a:gd name="T3" fmla="*/ 78441997 h 602"/>
                      <a:gd name="T4" fmla="*/ 0 w 602"/>
                      <a:gd name="T5" fmla="*/ 38763987 h 602"/>
                      <a:gd name="T6" fmla="*/ 38763987 w 602"/>
                      <a:gd name="T7" fmla="*/ 0 h 602"/>
                      <a:gd name="T8" fmla="*/ 78441997 w 602"/>
                      <a:gd name="T9" fmla="*/ 38763987 h 602"/>
                      <a:gd name="T10" fmla="*/ 38763987 w 602"/>
                      <a:gd name="T11" fmla="*/ 78441997 h 602"/>
                      <a:gd name="T12" fmla="*/ 38763987 w 602"/>
                      <a:gd name="T13" fmla="*/ 7439717 h 602"/>
                      <a:gd name="T14" fmla="*/ 38763987 w 602"/>
                      <a:gd name="T15" fmla="*/ 7439717 h 602"/>
                      <a:gd name="T16" fmla="*/ 7439717 w 602"/>
                      <a:gd name="T17" fmla="*/ 38763987 h 602"/>
                      <a:gd name="T18" fmla="*/ 38763987 w 602"/>
                      <a:gd name="T19" fmla="*/ 71002280 h 602"/>
                      <a:gd name="T20" fmla="*/ 71002280 w 602"/>
                      <a:gd name="T21" fmla="*/ 38763987 h 602"/>
                      <a:gd name="T22" fmla="*/ 38763987 w 602"/>
                      <a:gd name="T23" fmla="*/ 7439717 h 602"/>
                      <a:gd name="T24" fmla="*/ 56253627 w 602"/>
                      <a:gd name="T25" fmla="*/ 31455051 h 602"/>
                      <a:gd name="T26" fmla="*/ 56253627 w 602"/>
                      <a:gd name="T27" fmla="*/ 31455051 h 602"/>
                      <a:gd name="T28" fmla="*/ 36937024 w 602"/>
                      <a:gd name="T29" fmla="*/ 51685677 h 602"/>
                      <a:gd name="T30" fmla="*/ 36937024 w 602"/>
                      <a:gd name="T31" fmla="*/ 51685677 h 602"/>
                      <a:gd name="T32" fmla="*/ 34196037 w 602"/>
                      <a:gd name="T33" fmla="*/ 52598978 h 602"/>
                      <a:gd name="T34" fmla="*/ 31324631 w 602"/>
                      <a:gd name="T35" fmla="*/ 51685677 h 602"/>
                      <a:gd name="T36" fmla="*/ 31324631 w 602"/>
                      <a:gd name="T37" fmla="*/ 51685677 h 602"/>
                      <a:gd name="T38" fmla="*/ 20361046 w 602"/>
                      <a:gd name="T39" fmla="*/ 40591311 h 602"/>
                      <a:gd name="T40" fmla="*/ 20361046 w 602"/>
                      <a:gd name="T41" fmla="*/ 40591311 h 602"/>
                      <a:gd name="T42" fmla="*/ 19447384 w 602"/>
                      <a:gd name="T43" fmla="*/ 37850325 h 602"/>
                      <a:gd name="T44" fmla="*/ 23102033 w 602"/>
                      <a:gd name="T45" fmla="*/ 34196037 h 602"/>
                      <a:gd name="T46" fmla="*/ 25842658 w 602"/>
                      <a:gd name="T47" fmla="*/ 35109700 h 602"/>
                      <a:gd name="T48" fmla="*/ 25842658 w 602"/>
                      <a:gd name="T49" fmla="*/ 35109700 h 602"/>
                      <a:gd name="T50" fmla="*/ 34196037 w 602"/>
                      <a:gd name="T51" fmla="*/ 43462718 h 602"/>
                      <a:gd name="T52" fmla="*/ 51685677 w 602"/>
                      <a:gd name="T53" fmla="*/ 26756320 h 602"/>
                      <a:gd name="T54" fmla="*/ 51685677 w 602"/>
                      <a:gd name="T55" fmla="*/ 26756320 h 602"/>
                      <a:gd name="T56" fmla="*/ 53512640 w 602"/>
                      <a:gd name="T57" fmla="*/ 25842658 h 602"/>
                      <a:gd name="T58" fmla="*/ 57167289 w 602"/>
                      <a:gd name="T59" fmla="*/ 29497307 h 602"/>
                      <a:gd name="T60" fmla="*/ 56253627 w 602"/>
                      <a:gd name="T61" fmla="*/ 31455051 h 602"/>
                      <a:gd name="T62" fmla="*/ 56253627 w 602"/>
                      <a:gd name="T63" fmla="*/ 25842658 h 602"/>
                      <a:gd name="T64" fmla="*/ 56253627 w 602"/>
                      <a:gd name="T65" fmla="*/ 25842658 h 602"/>
                      <a:gd name="T66" fmla="*/ 25842658 w 602"/>
                      <a:gd name="T67" fmla="*/ 56253627 h 602"/>
                      <a:gd name="T68" fmla="*/ 25842658 w 602"/>
                      <a:gd name="T69" fmla="*/ 56253627 h 602"/>
                      <a:gd name="T70" fmla="*/ 52598978 w 602"/>
                      <a:gd name="T71" fmla="*/ 56253627 h 602"/>
                      <a:gd name="T72" fmla="*/ 52598978 w 602"/>
                      <a:gd name="T73" fmla="*/ 56253627 h 602"/>
                      <a:gd name="T74" fmla="*/ 56253627 w 602"/>
                      <a:gd name="T75" fmla="*/ 52598978 h 602"/>
                      <a:gd name="T76" fmla="*/ 56253627 w 602"/>
                      <a:gd name="T77" fmla="*/ 52598978 h 602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</a:gdLst>
                    <a:ahLst/>
                    <a:cxnLst>
                      <a:cxn ang="T78">
                        <a:pos x="T0" y="T1"/>
                      </a:cxn>
                      <a:cxn ang="T79">
                        <a:pos x="T2" y="T3"/>
                      </a:cxn>
                      <a:cxn ang="T80">
                        <a:pos x="T4" y="T5"/>
                      </a:cxn>
                      <a:cxn ang="T81">
                        <a:pos x="T6" y="T7"/>
                      </a:cxn>
                      <a:cxn ang="T82">
                        <a:pos x="T8" y="T9"/>
                      </a:cxn>
                      <a:cxn ang="T83">
                        <a:pos x="T10" y="T11"/>
                      </a:cxn>
                      <a:cxn ang="T84">
                        <a:pos x="T12" y="T13"/>
                      </a:cxn>
                      <a:cxn ang="T85">
                        <a:pos x="T14" y="T15"/>
                      </a:cxn>
                      <a:cxn ang="T86">
                        <a:pos x="T16" y="T17"/>
                      </a:cxn>
                      <a:cxn ang="T87">
                        <a:pos x="T18" y="T19"/>
                      </a:cxn>
                      <a:cxn ang="T88">
                        <a:pos x="T20" y="T21"/>
                      </a:cxn>
                      <a:cxn ang="T89">
                        <a:pos x="T22" y="T23"/>
                      </a:cxn>
                      <a:cxn ang="T90">
                        <a:pos x="T24" y="T25"/>
                      </a:cxn>
                      <a:cxn ang="T91">
                        <a:pos x="T26" y="T27"/>
                      </a:cxn>
                      <a:cxn ang="T92">
                        <a:pos x="T28" y="T29"/>
                      </a:cxn>
                      <a:cxn ang="T93">
                        <a:pos x="T30" y="T31"/>
                      </a:cxn>
                      <a:cxn ang="T94">
                        <a:pos x="T32" y="T33"/>
                      </a:cxn>
                      <a:cxn ang="T95">
                        <a:pos x="T34" y="T35"/>
                      </a:cxn>
                      <a:cxn ang="T96">
                        <a:pos x="T36" y="T37"/>
                      </a:cxn>
                      <a:cxn ang="T97">
                        <a:pos x="T38" y="T39"/>
                      </a:cxn>
                      <a:cxn ang="T98">
                        <a:pos x="T40" y="T41"/>
                      </a:cxn>
                      <a:cxn ang="T99">
                        <a:pos x="T42" y="T43"/>
                      </a:cxn>
                      <a:cxn ang="T100">
                        <a:pos x="T44" y="T45"/>
                      </a:cxn>
                      <a:cxn ang="T101">
                        <a:pos x="T46" y="T47"/>
                      </a:cxn>
                      <a:cxn ang="T102">
                        <a:pos x="T48" y="T49"/>
                      </a:cxn>
                      <a:cxn ang="T103">
                        <a:pos x="T50" y="T51"/>
                      </a:cxn>
                      <a:cxn ang="T104">
                        <a:pos x="T52" y="T53"/>
                      </a:cxn>
                      <a:cxn ang="T105">
                        <a:pos x="T54" y="T55"/>
                      </a:cxn>
                      <a:cxn ang="T106">
                        <a:pos x="T56" y="T57"/>
                      </a:cxn>
                      <a:cxn ang="T107">
                        <a:pos x="T58" y="T59"/>
                      </a:cxn>
                      <a:cxn ang="T108">
                        <a:pos x="T60" y="T61"/>
                      </a:cxn>
                      <a:cxn ang="T109">
                        <a:pos x="T62" y="T63"/>
                      </a:cxn>
                      <a:cxn ang="T110">
                        <a:pos x="T64" y="T65"/>
                      </a:cxn>
                      <a:cxn ang="T111">
                        <a:pos x="T66" y="T67"/>
                      </a:cxn>
                      <a:cxn ang="T112">
                        <a:pos x="T68" y="T69"/>
                      </a:cxn>
                      <a:cxn ang="T113">
                        <a:pos x="T70" y="T71"/>
                      </a:cxn>
                      <a:cxn ang="T114">
                        <a:pos x="T72" y="T73"/>
                      </a:cxn>
                      <a:cxn ang="T115">
                        <a:pos x="T74" y="T75"/>
                      </a:cxn>
                      <a:cxn ang="T116">
                        <a:pos x="T76" y="T77"/>
                      </a:cxn>
                    </a:cxnLst>
                    <a:rect l="0" t="0" r="r" b="b"/>
                    <a:pathLst>
                      <a:path w="602" h="602">
                        <a:moveTo>
                          <a:pt x="297" y="601"/>
                        </a:moveTo>
                        <a:lnTo>
                          <a:pt x="297" y="601"/>
                        </a:lnTo>
                        <a:cubicBezTo>
                          <a:pt x="135" y="601"/>
                          <a:pt x="0" y="467"/>
                          <a:pt x="0" y="297"/>
                        </a:cubicBezTo>
                        <a:cubicBezTo>
                          <a:pt x="0" y="135"/>
                          <a:pt x="135" y="0"/>
                          <a:pt x="297" y="0"/>
                        </a:cubicBezTo>
                        <a:cubicBezTo>
                          <a:pt x="467" y="0"/>
                          <a:pt x="601" y="135"/>
                          <a:pt x="601" y="297"/>
                        </a:cubicBezTo>
                        <a:cubicBezTo>
                          <a:pt x="601" y="467"/>
                          <a:pt x="467" y="601"/>
                          <a:pt x="297" y="601"/>
                        </a:cubicBezTo>
                        <a:close/>
                        <a:moveTo>
                          <a:pt x="297" y="57"/>
                        </a:moveTo>
                        <a:lnTo>
                          <a:pt x="297" y="57"/>
                        </a:lnTo>
                        <a:cubicBezTo>
                          <a:pt x="163" y="57"/>
                          <a:pt x="57" y="163"/>
                          <a:pt x="57" y="297"/>
                        </a:cubicBezTo>
                        <a:cubicBezTo>
                          <a:pt x="57" y="431"/>
                          <a:pt x="163" y="544"/>
                          <a:pt x="297" y="544"/>
                        </a:cubicBezTo>
                        <a:cubicBezTo>
                          <a:pt x="431" y="544"/>
                          <a:pt x="544" y="431"/>
                          <a:pt x="544" y="297"/>
                        </a:cubicBezTo>
                        <a:cubicBezTo>
                          <a:pt x="544" y="163"/>
                          <a:pt x="431" y="57"/>
                          <a:pt x="297" y="57"/>
                        </a:cubicBezTo>
                        <a:close/>
                        <a:moveTo>
                          <a:pt x="431" y="241"/>
                        </a:moveTo>
                        <a:lnTo>
                          <a:pt x="431" y="241"/>
                        </a:lnTo>
                        <a:cubicBezTo>
                          <a:pt x="283" y="396"/>
                          <a:pt x="283" y="396"/>
                          <a:pt x="283" y="396"/>
                        </a:cubicBezTo>
                        <a:cubicBezTo>
                          <a:pt x="276" y="403"/>
                          <a:pt x="269" y="403"/>
                          <a:pt x="262" y="403"/>
                        </a:cubicBezTo>
                        <a:cubicBezTo>
                          <a:pt x="255" y="403"/>
                          <a:pt x="248" y="403"/>
                          <a:pt x="240" y="396"/>
                        </a:cubicBezTo>
                        <a:cubicBezTo>
                          <a:pt x="156" y="311"/>
                          <a:pt x="156" y="311"/>
                          <a:pt x="156" y="311"/>
                        </a:cubicBezTo>
                        <a:cubicBezTo>
                          <a:pt x="149" y="304"/>
                          <a:pt x="149" y="297"/>
                          <a:pt x="149" y="290"/>
                        </a:cubicBezTo>
                        <a:cubicBezTo>
                          <a:pt x="149" y="276"/>
                          <a:pt x="163" y="262"/>
                          <a:pt x="177" y="262"/>
                        </a:cubicBezTo>
                        <a:cubicBezTo>
                          <a:pt x="184" y="262"/>
                          <a:pt x="191" y="262"/>
                          <a:pt x="198" y="269"/>
                        </a:cubicBezTo>
                        <a:cubicBezTo>
                          <a:pt x="262" y="333"/>
                          <a:pt x="262" y="333"/>
                          <a:pt x="262" y="333"/>
                        </a:cubicBezTo>
                        <a:cubicBezTo>
                          <a:pt x="396" y="205"/>
                          <a:pt x="396" y="205"/>
                          <a:pt x="396" y="205"/>
                        </a:cubicBezTo>
                        <a:cubicBezTo>
                          <a:pt x="396" y="198"/>
                          <a:pt x="403" y="198"/>
                          <a:pt x="410" y="198"/>
                        </a:cubicBezTo>
                        <a:cubicBezTo>
                          <a:pt x="431" y="198"/>
                          <a:pt x="438" y="205"/>
                          <a:pt x="438" y="226"/>
                        </a:cubicBezTo>
                        <a:cubicBezTo>
                          <a:pt x="438" y="234"/>
                          <a:pt x="438" y="241"/>
                          <a:pt x="431" y="241"/>
                        </a:cubicBezTo>
                        <a:close/>
                        <a:moveTo>
                          <a:pt x="431" y="198"/>
                        </a:moveTo>
                        <a:lnTo>
                          <a:pt x="431" y="198"/>
                        </a:lnTo>
                        <a:close/>
                        <a:moveTo>
                          <a:pt x="198" y="431"/>
                        </a:moveTo>
                        <a:lnTo>
                          <a:pt x="198" y="431"/>
                        </a:lnTo>
                        <a:close/>
                        <a:moveTo>
                          <a:pt x="403" y="431"/>
                        </a:moveTo>
                        <a:lnTo>
                          <a:pt x="403" y="431"/>
                        </a:lnTo>
                        <a:close/>
                        <a:moveTo>
                          <a:pt x="431" y="403"/>
                        </a:moveTo>
                        <a:lnTo>
                          <a:pt x="431" y="403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en-US" sz="1100" b="1" dirty="0">
                      <a:solidFill>
                        <a:schemeClr val="bg1">
                          <a:lumMod val="65000"/>
                        </a:schemeClr>
                      </a:solidFill>
                      <a:latin typeface="Garamond" panose="02020404030301010803" pitchFamily="18" charset="0"/>
                      <a:cs typeface="Segoe UI" panose="020B0502040204020203" pitchFamily="34" charset="0"/>
                    </a:endParaRPr>
                  </a:p>
                </p:txBody>
              </p:sp>
              <p:sp>
                <p:nvSpPr>
                  <p:cNvPr id="36" name="Rectangle 35">
                    <a:extLst>
                      <a:ext uri="{FF2B5EF4-FFF2-40B4-BE49-F238E27FC236}">
                        <a16:creationId xmlns:a16="http://schemas.microsoft.com/office/drawing/2014/main" id="{C695D5F8-510D-438A-9D2E-EF1D8B10FE72}"/>
                      </a:ext>
                    </a:extLst>
                  </p:cNvPr>
                  <p:cNvSpPr/>
                  <p:nvPr/>
                </p:nvSpPr>
                <p:spPr>
                  <a:xfrm>
                    <a:off x="5993959" y="3325050"/>
                    <a:ext cx="1498460" cy="337946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ID" sz="1200" dirty="0">
                        <a:solidFill>
                          <a:schemeClr val="bg1"/>
                        </a:solidFill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rPr>
                      <a:t>Your Title Here</a:t>
                    </a:r>
                    <a:endParaRPr lang="id-ID" sz="1200" dirty="0">
                      <a:solidFill>
                        <a:schemeClr val="bg1"/>
                      </a:solidFill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endParaRPr>
                  </a:p>
                </p:txBody>
              </p:sp>
              <p:sp>
                <p:nvSpPr>
                  <p:cNvPr id="37" name="Freeform 118">
                    <a:extLst>
                      <a:ext uri="{FF2B5EF4-FFF2-40B4-BE49-F238E27FC236}">
                        <a16:creationId xmlns:a16="http://schemas.microsoft.com/office/drawing/2014/main" id="{7D1CB36F-80F4-482E-983D-6161F45F061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783349" y="3380877"/>
                    <a:ext cx="169121" cy="169119"/>
                  </a:xfrm>
                  <a:custGeom>
                    <a:avLst/>
                    <a:gdLst>
                      <a:gd name="T0" fmla="*/ 38763987 w 602"/>
                      <a:gd name="T1" fmla="*/ 78441997 h 602"/>
                      <a:gd name="T2" fmla="*/ 38763987 w 602"/>
                      <a:gd name="T3" fmla="*/ 78441997 h 602"/>
                      <a:gd name="T4" fmla="*/ 0 w 602"/>
                      <a:gd name="T5" fmla="*/ 38763987 h 602"/>
                      <a:gd name="T6" fmla="*/ 38763987 w 602"/>
                      <a:gd name="T7" fmla="*/ 0 h 602"/>
                      <a:gd name="T8" fmla="*/ 78441997 w 602"/>
                      <a:gd name="T9" fmla="*/ 38763987 h 602"/>
                      <a:gd name="T10" fmla="*/ 38763987 w 602"/>
                      <a:gd name="T11" fmla="*/ 78441997 h 602"/>
                      <a:gd name="T12" fmla="*/ 38763987 w 602"/>
                      <a:gd name="T13" fmla="*/ 7439717 h 602"/>
                      <a:gd name="T14" fmla="*/ 38763987 w 602"/>
                      <a:gd name="T15" fmla="*/ 7439717 h 602"/>
                      <a:gd name="T16" fmla="*/ 7439717 w 602"/>
                      <a:gd name="T17" fmla="*/ 38763987 h 602"/>
                      <a:gd name="T18" fmla="*/ 38763987 w 602"/>
                      <a:gd name="T19" fmla="*/ 71002280 h 602"/>
                      <a:gd name="T20" fmla="*/ 71002280 w 602"/>
                      <a:gd name="T21" fmla="*/ 38763987 h 602"/>
                      <a:gd name="T22" fmla="*/ 38763987 w 602"/>
                      <a:gd name="T23" fmla="*/ 7439717 h 602"/>
                      <a:gd name="T24" fmla="*/ 56253627 w 602"/>
                      <a:gd name="T25" fmla="*/ 31455051 h 602"/>
                      <a:gd name="T26" fmla="*/ 56253627 w 602"/>
                      <a:gd name="T27" fmla="*/ 31455051 h 602"/>
                      <a:gd name="T28" fmla="*/ 36937024 w 602"/>
                      <a:gd name="T29" fmla="*/ 51685677 h 602"/>
                      <a:gd name="T30" fmla="*/ 36937024 w 602"/>
                      <a:gd name="T31" fmla="*/ 51685677 h 602"/>
                      <a:gd name="T32" fmla="*/ 34196037 w 602"/>
                      <a:gd name="T33" fmla="*/ 52598978 h 602"/>
                      <a:gd name="T34" fmla="*/ 31324631 w 602"/>
                      <a:gd name="T35" fmla="*/ 51685677 h 602"/>
                      <a:gd name="T36" fmla="*/ 31324631 w 602"/>
                      <a:gd name="T37" fmla="*/ 51685677 h 602"/>
                      <a:gd name="T38" fmla="*/ 20361046 w 602"/>
                      <a:gd name="T39" fmla="*/ 40591311 h 602"/>
                      <a:gd name="T40" fmla="*/ 20361046 w 602"/>
                      <a:gd name="T41" fmla="*/ 40591311 h 602"/>
                      <a:gd name="T42" fmla="*/ 19447384 w 602"/>
                      <a:gd name="T43" fmla="*/ 37850325 h 602"/>
                      <a:gd name="T44" fmla="*/ 23102033 w 602"/>
                      <a:gd name="T45" fmla="*/ 34196037 h 602"/>
                      <a:gd name="T46" fmla="*/ 25842658 w 602"/>
                      <a:gd name="T47" fmla="*/ 35109700 h 602"/>
                      <a:gd name="T48" fmla="*/ 25842658 w 602"/>
                      <a:gd name="T49" fmla="*/ 35109700 h 602"/>
                      <a:gd name="T50" fmla="*/ 34196037 w 602"/>
                      <a:gd name="T51" fmla="*/ 43462718 h 602"/>
                      <a:gd name="T52" fmla="*/ 51685677 w 602"/>
                      <a:gd name="T53" fmla="*/ 26756320 h 602"/>
                      <a:gd name="T54" fmla="*/ 51685677 w 602"/>
                      <a:gd name="T55" fmla="*/ 26756320 h 602"/>
                      <a:gd name="T56" fmla="*/ 53512640 w 602"/>
                      <a:gd name="T57" fmla="*/ 25842658 h 602"/>
                      <a:gd name="T58" fmla="*/ 57167289 w 602"/>
                      <a:gd name="T59" fmla="*/ 29497307 h 602"/>
                      <a:gd name="T60" fmla="*/ 56253627 w 602"/>
                      <a:gd name="T61" fmla="*/ 31455051 h 602"/>
                      <a:gd name="T62" fmla="*/ 56253627 w 602"/>
                      <a:gd name="T63" fmla="*/ 25842658 h 602"/>
                      <a:gd name="T64" fmla="*/ 56253627 w 602"/>
                      <a:gd name="T65" fmla="*/ 25842658 h 602"/>
                      <a:gd name="T66" fmla="*/ 25842658 w 602"/>
                      <a:gd name="T67" fmla="*/ 56253627 h 602"/>
                      <a:gd name="T68" fmla="*/ 25842658 w 602"/>
                      <a:gd name="T69" fmla="*/ 56253627 h 602"/>
                      <a:gd name="T70" fmla="*/ 52598978 w 602"/>
                      <a:gd name="T71" fmla="*/ 56253627 h 602"/>
                      <a:gd name="T72" fmla="*/ 52598978 w 602"/>
                      <a:gd name="T73" fmla="*/ 56253627 h 602"/>
                      <a:gd name="T74" fmla="*/ 56253627 w 602"/>
                      <a:gd name="T75" fmla="*/ 52598978 h 602"/>
                      <a:gd name="T76" fmla="*/ 56253627 w 602"/>
                      <a:gd name="T77" fmla="*/ 52598978 h 602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</a:gdLst>
                    <a:ahLst/>
                    <a:cxnLst>
                      <a:cxn ang="T78">
                        <a:pos x="T0" y="T1"/>
                      </a:cxn>
                      <a:cxn ang="T79">
                        <a:pos x="T2" y="T3"/>
                      </a:cxn>
                      <a:cxn ang="T80">
                        <a:pos x="T4" y="T5"/>
                      </a:cxn>
                      <a:cxn ang="T81">
                        <a:pos x="T6" y="T7"/>
                      </a:cxn>
                      <a:cxn ang="T82">
                        <a:pos x="T8" y="T9"/>
                      </a:cxn>
                      <a:cxn ang="T83">
                        <a:pos x="T10" y="T11"/>
                      </a:cxn>
                      <a:cxn ang="T84">
                        <a:pos x="T12" y="T13"/>
                      </a:cxn>
                      <a:cxn ang="T85">
                        <a:pos x="T14" y="T15"/>
                      </a:cxn>
                      <a:cxn ang="T86">
                        <a:pos x="T16" y="T17"/>
                      </a:cxn>
                      <a:cxn ang="T87">
                        <a:pos x="T18" y="T19"/>
                      </a:cxn>
                      <a:cxn ang="T88">
                        <a:pos x="T20" y="T21"/>
                      </a:cxn>
                      <a:cxn ang="T89">
                        <a:pos x="T22" y="T23"/>
                      </a:cxn>
                      <a:cxn ang="T90">
                        <a:pos x="T24" y="T25"/>
                      </a:cxn>
                      <a:cxn ang="T91">
                        <a:pos x="T26" y="T27"/>
                      </a:cxn>
                      <a:cxn ang="T92">
                        <a:pos x="T28" y="T29"/>
                      </a:cxn>
                      <a:cxn ang="T93">
                        <a:pos x="T30" y="T31"/>
                      </a:cxn>
                      <a:cxn ang="T94">
                        <a:pos x="T32" y="T33"/>
                      </a:cxn>
                      <a:cxn ang="T95">
                        <a:pos x="T34" y="T35"/>
                      </a:cxn>
                      <a:cxn ang="T96">
                        <a:pos x="T36" y="T37"/>
                      </a:cxn>
                      <a:cxn ang="T97">
                        <a:pos x="T38" y="T39"/>
                      </a:cxn>
                      <a:cxn ang="T98">
                        <a:pos x="T40" y="T41"/>
                      </a:cxn>
                      <a:cxn ang="T99">
                        <a:pos x="T42" y="T43"/>
                      </a:cxn>
                      <a:cxn ang="T100">
                        <a:pos x="T44" y="T45"/>
                      </a:cxn>
                      <a:cxn ang="T101">
                        <a:pos x="T46" y="T47"/>
                      </a:cxn>
                      <a:cxn ang="T102">
                        <a:pos x="T48" y="T49"/>
                      </a:cxn>
                      <a:cxn ang="T103">
                        <a:pos x="T50" y="T51"/>
                      </a:cxn>
                      <a:cxn ang="T104">
                        <a:pos x="T52" y="T53"/>
                      </a:cxn>
                      <a:cxn ang="T105">
                        <a:pos x="T54" y="T55"/>
                      </a:cxn>
                      <a:cxn ang="T106">
                        <a:pos x="T56" y="T57"/>
                      </a:cxn>
                      <a:cxn ang="T107">
                        <a:pos x="T58" y="T59"/>
                      </a:cxn>
                      <a:cxn ang="T108">
                        <a:pos x="T60" y="T61"/>
                      </a:cxn>
                      <a:cxn ang="T109">
                        <a:pos x="T62" y="T63"/>
                      </a:cxn>
                      <a:cxn ang="T110">
                        <a:pos x="T64" y="T65"/>
                      </a:cxn>
                      <a:cxn ang="T111">
                        <a:pos x="T66" y="T67"/>
                      </a:cxn>
                      <a:cxn ang="T112">
                        <a:pos x="T68" y="T69"/>
                      </a:cxn>
                      <a:cxn ang="T113">
                        <a:pos x="T70" y="T71"/>
                      </a:cxn>
                      <a:cxn ang="T114">
                        <a:pos x="T72" y="T73"/>
                      </a:cxn>
                      <a:cxn ang="T115">
                        <a:pos x="T74" y="T75"/>
                      </a:cxn>
                      <a:cxn ang="T116">
                        <a:pos x="T76" y="T77"/>
                      </a:cxn>
                    </a:cxnLst>
                    <a:rect l="0" t="0" r="r" b="b"/>
                    <a:pathLst>
                      <a:path w="602" h="602">
                        <a:moveTo>
                          <a:pt x="297" y="601"/>
                        </a:moveTo>
                        <a:lnTo>
                          <a:pt x="297" y="601"/>
                        </a:lnTo>
                        <a:cubicBezTo>
                          <a:pt x="135" y="601"/>
                          <a:pt x="0" y="467"/>
                          <a:pt x="0" y="297"/>
                        </a:cubicBezTo>
                        <a:cubicBezTo>
                          <a:pt x="0" y="135"/>
                          <a:pt x="135" y="0"/>
                          <a:pt x="297" y="0"/>
                        </a:cubicBezTo>
                        <a:cubicBezTo>
                          <a:pt x="467" y="0"/>
                          <a:pt x="601" y="135"/>
                          <a:pt x="601" y="297"/>
                        </a:cubicBezTo>
                        <a:cubicBezTo>
                          <a:pt x="601" y="467"/>
                          <a:pt x="467" y="601"/>
                          <a:pt x="297" y="601"/>
                        </a:cubicBezTo>
                        <a:close/>
                        <a:moveTo>
                          <a:pt x="297" y="57"/>
                        </a:moveTo>
                        <a:lnTo>
                          <a:pt x="297" y="57"/>
                        </a:lnTo>
                        <a:cubicBezTo>
                          <a:pt x="163" y="57"/>
                          <a:pt x="57" y="163"/>
                          <a:pt x="57" y="297"/>
                        </a:cubicBezTo>
                        <a:cubicBezTo>
                          <a:pt x="57" y="431"/>
                          <a:pt x="163" y="544"/>
                          <a:pt x="297" y="544"/>
                        </a:cubicBezTo>
                        <a:cubicBezTo>
                          <a:pt x="431" y="544"/>
                          <a:pt x="544" y="431"/>
                          <a:pt x="544" y="297"/>
                        </a:cubicBezTo>
                        <a:cubicBezTo>
                          <a:pt x="544" y="163"/>
                          <a:pt x="431" y="57"/>
                          <a:pt x="297" y="57"/>
                        </a:cubicBezTo>
                        <a:close/>
                        <a:moveTo>
                          <a:pt x="431" y="241"/>
                        </a:moveTo>
                        <a:lnTo>
                          <a:pt x="431" y="241"/>
                        </a:lnTo>
                        <a:cubicBezTo>
                          <a:pt x="283" y="396"/>
                          <a:pt x="283" y="396"/>
                          <a:pt x="283" y="396"/>
                        </a:cubicBezTo>
                        <a:cubicBezTo>
                          <a:pt x="276" y="403"/>
                          <a:pt x="269" y="403"/>
                          <a:pt x="262" y="403"/>
                        </a:cubicBezTo>
                        <a:cubicBezTo>
                          <a:pt x="255" y="403"/>
                          <a:pt x="248" y="403"/>
                          <a:pt x="240" y="396"/>
                        </a:cubicBezTo>
                        <a:cubicBezTo>
                          <a:pt x="156" y="311"/>
                          <a:pt x="156" y="311"/>
                          <a:pt x="156" y="311"/>
                        </a:cubicBezTo>
                        <a:cubicBezTo>
                          <a:pt x="149" y="304"/>
                          <a:pt x="149" y="297"/>
                          <a:pt x="149" y="290"/>
                        </a:cubicBezTo>
                        <a:cubicBezTo>
                          <a:pt x="149" y="276"/>
                          <a:pt x="163" y="262"/>
                          <a:pt x="177" y="262"/>
                        </a:cubicBezTo>
                        <a:cubicBezTo>
                          <a:pt x="184" y="262"/>
                          <a:pt x="191" y="262"/>
                          <a:pt x="198" y="269"/>
                        </a:cubicBezTo>
                        <a:cubicBezTo>
                          <a:pt x="262" y="333"/>
                          <a:pt x="262" y="333"/>
                          <a:pt x="262" y="333"/>
                        </a:cubicBezTo>
                        <a:cubicBezTo>
                          <a:pt x="396" y="205"/>
                          <a:pt x="396" y="205"/>
                          <a:pt x="396" y="205"/>
                        </a:cubicBezTo>
                        <a:cubicBezTo>
                          <a:pt x="396" y="198"/>
                          <a:pt x="403" y="198"/>
                          <a:pt x="410" y="198"/>
                        </a:cubicBezTo>
                        <a:cubicBezTo>
                          <a:pt x="431" y="198"/>
                          <a:pt x="438" y="205"/>
                          <a:pt x="438" y="226"/>
                        </a:cubicBezTo>
                        <a:cubicBezTo>
                          <a:pt x="438" y="234"/>
                          <a:pt x="438" y="241"/>
                          <a:pt x="431" y="241"/>
                        </a:cubicBezTo>
                        <a:close/>
                        <a:moveTo>
                          <a:pt x="431" y="198"/>
                        </a:moveTo>
                        <a:lnTo>
                          <a:pt x="431" y="198"/>
                        </a:lnTo>
                        <a:close/>
                        <a:moveTo>
                          <a:pt x="198" y="431"/>
                        </a:moveTo>
                        <a:lnTo>
                          <a:pt x="198" y="431"/>
                        </a:lnTo>
                        <a:close/>
                        <a:moveTo>
                          <a:pt x="403" y="431"/>
                        </a:moveTo>
                        <a:lnTo>
                          <a:pt x="403" y="431"/>
                        </a:lnTo>
                        <a:close/>
                        <a:moveTo>
                          <a:pt x="431" y="403"/>
                        </a:moveTo>
                        <a:lnTo>
                          <a:pt x="431" y="403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en-US" sz="1100" b="1" dirty="0">
                      <a:solidFill>
                        <a:schemeClr val="bg1">
                          <a:lumMod val="65000"/>
                        </a:schemeClr>
                      </a:solidFill>
                      <a:latin typeface="Garamond" panose="02020404030301010803" pitchFamily="18" charset="0"/>
                      <a:cs typeface="Segoe UI" panose="020B0502040204020203" pitchFamily="34" charset="0"/>
                    </a:endParaRPr>
                  </a:p>
                </p:txBody>
              </p:sp>
            </p:grpSp>
          </p:grp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2337EA2C-078A-4854-9D72-C1B868747C91}"/>
                  </a:ext>
                </a:extLst>
              </p:cNvPr>
              <p:cNvSpPr/>
              <p:nvPr/>
            </p:nvSpPr>
            <p:spPr>
              <a:xfrm>
                <a:off x="4195353" y="6085782"/>
                <a:ext cx="2741608" cy="79385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id-ID" sz="3200" dirty="0">
                    <a:solidFill>
                      <a:schemeClr val="bg1"/>
                    </a:solidFill>
                    <a:latin typeface="Garamond" panose="02020404030301010803" pitchFamily="18" charset="0"/>
                    <a:ea typeface="Roboto Condensed" panose="02000000000000000000" pitchFamily="2" charset="0"/>
                    <a:cs typeface="Segoe UI" panose="020B0502040204020203" pitchFamily="34" charset="0"/>
                  </a:rPr>
                  <a:t>$</a:t>
                </a:r>
                <a:r>
                  <a:rPr lang="en-US" sz="3200" dirty="0">
                    <a:solidFill>
                      <a:schemeClr val="bg1"/>
                    </a:solidFill>
                    <a:latin typeface="Garamond" panose="02020404030301010803" pitchFamily="18" charset="0"/>
                    <a:ea typeface="Roboto Condensed" panose="02000000000000000000" pitchFamily="2" charset="0"/>
                    <a:cs typeface="Segoe UI" panose="020B0502040204020203" pitchFamily="34" charset="0"/>
                  </a:rPr>
                  <a:t>79</a:t>
                </a:r>
                <a:r>
                  <a:rPr lang="id-ID" sz="3200" dirty="0">
                    <a:solidFill>
                      <a:schemeClr val="bg1"/>
                    </a:solidFill>
                    <a:latin typeface="Garamond" panose="02020404030301010803" pitchFamily="18" charset="0"/>
                    <a:ea typeface="Roboto Condensed" panose="02000000000000000000" pitchFamily="2" charset="0"/>
                    <a:cs typeface="Segoe UI" panose="020B0502040204020203" pitchFamily="34" charset="0"/>
                  </a:rPr>
                  <a:t>,</a:t>
                </a:r>
                <a:r>
                  <a:rPr lang="en-US" sz="3200" dirty="0">
                    <a:solidFill>
                      <a:schemeClr val="bg1"/>
                    </a:solidFill>
                    <a:latin typeface="Garamond" panose="02020404030301010803" pitchFamily="18" charset="0"/>
                    <a:ea typeface="Roboto Condensed" panose="02000000000000000000" pitchFamily="2" charset="0"/>
                    <a:cs typeface="Segoe UI" panose="020B0502040204020203" pitchFamily="34" charset="0"/>
                  </a:rPr>
                  <a:t>99</a:t>
                </a:r>
              </a:p>
            </p:txBody>
          </p:sp>
        </p:grp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BFCB6689-6C32-4D76-B1F3-99A8E07DECDC}"/>
              </a:ext>
            </a:extLst>
          </p:cNvPr>
          <p:cNvGrpSpPr/>
          <p:nvPr/>
        </p:nvGrpSpPr>
        <p:grpSpPr>
          <a:xfrm>
            <a:off x="7720603" y="2304261"/>
            <a:ext cx="2344705" cy="3350544"/>
            <a:chOff x="12113895" y="3365864"/>
            <a:chExt cx="3428256" cy="4898922"/>
          </a:xfrm>
        </p:grpSpPr>
        <p:sp>
          <p:nvSpPr>
            <p:cNvPr id="43" name="Rectangle: Rounded Corners 42">
              <a:extLst>
                <a:ext uri="{FF2B5EF4-FFF2-40B4-BE49-F238E27FC236}">
                  <a16:creationId xmlns:a16="http://schemas.microsoft.com/office/drawing/2014/main" id="{4EAC569F-27AB-4350-99F2-F020232A5B93}"/>
                </a:ext>
              </a:extLst>
            </p:cNvPr>
            <p:cNvSpPr/>
            <p:nvPr/>
          </p:nvSpPr>
          <p:spPr>
            <a:xfrm>
              <a:off x="12113895" y="3365864"/>
              <a:ext cx="3428256" cy="4898922"/>
            </a:xfrm>
            <a:prstGeom prst="roundRect">
              <a:avLst>
                <a:gd name="adj" fmla="val 2608"/>
              </a:avLst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00" dirty="0">
                <a:latin typeface="Garamond" panose="02020404030301010803" pitchFamily="18" charset="0"/>
              </a:endParaRPr>
            </a:p>
          </p:txBody>
        </p: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AE34AC45-E539-4EBD-B205-1156ADD50ABC}"/>
                </a:ext>
              </a:extLst>
            </p:cNvPr>
            <p:cNvGrpSpPr/>
            <p:nvPr/>
          </p:nvGrpSpPr>
          <p:grpSpPr>
            <a:xfrm>
              <a:off x="12363501" y="3893826"/>
              <a:ext cx="2741608" cy="3190417"/>
              <a:chOff x="4184494" y="3798576"/>
              <a:chExt cx="2741608" cy="3190417"/>
            </a:xfrm>
          </p:grpSpPr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1303AEC4-0B9A-439E-B2E8-C756FA314FC8}"/>
                  </a:ext>
                </a:extLst>
              </p:cNvPr>
              <p:cNvSpPr/>
              <p:nvPr/>
            </p:nvSpPr>
            <p:spPr>
              <a:xfrm>
                <a:off x="4606090" y="3798576"/>
                <a:ext cx="2085854" cy="58529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80000"/>
                  </a:lnSpc>
                </a:pPr>
                <a:r>
                  <a:rPr lang="en-US" sz="2400" b="1" dirty="0">
                    <a:solidFill>
                      <a:schemeClr val="bg1"/>
                    </a:solidFill>
                    <a:latin typeface="Garamond" panose="02020404030301010803" pitchFamily="18" charset="0"/>
                    <a:ea typeface="Roboto Condensed" panose="02000000000000000000" pitchFamily="2" charset="0"/>
                    <a:cs typeface="Segoe UI" panose="020B0502040204020203" pitchFamily="34" charset="0"/>
                  </a:rPr>
                  <a:t>Basic</a:t>
                </a:r>
              </a:p>
            </p:txBody>
          </p:sp>
          <p:grpSp>
            <p:nvGrpSpPr>
              <p:cNvPr id="46" name="Group 45">
                <a:extLst>
                  <a:ext uri="{FF2B5EF4-FFF2-40B4-BE49-F238E27FC236}">
                    <a16:creationId xmlns:a16="http://schemas.microsoft.com/office/drawing/2014/main" id="{EF94C813-B9F4-4F36-A642-3FDD3876BECB}"/>
                  </a:ext>
                </a:extLst>
              </p:cNvPr>
              <p:cNvGrpSpPr/>
              <p:nvPr/>
            </p:nvGrpSpPr>
            <p:grpSpPr>
              <a:xfrm>
                <a:off x="4620222" y="4463787"/>
                <a:ext cx="2006424" cy="1678450"/>
                <a:chOff x="7281566" y="6357843"/>
                <a:chExt cx="2006424" cy="1678450"/>
              </a:xfrm>
            </p:grpSpPr>
            <p:grpSp>
              <p:nvGrpSpPr>
                <p:cNvPr id="48" name="Group 47">
                  <a:extLst>
                    <a:ext uri="{FF2B5EF4-FFF2-40B4-BE49-F238E27FC236}">
                      <a16:creationId xmlns:a16="http://schemas.microsoft.com/office/drawing/2014/main" id="{1F1F9B19-0E5A-4A04-BA0B-C3BA2690EE01}"/>
                    </a:ext>
                  </a:extLst>
                </p:cNvPr>
                <p:cNvGrpSpPr/>
                <p:nvPr/>
              </p:nvGrpSpPr>
              <p:grpSpPr>
                <a:xfrm>
                  <a:off x="7281566" y="7631285"/>
                  <a:ext cx="2006423" cy="405008"/>
                  <a:chOff x="5601356" y="4532037"/>
                  <a:chExt cx="2006423" cy="405008"/>
                </a:xfrm>
              </p:grpSpPr>
              <p:sp>
                <p:nvSpPr>
                  <p:cNvPr id="57" name="Rectangle 56">
                    <a:extLst>
                      <a:ext uri="{FF2B5EF4-FFF2-40B4-BE49-F238E27FC236}">
                        <a16:creationId xmlns:a16="http://schemas.microsoft.com/office/drawing/2014/main" id="{D16D48A2-1C72-4104-9ACC-F38661426835}"/>
                      </a:ext>
                    </a:extLst>
                  </p:cNvPr>
                  <p:cNvSpPr/>
                  <p:nvPr/>
                </p:nvSpPr>
                <p:spPr>
                  <a:xfrm>
                    <a:off x="5811965" y="4532037"/>
                    <a:ext cx="1795814" cy="405008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ID" sz="1200" dirty="0">
                        <a:solidFill>
                          <a:schemeClr val="bg1">
                            <a:lumMod val="95000"/>
                          </a:schemeClr>
                        </a:solidFill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rPr>
                      <a:t>Your Title Here</a:t>
                    </a:r>
                    <a:endParaRPr lang="id-ID" sz="1200" dirty="0">
                      <a:solidFill>
                        <a:schemeClr val="bg1">
                          <a:lumMod val="95000"/>
                        </a:schemeClr>
                      </a:solidFill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endParaRPr>
                  </a:p>
                </p:txBody>
              </p:sp>
              <p:sp>
                <p:nvSpPr>
                  <p:cNvPr id="58" name="Freeform 117">
                    <a:extLst>
                      <a:ext uri="{FF2B5EF4-FFF2-40B4-BE49-F238E27FC236}">
                        <a16:creationId xmlns:a16="http://schemas.microsoft.com/office/drawing/2014/main" id="{AD59470B-8C2F-4F8F-9E72-80EE6530EFA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601356" y="4641770"/>
                    <a:ext cx="169121" cy="169119"/>
                  </a:xfrm>
                  <a:custGeom>
                    <a:avLst/>
                    <a:gdLst>
                      <a:gd name="T0" fmla="*/ 39678193 w 602"/>
                      <a:gd name="T1" fmla="*/ 78441997 h 602"/>
                      <a:gd name="T2" fmla="*/ 39678193 w 602"/>
                      <a:gd name="T3" fmla="*/ 78441997 h 602"/>
                      <a:gd name="T4" fmla="*/ 0 w 602"/>
                      <a:gd name="T5" fmla="*/ 38763987 h 602"/>
                      <a:gd name="T6" fmla="*/ 39678193 w 602"/>
                      <a:gd name="T7" fmla="*/ 0 h 602"/>
                      <a:gd name="T8" fmla="*/ 78442719 w 602"/>
                      <a:gd name="T9" fmla="*/ 38763987 h 602"/>
                      <a:gd name="T10" fmla="*/ 39678193 w 602"/>
                      <a:gd name="T11" fmla="*/ 78441997 h 602"/>
                      <a:gd name="T12" fmla="*/ 39678193 w 602"/>
                      <a:gd name="T13" fmla="*/ 7439717 h 602"/>
                      <a:gd name="T14" fmla="*/ 39678193 w 602"/>
                      <a:gd name="T15" fmla="*/ 7439717 h 602"/>
                      <a:gd name="T16" fmla="*/ 7439751 w 602"/>
                      <a:gd name="T17" fmla="*/ 38763987 h 602"/>
                      <a:gd name="T18" fmla="*/ 39678193 w 602"/>
                      <a:gd name="T19" fmla="*/ 71002280 h 602"/>
                      <a:gd name="T20" fmla="*/ 71002968 w 602"/>
                      <a:gd name="T21" fmla="*/ 38763987 h 602"/>
                      <a:gd name="T22" fmla="*/ 39678193 w 602"/>
                      <a:gd name="T23" fmla="*/ 7439717 h 602"/>
                      <a:gd name="T24" fmla="*/ 52599581 w 602"/>
                      <a:gd name="T25" fmla="*/ 56253627 h 602"/>
                      <a:gd name="T26" fmla="*/ 52599581 w 602"/>
                      <a:gd name="T27" fmla="*/ 56253627 h 602"/>
                      <a:gd name="T28" fmla="*/ 50772248 w 602"/>
                      <a:gd name="T29" fmla="*/ 55339965 h 602"/>
                      <a:gd name="T30" fmla="*/ 50772248 w 602"/>
                      <a:gd name="T31" fmla="*/ 55339965 h 602"/>
                      <a:gd name="T32" fmla="*/ 39678193 w 602"/>
                      <a:gd name="T33" fmla="*/ 44376380 h 602"/>
                      <a:gd name="T34" fmla="*/ 28583776 w 602"/>
                      <a:gd name="T35" fmla="*/ 55339965 h 602"/>
                      <a:gd name="T36" fmla="*/ 28583776 w 602"/>
                      <a:gd name="T37" fmla="*/ 55339965 h 602"/>
                      <a:gd name="T38" fmla="*/ 25843138 w 602"/>
                      <a:gd name="T39" fmla="*/ 56253627 h 602"/>
                      <a:gd name="T40" fmla="*/ 22188473 w 602"/>
                      <a:gd name="T41" fmla="*/ 52598978 h 602"/>
                      <a:gd name="T42" fmla="*/ 23102139 w 602"/>
                      <a:gd name="T43" fmla="*/ 49858353 h 602"/>
                      <a:gd name="T44" fmla="*/ 23102139 w 602"/>
                      <a:gd name="T45" fmla="*/ 49858353 h 602"/>
                      <a:gd name="T46" fmla="*/ 34196195 w 602"/>
                      <a:gd name="T47" fmla="*/ 38763987 h 602"/>
                      <a:gd name="T48" fmla="*/ 23102139 w 602"/>
                      <a:gd name="T49" fmla="*/ 27669982 h 602"/>
                      <a:gd name="T50" fmla="*/ 23102139 w 602"/>
                      <a:gd name="T51" fmla="*/ 27669982 h 602"/>
                      <a:gd name="T52" fmla="*/ 22188473 w 602"/>
                      <a:gd name="T53" fmla="*/ 25842658 h 602"/>
                      <a:gd name="T54" fmla="*/ 25843138 w 602"/>
                      <a:gd name="T55" fmla="*/ 22188371 h 602"/>
                      <a:gd name="T56" fmla="*/ 28583776 w 602"/>
                      <a:gd name="T57" fmla="*/ 23102033 h 602"/>
                      <a:gd name="T58" fmla="*/ 28583776 w 602"/>
                      <a:gd name="T59" fmla="*/ 23102033 h 602"/>
                      <a:gd name="T60" fmla="*/ 39678193 w 602"/>
                      <a:gd name="T61" fmla="*/ 34196037 h 602"/>
                      <a:gd name="T62" fmla="*/ 50772248 w 602"/>
                      <a:gd name="T63" fmla="*/ 23102033 h 602"/>
                      <a:gd name="T64" fmla="*/ 50772248 w 602"/>
                      <a:gd name="T65" fmla="*/ 23102033 h 602"/>
                      <a:gd name="T66" fmla="*/ 52599581 w 602"/>
                      <a:gd name="T67" fmla="*/ 22188371 h 602"/>
                      <a:gd name="T68" fmla="*/ 56254247 w 602"/>
                      <a:gd name="T69" fmla="*/ 25842658 h 602"/>
                      <a:gd name="T70" fmla="*/ 55340580 w 602"/>
                      <a:gd name="T71" fmla="*/ 27669982 h 602"/>
                      <a:gd name="T72" fmla="*/ 55340580 w 602"/>
                      <a:gd name="T73" fmla="*/ 27669982 h 602"/>
                      <a:gd name="T74" fmla="*/ 44376945 w 602"/>
                      <a:gd name="T75" fmla="*/ 38763987 h 602"/>
                      <a:gd name="T76" fmla="*/ 55340580 w 602"/>
                      <a:gd name="T77" fmla="*/ 49858353 h 602"/>
                      <a:gd name="T78" fmla="*/ 55340580 w 602"/>
                      <a:gd name="T79" fmla="*/ 49858353 h 602"/>
                      <a:gd name="T80" fmla="*/ 56254247 w 602"/>
                      <a:gd name="T81" fmla="*/ 52598978 h 602"/>
                      <a:gd name="T82" fmla="*/ 52599581 w 602"/>
                      <a:gd name="T83" fmla="*/ 56253627 h 602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</a:gdLst>
                    <a:ahLst/>
                    <a:cxnLst>
                      <a:cxn ang="T84">
                        <a:pos x="T0" y="T1"/>
                      </a:cxn>
                      <a:cxn ang="T85">
                        <a:pos x="T2" y="T3"/>
                      </a:cxn>
                      <a:cxn ang="T86">
                        <a:pos x="T4" y="T5"/>
                      </a:cxn>
                      <a:cxn ang="T87">
                        <a:pos x="T6" y="T7"/>
                      </a:cxn>
                      <a:cxn ang="T88">
                        <a:pos x="T8" y="T9"/>
                      </a:cxn>
                      <a:cxn ang="T89">
                        <a:pos x="T10" y="T11"/>
                      </a:cxn>
                      <a:cxn ang="T90">
                        <a:pos x="T12" y="T13"/>
                      </a:cxn>
                      <a:cxn ang="T91">
                        <a:pos x="T14" y="T15"/>
                      </a:cxn>
                      <a:cxn ang="T92">
                        <a:pos x="T16" y="T17"/>
                      </a:cxn>
                      <a:cxn ang="T93">
                        <a:pos x="T18" y="T19"/>
                      </a:cxn>
                      <a:cxn ang="T94">
                        <a:pos x="T20" y="T21"/>
                      </a:cxn>
                      <a:cxn ang="T95">
                        <a:pos x="T22" y="T23"/>
                      </a:cxn>
                      <a:cxn ang="T96">
                        <a:pos x="T24" y="T25"/>
                      </a:cxn>
                      <a:cxn ang="T97">
                        <a:pos x="T26" y="T27"/>
                      </a:cxn>
                      <a:cxn ang="T98">
                        <a:pos x="T28" y="T29"/>
                      </a:cxn>
                      <a:cxn ang="T99">
                        <a:pos x="T30" y="T31"/>
                      </a:cxn>
                      <a:cxn ang="T100">
                        <a:pos x="T32" y="T33"/>
                      </a:cxn>
                      <a:cxn ang="T101">
                        <a:pos x="T34" y="T35"/>
                      </a:cxn>
                      <a:cxn ang="T102">
                        <a:pos x="T36" y="T37"/>
                      </a:cxn>
                      <a:cxn ang="T103">
                        <a:pos x="T38" y="T39"/>
                      </a:cxn>
                      <a:cxn ang="T104">
                        <a:pos x="T40" y="T41"/>
                      </a:cxn>
                      <a:cxn ang="T105">
                        <a:pos x="T42" y="T43"/>
                      </a:cxn>
                      <a:cxn ang="T106">
                        <a:pos x="T44" y="T45"/>
                      </a:cxn>
                      <a:cxn ang="T107">
                        <a:pos x="T46" y="T47"/>
                      </a:cxn>
                      <a:cxn ang="T108">
                        <a:pos x="T48" y="T49"/>
                      </a:cxn>
                      <a:cxn ang="T109">
                        <a:pos x="T50" y="T51"/>
                      </a:cxn>
                      <a:cxn ang="T110">
                        <a:pos x="T52" y="T53"/>
                      </a:cxn>
                      <a:cxn ang="T111">
                        <a:pos x="T54" y="T55"/>
                      </a:cxn>
                      <a:cxn ang="T112">
                        <a:pos x="T56" y="T57"/>
                      </a:cxn>
                      <a:cxn ang="T113">
                        <a:pos x="T58" y="T59"/>
                      </a:cxn>
                      <a:cxn ang="T114">
                        <a:pos x="T60" y="T61"/>
                      </a:cxn>
                      <a:cxn ang="T115">
                        <a:pos x="T62" y="T63"/>
                      </a:cxn>
                      <a:cxn ang="T116">
                        <a:pos x="T64" y="T65"/>
                      </a:cxn>
                      <a:cxn ang="T117">
                        <a:pos x="T66" y="T67"/>
                      </a:cxn>
                      <a:cxn ang="T118">
                        <a:pos x="T68" y="T69"/>
                      </a:cxn>
                      <a:cxn ang="T119">
                        <a:pos x="T70" y="T71"/>
                      </a:cxn>
                      <a:cxn ang="T120">
                        <a:pos x="T72" y="T73"/>
                      </a:cxn>
                      <a:cxn ang="T121">
                        <a:pos x="T74" y="T75"/>
                      </a:cxn>
                      <a:cxn ang="T122">
                        <a:pos x="T76" y="T77"/>
                      </a:cxn>
                      <a:cxn ang="T123">
                        <a:pos x="T78" y="T79"/>
                      </a:cxn>
                      <a:cxn ang="T124">
                        <a:pos x="T80" y="T81"/>
                      </a:cxn>
                      <a:cxn ang="T125">
                        <a:pos x="T82" y="T83"/>
                      </a:cxn>
                    </a:cxnLst>
                    <a:rect l="0" t="0" r="r" b="b"/>
                    <a:pathLst>
                      <a:path w="602" h="602">
                        <a:moveTo>
                          <a:pt x="304" y="601"/>
                        </a:moveTo>
                        <a:lnTo>
                          <a:pt x="304" y="601"/>
                        </a:lnTo>
                        <a:cubicBezTo>
                          <a:pt x="135" y="601"/>
                          <a:pt x="0" y="467"/>
                          <a:pt x="0" y="297"/>
                        </a:cubicBezTo>
                        <a:cubicBezTo>
                          <a:pt x="0" y="135"/>
                          <a:pt x="135" y="0"/>
                          <a:pt x="304" y="0"/>
                        </a:cubicBezTo>
                        <a:cubicBezTo>
                          <a:pt x="467" y="0"/>
                          <a:pt x="601" y="135"/>
                          <a:pt x="601" y="297"/>
                        </a:cubicBezTo>
                        <a:cubicBezTo>
                          <a:pt x="601" y="467"/>
                          <a:pt x="467" y="601"/>
                          <a:pt x="304" y="601"/>
                        </a:cubicBezTo>
                        <a:close/>
                        <a:moveTo>
                          <a:pt x="304" y="57"/>
                        </a:moveTo>
                        <a:lnTo>
                          <a:pt x="304" y="57"/>
                        </a:lnTo>
                        <a:cubicBezTo>
                          <a:pt x="170" y="57"/>
                          <a:pt x="57" y="163"/>
                          <a:pt x="57" y="297"/>
                        </a:cubicBezTo>
                        <a:cubicBezTo>
                          <a:pt x="57" y="431"/>
                          <a:pt x="170" y="544"/>
                          <a:pt x="304" y="544"/>
                        </a:cubicBezTo>
                        <a:cubicBezTo>
                          <a:pt x="439" y="544"/>
                          <a:pt x="544" y="431"/>
                          <a:pt x="544" y="297"/>
                        </a:cubicBezTo>
                        <a:cubicBezTo>
                          <a:pt x="544" y="163"/>
                          <a:pt x="439" y="57"/>
                          <a:pt x="304" y="57"/>
                        </a:cubicBezTo>
                        <a:close/>
                        <a:moveTo>
                          <a:pt x="403" y="431"/>
                        </a:moveTo>
                        <a:lnTo>
                          <a:pt x="403" y="431"/>
                        </a:lnTo>
                        <a:cubicBezTo>
                          <a:pt x="396" y="431"/>
                          <a:pt x="389" y="431"/>
                          <a:pt x="389" y="424"/>
                        </a:cubicBezTo>
                        <a:cubicBezTo>
                          <a:pt x="304" y="340"/>
                          <a:pt x="304" y="340"/>
                          <a:pt x="304" y="340"/>
                        </a:cubicBezTo>
                        <a:cubicBezTo>
                          <a:pt x="219" y="424"/>
                          <a:pt x="219" y="424"/>
                          <a:pt x="219" y="424"/>
                        </a:cubicBezTo>
                        <a:cubicBezTo>
                          <a:pt x="212" y="431"/>
                          <a:pt x="205" y="431"/>
                          <a:pt x="198" y="431"/>
                        </a:cubicBezTo>
                        <a:cubicBezTo>
                          <a:pt x="184" y="431"/>
                          <a:pt x="170" y="417"/>
                          <a:pt x="170" y="403"/>
                        </a:cubicBezTo>
                        <a:cubicBezTo>
                          <a:pt x="170" y="396"/>
                          <a:pt x="170" y="389"/>
                          <a:pt x="177" y="382"/>
                        </a:cubicBezTo>
                        <a:cubicBezTo>
                          <a:pt x="262" y="297"/>
                          <a:pt x="262" y="297"/>
                          <a:pt x="262" y="297"/>
                        </a:cubicBezTo>
                        <a:cubicBezTo>
                          <a:pt x="177" y="212"/>
                          <a:pt x="177" y="212"/>
                          <a:pt x="177" y="212"/>
                        </a:cubicBezTo>
                        <a:cubicBezTo>
                          <a:pt x="170" y="212"/>
                          <a:pt x="170" y="205"/>
                          <a:pt x="170" y="198"/>
                        </a:cubicBezTo>
                        <a:cubicBezTo>
                          <a:pt x="170" y="177"/>
                          <a:pt x="184" y="170"/>
                          <a:pt x="198" y="170"/>
                        </a:cubicBezTo>
                        <a:cubicBezTo>
                          <a:pt x="205" y="170"/>
                          <a:pt x="212" y="170"/>
                          <a:pt x="219" y="177"/>
                        </a:cubicBezTo>
                        <a:cubicBezTo>
                          <a:pt x="304" y="262"/>
                          <a:pt x="304" y="262"/>
                          <a:pt x="304" y="262"/>
                        </a:cubicBezTo>
                        <a:cubicBezTo>
                          <a:pt x="389" y="177"/>
                          <a:pt x="389" y="177"/>
                          <a:pt x="389" y="177"/>
                        </a:cubicBezTo>
                        <a:cubicBezTo>
                          <a:pt x="389" y="170"/>
                          <a:pt x="396" y="170"/>
                          <a:pt x="403" y="170"/>
                        </a:cubicBezTo>
                        <a:cubicBezTo>
                          <a:pt x="424" y="170"/>
                          <a:pt x="431" y="177"/>
                          <a:pt x="431" y="198"/>
                        </a:cubicBezTo>
                        <a:cubicBezTo>
                          <a:pt x="431" y="205"/>
                          <a:pt x="431" y="212"/>
                          <a:pt x="424" y="212"/>
                        </a:cubicBezTo>
                        <a:cubicBezTo>
                          <a:pt x="340" y="297"/>
                          <a:pt x="340" y="297"/>
                          <a:pt x="340" y="297"/>
                        </a:cubicBezTo>
                        <a:cubicBezTo>
                          <a:pt x="424" y="382"/>
                          <a:pt x="424" y="382"/>
                          <a:pt x="424" y="382"/>
                        </a:cubicBezTo>
                        <a:cubicBezTo>
                          <a:pt x="431" y="389"/>
                          <a:pt x="431" y="396"/>
                          <a:pt x="431" y="403"/>
                        </a:cubicBezTo>
                        <a:cubicBezTo>
                          <a:pt x="431" y="417"/>
                          <a:pt x="424" y="431"/>
                          <a:pt x="403" y="431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en-US" sz="1100" b="1" dirty="0">
                      <a:solidFill>
                        <a:schemeClr val="bg1">
                          <a:lumMod val="65000"/>
                        </a:schemeClr>
                      </a:solidFill>
                      <a:latin typeface="Garamond" panose="02020404030301010803" pitchFamily="18" charset="0"/>
                      <a:cs typeface="Segoe UI" panose="020B0502040204020203" pitchFamily="34" charset="0"/>
                    </a:endParaRPr>
                  </a:p>
                </p:txBody>
              </p:sp>
            </p:grpSp>
            <p:grpSp>
              <p:nvGrpSpPr>
                <p:cNvPr id="49" name="Group 48">
                  <a:extLst>
                    <a:ext uri="{FF2B5EF4-FFF2-40B4-BE49-F238E27FC236}">
                      <a16:creationId xmlns:a16="http://schemas.microsoft.com/office/drawing/2014/main" id="{A9D03638-F60D-4577-8FB3-BBA47C08D14F}"/>
                    </a:ext>
                  </a:extLst>
                </p:cNvPr>
                <p:cNvGrpSpPr/>
                <p:nvPr/>
              </p:nvGrpSpPr>
              <p:grpSpPr>
                <a:xfrm>
                  <a:off x="7281566" y="6791653"/>
                  <a:ext cx="1999393" cy="405008"/>
                  <a:chOff x="5601356" y="3848317"/>
                  <a:chExt cx="1999393" cy="405008"/>
                </a:xfrm>
              </p:grpSpPr>
              <p:sp>
                <p:nvSpPr>
                  <p:cNvPr id="55" name="Rectangle 54">
                    <a:extLst>
                      <a:ext uri="{FF2B5EF4-FFF2-40B4-BE49-F238E27FC236}">
                        <a16:creationId xmlns:a16="http://schemas.microsoft.com/office/drawing/2014/main" id="{0BF952C9-3242-4271-8C25-E4158B2A3A1F}"/>
                      </a:ext>
                    </a:extLst>
                  </p:cNvPr>
                  <p:cNvSpPr/>
                  <p:nvPr/>
                </p:nvSpPr>
                <p:spPr>
                  <a:xfrm>
                    <a:off x="5811965" y="3848317"/>
                    <a:ext cx="1788784" cy="405008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ID" sz="1200" dirty="0">
                        <a:solidFill>
                          <a:schemeClr val="bg1"/>
                        </a:solidFill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rPr>
                      <a:t>Your Title Hare</a:t>
                    </a:r>
                    <a:endParaRPr lang="id-ID" sz="1200" dirty="0">
                      <a:solidFill>
                        <a:schemeClr val="bg1"/>
                      </a:solidFill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endParaRPr>
                  </a:p>
                </p:txBody>
              </p:sp>
              <p:sp>
                <p:nvSpPr>
                  <p:cNvPr id="56" name="Freeform 118">
                    <a:extLst>
                      <a:ext uri="{FF2B5EF4-FFF2-40B4-BE49-F238E27FC236}">
                        <a16:creationId xmlns:a16="http://schemas.microsoft.com/office/drawing/2014/main" id="{B9E2AA2B-7A0E-4ED4-8023-D27DF7C70A0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601356" y="3952875"/>
                    <a:ext cx="169121" cy="169119"/>
                  </a:xfrm>
                  <a:custGeom>
                    <a:avLst/>
                    <a:gdLst>
                      <a:gd name="T0" fmla="*/ 38763987 w 602"/>
                      <a:gd name="T1" fmla="*/ 78441997 h 602"/>
                      <a:gd name="T2" fmla="*/ 38763987 w 602"/>
                      <a:gd name="T3" fmla="*/ 78441997 h 602"/>
                      <a:gd name="T4" fmla="*/ 0 w 602"/>
                      <a:gd name="T5" fmla="*/ 38763987 h 602"/>
                      <a:gd name="T6" fmla="*/ 38763987 w 602"/>
                      <a:gd name="T7" fmla="*/ 0 h 602"/>
                      <a:gd name="T8" fmla="*/ 78441997 w 602"/>
                      <a:gd name="T9" fmla="*/ 38763987 h 602"/>
                      <a:gd name="T10" fmla="*/ 38763987 w 602"/>
                      <a:gd name="T11" fmla="*/ 78441997 h 602"/>
                      <a:gd name="T12" fmla="*/ 38763987 w 602"/>
                      <a:gd name="T13" fmla="*/ 7439717 h 602"/>
                      <a:gd name="T14" fmla="*/ 38763987 w 602"/>
                      <a:gd name="T15" fmla="*/ 7439717 h 602"/>
                      <a:gd name="T16" fmla="*/ 7439717 w 602"/>
                      <a:gd name="T17" fmla="*/ 38763987 h 602"/>
                      <a:gd name="T18" fmla="*/ 38763987 w 602"/>
                      <a:gd name="T19" fmla="*/ 71002280 h 602"/>
                      <a:gd name="T20" fmla="*/ 71002280 w 602"/>
                      <a:gd name="T21" fmla="*/ 38763987 h 602"/>
                      <a:gd name="T22" fmla="*/ 38763987 w 602"/>
                      <a:gd name="T23" fmla="*/ 7439717 h 602"/>
                      <a:gd name="T24" fmla="*/ 56253627 w 602"/>
                      <a:gd name="T25" fmla="*/ 31455051 h 602"/>
                      <a:gd name="T26" fmla="*/ 56253627 w 602"/>
                      <a:gd name="T27" fmla="*/ 31455051 h 602"/>
                      <a:gd name="T28" fmla="*/ 36937024 w 602"/>
                      <a:gd name="T29" fmla="*/ 51685677 h 602"/>
                      <a:gd name="T30" fmla="*/ 36937024 w 602"/>
                      <a:gd name="T31" fmla="*/ 51685677 h 602"/>
                      <a:gd name="T32" fmla="*/ 34196037 w 602"/>
                      <a:gd name="T33" fmla="*/ 52598978 h 602"/>
                      <a:gd name="T34" fmla="*/ 31324631 w 602"/>
                      <a:gd name="T35" fmla="*/ 51685677 h 602"/>
                      <a:gd name="T36" fmla="*/ 31324631 w 602"/>
                      <a:gd name="T37" fmla="*/ 51685677 h 602"/>
                      <a:gd name="T38" fmla="*/ 20361046 w 602"/>
                      <a:gd name="T39" fmla="*/ 40591311 h 602"/>
                      <a:gd name="T40" fmla="*/ 20361046 w 602"/>
                      <a:gd name="T41" fmla="*/ 40591311 h 602"/>
                      <a:gd name="T42" fmla="*/ 19447384 w 602"/>
                      <a:gd name="T43" fmla="*/ 37850325 h 602"/>
                      <a:gd name="T44" fmla="*/ 23102033 w 602"/>
                      <a:gd name="T45" fmla="*/ 34196037 h 602"/>
                      <a:gd name="T46" fmla="*/ 25842658 w 602"/>
                      <a:gd name="T47" fmla="*/ 35109700 h 602"/>
                      <a:gd name="T48" fmla="*/ 25842658 w 602"/>
                      <a:gd name="T49" fmla="*/ 35109700 h 602"/>
                      <a:gd name="T50" fmla="*/ 34196037 w 602"/>
                      <a:gd name="T51" fmla="*/ 43462718 h 602"/>
                      <a:gd name="T52" fmla="*/ 51685677 w 602"/>
                      <a:gd name="T53" fmla="*/ 26756320 h 602"/>
                      <a:gd name="T54" fmla="*/ 51685677 w 602"/>
                      <a:gd name="T55" fmla="*/ 26756320 h 602"/>
                      <a:gd name="T56" fmla="*/ 53512640 w 602"/>
                      <a:gd name="T57" fmla="*/ 25842658 h 602"/>
                      <a:gd name="T58" fmla="*/ 57167289 w 602"/>
                      <a:gd name="T59" fmla="*/ 29497307 h 602"/>
                      <a:gd name="T60" fmla="*/ 56253627 w 602"/>
                      <a:gd name="T61" fmla="*/ 31455051 h 602"/>
                      <a:gd name="T62" fmla="*/ 56253627 w 602"/>
                      <a:gd name="T63" fmla="*/ 25842658 h 602"/>
                      <a:gd name="T64" fmla="*/ 56253627 w 602"/>
                      <a:gd name="T65" fmla="*/ 25842658 h 602"/>
                      <a:gd name="T66" fmla="*/ 25842658 w 602"/>
                      <a:gd name="T67" fmla="*/ 56253627 h 602"/>
                      <a:gd name="T68" fmla="*/ 25842658 w 602"/>
                      <a:gd name="T69" fmla="*/ 56253627 h 602"/>
                      <a:gd name="T70" fmla="*/ 52598978 w 602"/>
                      <a:gd name="T71" fmla="*/ 56253627 h 602"/>
                      <a:gd name="T72" fmla="*/ 52598978 w 602"/>
                      <a:gd name="T73" fmla="*/ 56253627 h 602"/>
                      <a:gd name="T74" fmla="*/ 56253627 w 602"/>
                      <a:gd name="T75" fmla="*/ 52598978 h 602"/>
                      <a:gd name="T76" fmla="*/ 56253627 w 602"/>
                      <a:gd name="T77" fmla="*/ 52598978 h 602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</a:gdLst>
                    <a:ahLst/>
                    <a:cxnLst>
                      <a:cxn ang="T78">
                        <a:pos x="T0" y="T1"/>
                      </a:cxn>
                      <a:cxn ang="T79">
                        <a:pos x="T2" y="T3"/>
                      </a:cxn>
                      <a:cxn ang="T80">
                        <a:pos x="T4" y="T5"/>
                      </a:cxn>
                      <a:cxn ang="T81">
                        <a:pos x="T6" y="T7"/>
                      </a:cxn>
                      <a:cxn ang="T82">
                        <a:pos x="T8" y="T9"/>
                      </a:cxn>
                      <a:cxn ang="T83">
                        <a:pos x="T10" y="T11"/>
                      </a:cxn>
                      <a:cxn ang="T84">
                        <a:pos x="T12" y="T13"/>
                      </a:cxn>
                      <a:cxn ang="T85">
                        <a:pos x="T14" y="T15"/>
                      </a:cxn>
                      <a:cxn ang="T86">
                        <a:pos x="T16" y="T17"/>
                      </a:cxn>
                      <a:cxn ang="T87">
                        <a:pos x="T18" y="T19"/>
                      </a:cxn>
                      <a:cxn ang="T88">
                        <a:pos x="T20" y="T21"/>
                      </a:cxn>
                      <a:cxn ang="T89">
                        <a:pos x="T22" y="T23"/>
                      </a:cxn>
                      <a:cxn ang="T90">
                        <a:pos x="T24" y="T25"/>
                      </a:cxn>
                      <a:cxn ang="T91">
                        <a:pos x="T26" y="T27"/>
                      </a:cxn>
                      <a:cxn ang="T92">
                        <a:pos x="T28" y="T29"/>
                      </a:cxn>
                      <a:cxn ang="T93">
                        <a:pos x="T30" y="T31"/>
                      </a:cxn>
                      <a:cxn ang="T94">
                        <a:pos x="T32" y="T33"/>
                      </a:cxn>
                      <a:cxn ang="T95">
                        <a:pos x="T34" y="T35"/>
                      </a:cxn>
                      <a:cxn ang="T96">
                        <a:pos x="T36" y="T37"/>
                      </a:cxn>
                      <a:cxn ang="T97">
                        <a:pos x="T38" y="T39"/>
                      </a:cxn>
                      <a:cxn ang="T98">
                        <a:pos x="T40" y="T41"/>
                      </a:cxn>
                      <a:cxn ang="T99">
                        <a:pos x="T42" y="T43"/>
                      </a:cxn>
                      <a:cxn ang="T100">
                        <a:pos x="T44" y="T45"/>
                      </a:cxn>
                      <a:cxn ang="T101">
                        <a:pos x="T46" y="T47"/>
                      </a:cxn>
                      <a:cxn ang="T102">
                        <a:pos x="T48" y="T49"/>
                      </a:cxn>
                      <a:cxn ang="T103">
                        <a:pos x="T50" y="T51"/>
                      </a:cxn>
                      <a:cxn ang="T104">
                        <a:pos x="T52" y="T53"/>
                      </a:cxn>
                      <a:cxn ang="T105">
                        <a:pos x="T54" y="T55"/>
                      </a:cxn>
                      <a:cxn ang="T106">
                        <a:pos x="T56" y="T57"/>
                      </a:cxn>
                      <a:cxn ang="T107">
                        <a:pos x="T58" y="T59"/>
                      </a:cxn>
                      <a:cxn ang="T108">
                        <a:pos x="T60" y="T61"/>
                      </a:cxn>
                      <a:cxn ang="T109">
                        <a:pos x="T62" y="T63"/>
                      </a:cxn>
                      <a:cxn ang="T110">
                        <a:pos x="T64" y="T65"/>
                      </a:cxn>
                      <a:cxn ang="T111">
                        <a:pos x="T66" y="T67"/>
                      </a:cxn>
                      <a:cxn ang="T112">
                        <a:pos x="T68" y="T69"/>
                      </a:cxn>
                      <a:cxn ang="T113">
                        <a:pos x="T70" y="T71"/>
                      </a:cxn>
                      <a:cxn ang="T114">
                        <a:pos x="T72" y="T73"/>
                      </a:cxn>
                      <a:cxn ang="T115">
                        <a:pos x="T74" y="T75"/>
                      </a:cxn>
                      <a:cxn ang="T116">
                        <a:pos x="T76" y="T77"/>
                      </a:cxn>
                    </a:cxnLst>
                    <a:rect l="0" t="0" r="r" b="b"/>
                    <a:pathLst>
                      <a:path w="602" h="602">
                        <a:moveTo>
                          <a:pt x="297" y="601"/>
                        </a:moveTo>
                        <a:lnTo>
                          <a:pt x="297" y="601"/>
                        </a:lnTo>
                        <a:cubicBezTo>
                          <a:pt x="135" y="601"/>
                          <a:pt x="0" y="467"/>
                          <a:pt x="0" y="297"/>
                        </a:cubicBezTo>
                        <a:cubicBezTo>
                          <a:pt x="0" y="135"/>
                          <a:pt x="135" y="0"/>
                          <a:pt x="297" y="0"/>
                        </a:cubicBezTo>
                        <a:cubicBezTo>
                          <a:pt x="467" y="0"/>
                          <a:pt x="601" y="135"/>
                          <a:pt x="601" y="297"/>
                        </a:cubicBezTo>
                        <a:cubicBezTo>
                          <a:pt x="601" y="467"/>
                          <a:pt x="467" y="601"/>
                          <a:pt x="297" y="601"/>
                        </a:cubicBezTo>
                        <a:close/>
                        <a:moveTo>
                          <a:pt x="297" y="57"/>
                        </a:moveTo>
                        <a:lnTo>
                          <a:pt x="297" y="57"/>
                        </a:lnTo>
                        <a:cubicBezTo>
                          <a:pt x="163" y="57"/>
                          <a:pt x="57" y="163"/>
                          <a:pt x="57" y="297"/>
                        </a:cubicBezTo>
                        <a:cubicBezTo>
                          <a:pt x="57" y="431"/>
                          <a:pt x="163" y="544"/>
                          <a:pt x="297" y="544"/>
                        </a:cubicBezTo>
                        <a:cubicBezTo>
                          <a:pt x="431" y="544"/>
                          <a:pt x="544" y="431"/>
                          <a:pt x="544" y="297"/>
                        </a:cubicBezTo>
                        <a:cubicBezTo>
                          <a:pt x="544" y="163"/>
                          <a:pt x="431" y="57"/>
                          <a:pt x="297" y="57"/>
                        </a:cubicBezTo>
                        <a:close/>
                        <a:moveTo>
                          <a:pt x="431" y="241"/>
                        </a:moveTo>
                        <a:lnTo>
                          <a:pt x="431" y="241"/>
                        </a:lnTo>
                        <a:cubicBezTo>
                          <a:pt x="283" y="396"/>
                          <a:pt x="283" y="396"/>
                          <a:pt x="283" y="396"/>
                        </a:cubicBezTo>
                        <a:cubicBezTo>
                          <a:pt x="276" y="403"/>
                          <a:pt x="269" y="403"/>
                          <a:pt x="262" y="403"/>
                        </a:cubicBezTo>
                        <a:cubicBezTo>
                          <a:pt x="255" y="403"/>
                          <a:pt x="248" y="403"/>
                          <a:pt x="240" y="396"/>
                        </a:cubicBezTo>
                        <a:cubicBezTo>
                          <a:pt x="156" y="311"/>
                          <a:pt x="156" y="311"/>
                          <a:pt x="156" y="311"/>
                        </a:cubicBezTo>
                        <a:cubicBezTo>
                          <a:pt x="149" y="304"/>
                          <a:pt x="149" y="297"/>
                          <a:pt x="149" y="290"/>
                        </a:cubicBezTo>
                        <a:cubicBezTo>
                          <a:pt x="149" y="276"/>
                          <a:pt x="163" y="262"/>
                          <a:pt x="177" y="262"/>
                        </a:cubicBezTo>
                        <a:cubicBezTo>
                          <a:pt x="184" y="262"/>
                          <a:pt x="191" y="262"/>
                          <a:pt x="198" y="269"/>
                        </a:cubicBezTo>
                        <a:cubicBezTo>
                          <a:pt x="262" y="333"/>
                          <a:pt x="262" y="333"/>
                          <a:pt x="262" y="333"/>
                        </a:cubicBezTo>
                        <a:cubicBezTo>
                          <a:pt x="396" y="205"/>
                          <a:pt x="396" y="205"/>
                          <a:pt x="396" y="205"/>
                        </a:cubicBezTo>
                        <a:cubicBezTo>
                          <a:pt x="396" y="198"/>
                          <a:pt x="403" y="198"/>
                          <a:pt x="410" y="198"/>
                        </a:cubicBezTo>
                        <a:cubicBezTo>
                          <a:pt x="431" y="198"/>
                          <a:pt x="438" y="205"/>
                          <a:pt x="438" y="226"/>
                        </a:cubicBezTo>
                        <a:cubicBezTo>
                          <a:pt x="438" y="234"/>
                          <a:pt x="438" y="241"/>
                          <a:pt x="431" y="241"/>
                        </a:cubicBezTo>
                        <a:close/>
                        <a:moveTo>
                          <a:pt x="431" y="198"/>
                        </a:moveTo>
                        <a:lnTo>
                          <a:pt x="431" y="198"/>
                        </a:lnTo>
                        <a:close/>
                        <a:moveTo>
                          <a:pt x="198" y="431"/>
                        </a:moveTo>
                        <a:lnTo>
                          <a:pt x="198" y="431"/>
                        </a:lnTo>
                        <a:close/>
                        <a:moveTo>
                          <a:pt x="403" y="431"/>
                        </a:moveTo>
                        <a:lnTo>
                          <a:pt x="403" y="431"/>
                        </a:lnTo>
                        <a:close/>
                        <a:moveTo>
                          <a:pt x="431" y="403"/>
                        </a:moveTo>
                        <a:lnTo>
                          <a:pt x="431" y="403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en-US" sz="1100" b="1" dirty="0">
                      <a:solidFill>
                        <a:schemeClr val="bg1">
                          <a:lumMod val="65000"/>
                        </a:schemeClr>
                      </a:solidFill>
                      <a:latin typeface="Garamond" panose="02020404030301010803" pitchFamily="18" charset="0"/>
                      <a:cs typeface="Segoe UI" panose="020B0502040204020203" pitchFamily="34" charset="0"/>
                    </a:endParaRPr>
                  </a:p>
                </p:txBody>
              </p:sp>
            </p:grpSp>
            <p:grpSp>
              <p:nvGrpSpPr>
                <p:cNvPr id="50" name="Group 49">
                  <a:extLst>
                    <a:ext uri="{FF2B5EF4-FFF2-40B4-BE49-F238E27FC236}">
                      <a16:creationId xmlns:a16="http://schemas.microsoft.com/office/drawing/2014/main" id="{2455F97F-0A67-4725-8789-267910E69E7F}"/>
                    </a:ext>
                  </a:extLst>
                </p:cNvPr>
                <p:cNvGrpSpPr/>
                <p:nvPr/>
              </p:nvGrpSpPr>
              <p:grpSpPr>
                <a:xfrm>
                  <a:off x="7281566" y="6357843"/>
                  <a:ext cx="2006424" cy="1258634"/>
                  <a:chOff x="5601356" y="3336551"/>
                  <a:chExt cx="2006424" cy="1258634"/>
                </a:xfrm>
              </p:grpSpPr>
              <p:sp>
                <p:nvSpPr>
                  <p:cNvPr id="51" name="Rectangle 50">
                    <a:extLst>
                      <a:ext uri="{FF2B5EF4-FFF2-40B4-BE49-F238E27FC236}">
                        <a16:creationId xmlns:a16="http://schemas.microsoft.com/office/drawing/2014/main" id="{569086EA-D6DF-4F6B-971B-C64F76085A96}"/>
                      </a:ext>
                    </a:extLst>
                  </p:cNvPr>
                  <p:cNvSpPr/>
                  <p:nvPr/>
                </p:nvSpPr>
                <p:spPr>
                  <a:xfrm>
                    <a:off x="5811965" y="4190177"/>
                    <a:ext cx="1795815" cy="405008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ID" sz="1200" dirty="0">
                        <a:solidFill>
                          <a:schemeClr val="bg1"/>
                        </a:solidFill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rPr>
                      <a:t>Your Title Here</a:t>
                    </a:r>
                    <a:endParaRPr lang="id-ID" sz="1200" dirty="0">
                      <a:solidFill>
                        <a:schemeClr val="bg1"/>
                      </a:solidFill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endParaRPr>
                  </a:p>
                </p:txBody>
              </p:sp>
              <p:sp>
                <p:nvSpPr>
                  <p:cNvPr id="52" name="Freeform 118">
                    <a:extLst>
                      <a:ext uri="{FF2B5EF4-FFF2-40B4-BE49-F238E27FC236}">
                        <a16:creationId xmlns:a16="http://schemas.microsoft.com/office/drawing/2014/main" id="{6845890F-2EBC-41F4-A565-85A9DFB4E42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601356" y="4297323"/>
                    <a:ext cx="169121" cy="169119"/>
                  </a:xfrm>
                  <a:custGeom>
                    <a:avLst/>
                    <a:gdLst>
                      <a:gd name="T0" fmla="*/ 38763987 w 602"/>
                      <a:gd name="T1" fmla="*/ 78441997 h 602"/>
                      <a:gd name="T2" fmla="*/ 38763987 w 602"/>
                      <a:gd name="T3" fmla="*/ 78441997 h 602"/>
                      <a:gd name="T4" fmla="*/ 0 w 602"/>
                      <a:gd name="T5" fmla="*/ 38763987 h 602"/>
                      <a:gd name="T6" fmla="*/ 38763987 w 602"/>
                      <a:gd name="T7" fmla="*/ 0 h 602"/>
                      <a:gd name="T8" fmla="*/ 78441997 w 602"/>
                      <a:gd name="T9" fmla="*/ 38763987 h 602"/>
                      <a:gd name="T10" fmla="*/ 38763987 w 602"/>
                      <a:gd name="T11" fmla="*/ 78441997 h 602"/>
                      <a:gd name="T12" fmla="*/ 38763987 w 602"/>
                      <a:gd name="T13" fmla="*/ 7439717 h 602"/>
                      <a:gd name="T14" fmla="*/ 38763987 w 602"/>
                      <a:gd name="T15" fmla="*/ 7439717 h 602"/>
                      <a:gd name="T16" fmla="*/ 7439717 w 602"/>
                      <a:gd name="T17" fmla="*/ 38763987 h 602"/>
                      <a:gd name="T18" fmla="*/ 38763987 w 602"/>
                      <a:gd name="T19" fmla="*/ 71002280 h 602"/>
                      <a:gd name="T20" fmla="*/ 71002280 w 602"/>
                      <a:gd name="T21" fmla="*/ 38763987 h 602"/>
                      <a:gd name="T22" fmla="*/ 38763987 w 602"/>
                      <a:gd name="T23" fmla="*/ 7439717 h 602"/>
                      <a:gd name="T24" fmla="*/ 56253627 w 602"/>
                      <a:gd name="T25" fmla="*/ 31455051 h 602"/>
                      <a:gd name="T26" fmla="*/ 56253627 w 602"/>
                      <a:gd name="T27" fmla="*/ 31455051 h 602"/>
                      <a:gd name="T28" fmla="*/ 36937024 w 602"/>
                      <a:gd name="T29" fmla="*/ 51685677 h 602"/>
                      <a:gd name="T30" fmla="*/ 36937024 w 602"/>
                      <a:gd name="T31" fmla="*/ 51685677 h 602"/>
                      <a:gd name="T32" fmla="*/ 34196037 w 602"/>
                      <a:gd name="T33" fmla="*/ 52598978 h 602"/>
                      <a:gd name="T34" fmla="*/ 31324631 w 602"/>
                      <a:gd name="T35" fmla="*/ 51685677 h 602"/>
                      <a:gd name="T36" fmla="*/ 31324631 w 602"/>
                      <a:gd name="T37" fmla="*/ 51685677 h 602"/>
                      <a:gd name="T38" fmla="*/ 20361046 w 602"/>
                      <a:gd name="T39" fmla="*/ 40591311 h 602"/>
                      <a:gd name="T40" fmla="*/ 20361046 w 602"/>
                      <a:gd name="T41" fmla="*/ 40591311 h 602"/>
                      <a:gd name="T42" fmla="*/ 19447384 w 602"/>
                      <a:gd name="T43" fmla="*/ 37850325 h 602"/>
                      <a:gd name="T44" fmla="*/ 23102033 w 602"/>
                      <a:gd name="T45" fmla="*/ 34196037 h 602"/>
                      <a:gd name="T46" fmla="*/ 25842658 w 602"/>
                      <a:gd name="T47" fmla="*/ 35109700 h 602"/>
                      <a:gd name="T48" fmla="*/ 25842658 w 602"/>
                      <a:gd name="T49" fmla="*/ 35109700 h 602"/>
                      <a:gd name="T50" fmla="*/ 34196037 w 602"/>
                      <a:gd name="T51" fmla="*/ 43462718 h 602"/>
                      <a:gd name="T52" fmla="*/ 51685677 w 602"/>
                      <a:gd name="T53" fmla="*/ 26756320 h 602"/>
                      <a:gd name="T54" fmla="*/ 51685677 w 602"/>
                      <a:gd name="T55" fmla="*/ 26756320 h 602"/>
                      <a:gd name="T56" fmla="*/ 53512640 w 602"/>
                      <a:gd name="T57" fmla="*/ 25842658 h 602"/>
                      <a:gd name="T58" fmla="*/ 57167289 w 602"/>
                      <a:gd name="T59" fmla="*/ 29497307 h 602"/>
                      <a:gd name="T60" fmla="*/ 56253627 w 602"/>
                      <a:gd name="T61" fmla="*/ 31455051 h 602"/>
                      <a:gd name="T62" fmla="*/ 56253627 w 602"/>
                      <a:gd name="T63" fmla="*/ 25842658 h 602"/>
                      <a:gd name="T64" fmla="*/ 56253627 w 602"/>
                      <a:gd name="T65" fmla="*/ 25842658 h 602"/>
                      <a:gd name="T66" fmla="*/ 25842658 w 602"/>
                      <a:gd name="T67" fmla="*/ 56253627 h 602"/>
                      <a:gd name="T68" fmla="*/ 25842658 w 602"/>
                      <a:gd name="T69" fmla="*/ 56253627 h 602"/>
                      <a:gd name="T70" fmla="*/ 52598978 w 602"/>
                      <a:gd name="T71" fmla="*/ 56253627 h 602"/>
                      <a:gd name="T72" fmla="*/ 52598978 w 602"/>
                      <a:gd name="T73" fmla="*/ 56253627 h 602"/>
                      <a:gd name="T74" fmla="*/ 56253627 w 602"/>
                      <a:gd name="T75" fmla="*/ 52598978 h 602"/>
                      <a:gd name="T76" fmla="*/ 56253627 w 602"/>
                      <a:gd name="T77" fmla="*/ 52598978 h 602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</a:gdLst>
                    <a:ahLst/>
                    <a:cxnLst>
                      <a:cxn ang="T78">
                        <a:pos x="T0" y="T1"/>
                      </a:cxn>
                      <a:cxn ang="T79">
                        <a:pos x="T2" y="T3"/>
                      </a:cxn>
                      <a:cxn ang="T80">
                        <a:pos x="T4" y="T5"/>
                      </a:cxn>
                      <a:cxn ang="T81">
                        <a:pos x="T6" y="T7"/>
                      </a:cxn>
                      <a:cxn ang="T82">
                        <a:pos x="T8" y="T9"/>
                      </a:cxn>
                      <a:cxn ang="T83">
                        <a:pos x="T10" y="T11"/>
                      </a:cxn>
                      <a:cxn ang="T84">
                        <a:pos x="T12" y="T13"/>
                      </a:cxn>
                      <a:cxn ang="T85">
                        <a:pos x="T14" y="T15"/>
                      </a:cxn>
                      <a:cxn ang="T86">
                        <a:pos x="T16" y="T17"/>
                      </a:cxn>
                      <a:cxn ang="T87">
                        <a:pos x="T18" y="T19"/>
                      </a:cxn>
                      <a:cxn ang="T88">
                        <a:pos x="T20" y="T21"/>
                      </a:cxn>
                      <a:cxn ang="T89">
                        <a:pos x="T22" y="T23"/>
                      </a:cxn>
                      <a:cxn ang="T90">
                        <a:pos x="T24" y="T25"/>
                      </a:cxn>
                      <a:cxn ang="T91">
                        <a:pos x="T26" y="T27"/>
                      </a:cxn>
                      <a:cxn ang="T92">
                        <a:pos x="T28" y="T29"/>
                      </a:cxn>
                      <a:cxn ang="T93">
                        <a:pos x="T30" y="T31"/>
                      </a:cxn>
                      <a:cxn ang="T94">
                        <a:pos x="T32" y="T33"/>
                      </a:cxn>
                      <a:cxn ang="T95">
                        <a:pos x="T34" y="T35"/>
                      </a:cxn>
                      <a:cxn ang="T96">
                        <a:pos x="T36" y="T37"/>
                      </a:cxn>
                      <a:cxn ang="T97">
                        <a:pos x="T38" y="T39"/>
                      </a:cxn>
                      <a:cxn ang="T98">
                        <a:pos x="T40" y="T41"/>
                      </a:cxn>
                      <a:cxn ang="T99">
                        <a:pos x="T42" y="T43"/>
                      </a:cxn>
                      <a:cxn ang="T100">
                        <a:pos x="T44" y="T45"/>
                      </a:cxn>
                      <a:cxn ang="T101">
                        <a:pos x="T46" y="T47"/>
                      </a:cxn>
                      <a:cxn ang="T102">
                        <a:pos x="T48" y="T49"/>
                      </a:cxn>
                      <a:cxn ang="T103">
                        <a:pos x="T50" y="T51"/>
                      </a:cxn>
                      <a:cxn ang="T104">
                        <a:pos x="T52" y="T53"/>
                      </a:cxn>
                      <a:cxn ang="T105">
                        <a:pos x="T54" y="T55"/>
                      </a:cxn>
                      <a:cxn ang="T106">
                        <a:pos x="T56" y="T57"/>
                      </a:cxn>
                      <a:cxn ang="T107">
                        <a:pos x="T58" y="T59"/>
                      </a:cxn>
                      <a:cxn ang="T108">
                        <a:pos x="T60" y="T61"/>
                      </a:cxn>
                      <a:cxn ang="T109">
                        <a:pos x="T62" y="T63"/>
                      </a:cxn>
                      <a:cxn ang="T110">
                        <a:pos x="T64" y="T65"/>
                      </a:cxn>
                      <a:cxn ang="T111">
                        <a:pos x="T66" y="T67"/>
                      </a:cxn>
                      <a:cxn ang="T112">
                        <a:pos x="T68" y="T69"/>
                      </a:cxn>
                      <a:cxn ang="T113">
                        <a:pos x="T70" y="T71"/>
                      </a:cxn>
                      <a:cxn ang="T114">
                        <a:pos x="T72" y="T73"/>
                      </a:cxn>
                      <a:cxn ang="T115">
                        <a:pos x="T74" y="T75"/>
                      </a:cxn>
                      <a:cxn ang="T116">
                        <a:pos x="T76" y="T77"/>
                      </a:cxn>
                    </a:cxnLst>
                    <a:rect l="0" t="0" r="r" b="b"/>
                    <a:pathLst>
                      <a:path w="602" h="602">
                        <a:moveTo>
                          <a:pt x="297" y="601"/>
                        </a:moveTo>
                        <a:lnTo>
                          <a:pt x="297" y="601"/>
                        </a:lnTo>
                        <a:cubicBezTo>
                          <a:pt x="135" y="601"/>
                          <a:pt x="0" y="467"/>
                          <a:pt x="0" y="297"/>
                        </a:cubicBezTo>
                        <a:cubicBezTo>
                          <a:pt x="0" y="135"/>
                          <a:pt x="135" y="0"/>
                          <a:pt x="297" y="0"/>
                        </a:cubicBezTo>
                        <a:cubicBezTo>
                          <a:pt x="467" y="0"/>
                          <a:pt x="601" y="135"/>
                          <a:pt x="601" y="297"/>
                        </a:cubicBezTo>
                        <a:cubicBezTo>
                          <a:pt x="601" y="467"/>
                          <a:pt x="467" y="601"/>
                          <a:pt x="297" y="601"/>
                        </a:cubicBezTo>
                        <a:close/>
                        <a:moveTo>
                          <a:pt x="297" y="57"/>
                        </a:moveTo>
                        <a:lnTo>
                          <a:pt x="297" y="57"/>
                        </a:lnTo>
                        <a:cubicBezTo>
                          <a:pt x="163" y="57"/>
                          <a:pt x="57" y="163"/>
                          <a:pt x="57" y="297"/>
                        </a:cubicBezTo>
                        <a:cubicBezTo>
                          <a:pt x="57" y="431"/>
                          <a:pt x="163" y="544"/>
                          <a:pt x="297" y="544"/>
                        </a:cubicBezTo>
                        <a:cubicBezTo>
                          <a:pt x="431" y="544"/>
                          <a:pt x="544" y="431"/>
                          <a:pt x="544" y="297"/>
                        </a:cubicBezTo>
                        <a:cubicBezTo>
                          <a:pt x="544" y="163"/>
                          <a:pt x="431" y="57"/>
                          <a:pt x="297" y="57"/>
                        </a:cubicBezTo>
                        <a:close/>
                        <a:moveTo>
                          <a:pt x="431" y="241"/>
                        </a:moveTo>
                        <a:lnTo>
                          <a:pt x="431" y="241"/>
                        </a:lnTo>
                        <a:cubicBezTo>
                          <a:pt x="283" y="396"/>
                          <a:pt x="283" y="396"/>
                          <a:pt x="283" y="396"/>
                        </a:cubicBezTo>
                        <a:cubicBezTo>
                          <a:pt x="276" y="403"/>
                          <a:pt x="269" y="403"/>
                          <a:pt x="262" y="403"/>
                        </a:cubicBezTo>
                        <a:cubicBezTo>
                          <a:pt x="255" y="403"/>
                          <a:pt x="248" y="403"/>
                          <a:pt x="240" y="396"/>
                        </a:cubicBezTo>
                        <a:cubicBezTo>
                          <a:pt x="156" y="311"/>
                          <a:pt x="156" y="311"/>
                          <a:pt x="156" y="311"/>
                        </a:cubicBezTo>
                        <a:cubicBezTo>
                          <a:pt x="149" y="304"/>
                          <a:pt x="149" y="297"/>
                          <a:pt x="149" y="290"/>
                        </a:cubicBezTo>
                        <a:cubicBezTo>
                          <a:pt x="149" y="276"/>
                          <a:pt x="163" y="262"/>
                          <a:pt x="177" y="262"/>
                        </a:cubicBezTo>
                        <a:cubicBezTo>
                          <a:pt x="184" y="262"/>
                          <a:pt x="191" y="262"/>
                          <a:pt x="198" y="269"/>
                        </a:cubicBezTo>
                        <a:cubicBezTo>
                          <a:pt x="262" y="333"/>
                          <a:pt x="262" y="333"/>
                          <a:pt x="262" y="333"/>
                        </a:cubicBezTo>
                        <a:cubicBezTo>
                          <a:pt x="396" y="205"/>
                          <a:pt x="396" y="205"/>
                          <a:pt x="396" y="205"/>
                        </a:cubicBezTo>
                        <a:cubicBezTo>
                          <a:pt x="396" y="198"/>
                          <a:pt x="403" y="198"/>
                          <a:pt x="410" y="198"/>
                        </a:cubicBezTo>
                        <a:cubicBezTo>
                          <a:pt x="431" y="198"/>
                          <a:pt x="438" y="205"/>
                          <a:pt x="438" y="226"/>
                        </a:cubicBezTo>
                        <a:cubicBezTo>
                          <a:pt x="438" y="234"/>
                          <a:pt x="438" y="241"/>
                          <a:pt x="431" y="241"/>
                        </a:cubicBezTo>
                        <a:close/>
                        <a:moveTo>
                          <a:pt x="431" y="198"/>
                        </a:moveTo>
                        <a:lnTo>
                          <a:pt x="431" y="198"/>
                        </a:lnTo>
                        <a:close/>
                        <a:moveTo>
                          <a:pt x="198" y="431"/>
                        </a:moveTo>
                        <a:lnTo>
                          <a:pt x="198" y="431"/>
                        </a:lnTo>
                        <a:close/>
                        <a:moveTo>
                          <a:pt x="403" y="431"/>
                        </a:moveTo>
                        <a:lnTo>
                          <a:pt x="403" y="431"/>
                        </a:lnTo>
                        <a:close/>
                        <a:moveTo>
                          <a:pt x="431" y="403"/>
                        </a:moveTo>
                        <a:lnTo>
                          <a:pt x="431" y="403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en-US" sz="1100" b="1" dirty="0">
                      <a:solidFill>
                        <a:schemeClr val="bg1">
                          <a:lumMod val="65000"/>
                        </a:schemeClr>
                      </a:solidFill>
                      <a:latin typeface="Garamond" panose="02020404030301010803" pitchFamily="18" charset="0"/>
                      <a:cs typeface="Segoe UI" panose="020B0502040204020203" pitchFamily="34" charset="0"/>
                    </a:endParaRPr>
                  </a:p>
                </p:txBody>
              </p:sp>
              <p:sp>
                <p:nvSpPr>
                  <p:cNvPr id="53" name="Rectangle 52">
                    <a:extLst>
                      <a:ext uri="{FF2B5EF4-FFF2-40B4-BE49-F238E27FC236}">
                        <a16:creationId xmlns:a16="http://schemas.microsoft.com/office/drawing/2014/main" id="{F3EED846-9573-4B12-AA20-CE821FFFEB50}"/>
                      </a:ext>
                    </a:extLst>
                  </p:cNvPr>
                  <p:cNvSpPr/>
                  <p:nvPr/>
                </p:nvSpPr>
                <p:spPr>
                  <a:xfrm>
                    <a:off x="5811965" y="3336551"/>
                    <a:ext cx="1795814" cy="405008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ID" sz="1200" dirty="0">
                        <a:solidFill>
                          <a:schemeClr val="bg1"/>
                        </a:solidFill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rPr>
                      <a:t>Your Title Here</a:t>
                    </a:r>
                    <a:endParaRPr lang="id-ID" sz="1200" dirty="0">
                      <a:solidFill>
                        <a:schemeClr val="bg1"/>
                      </a:solidFill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endParaRPr>
                  </a:p>
                </p:txBody>
              </p:sp>
              <p:sp>
                <p:nvSpPr>
                  <p:cNvPr id="54" name="Freeform 118">
                    <a:extLst>
                      <a:ext uri="{FF2B5EF4-FFF2-40B4-BE49-F238E27FC236}">
                        <a16:creationId xmlns:a16="http://schemas.microsoft.com/office/drawing/2014/main" id="{19B2D43D-DE31-4B4E-8003-0565D5DCA17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601356" y="3443696"/>
                    <a:ext cx="169121" cy="169119"/>
                  </a:xfrm>
                  <a:custGeom>
                    <a:avLst/>
                    <a:gdLst>
                      <a:gd name="T0" fmla="*/ 38763987 w 602"/>
                      <a:gd name="T1" fmla="*/ 78441997 h 602"/>
                      <a:gd name="T2" fmla="*/ 38763987 w 602"/>
                      <a:gd name="T3" fmla="*/ 78441997 h 602"/>
                      <a:gd name="T4" fmla="*/ 0 w 602"/>
                      <a:gd name="T5" fmla="*/ 38763987 h 602"/>
                      <a:gd name="T6" fmla="*/ 38763987 w 602"/>
                      <a:gd name="T7" fmla="*/ 0 h 602"/>
                      <a:gd name="T8" fmla="*/ 78441997 w 602"/>
                      <a:gd name="T9" fmla="*/ 38763987 h 602"/>
                      <a:gd name="T10" fmla="*/ 38763987 w 602"/>
                      <a:gd name="T11" fmla="*/ 78441997 h 602"/>
                      <a:gd name="T12" fmla="*/ 38763987 w 602"/>
                      <a:gd name="T13" fmla="*/ 7439717 h 602"/>
                      <a:gd name="T14" fmla="*/ 38763987 w 602"/>
                      <a:gd name="T15" fmla="*/ 7439717 h 602"/>
                      <a:gd name="T16" fmla="*/ 7439717 w 602"/>
                      <a:gd name="T17" fmla="*/ 38763987 h 602"/>
                      <a:gd name="T18" fmla="*/ 38763987 w 602"/>
                      <a:gd name="T19" fmla="*/ 71002280 h 602"/>
                      <a:gd name="T20" fmla="*/ 71002280 w 602"/>
                      <a:gd name="T21" fmla="*/ 38763987 h 602"/>
                      <a:gd name="T22" fmla="*/ 38763987 w 602"/>
                      <a:gd name="T23" fmla="*/ 7439717 h 602"/>
                      <a:gd name="T24" fmla="*/ 56253627 w 602"/>
                      <a:gd name="T25" fmla="*/ 31455051 h 602"/>
                      <a:gd name="T26" fmla="*/ 56253627 w 602"/>
                      <a:gd name="T27" fmla="*/ 31455051 h 602"/>
                      <a:gd name="T28" fmla="*/ 36937024 w 602"/>
                      <a:gd name="T29" fmla="*/ 51685677 h 602"/>
                      <a:gd name="T30" fmla="*/ 36937024 w 602"/>
                      <a:gd name="T31" fmla="*/ 51685677 h 602"/>
                      <a:gd name="T32" fmla="*/ 34196037 w 602"/>
                      <a:gd name="T33" fmla="*/ 52598978 h 602"/>
                      <a:gd name="T34" fmla="*/ 31324631 w 602"/>
                      <a:gd name="T35" fmla="*/ 51685677 h 602"/>
                      <a:gd name="T36" fmla="*/ 31324631 w 602"/>
                      <a:gd name="T37" fmla="*/ 51685677 h 602"/>
                      <a:gd name="T38" fmla="*/ 20361046 w 602"/>
                      <a:gd name="T39" fmla="*/ 40591311 h 602"/>
                      <a:gd name="T40" fmla="*/ 20361046 w 602"/>
                      <a:gd name="T41" fmla="*/ 40591311 h 602"/>
                      <a:gd name="T42" fmla="*/ 19447384 w 602"/>
                      <a:gd name="T43" fmla="*/ 37850325 h 602"/>
                      <a:gd name="T44" fmla="*/ 23102033 w 602"/>
                      <a:gd name="T45" fmla="*/ 34196037 h 602"/>
                      <a:gd name="T46" fmla="*/ 25842658 w 602"/>
                      <a:gd name="T47" fmla="*/ 35109700 h 602"/>
                      <a:gd name="T48" fmla="*/ 25842658 w 602"/>
                      <a:gd name="T49" fmla="*/ 35109700 h 602"/>
                      <a:gd name="T50" fmla="*/ 34196037 w 602"/>
                      <a:gd name="T51" fmla="*/ 43462718 h 602"/>
                      <a:gd name="T52" fmla="*/ 51685677 w 602"/>
                      <a:gd name="T53" fmla="*/ 26756320 h 602"/>
                      <a:gd name="T54" fmla="*/ 51685677 w 602"/>
                      <a:gd name="T55" fmla="*/ 26756320 h 602"/>
                      <a:gd name="T56" fmla="*/ 53512640 w 602"/>
                      <a:gd name="T57" fmla="*/ 25842658 h 602"/>
                      <a:gd name="T58" fmla="*/ 57167289 w 602"/>
                      <a:gd name="T59" fmla="*/ 29497307 h 602"/>
                      <a:gd name="T60" fmla="*/ 56253627 w 602"/>
                      <a:gd name="T61" fmla="*/ 31455051 h 602"/>
                      <a:gd name="T62" fmla="*/ 56253627 w 602"/>
                      <a:gd name="T63" fmla="*/ 25842658 h 602"/>
                      <a:gd name="T64" fmla="*/ 56253627 w 602"/>
                      <a:gd name="T65" fmla="*/ 25842658 h 602"/>
                      <a:gd name="T66" fmla="*/ 25842658 w 602"/>
                      <a:gd name="T67" fmla="*/ 56253627 h 602"/>
                      <a:gd name="T68" fmla="*/ 25842658 w 602"/>
                      <a:gd name="T69" fmla="*/ 56253627 h 602"/>
                      <a:gd name="T70" fmla="*/ 52598978 w 602"/>
                      <a:gd name="T71" fmla="*/ 56253627 h 602"/>
                      <a:gd name="T72" fmla="*/ 52598978 w 602"/>
                      <a:gd name="T73" fmla="*/ 56253627 h 602"/>
                      <a:gd name="T74" fmla="*/ 56253627 w 602"/>
                      <a:gd name="T75" fmla="*/ 52598978 h 602"/>
                      <a:gd name="T76" fmla="*/ 56253627 w 602"/>
                      <a:gd name="T77" fmla="*/ 52598978 h 602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</a:gdLst>
                    <a:ahLst/>
                    <a:cxnLst>
                      <a:cxn ang="T78">
                        <a:pos x="T0" y="T1"/>
                      </a:cxn>
                      <a:cxn ang="T79">
                        <a:pos x="T2" y="T3"/>
                      </a:cxn>
                      <a:cxn ang="T80">
                        <a:pos x="T4" y="T5"/>
                      </a:cxn>
                      <a:cxn ang="T81">
                        <a:pos x="T6" y="T7"/>
                      </a:cxn>
                      <a:cxn ang="T82">
                        <a:pos x="T8" y="T9"/>
                      </a:cxn>
                      <a:cxn ang="T83">
                        <a:pos x="T10" y="T11"/>
                      </a:cxn>
                      <a:cxn ang="T84">
                        <a:pos x="T12" y="T13"/>
                      </a:cxn>
                      <a:cxn ang="T85">
                        <a:pos x="T14" y="T15"/>
                      </a:cxn>
                      <a:cxn ang="T86">
                        <a:pos x="T16" y="T17"/>
                      </a:cxn>
                      <a:cxn ang="T87">
                        <a:pos x="T18" y="T19"/>
                      </a:cxn>
                      <a:cxn ang="T88">
                        <a:pos x="T20" y="T21"/>
                      </a:cxn>
                      <a:cxn ang="T89">
                        <a:pos x="T22" y="T23"/>
                      </a:cxn>
                      <a:cxn ang="T90">
                        <a:pos x="T24" y="T25"/>
                      </a:cxn>
                      <a:cxn ang="T91">
                        <a:pos x="T26" y="T27"/>
                      </a:cxn>
                      <a:cxn ang="T92">
                        <a:pos x="T28" y="T29"/>
                      </a:cxn>
                      <a:cxn ang="T93">
                        <a:pos x="T30" y="T31"/>
                      </a:cxn>
                      <a:cxn ang="T94">
                        <a:pos x="T32" y="T33"/>
                      </a:cxn>
                      <a:cxn ang="T95">
                        <a:pos x="T34" y="T35"/>
                      </a:cxn>
                      <a:cxn ang="T96">
                        <a:pos x="T36" y="T37"/>
                      </a:cxn>
                      <a:cxn ang="T97">
                        <a:pos x="T38" y="T39"/>
                      </a:cxn>
                      <a:cxn ang="T98">
                        <a:pos x="T40" y="T41"/>
                      </a:cxn>
                      <a:cxn ang="T99">
                        <a:pos x="T42" y="T43"/>
                      </a:cxn>
                      <a:cxn ang="T100">
                        <a:pos x="T44" y="T45"/>
                      </a:cxn>
                      <a:cxn ang="T101">
                        <a:pos x="T46" y="T47"/>
                      </a:cxn>
                      <a:cxn ang="T102">
                        <a:pos x="T48" y="T49"/>
                      </a:cxn>
                      <a:cxn ang="T103">
                        <a:pos x="T50" y="T51"/>
                      </a:cxn>
                      <a:cxn ang="T104">
                        <a:pos x="T52" y="T53"/>
                      </a:cxn>
                      <a:cxn ang="T105">
                        <a:pos x="T54" y="T55"/>
                      </a:cxn>
                      <a:cxn ang="T106">
                        <a:pos x="T56" y="T57"/>
                      </a:cxn>
                      <a:cxn ang="T107">
                        <a:pos x="T58" y="T59"/>
                      </a:cxn>
                      <a:cxn ang="T108">
                        <a:pos x="T60" y="T61"/>
                      </a:cxn>
                      <a:cxn ang="T109">
                        <a:pos x="T62" y="T63"/>
                      </a:cxn>
                      <a:cxn ang="T110">
                        <a:pos x="T64" y="T65"/>
                      </a:cxn>
                      <a:cxn ang="T111">
                        <a:pos x="T66" y="T67"/>
                      </a:cxn>
                      <a:cxn ang="T112">
                        <a:pos x="T68" y="T69"/>
                      </a:cxn>
                      <a:cxn ang="T113">
                        <a:pos x="T70" y="T71"/>
                      </a:cxn>
                      <a:cxn ang="T114">
                        <a:pos x="T72" y="T73"/>
                      </a:cxn>
                      <a:cxn ang="T115">
                        <a:pos x="T74" y="T75"/>
                      </a:cxn>
                      <a:cxn ang="T116">
                        <a:pos x="T76" y="T77"/>
                      </a:cxn>
                    </a:cxnLst>
                    <a:rect l="0" t="0" r="r" b="b"/>
                    <a:pathLst>
                      <a:path w="602" h="602">
                        <a:moveTo>
                          <a:pt x="297" y="601"/>
                        </a:moveTo>
                        <a:lnTo>
                          <a:pt x="297" y="601"/>
                        </a:lnTo>
                        <a:cubicBezTo>
                          <a:pt x="135" y="601"/>
                          <a:pt x="0" y="467"/>
                          <a:pt x="0" y="297"/>
                        </a:cubicBezTo>
                        <a:cubicBezTo>
                          <a:pt x="0" y="135"/>
                          <a:pt x="135" y="0"/>
                          <a:pt x="297" y="0"/>
                        </a:cubicBezTo>
                        <a:cubicBezTo>
                          <a:pt x="467" y="0"/>
                          <a:pt x="601" y="135"/>
                          <a:pt x="601" y="297"/>
                        </a:cubicBezTo>
                        <a:cubicBezTo>
                          <a:pt x="601" y="467"/>
                          <a:pt x="467" y="601"/>
                          <a:pt x="297" y="601"/>
                        </a:cubicBezTo>
                        <a:close/>
                        <a:moveTo>
                          <a:pt x="297" y="57"/>
                        </a:moveTo>
                        <a:lnTo>
                          <a:pt x="297" y="57"/>
                        </a:lnTo>
                        <a:cubicBezTo>
                          <a:pt x="163" y="57"/>
                          <a:pt x="57" y="163"/>
                          <a:pt x="57" y="297"/>
                        </a:cubicBezTo>
                        <a:cubicBezTo>
                          <a:pt x="57" y="431"/>
                          <a:pt x="163" y="544"/>
                          <a:pt x="297" y="544"/>
                        </a:cubicBezTo>
                        <a:cubicBezTo>
                          <a:pt x="431" y="544"/>
                          <a:pt x="544" y="431"/>
                          <a:pt x="544" y="297"/>
                        </a:cubicBezTo>
                        <a:cubicBezTo>
                          <a:pt x="544" y="163"/>
                          <a:pt x="431" y="57"/>
                          <a:pt x="297" y="57"/>
                        </a:cubicBezTo>
                        <a:close/>
                        <a:moveTo>
                          <a:pt x="431" y="241"/>
                        </a:moveTo>
                        <a:lnTo>
                          <a:pt x="431" y="241"/>
                        </a:lnTo>
                        <a:cubicBezTo>
                          <a:pt x="283" y="396"/>
                          <a:pt x="283" y="396"/>
                          <a:pt x="283" y="396"/>
                        </a:cubicBezTo>
                        <a:cubicBezTo>
                          <a:pt x="276" y="403"/>
                          <a:pt x="269" y="403"/>
                          <a:pt x="262" y="403"/>
                        </a:cubicBezTo>
                        <a:cubicBezTo>
                          <a:pt x="255" y="403"/>
                          <a:pt x="248" y="403"/>
                          <a:pt x="240" y="396"/>
                        </a:cubicBezTo>
                        <a:cubicBezTo>
                          <a:pt x="156" y="311"/>
                          <a:pt x="156" y="311"/>
                          <a:pt x="156" y="311"/>
                        </a:cubicBezTo>
                        <a:cubicBezTo>
                          <a:pt x="149" y="304"/>
                          <a:pt x="149" y="297"/>
                          <a:pt x="149" y="290"/>
                        </a:cubicBezTo>
                        <a:cubicBezTo>
                          <a:pt x="149" y="276"/>
                          <a:pt x="163" y="262"/>
                          <a:pt x="177" y="262"/>
                        </a:cubicBezTo>
                        <a:cubicBezTo>
                          <a:pt x="184" y="262"/>
                          <a:pt x="191" y="262"/>
                          <a:pt x="198" y="269"/>
                        </a:cubicBezTo>
                        <a:cubicBezTo>
                          <a:pt x="262" y="333"/>
                          <a:pt x="262" y="333"/>
                          <a:pt x="262" y="333"/>
                        </a:cubicBezTo>
                        <a:cubicBezTo>
                          <a:pt x="396" y="205"/>
                          <a:pt x="396" y="205"/>
                          <a:pt x="396" y="205"/>
                        </a:cubicBezTo>
                        <a:cubicBezTo>
                          <a:pt x="396" y="198"/>
                          <a:pt x="403" y="198"/>
                          <a:pt x="410" y="198"/>
                        </a:cubicBezTo>
                        <a:cubicBezTo>
                          <a:pt x="431" y="198"/>
                          <a:pt x="438" y="205"/>
                          <a:pt x="438" y="226"/>
                        </a:cubicBezTo>
                        <a:cubicBezTo>
                          <a:pt x="438" y="234"/>
                          <a:pt x="438" y="241"/>
                          <a:pt x="431" y="241"/>
                        </a:cubicBezTo>
                        <a:close/>
                        <a:moveTo>
                          <a:pt x="431" y="198"/>
                        </a:moveTo>
                        <a:lnTo>
                          <a:pt x="431" y="198"/>
                        </a:lnTo>
                        <a:close/>
                        <a:moveTo>
                          <a:pt x="198" y="431"/>
                        </a:moveTo>
                        <a:lnTo>
                          <a:pt x="198" y="431"/>
                        </a:lnTo>
                        <a:close/>
                        <a:moveTo>
                          <a:pt x="403" y="431"/>
                        </a:moveTo>
                        <a:lnTo>
                          <a:pt x="403" y="431"/>
                        </a:lnTo>
                        <a:close/>
                        <a:moveTo>
                          <a:pt x="431" y="403"/>
                        </a:moveTo>
                        <a:lnTo>
                          <a:pt x="431" y="403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en-US" sz="1100" b="1" dirty="0">
                      <a:solidFill>
                        <a:schemeClr val="bg1">
                          <a:lumMod val="65000"/>
                        </a:schemeClr>
                      </a:solidFill>
                      <a:latin typeface="Garamond" panose="02020404030301010803" pitchFamily="18" charset="0"/>
                      <a:cs typeface="Segoe UI" panose="020B0502040204020203" pitchFamily="34" charset="0"/>
                    </a:endParaRPr>
                  </a:p>
                </p:txBody>
              </p:sp>
            </p:grpSp>
          </p:grpSp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BABCCEE9-A6F6-436C-BADD-1733D5E622D2}"/>
                  </a:ext>
                </a:extLst>
              </p:cNvPr>
              <p:cNvSpPr/>
              <p:nvPr/>
            </p:nvSpPr>
            <p:spPr>
              <a:xfrm>
                <a:off x="4184494" y="6037600"/>
                <a:ext cx="2741608" cy="95139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id-ID" sz="3200" dirty="0">
                    <a:solidFill>
                      <a:schemeClr val="bg1"/>
                    </a:solidFill>
                    <a:latin typeface="Garamond" panose="02020404030301010803" pitchFamily="18" charset="0"/>
                    <a:ea typeface="Roboto Condensed" panose="02000000000000000000" pitchFamily="2" charset="0"/>
                    <a:cs typeface="Segoe UI" panose="020B0502040204020203" pitchFamily="34" charset="0"/>
                  </a:rPr>
                  <a:t>$</a:t>
                </a:r>
                <a:r>
                  <a:rPr lang="en-US" sz="3200" dirty="0">
                    <a:solidFill>
                      <a:schemeClr val="bg1"/>
                    </a:solidFill>
                    <a:latin typeface="Garamond" panose="02020404030301010803" pitchFamily="18" charset="0"/>
                    <a:ea typeface="Roboto Condensed" panose="02000000000000000000" pitchFamily="2" charset="0"/>
                    <a:cs typeface="Segoe UI" panose="020B0502040204020203" pitchFamily="34" charset="0"/>
                  </a:rPr>
                  <a:t>59</a:t>
                </a:r>
                <a:r>
                  <a:rPr lang="id-ID" sz="3200" dirty="0">
                    <a:solidFill>
                      <a:schemeClr val="bg1"/>
                    </a:solidFill>
                    <a:latin typeface="Garamond" panose="02020404030301010803" pitchFamily="18" charset="0"/>
                    <a:ea typeface="Roboto Condensed" panose="02000000000000000000" pitchFamily="2" charset="0"/>
                    <a:cs typeface="Segoe UI" panose="020B0502040204020203" pitchFamily="34" charset="0"/>
                  </a:rPr>
                  <a:t>,</a:t>
                </a:r>
                <a:r>
                  <a:rPr lang="en-US" sz="3200" dirty="0">
                    <a:solidFill>
                      <a:schemeClr val="bg1"/>
                    </a:solidFill>
                    <a:latin typeface="Garamond" panose="02020404030301010803" pitchFamily="18" charset="0"/>
                    <a:ea typeface="Roboto Condensed" panose="02000000000000000000" pitchFamily="2" charset="0"/>
                    <a:cs typeface="Segoe UI" panose="020B0502040204020203" pitchFamily="34" charset="0"/>
                  </a:rPr>
                  <a:t>99</a:t>
                </a:r>
              </a:p>
            </p:txBody>
          </p:sp>
        </p:grpSp>
      </p:grpSp>
      <p:sp>
        <p:nvSpPr>
          <p:cNvPr id="59" name="Rectangle 58">
            <a:extLst>
              <a:ext uri="{FF2B5EF4-FFF2-40B4-BE49-F238E27FC236}">
                <a16:creationId xmlns:a16="http://schemas.microsoft.com/office/drawing/2014/main" id="{AA126543-0258-41EF-BD1B-2520FCB7400C}"/>
              </a:ext>
            </a:extLst>
          </p:cNvPr>
          <p:cNvSpPr/>
          <p:nvPr/>
        </p:nvSpPr>
        <p:spPr>
          <a:xfrm>
            <a:off x="2410387" y="4852497"/>
            <a:ext cx="17710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sz="1200" dirty="0">
                <a:solidFill>
                  <a:schemeClr val="bg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 </a:t>
            </a:r>
            <a:r>
              <a:rPr lang="en-ID" sz="1200" dirty="0" err="1">
                <a:solidFill>
                  <a:schemeClr val="bg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dolor</a:t>
            </a:r>
            <a:r>
              <a:rPr lang="en-ID" sz="1200" dirty="0">
                <a:solidFill>
                  <a:schemeClr val="bg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sit </a:t>
            </a:r>
            <a:r>
              <a:rPr lang="en-ID" sz="1200" dirty="0" err="1">
                <a:solidFill>
                  <a:schemeClr val="bg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amet</a:t>
            </a:r>
            <a:r>
              <a:rPr lang="en-ID" sz="1200" dirty="0">
                <a:solidFill>
                  <a:schemeClr val="bg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bg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consectetuer</a:t>
            </a:r>
            <a:r>
              <a:rPr lang="en-ID" sz="1200" dirty="0">
                <a:solidFill>
                  <a:schemeClr val="bg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adipiscing</a:t>
            </a:r>
            <a:r>
              <a:rPr lang="en-ID" sz="1200" dirty="0">
                <a:solidFill>
                  <a:schemeClr val="bg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elit</a:t>
            </a:r>
            <a:r>
              <a:rPr lang="en-ID" sz="1200" dirty="0">
                <a:solidFill>
                  <a:schemeClr val="bg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.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4131EFCB-B515-4C66-8363-6F8B6F9D7F37}"/>
              </a:ext>
            </a:extLst>
          </p:cNvPr>
          <p:cNvSpPr/>
          <p:nvPr/>
        </p:nvSpPr>
        <p:spPr>
          <a:xfrm>
            <a:off x="5210470" y="4948686"/>
            <a:ext cx="17710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sz="1200" dirty="0">
                <a:solidFill>
                  <a:schemeClr val="bg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 </a:t>
            </a:r>
            <a:r>
              <a:rPr lang="en-ID" sz="1200" dirty="0" err="1">
                <a:solidFill>
                  <a:schemeClr val="bg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dolor</a:t>
            </a:r>
            <a:r>
              <a:rPr lang="en-ID" sz="1200" dirty="0">
                <a:solidFill>
                  <a:schemeClr val="bg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sit </a:t>
            </a:r>
            <a:r>
              <a:rPr lang="en-ID" sz="1200" dirty="0" err="1">
                <a:solidFill>
                  <a:schemeClr val="bg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amet</a:t>
            </a:r>
            <a:r>
              <a:rPr lang="en-ID" sz="1200" dirty="0">
                <a:solidFill>
                  <a:schemeClr val="bg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bg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consectetuer</a:t>
            </a:r>
            <a:r>
              <a:rPr lang="en-ID" sz="1200" dirty="0">
                <a:solidFill>
                  <a:schemeClr val="bg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adipiscing</a:t>
            </a:r>
            <a:r>
              <a:rPr lang="en-ID" sz="1200" dirty="0">
                <a:solidFill>
                  <a:schemeClr val="bg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elit</a:t>
            </a:r>
            <a:r>
              <a:rPr lang="en-ID" sz="1200" dirty="0">
                <a:solidFill>
                  <a:schemeClr val="bg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.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1AE61B73-09BE-42FD-91FE-270E04663652}"/>
              </a:ext>
            </a:extLst>
          </p:cNvPr>
          <p:cNvSpPr/>
          <p:nvPr/>
        </p:nvSpPr>
        <p:spPr>
          <a:xfrm>
            <a:off x="8007426" y="4830400"/>
            <a:ext cx="17710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sz="1200" dirty="0">
                <a:solidFill>
                  <a:schemeClr val="bg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 </a:t>
            </a:r>
            <a:r>
              <a:rPr lang="en-ID" sz="1200" dirty="0" err="1">
                <a:solidFill>
                  <a:schemeClr val="bg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dolor</a:t>
            </a:r>
            <a:r>
              <a:rPr lang="en-ID" sz="1200" dirty="0">
                <a:solidFill>
                  <a:schemeClr val="bg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sit </a:t>
            </a:r>
            <a:r>
              <a:rPr lang="en-ID" sz="1200" dirty="0" err="1">
                <a:solidFill>
                  <a:schemeClr val="bg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amet</a:t>
            </a:r>
            <a:r>
              <a:rPr lang="en-ID" sz="1200" dirty="0">
                <a:solidFill>
                  <a:schemeClr val="bg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bg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consectetuer</a:t>
            </a:r>
            <a:r>
              <a:rPr lang="en-ID" sz="1200" dirty="0">
                <a:solidFill>
                  <a:schemeClr val="bg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adipiscing</a:t>
            </a:r>
            <a:r>
              <a:rPr lang="en-ID" sz="1200" dirty="0">
                <a:solidFill>
                  <a:schemeClr val="bg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elit</a:t>
            </a:r>
            <a:r>
              <a:rPr lang="en-ID" sz="1200" dirty="0">
                <a:solidFill>
                  <a:schemeClr val="bg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.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DA8C3BC2-C85D-43B1-8013-0839637B35CB}"/>
              </a:ext>
            </a:extLst>
          </p:cNvPr>
          <p:cNvSpPr txBox="1"/>
          <p:nvPr/>
        </p:nvSpPr>
        <p:spPr>
          <a:xfrm>
            <a:off x="3182429" y="787696"/>
            <a:ext cx="58271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spc="6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OUR SERVICE</a:t>
            </a:r>
          </a:p>
        </p:txBody>
      </p:sp>
    </p:spTree>
    <p:extLst>
      <p:ext uri="{BB962C8B-B14F-4D97-AF65-F5344CB8AC3E}">
        <p14:creationId xmlns:p14="http://schemas.microsoft.com/office/powerpoint/2010/main" val="198266723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>
            <a:extLst>
              <a:ext uri="{FF2B5EF4-FFF2-40B4-BE49-F238E27FC236}">
                <a16:creationId xmlns:a16="http://schemas.microsoft.com/office/drawing/2014/main" id="{CDA46CCA-0122-484E-89B2-01D9B6548AA4}"/>
              </a:ext>
            </a:extLst>
          </p:cNvPr>
          <p:cNvSpPr/>
          <p:nvPr/>
        </p:nvSpPr>
        <p:spPr>
          <a:xfrm flipH="1">
            <a:off x="2987899" y="0"/>
            <a:ext cx="9204100" cy="6967469"/>
          </a:xfrm>
          <a:prstGeom prst="rtTriangl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D2FC242-CC75-40A3-BB28-0AA221678D47}"/>
              </a:ext>
            </a:extLst>
          </p:cNvPr>
          <p:cNvGrpSpPr/>
          <p:nvPr/>
        </p:nvGrpSpPr>
        <p:grpSpPr>
          <a:xfrm>
            <a:off x="5166224" y="893618"/>
            <a:ext cx="6126751" cy="5070764"/>
            <a:chOff x="2961831" y="893618"/>
            <a:chExt cx="6268337" cy="5070764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8AFE68AF-1CF0-43E3-B5F1-C9378B637C9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61831" y="1541318"/>
              <a:ext cx="2046940" cy="37753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6C7C575-D098-4A44-9500-22A8301E843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83228" y="1541318"/>
              <a:ext cx="2046940" cy="37753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28CABAEF-E906-4925-ACC5-328C49708F2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21357" y="893618"/>
              <a:ext cx="2749285" cy="50707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28380BDB-527E-4BD2-9FB9-84004D187591}"/>
              </a:ext>
            </a:extLst>
          </p:cNvPr>
          <p:cNvSpPr txBox="1"/>
          <p:nvPr/>
        </p:nvSpPr>
        <p:spPr>
          <a:xfrm>
            <a:off x="630688" y="1541318"/>
            <a:ext cx="39762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spc="6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FEATURE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1A59AD7-0F8E-4477-AC3C-F2CF6F1883DF}"/>
              </a:ext>
            </a:extLst>
          </p:cNvPr>
          <p:cNvSpPr/>
          <p:nvPr/>
        </p:nvSpPr>
        <p:spPr>
          <a:xfrm>
            <a:off x="630689" y="3077769"/>
            <a:ext cx="3976238" cy="640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7A351E9-AB8F-49AB-A23F-0F77908ED0FF}"/>
              </a:ext>
            </a:extLst>
          </p:cNvPr>
          <p:cNvSpPr/>
          <p:nvPr/>
        </p:nvSpPr>
        <p:spPr>
          <a:xfrm>
            <a:off x="630688" y="2603049"/>
            <a:ext cx="27327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  <p:sp>
        <p:nvSpPr>
          <p:cNvPr id="23" name="Freeform 112">
            <a:extLst>
              <a:ext uri="{FF2B5EF4-FFF2-40B4-BE49-F238E27FC236}">
                <a16:creationId xmlns:a16="http://schemas.microsoft.com/office/drawing/2014/main" id="{FA6EDF52-691A-4256-903A-636C6B0D23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4807" y="4040215"/>
            <a:ext cx="368436" cy="371145"/>
          </a:xfrm>
          <a:custGeom>
            <a:avLst/>
            <a:gdLst>
              <a:gd name="T0" fmla="*/ 38327818 w 601"/>
              <a:gd name="T1" fmla="*/ 78441997 h 602"/>
              <a:gd name="T2" fmla="*/ 38327818 w 601"/>
              <a:gd name="T3" fmla="*/ 78441997 h 602"/>
              <a:gd name="T4" fmla="*/ 0 w 601"/>
              <a:gd name="T5" fmla="*/ 38763987 h 602"/>
              <a:gd name="T6" fmla="*/ 38327818 w 601"/>
              <a:gd name="T7" fmla="*/ 0 h 602"/>
              <a:gd name="T8" fmla="*/ 77429787 w 601"/>
              <a:gd name="T9" fmla="*/ 38763987 h 602"/>
              <a:gd name="T10" fmla="*/ 38327818 w 601"/>
              <a:gd name="T11" fmla="*/ 78441997 h 602"/>
              <a:gd name="T12" fmla="*/ 38327818 w 601"/>
              <a:gd name="T13" fmla="*/ 7439717 h 602"/>
              <a:gd name="T14" fmla="*/ 38327818 w 601"/>
              <a:gd name="T15" fmla="*/ 7439717 h 602"/>
              <a:gd name="T16" fmla="*/ 7226723 w 601"/>
              <a:gd name="T17" fmla="*/ 38763987 h 602"/>
              <a:gd name="T18" fmla="*/ 38327818 w 601"/>
              <a:gd name="T19" fmla="*/ 71002280 h 602"/>
              <a:gd name="T20" fmla="*/ 70203064 w 601"/>
              <a:gd name="T21" fmla="*/ 38763987 h 602"/>
              <a:gd name="T22" fmla="*/ 38327818 w 601"/>
              <a:gd name="T23" fmla="*/ 7439717 h 602"/>
              <a:gd name="T24" fmla="*/ 56523770 w 601"/>
              <a:gd name="T25" fmla="*/ 41504973 h 602"/>
              <a:gd name="T26" fmla="*/ 56523770 w 601"/>
              <a:gd name="T27" fmla="*/ 41504973 h 602"/>
              <a:gd name="T28" fmla="*/ 56523770 w 601"/>
              <a:gd name="T29" fmla="*/ 41504973 h 602"/>
              <a:gd name="T30" fmla="*/ 44651066 w 601"/>
              <a:gd name="T31" fmla="*/ 52598978 h 602"/>
              <a:gd name="T32" fmla="*/ 44651066 w 601"/>
              <a:gd name="T33" fmla="*/ 52598978 h 602"/>
              <a:gd name="T34" fmla="*/ 41941000 w 601"/>
              <a:gd name="T35" fmla="*/ 53512640 h 602"/>
              <a:gd name="T36" fmla="*/ 38327818 w 601"/>
              <a:gd name="T37" fmla="*/ 49858353 h 602"/>
              <a:gd name="T38" fmla="*/ 40134409 w 601"/>
              <a:gd name="T39" fmla="*/ 47117366 h 602"/>
              <a:gd name="T40" fmla="*/ 40134409 w 601"/>
              <a:gd name="T41" fmla="*/ 47117366 h 602"/>
              <a:gd name="T42" fmla="*/ 44651066 w 601"/>
              <a:gd name="T43" fmla="*/ 42418636 h 602"/>
              <a:gd name="T44" fmla="*/ 22712608 w 601"/>
              <a:gd name="T45" fmla="*/ 42418636 h 602"/>
              <a:gd name="T46" fmla="*/ 19099426 w 601"/>
              <a:gd name="T47" fmla="*/ 38763987 h 602"/>
              <a:gd name="T48" fmla="*/ 22712608 w 601"/>
              <a:gd name="T49" fmla="*/ 35109700 h 602"/>
              <a:gd name="T50" fmla="*/ 44651066 w 601"/>
              <a:gd name="T51" fmla="*/ 35109700 h 602"/>
              <a:gd name="T52" fmla="*/ 40134409 w 601"/>
              <a:gd name="T53" fmla="*/ 30541389 h 602"/>
              <a:gd name="T54" fmla="*/ 40134409 w 601"/>
              <a:gd name="T55" fmla="*/ 30541389 h 602"/>
              <a:gd name="T56" fmla="*/ 38327818 w 601"/>
              <a:gd name="T57" fmla="*/ 27669982 h 602"/>
              <a:gd name="T58" fmla="*/ 41941000 w 601"/>
              <a:gd name="T59" fmla="*/ 24015334 h 602"/>
              <a:gd name="T60" fmla="*/ 44651066 w 601"/>
              <a:gd name="T61" fmla="*/ 24928996 h 602"/>
              <a:gd name="T62" fmla="*/ 44651066 w 601"/>
              <a:gd name="T63" fmla="*/ 24928996 h 602"/>
              <a:gd name="T64" fmla="*/ 56523770 w 601"/>
              <a:gd name="T65" fmla="*/ 36023362 h 602"/>
              <a:gd name="T66" fmla="*/ 56523770 w 601"/>
              <a:gd name="T67" fmla="*/ 36023362 h 602"/>
              <a:gd name="T68" fmla="*/ 58330360 w 601"/>
              <a:gd name="T69" fmla="*/ 38763987 h 602"/>
              <a:gd name="T70" fmla="*/ 56523770 w 601"/>
              <a:gd name="T71" fmla="*/ 41504973 h 60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601" h="602">
                <a:moveTo>
                  <a:pt x="297" y="601"/>
                </a:moveTo>
                <a:lnTo>
                  <a:pt x="297" y="601"/>
                </a:lnTo>
                <a:cubicBezTo>
                  <a:pt x="134" y="601"/>
                  <a:pt x="0" y="467"/>
                  <a:pt x="0" y="297"/>
                </a:cubicBezTo>
                <a:cubicBezTo>
                  <a:pt x="0" y="135"/>
                  <a:pt x="134" y="0"/>
                  <a:pt x="297" y="0"/>
                </a:cubicBezTo>
                <a:cubicBezTo>
                  <a:pt x="466" y="0"/>
                  <a:pt x="600" y="135"/>
                  <a:pt x="600" y="297"/>
                </a:cubicBezTo>
                <a:cubicBezTo>
                  <a:pt x="600" y="467"/>
                  <a:pt x="466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2" y="57"/>
                  <a:pt x="56" y="163"/>
                  <a:pt x="56" y="297"/>
                </a:cubicBezTo>
                <a:cubicBezTo>
                  <a:pt x="56" y="431"/>
                  <a:pt x="162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8" y="318"/>
                </a:moveTo>
                <a:lnTo>
                  <a:pt x="438" y="318"/>
                </a:lnTo>
                <a:cubicBezTo>
                  <a:pt x="346" y="403"/>
                  <a:pt x="346" y="403"/>
                  <a:pt x="346" y="403"/>
                </a:cubicBezTo>
                <a:cubicBezTo>
                  <a:pt x="339" y="410"/>
                  <a:pt x="332" y="410"/>
                  <a:pt x="325" y="410"/>
                </a:cubicBezTo>
                <a:cubicBezTo>
                  <a:pt x="311" y="410"/>
                  <a:pt x="297" y="403"/>
                  <a:pt x="297" y="382"/>
                </a:cubicBezTo>
                <a:cubicBezTo>
                  <a:pt x="297" y="375"/>
                  <a:pt x="304" y="368"/>
                  <a:pt x="311" y="361"/>
                </a:cubicBezTo>
                <a:cubicBezTo>
                  <a:pt x="346" y="325"/>
                  <a:pt x="346" y="325"/>
                  <a:pt x="346" y="325"/>
                </a:cubicBezTo>
                <a:cubicBezTo>
                  <a:pt x="176" y="325"/>
                  <a:pt x="176" y="325"/>
                  <a:pt x="176" y="325"/>
                </a:cubicBezTo>
                <a:cubicBezTo>
                  <a:pt x="162" y="325"/>
                  <a:pt x="148" y="318"/>
                  <a:pt x="148" y="297"/>
                </a:cubicBezTo>
                <a:cubicBezTo>
                  <a:pt x="148" y="283"/>
                  <a:pt x="162" y="269"/>
                  <a:pt x="176" y="269"/>
                </a:cubicBezTo>
                <a:cubicBezTo>
                  <a:pt x="346" y="269"/>
                  <a:pt x="346" y="269"/>
                  <a:pt x="346" y="269"/>
                </a:cubicBezTo>
                <a:cubicBezTo>
                  <a:pt x="311" y="234"/>
                  <a:pt x="311" y="234"/>
                  <a:pt x="311" y="234"/>
                </a:cubicBezTo>
                <a:cubicBezTo>
                  <a:pt x="304" y="234"/>
                  <a:pt x="297" y="226"/>
                  <a:pt x="297" y="212"/>
                </a:cubicBezTo>
                <a:cubicBezTo>
                  <a:pt x="297" y="198"/>
                  <a:pt x="311" y="184"/>
                  <a:pt x="325" y="184"/>
                </a:cubicBezTo>
                <a:cubicBezTo>
                  <a:pt x="332" y="184"/>
                  <a:pt x="339" y="191"/>
                  <a:pt x="346" y="191"/>
                </a:cubicBezTo>
                <a:cubicBezTo>
                  <a:pt x="438" y="276"/>
                  <a:pt x="438" y="276"/>
                  <a:pt x="438" y="276"/>
                </a:cubicBezTo>
                <a:cubicBezTo>
                  <a:pt x="445" y="283"/>
                  <a:pt x="452" y="290"/>
                  <a:pt x="452" y="297"/>
                </a:cubicBezTo>
                <a:cubicBezTo>
                  <a:pt x="452" y="311"/>
                  <a:pt x="445" y="318"/>
                  <a:pt x="438" y="31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1100" dirty="0">
              <a:latin typeface="Garamond" panose="02020404030301010803" pitchFamily="18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4641FA5-E190-43C1-9E24-596208516DCC}"/>
              </a:ext>
            </a:extLst>
          </p:cNvPr>
          <p:cNvSpPr/>
          <p:nvPr/>
        </p:nvSpPr>
        <p:spPr>
          <a:xfrm>
            <a:off x="1181052" y="4020702"/>
            <a:ext cx="27327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PREMIUM</a:t>
            </a:r>
          </a:p>
        </p:txBody>
      </p:sp>
      <p:sp>
        <p:nvSpPr>
          <p:cNvPr id="25" name="Freeform 112">
            <a:extLst>
              <a:ext uri="{FF2B5EF4-FFF2-40B4-BE49-F238E27FC236}">
                <a16:creationId xmlns:a16="http://schemas.microsoft.com/office/drawing/2014/main" id="{88E36613-C155-46BA-9753-42FEAAA996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4807" y="4546731"/>
            <a:ext cx="368436" cy="371145"/>
          </a:xfrm>
          <a:custGeom>
            <a:avLst/>
            <a:gdLst>
              <a:gd name="T0" fmla="*/ 38327818 w 601"/>
              <a:gd name="T1" fmla="*/ 78441997 h 602"/>
              <a:gd name="T2" fmla="*/ 38327818 w 601"/>
              <a:gd name="T3" fmla="*/ 78441997 h 602"/>
              <a:gd name="T4" fmla="*/ 0 w 601"/>
              <a:gd name="T5" fmla="*/ 38763987 h 602"/>
              <a:gd name="T6" fmla="*/ 38327818 w 601"/>
              <a:gd name="T7" fmla="*/ 0 h 602"/>
              <a:gd name="T8" fmla="*/ 77429787 w 601"/>
              <a:gd name="T9" fmla="*/ 38763987 h 602"/>
              <a:gd name="T10" fmla="*/ 38327818 w 601"/>
              <a:gd name="T11" fmla="*/ 78441997 h 602"/>
              <a:gd name="T12" fmla="*/ 38327818 w 601"/>
              <a:gd name="T13" fmla="*/ 7439717 h 602"/>
              <a:gd name="T14" fmla="*/ 38327818 w 601"/>
              <a:gd name="T15" fmla="*/ 7439717 h 602"/>
              <a:gd name="T16" fmla="*/ 7226723 w 601"/>
              <a:gd name="T17" fmla="*/ 38763987 h 602"/>
              <a:gd name="T18" fmla="*/ 38327818 w 601"/>
              <a:gd name="T19" fmla="*/ 71002280 h 602"/>
              <a:gd name="T20" fmla="*/ 70203064 w 601"/>
              <a:gd name="T21" fmla="*/ 38763987 h 602"/>
              <a:gd name="T22" fmla="*/ 38327818 w 601"/>
              <a:gd name="T23" fmla="*/ 7439717 h 602"/>
              <a:gd name="T24" fmla="*/ 56523770 w 601"/>
              <a:gd name="T25" fmla="*/ 41504973 h 602"/>
              <a:gd name="T26" fmla="*/ 56523770 w 601"/>
              <a:gd name="T27" fmla="*/ 41504973 h 602"/>
              <a:gd name="T28" fmla="*/ 56523770 w 601"/>
              <a:gd name="T29" fmla="*/ 41504973 h 602"/>
              <a:gd name="T30" fmla="*/ 44651066 w 601"/>
              <a:gd name="T31" fmla="*/ 52598978 h 602"/>
              <a:gd name="T32" fmla="*/ 44651066 w 601"/>
              <a:gd name="T33" fmla="*/ 52598978 h 602"/>
              <a:gd name="T34" fmla="*/ 41941000 w 601"/>
              <a:gd name="T35" fmla="*/ 53512640 h 602"/>
              <a:gd name="T36" fmla="*/ 38327818 w 601"/>
              <a:gd name="T37" fmla="*/ 49858353 h 602"/>
              <a:gd name="T38" fmla="*/ 40134409 w 601"/>
              <a:gd name="T39" fmla="*/ 47117366 h 602"/>
              <a:gd name="T40" fmla="*/ 40134409 w 601"/>
              <a:gd name="T41" fmla="*/ 47117366 h 602"/>
              <a:gd name="T42" fmla="*/ 44651066 w 601"/>
              <a:gd name="T43" fmla="*/ 42418636 h 602"/>
              <a:gd name="T44" fmla="*/ 22712608 w 601"/>
              <a:gd name="T45" fmla="*/ 42418636 h 602"/>
              <a:gd name="T46" fmla="*/ 19099426 w 601"/>
              <a:gd name="T47" fmla="*/ 38763987 h 602"/>
              <a:gd name="T48" fmla="*/ 22712608 w 601"/>
              <a:gd name="T49" fmla="*/ 35109700 h 602"/>
              <a:gd name="T50" fmla="*/ 44651066 w 601"/>
              <a:gd name="T51" fmla="*/ 35109700 h 602"/>
              <a:gd name="T52" fmla="*/ 40134409 w 601"/>
              <a:gd name="T53" fmla="*/ 30541389 h 602"/>
              <a:gd name="T54" fmla="*/ 40134409 w 601"/>
              <a:gd name="T55" fmla="*/ 30541389 h 602"/>
              <a:gd name="T56" fmla="*/ 38327818 w 601"/>
              <a:gd name="T57" fmla="*/ 27669982 h 602"/>
              <a:gd name="T58" fmla="*/ 41941000 w 601"/>
              <a:gd name="T59" fmla="*/ 24015334 h 602"/>
              <a:gd name="T60" fmla="*/ 44651066 w 601"/>
              <a:gd name="T61" fmla="*/ 24928996 h 602"/>
              <a:gd name="T62" fmla="*/ 44651066 w 601"/>
              <a:gd name="T63" fmla="*/ 24928996 h 602"/>
              <a:gd name="T64" fmla="*/ 56523770 w 601"/>
              <a:gd name="T65" fmla="*/ 36023362 h 602"/>
              <a:gd name="T66" fmla="*/ 56523770 w 601"/>
              <a:gd name="T67" fmla="*/ 36023362 h 602"/>
              <a:gd name="T68" fmla="*/ 58330360 w 601"/>
              <a:gd name="T69" fmla="*/ 38763987 h 602"/>
              <a:gd name="T70" fmla="*/ 56523770 w 601"/>
              <a:gd name="T71" fmla="*/ 41504973 h 60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601" h="602">
                <a:moveTo>
                  <a:pt x="297" y="601"/>
                </a:moveTo>
                <a:lnTo>
                  <a:pt x="297" y="601"/>
                </a:lnTo>
                <a:cubicBezTo>
                  <a:pt x="134" y="601"/>
                  <a:pt x="0" y="467"/>
                  <a:pt x="0" y="297"/>
                </a:cubicBezTo>
                <a:cubicBezTo>
                  <a:pt x="0" y="135"/>
                  <a:pt x="134" y="0"/>
                  <a:pt x="297" y="0"/>
                </a:cubicBezTo>
                <a:cubicBezTo>
                  <a:pt x="466" y="0"/>
                  <a:pt x="600" y="135"/>
                  <a:pt x="600" y="297"/>
                </a:cubicBezTo>
                <a:cubicBezTo>
                  <a:pt x="600" y="467"/>
                  <a:pt x="466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2" y="57"/>
                  <a:pt x="56" y="163"/>
                  <a:pt x="56" y="297"/>
                </a:cubicBezTo>
                <a:cubicBezTo>
                  <a:pt x="56" y="431"/>
                  <a:pt x="162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8" y="318"/>
                </a:moveTo>
                <a:lnTo>
                  <a:pt x="438" y="318"/>
                </a:lnTo>
                <a:cubicBezTo>
                  <a:pt x="346" y="403"/>
                  <a:pt x="346" y="403"/>
                  <a:pt x="346" y="403"/>
                </a:cubicBezTo>
                <a:cubicBezTo>
                  <a:pt x="339" y="410"/>
                  <a:pt x="332" y="410"/>
                  <a:pt x="325" y="410"/>
                </a:cubicBezTo>
                <a:cubicBezTo>
                  <a:pt x="311" y="410"/>
                  <a:pt x="297" y="403"/>
                  <a:pt x="297" y="382"/>
                </a:cubicBezTo>
                <a:cubicBezTo>
                  <a:pt x="297" y="375"/>
                  <a:pt x="304" y="368"/>
                  <a:pt x="311" y="361"/>
                </a:cubicBezTo>
                <a:cubicBezTo>
                  <a:pt x="346" y="325"/>
                  <a:pt x="346" y="325"/>
                  <a:pt x="346" y="325"/>
                </a:cubicBezTo>
                <a:cubicBezTo>
                  <a:pt x="176" y="325"/>
                  <a:pt x="176" y="325"/>
                  <a:pt x="176" y="325"/>
                </a:cubicBezTo>
                <a:cubicBezTo>
                  <a:pt x="162" y="325"/>
                  <a:pt x="148" y="318"/>
                  <a:pt x="148" y="297"/>
                </a:cubicBezTo>
                <a:cubicBezTo>
                  <a:pt x="148" y="283"/>
                  <a:pt x="162" y="269"/>
                  <a:pt x="176" y="269"/>
                </a:cubicBezTo>
                <a:cubicBezTo>
                  <a:pt x="346" y="269"/>
                  <a:pt x="346" y="269"/>
                  <a:pt x="346" y="269"/>
                </a:cubicBezTo>
                <a:cubicBezTo>
                  <a:pt x="311" y="234"/>
                  <a:pt x="311" y="234"/>
                  <a:pt x="311" y="234"/>
                </a:cubicBezTo>
                <a:cubicBezTo>
                  <a:pt x="304" y="234"/>
                  <a:pt x="297" y="226"/>
                  <a:pt x="297" y="212"/>
                </a:cubicBezTo>
                <a:cubicBezTo>
                  <a:pt x="297" y="198"/>
                  <a:pt x="311" y="184"/>
                  <a:pt x="325" y="184"/>
                </a:cubicBezTo>
                <a:cubicBezTo>
                  <a:pt x="332" y="184"/>
                  <a:pt x="339" y="191"/>
                  <a:pt x="346" y="191"/>
                </a:cubicBezTo>
                <a:cubicBezTo>
                  <a:pt x="438" y="276"/>
                  <a:pt x="438" y="276"/>
                  <a:pt x="438" y="276"/>
                </a:cubicBezTo>
                <a:cubicBezTo>
                  <a:pt x="445" y="283"/>
                  <a:pt x="452" y="290"/>
                  <a:pt x="452" y="297"/>
                </a:cubicBezTo>
                <a:cubicBezTo>
                  <a:pt x="452" y="311"/>
                  <a:pt x="445" y="318"/>
                  <a:pt x="438" y="31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1100" dirty="0">
              <a:latin typeface="Garamond" panose="02020404030301010803" pitchFamily="18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29FD1DFD-0401-4354-A8FD-51B24FABC5E4}"/>
              </a:ext>
            </a:extLst>
          </p:cNvPr>
          <p:cNvSpPr/>
          <p:nvPr/>
        </p:nvSpPr>
        <p:spPr>
          <a:xfrm>
            <a:off x="1181052" y="4527218"/>
            <a:ext cx="27327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PROMP</a:t>
            </a:r>
          </a:p>
        </p:txBody>
      </p:sp>
      <p:sp>
        <p:nvSpPr>
          <p:cNvPr id="27" name="Freeform 112">
            <a:extLst>
              <a:ext uri="{FF2B5EF4-FFF2-40B4-BE49-F238E27FC236}">
                <a16:creationId xmlns:a16="http://schemas.microsoft.com/office/drawing/2014/main" id="{52EC9198-DA3E-4A51-AF87-8744D5EE19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4807" y="5051434"/>
            <a:ext cx="368436" cy="371145"/>
          </a:xfrm>
          <a:custGeom>
            <a:avLst/>
            <a:gdLst>
              <a:gd name="T0" fmla="*/ 38327818 w 601"/>
              <a:gd name="T1" fmla="*/ 78441997 h 602"/>
              <a:gd name="T2" fmla="*/ 38327818 w 601"/>
              <a:gd name="T3" fmla="*/ 78441997 h 602"/>
              <a:gd name="T4" fmla="*/ 0 w 601"/>
              <a:gd name="T5" fmla="*/ 38763987 h 602"/>
              <a:gd name="T6" fmla="*/ 38327818 w 601"/>
              <a:gd name="T7" fmla="*/ 0 h 602"/>
              <a:gd name="T8" fmla="*/ 77429787 w 601"/>
              <a:gd name="T9" fmla="*/ 38763987 h 602"/>
              <a:gd name="T10" fmla="*/ 38327818 w 601"/>
              <a:gd name="T11" fmla="*/ 78441997 h 602"/>
              <a:gd name="T12" fmla="*/ 38327818 w 601"/>
              <a:gd name="T13" fmla="*/ 7439717 h 602"/>
              <a:gd name="T14" fmla="*/ 38327818 w 601"/>
              <a:gd name="T15" fmla="*/ 7439717 h 602"/>
              <a:gd name="T16" fmla="*/ 7226723 w 601"/>
              <a:gd name="T17" fmla="*/ 38763987 h 602"/>
              <a:gd name="T18" fmla="*/ 38327818 w 601"/>
              <a:gd name="T19" fmla="*/ 71002280 h 602"/>
              <a:gd name="T20" fmla="*/ 70203064 w 601"/>
              <a:gd name="T21" fmla="*/ 38763987 h 602"/>
              <a:gd name="T22" fmla="*/ 38327818 w 601"/>
              <a:gd name="T23" fmla="*/ 7439717 h 602"/>
              <a:gd name="T24" fmla="*/ 56523770 w 601"/>
              <a:gd name="T25" fmla="*/ 41504973 h 602"/>
              <a:gd name="T26" fmla="*/ 56523770 w 601"/>
              <a:gd name="T27" fmla="*/ 41504973 h 602"/>
              <a:gd name="T28" fmla="*/ 56523770 w 601"/>
              <a:gd name="T29" fmla="*/ 41504973 h 602"/>
              <a:gd name="T30" fmla="*/ 44651066 w 601"/>
              <a:gd name="T31" fmla="*/ 52598978 h 602"/>
              <a:gd name="T32" fmla="*/ 44651066 w 601"/>
              <a:gd name="T33" fmla="*/ 52598978 h 602"/>
              <a:gd name="T34" fmla="*/ 41941000 w 601"/>
              <a:gd name="T35" fmla="*/ 53512640 h 602"/>
              <a:gd name="T36" fmla="*/ 38327818 w 601"/>
              <a:gd name="T37" fmla="*/ 49858353 h 602"/>
              <a:gd name="T38" fmla="*/ 40134409 w 601"/>
              <a:gd name="T39" fmla="*/ 47117366 h 602"/>
              <a:gd name="T40" fmla="*/ 40134409 w 601"/>
              <a:gd name="T41" fmla="*/ 47117366 h 602"/>
              <a:gd name="T42" fmla="*/ 44651066 w 601"/>
              <a:gd name="T43" fmla="*/ 42418636 h 602"/>
              <a:gd name="T44" fmla="*/ 22712608 w 601"/>
              <a:gd name="T45" fmla="*/ 42418636 h 602"/>
              <a:gd name="T46" fmla="*/ 19099426 w 601"/>
              <a:gd name="T47" fmla="*/ 38763987 h 602"/>
              <a:gd name="T48" fmla="*/ 22712608 w 601"/>
              <a:gd name="T49" fmla="*/ 35109700 h 602"/>
              <a:gd name="T50" fmla="*/ 44651066 w 601"/>
              <a:gd name="T51" fmla="*/ 35109700 h 602"/>
              <a:gd name="T52" fmla="*/ 40134409 w 601"/>
              <a:gd name="T53" fmla="*/ 30541389 h 602"/>
              <a:gd name="T54" fmla="*/ 40134409 w 601"/>
              <a:gd name="T55" fmla="*/ 30541389 h 602"/>
              <a:gd name="T56" fmla="*/ 38327818 w 601"/>
              <a:gd name="T57" fmla="*/ 27669982 h 602"/>
              <a:gd name="T58" fmla="*/ 41941000 w 601"/>
              <a:gd name="T59" fmla="*/ 24015334 h 602"/>
              <a:gd name="T60" fmla="*/ 44651066 w 601"/>
              <a:gd name="T61" fmla="*/ 24928996 h 602"/>
              <a:gd name="T62" fmla="*/ 44651066 w 601"/>
              <a:gd name="T63" fmla="*/ 24928996 h 602"/>
              <a:gd name="T64" fmla="*/ 56523770 w 601"/>
              <a:gd name="T65" fmla="*/ 36023362 h 602"/>
              <a:gd name="T66" fmla="*/ 56523770 w 601"/>
              <a:gd name="T67" fmla="*/ 36023362 h 602"/>
              <a:gd name="T68" fmla="*/ 58330360 w 601"/>
              <a:gd name="T69" fmla="*/ 38763987 h 602"/>
              <a:gd name="T70" fmla="*/ 56523770 w 601"/>
              <a:gd name="T71" fmla="*/ 41504973 h 60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601" h="602">
                <a:moveTo>
                  <a:pt x="297" y="601"/>
                </a:moveTo>
                <a:lnTo>
                  <a:pt x="297" y="601"/>
                </a:lnTo>
                <a:cubicBezTo>
                  <a:pt x="134" y="601"/>
                  <a:pt x="0" y="467"/>
                  <a:pt x="0" y="297"/>
                </a:cubicBezTo>
                <a:cubicBezTo>
                  <a:pt x="0" y="135"/>
                  <a:pt x="134" y="0"/>
                  <a:pt x="297" y="0"/>
                </a:cubicBezTo>
                <a:cubicBezTo>
                  <a:pt x="466" y="0"/>
                  <a:pt x="600" y="135"/>
                  <a:pt x="600" y="297"/>
                </a:cubicBezTo>
                <a:cubicBezTo>
                  <a:pt x="600" y="467"/>
                  <a:pt x="466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2" y="57"/>
                  <a:pt x="56" y="163"/>
                  <a:pt x="56" y="297"/>
                </a:cubicBezTo>
                <a:cubicBezTo>
                  <a:pt x="56" y="431"/>
                  <a:pt x="162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8" y="318"/>
                </a:moveTo>
                <a:lnTo>
                  <a:pt x="438" y="318"/>
                </a:lnTo>
                <a:cubicBezTo>
                  <a:pt x="346" y="403"/>
                  <a:pt x="346" y="403"/>
                  <a:pt x="346" y="403"/>
                </a:cubicBezTo>
                <a:cubicBezTo>
                  <a:pt x="339" y="410"/>
                  <a:pt x="332" y="410"/>
                  <a:pt x="325" y="410"/>
                </a:cubicBezTo>
                <a:cubicBezTo>
                  <a:pt x="311" y="410"/>
                  <a:pt x="297" y="403"/>
                  <a:pt x="297" y="382"/>
                </a:cubicBezTo>
                <a:cubicBezTo>
                  <a:pt x="297" y="375"/>
                  <a:pt x="304" y="368"/>
                  <a:pt x="311" y="361"/>
                </a:cubicBezTo>
                <a:cubicBezTo>
                  <a:pt x="346" y="325"/>
                  <a:pt x="346" y="325"/>
                  <a:pt x="346" y="325"/>
                </a:cubicBezTo>
                <a:cubicBezTo>
                  <a:pt x="176" y="325"/>
                  <a:pt x="176" y="325"/>
                  <a:pt x="176" y="325"/>
                </a:cubicBezTo>
                <a:cubicBezTo>
                  <a:pt x="162" y="325"/>
                  <a:pt x="148" y="318"/>
                  <a:pt x="148" y="297"/>
                </a:cubicBezTo>
                <a:cubicBezTo>
                  <a:pt x="148" y="283"/>
                  <a:pt x="162" y="269"/>
                  <a:pt x="176" y="269"/>
                </a:cubicBezTo>
                <a:cubicBezTo>
                  <a:pt x="346" y="269"/>
                  <a:pt x="346" y="269"/>
                  <a:pt x="346" y="269"/>
                </a:cubicBezTo>
                <a:cubicBezTo>
                  <a:pt x="311" y="234"/>
                  <a:pt x="311" y="234"/>
                  <a:pt x="311" y="234"/>
                </a:cubicBezTo>
                <a:cubicBezTo>
                  <a:pt x="304" y="234"/>
                  <a:pt x="297" y="226"/>
                  <a:pt x="297" y="212"/>
                </a:cubicBezTo>
                <a:cubicBezTo>
                  <a:pt x="297" y="198"/>
                  <a:pt x="311" y="184"/>
                  <a:pt x="325" y="184"/>
                </a:cubicBezTo>
                <a:cubicBezTo>
                  <a:pt x="332" y="184"/>
                  <a:pt x="339" y="191"/>
                  <a:pt x="346" y="191"/>
                </a:cubicBezTo>
                <a:cubicBezTo>
                  <a:pt x="438" y="276"/>
                  <a:pt x="438" y="276"/>
                  <a:pt x="438" y="276"/>
                </a:cubicBezTo>
                <a:cubicBezTo>
                  <a:pt x="445" y="283"/>
                  <a:pt x="452" y="290"/>
                  <a:pt x="452" y="297"/>
                </a:cubicBezTo>
                <a:cubicBezTo>
                  <a:pt x="452" y="311"/>
                  <a:pt x="445" y="318"/>
                  <a:pt x="438" y="31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1100" dirty="0">
              <a:latin typeface="Garamond" panose="02020404030301010803" pitchFamily="18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B7818DF-31AD-4B7F-B63F-A697693C0196}"/>
              </a:ext>
            </a:extLst>
          </p:cNvPr>
          <p:cNvSpPr/>
          <p:nvPr/>
        </p:nvSpPr>
        <p:spPr>
          <a:xfrm>
            <a:off x="1181052" y="5031921"/>
            <a:ext cx="27327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OPTIMIZE</a:t>
            </a:r>
          </a:p>
        </p:txBody>
      </p:sp>
      <p:sp>
        <p:nvSpPr>
          <p:cNvPr id="29" name="Freeform 112">
            <a:extLst>
              <a:ext uri="{FF2B5EF4-FFF2-40B4-BE49-F238E27FC236}">
                <a16:creationId xmlns:a16="http://schemas.microsoft.com/office/drawing/2014/main" id="{9D48C161-F9B2-4D0C-B7AA-FC710ED28C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4807" y="5557950"/>
            <a:ext cx="368436" cy="371145"/>
          </a:xfrm>
          <a:custGeom>
            <a:avLst/>
            <a:gdLst>
              <a:gd name="T0" fmla="*/ 38327818 w 601"/>
              <a:gd name="T1" fmla="*/ 78441997 h 602"/>
              <a:gd name="T2" fmla="*/ 38327818 w 601"/>
              <a:gd name="T3" fmla="*/ 78441997 h 602"/>
              <a:gd name="T4" fmla="*/ 0 w 601"/>
              <a:gd name="T5" fmla="*/ 38763987 h 602"/>
              <a:gd name="T6" fmla="*/ 38327818 w 601"/>
              <a:gd name="T7" fmla="*/ 0 h 602"/>
              <a:gd name="T8" fmla="*/ 77429787 w 601"/>
              <a:gd name="T9" fmla="*/ 38763987 h 602"/>
              <a:gd name="T10" fmla="*/ 38327818 w 601"/>
              <a:gd name="T11" fmla="*/ 78441997 h 602"/>
              <a:gd name="T12" fmla="*/ 38327818 w 601"/>
              <a:gd name="T13" fmla="*/ 7439717 h 602"/>
              <a:gd name="T14" fmla="*/ 38327818 w 601"/>
              <a:gd name="T15" fmla="*/ 7439717 h 602"/>
              <a:gd name="T16" fmla="*/ 7226723 w 601"/>
              <a:gd name="T17" fmla="*/ 38763987 h 602"/>
              <a:gd name="T18" fmla="*/ 38327818 w 601"/>
              <a:gd name="T19" fmla="*/ 71002280 h 602"/>
              <a:gd name="T20" fmla="*/ 70203064 w 601"/>
              <a:gd name="T21" fmla="*/ 38763987 h 602"/>
              <a:gd name="T22" fmla="*/ 38327818 w 601"/>
              <a:gd name="T23" fmla="*/ 7439717 h 602"/>
              <a:gd name="T24" fmla="*/ 56523770 w 601"/>
              <a:gd name="T25" fmla="*/ 41504973 h 602"/>
              <a:gd name="T26" fmla="*/ 56523770 w 601"/>
              <a:gd name="T27" fmla="*/ 41504973 h 602"/>
              <a:gd name="T28" fmla="*/ 56523770 w 601"/>
              <a:gd name="T29" fmla="*/ 41504973 h 602"/>
              <a:gd name="T30" fmla="*/ 44651066 w 601"/>
              <a:gd name="T31" fmla="*/ 52598978 h 602"/>
              <a:gd name="T32" fmla="*/ 44651066 w 601"/>
              <a:gd name="T33" fmla="*/ 52598978 h 602"/>
              <a:gd name="T34" fmla="*/ 41941000 w 601"/>
              <a:gd name="T35" fmla="*/ 53512640 h 602"/>
              <a:gd name="T36" fmla="*/ 38327818 w 601"/>
              <a:gd name="T37" fmla="*/ 49858353 h 602"/>
              <a:gd name="T38" fmla="*/ 40134409 w 601"/>
              <a:gd name="T39" fmla="*/ 47117366 h 602"/>
              <a:gd name="T40" fmla="*/ 40134409 w 601"/>
              <a:gd name="T41" fmla="*/ 47117366 h 602"/>
              <a:gd name="T42" fmla="*/ 44651066 w 601"/>
              <a:gd name="T43" fmla="*/ 42418636 h 602"/>
              <a:gd name="T44" fmla="*/ 22712608 w 601"/>
              <a:gd name="T45" fmla="*/ 42418636 h 602"/>
              <a:gd name="T46" fmla="*/ 19099426 w 601"/>
              <a:gd name="T47" fmla="*/ 38763987 h 602"/>
              <a:gd name="T48" fmla="*/ 22712608 w 601"/>
              <a:gd name="T49" fmla="*/ 35109700 h 602"/>
              <a:gd name="T50" fmla="*/ 44651066 w 601"/>
              <a:gd name="T51" fmla="*/ 35109700 h 602"/>
              <a:gd name="T52" fmla="*/ 40134409 w 601"/>
              <a:gd name="T53" fmla="*/ 30541389 h 602"/>
              <a:gd name="T54" fmla="*/ 40134409 w 601"/>
              <a:gd name="T55" fmla="*/ 30541389 h 602"/>
              <a:gd name="T56" fmla="*/ 38327818 w 601"/>
              <a:gd name="T57" fmla="*/ 27669982 h 602"/>
              <a:gd name="T58" fmla="*/ 41941000 w 601"/>
              <a:gd name="T59" fmla="*/ 24015334 h 602"/>
              <a:gd name="T60" fmla="*/ 44651066 w 601"/>
              <a:gd name="T61" fmla="*/ 24928996 h 602"/>
              <a:gd name="T62" fmla="*/ 44651066 w 601"/>
              <a:gd name="T63" fmla="*/ 24928996 h 602"/>
              <a:gd name="T64" fmla="*/ 56523770 w 601"/>
              <a:gd name="T65" fmla="*/ 36023362 h 602"/>
              <a:gd name="T66" fmla="*/ 56523770 w 601"/>
              <a:gd name="T67" fmla="*/ 36023362 h 602"/>
              <a:gd name="T68" fmla="*/ 58330360 w 601"/>
              <a:gd name="T69" fmla="*/ 38763987 h 602"/>
              <a:gd name="T70" fmla="*/ 56523770 w 601"/>
              <a:gd name="T71" fmla="*/ 41504973 h 60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601" h="602">
                <a:moveTo>
                  <a:pt x="297" y="601"/>
                </a:moveTo>
                <a:lnTo>
                  <a:pt x="297" y="601"/>
                </a:lnTo>
                <a:cubicBezTo>
                  <a:pt x="134" y="601"/>
                  <a:pt x="0" y="467"/>
                  <a:pt x="0" y="297"/>
                </a:cubicBezTo>
                <a:cubicBezTo>
                  <a:pt x="0" y="135"/>
                  <a:pt x="134" y="0"/>
                  <a:pt x="297" y="0"/>
                </a:cubicBezTo>
                <a:cubicBezTo>
                  <a:pt x="466" y="0"/>
                  <a:pt x="600" y="135"/>
                  <a:pt x="600" y="297"/>
                </a:cubicBezTo>
                <a:cubicBezTo>
                  <a:pt x="600" y="467"/>
                  <a:pt x="466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2" y="57"/>
                  <a:pt x="56" y="163"/>
                  <a:pt x="56" y="297"/>
                </a:cubicBezTo>
                <a:cubicBezTo>
                  <a:pt x="56" y="431"/>
                  <a:pt x="162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8" y="318"/>
                </a:moveTo>
                <a:lnTo>
                  <a:pt x="438" y="318"/>
                </a:lnTo>
                <a:cubicBezTo>
                  <a:pt x="346" y="403"/>
                  <a:pt x="346" y="403"/>
                  <a:pt x="346" y="403"/>
                </a:cubicBezTo>
                <a:cubicBezTo>
                  <a:pt x="339" y="410"/>
                  <a:pt x="332" y="410"/>
                  <a:pt x="325" y="410"/>
                </a:cubicBezTo>
                <a:cubicBezTo>
                  <a:pt x="311" y="410"/>
                  <a:pt x="297" y="403"/>
                  <a:pt x="297" y="382"/>
                </a:cubicBezTo>
                <a:cubicBezTo>
                  <a:pt x="297" y="375"/>
                  <a:pt x="304" y="368"/>
                  <a:pt x="311" y="361"/>
                </a:cubicBezTo>
                <a:cubicBezTo>
                  <a:pt x="346" y="325"/>
                  <a:pt x="346" y="325"/>
                  <a:pt x="346" y="325"/>
                </a:cubicBezTo>
                <a:cubicBezTo>
                  <a:pt x="176" y="325"/>
                  <a:pt x="176" y="325"/>
                  <a:pt x="176" y="325"/>
                </a:cubicBezTo>
                <a:cubicBezTo>
                  <a:pt x="162" y="325"/>
                  <a:pt x="148" y="318"/>
                  <a:pt x="148" y="297"/>
                </a:cubicBezTo>
                <a:cubicBezTo>
                  <a:pt x="148" y="283"/>
                  <a:pt x="162" y="269"/>
                  <a:pt x="176" y="269"/>
                </a:cubicBezTo>
                <a:cubicBezTo>
                  <a:pt x="346" y="269"/>
                  <a:pt x="346" y="269"/>
                  <a:pt x="346" y="269"/>
                </a:cubicBezTo>
                <a:cubicBezTo>
                  <a:pt x="311" y="234"/>
                  <a:pt x="311" y="234"/>
                  <a:pt x="311" y="234"/>
                </a:cubicBezTo>
                <a:cubicBezTo>
                  <a:pt x="304" y="234"/>
                  <a:pt x="297" y="226"/>
                  <a:pt x="297" y="212"/>
                </a:cubicBezTo>
                <a:cubicBezTo>
                  <a:pt x="297" y="198"/>
                  <a:pt x="311" y="184"/>
                  <a:pt x="325" y="184"/>
                </a:cubicBezTo>
                <a:cubicBezTo>
                  <a:pt x="332" y="184"/>
                  <a:pt x="339" y="191"/>
                  <a:pt x="346" y="191"/>
                </a:cubicBezTo>
                <a:cubicBezTo>
                  <a:pt x="438" y="276"/>
                  <a:pt x="438" y="276"/>
                  <a:pt x="438" y="276"/>
                </a:cubicBezTo>
                <a:cubicBezTo>
                  <a:pt x="445" y="283"/>
                  <a:pt x="452" y="290"/>
                  <a:pt x="452" y="297"/>
                </a:cubicBezTo>
                <a:cubicBezTo>
                  <a:pt x="452" y="311"/>
                  <a:pt x="445" y="318"/>
                  <a:pt x="438" y="31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1100" dirty="0">
              <a:latin typeface="Garamond" panose="02020404030301010803" pitchFamily="18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58D1FAF5-C83D-49E5-83A9-F0679DBB112D}"/>
              </a:ext>
            </a:extLst>
          </p:cNvPr>
          <p:cNvSpPr/>
          <p:nvPr/>
        </p:nvSpPr>
        <p:spPr>
          <a:xfrm>
            <a:off x="1181052" y="5538437"/>
            <a:ext cx="27327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UPDATED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5DE7633-6270-4C0F-B3DB-A3186C991B4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180D2FB7-D106-4CA2-8BC5-DB9080A9626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A52520BD-14A0-4D51-BC3C-EBB22D1E6FD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49329516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グラフ 5">
            <a:extLst>
              <a:ext uri="{FF2B5EF4-FFF2-40B4-BE49-F238E27FC236}">
                <a16:creationId xmlns:a16="http://schemas.microsoft.com/office/drawing/2014/main" id="{834BF207-E7CB-4C35-A9FC-625A541453F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55906163"/>
              </p:ext>
            </p:extLst>
          </p:nvPr>
        </p:nvGraphicFramePr>
        <p:xfrm>
          <a:off x="683312" y="2813924"/>
          <a:ext cx="10825377" cy="33135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287B0F17-AD36-4D2C-A3F2-A95156067404}"/>
              </a:ext>
            </a:extLst>
          </p:cNvPr>
          <p:cNvSpPr txBox="1"/>
          <p:nvPr/>
        </p:nvSpPr>
        <p:spPr>
          <a:xfrm>
            <a:off x="1062347" y="1231976"/>
            <a:ext cx="397623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spc="6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OUR SERVICE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1DD1B62-2EA4-4958-A3B7-2544D98D4200}"/>
              </a:ext>
            </a:extLst>
          </p:cNvPr>
          <p:cNvSpPr/>
          <p:nvPr/>
        </p:nvSpPr>
        <p:spPr>
          <a:xfrm>
            <a:off x="5417620" y="1940012"/>
            <a:ext cx="4712969" cy="640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A8B68BE-2D4D-4C63-9BE4-3F78B325259B}"/>
              </a:ext>
            </a:extLst>
          </p:cNvPr>
          <p:cNvSpPr/>
          <p:nvPr/>
        </p:nvSpPr>
        <p:spPr>
          <a:xfrm>
            <a:off x="5417620" y="1465292"/>
            <a:ext cx="27327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</p:spTree>
    <p:extLst>
      <p:ext uri="{BB962C8B-B14F-4D97-AF65-F5344CB8AC3E}">
        <p14:creationId xmlns:p14="http://schemas.microsoft.com/office/powerpoint/2010/main" val="24480558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ight Triangle 76">
            <a:extLst>
              <a:ext uri="{FF2B5EF4-FFF2-40B4-BE49-F238E27FC236}">
                <a16:creationId xmlns:a16="http://schemas.microsoft.com/office/drawing/2014/main" id="{E484E1C1-2C69-491C-BB8F-AB8CB8EED27E}"/>
              </a:ext>
            </a:extLst>
          </p:cNvPr>
          <p:cNvSpPr/>
          <p:nvPr/>
        </p:nvSpPr>
        <p:spPr>
          <a:xfrm flipH="1">
            <a:off x="5251749" y="0"/>
            <a:ext cx="6940250" cy="6858001"/>
          </a:xfrm>
          <a:prstGeom prst="rtTriangl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B12D6FD-FA50-4F91-B161-16BDD3B10EE7}"/>
              </a:ext>
            </a:extLst>
          </p:cNvPr>
          <p:cNvGrpSpPr/>
          <p:nvPr/>
        </p:nvGrpSpPr>
        <p:grpSpPr>
          <a:xfrm>
            <a:off x="6045122" y="967693"/>
            <a:ext cx="1684705" cy="2461307"/>
            <a:chOff x="1450295" y="4713202"/>
            <a:chExt cx="2571725" cy="3757217"/>
          </a:xfrm>
        </p:grpSpPr>
        <p:sp>
          <p:nvSpPr>
            <p:cNvPr id="59" name="Rectangle: Rounded Corners 58">
              <a:extLst>
                <a:ext uri="{FF2B5EF4-FFF2-40B4-BE49-F238E27FC236}">
                  <a16:creationId xmlns:a16="http://schemas.microsoft.com/office/drawing/2014/main" id="{3EDD2F18-2012-43A1-9E38-1BD08C67828B}"/>
                </a:ext>
              </a:extLst>
            </p:cNvPr>
            <p:cNvSpPr/>
            <p:nvPr/>
          </p:nvSpPr>
          <p:spPr>
            <a:xfrm>
              <a:off x="1450295" y="4713202"/>
              <a:ext cx="2571725" cy="3757217"/>
            </a:xfrm>
            <a:prstGeom prst="roundRect">
              <a:avLst>
                <a:gd name="adj" fmla="val 5326"/>
              </a:avLst>
            </a:prstGeom>
            <a:solidFill>
              <a:schemeClr val="accent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00" dirty="0"/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79B39282-1663-44AE-84CC-EED514EBE3DE}"/>
                </a:ext>
              </a:extLst>
            </p:cNvPr>
            <p:cNvSpPr/>
            <p:nvPr/>
          </p:nvSpPr>
          <p:spPr>
            <a:xfrm>
              <a:off x="1645614" y="6016359"/>
              <a:ext cx="2211211" cy="5637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Garamond" panose="02020404030301010803" pitchFamily="18" charset="0"/>
                  <a:ea typeface="Roboto Condensed" panose="02000000000000000000" pitchFamily="2" charset="0"/>
                  <a:cs typeface="Segoe UI" panose="020B0502040204020203" pitchFamily="34" charset="0"/>
                </a:rPr>
                <a:t>Project #1</a:t>
              </a:r>
            </a:p>
          </p:txBody>
        </p: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D52E8188-8B0C-41C0-90E9-467D77F38292}"/>
                </a:ext>
              </a:extLst>
            </p:cNvPr>
            <p:cNvGrpSpPr/>
            <p:nvPr/>
          </p:nvGrpSpPr>
          <p:grpSpPr>
            <a:xfrm>
              <a:off x="2352275" y="5221245"/>
              <a:ext cx="767764" cy="565132"/>
              <a:chOff x="7756525" y="8162925"/>
              <a:chExt cx="2508250" cy="1846263"/>
            </a:xfrm>
            <a:solidFill>
              <a:schemeClr val="bg1"/>
            </a:solidFill>
          </p:grpSpPr>
          <p:sp>
            <p:nvSpPr>
              <p:cNvPr id="62" name="Freeform 428">
                <a:extLst>
                  <a:ext uri="{FF2B5EF4-FFF2-40B4-BE49-F238E27FC236}">
                    <a16:creationId xmlns:a16="http://schemas.microsoft.com/office/drawing/2014/main" id="{96619A0C-9A20-46A0-A110-1B8E73D136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04150" y="8162925"/>
                <a:ext cx="460375" cy="111125"/>
              </a:xfrm>
              <a:custGeom>
                <a:avLst/>
                <a:gdLst>
                  <a:gd name="T0" fmla="*/ 29 w 186"/>
                  <a:gd name="T1" fmla="*/ 45 h 45"/>
                  <a:gd name="T2" fmla="*/ 157 w 186"/>
                  <a:gd name="T3" fmla="*/ 45 h 45"/>
                  <a:gd name="T4" fmla="*/ 157 w 186"/>
                  <a:gd name="T5" fmla="*/ 0 h 45"/>
                  <a:gd name="T6" fmla="*/ 29 w 186"/>
                  <a:gd name="T7" fmla="*/ 0 h 45"/>
                  <a:gd name="T8" fmla="*/ 29 w 186"/>
                  <a:gd name="T9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6" h="45">
                    <a:moveTo>
                      <a:pt x="29" y="45"/>
                    </a:moveTo>
                    <a:cubicBezTo>
                      <a:pt x="71" y="45"/>
                      <a:pt x="114" y="45"/>
                      <a:pt x="157" y="45"/>
                    </a:cubicBezTo>
                    <a:cubicBezTo>
                      <a:pt x="186" y="45"/>
                      <a:pt x="186" y="0"/>
                      <a:pt x="157" y="0"/>
                    </a:cubicBezTo>
                    <a:cubicBezTo>
                      <a:pt x="114" y="0"/>
                      <a:pt x="71" y="0"/>
                      <a:pt x="29" y="0"/>
                    </a:cubicBezTo>
                    <a:cubicBezTo>
                      <a:pt x="0" y="0"/>
                      <a:pt x="0" y="45"/>
                      <a:pt x="29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/>
              </a:p>
            </p:txBody>
          </p:sp>
          <p:sp>
            <p:nvSpPr>
              <p:cNvPr id="63" name="Freeform 429">
                <a:extLst>
                  <a:ext uri="{FF2B5EF4-FFF2-40B4-BE49-F238E27FC236}">
                    <a16:creationId xmlns:a16="http://schemas.microsoft.com/office/drawing/2014/main" id="{124302A6-7DB3-4B3B-B325-6BA3FF33BE9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410575" y="8521700"/>
                <a:ext cx="1219200" cy="1276350"/>
              </a:xfrm>
              <a:custGeom>
                <a:avLst/>
                <a:gdLst>
                  <a:gd name="T0" fmla="*/ 364 w 492"/>
                  <a:gd name="T1" fmla="*/ 42 h 515"/>
                  <a:gd name="T2" fmla="*/ 119 w 492"/>
                  <a:gd name="T3" fmla="*/ 47 h 515"/>
                  <a:gd name="T4" fmla="*/ 0 w 492"/>
                  <a:gd name="T5" fmla="*/ 257 h 515"/>
                  <a:gd name="T6" fmla="*/ 123 w 492"/>
                  <a:gd name="T7" fmla="*/ 470 h 515"/>
                  <a:gd name="T8" fmla="*/ 372 w 492"/>
                  <a:gd name="T9" fmla="*/ 468 h 515"/>
                  <a:gd name="T10" fmla="*/ 491 w 492"/>
                  <a:gd name="T11" fmla="*/ 252 h 515"/>
                  <a:gd name="T12" fmla="*/ 364 w 492"/>
                  <a:gd name="T13" fmla="*/ 42 h 515"/>
                  <a:gd name="T14" fmla="*/ 437 w 492"/>
                  <a:gd name="T15" fmla="*/ 318 h 515"/>
                  <a:gd name="T16" fmla="*/ 273 w 492"/>
                  <a:gd name="T17" fmla="*/ 457 h 515"/>
                  <a:gd name="T18" fmla="*/ 113 w 492"/>
                  <a:gd name="T19" fmla="*/ 409 h 515"/>
                  <a:gd name="T20" fmla="*/ 44 w 492"/>
                  <a:gd name="T21" fmla="*/ 257 h 515"/>
                  <a:gd name="T22" fmla="*/ 162 w 492"/>
                  <a:gd name="T23" fmla="*/ 74 h 515"/>
                  <a:gd name="T24" fmla="*/ 378 w 492"/>
                  <a:gd name="T25" fmla="*/ 106 h 515"/>
                  <a:gd name="T26" fmla="*/ 437 w 492"/>
                  <a:gd name="T27" fmla="*/ 318 h 5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92" h="515">
                    <a:moveTo>
                      <a:pt x="364" y="42"/>
                    </a:moveTo>
                    <a:cubicBezTo>
                      <a:pt x="288" y="0"/>
                      <a:pt x="193" y="3"/>
                      <a:pt x="119" y="47"/>
                    </a:cubicBezTo>
                    <a:cubicBezTo>
                      <a:pt x="45" y="91"/>
                      <a:pt x="1" y="172"/>
                      <a:pt x="0" y="257"/>
                    </a:cubicBezTo>
                    <a:cubicBezTo>
                      <a:pt x="1" y="345"/>
                      <a:pt x="47" y="426"/>
                      <a:pt x="123" y="470"/>
                    </a:cubicBezTo>
                    <a:cubicBezTo>
                      <a:pt x="199" y="515"/>
                      <a:pt x="297" y="513"/>
                      <a:pt x="372" y="468"/>
                    </a:cubicBezTo>
                    <a:cubicBezTo>
                      <a:pt x="447" y="423"/>
                      <a:pt x="492" y="339"/>
                      <a:pt x="491" y="252"/>
                    </a:cubicBezTo>
                    <a:cubicBezTo>
                      <a:pt x="489" y="165"/>
                      <a:pt x="440" y="84"/>
                      <a:pt x="364" y="42"/>
                    </a:cubicBezTo>
                    <a:close/>
                    <a:moveTo>
                      <a:pt x="437" y="318"/>
                    </a:moveTo>
                    <a:cubicBezTo>
                      <a:pt x="415" y="391"/>
                      <a:pt x="348" y="447"/>
                      <a:pt x="273" y="457"/>
                    </a:cubicBezTo>
                    <a:cubicBezTo>
                      <a:pt x="214" y="465"/>
                      <a:pt x="156" y="447"/>
                      <a:pt x="113" y="409"/>
                    </a:cubicBezTo>
                    <a:cubicBezTo>
                      <a:pt x="69" y="370"/>
                      <a:pt x="45" y="315"/>
                      <a:pt x="44" y="257"/>
                    </a:cubicBezTo>
                    <a:cubicBezTo>
                      <a:pt x="45" y="178"/>
                      <a:pt x="90" y="108"/>
                      <a:pt x="162" y="74"/>
                    </a:cubicBezTo>
                    <a:cubicBezTo>
                      <a:pt x="232" y="41"/>
                      <a:pt x="320" y="55"/>
                      <a:pt x="378" y="106"/>
                    </a:cubicBezTo>
                    <a:cubicBezTo>
                      <a:pt x="438" y="159"/>
                      <a:pt x="461" y="242"/>
                      <a:pt x="437" y="3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/>
              </a:p>
            </p:txBody>
          </p:sp>
          <p:sp>
            <p:nvSpPr>
              <p:cNvPr id="64" name="Freeform 430">
                <a:extLst>
                  <a:ext uri="{FF2B5EF4-FFF2-40B4-BE49-F238E27FC236}">
                    <a16:creationId xmlns:a16="http://schemas.microsoft.com/office/drawing/2014/main" id="{9AE20537-5ACF-42BA-8D02-94AE37401F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23300" y="9175750"/>
                <a:ext cx="111125" cy="141288"/>
              </a:xfrm>
              <a:custGeom>
                <a:avLst/>
                <a:gdLst>
                  <a:gd name="T0" fmla="*/ 22 w 45"/>
                  <a:gd name="T1" fmla="*/ 0 h 57"/>
                  <a:gd name="T2" fmla="*/ 0 w 45"/>
                  <a:gd name="T3" fmla="*/ 22 h 57"/>
                  <a:gd name="T4" fmla="*/ 0 w 45"/>
                  <a:gd name="T5" fmla="*/ 35 h 57"/>
                  <a:gd name="T6" fmla="*/ 22 w 45"/>
                  <a:gd name="T7" fmla="*/ 57 h 57"/>
                  <a:gd name="T8" fmla="*/ 44 w 45"/>
                  <a:gd name="T9" fmla="*/ 35 h 57"/>
                  <a:gd name="T10" fmla="*/ 44 w 45"/>
                  <a:gd name="T11" fmla="*/ 22 h 57"/>
                  <a:gd name="T12" fmla="*/ 22 w 45"/>
                  <a:gd name="T13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57">
                    <a:moveTo>
                      <a:pt x="22" y="0"/>
                    </a:moveTo>
                    <a:cubicBezTo>
                      <a:pt x="10" y="0"/>
                      <a:pt x="1" y="10"/>
                      <a:pt x="0" y="22"/>
                    </a:cubicBezTo>
                    <a:cubicBezTo>
                      <a:pt x="0" y="27"/>
                      <a:pt x="0" y="31"/>
                      <a:pt x="0" y="35"/>
                    </a:cubicBezTo>
                    <a:cubicBezTo>
                      <a:pt x="0" y="47"/>
                      <a:pt x="10" y="57"/>
                      <a:pt x="22" y="57"/>
                    </a:cubicBezTo>
                    <a:cubicBezTo>
                      <a:pt x="34" y="57"/>
                      <a:pt x="45" y="47"/>
                      <a:pt x="44" y="35"/>
                    </a:cubicBezTo>
                    <a:cubicBezTo>
                      <a:pt x="44" y="31"/>
                      <a:pt x="44" y="27"/>
                      <a:pt x="44" y="22"/>
                    </a:cubicBezTo>
                    <a:cubicBezTo>
                      <a:pt x="45" y="10"/>
                      <a:pt x="34" y="0"/>
                      <a:pt x="2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/>
              </a:p>
            </p:txBody>
          </p:sp>
          <p:sp>
            <p:nvSpPr>
              <p:cNvPr id="65" name="Freeform 431">
                <a:extLst>
                  <a:ext uri="{FF2B5EF4-FFF2-40B4-BE49-F238E27FC236}">
                    <a16:creationId xmlns:a16="http://schemas.microsoft.com/office/drawing/2014/main" id="{3D17C211-C59F-443C-A134-D51FE2DE04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37713" y="8520113"/>
                <a:ext cx="460375" cy="111125"/>
              </a:xfrm>
              <a:custGeom>
                <a:avLst/>
                <a:gdLst>
                  <a:gd name="T0" fmla="*/ 158 w 186"/>
                  <a:gd name="T1" fmla="*/ 0 h 45"/>
                  <a:gd name="T2" fmla="*/ 29 w 186"/>
                  <a:gd name="T3" fmla="*/ 0 h 45"/>
                  <a:gd name="T4" fmla="*/ 29 w 186"/>
                  <a:gd name="T5" fmla="*/ 45 h 45"/>
                  <a:gd name="T6" fmla="*/ 158 w 186"/>
                  <a:gd name="T7" fmla="*/ 45 h 45"/>
                  <a:gd name="T8" fmla="*/ 158 w 186"/>
                  <a:gd name="T9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6" h="45">
                    <a:moveTo>
                      <a:pt x="158" y="0"/>
                    </a:moveTo>
                    <a:cubicBezTo>
                      <a:pt x="115" y="0"/>
                      <a:pt x="72" y="0"/>
                      <a:pt x="29" y="0"/>
                    </a:cubicBezTo>
                    <a:cubicBezTo>
                      <a:pt x="0" y="0"/>
                      <a:pt x="0" y="45"/>
                      <a:pt x="29" y="45"/>
                    </a:cubicBezTo>
                    <a:cubicBezTo>
                      <a:pt x="72" y="45"/>
                      <a:pt x="115" y="45"/>
                      <a:pt x="158" y="45"/>
                    </a:cubicBezTo>
                    <a:cubicBezTo>
                      <a:pt x="186" y="45"/>
                      <a:pt x="186" y="0"/>
                      <a:pt x="15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/>
              </a:p>
            </p:txBody>
          </p:sp>
          <p:sp>
            <p:nvSpPr>
              <p:cNvPr id="66" name="Freeform 432">
                <a:extLst>
                  <a:ext uri="{FF2B5EF4-FFF2-40B4-BE49-F238E27FC236}">
                    <a16:creationId xmlns:a16="http://schemas.microsoft.com/office/drawing/2014/main" id="{59E537F0-878D-48FB-BF8A-E583D386FF0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756525" y="8177213"/>
                <a:ext cx="2508250" cy="1831975"/>
              </a:xfrm>
              <a:custGeom>
                <a:avLst/>
                <a:gdLst>
                  <a:gd name="T0" fmla="*/ 968 w 1012"/>
                  <a:gd name="T1" fmla="*/ 57 h 739"/>
                  <a:gd name="T2" fmla="*/ 662 w 1012"/>
                  <a:gd name="T3" fmla="*/ 57 h 739"/>
                  <a:gd name="T4" fmla="*/ 630 w 1012"/>
                  <a:gd name="T5" fmla="*/ 5 h 739"/>
                  <a:gd name="T6" fmla="*/ 420 w 1012"/>
                  <a:gd name="T7" fmla="*/ 4 h 739"/>
                  <a:gd name="T8" fmla="*/ 361 w 1012"/>
                  <a:gd name="T9" fmla="*/ 46 h 739"/>
                  <a:gd name="T10" fmla="*/ 95 w 1012"/>
                  <a:gd name="T11" fmla="*/ 57 h 739"/>
                  <a:gd name="T12" fmla="*/ 0 w 1012"/>
                  <a:gd name="T13" fmla="*/ 103 h 739"/>
                  <a:gd name="T14" fmla="*/ 0 w 1012"/>
                  <a:gd name="T15" fmla="*/ 524 h 739"/>
                  <a:gd name="T16" fmla="*/ 0 w 1012"/>
                  <a:gd name="T17" fmla="*/ 692 h 739"/>
                  <a:gd name="T18" fmla="*/ 216 w 1012"/>
                  <a:gd name="T19" fmla="*/ 739 h 739"/>
                  <a:gd name="T20" fmla="*/ 878 w 1012"/>
                  <a:gd name="T21" fmla="*/ 739 h 739"/>
                  <a:gd name="T22" fmla="*/ 983 w 1012"/>
                  <a:gd name="T23" fmla="*/ 736 h 739"/>
                  <a:gd name="T24" fmla="*/ 1012 w 1012"/>
                  <a:gd name="T25" fmla="*/ 686 h 739"/>
                  <a:gd name="T26" fmla="*/ 1012 w 1012"/>
                  <a:gd name="T27" fmla="*/ 119 h 739"/>
                  <a:gd name="T28" fmla="*/ 973 w 1012"/>
                  <a:gd name="T29" fmla="*/ 58 h 739"/>
                  <a:gd name="T30" fmla="*/ 44 w 1012"/>
                  <a:gd name="T31" fmla="*/ 102 h 739"/>
                  <a:gd name="T32" fmla="*/ 43 w 1012"/>
                  <a:gd name="T33" fmla="*/ 102 h 739"/>
                  <a:gd name="T34" fmla="*/ 44 w 1012"/>
                  <a:gd name="T35" fmla="*/ 102 h 739"/>
                  <a:gd name="T36" fmla="*/ 43 w 1012"/>
                  <a:gd name="T37" fmla="*/ 694 h 739"/>
                  <a:gd name="T38" fmla="*/ 44 w 1012"/>
                  <a:gd name="T39" fmla="*/ 695 h 739"/>
                  <a:gd name="T40" fmla="*/ 968 w 1012"/>
                  <a:gd name="T41" fmla="*/ 104 h 739"/>
                  <a:gd name="T42" fmla="*/ 968 w 1012"/>
                  <a:gd name="T43" fmla="*/ 157 h 739"/>
                  <a:gd name="T44" fmla="*/ 968 w 1012"/>
                  <a:gd name="T45" fmla="*/ 638 h 739"/>
                  <a:gd name="T46" fmla="*/ 968 w 1012"/>
                  <a:gd name="T47" fmla="*/ 693 h 739"/>
                  <a:gd name="T48" fmla="*/ 968 w 1012"/>
                  <a:gd name="T49" fmla="*/ 695 h 739"/>
                  <a:gd name="T50" fmla="*/ 965 w 1012"/>
                  <a:gd name="T51" fmla="*/ 695 h 739"/>
                  <a:gd name="T52" fmla="*/ 924 w 1012"/>
                  <a:gd name="T53" fmla="*/ 695 h 739"/>
                  <a:gd name="T54" fmla="*/ 288 w 1012"/>
                  <a:gd name="T55" fmla="*/ 695 h 739"/>
                  <a:gd name="T56" fmla="*/ 44 w 1012"/>
                  <a:gd name="T57" fmla="*/ 695 h 739"/>
                  <a:gd name="T58" fmla="*/ 44 w 1012"/>
                  <a:gd name="T59" fmla="*/ 694 h 739"/>
                  <a:gd name="T60" fmla="*/ 44 w 1012"/>
                  <a:gd name="T61" fmla="*/ 579 h 739"/>
                  <a:gd name="T62" fmla="*/ 44 w 1012"/>
                  <a:gd name="T63" fmla="*/ 117 h 739"/>
                  <a:gd name="T64" fmla="*/ 44 w 1012"/>
                  <a:gd name="T65" fmla="*/ 102 h 739"/>
                  <a:gd name="T66" fmla="*/ 44 w 1012"/>
                  <a:gd name="T67" fmla="*/ 102 h 739"/>
                  <a:gd name="T68" fmla="*/ 49 w 1012"/>
                  <a:gd name="T69" fmla="*/ 102 h 739"/>
                  <a:gd name="T70" fmla="*/ 365 w 1012"/>
                  <a:gd name="T71" fmla="*/ 102 h 739"/>
                  <a:gd name="T72" fmla="*/ 393 w 1012"/>
                  <a:gd name="T73" fmla="*/ 85 h 739"/>
                  <a:gd name="T74" fmla="*/ 408 w 1012"/>
                  <a:gd name="T75" fmla="*/ 48 h 739"/>
                  <a:gd name="T76" fmla="*/ 610 w 1012"/>
                  <a:gd name="T77" fmla="*/ 48 h 739"/>
                  <a:gd name="T78" fmla="*/ 626 w 1012"/>
                  <a:gd name="T79" fmla="*/ 85 h 739"/>
                  <a:gd name="T80" fmla="*/ 923 w 1012"/>
                  <a:gd name="T81" fmla="*/ 102 h 739"/>
                  <a:gd name="T82" fmla="*/ 967 w 1012"/>
                  <a:gd name="T83" fmla="*/ 102 h 739"/>
                  <a:gd name="T84" fmla="*/ 968 w 1012"/>
                  <a:gd name="T85" fmla="*/ 102 h 7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012" h="739">
                    <a:moveTo>
                      <a:pt x="973" y="58"/>
                    </a:moveTo>
                    <a:cubicBezTo>
                      <a:pt x="971" y="58"/>
                      <a:pt x="970" y="57"/>
                      <a:pt x="968" y="57"/>
                    </a:cubicBezTo>
                    <a:cubicBezTo>
                      <a:pt x="876" y="57"/>
                      <a:pt x="784" y="57"/>
                      <a:pt x="692" y="57"/>
                    </a:cubicBezTo>
                    <a:cubicBezTo>
                      <a:pt x="682" y="57"/>
                      <a:pt x="672" y="57"/>
                      <a:pt x="662" y="57"/>
                    </a:cubicBezTo>
                    <a:cubicBezTo>
                      <a:pt x="660" y="53"/>
                      <a:pt x="659" y="48"/>
                      <a:pt x="657" y="43"/>
                    </a:cubicBezTo>
                    <a:cubicBezTo>
                      <a:pt x="652" y="30"/>
                      <a:pt x="647" y="7"/>
                      <a:pt x="630" y="5"/>
                    </a:cubicBezTo>
                    <a:cubicBezTo>
                      <a:pt x="615" y="2"/>
                      <a:pt x="600" y="4"/>
                      <a:pt x="585" y="4"/>
                    </a:cubicBezTo>
                    <a:cubicBezTo>
                      <a:pt x="530" y="4"/>
                      <a:pt x="475" y="4"/>
                      <a:pt x="420" y="4"/>
                    </a:cubicBezTo>
                    <a:cubicBezTo>
                      <a:pt x="404" y="4"/>
                      <a:pt x="381" y="0"/>
                      <a:pt x="372" y="17"/>
                    </a:cubicBezTo>
                    <a:cubicBezTo>
                      <a:pt x="368" y="26"/>
                      <a:pt x="365" y="37"/>
                      <a:pt x="361" y="46"/>
                    </a:cubicBezTo>
                    <a:cubicBezTo>
                      <a:pt x="359" y="50"/>
                      <a:pt x="358" y="54"/>
                      <a:pt x="357" y="57"/>
                    </a:cubicBezTo>
                    <a:cubicBezTo>
                      <a:pt x="270" y="57"/>
                      <a:pt x="182" y="57"/>
                      <a:pt x="95" y="57"/>
                    </a:cubicBezTo>
                    <a:cubicBezTo>
                      <a:pt x="79" y="57"/>
                      <a:pt x="64" y="57"/>
                      <a:pt x="48" y="57"/>
                    </a:cubicBezTo>
                    <a:cubicBezTo>
                      <a:pt x="21" y="57"/>
                      <a:pt x="0" y="75"/>
                      <a:pt x="0" y="103"/>
                    </a:cubicBezTo>
                    <a:cubicBezTo>
                      <a:pt x="0" y="129"/>
                      <a:pt x="0" y="156"/>
                      <a:pt x="0" y="183"/>
                    </a:cubicBezTo>
                    <a:cubicBezTo>
                      <a:pt x="0" y="296"/>
                      <a:pt x="0" y="410"/>
                      <a:pt x="0" y="524"/>
                    </a:cubicBezTo>
                    <a:cubicBezTo>
                      <a:pt x="0" y="570"/>
                      <a:pt x="0" y="615"/>
                      <a:pt x="0" y="660"/>
                    </a:cubicBezTo>
                    <a:cubicBezTo>
                      <a:pt x="0" y="671"/>
                      <a:pt x="0" y="681"/>
                      <a:pt x="0" y="692"/>
                    </a:cubicBezTo>
                    <a:cubicBezTo>
                      <a:pt x="0" y="717"/>
                      <a:pt x="17" y="739"/>
                      <a:pt x="44" y="739"/>
                    </a:cubicBezTo>
                    <a:cubicBezTo>
                      <a:pt x="102" y="739"/>
                      <a:pt x="159" y="739"/>
                      <a:pt x="216" y="739"/>
                    </a:cubicBezTo>
                    <a:cubicBezTo>
                      <a:pt x="332" y="739"/>
                      <a:pt x="448" y="739"/>
                      <a:pt x="564" y="739"/>
                    </a:cubicBezTo>
                    <a:cubicBezTo>
                      <a:pt x="668" y="739"/>
                      <a:pt x="773" y="739"/>
                      <a:pt x="878" y="739"/>
                    </a:cubicBezTo>
                    <a:cubicBezTo>
                      <a:pt x="905" y="739"/>
                      <a:pt x="932" y="739"/>
                      <a:pt x="958" y="739"/>
                    </a:cubicBezTo>
                    <a:cubicBezTo>
                      <a:pt x="967" y="739"/>
                      <a:pt x="975" y="739"/>
                      <a:pt x="983" y="736"/>
                    </a:cubicBezTo>
                    <a:cubicBezTo>
                      <a:pt x="1000" y="729"/>
                      <a:pt x="1012" y="713"/>
                      <a:pt x="1012" y="694"/>
                    </a:cubicBezTo>
                    <a:cubicBezTo>
                      <a:pt x="1012" y="692"/>
                      <a:pt x="1012" y="689"/>
                      <a:pt x="1012" y="686"/>
                    </a:cubicBezTo>
                    <a:cubicBezTo>
                      <a:pt x="1012" y="595"/>
                      <a:pt x="1012" y="504"/>
                      <a:pt x="1012" y="412"/>
                    </a:cubicBezTo>
                    <a:cubicBezTo>
                      <a:pt x="1012" y="314"/>
                      <a:pt x="1012" y="217"/>
                      <a:pt x="1012" y="119"/>
                    </a:cubicBezTo>
                    <a:cubicBezTo>
                      <a:pt x="1012" y="114"/>
                      <a:pt x="1012" y="108"/>
                      <a:pt x="1012" y="103"/>
                    </a:cubicBezTo>
                    <a:cubicBezTo>
                      <a:pt x="1012" y="79"/>
                      <a:pt x="996" y="61"/>
                      <a:pt x="973" y="58"/>
                    </a:cubicBezTo>
                    <a:close/>
                    <a:moveTo>
                      <a:pt x="44" y="101"/>
                    </a:moveTo>
                    <a:cubicBezTo>
                      <a:pt x="46" y="101"/>
                      <a:pt x="45" y="101"/>
                      <a:pt x="44" y="102"/>
                    </a:cubicBezTo>
                    <a:cubicBezTo>
                      <a:pt x="44" y="101"/>
                      <a:pt x="44" y="101"/>
                      <a:pt x="44" y="101"/>
                    </a:cubicBezTo>
                    <a:close/>
                    <a:moveTo>
                      <a:pt x="43" y="102"/>
                    </a:moveTo>
                    <a:cubicBezTo>
                      <a:pt x="43" y="102"/>
                      <a:pt x="44" y="102"/>
                      <a:pt x="44" y="102"/>
                    </a:cubicBezTo>
                    <a:cubicBezTo>
                      <a:pt x="44" y="102"/>
                      <a:pt x="44" y="102"/>
                      <a:pt x="44" y="102"/>
                    </a:cubicBezTo>
                    <a:cubicBezTo>
                      <a:pt x="44" y="102"/>
                      <a:pt x="43" y="102"/>
                      <a:pt x="43" y="102"/>
                    </a:cubicBezTo>
                    <a:close/>
                    <a:moveTo>
                      <a:pt x="43" y="694"/>
                    </a:moveTo>
                    <a:cubicBezTo>
                      <a:pt x="44" y="694"/>
                      <a:pt x="44" y="695"/>
                      <a:pt x="44" y="695"/>
                    </a:cubicBezTo>
                    <a:cubicBezTo>
                      <a:pt x="44" y="695"/>
                      <a:pt x="44" y="695"/>
                      <a:pt x="44" y="695"/>
                    </a:cubicBezTo>
                    <a:cubicBezTo>
                      <a:pt x="44" y="695"/>
                      <a:pt x="44" y="694"/>
                      <a:pt x="43" y="694"/>
                    </a:cubicBezTo>
                    <a:close/>
                    <a:moveTo>
                      <a:pt x="968" y="104"/>
                    </a:moveTo>
                    <a:cubicBezTo>
                      <a:pt x="968" y="107"/>
                      <a:pt x="968" y="110"/>
                      <a:pt x="968" y="114"/>
                    </a:cubicBezTo>
                    <a:cubicBezTo>
                      <a:pt x="968" y="128"/>
                      <a:pt x="968" y="142"/>
                      <a:pt x="968" y="157"/>
                    </a:cubicBezTo>
                    <a:cubicBezTo>
                      <a:pt x="968" y="207"/>
                      <a:pt x="968" y="257"/>
                      <a:pt x="968" y="307"/>
                    </a:cubicBezTo>
                    <a:cubicBezTo>
                      <a:pt x="968" y="417"/>
                      <a:pt x="968" y="528"/>
                      <a:pt x="968" y="638"/>
                    </a:cubicBezTo>
                    <a:cubicBezTo>
                      <a:pt x="968" y="653"/>
                      <a:pt x="968" y="668"/>
                      <a:pt x="968" y="682"/>
                    </a:cubicBezTo>
                    <a:cubicBezTo>
                      <a:pt x="968" y="686"/>
                      <a:pt x="968" y="689"/>
                      <a:pt x="968" y="693"/>
                    </a:cubicBezTo>
                    <a:cubicBezTo>
                      <a:pt x="968" y="693"/>
                      <a:pt x="968" y="694"/>
                      <a:pt x="968" y="695"/>
                    </a:cubicBezTo>
                    <a:cubicBezTo>
                      <a:pt x="968" y="695"/>
                      <a:pt x="968" y="695"/>
                      <a:pt x="968" y="695"/>
                    </a:cubicBezTo>
                    <a:cubicBezTo>
                      <a:pt x="968" y="695"/>
                      <a:pt x="967" y="695"/>
                      <a:pt x="967" y="695"/>
                    </a:cubicBezTo>
                    <a:cubicBezTo>
                      <a:pt x="969" y="694"/>
                      <a:pt x="966" y="695"/>
                      <a:pt x="965" y="695"/>
                    </a:cubicBezTo>
                    <a:cubicBezTo>
                      <a:pt x="962" y="695"/>
                      <a:pt x="959" y="695"/>
                      <a:pt x="957" y="695"/>
                    </a:cubicBezTo>
                    <a:cubicBezTo>
                      <a:pt x="946" y="695"/>
                      <a:pt x="935" y="695"/>
                      <a:pt x="924" y="695"/>
                    </a:cubicBezTo>
                    <a:cubicBezTo>
                      <a:pt x="832" y="695"/>
                      <a:pt x="739" y="695"/>
                      <a:pt x="646" y="695"/>
                    </a:cubicBezTo>
                    <a:cubicBezTo>
                      <a:pt x="527" y="695"/>
                      <a:pt x="408" y="695"/>
                      <a:pt x="288" y="695"/>
                    </a:cubicBezTo>
                    <a:cubicBezTo>
                      <a:pt x="211" y="695"/>
                      <a:pt x="134" y="695"/>
                      <a:pt x="57" y="695"/>
                    </a:cubicBezTo>
                    <a:cubicBezTo>
                      <a:pt x="53" y="695"/>
                      <a:pt x="48" y="695"/>
                      <a:pt x="44" y="695"/>
                    </a:cubicBezTo>
                    <a:cubicBezTo>
                      <a:pt x="44" y="695"/>
                      <a:pt x="44" y="695"/>
                      <a:pt x="44" y="695"/>
                    </a:cubicBezTo>
                    <a:cubicBezTo>
                      <a:pt x="44" y="695"/>
                      <a:pt x="44" y="694"/>
                      <a:pt x="44" y="694"/>
                    </a:cubicBezTo>
                    <a:cubicBezTo>
                      <a:pt x="44" y="691"/>
                      <a:pt x="44" y="688"/>
                      <a:pt x="44" y="685"/>
                    </a:cubicBezTo>
                    <a:cubicBezTo>
                      <a:pt x="44" y="650"/>
                      <a:pt x="44" y="614"/>
                      <a:pt x="44" y="579"/>
                    </a:cubicBezTo>
                    <a:cubicBezTo>
                      <a:pt x="44" y="463"/>
                      <a:pt x="44" y="347"/>
                      <a:pt x="44" y="231"/>
                    </a:cubicBezTo>
                    <a:cubicBezTo>
                      <a:pt x="44" y="193"/>
                      <a:pt x="44" y="155"/>
                      <a:pt x="44" y="117"/>
                    </a:cubicBezTo>
                    <a:cubicBezTo>
                      <a:pt x="44" y="113"/>
                      <a:pt x="44" y="109"/>
                      <a:pt x="44" y="105"/>
                    </a:cubicBezTo>
                    <a:cubicBezTo>
                      <a:pt x="44" y="104"/>
                      <a:pt x="44" y="103"/>
                      <a:pt x="44" y="102"/>
                    </a:cubicBezTo>
                    <a:cubicBezTo>
                      <a:pt x="44" y="102"/>
                      <a:pt x="44" y="102"/>
                      <a:pt x="44" y="102"/>
                    </a:cubicBezTo>
                    <a:cubicBezTo>
                      <a:pt x="44" y="103"/>
                      <a:pt x="44" y="102"/>
                      <a:pt x="44" y="102"/>
                    </a:cubicBezTo>
                    <a:cubicBezTo>
                      <a:pt x="44" y="102"/>
                      <a:pt x="44" y="102"/>
                      <a:pt x="44" y="102"/>
                    </a:cubicBezTo>
                    <a:cubicBezTo>
                      <a:pt x="46" y="102"/>
                      <a:pt x="48" y="102"/>
                      <a:pt x="49" y="102"/>
                    </a:cubicBezTo>
                    <a:cubicBezTo>
                      <a:pt x="56" y="102"/>
                      <a:pt x="62" y="102"/>
                      <a:pt x="69" y="102"/>
                    </a:cubicBezTo>
                    <a:cubicBezTo>
                      <a:pt x="167" y="102"/>
                      <a:pt x="266" y="102"/>
                      <a:pt x="365" y="102"/>
                    </a:cubicBezTo>
                    <a:cubicBezTo>
                      <a:pt x="367" y="102"/>
                      <a:pt x="370" y="102"/>
                      <a:pt x="372" y="102"/>
                    </a:cubicBezTo>
                    <a:cubicBezTo>
                      <a:pt x="382" y="102"/>
                      <a:pt x="389" y="95"/>
                      <a:pt x="393" y="85"/>
                    </a:cubicBezTo>
                    <a:cubicBezTo>
                      <a:pt x="397" y="75"/>
                      <a:pt x="401" y="65"/>
                      <a:pt x="405" y="55"/>
                    </a:cubicBezTo>
                    <a:cubicBezTo>
                      <a:pt x="406" y="53"/>
                      <a:pt x="407" y="50"/>
                      <a:pt x="408" y="48"/>
                    </a:cubicBezTo>
                    <a:cubicBezTo>
                      <a:pt x="421" y="48"/>
                      <a:pt x="435" y="48"/>
                      <a:pt x="449" y="48"/>
                    </a:cubicBezTo>
                    <a:cubicBezTo>
                      <a:pt x="503" y="48"/>
                      <a:pt x="556" y="48"/>
                      <a:pt x="610" y="48"/>
                    </a:cubicBezTo>
                    <a:cubicBezTo>
                      <a:pt x="610" y="48"/>
                      <a:pt x="611" y="48"/>
                      <a:pt x="611" y="48"/>
                    </a:cubicBezTo>
                    <a:cubicBezTo>
                      <a:pt x="616" y="60"/>
                      <a:pt x="621" y="73"/>
                      <a:pt x="626" y="85"/>
                    </a:cubicBezTo>
                    <a:cubicBezTo>
                      <a:pt x="630" y="95"/>
                      <a:pt x="637" y="102"/>
                      <a:pt x="647" y="102"/>
                    </a:cubicBezTo>
                    <a:cubicBezTo>
                      <a:pt x="739" y="102"/>
                      <a:pt x="831" y="102"/>
                      <a:pt x="923" y="102"/>
                    </a:cubicBezTo>
                    <a:cubicBezTo>
                      <a:pt x="938" y="102"/>
                      <a:pt x="952" y="102"/>
                      <a:pt x="967" y="102"/>
                    </a:cubicBezTo>
                    <a:cubicBezTo>
                      <a:pt x="966" y="102"/>
                      <a:pt x="967" y="102"/>
                      <a:pt x="967" y="102"/>
                    </a:cubicBezTo>
                    <a:cubicBezTo>
                      <a:pt x="967" y="103"/>
                      <a:pt x="968" y="103"/>
                      <a:pt x="968" y="102"/>
                    </a:cubicBezTo>
                    <a:cubicBezTo>
                      <a:pt x="968" y="102"/>
                      <a:pt x="968" y="102"/>
                      <a:pt x="968" y="102"/>
                    </a:cubicBezTo>
                    <a:cubicBezTo>
                      <a:pt x="968" y="103"/>
                      <a:pt x="968" y="103"/>
                      <a:pt x="968" y="10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/>
              </a:p>
            </p:txBody>
          </p:sp>
          <p:sp>
            <p:nvSpPr>
              <p:cNvPr id="67" name="Freeform 433">
                <a:extLst>
                  <a:ext uri="{FF2B5EF4-FFF2-40B4-BE49-F238E27FC236}">
                    <a16:creationId xmlns:a16="http://schemas.microsoft.com/office/drawing/2014/main" id="{99819810-DBF4-462F-960E-E099BC06A6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32825" y="8772525"/>
                <a:ext cx="427038" cy="363538"/>
              </a:xfrm>
              <a:custGeom>
                <a:avLst/>
                <a:gdLst>
                  <a:gd name="T0" fmla="*/ 150 w 172"/>
                  <a:gd name="T1" fmla="*/ 4 h 147"/>
                  <a:gd name="T2" fmla="*/ 3 w 172"/>
                  <a:gd name="T3" fmla="*/ 117 h 147"/>
                  <a:gd name="T4" fmla="*/ 18 w 172"/>
                  <a:gd name="T5" fmla="*/ 144 h 147"/>
                  <a:gd name="T6" fmla="*/ 45 w 172"/>
                  <a:gd name="T7" fmla="*/ 129 h 147"/>
                  <a:gd name="T8" fmla="*/ 150 w 172"/>
                  <a:gd name="T9" fmla="*/ 49 h 147"/>
                  <a:gd name="T10" fmla="*/ 172 w 172"/>
                  <a:gd name="T11" fmla="*/ 26 h 147"/>
                  <a:gd name="T12" fmla="*/ 150 w 172"/>
                  <a:gd name="T13" fmla="*/ 4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2" h="147">
                    <a:moveTo>
                      <a:pt x="150" y="4"/>
                    </a:moveTo>
                    <a:cubicBezTo>
                      <a:pt x="80" y="0"/>
                      <a:pt x="16" y="49"/>
                      <a:pt x="3" y="117"/>
                    </a:cubicBezTo>
                    <a:cubicBezTo>
                      <a:pt x="0" y="129"/>
                      <a:pt x="6" y="141"/>
                      <a:pt x="18" y="144"/>
                    </a:cubicBezTo>
                    <a:cubicBezTo>
                      <a:pt x="29" y="147"/>
                      <a:pt x="43" y="140"/>
                      <a:pt x="45" y="129"/>
                    </a:cubicBezTo>
                    <a:cubicBezTo>
                      <a:pt x="55" y="78"/>
                      <a:pt x="98" y="45"/>
                      <a:pt x="150" y="49"/>
                    </a:cubicBezTo>
                    <a:cubicBezTo>
                      <a:pt x="162" y="49"/>
                      <a:pt x="172" y="38"/>
                      <a:pt x="172" y="26"/>
                    </a:cubicBezTo>
                    <a:cubicBezTo>
                      <a:pt x="172" y="14"/>
                      <a:pt x="162" y="5"/>
                      <a:pt x="15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/>
              </a:p>
            </p:txBody>
          </p:sp>
        </p:grp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00F9A690-A8F5-447D-894E-53F1A81AE748}"/>
              </a:ext>
            </a:extLst>
          </p:cNvPr>
          <p:cNvGrpSpPr/>
          <p:nvPr/>
        </p:nvGrpSpPr>
        <p:grpSpPr>
          <a:xfrm>
            <a:off x="7879986" y="967693"/>
            <a:ext cx="1684705" cy="2461307"/>
            <a:chOff x="4251239" y="4713202"/>
            <a:chExt cx="2571725" cy="3757217"/>
          </a:xfrm>
        </p:grpSpPr>
        <p:sp>
          <p:nvSpPr>
            <p:cNvPr id="44" name="Rectangle: Rounded Corners 43">
              <a:extLst>
                <a:ext uri="{FF2B5EF4-FFF2-40B4-BE49-F238E27FC236}">
                  <a16:creationId xmlns:a16="http://schemas.microsoft.com/office/drawing/2014/main" id="{DF5526CF-0248-470F-B341-0A6725500649}"/>
                </a:ext>
              </a:extLst>
            </p:cNvPr>
            <p:cNvSpPr/>
            <p:nvPr/>
          </p:nvSpPr>
          <p:spPr>
            <a:xfrm>
              <a:off x="4251239" y="4713202"/>
              <a:ext cx="2571725" cy="3757217"/>
            </a:xfrm>
            <a:prstGeom prst="roundRect">
              <a:avLst>
                <a:gd name="adj" fmla="val 5326"/>
              </a:avLst>
            </a:prstGeom>
            <a:solidFill>
              <a:schemeClr val="accent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00"/>
            </a:p>
          </p:txBody>
        </p: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672205CE-E3B6-4448-8F96-63B6A90FCC21}"/>
                </a:ext>
              </a:extLst>
            </p:cNvPr>
            <p:cNvGrpSpPr/>
            <p:nvPr/>
          </p:nvGrpSpPr>
          <p:grpSpPr>
            <a:xfrm>
              <a:off x="5192590" y="5202802"/>
              <a:ext cx="689022" cy="602018"/>
              <a:chOff x="8418513" y="8167688"/>
              <a:chExt cx="2501900" cy="2185987"/>
            </a:xfrm>
            <a:solidFill>
              <a:schemeClr val="bg1"/>
            </a:solidFill>
          </p:grpSpPr>
          <p:sp>
            <p:nvSpPr>
              <p:cNvPr id="47" name="Freeform 437">
                <a:extLst>
                  <a:ext uri="{FF2B5EF4-FFF2-40B4-BE49-F238E27FC236}">
                    <a16:creationId xmlns:a16="http://schemas.microsoft.com/office/drawing/2014/main" id="{E42F10E2-7DCF-4492-A71F-9F55F229C3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34651" y="9729788"/>
                <a:ext cx="217488" cy="107950"/>
              </a:xfrm>
              <a:custGeom>
                <a:avLst/>
                <a:gdLst>
                  <a:gd name="T0" fmla="*/ 22 w 88"/>
                  <a:gd name="T1" fmla="*/ 44 h 44"/>
                  <a:gd name="T2" fmla="*/ 66 w 88"/>
                  <a:gd name="T3" fmla="*/ 44 h 44"/>
                  <a:gd name="T4" fmla="*/ 88 w 88"/>
                  <a:gd name="T5" fmla="*/ 22 h 44"/>
                  <a:gd name="T6" fmla="*/ 66 w 88"/>
                  <a:gd name="T7" fmla="*/ 0 h 44"/>
                  <a:gd name="T8" fmla="*/ 22 w 88"/>
                  <a:gd name="T9" fmla="*/ 0 h 44"/>
                  <a:gd name="T10" fmla="*/ 0 w 88"/>
                  <a:gd name="T11" fmla="*/ 22 h 44"/>
                  <a:gd name="T12" fmla="*/ 22 w 88"/>
                  <a:gd name="T13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8" h="44">
                    <a:moveTo>
                      <a:pt x="22" y="44"/>
                    </a:moveTo>
                    <a:cubicBezTo>
                      <a:pt x="66" y="44"/>
                      <a:pt x="66" y="44"/>
                      <a:pt x="66" y="44"/>
                    </a:cubicBezTo>
                    <a:cubicBezTo>
                      <a:pt x="78" y="44"/>
                      <a:pt x="88" y="34"/>
                      <a:pt x="88" y="22"/>
                    </a:cubicBezTo>
                    <a:cubicBezTo>
                      <a:pt x="88" y="9"/>
                      <a:pt x="78" y="0"/>
                      <a:pt x="66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9"/>
                      <a:pt x="0" y="22"/>
                    </a:cubicBezTo>
                    <a:cubicBezTo>
                      <a:pt x="0" y="34"/>
                      <a:pt x="10" y="44"/>
                      <a:pt x="22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/>
              </a:p>
            </p:txBody>
          </p:sp>
          <p:sp>
            <p:nvSpPr>
              <p:cNvPr id="48" name="Freeform 438">
                <a:extLst>
                  <a:ext uri="{FF2B5EF4-FFF2-40B4-BE49-F238E27FC236}">
                    <a16:creationId xmlns:a16="http://schemas.microsoft.com/office/drawing/2014/main" id="{155B9ECC-423C-47E9-A9D4-70B101452C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34651" y="8899525"/>
                <a:ext cx="217488" cy="109537"/>
              </a:xfrm>
              <a:custGeom>
                <a:avLst/>
                <a:gdLst>
                  <a:gd name="T0" fmla="*/ 22 w 88"/>
                  <a:gd name="T1" fmla="*/ 44 h 44"/>
                  <a:gd name="T2" fmla="*/ 66 w 88"/>
                  <a:gd name="T3" fmla="*/ 44 h 44"/>
                  <a:gd name="T4" fmla="*/ 88 w 88"/>
                  <a:gd name="T5" fmla="*/ 22 h 44"/>
                  <a:gd name="T6" fmla="*/ 66 w 88"/>
                  <a:gd name="T7" fmla="*/ 0 h 44"/>
                  <a:gd name="T8" fmla="*/ 22 w 88"/>
                  <a:gd name="T9" fmla="*/ 0 h 44"/>
                  <a:gd name="T10" fmla="*/ 0 w 88"/>
                  <a:gd name="T11" fmla="*/ 22 h 44"/>
                  <a:gd name="T12" fmla="*/ 22 w 88"/>
                  <a:gd name="T13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8" h="44">
                    <a:moveTo>
                      <a:pt x="22" y="44"/>
                    </a:moveTo>
                    <a:cubicBezTo>
                      <a:pt x="66" y="44"/>
                      <a:pt x="66" y="44"/>
                      <a:pt x="66" y="44"/>
                    </a:cubicBezTo>
                    <a:cubicBezTo>
                      <a:pt x="78" y="44"/>
                      <a:pt x="88" y="34"/>
                      <a:pt x="88" y="22"/>
                    </a:cubicBezTo>
                    <a:cubicBezTo>
                      <a:pt x="88" y="10"/>
                      <a:pt x="78" y="0"/>
                      <a:pt x="66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2"/>
                    </a:cubicBezTo>
                    <a:cubicBezTo>
                      <a:pt x="0" y="34"/>
                      <a:pt x="10" y="44"/>
                      <a:pt x="22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/>
              </a:p>
            </p:txBody>
          </p:sp>
          <p:sp>
            <p:nvSpPr>
              <p:cNvPr id="49" name="Freeform 439">
                <a:extLst>
                  <a:ext uri="{FF2B5EF4-FFF2-40B4-BE49-F238E27FC236}">
                    <a16:creationId xmlns:a16="http://schemas.microsoft.com/office/drawing/2014/main" id="{8A533B04-E8A5-4340-A975-DBE5322717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40763" y="9561513"/>
                <a:ext cx="220663" cy="554037"/>
              </a:xfrm>
              <a:custGeom>
                <a:avLst/>
                <a:gdLst>
                  <a:gd name="T0" fmla="*/ 61 w 89"/>
                  <a:gd name="T1" fmla="*/ 180 h 224"/>
                  <a:gd name="T2" fmla="*/ 56 w 89"/>
                  <a:gd name="T3" fmla="*/ 180 h 224"/>
                  <a:gd name="T4" fmla="*/ 44 w 89"/>
                  <a:gd name="T5" fmla="*/ 126 h 224"/>
                  <a:gd name="T6" fmla="*/ 44 w 89"/>
                  <a:gd name="T7" fmla="*/ 28 h 224"/>
                  <a:gd name="T8" fmla="*/ 0 w 89"/>
                  <a:gd name="T9" fmla="*/ 28 h 224"/>
                  <a:gd name="T10" fmla="*/ 0 w 89"/>
                  <a:gd name="T11" fmla="*/ 187 h 224"/>
                  <a:gd name="T12" fmla="*/ 33 w 89"/>
                  <a:gd name="T13" fmla="*/ 224 h 224"/>
                  <a:gd name="T14" fmla="*/ 61 w 89"/>
                  <a:gd name="T15" fmla="*/ 224 h 224"/>
                  <a:gd name="T16" fmla="*/ 61 w 89"/>
                  <a:gd name="T17" fmla="*/ 180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9" h="224">
                    <a:moveTo>
                      <a:pt x="61" y="180"/>
                    </a:moveTo>
                    <a:cubicBezTo>
                      <a:pt x="56" y="180"/>
                      <a:pt x="56" y="180"/>
                      <a:pt x="56" y="180"/>
                    </a:cubicBezTo>
                    <a:cubicBezTo>
                      <a:pt x="44" y="126"/>
                      <a:pt x="44" y="126"/>
                      <a:pt x="44" y="126"/>
                    </a:cubicBezTo>
                    <a:cubicBezTo>
                      <a:pt x="44" y="28"/>
                      <a:pt x="44" y="28"/>
                      <a:pt x="44" y="28"/>
                    </a:cubicBezTo>
                    <a:cubicBezTo>
                      <a:pt x="44" y="0"/>
                      <a:pt x="0" y="0"/>
                      <a:pt x="0" y="28"/>
                    </a:cubicBezTo>
                    <a:cubicBezTo>
                      <a:pt x="0" y="187"/>
                      <a:pt x="0" y="187"/>
                      <a:pt x="0" y="187"/>
                    </a:cubicBezTo>
                    <a:cubicBezTo>
                      <a:pt x="0" y="206"/>
                      <a:pt x="13" y="224"/>
                      <a:pt x="33" y="224"/>
                    </a:cubicBezTo>
                    <a:cubicBezTo>
                      <a:pt x="61" y="224"/>
                      <a:pt x="61" y="224"/>
                      <a:pt x="61" y="224"/>
                    </a:cubicBezTo>
                    <a:cubicBezTo>
                      <a:pt x="89" y="224"/>
                      <a:pt x="89" y="180"/>
                      <a:pt x="61" y="1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/>
              </a:p>
            </p:txBody>
          </p:sp>
          <p:sp>
            <p:nvSpPr>
              <p:cNvPr id="50" name="Freeform 440">
                <a:extLst>
                  <a:ext uri="{FF2B5EF4-FFF2-40B4-BE49-F238E27FC236}">
                    <a16:creationId xmlns:a16="http://schemas.microsoft.com/office/drawing/2014/main" id="{062172D9-B054-464C-B2AB-3C837440F2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40763" y="9318625"/>
                <a:ext cx="109538" cy="185737"/>
              </a:xfrm>
              <a:custGeom>
                <a:avLst/>
                <a:gdLst>
                  <a:gd name="T0" fmla="*/ 22 w 44"/>
                  <a:gd name="T1" fmla="*/ 75 h 75"/>
                  <a:gd name="T2" fmla="*/ 44 w 44"/>
                  <a:gd name="T3" fmla="*/ 53 h 75"/>
                  <a:gd name="T4" fmla="*/ 44 w 44"/>
                  <a:gd name="T5" fmla="*/ 22 h 75"/>
                  <a:gd name="T6" fmla="*/ 22 w 44"/>
                  <a:gd name="T7" fmla="*/ 0 h 75"/>
                  <a:gd name="T8" fmla="*/ 0 w 44"/>
                  <a:gd name="T9" fmla="*/ 22 h 75"/>
                  <a:gd name="T10" fmla="*/ 0 w 44"/>
                  <a:gd name="T11" fmla="*/ 53 h 75"/>
                  <a:gd name="T12" fmla="*/ 22 w 44"/>
                  <a:gd name="T13" fmla="*/ 7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75">
                    <a:moveTo>
                      <a:pt x="22" y="75"/>
                    </a:moveTo>
                    <a:cubicBezTo>
                      <a:pt x="34" y="75"/>
                      <a:pt x="44" y="65"/>
                      <a:pt x="44" y="53"/>
                    </a:cubicBezTo>
                    <a:cubicBezTo>
                      <a:pt x="44" y="22"/>
                      <a:pt x="44" y="22"/>
                      <a:pt x="44" y="22"/>
                    </a:cubicBezTo>
                    <a:cubicBezTo>
                      <a:pt x="44" y="10"/>
                      <a:pt x="34" y="0"/>
                      <a:pt x="22" y="0"/>
                    </a:cubicBezTo>
                    <a:cubicBezTo>
                      <a:pt x="10" y="0"/>
                      <a:pt x="0" y="10"/>
                      <a:pt x="0" y="22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0" y="65"/>
                      <a:pt x="10" y="75"/>
                      <a:pt x="22" y="7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/>
              </a:p>
            </p:txBody>
          </p:sp>
          <p:sp>
            <p:nvSpPr>
              <p:cNvPr id="51" name="Freeform 441">
                <a:extLst>
                  <a:ext uri="{FF2B5EF4-FFF2-40B4-BE49-F238E27FC236}">
                    <a16:creationId xmlns:a16="http://schemas.microsoft.com/office/drawing/2014/main" id="{ECEC7C43-A7A6-48CA-BC36-FC653E931B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29738" y="8721725"/>
                <a:ext cx="109538" cy="1292225"/>
              </a:xfrm>
              <a:custGeom>
                <a:avLst/>
                <a:gdLst>
                  <a:gd name="T0" fmla="*/ 22 w 44"/>
                  <a:gd name="T1" fmla="*/ 0 h 522"/>
                  <a:gd name="T2" fmla="*/ 0 w 44"/>
                  <a:gd name="T3" fmla="*/ 22 h 522"/>
                  <a:gd name="T4" fmla="*/ 0 w 44"/>
                  <a:gd name="T5" fmla="*/ 500 h 522"/>
                  <a:gd name="T6" fmla="*/ 22 w 44"/>
                  <a:gd name="T7" fmla="*/ 522 h 522"/>
                  <a:gd name="T8" fmla="*/ 44 w 44"/>
                  <a:gd name="T9" fmla="*/ 500 h 522"/>
                  <a:gd name="T10" fmla="*/ 44 w 44"/>
                  <a:gd name="T11" fmla="*/ 22 h 522"/>
                  <a:gd name="T12" fmla="*/ 22 w 44"/>
                  <a:gd name="T13" fmla="*/ 0 h 5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522">
                    <a:moveTo>
                      <a:pt x="22" y="0"/>
                    </a:moveTo>
                    <a:cubicBezTo>
                      <a:pt x="10" y="0"/>
                      <a:pt x="0" y="10"/>
                      <a:pt x="0" y="22"/>
                    </a:cubicBezTo>
                    <a:cubicBezTo>
                      <a:pt x="0" y="500"/>
                      <a:pt x="0" y="500"/>
                      <a:pt x="0" y="500"/>
                    </a:cubicBezTo>
                    <a:cubicBezTo>
                      <a:pt x="0" y="513"/>
                      <a:pt x="10" y="522"/>
                      <a:pt x="22" y="522"/>
                    </a:cubicBezTo>
                    <a:cubicBezTo>
                      <a:pt x="34" y="522"/>
                      <a:pt x="44" y="513"/>
                      <a:pt x="44" y="500"/>
                    </a:cubicBezTo>
                    <a:cubicBezTo>
                      <a:pt x="44" y="22"/>
                      <a:pt x="44" y="22"/>
                      <a:pt x="44" y="22"/>
                    </a:cubicBezTo>
                    <a:cubicBezTo>
                      <a:pt x="44" y="10"/>
                      <a:pt x="34" y="0"/>
                      <a:pt x="2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/>
              </a:p>
            </p:txBody>
          </p:sp>
          <p:sp>
            <p:nvSpPr>
              <p:cNvPr id="52" name="Freeform 442">
                <a:extLst>
                  <a:ext uri="{FF2B5EF4-FFF2-40B4-BE49-F238E27FC236}">
                    <a16:creationId xmlns:a16="http://schemas.microsoft.com/office/drawing/2014/main" id="{DC460698-8B24-4474-99B2-8620F0CCE4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15501" y="9729788"/>
                <a:ext cx="219075" cy="107950"/>
              </a:xfrm>
              <a:custGeom>
                <a:avLst/>
                <a:gdLst>
                  <a:gd name="T0" fmla="*/ 22 w 88"/>
                  <a:gd name="T1" fmla="*/ 44 h 44"/>
                  <a:gd name="T2" fmla="*/ 66 w 88"/>
                  <a:gd name="T3" fmla="*/ 44 h 44"/>
                  <a:gd name="T4" fmla="*/ 88 w 88"/>
                  <a:gd name="T5" fmla="*/ 22 h 44"/>
                  <a:gd name="T6" fmla="*/ 66 w 88"/>
                  <a:gd name="T7" fmla="*/ 0 h 44"/>
                  <a:gd name="T8" fmla="*/ 22 w 88"/>
                  <a:gd name="T9" fmla="*/ 0 h 44"/>
                  <a:gd name="T10" fmla="*/ 0 w 88"/>
                  <a:gd name="T11" fmla="*/ 22 h 44"/>
                  <a:gd name="T12" fmla="*/ 22 w 88"/>
                  <a:gd name="T13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8" h="44">
                    <a:moveTo>
                      <a:pt x="22" y="44"/>
                    </a:moveTo>
                    <a:cubicBezTo>
                      <a:pt x="66" y="44"/>
                      <a:pt x="66" y="44"/>
                      <a:pt x="66" y="44"/>
                    </a:cubicBezTo>
                    <a:cubicBezTo>
                      <a:pt x="78" y="44"/>
                      <a:pt x="88" y="34"/>
                      <a:pt x="88" y="22"/>
                    </a:cubicBezTo>
                    <a:cubicBezTo>
                      <a:pt x="88" y="9"/>
                      <a:pt x="78" y="0"/>
                      <a:pt x="66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9"/>
                      <a:pt x="0" y="22"/>
                    </a:cubicBezTo>
                    <a:cubicBezTo>
                      <a:pt x="0" y="34"/>
                      <a:pt x="10" y="44"/>
                      <a:pt x="22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/>
              </a:p>
            </p:txBody>
          </p:sp>
          <p:sp>
            <p:nvSpPr>
              <p:cNvPr id="53" name="Freeform 443">
                <a:extLst>
                  <a:ext uri="{FF2B5EF4-FFF2-40B4-BE49-F238E27FC236}">
                    <a16:creationId xmlns:a16="http://schemas.microsoft.com/office/drawing/2014/main" id="{3794C67F-2B2A-4F5F-9A2F-14E8FDD0E6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15501" y="8899525"/>
                <a:ext cx="219075" cy="109537"/>
              </a:xfrm>
              <a:custGeom>
                <a:avLst/>
                <a:gdLst>
                  <a:gd name="T0" fmla="*/ 22 w 88"/>
                  <a:gd name="T1" fmla="*/ 44 h 44"/>
                  <a:gd name="T2" fmla="*/ 66 w 88"/>
                  <a:gd name="T3" fmla="*/ 44 h 44"/>
                  <a:gd name="T4" fmla="*/ 88 w 88"/>
                  <a:gd name="T5" fmla="*/ 22 h 44"/>
                  <a:gd name="T6" fmla="*/ 66 w 88"/>
                  <a:gd name="T7" fmla="*/ 0 h 44"/>
                  <a:gd name="T8" fmla="*/ 22 w 88"/>
                  <a:gd name="T9" fmla="*/ 0 h 44"/>
                  <a:gd name="T10" fmla="*/ 0 w 88"/>
                  <a:gd name="T11" fmla="*/ 22 h 44"/>
                  <a:gd name="T12" fmla="*/ 22 w 88"/>
                  <a:gd name="T13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8" h="44">
                    <a:moveTo>
                      <a:pt x="22" y="44"/>
                    </a:moveTo>
                    <a:cubicBezTo>
                      <a:pt x="66" y="44"/>
                      <a:pt x="66" y="44"/>
                      <a:pt x="66" y="44"/>
                    </a:cubicBezTo>
                    <a:cubicBezTo>
                      <a:pt x="78" y="44"/>
                      <a:pt x="88" y="34"/>
                      <a:pt x="88" y="22"/>
                    </a:cubicBezTo>
                    <a:cubicBezTo>
                      <a:pt x="88" y="10"/>
                      <a:pt x="78" y="0"/>
                      <a:pt x="66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2"/>
                    </a:cubicBezTo>
                    <a:cubicBezTo>
                      <a:pt x="0" y="34"/>
                      <a:pt x="10" y="44"/>
                      <a:pt x="22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/>
              </a:p>
            </p:txBody>
          </p:sp>
          <p:sp>
            <p:nvSpPr>
              <p:cNvPr id="54" name="Freeform 444">
                <a:extLst>
                  <a:ext uri="{FF2B5EF4-FFF2-40B4-BE49-F238E27FC236}">
                    <a16:creationId xmlns:a16="http://schemas.microsoft.com/office/drawing/2014/main" id="{0BF63E5E-A376-4C44-9032-1B088AE9D7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66363" y="8899525"/>
                <a:ext cx="217488" cy="109537"/>
              </a:xfrm>
              <a:custGeom>
                <a:avLst/>
                <a:gdLst>
                  <a:gd name="T0" fmla="*/ 22 w 88"/>
                  <a:gd name="T1" fmla="*/ 44 h 44"/>
                  <a:gd name="T2" fmla="*/ 66 w 88"/>
                  <a:gd name="T3" fmla="*/ 44 h 44"/>
                  <a:gd name="T4" fmla="*/ 88 w 88"/>
                  <a:gd name="T5" fmla="*/ 22 h 44"/>
                  <a:gd name="T6" fmla="*/ 66 w 88"/>
                  <a:gd name="T7" fmla="*/ 0 h 44"/>
                  <a:gd name="T8" fmla="*/ 22 w 88"/>
                  <a:gd name="T9" fmla="*/ 0 h 44"/>
                  <a:gd name="T10" fmla="*/ 0 w 88"/>
                  <a:gd name="T11" fmla="*/ 22 h 44"/>
                  <a:gd name="T12" fmla="*/ 22 w 88"/>
                  <a:gd name="T13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8" h="44">
                    <a:moveTo>
                      <a:pt x="22" y="44"/>
                    </a:moveTo>
                    <a:cubicBezTo>
                      <a:pt x="66" y="44"/>
                      <a:pt x="66" y="44"/>
                      <a:pt x="66" y="44"/>
                    </a:cubicBezTo>
                    <a:cubicBezTo>
                      <a:pt x="78" y="44"/>
                      <a:pt x="88" y="34"/>
                      <a:pt x="88" y="22"/>
                    </a:cubicBezTo>
                    <a:cubicBezTo>
                      <a:pt x="88" y="10"/>
                      <a:pt x="78" y="0"/>
                      <a:pt x="66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2"/>
                    </a:cubicBezTo>
                    <a:cubicBezTo>
                      <a:pt x="0" y="34"/>
                      <a:pt x="10" y="44"/>
                      <a:pt x="22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/>
              </a:p>
            </p:txBody>
          </p:sp>
          <p:sp>
            <p:nvSpPr>
              <p:cNvPr id="55" name="Freeform 445">
                <a:extLst>
                  <a:ext uri="{FF2B5EF4-FFF2-40B4-BE49-F238E27FC236}">
                    <a16:creationId xmlns:a16="http://schemas.microsoft.com/office/drawing/2014/main" id="{26584644-EEBA-43FD-9026-8C85E1C7154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418513" y="8167688"/>
                <a:ext cx="2501900" cy="2185987"/>
              </a:xfrm>
              <a:custGeom>
                <a:avLst/>
                <a:gdLst>
                  <a:gd name="T0" fmla="*/ 500 w 1010"/>
                  <a:gd name="T1" fmla="*/ 224 h 883"/>
                  <a:gd name="T2" fmla="*/ 447 w 1010"/>
                  <a:gd name="T3" fmla="*/ 99 h 883"/>
                  <a:gd name="T4" fmla="*/ 390 w 1010"/>
                  <a:gd name="T5" fmla="*/ 93 h 883"/>
                  <a:gd name="T6" fmla="*/ 390 w 1010"/>
                  <a:gd name="T7" fmla="*/ 46 h 883"/>
                  <a:gd name="T8" fmla="*/ 169 w 1010"/>
                  <a:gd name="T9" fmla="*/ 0 h 883"/>
                  <a:gd name="T10" fmla="*/ 107 w 1010"/>
                  <a:gd name="T11" fmla="*/ 50 h 883"/>
                  <a:gd name="T12" fmla="*/ 108 w 1010"/>
                  <a:gd name="T13" fmla="*/ 99 h 883"/>
                  <a:gd name="T14" fmla="*/ 0 w 1010"/>
                  <a:gd name="T15" fmla="*/ 151 h 883"/>
                  <a:gd name="T16" fmla="*/ 8 w 1010"/>
                  <a:gd name="T17" fmla="*/ 860 h 883"/>
                  <a:gd name="T18" fmla="*/ 450 w 1010"/>
                  <a:gd name="T19" fmla="*/ 883 h 883"/>
                  <a:gd name="T20" fmla="*/ 500 w 1010"/>
                  <a:gd name="T21" fmla="*/ 833 h 883"/>
                  <a:gd name="T22" fmla="*/ 512 w 1010"/>
                  <a:gd name="T23" fmla="*/ 746 h 883"/>
                  <a:gd name="T24" fmla="*/ 1009 w 1010"/>
                  <a:gd name="T25" fmla="*/ 711 h 883"/>
                  <a:gd name="T26" fmla="*/ 1010 w 1010"/>
                  <a:gd name="T27" fmla="*/ 703 h 883"/>
                  <a:gd name="T28" fmla="*/ 965 w 1010"/>
                  <a:gd name="T29" fmla="*/ 224 h 883"/>
                  <a:gd name="T30" fmla="*/ 151 w 1010"/>
                  <a:gd name="T31" fmla="*/ 50 h 883"/>
                  <a:gd name="T32" fmla="*/ 154 w 1010"/>
                  <a:gd name="T33" fmla="*/ 45 h 883"/>
                  <a:gd name="T34" fmla="*/ 158 w 1010"/>
                  <a:gd name="T35" fmla="*/ 43 h 883"/>
                  <a:gd name="T36" fmla="*/ 339 w 1010"/>
                  <a:gd name="T37" fmla="*/ 44 h 883"/>
                  <a:gd name="T38" fmla="*/ 342 w 1010"/>
                  <a:gd name="T39" fmla="*/ 44 h 883"/>
                  <a:gd name="T40" fmla="*/ 346 w 1010"/>
                  <a:gd name="T41" fmla="*/ 47 h 883"/>
                  <a:gd name="T42" fmla="*/ 346 w 1010"/>
                  <a:gd name="T43" fmla="*/ 91 h 883"/>
                  <a:gd name="T44" fmla="*/ 346 w 1010"/>
                  <a:gd name="T45" fmla="*/ 95 h 883"/>
                  <a:gd name="T46" fmla="*/ 342 w 1010"/>
                  <a:gd name="T47" fmla="*/ 99 h 883"/>
                  <a:gd name="T48" fmla="*/ 156 w 1010"/>
                  <a:gd name="T49" fmla="*/ 99 h 883"/>
                  <a:gd name="T50" fmla="*/ 154 w 1010"/>
                  <a:gd name="T51" fmla="*/ 99 h 883"/>
                  <a:gd name="T52" fmla="*/ 151 w 1010"/>
                  <a:gd name="T53" fmla="*/ 95 h 883"/>
                  <a:gd name="T54" fmla="*/ 151 w 1010"/>
                  <a:gd name="T55" fmla="*/ 93 h 883"/>
                  <a:gd name="T56" fmla="*/ 456 w 1010"/>
                  <a:gd name="T57" fmla="*/ 834 h 883"/>
                  <a:gd name="T58" fmla="*/ 455 w 1010"/>
                  <a:gd name="T59" fmla="*/ 837 h 883"/>
                  <a:gd name="T60" fmla="*/ 451 w 1010"/>
                  <a:gd name="T61" fmla="*/ 839 h 883"/>
                  <a:gd name="T62" fmla="*/ 449 w 1010"/>
                  <a:gd name="T63" fmla="*/ 838 h 883"/>
                  <a:gd name="T64" fmla="*/ 44 w 1010"/>
                  <a:gd name="T65" fmla="*/ 832 h 883"/>
                  <a:gd name="T66" fmla="*/ 44 w 1010"/>
                  <a:gd name="T67" fmla="*/ 149 h 883"/>
                  <a:gd name="T68" fmla="*/ 49 w 1010"/>
                  <a:gd name="T69" fmla="*/ 143 h 883"/>
                  <a:gd name="T70" fmla="*/ 153 w 1010"/>
                  <a:gd name="T71" fmla="*/ 143 h 883"/>
                  <a:gd name="T72" fmla="*/ 449 w 1010"/>
                  <a:gd name="T73" fmla="*/ 143 h 883"/>
                  <a:gd name="T74" fmla="*/ 452 w 1010"/>
                  <a:gd name="T75" fmla="*/ 143 h 883"/>
                  <a:gd name="T76" fmla="*/ 455 w 1010"/>
                  <a:gd name="T77" fmla="*/ 146 h 883"/>
                  <a:gd name="T78" fmla="*/ 456 w 1010"/>
                  <a:gd name="T79" fmla="*/ 150 h 883"/>
                  <a:gd name="T80" fmla="*/ 456 w 1010"/>
                  <a:gd name="T81" fmla="*/ 832 h 883"/>
                  <a:gd name="T82" fmla="*/ 501 w 1010"/>
                  <a:gd name="T83" fmla="*/ 704 h 883"/>
                  <a:gd name="T84" fmla="*/ 501 w 1010"/>
                  <a:gd name="T85" fmla="*/ 704 h 883"/>
                  <a:gd name="T86" fmla="*/ 501 w 1010"/>
                  <a:gd name="T87" fmla="*/ 702 h 883"/>
                  <a:gd name="T88" fmla="*/ 966 w 1010"/>
                  <a:gd name="T89" fmla="*/ 268 h 883"/>
                  <a:gd name="T90" fmla="*/ 966 w 1010"/>
                  <a:gd name="T91" fmla="*/ 266 h 883"/>
                  <a:gd name="T92" fmla="*/ 967 w 1010"/>
                  <a:gd name="T93" fmla="*/ 267 h 883"/>
                  <a:gd name="T94" fmla="*/ 968 w 1010"/>
                  <a:gd name="T95" fmla="*/ 268 h 8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010" h="883">
                    <a:moveTo>
                      <a:pt x="965" y="224"/>
                    </a:moveTo>
                    <a:cubicBezTo>
                      <a:pt x="500" y="224"/>
                      <a:pt x="500" y="224"/>
                      <a:pt x="500" y="224"/>
                    </a:cubicBezTo>
                    <a:cubicBezTo>
                      <a:pt x="500" y="149"/>
                      <a:pt x="500" y="149"/>
                      <a:pt x="500" y="149"/>
                    </a:cubicBezTo>
                    <a:cubicBezTo>
                      <a:pt x="500" y="119"/>
                      <a:pt x="476" y="99"/>
                      <a:pt x="447" y="99"/>
                    </a:cubicBezTo>
                    <a:cubicBezTo>
                      <a:pt x="390" y="99"/>
                      <a:pt x="390" y="99"/>
                      <a:pt x="390" y="99"/>
                    </a:cubicBezTo>
                    <a:cubicBezTo>
                      <a:pt x="390" y="97"/>
                      <a:pt x="390" y="95"/>
                      <a:pt x="390" y="93"/>
                    </a:cubicBezTo>
                    <a:cubicBezTo>
                      <a:pt x="390" y="50"/>
                      <a:pt x="390" y="50"/>
                      <a:pt x="390" y="50"/>
                    </a:cubicBezTo>
                    <a:cubicBezTo>
                      <a:pt x="390" y="48"/>
                      <a:pt x="390" y="47"/>
                      <a:pt x="390" y="46"/>
                    </a:cubicBezTo>
                    <a:cubicBezTo>
                      <a:pt x="387" y="20"/>
                      <a:pt x="367" y="0"/>
                      <a:pt x="340" y="0"/>
                    </a:cubicBezTo>
                    <a:cubicBezTo>
                      <a:pt x="169" y="0"/>
                      <a:pt x="169" y="0"/>
                      <a:pt x="169" y="0"/>
                    </a:cubicBezTo>
                    <a:cubicBezTo>
                      <a:pt x="164" y="0"/>
                      <a:pt x="159" y="0"/>
                      <a:pt x="154" y="0"/>
                    </a:cubicBezTo>
                    <a:cubicBezTo>
                      <a:pt x="128" y="1"/>
                      <a:pt x="107" y="24"/>
                      <a:pt x="107" y="50"/>
                    </a:cubicBezTo>
                    <a:cubicBezTo>
                      <a:pt x="107" y="87"/>
                      <a:pt x="107" y="87"/>
                      <a:pt x="107" y="87"/>
                    </a:cubicBezTo>
                    <a:cubicBezTo>
                      <a:pt x="107" y="91"/>
                      <a:pt x="107" y="95"/>
                      <a:pt x="108" y="99"/>
                    </a:cubicBezTo>
                    <a:cubicBezTo>
                      <a:pt x="51" y="99"/>
                      <a:pt x="51" y="99"/>
                      <a:pt x="51" y="99"/>
                    </a:cubicBezTo>
                    <a:cubicBezTo>
                      <a:pt x="22" y="99"/>
                      <a:pt x="0" y="122"/>
                      <a:pt x="0" y="151"/>
                    </a:cubicBezTo>
                    <a:cubicBezTo>
                      <a:pt x="0" y="822"/>
                      <a:pt x="0" y="822"/>
                      <a:pt x="0" y="822"/>
                    </a:cubicBezTo>
                    <a:cubicBezTo>
                      <a:pt x="0" y="836"/>
                      <a:pt x="1" y="848"/>
                      <a:pt x="8" y="860"/>
                    </a:cubicBezTo>
                    <a:cubicBezTo>
                      <a:pt x="21" y="880"/>
                      <a:pt x="42" y="883"/>
                      <a:pt x="63" y="883"/>
                    </a:cubicBezTo>
                    <a:cubicBezTo>
                      <a:pt x="450" y="883"/>
                      <a:pt x="450" y="883"/>
                      <a:pt x="450" y="883"/>
                    </a:cubicBezTo>
                    <a:cubicBezTo>
                      <a:pt x="477" y="883"/>
                      <a:pt x="497" y="863"/>
                      <a:pt x="500" y="837"/>
                    </a:cubicBezTo>
                    <a:cubicBezTo>
                      <a:pt x="500" y="835"/>
                      <a:pt x="500" y="834"/>
                      <a:pt x="500" y="833"/>
                    </a:cubicBezTo>
                    <a:cubicBezTo>
                      <a:pt x="500" y="746"/>
                      <a:pt x="500" y="746"/>
                      <a:pt x="500" y="746"/>
                    </a:cubicBezTo>
                    <a:cubicBezTo>
                      <a:pt x="504" y="746"/>
                      <a:pt x="508" y="746"/>
                      <a:pt x="512" y="746"/>
                    </a:cubicBezTo>
                    <a:cubicBezTo>
                      <a:pt x="965" y="746"/>
                      <a:pt x="965" y="746"/>
                      <a:pt x="965" y="746"/>
                    </a:cubicBezTo>
                    <a:cubicBezTo>
                      <a:pt x="987" y="746"/>
                      <a:pt x="1005" y="733"/>
                      <a:pt x="1009" y="711"/>
                    </a:cubicBezTo>
                    <a:cubicBezTo>
                      <a:pt x="1010" y="709"/>
                      <a:pt x="1010" y="707"/>
                      <a:pt x="1010" y="705"/>
                    </a:cubicBezTo>
                    <a:cubicBezTo>
                      <a:pt x="1010" y="704"/>
                      <a:pt x="1010" y="704"/>
                      <a:pt x="1010" y="703"/>
                    </a:cubicBezTo>
                    <a:cubicBezTo>
                      <a:pt x="1010" y="266"/>
                      <a:pt x="1010" y="266"/>
                      <a:pt x="1010" y="266"/>
                    </a:cubicBezTo>
                    <a:cubicBezTo>
                      <a:pt x="1010" y="240"/>
                      <a:pt x="989" y="224"/>
                      <a:pt x="965" y="224"/>
                    </a:cubicBezTo>
                    <a:close/>
                    <a:moveTo>
                      <a:pt x="151" y="93"/>
                    </a:moveTo>
                    <a:cubicBezTo>
                      <a:pt x="151" y="50"/>
                      <a:pt x="151" y="50"/>
                      <a:pt x="151" y="50"/>
                    </a:cubicBezTo>
                    <a:cubicBezTo>
                      <a:pt x="151" y="49"/>
                      <a:pt x="150" y="49"/>
                      <a:pt x="152" y="47"/>
                    </a:cubicBezTo>
                    <a:cubicBezTo>
                      <a:pt x="151" y="49"/>
                      <a:pt x="153" y="46"/>
                      <a:pt x="154" y="45"/>
                    </a:cubicBezTo>
                    <a:cubicBezTo>
                      <a:pt x="154" y="45"/>
                      <a:pt x="158" y="43"/>
                      <a:pt x="155" y="44"/>
                    </a:cubicBezTo>
                    <a:cubicBezTo>
                      <a:pt x="156" y="44"/>
                      <a:pt x="157" y="43"/>
                      <a:pt x="158" y="43"/>
                    </a:cubicBezTo>
                    <a:cubicBezTo>
                      <a:pt x="157" y="44"/>
                      <a:pt x="156" y="44"/>
                      <a:pt x="157" y="44"/>
                    </a:cubicBezTo>
                    <a:cubicBezTo>
                      <a:pt x="339" y="44"/>
                      <a:pt x="339" y="44"/>
                      <a:pt x="339" y="44"/>
                    </a:cubicBezTo>
                    <a:cubicBezTo>
                      <a:pt x="340" y="44"/>
                      <a:pt x="340" y="44"/>
                      <a:pt x="340" y="44"/>
                    </a:cubicBezTo>
                    <a:cubicBezTo>
                      <a:pt x="340" y="44"/>
                      <a:pt x="341" y="44"/>
                      <a:pt x="342" y="44"/>
                    </a:cubicBezTo>
                    <a:cubicBezTo>
                      <a:pt x="340" y="43"/>
                      <a:pt x="341" y="43"/>
                      <a:pt x="343" y="45"/>
                    </a:cubicBezTo>
                    <a:cubicBezTo>
                      <a:pt x="341" y="43"/>
                      <a:pt x="345" y="47"/>
                      <a:pt x="346" y="47"/>
                    </a:cubicBezTo>
                    <a:cubicBezTo>
                      <a:pt x="345" y="47"/>
                      <a:pt x="346" y="50"/>
                      <a:pt x="346" y="50"/>
                    </a:cubicBezTo>
                    <a:cubicBezTo>
                      <a:pt x="346" y="91"/>
                      <a:pt x="346" y="91"/>
                      <a:pt x="346" y="91"/>
                    </a:cubicBezTo>
                    <a:cubicBezTo>
                      <a:pt x="346" y="92"/>
                      <a:pt x="346" y="95"/>
                      <a:pt x="346" y="93"/>
                    </a:cubicBezTo>
                    <a:cubicBezTo>
                      <a:pt x="346" y="94"/>
                      <a:pt x="346" y="95"/>
                      <a:pt x="346" y="95"/>
                    </a:cubicBezTo>
                    <a:cubicBezTo>
                      <a:pt x="346" y="95"/>
                      <a:pt x="346" y="95"/>
                      <a:pt x="345" y="96"/>
                    </a:cubicBezTo>
                    <a:cubicBezTo>
                      <a:pt x="346" y="94"/>
                      <a:pt x="343" y="99"/>
                      <a:pt x="342" y="99"/>
                    </a:cubicBezTo>
                    <a:cubicBezTo>
                      <a:pt x="343" y="98"/>
                      <a:pt x="339" y="99"/>
                      <a:pt x="340" y="99"/>
                    </a:cubicBezTo>
                    <a:cubicBezTo>
                      <a:pt x="156" y="99"/>
                      <a:pt x="156" y="99"/>
                      <a:pt x="156" y="99"/>
                    </a:cubicBezTo>
                    <a:cubicBezTo>
                      <a:pt x="156" y="99"/>
                      <a:pt x="155" y="99"/>
                      <a:pt x="155" y="99"/>
                    </a:cubicBezTo>
                    <a:cubicBezTo>
                      <a:pt x="157" y="100"/>
                      <a:pt x="154" y="98"/>
                      <a:pt x="154" y="99"/>
                    </a:cubicBezTo>
                    <a:cubicBezTo>
                      <a:pt x="153" y="97"/>
                      <a:pt x="150" y="94"/>
                      <a:pt x="152" y="96"/>
                    </a:cubicBezTo>
                    <a:cubicBezTo>
                      <a:pt x="151" y="96"/>
                      <a:pt x="151" y="95"/>
                      <a:pt x="151" y="95"/>
                    </a:cubicBezTo>
                    <a:cubicBezTo>
                      <a:pt x="151" y="95"/>
                      <a:pt x="151" y="95"/>
                      <a:pt x="151" y="93"/>
                    </a:cubicBezTo>
                    <a:cubicBezTo>
                      <a:pt x="151" y="94"/>
                      <a:pt x="151" y="94"/>
                      <a:pt x="151" y="93"/>
                    </a:cubicBezTo>
                    <a:close/>
                    <a:moveTo>
                      <a:pt x="456" y="834"/>
                    </a:moveTo>
                    <a:cubicBezTo>
                      <a:pt x="456" y="834"/>
                      <a:pt x="456" y="834"/>
                      <a:pt x="456" y="834"/>
                    </a:cubicBezTo>
                    <a:cubicBezTo>
                      <a:pt x="456" y="835"/>
                      <a:pt x="456" y="835"/>
                      <a:pt x="456" y="835"/>
                    </a:cubicBezTo>
                    <a:cubicBezTo>
                      <a:pt x="456" y="836"/>
                      <a:pt x="455" y="836"/>
                      <a:pt x="455" y="837"/>
                    </a:cubicBezTo>
                    <a:cubicBezTo>
                      <a:pt x="454" y="837"/>
                      <a:pt x="454" y="838"/>
                      <a:pt x="453" y="838"/>
                    </a:cubicBezTo>
                    <a:cubicBezTo>
                      <a:pt x="453" y="838"/>
                      <a:pt x="453" y="838"/>
                      <a:pt x="451" y="839"/>
                    </a:cubicBezTo>
                    <a:cubicBezTo>
                      <a:pt x="454" y="837"/>
                      <a:pt x="449" y="838"/>
                      <a:pt x="450" y="838"/>
                    </a:cubicBezTo>
                    <a:cubicBezTo>
                      <a:pt x="450" y="838"/>
                      <a:pt x="449" y="838"/>
                      <a:pt x="449" y="838"/>
                    </a:cubicBezTo>
                    <a:cubicBezTo>
                      <a:pt x="52" y="838"/>
                      <a:pt x="52" y="838"/>
                      <a:pt x="52" y="838"/>
                    </a:cubicBezTo>
                    <a:cubicBezTo>
                      <a:pt x="46" y="838"/>
                      <a:pt x="45" y="838"/>
                      <a:pt x="44" y="832"/>
                    </a:cubicBezTo>
                    <a:cubicBezTo>
                      <a:pt x="45" y="834"/>
                      <a:pt x="44" y="830"/>
                      <a:pt x="44" y="829"/>
                    </a:cubicBezTo>
                    <a:cubicBezTo>
                      <a:pt x="44" y="149"/>
                      <a:pt x="44" y="149"/>
                      <a:pt x="44" y="149"/>
                    </a:cubicBezTo>
                    <a:cubicBezTo>
                      <a:pt x="44" y="149"/>
                      <a:pt x="45" y="147"/>
                      <a:pt x="44" y="148"/>
                    </a:cubicBezTo>
                    <a:cubicBezTo>
                      <a:pt x="45" y="145"/>
                      <a:pt x="47" y="144"/>
                      <a:pt x="49" y="143"/>
                    </a:cubicBezTo>
                    <a:cubicBezTo>
                      <a:pt x="47" y="144"/>
                      <a:pt x="52" y="143"/>
                      <a:pt x="50" y="143"/>
                    </a:cubicBezTo>
                    <a:cubicBezTo>
                      <a:pt x="153" y="143"/>
                      <a:pt x="153" y="143"/>
                      <a:pt x="153" y="143"/>
                    </a:cubicBezTo>
                    <a:cubicBezTo>
                      <a:pt x="166" y="145"/>
                      <a:pt x="180" y="143"/>
                      <a:pt x="192" y="143"/>
                    </a:cubicBezTo>
                    <a:cubicBezTo>
                      <a:pt x="449" y="143"/>
                      <a:pt x="449" y="143"/>
                      <a:pt x="449" y="143"/>
                    </a:cubicBezTo>
                    <a:cubicBezTo>
                      <a:pt x="451" y="143"/>
                      <a:pt x="451" y="143"/>
                      <a:pt x="450" y="143"/>
                    </a:cubicBezTo>
                    <a:cubicBezTo>
                      <a:pt x="451" y="143"/>
                      <a:pt x="451" y="143"/>
                      <a:pt x="452" y="143"/>
                    </a:cubicBezTo>
                    <a:cubicBezTo>
                      <a:pt x="450" y="143"/>
                      <a:pt x="453" y="144"/>
                      <a:pt x="453" y="144"/>
                    </a:cubicBezTo>
                    <a:cubicBezTo>
                      <a:pt x="454" y="145"/>
                      <a:pt x="457" y="148"/>
                      <a:pt x="455" y="146"/>
                    </a:cubicBezTo>
                    <a:cubicBezTo>
                      <a:pt x="456" y="147"/>
                      <a:pt x="456" y="147"/>
                      <a:pt x="456" y="148"/>
                    </a:cubicBezTo>
                    <a:cubicBezTo>
                      <a:pt x="456" y="147"/>
                      <a:pt x="456" y="148"/>
                      <a:pt x="456" y="150"/>
                    </a:cubicBezTo>
                    <a:cubicBezTo>
                      <a:pt x="456" y="148"/>
                      <a:pt x="456" y="149"/>
                      <a:pt x="456" y="149"/>
                    </a:cubicBezTo>
                    <a:cubicBezTo>
                      <a:pt x="456" y="832"/>
                      <a:pt x="456" y="832"/>
                      <a:pt x="456" y="832"/>
                    </a:cubicBezTo>
                    <a:cubicBezTo>
                      <a:pt x="456" y="831"/>
                      <a:pt x="456" y="835"/>
                      <a:pt x="456" y="834"/>
                    </a:cubicBezTo>
                    <a:close/>
                    <a:moveTo>
                      <a:pt x="501" y="704"/>
                    </a:moveTo>
                    <a:cubicBezTo>
                      <a:pt x="501" y="704"/>
                      <a:pt x="501" y="704"/>
                      <a:pt x="501" y="704"/>
                    </a:cubicBezTo>
                    <a:cubicBezTo>
                      <a:pt x="501" y="704"/>
                      <a:pt x="501" y="704"/>
                      <a:pt x="501" y="704"/>
                    </a:cubicBezTo>
                    <a:close/>
                    <a:moveTo>
                      <a:pt x="966" y="702"/>
                    </a:moveTo>
                    <a:cubicBezTo>
                      <a:pt x="501" y="702"/>
                      <a:pt x="501" y="702"/>
                      <a:pt x="501" y="702"/>
                    </a:cubicBezTo>
                    <a:cubicBezTo>
                      <a:pt x="501" y="268"/>
                      <a:pt x="501" y="268"/>
                      <a:pt x="501" y="268"/>
                    </a:cubicBezTo>
                    <a:cubicBezTo>
                      <a:pt x="966" y="268"/>
                      <a:pt x="966" y="268"/>
                      <a:pt x="966" y="268"/>
                    </a:cubicBezTo>
                    <a:lnTo>
                      <a:pt x="966" y="702"/>
                    </a:lnTo>
                    <a:close/>
                    <a:moveTo>
                      <a:pt x="966" y="266"/>
                    </a:moveTo>
                    <a:cubicBezTo>
                      <a:pt x="966" y="265"/>
                      <a:pt x="966" y="265"/>
                      <a:pt x="966" y="266"/>
                    </a:cubicBezTo>
                    <a:close/>
                    <a:moveTo>
                      <a:pt x="967" y="267"/>
                    </a:moveTo>
                    <a:cubicBezTo>
                      <a:pt x="967" y="267"/>
                      <a:pt x="967" y="267"/>
                      <a:pt x="967" y="267"/>
                    </a:cubicBezTo>
                    <a:cubicBezTo>
                      <a:pt x="967" y="268"/>
                      <a:pt x="967" y="268"/>
                      <a:pt x="968" y="268"/>
                    </a:cubicBezTo>
                    <a:cubicBezTo>
                      <a:pt x="967" y="268"/>
                      <a:pt x="967" y="268"/>
                      <a:pt x="967" y="26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/>
              </a:p>
            </p:txBody>
          </p:sp>
          <p:sp>
            <p:nvSpPr>
              <p:cNvPr id="56" name="Freeform 446">
                <a:extLst>
                  <a:ext uri="{FF2B5EF4-FFF2-40B4-BE49-F238E27FC236}">
                    <a16:creationId xmlns:a16="http://schemas.microsoft.com/office/drawing/2014/main" id="{1C6277D6-826B-423A-A443-5C9B4639E3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66363" y="9729788"/>
                <a:ext cx="217488" cy="107950"/>
              </a:xfrm>
              <a:custGeom>
                <a:avLst/>
                <a:gdLst>
                  <a:gd name="T0" fmla="*/ 22 w 88"/>
                  <a:gd name="T1" fmla="*/ 44 h 44"/>
                  <a:gd name="T2" fmla="*/ 66 w 88"/>
                  <a:gd name="T3" fmla="*/ 44 h 44"/>
                  <a:gd name="T4" fmla="*/ 88 w 88"/>
                  <a:gd name="T5" fmla="*/ 22 h 44"/>
                  <a:gd name="T6" fmla="*/ 66 w 88"/>
                  <a:gd name="T7" fmla="*/ 0 h 44"/>
                  <a:gd name="T8" fmla="*/ 22 w 88"/>
                  <a:gd name="T9" fmla="*/ 0 h 44"/>
                  <a:gd name="T10" fmla="*/ 0 w 88"/>
                  <a:gd name="T11" fmla="*/ 22 h 44"/>
                  <a:gd name="T12" fmla="*/ 22 w 88"/>
                  <a:gd name="T13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8" h="44">
                    <a:moveTo>
                      <a:pt x="22" y="44"/>
                    </a:moveTo>
                    <a:cubicBezTo>
                      <a:pt x="66" y="44"/>
                      <a:pt x="66" y="44"/>
                      <a:pt x="66" y="44"/>
                    </a:cubicBezTo>
                    <a:cubicBezTo>
                      <a:pt x="78" y="44"/>
                      <a:pt x="88" y="34"/>
                      <a:pt x="88" y="22"/>
                    </a:cubicBezTo>
                    <a:cubicBezTo>
                      <a:pt x="88" y="9"/>
                      <a:pt x="78" y="0"/>
                      <a:pt x="66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9"/>
                      <a:pt x="0" y="22"/>
                    </a:cubicBezTo>
                    <a:cubicBezTo>
                      <a:pt x="0" y="34"/>
                      <a:pt x="10" y="44"/>
                      <a:pt x="22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/>
              </a:p>
            </p:txBody>
          </p:sp>
          <p:sp>
            <p:nvSpPr>
              <p:cNvPr id="57" name="Freeform 447">
                <a:extLst>
                  <a:ext uri="{FF2B5EF4-FFF2-40B4-BE49-F238E27FC236}">
                    <a16:creationId xmlns:a16="http://schemas.microsoft.com/office/drawing/2014/main" id="{5CFEEF7D-5223-4532-9AA8-BE3C96ABE4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91726" y="9729788"/>
                <a:ext cx="217488" cy="107950"/>
              </a:xfrm>
              <a:custGeom>
                <a:avLst/>
                <a:gdLst>
                  <a:gd name="T0" fmla="*/ 22 w 88"/>
                  <a:gd name="T1" fmla="*/ 44 h 44"/>
                  <a:gd name="T2" fmla="*/ 66 w 88"/>
                  <a:gd name="T3" fmla="*/ 44 h 44"/>
                  <a:gd name="T4" fmla="*/ 88 w 88"/>
                  <a:gd name="T5" fmla="*/ 22 h 44"/>
                  <a:gd name="T6" fmla="*/ 66 w 88"/>
                  <a:gd name="T7" fmla="*/ 0 h 44"/>
                  <a:gd name="T8" fmla="*/ 22 w 88"/>
                  <a:gd name="T9" fmla="*/ 0 h 44"/>
                  <a:gd name="T10" fmla="*/ 0 w 88"/>
                  <a:gd name="T11" fmla="*/ 22 h 44"/>
                  <a:gd name="T12" fmla="*/ 22 w 88"/>
                  <a:gd name="T13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8" h="44">
                    <a:moveTo>
                      <a:pt x="22" y="44"/>
                    </a:moveTo>
                    <a:cubicBezTo>
                      <a:pt x="66" y="44"/>
                      <a:pt x="66" y="44"/>
                      <a:pt x="66" y="44"/>
                    </a:cubicBezTo>
                    <a:cubicBezTo>
                      <a:pt x="78" y="44"/>
                      <a:pt x="88" y="34"/>
                      <a:pt x="88" y="22"/>
                    </a:cubicBezTo>
                    <a:cubicBezTo>
                      <a:pt x="88" y="9"/>
                      <a:pt x="78" y="0"/>
                      <a:pt x="66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9"/>
                      <a:pt x="0" y="22"/>
                    </a:cubicBezTo>
                    <a:cubicBezTo>
                      <a:pt x="0" y="34"/>
                      <a:pt x="10" y="44"/>
                      <a:pt x="22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/>
              </a:p>
            </p:txBody>
          </p:sp>
          <p:sp>
            <p:nvSpPr>
              <p:cNvPr id="58" name="Freeform 448">
                <a:extLst>
                  <a:ext uri="{FF2B5EF4-FFF2-40B4-BE49-F238E27FC236}">
                    <a16:creationId xmlns:a16="http://schemas.microsoft.com/office/drawing/2014/main" id="{0CA54701-FC06-45F5-8697-7DC577483A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91726" y="8899525"/>
                <a:ext cx="217488" cy="109537"/>
              </a:xfrm>
              <a:custGeom>
                <a:avLst/>
                <a:gdLst>
                  <a:gd name="T0" fmla="*/ 22 w 88"/>
                  <a:gd name="T1" fmla="*/ 44 h 44"/>
                  <a:gd name="T2" fmla="*/ 66 w 88"/>
                  <a:gd name="T3" fmla="*/ 44 h 44"/>
                  <a:gd name="T4" fmla="*/ 88 w 88"/>
                  <a:gd name="T5" fmla="*/ 22 h 44"/>
                  <a:gd name="T6" fmla="*/ 66 w 88"/>
                  <a:gd name="T7" fmla="*/ 0 h 44"/>
                  <a:gd name="T8" fmla="*/ 22 w 88"/>
                  <a:gd name="T9" fmla="*/ 0 h 44"/>
                  <a:gd name="T10" fmla="*/ 0 w 88"/>
                  <a:gd name="T11" fmla="*/ 22 h 44"/>
                  <a:gd name="T12" fmla="*/ 22 w 88"/>
                  <a:gd name="T13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8" h="44">
                    <a:moveTo>
                      <a:pt x="22" y="44"/>
                    </a:moveTo>
                    <a:cubicBezTo>
                      <a:pt x="66" y="44"/>
                      <a:pt x="66" y="44"/>
                      <a:pt x="66" y="44"/>
                    </a:cubicBezTo>
                    <a:cubicBezTo>
                      <a:pt x="78" y="44"/>
                      <a:pt x="88" y="34"/>
                      <a:pt x="88" y="22"/>
                    </a:cubicBezTo>
                    <a:cubicBezTo>
                      <a:pt x="88" y="10"/>
                      <a:pt x="78" y="0"/>
                      <a:pt x="66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2"/>
                    </a:cubicBezTo>
                    <a:cubicBezTo>
                      <a:pt x="0" y="34"/>
                      <a:pt x="10" y="44"/>
                      <a:pt x="22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/>
              </a:p>
            </p:txBody>
          </p:sp>
        </p:grp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FCE779BA-0EC5-4979-B7E1-379E723A2B03}"/>
                </a:ext>
              </a:extLst>
            </p:cNvPr>
            <p:cNvSpPr/>
            <p:nvPr/>
          </p:nvSpPr>
          <p:spPr>
            <a:xfrm>
              <a:off x="4446558" y="6016359"/>
              <a:ext cx="2211211" cy="5637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Garamond" panose="02020404030301010803" pitchFamily="18" charset="0"/>
                  <a:ea typeface="Roboto Condensed" panose="02000000000000000000" pitchFamily="2" charset="0"/>
                  <a:cs typeface="Segoe UI" panose="020B0502040204020203" pitchFamily="34" charset="0"/>
                </a:rPr>
                <a:t>Project #2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130B1724-584C-4396-8619-81FCB5AB252C}"/>
              </a:ext>
            </a:extLst>
          </p:cNvPr>
          <p:cNvGrpSpPr/>
          <p:nvPr/>
        </p:nvGrpSpPr>
        <p:grpSpPr>
          <a:xfrm>
            <a:off x="9714850" y="967693"/>
            <a:ext cx="1684705" cy="2461307"/>
            <a:chOff x="7052183" y="4713202"/>
            <a:chExt cx="2571725" cy="3757217"/>
          </a:xfrm>
        </p:grpSpPr>
        <p:sp>
          <p:nvSpPr>
            <p:cNvPr id="38" name="Rectangle: Rounded Corners 37">
              <a:extLst>
                <a:ext uri="{FF2B5EF4-FFF2-40B4-BE49-F238E27FC236}">
                  <a16:creationId xmlns:a16="http://schemas.microsoft.com/office/drawing/2014/main" id="{0522608A-FC12-40AB-A9F7-83B71977DA52}"/>
                </a:ext>
              </a:extLst>
            </p:cNvPr>
            <p:cNvSpPr/>
            <p:nvPr/>
          </p:nvSpPr>
          <p:spPr>
            <a:xfrm>
              <a:off x="7052183" y="4713202"/>
              <a:ext cx="2571725" cy="3757217"/>
            </a:xfrm>
            <a:prstGeom prst="roundRect">
              <a:avLst>
                <a:gd name="adj" fmla="val 5326"/>
              </a:avLst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00"/>
            </a:p>
          </p:txBody>
        </p: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EDAE28BA-39E3-4004-87FC-C04E10FD9166}"/>
                </a:ext>
              </a:extLst>
            </p:cNvPr>
            <p:cNvGrpSpPr/>
            <p:nvPr/>
          </p:nvGrpSpPr>
          <p:grpSpPr>
            <a:xfrm>
              <a:off x="7985480" y="5151737"/>
              <a:ext cx="705130" cy="704148"/>
              <a:chOff x="9644063" y="6908800"/>
              <a:chExt cx="2278062" cy="2274888"/>
            </a:xfrm>
            <a:solidFill>
              <a:schemeClr val="bg1"/>
            </a:solidFill>
          </p:grpSpPr>
          <p:sp>
            <p:nvSpPr>
              <p:cNvPr id="41" name="Freeform 368">
                <a:extLst>
                  <a:ext uri="{FF2B5EF4-FFF2-40B4-BE49-F238E27FC236}">
                    <a16:creationId xmlns:a16="http://schemas.microsoft.com/office/drawing/2014/main" id="{565AA1B9-92F6-47D0-9006-34B22BB8AD8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644063" y="6908800"/>
                <a:ext cx="2278062" cy="2274888"/>
              </a:xfrm>
              <a:custGeom>
                <a:avLst/>
                <a:gdLst>
                  <a:gd name="T0" fmla="*/ 259 w 919"/>
                  <a:gd name="T1" fmla="*/ 0 h 919"/>
                  <a:gd name="T2" fmla="*/ 206 w 919"/>
                  <a:gd name="T3" fmla="*/ 55 h 919"/>
                  <a:gd name="T4" fmla="*/ 164 w 919"/>
                  <a:gd name="T5" fmla="*/ 95 h 919"/>
                  <a:gd name="T6" fmla="*/ 110 w 919"/>
                  <a:gd name="T7" fmla="*/ 151 h 919"/>
                  <a:gd name="T8" fmla="*/ 53 w 919"/>
                  <a:gd name="T9" fmla="*/ 206 h 919"/>
                  <a:gd name="T10" fmla="*/ 0 w 919"/>
                  <a:gd name="T11" fmla="*/ 261 h 919"/>
                  <a:gd name="T12" fmla="*/ 46 w 919"/>
                  <a:gd name="T13" fmla="*/ 919 h 919"/>
                  <a:gd name="T14" fmla="*/ 713 w 919"/>
                  <a:gd name="T15" fmla="*/ 877 h 919"/>
                  <a:gd name="T16" fmla="*/ 713 w 919"/>
                  <a:gd name="T17" fmla="*/ 809 h 919"/>
                  <a:gd name="T18" fmla="*/ 823 w 919"/>
                  <a:gd name="T19" fmla="*/ 766 h 919"/>
                  <a:gd name="T20" fmla="*/ 824 w 919"/>
                  <a:gd name="T21" fmla="*/ 713 h 919"/>
                  <a:gd name="T22" fmla="*/ 919 w 919"/>
                  <a:gd name="T23" fmla="*/ 671 h 919"/>
                  <a:gd name="T24" fmla="*/ 919 w 919"/>
                  <a:gd name="T25" fmla="*/ 46 h 919"/>
                  <a:gd name="T26" fmla="*/ 673 w 919"/>
                  <a:gd name="T27" fmla="*/ 873 h 919"/>
                  <a:gd name="T28" fmla="*/ 672 w 919"/>
                  <a:gd name="T29" fmla="*/ 876 h 919"/>
                  <a:gd name="T30" fmla="*/ 671 w 919"/>
                  <a:gd name="T31" fmla="*/ 878 h 919"/>
                  <a:gd name="T32" fmla="*/ 668 w 919"/>
                  <a:gd name="T33" fmla="*/ 879 h 919"/>
                  <a:gd name="T34" fmla="*/ 46 w 919"/>
                  <a:gd name="T35" fmla="*/ 879 h 919"/>
                  <a:gd name="T36" fmla="*/ 41 w 919"/>
                  <a:gd name="T37" fmla="*/ 876 h 919"/>
                  <a:gd name="T38" fmla="*/ 40 w 919"/>
                  <a:gd name="T39" fmla="*/ 873 h 919"/>
                  <a:gd name="T40" fmla="*/ 40 w 919"/>
                  <a:gd name="T41" fmla="*/ 253 h 919"/>
                  <a:gd name="T42" fmla="*/ 40 w 919"/>
                  <a:gd name="T43" fmla="*/ 250 h 919"/>
                  <a:gd name="T44" fmla="*/ 42 w 919"/>
                  <a:gd name="T45" fmla="*/ 247 h 919"/>
                  <a:gd name="T46" fmla="*/ 44 w 919"/>
                  <a:gd name="T47" fmla="*/ 246 h 919"/>
                  <a:gd name="T48" fmla="*/ 667 w 919"/>
                  <a:gd name="T49" fmla="*/ 246 h 919"/>
                  <a:gd name="T50" fmla="*/ 669 w 919"/>
                  <a:gd name="T51" fmla="*/ 247 h 919"/>
                  <a:gd name="T52" fmla="*/ 671 w 919"/>
                  <a:gd name="T53" fmla="*/ 248 h 919"/>
                  <a:gd name="T54" fmla="*/ 673 w 919"/>
                  <a:gd name="T55" fmla="*/ 873 h 919"/>
                  <a:gd name="T56" fmla="*/ 783 w 919"/>
                  <a:gd name="T57" fmla="*/ 764 h 919"/>
                  <a:gd name="T58" fmla="*/ 782 w 919"/>
                  <a:gd name="T59" fmla="*/ 766 h 919"/>
                  <a:gd name="T60" fmla="*/ 780 w 919"/>
                  <a:gd name="T61" fmla="*/ 768 h 919"/>
                  <a:gd name="T62" fmla="*/ 777 w 919"/>
                  <a:gd name="T63" fmla="*/ 768 h 919"/>
                  <a:gd name="T64" fmla="*/ 713 w 919"/>
                  <a:gd name="T65" fmla="*/ 252 h 919"/>
                  <a:gd name="T66" fmla="*/ 151 w 919"/>
                  <a:gd name="T67" fmla="*/ 206 h 919"/>
                  <a:gd name="T68" fmla="*/ 151 w 919"/>
                  <a:gd name="T69" fmla="*/ 139 h 919"/>
                  <a:gd name="T70" fmla="*/ 152 w 919"/>
                  <a:gd name="T71" fmla="*/ 138 h 919"/>
                  <a:gd name="T72" fmla="*/ 153 w 919"/>
                  <a:gd name="T73" fmla="*/ 136 h 919"/>
                  <a:gd name="T74" fmla="*/ 157 w 919"/>
                  <a:gd name="T75" fmla="*/ 136 h 919"/>
                  <a:gd name="T76" fmla="*/ 779 w 919"/>
                  <a:gd name="T77" fmla="*/ 136 h 919"/>
                  <a:gd name="T78" fmla="*/ 782 w 919"/>
                  <a:gd name="T79" fmla="*/ 137 h 919"/>
                  <a:gd name="T80" fmla="*/ 783 w 919"/>
                  <a:gd name="T81" fmla="*/ 141 h 919"/>
                  <a:gd name="T82" fmla="*/ 879 w 919"/>
                  <a:gd name="T83" fmla="*/ 667 h 919"/>
                  <a:gd name="T84" fmla="*/ 878 w 919"/>
                  <a:gd name="T85" fmla="*/ 670 h 919"/>
                  <a:gd name="T86" fmla="*/ 877 w 919"/>
                  <a:gd name="T87" fmla="*/ 672 h 919"/>
                  <a:gd name="T88" fmla="*/ 874 w 919"/>
                  <a:gd name="T89" fmla="*/ 673 h 919"/>
                  <a:gd name="T90" fmla="*/ 824 w 919"/>
                  <a:gd name="T91" fmla="*/ 673 h 919"/>
                  <a:gd name="T92" fmla="*/ 775 w 919"/>
                  <a:gd name="T93" fmla="*/ 95 h 919"/>
                  <a:gd name="T94" fmla="*/ 246 w 919"/>
                  <a:gd name="T95" fmla="*/ 47 h 919"/>
                  <a:gd name="T96" fmla="*/ 246 w 919"/>
                  <a:gd name="T97" fmla="*/ 44 h 919"/>
                  <a:gd name="T98" fmla="*/ 248 w 919"/>
                  <a:gd name="T99" fmla="*/ 41 h 919"/>
                  <a:gd name="T100" fmla="*/ 250 w 919"/>
                  <a:gd name="T101" fmla="*/ 40 h 919"/>
                  <a:gd name="T102" fmla="*/ 873 w 919"/>
                  <a:gd name="T103" fmla="*/ 40 h 919"/>
                  <a:gd name="T104" fmla="*/ 875 w 919"/>
                  <a:gd name="T105" fmla="*/ 41 h 919"/>
                  <a:gd name="T106" fmla="*/ 877 w 919"/>
                  <a:gd name="T107" fmla="*/ 42 h 919"/>
                  <a:gd name="T108" fmla="*/ 879 w 919"/>
                  <a:gd name="T109" fmla="*/ 667 h 9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919" h="919">
                    <a:moveTo>
                      <a:pt x="870" y="0"/>
                    </a:moveTo>
                    <a:cubicBezTo>
                      <a:pt x="259" y="0"/>
                      <a:pt x="259" y="0"/>
                      <a:pt x="259" y="0"/>
                    </a:cubicBezTo>
                    <a:cubicBezTo>
                      <a:pt x="241" y="0"/>
                      <a:pt x="225" y="5"/>
                      <a:pt x="214" y="20"/>
                    </a:cubicBezTo>
                    <a:cubicBezTo>
                      <a:pt x="206" y="31"/>
                      <a:pt x="206" y="43"/>
                      <a:pt x="206" y="55"/>
                    </a:cubicBezTo>
                    <a:cubicBezTo>
                      <a:pt x="206" y="95"/>
                      <a:pt x="206" y="95"/>
                      <a:pt x="206" y="95"/>
                    </a:cubicBezTo>
                    <a:cubicBezTo>
                      <a:pt x="164" y="95"/>
                      <a:pt x="164" y="95"/>
                      <a:pt x="164" y="95"/>
                    </a:cubicBezTo>
                    <a:cubicBezTo>
                      <a:pt x="146" y="95"/>
                      <a:pt x="130" y="100"/>
                      <a:pt x="119" y="115"/>
                    </a:cubicBezTo>
                    <a:cubicBezTo>
                      <a:pt x="111" y="126"/>
                      <a:pt x="110" y="138"/>
                      <a:pt x="110" y="151"/>
                    </a:cubicBezTo>
                    <a:cubicBezTo>
                      <a:pt x="110" y="206"/>
                      <a:pt x="110" y="206"/>
                      <a:pt x="110" y="206"/>
                    </a:cubicBezTo>
                    <a:cubicBezTo>
                      <a:pt x="53" y="206"/>
                      <a:pt x="53" y="206"/>
                      <a:pt x="53" y="206"/>
                    </a:cubicBezTo>
                    <a:cubicBezTo>
                      <a:pt x="35" y="206"/>
                      <a:pt x="19" y="211"/>
                      <a:pt x="8" y="226"/>
                    </a:cubicBezTo>
                    <a:cubicBezTo>
                      <a:pt x="0" y="237"/>
                      <a:pt x="0" y="249"/>
                      <a:pt x="0" y="261"/>
                    </a:cubicBezTo>
                    <a:cubicBezTo>
                      <a:pt x="0" y="872"/>
                      <a:pt x="0" y="872"/>
                      <a:pt x="0" y="872"/>
                    </a:cubicBezTo>
                    <a:cubicBezTo>
                      <a:pt x="0" y="898"/>
                      <a:pt x="20" y="919"/>
                      <a:pt x="46" y="919"/>
                    </a:cubicBezTo>
                    <a:cubicBezTo>
                      <a:pt x="667" y="919"/>
                      <a:pt x="667" y="919"/>
                      <a:pt x="667" y="919"/>
                    </a:cubicBezTo>
                    <a:cubicBezTo>
                      <a:pt x="691" y="919"/>
                      <a:pt x="710" y="900"/>
                      <a:pt x="713" y="877"/>
                    </a:cubicBezTo>
                    <a:cubicBezTo>
                      <a:pt x="713" y="875"/>
                      <a:pt x="713" y="874"/>
                      <a:pt x="713" y="873"/>
                    </a:cubicBezTo>
                    <a:cubicBezTo>
                      <a:pt x="713" y="809"/>
                      <a:pt x="713" y="809"/>
                      <a:pt x="713" y="809"/>
                    </a:cubicBezTo>
                    <a:cubicBezTo>
                      <a:pt x="777" y="809"/>
                      <a:pt x="777" y="809"/>
                      <a:pt x="777" y="809"/>
                    </a:cubicBezTo>
                    <a:cubicBezTo>
                      <a:pt x="802" y="809"/>
                      <a:pt x="821" y="789"/>
                      <a:pt x="823" y="766"/>
                    </a:cubicBezTo>
                    <a:cubicBezTo>
                      <a:pt x="824" y="765"/>
                      <a:pt x="824" y="764"/>
                      <a:pt x="824" y="762"/>
                    </a:cubicBezTo>
                    <a:cubicBezTo>
                      <a:pt x="824" y="713"/>
                      <a:pt x="824" y="713"/>
                      <a:pt x="824" y="713"/>
                    </a:cubicBezTo>
                    <a:cubicBezTo>
                      <a:pt x="873" y="713"/>
                      <a:pt x="873" y="713"/>
                      <a:pt x="873" y="713"/>
                    </a:cubicBezTo>
                    <a:cubicBezTo>
                      <a:pt x="897" y="713"/>
                      <a:pt x="916" y="694"/>
                      <a:pt x="919" y="671"/>
                    </a:cubicBezTo>
                    <a:cubicBezTo>
                      <a:pt x="919" y="669"/>
                      <a:pt x="919" y="668"/>
                      <a:pt x="919" y="667"/>
                    </a:cubicBezTo>
                    <a:cubicBezTo>
                      <a:pt x="919" y="46"/>
                      <a:pt x="919" y="46"/>
                      <a:pt x="919" y="46"/>
                    </a:cubicBezTo>
                    <a:cubicBezTo>
                      <a:pt x="919" y="19"/>
                      <a:pt x="896" y="0"/>
                      <a:pt x="870" y="0"/>
                    </a:cubicBezTo>
                    <a:close/>
                    <a:moveTo>
                      <a:pt x="673" y="873"/>
                    </a:moveTo>
                    <a:cubicBezTo>
                      <a:pt x="673" y="874"/>
                      <a:pt x="673" y="874"/>
                      <a:pt x="673" y="875"/>
                    </a:cubicBezTo>
                    <a:cubicBezTo>
                      <a:pt x="672" y="875"/>
                      <a:pt x="672" y="875"/>
                      <a:pt x="672" y="876"/>
                    </a:cubicBezTo>
                    <a:cubicBezTo>
                      <a:pt x="673" y="873"/>
                      <a:pt x="670" y="879"/>
                      <a:pt x="672" y="877"/>
                    </a:cubicBezTo>
                    <a:cubicBezTo>
                      <a:pt x="671" y="877"/>
                      <a:pt x="671" y="877"/>
                      <a:pt x="671" y="878"/>
                    </a:cubicBezTo>
                    <a:cubicBezTo>
                      <a:pt x="670" y="878"/>
                      <a:pt x="670" y="878"/>
                      <a:pt x="669" y="879"/>
                    </a:cubicBezTo>
                    <a:cubicBezTo>
                      <a:pt x="672" y="877"/>
                      <a:pt x="667" y="879"/>
                      <a:pt x="668" y="879"/>
                    </a:cubicBezTo>
                    <a:cubicBezTo>
                      <a:pt x="668" y="879"/>
                      <a:pt x="667" y="879"/>
                      <a:pt x="666" y="879"/>
                    </a:cubicBezTo>
                    <a:cubicBezTo>
                      <a:pt x="46" y="879"/>
                      <a:pt x="46" y="879"/>
                      <a:pt x="46" y="879"/>
                    </a:cubicBezTo>
                    <a:cubicBezTo>
                      <a:pt x="43" y="879"/>
                      <a:pt x="43" y="879"/>
                      <a:pt x="41" y="877"/>
                    </a:cubicBezTo>
                    <a:cubicBezTo>
                      <a:pt x="43" y="879"/>
                      <a:pt x="40" y="873"/>
                      <a:pt x="41" y="876"/>
                    </a:cubicBezTo>
                    <a:cubicBezTo>
                      <a:pt x="40" y="876"/>
                      <a:pt x="40" y="875"/>
                      <a:pt x="40" y="875"/>
                    </a:cubicBezTo>
                    <a:cubicBezTo>
                      <a:pt x="40" y="875"/>
                      <a:pt x="40" y="874"/>
                      <a:pt x="40" y="873"/>
                    </a:cubicBezTo>
                    <a:cubicBezTo>
                      <a:pt x="40" y="873"/>
                      <a:pt x="40" y="873"/>
                      <a:pt x="40" y="873"/>
                    </a:cubicBezTo>
                    <a:cubicBezTo>
                      <a:pt x="40" y="253"/>
                      <a:pt x="40" y="253"/>
                      <a:pt x="40" y="253"/>
                    </a:cubicBezTo>
                    <a:cubicBezTo>
                      <a:pt x="40" y="252"/>
                      <a:pt x="40" y="251"/>
                      <a:pt x="40" y="250"/>
                    </a:cubicBezTo>
                    <a:cubicBezTo>
                      <a:pt x="40" y="253"/>
                      <a:pt x="42" y="247"/>
                      <a:pt x="40" y="250"/>
                    </a:cubicBezTo>
                    <a:cubicBezTo>
                      <a:pt x="41" y="249"/>
                      <a:pt x="41" y="249"/>
                      <a:pt x="41" y="248"/>
                    </a:cubicBezTo>
                    <a:cubicBezTo>
                      <a:pt x="41" y="248"/>
                      <a:pt x="42" y="248"/>
                      <a:pt x="42" y="247"/>
                    </a:cubicBezTo>
                    <a:cubicBezTo>
                      <a:pt x="40" y="250"/>
                      <a:pt x="46" y="246"/>
                      <a:pt x="42" y="247"/>
                    </a:cubicBezTo>
                    <a:cubicBezTo>
                      <a:pt x="43" y="247"/>
                      <a:pt x="44" y="246"/>
                      <a:pt x="44" y="246"/>
                    </a:cubicBezTo>
                    <a:cubicBezTo>
                      <a:pt x="44" y="246"/>
                      <a:pt x="45" y="246"/>
                      <a:pt x="46" y="246"/>
                    </a:cubicBezTo>
                    <a:cubicBezTo>
                      <a:pt x="667" y="246"/>
                      <a:pt x="667" y="246"/>
                      <a:pt x="667" y="246"/>
                    </a:cubicBezTo>
                    <a:cubicBezTo>
                      <a:pt x="668" y="246"/>
                      <a:pt x="670" y="247"/>
                      <a:pt x="669" y="247"/>
                    </a:cubicBezTo>
                    <a:cubicBezTo>
                      <a:pt x="669" y="247"/>
                      <a:pt x="669" y="247"/>
                      <a:pt x="669" y="247"/>
                    </a:cubicBezTo>
                    <a:cubicBezTo>
                      <a:pt x="669" y="247"/>
                      <a:pt x="670" y="247"/>
                      <a:pt x="671" y="248"/>
                    </a:cubicBezTo>
                    <a:cubicBezTo>
                      <a:pt x="668" y="246"/>
                      <a:pt x="673" y="251"/>
                      <a:pt x="671" y="248"/>
                    </a:cubicBezTo>
                    <a:cubicBezTo>
                      <a:pt x="673" y="250"/>
                      <a:pt x="673" y="249"/>
                      <a:pt x="673" y="252"/>
                    </a:cubicBezTo>
                    <a:lnTo>
                      <a:pt x="673" y="873"/>
                    </a:lnTo>
                    <a:close/>
                    <a:moveTo>
                      <a:pt x="783" y="762"/>
                    </a:moveTo>
                    <a:cubicBezTo>
                      <a:pt x="783" y="763"/>
                      <a:pt x="783" y="763"/>
                      <a:pt x="783" y="764"/>
                    </a:cubicBezTo>
                    <a:cubicBezTo>
                      <a:pt x="783" y="764"/>
                      <a:pt x="783" y="765"/>
                      <a:pt x="783" y="766"/>
                    </a:cubicBezTo>
                    <a:cubicBezTo>
                      <a:pt x="784" y="763"/>
                      <a:pt x="780" y="768"/>
                      <a:pt x="782" y="766"/>
                    </a:cubicBezTo>
                    <a:cubicBezTo>
                      <a:pt x="782" y="766"/>
                      <a:pt x="782" y="767"/>
                      <a:pt x="781" y="767"/>
                    </a:cubicBezTo>
                    <a:cubicBezTo>
                      <a:pt x="781" y="767"/>
                      <a:pt x="781" y="767"/>
                      <a:pt x="780" y="768"/>
                    </a:cubicBezTo>
                    <a:cubicBezTo>
                      <a:pt x="782" y="766"/>
                      <a:pt x="778" y="768"/>
                      <a:pt x="779" y="768"/>
                    </a:cubicBezTo>
                    <a:cubicBezTo>
                      <a:pt x="778" y="768"/>
                      <a:pt x="778" y="768"/>
                      <a:pt x="777" y="768"/>
                    </a:cubicBezTo>
                    <a:cubicBezTo>
                      <a:pt x="713" y="768"/>
                      <a:pt x="713" y="768"/>
                      <a:pt x="713" y="768"/>
                    </a:cubicBezTo>
                    <a:cubicBezTo>
                      <a:pt x="713" y="252"/>
                      <a:pt x="713" y="252"/>
                      <a:pt x="713" y="252"/>
                    </a:cubicBezTo>
                    <a:cubicBezTo>
                      <a:pt x="713" y="225"/>
                      <a:pt x="690" y="206"/>
                      <a:pt x="664" y="206"/>
                    </a:cubicBezTo>
                    <a:cubicBezTo>
                      <a:pt x="151" y="206"/>
                      <a:pt x="151" y="206"/>
                      <a:pt x="151" y="206"/>
                    </a:cubicBezTo>
                    <a:cubicBezTo>
                      <a:pt x="151" y="142"/>
                      <a:pt x="151" y="142"/>
                      <a:pt x="151" y="142"/>
                    </a:cubicBezTo>
                    <a:cubicBezTo>
                      <a:pt x="151" y="141"/>
                      <a:pt x="151" y="140"/>
                      <a:pt x="151" y="139"/>
                    </a:cubicBezTo>
                    <a:cubicBezTo>
                      <a:pt x="151" y="143"/>
                      <a:pt x="153" y="136"/>
                      <a:pt x="151" y="139"/>
                    </a:cubicBezTo>
                    <a:cubicBezTo>
                      <a:pt x="151" y="138"/>
                      <a:pt x="152" y="138"/>
                      <a:pt x="152" y="138"/>
                    </a:cubicBezTo>
                    <a:cubicBezTo>
                      <a:pt x="152" y="138"/>
                      <a:pt x="152" y="137"/>
                      <a:pt x="153" y="137"/>
                    </a:cubicBezTo>
                    <a:cubicBezTo>
                      <a:pt x="151" y="139"/>
                      <a:pt x="156" y="135"/>
                      <a:pt x="153" y="136"/>
                    </a:cubicBezTo>
                    <a:cubicBezTo>
                      <a:pt x="154" y="136"/>
                      <a:pt x="155" y="136"/>
                      <a:pt x="155" y="136"/>
                    </a:cubicBezTo>
                    <a:cubicBezTo>
                      <a:pt x="155" y="136"/>
                      <a:pt x="156" y="136"/>
                      <a:pt x="157" y="136"/>
                    </a:cubicBezTo>
                    <a:cubicBezTo>
                      <a:pt x="778" y="136"/>
                      <a:pt x="778" y="136"/>
                      <a:pt x="778" y="136"/>
                    </a:cubicBezTo>
                    <a:cubicBezTo>
                      <a:pt x="779" y="136"/>
                      <a:pt x="781" y="136"/>
                      <a:pt x="779" y="136"/>
                    </a:cubicBezTo>
                    <a:cubicBezTo>
                      <a:pt x="780" y="136"/>
                      <a:pt x="780" y="136"/>
                      <a:pt x="780" y="136"/>
                    </a:cubicBezTo>
                    <a:cubicBezTo>
                      <a:pt x="780" y="136"/>
                      <a:pt x="781" y="136"/>
                      <a:pt x="782" y="137"/>
                    </a:cubicBezTo>
                    <a:cubicBezTo>
                      <a:pt x="779" y="135"/>
                      <a:pt x="784" y="140"/>
                      <a:pt x="782" y="137"/>
                    </a:cubicBezTo>
                    <a:cubicBezTo>
                      <a:pt x="783" y="140"/>
                      <a:pt x="783" y="138"/>
                      <a:pt x="783" y="141"/>
                    </a:cubicBezTo>
                    <a:lnTo>
                      <a:pt x="783" y="762"/>
                    </a:lnTo>
                    <a:close/>
                    <a:moveTo>
                      <a:pt x="879" y="667"/>
                    </a:moveTo>
                    <a:cubicBezTo>
                      <a:pt x="879" y="668"/>
                      <a:pt x="879" y="668"/>
                      <a:pt x="879" y="669"/>
                    </a:cubicBezTo>
                    <a:cubicBezTo>
                      <a:pt x="878" y="669"/>
                      <a:pt x="878" y="669"/>
                      <a:pt x="878" y="670"/>
                    </a:cubicBezTo>
                    <a:cubicBezTo>
                      <a:pt x="879" y="667"/>
                      <a:pt x="876" y="673"/>
                      <a:pt x="878" y="671"/>
                    </a:cubicBezTo>
                    <a:cubicBezTo>
                      <a:pt x="877" y="671"/>
                      <a:pt x="877" y="671"/>
                      <a:pt x="877" y="672"/>
                    </a:cubicBezTo>
                    <a:cubicBezTo>
                      <a:pt x="876" y="672"/>
                      <a:pt x="876" y="672"/>
                      <a:pt x="875" y="673"/>
                    </a:cubicBezTo>
                    <a:cubicBezTo>
                      <a:pt x="878" y="671"/>
                      <a:pt x="873" y="673"/>
                      <a:pt x="874" y="673"/>
                    </a:cubicBezTo>
                    <a:cubicBezTo>
                      <a:pt x="874" y="673"/>
                      <a:pt x="873" y="673"/>
                      <a:pt x="872" y="673"/>
                    </a:cubicBezTo>
                    <a:cubicBezTo>
                      <a:pt x="824" y="673"/>
                      <a:pt x="824" y="673"/>
                      <a:pt x="824" y="673"/>
                    </a:cubicBezTo>
                    <a:cubicBezTo>
                      <a:pt x="824" y="142"/>
                      <a:pt x="824" y="142"/>
                      <a:pt x="824" y="142"/>
                    </a:cubicBezTo>
                    <a:cubicBezTo>
                      <a:pt x="824" y="115"/>
                      <a:pt x="801" y="95"/>
                      <a:pt x="775" y="95"/>
                    </a:cubicBezTo>
                    <a:cubicBezTo>
                      <a:pt x="246" y="95"/>
                      <a:pt x="246" y="95"/>
                      <a:pt x="246" y="95"/>
                    </a:cubicBezTo>
                    <a:cubicBezTo>
                      <a:pt x="246" y="47"/>
                      <a:pt x="246" y="47"/>
                      <a:pt x="246" y="47"/>
                    </a:cubicBezTo>
                    <a:cubicBezTo>
                      <a:pt x="246" y="46"/>
                      <a:pt x="246" y="45"/>
                      <a:pt x="246" y="44"/>
                    </a:cubicBezTo>
                    <a:cubicBezTo>
                      <a:pt x="246" y="47"/>
                      <a:pt x="248" y="41"/>
                      <a:pt x="246" y="44"/>
                    </a:cubicBezTo>
                    <a:cubicBezTo>
                      <a:pt x="247" y="43"/>
                      <a:pt x="247" y="43"/>
                      <a:pt x="247" y="43"/>
                    </a:cubicBezTo>
                    <a:cubicBezTo>
                      <a:pt x="247" y="42"/>
                      <a:pt x="248" y="42"/>
                      <a:pt x="248" y="41"/>
                    </a:cubicBezTo>
                    <a:cubicBezTo>
                      <a:pt x="246" y="44"/>
                      <a:pt x="251" y="40"/>
                      <a:pt x="248" y="41"/>
                    </a:cubicBezTo>
                    <a:cubicBezTo>
                      <a:pt x="249" y="41"/>
                      <a:pt x="250" y="40"/>
                      <a:pt x="250" y="40"/>
                    </a:cubicBezTo>
                    <a:cubicBezTo>
                      <a:pt x="250" y="40"/>
                      <a:pt x="251" y="40"/>
                      <a:pt x="252" y="40"/>
                    </a:cubicBezTo>
                    <a:cubicBezTo>
                      <a:pt x="873" y="40"/>
                      <a:pt x="873" y="40"/>
                      <a:pt x="873" y="40"/>
                    </a:cubicBezTo>
                    <a:cubicBezTo>
                      <a:pt x="874" y="40"/>
                      <a:pt x="876" y="41"/>
                      <a:pt x="875" y="41"/>
                    </a:cubicBezTo>
                    <a:cubicBezTo>
                      <a:pt x="875" y="41"/>
                      <a:pt x="875" y="41"/>
                      <a:pt x="875" y="41"/>
                    </a:cubicBezTo>
                    <a:cubicBezTo>
                      <a:pt x="875" y="41"/>
                      <a:pt x="876" y="41"/>
                      <a:pt x="877" y="42"/>
                    </a:cubicBezTo>
                    <a:cubicBezTo>
                      <a:pt x="874" y="40"/>
                      <a:pt x="879" y="45"/>
                      <a:pt x="877" y="42"/>
                    </a:cubicBezTo>
                    <a:cubicBezTo>
                      <a:pt x="879" y="44"/>
                      <a:pt x="879" y="43"/>
                      <a:pt x="879" y="46"/>
                    </a:cubicBezTo>
                    <a:lnTo>
                      <a:pt x="879" y="66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/>
              </a:p>
            </p:txBody>
          </p:sp>
          <p:sp>
            <p:nvSpPr>
              <p:cNvPr id="42" name="Freeform 369">
                <a:extLst>
                  <a:ext uri="{FF2B5EF4-FFF2-40B4-BE49-F238E27FC236}">
                    <a16:creationId xmlns:a16="http://schemas.microsoft.com/office/drawing/2014/main" id="{D8E8692D-8661-49B8-B558-C1C51761763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891713" y="7661275"/>
                <a:ext cx="1239837" cy="1257300"/>
              </a:xfrm>
              <a:custGeom>
                <a:avLst/>
                <a:gdLst>
                  <a:gd name="T0" fmla="*/ 394 w 500"/>
                  <a:gd name="T1" fmla="*/ 55 h 508"/>
                  <a:gd name="T2" fmla="*/ 168 w 500"/>
                  <a:gd name="T3" fmla="*/ 29 h 508"/>
                  <a:gd name="T4" fmla="*/ 20 w 500"/>
                  <a:gd name="T5" fmla="*/ 198 h 508"/>
                  <a:gd name="T6" fmla="*/ 77 w 500"/>
                  <a:gd name="T7" fmla="*/ 420 h 508"/>
                  <a:gd name="T8" fmla="*/ 292 w 500"/>
                  <a:gd name="T9" fmla="*/ 497 h 508"/>
                  <a:gd name="T10" fmla="*/ 473 w 500"/>
                  <a:gd name="T11" fmla="*/ 367 h 508"/>
                  <a:gd name="T12" fmla="*/ 500 w 500"/>
                  <a:gd name="T13" fmla="*/ 256 h 508"/>
                  <a:gd name="T14" fmla="*/ 394 w 500"/>
                  <a:gd name="T15" fmla="*/ 55 h 508"/>
                  <a:gd name="T16" fmla="*/ 359 w 500"/>
                  <a:gd name="T17" fmla="*/ 431 h 508"/>
                  <a:gd name="T18" fmla="*/ 154 w 500"/>
                  <a:gd name="T19" fmla="*/ 431 h 508"/>
                  <a:gd name="T20" fmla="*/ 53 w 500"/>
                  <a:gd name="T21" fmla="*/ 256 h 508"/>
                  <a:gd name="T22" fmla="*/ 154 w 500"/>
                  <a:gd name="T23" fmla="*/ 81 h 508"/>
                  <a:gd name="T24" fmla="*/ 359 w 500"/>
                  <a:gd name="T25" fmla="*/ 81 h 508"/>
                  <a:gd name="T26" fmla="*/ 459 w 500"/>
                  <a:gd name="T27" fmla="*/ 256 h 508"/>
                  <a:gd name="T28" fmla="*/ 359 w 500"/>
                  <a:gd name="T29" fmla="*/ 431 h 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00" h="508">
                    <a:moveTo>
                      <a:pt x="394" y="55"/>
                    </a:moveTo>
                    <a:cubicBezTo>
                      <a:pt x="329" y="10"/>
                      <a:pt x="242" y="0"/>
                      <a:pt x="168" y="29"/>
                    </a:cubicBezTo>
                    <a:cubicBezTo>
                      <a:pt x="95" y="58"/>
                      <a:pt x="39" y="121"/>
                      <a:pt x="20" y="198"/>
                    </a:cubicBezTo>
                    <a:cubicBezTo>
                      <a:pt x="0" y="276"/>
                      <a:pt x="23" y="360"/>
                      <a:pt x="77" y="420"/>
                    </a:cubicBezTo>
                    <a:cubicBezTo>
                      <a:pt x="130" y="480"/>
                      <a:pt x="213" y="508"/>
                      <a:pt x="292" y="497"/>
                    </a:cubicBezTo>
                    <a:cubicBezTo>
                      <a:pt x="369" y="486"/>
                      <a:pt x="437" y="436"/>
                      <a:pt x="473" y="367"/>
                    </a:cubicBezTo>
                    <a:cubicBezTo>
                      <a:pt x="491" y="333"/>
                      <a:pt x="500" y="295"/>
                      <a:pt x="500" y="256"/>
                    </a:cubicBezTo>
                    <a:cubicBezTo>
                      <a:pt x="499" y="176"/>
                      <a:pt x="460" y="101"/>
                      <a:pt x="394" y="55"/>
                    </a:cubicBezTo>
                    <a:close/>
                    <a:moveTo>
                      <a:pt x="359" y="431"/>
                    </a:moveTo>
                    <a:cubicBezTo>
                      <a:pt x="296" y="468"/>
                      <a:pt x="217" y="468"/>
                      <a:pt x="154" y="431"/>
                    </a:cubicBezTo>
                    <a:cubicBezTo>
                      <a:pt x="92" y="395"/>
                      <a:pt x="54" y="327"/>
                      <a:pt x="53" y="256"/>
                    </a:cubicBezTo>
                    <a:cubicBezTo>
                      <a:pt x="53" y="184"/>
                      <a:pt x="92" y="117"/>
                      <a:pt x="154" y="81"/>
                    </a:cubicBezTo>
                    <a:cubicBezTo>
                      <a:pt x="216" y="43"/>
                      <a:pt x="296" y="44"/>
                      <a:pt x="359" y="81"/>
                    </a:cubicBezTo>
                    <a:cubicBezTo>
                      <a:pt x="421" y="117"/>
                      <a:pt x="459" y="184"/>
                      <a:pt x="459" y="256"/>
                    </a:cubicBezTo>
                    <a:cubicBezTo>
                      <a:pt x="459" y="328"/>
                      <a:pt x="421" y="395"/>
                      <a:pt x="359" y="4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/>
              </a:p>
            </p:txBody>
          </p:sp>
          <p:sp>
            <p:nvSpPr>
              <p:cNvPr id="43" name="Freeform 370">
                <a:extLst>
                  <a:ext uri="{FF2B5EF4-FFF2-40B4-BE49-F238E27FC236}">
                    <a16:creationId xmlns:a16="http://schemas.microsoft.com/office/drawing/2014/main" id="{5E5F4512-29E5-4565-BB71-2581CD4733D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296525" y="7956550"/>
                <a:ext cx="581025" cy="663575"/>
              </a:xfrm>
              <a:custGeom>
                <a:avLst/>
                <a:gdLst>
                  <a:gd name="T0" fmla="*/ 31 w 235"/>
                  <a:gd name="T1" fmla="*/ 5 h 268"/>
                  <a:gd name="T2" fmla="*/ 11 w 235"/>
                  <a:gd name="T3" fmla="*/ 5 h 268"/>
                  <a:gd name="T4" fmla="*/ 0 w 235"/>
                  <a:gd name="T5" fmla="*/ 22 h 268"/>
                  <a:gd name="T6" fmla="*/ 0 w 235"/>
                  <a:gd name="T7" fmla="*/ 243 h 268"/>
                  <a:gd name="T8" fmla="*/ 31 w 235"/>
                  <a:gd name="T9" fmla="*/ 260 h 268"/>
                  <a:gd name="T10" fmla="*/ 222 w 235"/>
                  <a:gd name="T11" fmla="*/ 150 h 268"/>
                  <a:gd name="T12" fmla="*/ 222 w 235"/>
                  <a:gd name="T13" fmla="*/ 115 h 268"/>
                  <a:gd name="T14" fmla="*/ 31 w 235"/>
                  <a:gd name="T15" fmla="*/ 5 h 268"/>
                  <a:gd name="T16" fmla="*/ 41 w 235"/>
                  <a:gd name="T17" fmla="*/ 208 h 268"/>
                  <a:gd name="T18" fmla="*/ 41 w 235"/>
                  <a:gd name="T19" fmla="*/ 57 h 268"/>
                  <a:gd name="T20" fmla="*/ 171 w 235"/>
                  <a:gd name="T21" fmla="*/ 132 h 268"/>
                  <a:gd name="T22" fmla="*/ 41 w 235"/>
                  <a:gd name="T23" fmla="*/ 208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35" h="268">
                    <a:moveTo>
                      <a:pt x="31" y="5"/>
                    </a:moveTo>
                    <a:cubicBezTo>
                      <a:pt x="23" y="0"/>
                      <a:pt x="16" y="1"/>
                      <a:pt x="11" y="5"/>
                    </a:cubicBezTo>
                    <a:cubicBezTo>
                      <a:pt x="5" y="8"/>
                      <a:pt x="0" y="13"/>
                      <a:pt x="0" y="22"/>
                    </a:cubicBezTo>
                    <a:cubicBezTo>
                      <a:pt x="0" y="243"/>
                      <a:pt x="0" y="243"/>
                      <a:pt x="0" y="243"/>
                    </a:cubicBezTo>
                    <a:cubicBezTo>
                      <a:pt x="0" y="258"/>
                      <a:pt x="17" y="268"/>
                      <a:pt x="31" y="260"/>
                    </a:cubicBezTo>
                    <a:cubicBezTo>
                      <a:pt x="94" y="223"/>
                      <a:pt x="158" y="186"/>
                      <a:pt x="222" y="150"/>
                    </a:cubicBezTo>
                    <a:cubicBezTo>
                      <a:pt x="235" y="142"/>
                      <a:pt x="235" y="122"/>
                      <a:pt x="222" y="115"/>
                    </a:cubicBezTo>
                    <a:cubicBezTo>
                      <a:pt x="158" y="78"/>
                      <a:pt x="94" y="41"/>
                      <a:pt x="31" y="5"/>
                    </a:cubicBezTo>
                    <a:close/>
                    <a:moveTo>
                      <a:pt x="41" y="208"/>
                    </a:moveTo>
                    <a:cubicBezTo>
                      <a:pt x="41" y="57"/>
                      <a:pt x="41" y="57"/>
                      <a:pt x="41" y="57"/>
                    </a:cubicBezTo>
                    <a:cubicBezTo>
                      <a:pt x="84" y="82"/>
                      <a:pt x="128" y="107"/>
                      <a:pt x="171" y="132"/>
                    </a:cubicBezTo>
                    <a:cubicBezTo>
                      <a:pt x="128" y="157"/>
                      <a:pt x="84" y="183"/>
                      <a:pt x="41" y="20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/>
              </a:p>
            </p:txBody>
          </p:sp>
        </p:grp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99DB4E2A-8BF0-4374-8F42-9AE48A288683}"/>
                </a:ext>
              </a:extLst>
            </p:cNvPr>
            <p:cNvSpPr/>
            <p:nvPr/>
          </p:nvSpPr>
          <p:spPr>
            <a:xfrm>
              <a:off x="7247502" y="6016359"/>
              <a:ext cx="2211211" cy="5637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Garamond" panose="02020404030301010803" pitchFamily="18" charset="0"/>
                  <a:ea typeface="Roboto Condensed" panose="02000000000000000000" pitchFamily="2" charset="0"/>
                  <a:cs typeface="Segoe UI" panose="020B0502040204020203" pitchFamily="34" charset="0"/>
                </a:rPr>
                <a:t>Project #3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017EDA50-3D8B-4349-8845-319FD58BDEA9}"/>
              </a:ext>
            </a:extLst>
          </p:cNvPr>
          <p:cNvGrpSpPr/>
          <p:nvPr/>
        </p:nvGrpSpPr>
        <p:grpSpPr>
          <a:xfrm>
            <a:off x="6045120" y="3583382"/>
            <a:ext cx="1684705" cy="2461307"/>
            <a:chOff x="9853128" y="4713202"/>
            <a:chExt cx="2571725" cy="3757217"/>
          </a:xfrm>
        </p:grpSpPr>
        <p:sp>
          <p:nvSpPr>
            <p:cNvPr id="29" name="Rectangle: Rounded Corners 28">
              <a:extLst>
                <a:ext uri="{FF2B5EF4-FFF2-40B4-BE49-F238E27FC236}">
                  <a16:creationId xmlns:a16="http://schemas.microsoft.com/office/drawing/2014/main" id="{0EFC129E-3BB0-40D3-A3F9-9108F659C30F}"/>
                </a:ext>
              </a:extLst>
            </p:cNvPr>
            <p:cNvSpPr/>
            <p:nvPr/>
          </p:nvSpPr>
          <p:spPr>
            <a:xfrm>
              <a:off x="9853128" y="4713202"/>
              <a:ext cx="2571725" cy="3757217"/>
            </a:xfrm>
            <a:prstGeom prst="roundRect">
              <a:avLst>
                <a:gd name="adj" fmla="val 5326"/>
              </a:avLst>
            </a:prstGeom>
            <a:solidFill>
              <a:schemeClr val="accent4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00"/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53D28CAA-97A4-4B71-8A09-4A78A394EB5C}"/>
                </a:ext>
              </a:extLst>
            </p:cNvPr>
            <p:cNvGrpSpPr/>
            <p:nvPr/>
          </p:nvGrpSpPr>
          <p:grpSpPr>
            <a:xfrm>
              <a:off x="10738732" y="5263215"/>
              <a:ext cx="800516" cy="481192"/>
              <a:chOff x="11949113" y="6892925"/>
              <a:chExt cx="2590800" cy="1557338"/>
            </a:xfrm>
            <a:solidFill>
              <a:schemeClr val="bg1"/>
            </a:solidFill>
          </p:grpSpPr>
          <p:sp>
            <p:nvSpPr>
              <p:cNvPr id="32" name="Freeform 374">
                <a:extLst>
                  <a:ext uri="{FF2B5EF4-FFF2-40B4-BE49-F238E27FC236}">
                    <a16:creationId xmlns:a16="http://schemas.microsoft.com/office/drawing/2014/main" id="{297F7268-83C4-48A7-B128-2C6871916B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23751" y="7513638"/>
                <a:ext cx="352425" cy="215900"/>
              </a:xfrm>
              <a:custGeom>
                <a:avLst/>
                <a:gdLst>
                  <a:gd name="T0" fmla="*/ 113 w 142"/>
                  <a:gd name="T1" fmla="*/ 0 h 87"/>
                  <a:gd name="T2" fmla="*/ 9 w 142"/>
                  <a:gd name="T3" fmla="*/ 46 h 87"/>
                  <a:gd name="T4" fmla="*/ 9 w 142"/>
                  <a:gd name="T5" fmla="*/ 78 h 87"/>
                  <a:gd name="T6" fmla="*/ 41 w 142"/>
                  <a:gd name="T7" fmla="*/ 78 h 87"/>
                  <a:gd name="T8" fmla="*/ 113 w 142"/>
                  <a:gd name="T9" fmla="*/ 46 h 87"/>
                  <a:gd name="T10" fmla="*/ 113 w 142"/>
                  <a:gd name="T11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2" h="87">
                    <a:moveTo>
                      <a:pt x="113" y="0"/>
                    </a:moveTo>
                    <a:cubicBezTo>
                      <a:pt x="73" y="0"/>
                      <a:pt x="35" y="16"/>
                      <a:pt x="9" y="46"/>
                    </a:cubicBezTo>
                    <a:cubicBezTo>
                      <a:pt x="1" y="55"/>
                      <a:pt x="0" y="69"/>
                      <a:pt x="9" y="78"/>
                    </a:cubicBezTo>
                    <a:cubicBezTo>
                      <a:pt x="17" y="86"/>
                      <a:pt x="33" y="87"/>
                      <a:pt x="41" y="78"/>
                    </a:cubicBezTo>
                    <a:cubicBezTo>
                      <a:pt x="60" y="57"/>
                      <a:pt x="84" y="46"/>
                      <a:pt x="113" y="46"/>
                    </a:cubicBezTo>
                    <a:cubicBezTo>
                      <a:pt x="142" y="45"/>
                      <a:pt x="142" y="0"/>
                      <a:pt x="11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/>
              </a:p>
            </p:txBody>
          </p:sp>
          <p:sp>
            <p:nvSpPr>
              <p:cNvPr id="33" name="Freeform 375">
                <a:extLst>
                  <a:ext uri="{FF2B5EF4-FFF2-40B4-BE49-F238E27FC236}">
                    <a16:creationId xmlns:a16="http://schemas.microsoft.com/office/drawing/2014/main" id="{E6C93541-C024-4189-ACD9-E978512F05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84138" y="7092950"/>
                <a:ext cx="385763" cy="358775"/>
              </a:xfrm>
              <a:custGeom>
                <a:avLst/>
                <a:gdLst>
                  <a:gd name="T0" fmla="*/ 127 w 156"/>
                  <a:gd name="T1" fmla="*/ 1 h 145"/>
                  <a:gd name="T2" fmla="*/ 1 w 156"/>
                  <a:gd name="T3" fmla="*/ 122 h 145"/>
                  <a:gd name="T4" fmla="*/ 24 w 156"/>
                  <a:gd name="T5" fmla="*/ 145 h 145"/>
                  <a:gd name="T6" fmla="*/ 47 w 156"/>
                  <a:gd name="T7" fmla="*/ 122 h 145"/>
                  <a:gd name="T8" fmla="*/ 127 w 156"/>
                  <a:gd name="T9" fmla="*/ 46 h 145"/>
                  <a:gd name="T10" fmla="*/ 127 w 156"/>
                  <a:gd name="T11" fmla="*/ 1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6" h="145">
                    <a:moveTo>
                      <a:pt x="127" y="1"/>
                    </a:moveTo>
                    <a:cubicBezTo>
                      <a:pt x="58" y="1"/>
                      <a:pt x="6" y="55"/>
                      <a:pt x="1" y="122"/>
                    </a:cubicBezTo>
                    <a:cubicBezTo>
                      <a:pt x="0" y="135"/>
                      <a:pt x="12" y="145"/>
                      <a:pt x="24" y="145"/>
                    </a:cubicBezTo>
                    <a:cubicBezTo>
                      <a:pt x="37" y="145"/>
                      <a:pt x="46" y="135"/>
                      <a:pt x="47" y="122"/>
                    </a:cubicBezTo>
                    <a:cubicBezTo>
                      <a:pt x="50" y="80"/>
                      <a:pt x="84" y="47"/>
                      <a:pt x="127" y="46"/>
                    </a:cubicBezTo>
                    <a:cubicBezTo>
                      <a:pt x="156" y="46"/>
                      <a:pt x="156" y="0"/>
                      <a:pt x="12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/>
              </a:p>
            </p:txBody>
          </p:sp>
          <p:sp>
            <p:nvSpPr>
              <p:cNvPr id="34" name="Freeform 376">
                <a:extLst>
                  <a:ext uri="{FF2B5EF4-FFF2-40B4-BE49-F238E27FC236}">
                    <a16:creationId xmlns:a16="http://schemas.microsoft.com/office/drawing/2014/main" id="{69B119A8-7340-4B46-B465-51029972BB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85776" y="7097713"/>
                <a:ext cx="133350" cy="122238"/>
              </a:xfrm>
              <a:custGeom>
                <a:avLst/>
                <a:gdLst>
                  <a:gd name="T0" fmla="*/ 8 w 54"/>
                  <a:gd name="T1" fmla="*/ 39 h 49"/>
                  <a:gd name="T2" fmla="*/ 18 w 54"/>
                  <a:gd name="T3" fmla="*/ 45 h 49"/>
                  <a:gd name="T4" fmla="*/ 25 w 54"/>
                  <a:gd name="T5" fmla="*/ 48 h 49"/>
                  <a:gd name="T6" fmla="*/ 31 w 54"/>
                  <a:gd name="T7" fmla="*/ 49 h 49"/>
                  <a:gd name="T8" fmla="*/ 42 w 54"/>
                  <a:gd name="T9" fmla="*/ 46 h 49"/>
                  <a:gd name="T10" fmla="*/ 53 w 54"/>
                  <a:gd name="T11" fmla="*/ 32 h 49"/>
                  <a:gd name="T12" fmla="*/ 50 w 54"/>
                  <a:gd name="T13" fmla="*/ 14 h 49"/>
                  <a:gd name="T14" fmla="*/ 47 w 54"/>
                  <a:gd name="T15" fmla="*/ 10 h 49"/>
                  <a:gd name="T16" fmla="*/ 37 w 54"/>
                  <a:gd name="T17" fmla="*/ 4 h 49"/>
                  <a:gd name="T18" fmla="*/ 30 w 54"/>
                  <a:gd name="T19" fmla="*/ 1 h 49"/>
                  <a:gd name="T20" fmla="*/ 24 w 54"/>
                  <a:gd name="T21" fmla="*/ 0 h 49"/>
                  <a:gd name="T22" fmla="*/ 13 w 54"/>
                  <a:gd name="T23" fmla="*/ 4 h 49"/>
                  <a:gd name="T24" fmla="*/ 2 w 54"/>
                  <a:gd name="T25" fmla="*/ 17 h 49"/>
                  <a:gd name="T26" fmla="*/ 4 w 54"/>
                  <a:gd name="T27" fmla="*/ 35 h 49"/>
                  <a:gd name="T28" fmla="*/ 8 w 54"/>
                  <a:gd name="T29" fmla="*/ 3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4" h="49">
                    <a:moveTo>
                      <a:pt x="8" y="39"/>
                    </a:moveTo>
                    <a:cubicBezTo>
                      <a:pt x="11" y="42"/>
                      <a:pt x="14" y="44"/>
                      <a:pt x="18" y="45"/>
                    </a:cubicBezTo>
                    <a:cubicBezTo>
                      <a:pt x="20" y="46"/>
                      <a:pt x="22" y="47"/>
                      <a:pt x="25" y="48"/>
                    </a:cubicBezTo>
                    <a:cubicBezTo>
                      <a:pt x="27" y="48"/>
                      <a:pt x="29" y="48"/>
                      <a:pt x="31" y="49"/>
                    </a:cubicBezTo>
                    <a:cubicBezTo>
                      <a:pt x="35" y="49"/>
                      <a:pt x="39" y="48"/>
                      <a:pt x="42" y="46"/>
                    </a:cubicBezTo>
                    <a:cubicBezTo>
                      <a:pt x="47" y="43"/>
                      <a:pt x="51" y="38"/>
                      <a:pt x="53" y="32"/>
                    </a:cubicBezTo>
                    <a:cubicBezTo>
                      <a:pt x="54" y="26"/>
                      <a:pt x="53" y="20"/>
                      <a:pt x="50" y="14"/>
                    </a:cubicBezTo>
                    <a:cubicBezTo>
                      <a:pt x="47" y="10"/>
                      <a:pt x="47" y="10"/>
                      <a:pt x="47" y="10"/>
                    </a:cubicBezTo>
                    <a:cubicBezTo>
                      <a:pt x="44" y="7"/>
                      <a:pt x="41" y="5"/>
                      <a:pt x="37" y="4"/>
                    </a:cubicBezTo>
                    <a:cubicBezTo>
                      <a:pt x="35" y="3"/>
                      <a:pt x="32" y="2"/>
                      <a:pt x="30" y="1"/>
                    </a:cubicBezTo>
                    <a:cubicBezTo>
                      <a:pt x="28" y="1"/>
                      <a:pt x="26" y="1"/>
                      <a:pt x="24" y="0"/>
                    </a:cubicBezTo>
                    <a:cubicBezTo>
                      <a:pt x="20" y="0"/>
                      <a:pt x="16" y="2"/>
                      <a:pt x="13" y="4"/>
                    </a:cubicBezTo>
                    <a:cubicBezTo>
                      <a:pt x="7" y="7"/>
                      <a:pt x="4" y="12"/>
                      <a:pt x="2" y="17"/>
                    </a:cubicBezTo>
                    <a:cubicBezTo>
                      <a:pt x="0" y="23"/>
                      <a:pt x="1" y="30"/>
                      <a:pt x="4" y="35"/>
                    </a:cubicBezTo>
                    <a:lnTo>
                      <a:pt x="8" y="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/>
              </a:p>
            </p:txBody>
          </p:sp>
          <p:sp>
            <p:nvSpPr>
              <p:cNvPr id="35" name="Freeform 377">
                <a:extLst>
                  <a:ext uri="{FF2B5EF4-FFF2-40B4-BE49-F238E27FC236}">
                    <a16:creationId xmlns:a16="http://schemas.microsoft.com/office/drawing/2014/main" id="{56CBCB0D-5D35-43BD-B8D4-60867D5EC79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001626" y="7427913"/>
                <a:ext cx="741363" cy="784225"/>
              </a:xfrm>
              <a:custGeom>
                <a:avLst/>
                <a:gdLst>
                  <a:gd name="T0" fmla="*/ 265 w 299"/>
                  <a:gd name="T1" fmla="*/ 117 h 317"/>
                  <a:gd name="T2" fmla="*/ 61 w 299"/>
                  <a:gd name="T3" fmla="*/ 6 h 317"/>
                  <a:gd name="T4" fmla="*/ 58 w 299"/>
                  <a:gd name="T5" fmla="*/ 5 h 317"/>
                  <a:gd name="T6" fmla="*/ 40 w 299"/>
                  <a:gd name="T7" fmla="*/ 0 h 317"/>
                  <a:gd name="T8" fmla="*/ 1 w 299"/>
                  <a:gd name="T9" fmla="*/ 49 h 317"/>
                  <a:gd name="T10" fmla="*/ 1 w 299"/>
                  <a:gd name="T11" fmla="*/ 265 h 317"/>
                  <a:gd name="T12" fmla="*/ 1 w 299"/>
                  <a:gd name="T13" fmla="*/ 268 h 317"/>
                  <a:gd name="T14" fmla="*/ 12 w 299"/>
                  <a:gd name="T15" fmla="*/ 307 h 317"/>
                  <a:gd name="T16" fmla="*/ 34 w 299"/>
                  <a:gd name="T17" fmla="*/ 317 h 317"/>
                  <a:gd name="T18" fmla="*/ 58 w 299"/>
                  <a:gd name="T19" fmla="*/ 310 h 317"/>
                  <a:gd name="T20" fmla="*/ 223 w 299"/>
                  <a:gd name="T21" fmla="*/ 220 h 317"/>
                  <a:gd name="T22" fmla="*/ 266 w 299"/>
                  <a:gd name="T23" fmla="*/ 196 h 317"/>
                  <a:gd name="T24" fmla="*/ 299 w 299"/>
                  <a:gd name="T25" fmla="*/ 157 h 317"/>
                  <a:gd name="T26" fmla="*/ 265 w 299"/>
                  <a:gd name="T27" fmla="*/ 117 h 317"/>
                  <a:gd name="T28" fmla="*/ 201 w 299"/>
                  <a:gd name="T29" fmla="*/ 180 h 317"/>
                  <a:gd name="T30" fmla="*/ 46 w 299"/>
                  <a:gd name="T31" fmla="*/ 264 h 317"/>
                  <a:gd name="T32" fmla="*/ 46 w 299"/>
                  <a:gd name="T33" fmla="*/ 50 h 317"/>
                  <a:gd name="T34" fmla="*/ 242 w 299"/>
                  <a:gd name="T35" fmla="*/ 157 h 317"/>
                  <a:gd name="T36" fmla="*/ 243 w 299"/>
                  <a:gd name="T37" fmla="*/ 157 h 317"/>
                  <a:gd name="T38" fmla="*/ 201 w 299"/>
                  <a:gd name="T39" fmla="*/ 18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99" h="317">
                    <a:moveTo>
                      <a:pt x="265" y="117"/>
                    </a:moveTo>
                    <a:cubicBezTo>
                      <a:pt x="239" y="102"/>
                      <a:pt x="113" y="34"/>
                      <a:pt x="61" y="6"/>
                    </a:cubicBezTo>
                    <a:cubicBezTo>
                      <a:pt x="58" y="5"/>
                      <a:pt x="58" y="5"/>
                      <a:pt x="58" y="5"/>
                    </a:cubicBezTo>
                    <a:cubicBezTo>
                      <a:pt x="52" y="2"/>
                      <a:pt x="46" y="0"/>
                      <a:pt x="40" y="0"/>
                    </a:cubicBezTo>
                    <a:cubicBezTo>
                      <a:pt x="14" y="0"/>
                      <a:pt x="1" y="25"/>
                      <a:pt x="1" y="49"/>
                    </a:cubicBezTo>
                    <a:cubicBezTo>
                      <a:pt x="1" y="265"/>
                      <a:pt x="1" y="265"/>
                      <a:pt x="1" y="265"/>
                    </a:cubicBezTo>
                    <a:cubicBezTo>
                      <a:pt x="1" y="266"/>
                      <a:pt x="1" y="267"/>
                      <a:pt x="1" y="268"/>
                    </a:cubicBezTo>
                    <a:cubicBezTo>
                      <a:pt x="0" y="279"/>
                      <a:pt x="0" y="296"/>
                      <a:pt x="12" y="307"/>
                    </a:cubicBezTo>
                    <a:cubicBezTo>
                      <a:pt x="18" y="313"/>
                      <a:pt x="26" y="317"/>
                      <a:pt x="34" y="317"/>
                    </a:cubicBezTo>
                    <a:cubicBezTo>
                      <a:pt x="42" y="317"/>
                      <a:pt x="50" y="314"/>
                      <a:pt x="58" y="310"/>
                    </a:cubicBezTo>
                    <a:cubicBezTo>
                      <a:pt x="78" y="299"/>
                      <a:pt x="165" y="251"/>
                      <a:pt x="223" y="220"/>
                    </a:cubicBezTo>
                    <a:cubicBezTo>
                      <a:pt x="242" y="209"/>
                      <a:pt x="258" y="200"/>
                      <a:pt x="266" y="196"/>
                    </a:cubicBezTo>
                    <a:cubicBezTo>
                      <a:pt x="279" y="189"/>
                      <a:pt x="299" y="178"/>
                      <a:pt x="299" y="157"/>
                    </a:cubicBezTo>
                    <a:cubicBezTo>
                      <a:pt x="299" y="137"/>
                      <a:pt x="280" y="125"/>
                      <a:pt x="265" y="117"/>
                    </a:cubicBezTo>
                    <a:close/>
                    <a:moveTo>
                      <a:pt x="201" y="180"/>
                    </a:moveTo>
                    <a:cubicBezTo>
                      <a:pt x="150" y="207"/>
                      <a:pt x="76" y="248"/>
                      <a:pt x="46" y="264"/>
                    </a:cubicBezTo>
                    <a:cubicBezTo>
                      <a:pt x="46" y="50"/>
                      <a:pt x="46" y="50"/>
                      <a:pt x="46" y="50"/>
                    </a:cubicBezTo>
                    <a:cubicBezTo>
                      <a:pt x="102" y="80"/>
                      <a:pt x="218" y="143"/>
                      <a:pt x="242" y="157"/>
                    </a:cubicBezTo>
                    <a:cubicBezTo>
                      <a:pt x="242" y="157"/>
                      <a:pt x="243" y="157"/>
                      <a:pt x="243" y="157"/>
                    </a:cubicBezTo>
                    <a:cubicBezTo>
                      <a:pt x="235" y="161"/>
                      <a:pt x="220" y="169"/>
                      <a:pt x="201" y="1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/>
              </a:p>
            </p:txBody>
          </p:sp>
          <p:sp>
            <p:nvSpPr>
              <p:cNvPr id="36" name="Freeform 378">
                <a:extLst>
                  <a:ext uri="{FF2B5EF4-FFF2-40B4-BE49-F238E27FC236}">
                    <a16:creationId xmlns:a16="http://schemas.microsoft.com/office/drawing/2014/main" id="{19A50EEE-1AA4-4CE4-9310-40576219D26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949113" y="6892925"/>
                <a:ext cx="2590800" cy="1557338"/>
              </a:xfrm>
              <a:custGeom>
                <a:avLst/>
                <a:gdLst>
                  <a:gd name="T0" fmla="*/ 881 w 1046"/>
                  <a:gd name="T1" fmla="*/ 190 h 629"/>
                  <a:gd name="T2" fmla="*/ 834 w 1046"/>
                  <a:gd name="T3" fmla="*/ 99 h 629"/>
                  <a:gd name="T4" fmla="*/ 724 w 1046"/>
                  <a:gd name="T5" fmla="*/ 55 h 629"/>
                  <a:gd name="T6" fmla="*/ 647 w 1046"/>
                  <a:gd name="T7" fmla="*/ 75 h 629"/>
                  <a:gd name="T8" fmla="*/ 479 w 1046"/>
                  <a:gd name="T9" fmla="*/ 0 h 629"/>
                  <a:gd name="T10" fmla="*/ 326 w 1046"/>
                  <a:gd name="T11" fmla="*/ 60 h 629"/>
                  <a:gd name="T12" fmla="*/ 259 w 1046"/>
                  <a:gd name="T13" fmla="*/ 183 h 629"/>
                  <a:gd name="T14" fmla="*/ 224 w 1046"/>
                  <a:gd name="T15" fmla="*/ 180 h 629"/>
                  <a:gd name="T16" fmla="*/ 0 w 1046"/>
                  <a:gd name="T17" fmla="*/ 405 h 629"/>
                  <a:gd name="T18" fmla="*/ 224 w 1046"/>
                  <a:gd name="T19" fmla="*/ 629 h 629"/>
                  <a:gd name="T20" fmla="*/ 821 w 1046"/>
                  <a:gd name="T21" fmla="*/ 629 h 629"/>
                  <a:gd name="T22" fmla="*/ 980 w 1046"/>
                  <a:gd name="T23" fmla="*/ 564 h 629"/>
                  <a:gd name="T24" fmla="*/ 1046 w 1046"/>
                  <a:gd name="T25" fmla="*/ 406 h 629"/>
                  <a:gd name="T26" fmla="*/ 881 w 1046"/>
                  <a:gd name="T27" fmla="*/ 190 h 629"/>
                  <a:gd name="T28" fmla="*/ 821 w 1046"/>
                  <a:gd name="T29" fmla="*/ 583 h 629"/>
                  <a:gd name="T30" fmla="*/ 224 w 1046"/>
                  <a:gd name="T31" fmla="*/ 583 h 629"/>
                  <a:gd name="T32" fmla="*/ 46 w 1046"/>
                  <a:gd name="T33" fmla="*/ 405 h 629"/>
                  <a:gd name="T34" fmla="*/ 224 w 1046"/>
                  <a:gd name="T35" fmla="*/ 226 h 629"/>
                  <a:gd name="T36" fmla="*/ 272 w 1046"/>
                  <a:gd name="T37" fmla="*/ 232 h 629"/>
                  <a:gd name="T38" fmla="*/ 299 w 1046"/>
                  <a:gd name="T39" fmla="*/ 239 h 629"/>
                  <a:gd name="T40" fmla="*/ 301 w 1046"/>
                  <a:gd name="T41" fmla="*/ 212 h 629"/>
                  <a:gd name="T42" fmla="*/ 479 w 1046"/>
                  <a:gd name="T43" fmla="*/ 45 h 629"/>
                  <a:gd name="T44" fmla="*/ 623 w 1046"/>
                  <a:gd name="T45" fmla="*/ 117 h 629"/>
                  <a:gd name="T46" fmla="*/ 626 w 1046"/>
                  <a:gd name="T47" fmla="*/ 121 h 629"/>
                  <a:gd name="T48" fmla="*/ 646 w 1046"/>
                  <a:gd name="T49" fmla="*/ 131 h 629"/>
                  <a:gd name="T50" fmla="*/ 657 w 1046"/>
                  <a:gd name="T51" fmla="*/ 123 h 629"/>
                  <a:gd name="T52" fmla="*/ 724 w 1046"/>
                  <a:gd name="T53" fmla="*/ 100 h 629"/>
                  <a:gd name="T54" fmla="*/ 837 w 1046"/>
                  <a:gd name="T55" fmla="*/ 209 h 629"/>
                  <a:gd name="T56" fmla="*/ 838 w 1046"/>
                  <a:gd name="T57" fmla="*/ 227 h 629"/>
                  <a:gd name="T58" fmla="*/ 856 w 1046"/>
                  <a:gd name="T59" fmla="*/ 230 h 629"/>
                  <a:gd name="T60" fmla="*/ 1000 w 1046"/>
                  <a:gd name="T61" fmla="*/ 406 h 629"/>
                  <a:gd name="T62" fmla="*/ 821 w 1046"/>
                  <a:gd name="T63" fmla="*/ 583 h 6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046" h="629">
                    <a:moveTo>
                      <a:pt x="881" y="190"/>
                    </a:moveTo>
                    <a:cubicBezTo>
                      <a:pt x="876" y="155"/>
                      <a:pt x="860" y="124"/>
                      <a:pt x="834" y="99"/>
                    </a:cubicBezTo>
                    <a:cubicBezTo>
                      <a:pt x="805" y="70"/>
                      <a:pt x="766" y="55"/>
                      <a:pt x="724" y="55"/>
                    </a:cubicBezTo>
                    <a:cubicBezTo>
                      <a:pt x="697" y="55"/>
                      <a:pt x="671" y="62"/>
                      <a:pt x="647" y="75"/>
                    </a:cubicBezTo>
                    <a:cubicBezTo>
                      <a:pt x="604" y="27"/>
                      <a:pt x="544" y="0"/>
                      <a:pt x="479" y="0"/>
                    </a:cubicBezTo>
                    <a:cubicBezTo>
                      <a:pt x="422" y="0"/>
                      <a:pt x="368" y="21"/>
                      <a:pt x="326" y="60"/>
                    </a:cubicBezTo>
                    <a:cubicBezTo>
                      <a:pt x="291" y="93"/>
                      <a:pt x="267" y="136"/>
                      <a:pt x="259" y="183"/>
                    </a:cubicBezTo>
                    <a:cubicBezTo>
                      <a:pt x="247" y="181"/>
                      <a:pt x="236" y="180"/>
                      <a:pt x="224" y="180"/>
                    </a:cubicBezTo>
                    <a:cubicBezTo>
                      <a:pt x="101" y="180"/>
                      <a:pt x="0" y="281"/>
                      <a:pt x="0" y="405"/>
                    </a:cubicBezTo>
                    <a:cubicBezTo>
                      <a:pt x="0" y="528"/>
                      <a:pt x="101" y="629"/>
                      <a:pt x="224" y="629"/>
                    </a:cubicBezTo>
                    <a:cubicBezTo>
                      <a:pt x="821" y="629"/>
                      <a:pt x="821" y="629"/>
                      <a:pt x="821" y="629"/>
                    </a:cubicBezTo>
                    <a:cubicBezTo>
                      <a:pt x="881" y="629"/>
                      <a:pt x="938" y="606"/>
                      <a:pt x="980" y="564"/>
                    </a:cubicBezTo>
                    <a:cubicBezTo>
                      <a:pt x="1023" y="522"/>
                      <a:pt x="1046" y="466"/>
                      <a:pt x="1046" y="406"/>
                    </a:cubicBezTo>
                    <a:cubicBezTo>
                      <a:pt x="1046" y="305"/>
                      <a:pt x="978" y="216"/>
                      <a:pt x="881" y="190"/>
                    </a:cubicBezTo>
                    <a:close/>
                    <a:moveTo>
                      <a:pt x="821" y="583"/>
                    </a:moveTo>
                    <a:cubicBezTo>
                      <a:pt x="224" y="583"/>
                      <a:pt x="224" y="583"/>
                      <a:pt x="224" y="583"/>
                    </a:cubicBezTo>
                    <a:cubicBezTo>
                      <a:pt x="126" y="583"/>
                      <a:pt x="46" y="503"/>
                      <a:pt x="46" y="405"/>
                    </a:cubicBezTo>
                    <a:cubicBezTo>
                      <a:pt x="46" y="306"/>
                      <a:pt x="126" y="226"/>
                      <a:pt x="224" y="226"/>
                    </a:cubicBezTo>
                    <a:cubicBezTo>
                      <a:pt x="241" y="226"/>
                      <a:pt x="257" y="228"/>
                      <a:pt x="272" y="232"/>
                    </a:cubicBezTo>
                    <a:cubicBezTo>
                      <a:pt x="299" y="239"/>
                      <a:pt x="299" y="239"/>
                      <a:pt x="299" y="239"/>
                    </a:cubicBezTo>
                    <a:cubicBezTo>
                      <a:pt x="301" y="212"/>
                      <a:pt x="301" y="212"/>
                      <a:pt x="301" y="212"/>
                    </a:cubicBezTo>
                    <a:cubicBezTo>
                      <a:pt x="307" y="118"/>
                      <a:pt x="386" y="45"/>
                      <a:pt x="479" y="45"/>
                    </a:cubicBezTo>
                    <a:cubicBezTo>
                      <a:pt x="536" y="45"/>
                      <a:pt x="588" y="71"/>
                      <a:pt x="623" y="117"/>
                    </a:cubicBezTo>
                    <a:cubicBezTo>
                      <a:pt x="626" y="121"/>
                      <a:pt x="626" y="121"/>
                      <a:pt x="626" y="121"/>
                    </a:cubicBezTo>
                    <a:cubicBezTo>
                      <a:pt x="646" y="131"/>
                      <a:pt x="646" y="131"/>
                      <a:pt x="646" y="131"/>
                    </a:cubicBezTo>
                    <a:cubicBezTo>
                      <a:pt x="657" y="123"/>
                      <a:pt x="657" y="123"/>
                      <a:pt x="657" y="123"/>
                    </a:cubicBezTo>
                    <a:cubicBezTo>
                      <a:pt x="677" y="108"/>
                      <a:pt x="700" y="100"/>
                      <a:pt x="724" y="100"/>
                    </a:cubicBezTo>
                    <a:cubicBezTo>
                      <a:pt x="785" y="100"/>
                      <a:pt x="835" y="148"/>
                      <a:pt x="837" y="209"/>
                    </a:cubicBezTo>
                    <a:cubicBezTo>
                      <a:pt x="838" y="227"/>
                      <a:pt x="838" y="227"/>
                      <a:pt x="838" y="227"/>
                    </a:cubicBezTo>
                    <a:cubicBezTo>
                      <a:pt x="856" y="230"/>
                      <a:pt x="856" y="230"/>
                      <a:pt x="856" y="230"/>
                    </a:cubicBezTo>
                    <a:cubicBezTo>
                      <a:pt x="939" y="247"/>
                      <a:pt x="1000" y="321"/>
                      <a:pt x="1000" y="406"/>
                    </a:cubicBezTo>
                    <a:cubicBezTo>
                      <a:pt x="1000" y="504"/>
                      <a:pt x="920" y="583"/>
                      <a:pt x="821" y="5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/>
              </a:p>
            </p:txBody>
          </p:sp>
          <p:sp>
            <p:nvSpPr>
              <p:cNvPr id="37" name="Freeform 379">
                <a:extLst>
                  <a:ext uri="{FF2B5EF4-FFF2-40B4-BE49-F238E27FC236}">
                    <a16:creationId xmlns:a16="http://schemas.microsoft.com/office/drawing/2014/main" id="{6CA33EE4-CED4-4680-9850-C450367963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76301" y="7186613"/>
                <a:ext cx="290513" cy="173038"/>
              </a:xfrm>
              <a:custGeom>
                <a:avLst/>
                <a:gdLst>
                  <a:gd name="T0" fmla="*/ 89 w 117"/>
                  <a:gd name="T1" fmla="*/ 8 h 70"/>
                  <a:gd name="T2" fmla="*/ 10 w 117"/>
                  <a:gd name="T3" fmla="*/ 29 h 70"/>
                  <a:gd name="T4" fmla="*/ 10 w 117"/>
                  <a:gd name="T5" fmla="*/ 61 h 70"/>
                  <a:gd name="T6" fmla="*/ 42 w 117"/>
                  <a:gd name="T7" fmla="*/ 61 h 70"/>
                  <a:gd name="T8" fmla="*/ 76 w 117"/>
                  <a:gd name="T9" fmla="*/ 52 h 70"/>
                  <a:gd name="T10" fmla="*/ 89 w 117"/>
                  <a:gd name="T11" fmla="*/ 8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7" h="70">
                    <a:moveTo>
                      <a:pt x="89" y="8"/>
                    </a:moveTo>
                    <a:cubicBezTo>
                      <a:pt x="59" y="0"/>
                      <a:pt x="32" y="10"/>
                      <a:pt x="10" y="29"/>
                    </a:cubicBezTo>
                    <a:cubicBezTo>
                      <a:pt x="0" y="36"/>
                      <a:pt x="1" y="53"/>
                      <a:pt x="10" y="61"/>
                    </a:cubicBezTo>
                    <a:cubicBezTo>
                      <a:pt x="19" y="70"/>
                      <a:pt x="32" y="69"/>
                      <a:pt x="42" y="61"/>
                    </a:cubicBezTo>
                    <a:cubicBezTo>
                      <a:pt x="52" y="52"/>
                      <a:pt x="64" y="49"/>
                      <a:pt x="76" y="52"/>
                    </a:cubicBezTo>
                    <a:cubicBezTo>
                      <a:pt x="105" y="60"/>
                      <a:pt x="117" y="16"/>
                      <a:pt x="89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/>
              </a:p>
            </p:txBody>
          </p:sp>
        </p:grp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59E2837D-52CF-42B4-A3D2-CDF442F51541}"/>
                </a:ext>
              </a:extLst>
            </p:cNvPr>
            <p:cNvSpPr/>
            <p:nvPr/>
          </p:nvSpPr>
          <p:spPr>
            <a:xfrm>
              <a:off x="10048447" y="6016359"/>
              <a:ext cx="2211211" cy="5637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Garamond" panose="02020404030301010803" pitchFamily="18" charset="0"/>
                  <a:ea typeface="Roboto Condensed" panose="02000000000000000000" pitchFamily="2" charset="0"/>
                  <a:cs typeface="Segoe UI" panose="020B0502040204020203" pitchFamily="34" charset="0"/>
                </a:rPr>
                <a:t>Project #4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AC79A24D-A0F2-4BAF-BA21-054C4E5F3D4B}"/>
              </a:ext>
            </a:extLst>
          </p:cNvPr>
          <p:cNvGrpSpPr/>
          <p:nvPr/>
        </p:nvGrpSpPr>
        <p:grpSpPr>
          <a:xfrm>
            <a:off x="7879984" y="3583382"/>
            <a:ext cx="1684705" cy="2461307"/>
            <a:chOff x="12654072" y="4713202"/>
            <a:chExt cx="2571725" cy="3757217"/>
          </a:xfrm>
        </p:grpSpPr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C994498C-BC2D-4A96-B27C-5BE2E0D2F608}"/>
                </a:ext>
              </a:extLst>
            </p:cNvPr>
            <p:cNvSpPr/>
            <p:nvPr/>
          </p:nvSpPr>
          <p:spPr>
            <a:xfrm>
              <a:off x="12654072" y="4713202"/>
              <a:ext cx="2571725" cy="3757217"/>
            </a:xfrm>
            <a:prstGeom prst="roundRect">
              <a:avLst>
                <a:gd name="adj" fmla="val 5326"/>
              </a:avLst>
            </a:prstGeom>
            <a:solidFill>
              <a:schemeClr val="accent5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00"/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76C1DA60-642C-41AC-A4AD-7D69DF30CC6B}"/>
                </a:ext>
              </a:extLst>
            </p:cNvPr>
            <p:cNvGrpSpPr/>
            <p:nvPr/>
          </p:nvGrpSpPr>
          <p:grpSpPr>
            <a:xfrm>
              <a:off x="13493814" y="5087396"/>
              <a:ext cx="892240" cy="832830"/>
              <a:chOff x="13796963" y="6624638"/>
              <a:chExt cx="2574925" cy="2403475"/>
            </a:xfrm>
            <a:solidFill>
              <a:schemeClr val="bg1"/>
            </a:solidFill>
          </p:grpSpPr>
          <p:sp>
            <p:nvSpPr>
              <p:cNvPr id="21" name="Freeform 390">
                <a:extLst>
                  <a:ext uri="{FF2B5EF4-FFF2-40B4-BE49-F238E27FC236}">
                    <a16:creationId xmlns:a16="http://schemas.microsoft.com/office/drawing/2014/main" id="{18E5BBEC-F2DE-4DFB-ADD6-190B9F91E8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55788" y="7673976"/>
                <a:ext cx="671513" cy="111125"/>
              </a:xfrm>
              <a:custGeom>
                <a:avLst/>
                <a:gdLst>
                  <a:gd name="T0" fmla="*/ 242 w 271"/>
                  <a:gd name="T1" fmla="*/ 0 h 45"/>
                  <a:gd name="T2" fmla="*/ 29 w 271"/>
                  <a:gd name="T3" fmla="*/ 0 h 45"/>
                  <a:gd name="T4" fmla="*/ 29 w 271"/>
                  <a:gd name="T5" fmla="*/ 45 h 45"/>
                  <a:gd name="T6" fmla="*/ 242 w 271"/>
                  <a:gd name="T7" fmla="*/ 45 h 45"/>
                  <a:gd name="T8" fmla="*/ 242 w 271"/>
                  <a:gd name="T9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1" h="45">
                    <a:moveTo>
                      <a:pt x="242" y="0"/>
                    </a:moveTo>
                    <a:cubicBezTo>
                      <a:pt x="29" y="0"/>
                      <a:pt x="29" y="0"/>
                      <a:pt x="29" y="0"/>
                    </a:cubicBezTo>
                    <a:cubicBezTo>
                      <a:pt x="0" y="0"/>
                      <a:pt x="0" y="45"/>
                      <a:pt x="29" y="45"/>
                    </a:cubicBezTo>
                    <a:cubicBezTo>
                      <a:pt x="242" y="45"/>
                      <a:pt x="242" y="45"/>
                      <a:pt x="242" y="45"/>
                    </a:cubicBezTo>
                    <a:cubicBezTo>
                      <a:pt x="271" y="45"/>
                      <a:pt x="271" y="0"/>
                      <a:pt x="24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/>
              </a:p>
            </p:txBody>
          </p:sp>
          <p:sp>
            <p:nvSpPr>
              <p:cNvPr id="22" name="Freeform 391">
                <a:extLst>
                  <a:ext uri="{FF2B5EF4-FFF2-40B4-BE49-F238E27FC236}">
                    <a16:creationId xmlns:a16="http://schemas.microsoft.com/office/drawing/2014/main" id="{DB7F0660-3CF9-4077-A751-448FDB36719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4038263" y="7659688"/>
                <a:ext cx="455613" cy="373063"/>
              </a:xfrm>
              <a:custGeom>
                <a:avLst/>
                <a:gdLst>
                  <a:gd name="T0" fmla="*/ 161 w 184"/>
                  <a:gd name="T1" fmla="*/ 0 h 151"/>
                  <a:gd name="T2" fmla="*/ 23 w 184"/>
                  <a:gd name="T3" fmla="*/ 0 h 151"/>
                  <a:gd name="T4" fmla="*/ 0 w 184"/>
                  <a:gd name="T5" fmla="*/ 23 h 151"/>
                  <a:gd name="T6" fmla="*/ 0 w 184"/>
                  <a:gd name="T7" fmla="*/ 128 h 151"/>
                  <a:gd name="T8" fmla="*/ 23 w 184"/>
                  <a:gd name="T9" fmla="*/ 151 h 151"/>
                  <a:gd name="T10" fmla="*/ 161 w 184"/>
                  <a:gd name="T11" fmla="*/ 151 h 151"/>
                  <a:gd name="T12" fmla="*/ 177 w 184"/>
                  <a:gd name="T13" fmla="*/ 144 h 151"/>
                  <a:gd name="T14" fmla="*/ 184 w 184"/>
                  <a:gd name="T15" fmla="*/ 128 h 151"/>
                  <a:gd name="T16" fmla="*/ 184 w 184"/>
                  <a:gd name="T17" fmla="*/ 23 h 151"/>
                  <a:gd name="T18" fmla="*/ 161 w 184"/>
                  <a:gd name="T19" fmla="*/ 0 h 151"/>
                  <a:gd name="T20" fmla="*/ 138 w 184"/>
                  <a:gd name="T21" fmla="*/ 105 h 151"/>
                  <a:gd name="T22" fmla="*/ 45 w 184"/>
                  <a:gd name="T23" fmla="*/ 105 h 151"/>
                  <a:gd name="T24" fmla="*/ 45 w 184"/>
                  <a:gd name="T25" fmla="*/ 46 h 151"/>
                  <a:gd name="T26" fmla="*/ 138 w 184"/>
                  <a:gd name="T27" fmla="*/ 46 h 151"/>
                  <a:gd name="T28" fmla="*/ 138 w 184"/>
                  <a:gd name="T29" fmla="*/ 105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4" h="151">
                    <a:moveTo>
                      <a:pt x="161" y="0"/>
                    </a:moveTo>
                    <a:cubicBezTo>
                      <a:pt x="23" y="0"/>
                      <a:pt x="23" y="0"/>
                      <a:pt x="23" y="0"/>
                    </a:cubicBezTo>
                    <a:cubicBezTo>
                      <a:pt x="10" y="0"/>
                      <a:pt x="0" y="11"/>
                      <a:pt x="0" y="23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0" y="140"/>
                      <a:pt x="10" y="151"/>
                      <a:pt x="23" y="151"/>
                    </a:cubicBezTo>
                    <a:cubicBezTo>
                      <a:pt x="161" y="151"/>
                      <a:pt x="161" y="151"/>
                      <a:pt x="161" y="151"/>
                    </a:cubicBezTo>
                    <a:cubicBezTo>
                      <a:pt x="168" y="151"/>
                      <a:pt x="173" y="148"/>
                      <a:pt x="177" y="144"/>
                    </a:cubicBezTo>
                    <a:cubicBezTo>
                      <a:pt x="181" y="140"/>
                      <a:pt x="184" y="135"/>
                      <a:pt x="184" y="128"/>
                    </a:cubicBezTo>
                    <a:cubicBezTo>
                      <a:pt x="184" y="23"/>
                      <a:pt x="184" y="23"/>
                      <a:pt x="184" y="23"/>
                    </a:cubicBezTo>
                    <a:cubicBezTo>
                      <a:pt x="184" y="11"/>
                      <a:pt x="173" y="0"/>
                      <a:pt x="161" y="0"/>
                    </a:cubicBezTo>
                    <a:close/>
                    <a:moveTo>
                      <a:pt x="138" y="105"/>
                    </a:moveTo>
                    <a:cubicBezTo>
                      <a:pt x="45" y="105"/>
                      <a:pt x="45" y="105"/>
                      <a:pt x="45" y="105"/>
                    </a:cubicBezTo>
                    <a:cubicBezTo>
                      <a:pt x="45" y="46"/>
                      <a:pt x="45" y="46"/>
                      <a:pt x="45" y="46"/>
                    </a:cubicBezTo>
                    <a:cubicBezTo>
                      <a:pt x="138" y="46"/>
                      <a:pt x="138" y="46"/>
                      <a:pt x="138" y="46"/>
                    </a:cubicBezTo>
                    <a:lnTo>
                      <a:pt x="138" y="10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/>
              </a:p>
            </p:txBody>
          </p:sp>
          <p:sp>
            <p:nvSpPr>
              <p:cNvPr id="23" name="Freeform 392">
                <a:extLst>
                  <a:ext uri="{FF2B5EF4-FFF2-40B4-BE49-F238E27FC236}">
                    <a16:creationId xmlns:a16="http://schemas.microsoft.com/office/drawing/2014/main" id="{2AF586EC-BD20-4205-9D03-E286B94F4D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87476" y="6897688"/>
                <a:ext cx="392113" cy="442913"/>
              </a:xfrm>
              <a:custGeom>
                <a:avLst/>
                <a:gdLst>
                  <a:gd name="T0" fmla="*/ 46 w 158"/>
                  <a:gd name="T1" fmla="*/ 149 h 179"/>
                  <a:gd name="T2" fmla="*/ 46 w 158"/>
                  <a:gd name="T3" fmla="*/ 87 h 179"/>
                  <a:gd name="T4" fmla="*/ 120 w 158"/>
                  <a:gd name="T5" fmla="*/ 165 h 179"/>
                  <a:gd name="T6" fmla="*/ 158 w 158"/>
                  <a:gd name="T7" fmla="*/ 149 h 179"/>
                  <a:gd name="T8" fmla="*/ 158 w 158"/>
                  <a:gd name="T9" fmla="*/ 30 h 179"/>
                  <a:gd name="T10" fmla="*/ 113 w 158"/>
                  <a:gd name="T11" fmla="*/ 30 h 179"/>
                  <a:gd name="T12" fmla="*/ 113 w 158"/>
                  <a:gd name="T13" fmla="*/ 92 h 179"/>
                  <a:gd name="T14" fmla="*/ 39 w 158"/>
                  <a:gd name="T15" fmla="*/ 14 h 179"/>
                  <a:gd name="T16" fmla="*/ 0 w 158"/>
                  <a:gd name="T17" fmla="*/ 30 h 179"/>
                  <a:gd name="T18" fmla="*/ 0 w 158"/>
                  <a:gd name="T19" fmla="*/ 149 h 179"/>
                  <a:gd name="T20" fmla="*/ 46 w 158"/>
                  <a:gd name="T21" fmla="*/ 14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8" h="179">
                    <a:moveTo>
                      <a:pt x="46" y="149"/>
                    </a:moveTo>
                    <a:cubicBezTo>
                      <a:pt x="46" y="87"/>
                      <a:pt x="46" y="87"/>
                      <a:pt x="46" y="87"/>
                    </a:cubicBezTo>
                    <a:cubicBezTo>
                      <a:pt x="70" y="113"/>
                      <a:pt x="95" y="139"/>
                      <a:pt x="120" y="165"/>
                    </a:cubicBezTo>
                    <a:cubicBezTo>
                      <a:pt x="133" y="179"/>
                      <a:pt x="158" y="168"/>
                      <a:pt x="158" y="149"/>
                    </a:cubicBezTo>
                    <a:cubicBezTo>
                      <a:pt x="158" y="30"/>
                      <a:pt x="158" y="30"/>
                      <a:pt x="158" y="30"/>
                    </a:cubicBezTo>
                    <a:cubicBezTo>
                      <a:pt x="158" y="1"/>
                      <a:pt x="113" y="1"/>
                      <a:pt x="113" y="30"/>
                    </a:cubicBezTo>
                    <a:cubicBezTo>
                      <a:pt x="113" y="92"/>
                      <a:pt x="113" y="92"/>
                      <a:pt x="113" y="92"/>
                    </a:cubicBezTo>
                    <a:cubicBezTo>
                      <a:pt x="88" y="66"/>
                      <a:pt x="64" y="40"/>
                      <a:pt x="39" y="14"/>
                    </a:cubicBezTo>
                    <a:cubicBezTo>
                      <a:pt x="25" y="0"/>
                      <a:pt x="0" y="11"/>
                      <a:pt x="0" y="30"/>
                    </a:cubicBezTo>
                    <a:cubicBezTo>
                      <a:pt x="0" y="149"/>
                      <a:pt x="0" y="149"/>
                      <a:pt x="0" y="149"/>
                    </a:cubicBezTo>
                    <a:cubicBezTo>
                      <a:pt x="0" y="178"/>
                      <a:pt x="46" y="178"/>
                      <a:pt x="46" y="1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/>
              </a:p>
            </p:txBody>
          </p:sp>
          <p:sp>
            <p:nvSpPr>
              <p:cNvPr id="24" name="Freeform 393">
                <a:extLst>
                  <a:ext uri="{FF2B5EF4-FFF2-40B4-BE49-F238E27FC236}">
                    <a16:creationId xmlns:a16="http://schemas.microsoft.com/office/drawing/2014/main" id="{5F9600BA-C1AA-4012-B897-E363F40A5D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08101" y="7434263"/>
                <a:ext cx="1903413" cy="111125"/>
              </a:xfrm>
              <a:custGeom>
                <a:avLst/>
                <a:gdLst>
                  <a:gd name="T0" fmla="*/ 30 w 768"/>
                  <a:gd name="T1" fmla="*/ 45 h 45"/>
                  <a:gd name="T2" fmla="*/ 739 w 768"/>
                  <a:gd name="T3" fmla="*/ 45 h 45"/>
                  <a:gd name="T4" fmla="*/ 739 w 768"/>
                  <a:gd name="T5" fmla="*/ 0 h 45"/>
                  <a:gd name="T6" fmla="*/ 30 w 768"/>
                  <a:gd name="T7" fmla="*/ 0 h 45"/>
                  <a:gd name="T8" fmla="*/ 30 w 768"/>
                  <a:gd name="T9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8" h="45">
                    <a:moveTo>
                      <a:pt x="30" y="45"/>
                    </a:moveTo>
                    <a:cubicBezTo>
                      <a:pt x="739" y="45"/>
                      <a:pt x="739" y="45"/>
                      <a:pt x="739" y="45"/>
                    </a:cubicBezTo>
                    <a:cubicBezTo>
                      <a:pt x="768" y="45"/>
                      <a:pt x="768" y="0"/>
                      <a:pt x="739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0" y="0"/>
                      <a:pt x="0" y="45"/>
                      <a:pt x="3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/>
              </a:p>
            </p:txBody>
          </p:sp>
          <p:sp>
            <p:nvSpPr>
              <p:cNvPr id="25" name="Freeform 394">
                <a:extLst>
                  <a:ext uri="{FF2B5EF4-FFF2-40B4-BE49-F238E27FC236}">
                    <a16:creationId xmlns:a16="http://schemas.microsoft.com/office/drawing/2014/main" id="{4C50B6C0-25C4-440F-B9BB-733560703C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33688" y="6888163"/>
                <a:ext cx="330200" cy="449263"/>
              </a:xfrm>
              <a:custGeom>
                <a:avLst/>
                <a:gdLst>
                  <a:gd name="T0" fmla="*/ 82 w 133"/>
                  <a:gd name="T1" fmla="*/ 125 h 182"/>
                  <a:gd name="T2" fmla="*/ 79 w 133"/>
                  <a:gd name="T3" fmla="*/ 127 h 182"/>
                  <a:gd name="T4" fmla="*/ 77 w 133"/>
                  <a:gd name="T5" fmla="*/ 128 h 182"/>
                  <a:gd name="T6" fmla="*/ 72 w 133"/>
                  <a:gd name="T7" fmla="*/ 129 h 182"/>
                  <a:gd name="T8" fmla="*/ 69 w 133"/>
                  <a:gd name="T9" fmla="*/ 130 h 182"/>
                  <a:gd name="T10" fmla="*/ 66 w 133"/>
                  <a:gd name="T11" fmla="*/ 130 h 182"/>
                  <a:gd name="T12" fmla="*/ 59 w 133"/>
                  <a:gd name="T13" fmla="*/ 130 h 182"/>
                  <a:gd name="T14" fmla="*/ 38 w 133"/>
                  <a:gd name="T15" fmla="*/ 120 h 182"/>
                  <a:gd name="T16" fmla="*/ 7 w 133"/>
                  <a:gd name="T17" fmla="*/ 128 h 182"/>
                  <a:gd name="T18" fmla="*/ 15 w 133"/>
                  <a:gd name="T19" fmla="*/ 159 h 182"/>
                  <a:gd name="T20" fmla="*/ 107 w 133"/>
                  <a:gd name="T21" fmla="*/ 163 h 182"/>
                  <a:gd name="T22" fmla="*/ 114 w 133"/>
                  <a:gd name="T23" fmla="*/ 90 h 182"/>
                  <a:gd name="T24" fmla="*/ 71 w 133"/>
                  <a:gd name="T25" fmla="*/ 67 h 182"/>
                  <a:gd name="T26" fmla="*/ 54 w 133"/>
                  <a:gd name="T27" fmla="*/ 59 h 182"/>
                  <a:gd name="T28" fmla="*/ 53 w 133"/>
                  <a:gd name="T29" fmla="*/ 58 h 182"/>
                  <a:gd name="T30" fmla="*/ 52 w 133"/>
                  <a:gd name="T31" fmla="*/ 57 h 182"/>
                  <a:gd name="T32" fmla="*/ 53 w 133"/>
                  <a:gd name="T33" fmla="*/ 56 h 182"/>
                  <a:gd name="T34" fmla="*/ 55 w 133"/>
                  <a:gd name="T35" fmla="*/ 54 h 182"/>
                  <a:gd name="T36" fmla="*/ 59 w 133"/>
                  <a:gd name="T37" fmla="*/ 53 h 182"/>
                  <a:gd name="T38" fmla="*/ 74 w 133"/>
                  <a:gd name="T39" fmla="*/ 52 h 182"/>
                  <a:gd name="T40" fmla="*/ 76 w 133"/>
                  <a:gd name="T41" fmla="*/ 52 h 182"/>
                  <a:gd name="T42" fmla="*/ 81 w 133"/>
                  <a:gd name="T43" fmla="*/ 54 h 182"/>
                  <a:gd name="T44" fmla="*/ 90 w 133"/>
                  <a:gd name="T45" fmla="*/ 59 h 182"/>
                  <a:gd name="T46" fmla="*/ 121 w 133"/>
                  <a:gd name="T47" fmla="*/ 51 h 182"/>
                  <a:gd name="T48" fmla="*/ 113 w 133"/>
                  <a:gd name="T49" fmla="*/ 20 h 182"/>
                  <a:gd name="T50" fmla="*/ 22 w 133"/>
                  <a:gd name="T51" fmla="*/ 22 h 182"/>
                  <a:gd name="T52" fmla="*/ 5 w 133"/>
                  <a:gd name="T53" fmla="*/ 57 h 182"/>
                  <a:gd name="T54" fmla="*/ 29 w 133"/>
                  <a:gd name="T55" fmla="*/ 97 h 182"/>
                  <a:gd name="T56" fmla="*/ 72 w 133"/>
                  <a:gd name="T57" fmla="*/ 115 h 182"/>
                  <a:gd name="T58" fmla="*/ 81 w 133"/>
                  <a:gd name="T59" fmla="*/ 120 h 182"/>
                  <a:gd name="T60" fmla="*/ 82 w 133"/>
                  <a:gd name="T61" fmla="*/ 122 h 182"/>
                  <a:gd name="T62" fmla="*/ 82 w 133"/>
                  <a:gd name="T63" fmla="*/ 122 h 182"/>
                  <a:gd name="T64" fmla="*/ 82 w 133"/>
                  <a:gd name="T65" fmla="*/ 122 h 182"/>
                  <a:gd name="T66" fmla="*/ 82 w 133"/>
                  <a:gd name="T67" fmla="*/ 123 h 182"/>
                  <a:gd name="T68" fmla="*/ 82 w 133"/>
                  <a:gd name="T69" fmla="*/ 125 h 182"/>
                  <a:gd name="T70" fmla="*/ 82 w 133"/>
                  <a:gd name="T71" fmla="*/ 125 h 182"/>
                  <a:gd name="T72" fmla="*/ 82 w 133"/>
                  <a:gd name="T73" fmla="*/ 125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33" h="182">
                    <a:moveTo>
                      <a:pt x="82" y="125"/>
                    </a:moveTo>
                    <a:cubicBezTo>
                      <a:pt x="81" y="126"/>
                      <a:pt x="80" y="127"/>
                      <a:pt x="79" y="127"/>
                    </a:cubicBezTo>
                    <a:cubicBezTo>
                      <a:pt x="78" y="127"/>
                      <a:pt x="78" y="128"/>
                      <a:pt x="77" y="128"/>
                    </a:cubicBezTo>
                    <a:cubicBezTo>
                      <a:pt x="75" y="128"/>
                      <a:pt x="74" y="129"/>
                      <a:pt x="72" y="129"/>
                    </a:cubicBezTo>
                    <a:cubicBezTo>
                      <a:pt x="70" y="130"/>
                      <a:pt x="69" y="130"/>
                      <a:pt x="69" y="130"/>
                    </a:cubicBezTo>
                    <a:cubicBezTo>
                      <a:pt x="68" y="130"/>
                      <a:pt x="67" y="130"/>
                      <a:pt x="66" y="130"/>
                    </a:cubicBezTo>
                    <a:cubicBezTo>
                      <a:pt x="62" y="130"/>
                      <a:pt x="62" y="130"/>
                      <a:pt x="59" y="130"/>
                    </a:cubicBezTo>
                    <a:cubicBezTo>
                      <a:pt x="51" y="128"/>
                      <a:pt x="44" y="125"/>
                      <a:pt x="38" y="120"/>
                    </a:cubicBezTo>
                    <a:cubicBezTo>
                      <a:pt x="28" y="112"/>
                      <a:pt x="13" y="118"/>
                      <a:pt x="7" y="128"/>
                    </a:cubicBezTo>
                    <a:cubicBezTo>
                      <a:pt x="0" y="139"/>
                      <a:pt x="5" y="151"/>
                      <a:pt x="15" y="159"/>
                    </a:cubicBezTo>
                    <a:cubicBezTo>
                      <a:pt x="41" y="178"/>
                      <a:pt x="80" y="182"/>
                      <a:pt x="107" y="163"/>
                    </a:cubicBezTo>
                    <a:cubicBezTo>
                      <a:pt x="133" y="145"/>
                      <a:pt x="133" y="113"/>
                      <a:pt x="114" y="90"/>
                    </a:cubicBezTo>
                    <a:cubicBezTo>
                      <a:pt x="104" y="77"/>
                      <a:pt x="86" y="72"/>
                      <a:pt x="71" y="67"/>
                    </a:cubicBezTo>
                    <a:cubicBezTo>
                      <a:pt x="65" y="65"/>
                      <a:pt x="60" y="62"/>
                      <a:pt x="54" y="59"/>
                    </a:cubicBezTo>
                    <a:cubicBezTo>
                      <a:pt x="54" y="59"/>
                      <a:pt x="53" y="58"/>
                      <a:pt x="53" y="58"/>
                    </a:cubicBezTo>
                    <a:cubicBezTo>
                      <a:pt x="53" y="58"/>
                      <a:pt x="52" y="57"/>
                      <a:pt x="52" y="57"/>
                    </a:cubicBezTo>
                    <a:cubicBezTo>
                      <a:pt x="52" y="56"/>
                      <a:pt x="52" y="56"/>
                      <a:pt x="53" y="56"/>
                    </a:cubicBezTo>
                    <a:cubicBezTo>
                      <a:pt x="53" y="55"/>
                      <a:pt x="54" y="55"/>
                      <a:pt x="55" y="54"/>
                    </a:cubicBezTo>
                    <a:cubicBezTo>
                      <a:pt x="54" y="55"/>
                      <a:pt x="59" y="53"/>
                      <a:pt x="59" y="53"/>
                    </a:cubicBezTo>
                    <a:cubicBezTo>
                      <a:pt x="66" y="51"/>
                      <a:pt x="67" y="51"/>
                      <a:pt x="74" y="52"/>
                    </a:cubicBezTo>
                    <a:cubicBezTo>
                      <a:pt x="73" y="52"/>
                      <a:pt x="74" y="52"/>
                      <a:pt x="76" y="52"/>
                    </a:cubicBezTo>
                    <a:cubicBezTo>
                      <a:pt x="78" y="52"/>
                      <a:pt x="80" y="53"/>
                      <a:pt x="81" y="54"/>
                    </a:cubicBezTo>
                    <a:cubicBezTo>
                      <a:pt x="83" y="54"/>
                      <a:pt x="88" y="57"/>
                      <a:pt x="90" y="59"/>
                    </a:cubicBezTo>
                    <a:cubicBezTo>
                      <a:pt x="100" y="67"/>
                      <a:pt x="116" y="61"/>
                      <a:pt x="121" y="51"/>
                    </a:cubicBezTo>
                    <a:cubicBezTo>
                      <a:pt x="128" y="40"/>
                      <a:pt x="123" y="27"/>
                      <a:pt x="113" y="20"/>
                    </a:cubicBezTo>
                    <a:cubicBezTo>
                      <a:pt x="86" y="0"/>
                      <a:pt x="48" y="2"/>
                      <a:pt x="22" y="22"/>
                    </a:cubicBezTo>
                    <a:cubicBezTo>
                      <a:pt x="11" y="31"/>
                      <a:pt x="4" y="43"/>
                      <a:pt x="5" y="57"/>
                    </a:cubicBezTo>
                    <a:cubicBezTo>
                      <a:pt x="6" y="74"/>
                      <a:pt x="16" y="87"/>
                      <a:pt x="29" y="97"/>
                    </a:cubicBezTo>
                    <a:cubicBezTo>
                      <a:pt x="42" y="106"/>
                      <a:pt x="58" y="109"/>
                      <a:pt x="72" y="115"/>
                    </a:cubicBezTo>
                    <a:cubicBezTo>
                      <a:pt x="75" y="116"/>
                      <a:pt x="78" y="118"/>
                      <a:pt x="81" y="120"/>
                    </a:cubicBezTo>
                    <a:cubicBezTo>
                      <a:pt x="77" y="118"/>
                      <a:pt x="81" y="122"/>
                      <a:pt x="82" y="122"/>
                    </a:cubicBezTo>
                    <a:cubicBezTo>
                      <a:pt x="82" y="122"/>
                      <a:pt x="82" y="122"/>
                      <a:pt x="82" y="122"/>
                    </a:cubicBezTo>
                    <a:cubicBezTo>
                      <a:pt x="82" y="122"/>
                      <a:pt x="82" y="122"/>
                      <a:pt x="82" y="122"/>
                    </a:cubicBezTo>
                    <a:cubicBezTo>
                      <a:pt x="82" y="123"/>
                      <a:pt x="82" y="123"/>
                      <a:pt x="82" y="123"/>
                    </a:cubicBezTo>
                    <a:cubicBezTo>
                      <a:pt x="82" y="124"/>
                      <a:pt x="82" y="124"/>
                      <a:pt x="82" y="125"/>
                    </a:cubicBezTo>
                    <a:cubicBezTo>
                      <a:pt x="82" y="125"/>
                      <a:pt x="82" y="125"/>
                      <a:pt x="82" y="125"/>
                    </a:cubicBezTo>
                    <a:cubicBezTo>
                      <a:pt x="82" y="125"/>
                      <a:pt x="82" y="125"/>
                      <a:pt x="82" y="1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/>
              </a:p>
            </p:txBody>
          </p:sp>
          <p:sp>
            <p:nvSpPr>
              <p:cNvPr id="26" name="Freeform 395">
                <a:extLst>
                  <a:ext uri="{FF2B5EF4-FFF2-40B4-BE49-F238E27FC236}">
                    <a16:creationId xmlns:a16="http://schemas.microsoft.com/office/drawing/2014/main" id="{97956B12-7483-4A3E-8171-E37CDF1B1C9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796963" y="6624638"/>
                <a:ext cx="2574925" cy="2403475"/>
              </a:xfrm>
              <a:custGeom>
                <a:avLst/>
                <a:gdLst>
                  <a:gd name="T0" fmla="*/ 48 w 1039"/>
                  <a:gd name="T1" fmla="*/ 0 h 971"/>
                  <a:gd name="T2" fmla="*/ 486 w 1039"/>
                  <a:gd name="T3" fmla="*/ 752 h 971"/>
                  <a:gd name="T4" fmla="*/ 1039 w 1039"/>
                  <a:gd name="T5" fmla="*/ 690 h 971"/>
                  <a:gd name="T6" fmla="*/ 774 w 1039"/>
                  <a:gd name="T7" fmla="*/ 818 h 971"/>
                  <a:gd name="T8" fmla="*/ 752 w 1039"/>
                  <a:gd name="T9" fmla="*/ 834 h 971"/>
                  <a:gd name="T10" fmla="*/ 738 w 1039"/>
                  <a:gd name="T11" fmla="*/ 808 h 971"/>
                  <a:gd name="T12" fmla="*/ 744 w 1039"/>
                  <a:gd name="T13" fmla="*/ 791 h 971"/>
                  <a:gd name="T14" fmla="*/ 727 w 1039"/>
                  <a:gd name="T15" fmla="*/ 736 h 971"/>
                  <a:gd name="T16" fmla="*/ 649 w 1039"/>
                  <a:gd name="T17" fmla="*/ 698 h 971"/>
                  <a:gd name="T18" fmla="*/ 647 w 1039"/>
                  <a:gd name="T19" fmla="*/ 645 h 971"/>
                  <a:gd name="T20" fmla="*/ 676 w 1039"/>
                  <a:gd name="T21" fmla="*/ 619 h 971"/>
                  <a:gd name="T22" fmla="*/ 693 w 1039"/>
                  <a:gd name="T23" fmla="*/ 617 h 971"/>
                  <a:gd name="T24" fmla="*/ 785 w 1039"/>
                  <a:gd name="T25" fmla="*/ 633 h 971"/>
                  <a:gd name="T26" fmla="*/ 803 w 1039"/>
                  <a:gd name="T27" fmla="*/ 669 h 971"/>
                  <a:gd name="T28" fmla="*/ 816 w 1039"/>
                  <a:gd name="T29" fmla="*/ 726 h 971"/>
                  <a:gd name="T30" fmla="*/ 647 w 1039"/>
                  <a:gd name="T31" fmla="*/ 698 h 971"/>
                  <a:gd name="T32" fmla="*/ 647 w 1039"/>
                  <a:gd name="T33" fmla="*/ 698 h 971"/>
                  <a:gd name="T34" fmla="*/ 646 w 1039"/>
                  <a:gd name="T35" fmla="*/ 697 h 971"/>
                  <a:gd name="T36" fmla="*/ 798 w 1039"/>
                  <a:gd name="T37" fmla="*/ 535 h 971"/>
                  <a:gd name="T38" fmla="*/ 795 w 1039"/>
                  <a:gd name="T39" fmla="*/ 509 h 971"/>
                  <a:gd name="T40" fmla="*/ 845 w 1039"/>
                  <a:gd name="T41" fmla="*/ 489 h 971"/>
                  <a:gd name="T42" fmla="*/ 905 w 1039"/>
                  <a:gd name="T43" fmla="*/ 534 h 971"/>
                  <a:gd name="T44" fmla="*/ 896 w 1039"/>
                  <a:gd name="T45" fmla="*/ 571 h 971"/>
                  <a:gd name="T46" fmla="*/ 862 w 1039"/>
                  <a:gd name="T47" fmla="*/ 600 h 971"/>
                  <a:gd name="T48" fmla="*/ 841 w 1039"/>
                  <a:gd name="T49" fmla="*/ 603 h 971"/>
                  <a:gd name="T50" fmla="*/ 492 w 1039"/>
                  <a:gd name="T51" fmla="*/ 605 h 971"/>
                  <a:gd name="T52" fmla="*/ 482 w 1039"/>
                  <a:gd name="T53" fmla="*/ 651 h 971"/>
                  <a:gd name="T54" fmla="*/ 46 w 1039"/>
                  <a:gd name="T55" fmla="*/ 705 h 971"/>
                  <a:gd name="T56" fmla="*/ 45 w 1039"/>
                  <a:gd name="T57" fmla="*/ 48 h 971"/>
                  <a:gd name="T58" fmla="*/ 892 w 1039"/>
                  <a:gd name="T59" fmla="*/ 444 h 971"/>
                  <a:gd name="T60" fmla="*/ 335 w 1039"/>
                  <a:gd name="T61" fmla="*/ 560 h 971"/>
                  <a:gd name="T62" fmla="*/ 769 w 1039"/>
                  <a:gd name="T63" fmla="*/ 924 h 971"/>
                  <a:gd name="T64" fmla="*/ 545 w 1039"/>
                  <a:gd name="T65" fmla="*/ 592 h 971"/>
                  <a:gd name="T66" fmla="*/ 618 w 1039"/>
                  <a:gd name="T67" fmla="*/ 502 h 971"/>
                  <a:gd name="T68" fmla="*/ 731 w 1039"/>
                  <a:gd name="T69" fmla="*/ 560 h 971"/>
                  <a:gd name="T70" fmla="*/ 770 w 1039"/>
                  <a:gd name="T71" fmla="*/ 572 h 971"/>
                  <a:gd name="T72" fmla="*/ 771 w 1039"/>
                  <a:gd name="T73" fmla="*/ 583 h 971"/>
                  <a:gd name="T74" fmla="*/ 763 w 1039"/>
                  <a:gd name="T75" fmla="*/ 593 h 971"/>
                  <a:gd name="T76" fmla="*/ 740 w 1039"/>
                  <a:gd name="T77" fmla="*/ 592 h 971"/>
                  <a:gd name="T78" fmla="*/ 649 w 1039"/>
                  <a:gd name="T79" fmla="*/ 581 h 971"/>
                  <a:gd name="T80" fmla="*/ 674 w 1039"/>
                  <a:gd name="T81" fmla="*/ 739 h 971"/>
                  <a:gd name="T82" fmla="*/ 684 w 1039"/>
                  <a:gd name="T83" fmla="*/ 752 h 971"/>
                  <a:gd name="T84" fmla="*/ 700 w 1039"/>
                  <a:gd name="T85" fmla="*/ 779 h 971"/>
                  <a:gd name="T86" fmla="*/ 817 w 1039"/>
                  <a:gd name="T87" fmla="*/ 835 h 971"/>
                  <a:gd name="T88" fmla="*/ 856 w 1039"/>
                  <a:gd name="T89" fmla="*/ 777 h 971"/>
                  <a:gd name="T90" fmla="*/ 886 w 1039"/>
                  <a:gd name="T91" fmla="*/ 676 h 971"/>
                  <a:gd name="T92" fmla="*/ 862 w 1039"/>
                  <a:gd name="T93" fmla="*/ 645 h 971"/>
                  <a:gd name="T94" fmla="*/ 949 w 1039"/>
                  <a:gd name="T95" fmla="*/ 554 h 971"/>
                  <a:gd name="T96" fmla="*/ 765 w 1039"/>
                  <a:gd name="T97" fmla="*/ 530 h 971"/>
                  <a:gd name="T98" fmla="*/ 757 w 1039"/>
                  <a:gd name="T99" fmla="*/ 524 h 9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039" h="971">
                    <a:moveTo>
                      <a:pt x="937" y="475"/>
                    </a:moveTo>
                    <a:cubicBezTo>
                      <a:pt x="937" y="51"/>
                      <a:pt x="937" y="51"/>
                      <a:pt x="937" y="51"/>
                    </a:cubicBezTo>
                    <a:cubicBezTo>
                      <a:pt x="937" y="23"/>
                      <a:pt x="917" y="0"/>
                      <a:pt x="889" y="0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20" y="0"/>
                      <a:pt x="0" y="23"/>
                      <a:pt x="0" y="50"/>
                    </a:cubicBezTo>
                    <a:cubicBezTo>
                      <a:pt x="0" y="703"/>
                      <a:pt x="0" y="703"/>
                      <a:pt x="0" y="703"/>
                    </a:cubicBezTo>
                    <a:cubicBezTo>
                      <a:pt x="0" y="732"/>
                      <a:pt x="24" y="752"/>
                      <a:pt x="52" y="752"/>
                    </a:cubicBezTo>
                    <a:cubicBezTo>
                      <a:pt x="486" y="752"/>
                      <a:pt x="486" y="752"/>
                      <a:pt x="486" y="752"/>
                    </a:cubicBezTo>
                    <a:cubicBezTo>
                      <a:pt x="495" y="790"/>
                      <a:pt x="511" y="826"/>
                      <a:pt x="535" y="857"/>
                    </a:cubicBezTo>
                    <a:cubicBezTo>
                      <a:pt x="589" y="929"/>
                      <a:pt x="674" y="971"/>
                      <a:pt x="764" y="970"/>
                    </a:cubicBezTo>
                    <a:cubicBezTo>
                      <a:pt x="854" y="968"/>
                      <a:pt x="937" y="922"/>
                      <a:pt x="989" y="849"/>
                    </a:cubicBezTo>
                    <a:cubicBezTo>
                      <a:pt x="1022" y="803"/>
                      <a:pt x="1038" y="746"/>
                      <a:pt x="1039" y="690"/>
                    </a:cubicBezTo>
                    <a:cubicBezTo>
                      <a:pt x="1038" y="606"/>
                      <a:pt x="1001" y="529"/>
                      <a:pt x="937" y="475"/>
                    </a:cubicBezTo>
                    <a:close/>
                    <a:moveTo>
                      <a:pt x="805" y="775"/>
                    </a:moveTo>
                    <a:cubicBezTo>
                      <a:pt x="798" y="778"/>
                      <a:pt x="792" y="781"/>
                      <a:pt x="786" y="787"/>
                    </a:cubicBezTo>
                    <a:cubicBezTo>
                      <a:pt x="778" y="795"/>
                      <a:pt x="776" y="807"/>
                      <a:pt x="774" y="818"/>
                    </a:cubicBezTo>
                    <a:cubicBezTo>
                      <a:pt x="774" y="820"/>
                      <a:pt x="773" y="823"/>
                      <a:pt x="772" y="825"/>
                    </a:cubicBezTo>
                    <a:cubicBezTo>
                      <a:pt x="772" y="824"/>
                      <a:pt x="771" y="827"/>
                      <a:pt x="772" y="826"/>
                    </a:cubicBezTo>
                    <a:cubicBezTo>
                      <a:pt x="769" y="829"/>
                      <a:pt x="766" y="831"/>
                      <a:pt x="763" y="832"/>
                    </a:cubicBezTo>
                    <a:cubicBezTo>
                      <a:pt x="758" y="834"/>
                      <a:pt x="756" y="834"/>
                      <a:pt x="752" y="834"/>
                    </a:cubicBezTo>
                    <a:cubicBezTo>
                      <a:pt x="751" y="834"/>
                      <a:pt x="751" y="834"/>
                      <a:pt x="750" y="833"/>
                    </a:cubicBezTo>
                    <a:cubicBezTo>
                      <a:pt x="750" y="833"/>
                      <a:pt x="748" y="829"/>
                      <a:pt x="748" y="829"/>
                    </a:cubicBezTo>
                    <a:cubicBezTo>
                      <a:pt x="746" y="827"/>
                      <a:pt x="745" y="825"/>
                      <a:pt x="744" y="822"/>
                    </a:cubicBezTo>
                    <a:cubicBezTo>
                      <a:pt x="741" y="817"/>
                      <a:pt x="739" y="811"/>
                      <a:pt x="738" y="808"/>
                    </a:cubicBezTo>
                    <a:cubicBezTo>
                      <a:pt x="739" y="811"/>
                      <a:pt x="738" y="805"/>
                      <a:pt x="738" y="807"/>
                    </a:cubicBezTo>
                    <a:cubicBezTo>
                      <a:pt x="738" y="805"/>
                      <a:pt x="739" y="803"/>
                      <a:pt x="740" y="801"/>
                    </a:cubicBezTo>
                    <a:cubicBezTo>
                      <a:pt x="738" y="804"/>
                      <a:pt x="741" y="797"/>
                      <a:pt x="741" y="797"/>
                    </a:cubicBezTo>
                    <a:cubicBezTo>
                      <a:pt x="742" y="795"/>
                      <a:pt x="743" y="793"/>
                      <a:pt x="744" y="791"/>
                    </a:cubicBezTo>
                    <a:cubicBezTo>
                      <a:pt x="750" y="777"/>
                      <a:pt x="750" y="763"/>
                      <a:pt x="740" y="751"/>
                    </a:cubicBezTo>
                    <a:cubicBezTo>
                      <a:pt x="737" y="747"/>
                      <a:pt x="733" y="744"/>
                      <a:pt x="730" y="742"/>
                    </a:cubicBezTo>
                    <a:cubicBezTo>
                      <a:pt x="729" y="741"/>
                      <a:pt x="728" y="740"/>
                      <a:pt x="728" y="740"/>
                    </a:cubicBezTo>
                    <a:cubicBezTo>
                      <a:pt x="728" y="739"/>
                      <a:pt x="727" y="737"/>
                      <a:pt x="727" y="736"/>
                    </a:cubicBezTo>
                    <a:cubicBezTo>
                      <a:pt x="722" y="723"/>
                      <a:pt x="714" y="713"/>
                      <a:pt x="705" y="702"/>
                    </a:cubicBezTo>
                    <a:cubicBezTo>
                      <a:pt x="692" y="685"/>
                      <a:pt x="668" y="694"/>
                      <a:pt x="650" y="698"/>
                    </a:cubicBezTo>
                    <a:cubicBezTo>
                      <a:pt x="650" y="698"/>
                      <a:pt x="650" y="698"/>
                      <a:pt x="650" y="698"/>
                    </a:cubicBezTo>
                    <a:cubicBezTo>
                      <a:pt x="650" y="698"/>
                      <a:pt x="649" y="698"/>
                      <a:pt x="649" y="698"/>
                    </a:cubicBezTo>
                    <a:cubicBezTo>
                      <a:pt x="648" y="698"/>
                      <a:pt x="648" y="698"/>
                      <a:pt x="647" y="698"/>
                    </a:cubicBezTo>
                    <a:cubicBezTo>
                      <a:pt x="647" y="697"/>
                      <a:pt x="645" y="696"/>
                      <a:pt x="646" y="697"/>
                    </a:cubicBezTo>
                    <a:cubicBezTo>
                      <a:pt x="641" y="690"/>
                      <a:pt x="641" y="682"/>
                      <a:pt x="641" y="672"/>
                    </a:cubicBezTo>
                    <a:cubicBezTo>
                      <a:pt x="642" y="664"/>
                      <a:pt x="644" y="654"/>
                      <a:pt x="647" y="645"/>
                    </a:cubicBezTo>
                    <a:cubicBezTo>
                      <a:pt x="649" y="640"/>
                      <a:pt x="649" y="642"/>
                      <a:pt x="651" y="636"/>
                    </a:cubicBezTo>
                    <a:cubicBezTo>
                      <a:pt x="652" y="634"/>
                      <a:pt x="653" y="633"/>
                      <a:pt x="654" y="631"/>
                    </a:cubicBezTo>
                    <a:cubicBezTo>
                      <a:pt x="655" y="631"/>
                      <a:pt x="656" y="630"/>
                      <a:pt x="657" y="629"/>
                    </a:cubicBezTo>
                    <a:cubicBezTo>
                      <a:pt x="660" y="626"/>
                      <a:pt x="669" y="621"/>
                      <a:pt x="676" y="619"/>
                    </a:cubicBezTo>
                    <a:cubicBezTo>
                      <a:pt x="678" y="618"/>
                      <a:pt x="680" y="618"/>
                      <a:pt x="683" y="617"/>
                    </a:cubicBezTo>
                    <a:cubicBezTo>
                      <a:pt x="683" y="617"/>
                      <a:pt x="686" y="617"/>
                      <a:pt x="687" y="617"/>
                    </a:cubicBezTo>
                    <a:cubicBezTo>
                      <a:pt x="689" y="617"/>
                      <a:pt x="691" y="617"/>
                      <a:pt x="693" y="617"/>
                    </a:cubicBezTo>
                    <a:cubicBezTo>
                      <a:pt x="693" y="617"/>
                      <a:pt x="693" y="617"/>
                      <a:pt x="693" y="617"/>
                    </a:cubicBezTo>
                    <a:cubicBezTo>
                      <a:pt x="694" y="617"/>
                      <a:pt x="695" y="617"/>
                      <a:pt x="694" y="617"/>
                    </a:cubicBezTo>
                    <a:cubicBezTo>
                      <a:pt x="702" y="621"/>
                      <a:pt x="708" y="627"/>
                      <a:pt x="715" y="631"/>
                    </a:cubicBezTo>
                    <a:cubicBezTo>
                      <a:pt x="727" y="637"/>
                      <a:pt x="740" y="639"/>
                      <a:pt x="753" y="640"/>
                    </a:cubicBezTo>
                    <a:cubicBezTo>
                      <a:pt x="765" y="640"/>
                      <a:pt x="776" y="638"/>
                      <a:pt x="785" y="633"/>
                    </a:cubicBezTo>
                    <a:cubicBezTo>
                      <a:pt x="782" y="643"/>
                      <a:pt x="786" y="656"/>
                      <a:pt x="793" y="663"/>
                    </a:cubicBezTo>
                    <a:cubicBezTo>
                      <a:pt x="796" y="666"/>
                      <a:pt x="799" y="668"/>
                      <a:pt x="802" y="669"/>
                    </a:cubicBezTo>
                    <a:cubicBezTo>
                      <a:pt x="802" y="670"/>
                      <a:pt x="803" y="670"/>
                      <a:pt x="803" y="669"/>
                    </a:cubicBezTo>
                    <a:cubicBezTo>
                      <a:pt x="803" y="669"/>
                      <a:pt x="803" y="669"/>
                      <a:pt x="803" y="669"/>
                    </a:cubicBezTo>
                    <a:cubicBezTo>
                      <a:pt x="805" y="683"/>
                      <a:pt x="809" y="691"/>
                      <a:pt x="821" y="699"/>
                    </a:cubicBezTo>
                    <a:cubicBezTo>
                      <a:pt x="826" y="703"/>
                      <a:pt x="832" y="704"/>
                      <a:pt x="838" y="704"/>
                    </a:cubicBezTo>
                    <a:cubicBezTo>
                      <a:pt x="837" y="705"/>
                      <a:pt x="836" y="706"/>
                      <a:pt x="836" y="707"/>
                    </a:cubicBezTo>
                    <a:cubicBezTo>
                      <a:pt x="829" y="713"/>
                      <a:pt x="823" y="720"/>
                      <a:pt x="816" y="726"/>
                    </a:cubicBezTo>
                    <a:cubicBezTo>
                      <a:pt x="803" y="740"/>
                      <a:pt x="797" y="759"/>
                      <a:pt x="805" y="775"/>
                    </a:cubicBezTo>
                    <a:close/>
                    <a:moveTo>
                      <a:pt x="674" y="735"/>
                    </a:moveTo>
                    <a:cubicBezTo>
                      <a:pt x="672" y="734"/>
                      <a:pt x="672" y="733"/>
                      <a:pt x="674" y="735"/>
                    </a:cubicBezTo>
                    <a:close/>
                    <a:moveTo>
                      <a:pt x="647" y="698"/>
                    </a:moveTo>
                    <a:cubicBezTo>
                      <a:pt x="646" y="698"/>
                      <a:pt x="646" y="698"/>
                      <a:pt x="646" y="698"/>
                    </a:cubicBezTo>
                    <a:cubicBezTo>
                      <a:pt x="646" y="698"/>
                      <a:pt x="646" y="698"/>
                      <a:pt x="646" y="698"/>
                    </a:cubicBezTo>
                    <a:cubicBezTo>
                      <a:pt x="646" y="698"/>
                      <a:pt x="646" y="698"/>
                      <a:pt x="646" y="698"/>
                    </a:cubicBezTo>
                    <a:cubicBezTo>
                      <a:pt x="646" y="698"/>
                      <a:pt x="647" y="698"/>
                      <a:pt x="647" y="698"/>
                    </a:cubicBezTo>
                    <a:close/>
                    <a:moveTo>
                      <a:pt x="646" y="697"/>
                    </a:moveTo>
                    <a:cubicBezTo>
                      <a:pt x="646" y="697"/>
                      <a:pt x="646" y="697"/>
                      <a:pt x="646" y="697"/>
                    </a:cubicBezTo>
                    <a:cubicBezTo>
                      <a:pt x="646" y="697"/>
                      <a:pt x="646" y="697"/>
                      <a:pt x="645" y="697"/>
                    </a:cubicBezTo>
                    <a:cubicBezTo>
                      <a:pt x="646" y="697"/>
                      <a:pt x="646" y="697"/>
                      <a:pt x="646" y="697"/>
                    </a:cubicBezTo>
                    <a:close/>
                    <a:moveTo>
                      <a:pt x="812" y="608"/>
                    </a:moveTo>
                    <a:cubicBezTo>
                      <a:pt x="811" y="608"/>
                      <a:pt x="810" y="609"/>
                      <a:pt x="809" y="609"/>
                    </a:cubicBezTo>
                    <a:cubicBezTo>
                      <a:pt x="810" y="607"/>
                      <a:pt x="812" y="604"/>
                      <a:pt x="813" y="601"/>
                    </a:cubicBezTo>
                    <a:cubicBezTo>
                      <a:pt x="821" y="580"/>
                      <a:pt x="816" y="550"/>
                      <a:pt x="798" y="535"/>
                    </a:cubicBezTo>
                    <a:cubicBezTo>
                      <a:pt x="790" y="528"/>
                      <a:pt x="780" y="525"/>
                      <a:pt x="770" y="524"/>
                    </a:cubicBezTo>
                    <a:cubicBezTo>
                      <a:pt x="770" y="524"/>
                      <a:pt x="770" y="523"/>
                      <a:pt x="771" y="523"/>
                    </a:cubicBezTo>
                    <a:cubicBezTo>
                      <a:pt x="770" y="524"/>
                      <a:pt x="774" y="521"/>
                      <a:pt x="775" y="520"/>
                    </a:cubicBezTo>
                    <a:cubicBezTo>
                      <a:pt x="781" y="516"/>
                      <a:pt x="788" y="512"/>
                      <a:pt x="795" y="509"/>
                    </a:cubicBezTo>
                    <a:cubicBezTo>
                      <a:pt x="798" y="507"/>
                      <a:pt x="802" y="505"/>
                      <a:pt x="805" y="504"/>
                    </a:cubicBezTo>
                    <a:cubicBezTo>
                      <a:pt x="807" y="503"/>
                      <a:pt x="808" y="503"/>
                      <a:pt x="809" y="502"/>
                    </a:cubicBezTo>
                    <a:cubicBezTo>
                      <a:pt x="809" y="502"/>
                      <a:pt x="813" y="500"/>
                      <a:pt x="814" y="500"/>
                    </a:cubicBezTo>
                    <a:cubicBezTo>
                      <a:pt x="824" y="496"/>
                      <a:pt x="834" y="492"/>
                      <a:pt x="845" y="489"/>
                    </a:cubicBezTo>
                    <a:cubicBezTo>
                      <a:pt x="845" y="489"/>
                      <a:pt x="846" y="489"/>
                      <a:pt x="847" y="489"/>
                    </a:cubicBezTo>
                    <a:cubicBezTo>
                      <a:pt x="853" y="487"/>
                      <a:pt x="858" y="483"/>
                      <a:pt x="860" y="478"/>
                    </a:cubicBezTo>
                    <a:cubicBezTo>
                      <a:pt x="880" y="487"/>
                      <a:pt x="899" y="500"/>
                      <a:pt x="915" y="515"/>
                    </a:cubicBezTo>
                    <a:cubicBezTo>
                      <a:pt x="909" y="518"/>
                      <a:pt x="904" y="525"/>
                      <a:pt x="905" y="534"/>
                    </a:cubicBezTo>
                    <a:cubicBezTo>
                      <a:pt x="905" y="540"/>
                      <a:pt x="904" y="547"/>
                      <a:pt x="904" y="553"/>
                    </a:cubicBezTo>
                    <a:cubicBezTo>
                      <a:pt x="903" y="555"/>
                      <a:pt x="903" y="557"/>
                      <a:pt x="902" y="561"/>
                    </a:cubicBezTo>
                    <a:cubicBezTo>
                      <a:pt x="902" y="561"/>
                      <a:pt x="901" y="563"/>
                      <a:pt x="901" y="564"/>
                    </a:cubicBezTo>
                    <a:cubicBezTo>
                      <a:pt x="900" y="566"/>
                      <a:pt x="898" y="569"/>
                      <a:pt x="896" y="571"/>
                    </a:cubicBezTo>
                    <a:cubicBezTo>
                      <a:pt x="893" y="576"/>
                      <a:pt x="883" y="586"/>
                      <a:pt x="877" y="592"/>
                    </a:cubicBezTo>
                    <a:cubicBezTo>
                      <a:pt x="873" y="595"/>
                      <a:pt x="873" y="595"/>
                      <a:pt x="869" y="598"/>
                    </a:cubicBezTo>
                    <a:cubicBezTo>
                      <a:pt x="869" y="598"/>
                      <a:pt x="869" y="598"/>
                      <a:pt x="869" y="598"/>
                    </a:cubicBezTo>
                    <a:cubicBezTo>
                      <a:pt x="866" y="599"/>
                      <a:pt x="864" y="599"/>
                      <a:pt x="862" y="600"/>
                    </a:cubicBezTo>
                    <a:cubicBezTo>
                      <a:pt x="858" y="600"/>
                      <a:pt x="854" y="601"/>
                      <a:pt x="850" y="602"/>
                    </a:cubicBezTo>
                    <a:cubicBezTo>
                      <a:pt x="850" y="602"/>
                      <a:pt x="849" y="602"/>
                      <a:pt x="849" y="602"/>
                    </a:cubicBezTo>
                    <a:cubicBezTo>
                      <a:pt x="849" y="602"/>
                      <a:pt x="848" y="602"/>
                      <a:pt x="848" y="602"/>
                    </a:cubicBezTo>
                    <a:cubicBezTo>
                      <a:pt x="845" y="602"/>
                      <a:pt x="843" y="603"/>
                      <a:pt x="841" y="603"/>
                    </a:cubicBezTo>
                    <a:cubicBezTo>
                      <a:pt x="831" y="604"/>
                      <a:pt x="822" y="605"/>
                      <a:pt x="812" y="608"/>
                    </a:cubicBezTo>
                    <a:close/>
                    <a:moveTo>
                      <a:pt x="45" y="705"/>
                    </a:moveTo>
                    <a:cubicBezTo>
                      <a:pt x="45" y="705"/>
                      <a:pt x="45" y="705"/>
                      <a:pt x="45" y="705"/>
                    </a:cubicBezTo>
                    <a:close/>
                    <a:moveTo>
                      <a:pt x="492" y="605"/>
                    </a:moveTo>
                    <a:cubicBezTo>
                      <a:pt x="492" y="605"/>
                      <a:pt x="492" y="605"/>
                      <a:pt x="492" y="605"/>
                    </a:cubicBezTo>
                    <a:cubicBezTo>
                      <a:pt x="115" y="605"/>
                      <a:pt x="115" y="605"/>
                      <a:pt x="115" y="605"/>
                    </a:cubicBezTo>
                    <a:cubicBezTo>
                      <a:pt x="85" y="605"/>
                      <a:pt x="85" y="651"/>
                      <a:pt x="115" y="651"/>
                    </a:cubicBezTo>
                    <a:cubicBezTo>
                      <a:pt x="482" y="651"/>
                      <a:pt x="482" y="651"/>
                      <a:pt x="482" y="651"/>
                    </a:cubicBezTo>
                    <a:cubicBezTo>
                      <a:pt x="479" y="669"/>
                      <a:pt x="478" y="688"/>
                      <a:pt x="479" y="706"/>
                    </a:cubicBezTo>
                    <a:cubicBezTo>
                      <a:pt x="48" y="706"/>
                      <a:pt x="48" y="706"/>
                      <a:pt x="48" y="706"/>
                    </a:cubicBezTo>
                    <a:cubicBezTo>
                      <a:pt x="51" y="706"/>
                      <a:pt x="44" y="705"/>
                      <a:pt x="47" y="706"/>
                    </a:cubicBezTo>
                    <a:cubicBezTo>
                      <a:pt x="46" y="706"/>
                      <a:pt x="46" y="706"/>
                      <a:pt x="46" y="705"/>
                    </a:cubicBezTo>
                    <a:cubicBezTo>
                      <a:pt x="45" y="705"/>
                      <a:pt x="45" y="705"/>
                      <a:pt x="45" y="705"/>
                    </a:cubicBezTo>
                    <a:cubicBezTo>
                      <a:pt x="45" y="705"/>
                      <a:pt x="45" y="704"/>
                      <a:pt x="45" y="702"/>
                    </a:cubicBezTo>
                    <a:cubicBezTo>
                      <a:pt x="45" y="704"/>
                      <a:pt x="45" y="703"/>
                      <a:pt x="45" y="702"/>
                    </a:cubicBezTo>
                    <a:cubicBezTo>
                      <a:pt x="45" y="48"/>
                      <a:pt x="45" y="48"/>
                      <a:pt x="45" y="48"/>
                    </a:cubicBezTo>
                    <a:cubicBezTo>
                      <a:pt x="45" y="46"/>
                      <a:pt x="46" y="45"/>
                      <a:pt x="48" y="45"/>
                    </a:cubicBezTo>
                    <a:cubicBezTo>
                      <a:pt x="889" y="45"/>
                      <a:pt x="889" y="45"/>
                      <a:pt x="889" y="45"/>
                    </a:cubicBezTo>
                    <a:cubicBezTo>
                      <a:pt x="891" y="45"/>
                      <a:pt x="892" y="46"/>
                      <a:pt x="892" y="48"/>
                    </a:cubicBezTo>
                    <a:cubicBezTo>
                      <a:pt x="892" y="444"/>
                      <a:pt x="892" y="444"/>
                      <a:pt x="892" y="444"/>
                    </a:cubicBezTo>
                    <a:cubicBezTo>
                      <a:pt x="825" y="407"/>
                      <a:pt x="742" y="400"/>
                      <a:pt x="669" y="425"/>
                    </a:cubicBezTo>
                    <a:cubicBezTo>
                      <a:pt x="618" y="442"/>
                      <a:pt x="574" y="474"/>
                      <a:pt x="541" y="515"/>
                    </a:cubicBezTo>
                    <a:cubicBezTo>
                      <a:pt x="335" y="515"/>
                      <a:pt x="335" y="515"/>
                      <a:pt x="335" y="515"/>
                    </a:cubicBezTo>
                    <a:cubicBezTo>
                      <a:pt x="306" y="515"/>
                      <a:pt x="306" y="560"/>
                      <a:pt x="335" y="560"/>
                    </a:cubicBezTo>
                    <a:cubicBezTo>
                      <a:pt x="511" y="560"/>
                      <a:pt x="511" y="560"/>
                      <a:pt x="511" y="560"/>
                    </a:cubicBezTo>
                    <a:cubicBezTo>
                      <a:pt x="504" y="574"/>
                      <a:pt x="497" y="589"/>
                      <a:pt x="492" y="605"/>
                    </a:cubicBezTo>
                    <a:close/>
                    <a:moveTo>
                      <a:pt x="883" y="889"/>
                    </a:moveTo>
                    <a:cubicBezTo>
                      <a:pt x="848" y="911"/>
                      <a:pt x="809" y="922"/>
                      <a:pt x="769" y="924"/>
                    </a:cubicBezTo>
                    <a:cubicBezTo>
                      <a:pt x="728" y="926"/>
                      <a:pt x="688" y="917"/>
                      <a:pt x="652" y="899"/>
                    </a:cubicBezTo>
                    <a:cubicBezTo>
                      <a:pt x="617" y="881"/>
                      <a:pt x="587" y="854"/>
                      <a:pt x="565" y="822"/>
                    </a:cubicBezTo>
                    <a:cubicBezTo>
                      <a:pt x="542" y="789"/>
                      <a:pt x="528" y="750"/>
                      <a:pt x="525" y="711"/>
                    </a:cubicBezTo>
                    <a:cubicBezTo>
                      <a:pt x="522" y="670"/>
                      <a:pt x="529" y="628"/>
                      <a:pt x="545" y="592"/>
                    </a:cubicBezTo>
                    <a:cubicBezTo>
                      <a:pt x="550" y="583"/>
                      <a:pt x="555" y="574"/>
                      <a:pt x="560" y="566"/>
                    </a:cubicBezTo>
                    <a:cubicBezTo>
                      <a:pt x="565" y="557"/>
                      <a:pt x="571" y="548"/>
                      <a:pt x="576" y="542"/>
                    </a:cubicBezTo>
                    <a:cubicBezTo>
                      <a:pt x="583" y="535"/>
                      <a:pt x="589" y="528"/>
                      <a:pt x="597" y="521"/>
                    </a:cubicBezTo>
                    <a:cubicBezTo>
                      <a:pt x="604" y="514"/>
                      <a:pt x="612" y="507"/>
                      <a:pt x="618" y="502"/>
                    </a:cubicBezTo>
                    <a:cubicBezTo>
                      <a:pt x="671" y="463"/>
                      <a:pt x="734" y="449"/>
                      <a:pt x="796" y="459"/>
                    </a:cubicBezTo>
                    <a:cubicBezTo>
                      <a:pt x="786" y="463"/>
                      <a:pt x="776" y="467"/>
                      <a:pt x="767" y="472"/>
                    </a:cubicBezTo>
                    <a:cubicBezTo>
                      <a:pt x="751" y="480"/>
                      <a:pt x="738" y="490"/>
                      <a:pt x="727" y="504"/>
                    </a:cubicBezTo>
                    <a:cubicBezTo>
                      <a:pt x="716" y="520"/>
                      <a:pt x="716" y="547"/>
                      <a:pt x="731" y="560"/>
                    </a:cubicBezTo>
                    <a:cubicBezTo>
                      <a:pt x="739" y="567"/>
                      <a:pt x="749" y="569"/>
                      <a:pt x="759" y="569"/>
                    </a:cubicBezTo>
                    <a:cubicBezTo>
                      <a:pt x="761" y="569"/>
                      <a:pt x="764" y="569"/>
                      <a:pt x="766" y="569"/>
                    </a:cubicBezTo>
                    <a:cubicBezTo>
                      <a:pt x="766" y="569"/>
                      <a:pt x="767" y="569"/>
                      <a:pt x="768" y="570"/>
                    </a:cubicBezTo>
                    <a:cubicBezTo>
                      <a:pt x="768" y="570"/>
                      <a:pt x="769" y="571"/>
                      <a:pt x="770" y="572"/>
                    </a:cubicBezTo>
                    <a:cubicBezTo>
                      <a:pt x="770" y="572"/>
                      <a:pt x="770" y="574"/>
                      <a:pt x="771" y="575"/>
                    </a:cubicBezTo>
                    <a:cubicBezTo>
                      <a:pt x="771" y="576"/>
                      <a:pt x="771" y="579"/>
                      <a:pt x="771" y="580"/>
                    </a:cubicBezTo>
                    <a:cubicBezTo>
                      <a:pt x="771" y="580"/>
                      <a:pt x="771" y="581"/>
                      <a:pt x="771" y="581"/>
                    </a:cubicBezTo>
                    <a:cubicBezTo>
                      <a:pt x="771" y="582"/>
                      <a:pt x="771" y="582"/>
                      <a:pt x="771" y="583"/>
                    </a:cubicBezTo>
                    <a:cubicBezTo>
                      <a:pt x="771" y="583"/>
                      <a:pt x="769" y="587"/>
                      <a:pt x="770" y="587"/>
                    </a:cubicBezTo>
                    <a:cubicBezTo>
                      <a:pt x="769" y="588"/>
                      <a:pt x="768" y="589"/>
                      <a:pt x="767" y="591"/>
                    </a:cubicBezTo>
                    <a:cubicBezTo>
                      <a:pt x="768" y="589"/>
                      <a:pt x="767" y="591"/>
                      <a:pt x="765" y="592"/>
                    </a:cubicBezTo>
                    <a:cubicBezTo>
                      <a:pt x="766" y="591"/>
                      <a:pt x="759" y="595"/>
                      <a:pt x="763" y="593"/>
                    </a:cubicBezTo>
                    <a:cubicBezTo>
                      <a:pt x="762" y="594"/>
                      <a:pt x="762" y="594"/>
                      <a:pt x="761" y="594"/>
                    </a:cubicBezTo>
                    <a:cubicBezTo>
                      <a:pt x="761" y="594"/>
                      <a:pt x="760" y="594"/>
                      <a:pt x="759" y="594"/>
                    </a:cubicBezTo>
                    <a:cubicBezTo>
                      <a:pt x="756" y="594"/>
                      <a:pt x="753" y="594"/>
                      <a:pt x="750" y="594"/>
                    </a:cubicBezTo>
                    <a:cubicBezTo>
                      <a:pt x="747" y="594"/>
                      <a:pt x="744" y="593"/>
                      <a:pt x="740" y="592"/>
                    </a:cubicBezTo>
                    <a:cubicBezTo>
                      <a:pt x="741" y="592"/>
                      <a:pt x="736" y="590"/>
                      <a:pt x="736" y="590"/>
                    </a:cubicBezTo>
                    <a:cubicBezTo>
                      <a:pt x="734" y="589"/>
                      <a:pt x="732" y="588"/>
                      <a:pt x="730" y="587"/>
                    </a:cubicBezTo>
                    <a:cubicBezTo>
                      <a:pt x="726" y="584"/>
                      <a:pt x="722" y="581"/>
                      <a:pt x="717" y="578"/>
                    </a:cubicBezTo>
                    <a:cubicBezTo>
                      <a:pt x="697" y="565"/>
                      <a:pt x="668" y="572"/>
                      <a:pt x="649" y="581"/>
                    </a:cubicBezTo>
                    <a:cubicBezTo>
                      <a:pt x="628" y="591"/>
                      <a:pt x="615" y="606"/>
                      <a:pt x="606" y="626"/>
                    </a:cubicBezTo>
                    <a:cubicBezTo>
                      <a:pt x="597" y="649"/>
                      <a:pt x="594" y="672"/>
                      <a:pt x="598" y="696"/>
                    </a:cubicBezTo>
                    <a:cubicBezTo>
                      <a:pt x="602" y="722"/>
                      <a:pt x="620" y="742"/>
                      <a:pt x="647" y="743"/>
                    </a:cubicBezTo>
                    <a:cubicBezTo>
                      <a:pt x="656" y="744"/>
                      <a:pt x="665" y="741"/>
                      <a:pt x="674" y="739"/>
                    </a:cubicBezTo>
                    <a:cubicBezTo>
                      <a:pt x="675" y="738"/>
                      <a:pt x="676" y="738"/>
                      <a:pt x="676" y="738"/>
                    </a:cubicBezTo>
                    <a:cubicBezTo>
                      <a:pt x="679" y="742"/>
                      <a:pt x="681" y="745"/>
                      <a:pt x="683" y="749"/>
                    </a:cubicBezTo>
                    <a:cubicBezTo>
                      <a:pt x="684" y="750"/>
                      <a:pt x="684" y="750"/>
                      <a:pt x="684" y="750"/>
                    </a:cubicBezTo>
                    <a:cubicBezTo>
                      <a:pt x="684" y="750"/>
                      <a:pt x="684" y="751"/>
                      <a:pt x="684" y="752"/>
                    </a:cubicBezTo>
                    <a:cubicBezTo>
                      <a:pt x="686" y="755"/>
                      <a:pt x="687" y="759"/>
                      <a:pt x="688" y="762"/>
                    </a:cubicBezTo>
                    <a:cubicBezTo>
                      <a:pt x="691" y="767"/>
                      <a:pt x="695" y="771"/>
                      <a:pt x="700" y="775"/>
                    </a:cubicBezTo>
                    <a:cubicBezTo>
                      <a:pt x="700" y="775"/>
                      <a:pt x="701" y="776"/>
                      <a:pt x="701" y="776"/>
                    </a:cubicBezTo>
                    <a:cubicBezTo>
                      <a:pt x="701" y="777"/>
                      <a:pt x="700" y="778"/>
                      <a:pt x="700" y="779"/>
                    </a:cubicBezTo>
                    <a:cubicBezTo>
                      <a:pt x="697" y="784"/>
                      <a:pt x="695" y="790"/>
                      <a:pt x="694" y="796"/>
                    </a:cubicBezTo>
                    <a:cubicBezTo>
                      <a:pt x="690" y="812"/>
                      <a:pt x="696" y="824"/>
                      <a:pt x="702" y="838"/>
                    </a:cubicBezTo>
                    <a:cubicBezTo>
                      <a:pt x="711" y="861"/>
                      <a:pt x="727" y="882"/>
                      <a:pt x="755" y="880"/>
                    </a:cubicBezTo>
                    <a:cubicBezTo>
                      <a:pt x="784" y="877"/>
                      <a:pt x="808" y="862"/>
                      <a:pt x="817" y="835"/>
                    </a:cubicBezTo>
                    <a:cubicBezTo>
                      <a:pt x="818" y="830"/>
                      <a:pt x="819" y="826"/>
                      <a:pt x="820" y="822"/>
                    </a:cubicBezTo>
                    <a:cubicBezTo>
                      <a:pt x="820" y="820"/>
                      <a:pt x="820" y="819"/>
                      <a:pt x="821" y="817"/>
                    </a:cubicBezTo>
                    <a:cubicBezTo>
                      <a:pt x="827" y="814"/>
                      <a:pt x="834" y="812"/>
                      <a:pt x="840" y="808"/>
                    </a:cubicBezTo>
                    <a:cubicBezTo>
                      <a:pt x="850" y="801"/>
                      <a:pt x="857" y="790"/>
                      <a:pt x="856" y="777"/>
                    </a:cubicBezTo>
                    <a:cubicBezTo>
                      <a:pt x="855" y="770"/>
                      <a:pt x="853" y="764"/>
                      <a:pt x="849" y="758"/>
                    </a:cubicBezTo>
                    <a:cubicBezTo>
                      <a:pt x="849" y="757"/>
                      <a:pt x="850" y="756"/>
                      <a:pt x="851" y="756"/>
                    </a:cubicBezTo>
                    <a:cubicBezTo>
                      <a:pt x="858" y="749"/>
                      <a:pt x="864" y="743"/>
                      <a:pt x="871" y="736"/>
                    </a:cubicBezTo>
                    <a:cubicBezTo>
                      <a:pt x="887" y="718"/>
                      <a:pt x="896" y="700"/>
                      <a:pt x="886" y="676"/>
                    </a:cubicBezTo>
                    <a:cubicBezTo>
                      <a:pt x="881" y="665"/>
                      <a:pt x="867" y="660"/>
                      <a:pt x="856" y="659"/>
                    </a:cubicBezTo>
                    <a:cubicBezTo>
                      <a:pt x="853" y="659"/>
                      <a:pt x="850" y="659"/>
                      <a:pt x="847" y="659"/>
                    </a:cubicBezTo>
                    <a:cubicBezTo>
                      <a:pt x="846" y="655"/>
                      <a:pt x="845" y="651"/>
                      <a:pt x="843" y="648"/>
                    </a:cubicBezTo>
                    <a:cubicBezTo>
                      <a:pt x="850" y="647"/>
                      <a:pt x="856" y="646"/>
                      <a:pt x="862" y="645"/>
                    </a:cubicBezTo>
                    <a:cubicBezTo>
                      <a:pt x="869" y="644"/>
                      <a:pt x="877" y="643"/>
                      <a:pt x="884" y="640"/>
                    </a:cubicBezTo>
                    <a:cubicBezTo>
                      <a:pt x="895" y="636"/>
                      <a:pt x="904" y="628"/>
                      <a:pt x="912" y="620"/>
                    </a:cubicBezTo>
                    <a:cubicBezTo>
                      <a:pt x="925" y="608"/>
                      <a:pt x="939" y="593"/>
                      <a:pt x="945" y="577"/>
                    </a:cubicBezTo>
                    <a:cubicBezTo>
                      <a:pt x="947" y="570"/>
                      <a:pt x="949" y="562"/>
                      <a:pt x="949" y="554"/>
                    </a:cubicBezTo>
                    <a:cubicBezTo>
                      <a:pt x="970" y="583"/>
                      <a:pt x="984" y="616"/>
                      <a:pt x="990" y="652"/>
                    </a:cubicBezTo>
                    <a:cubicBezTo>
                      <a:pt x="992" y="663"/>
                      <a:pt x="993" y="676"/>
                      <a:pt x="993" y="690"/>
                    </a:cubicBezTo>
                    <a:cubicBezTo>
                      <a:pt x="993" y="771"/>
                      <a:pt x="951" y="846"/>
                      <a:pt x="883" y="889"/>
                    </a:cubicBezTo>
                    <a:close/>
                    <a:moveTo>
                      <a:pt x="765" y="530"/>
                    </a:moveTo>
                    <a:cubicBezTo>
                      <a:pt x="765" y="530"/>
                      <a:pt x="765" y="530"/>
                      <a:pt x="765" y="530"/>
                    </a:cubicBezTo>
                    <a:cubicBezTo>
                      <a:pt x="765" y="530"/>
                      <a:pt x="765" y="530"/>
                      <a:pt x="765" y="530"/>
                    </a:cubicBezTo>
                    <a:cubicBezTo>
                      <a:pt x="765" y="530"/>
                      <a:pt x="765" y="530"/>
                      <a:pt x="765" y="530"/>
                    </a:cubicBezTo>
                    <a:close/>
                    <a:moveTo>
                      <a:pt x="757" y="524"/>
                    </a:moveTo>
                    <a:cubicBezTo>
                      <a:pt x="755" y="523"/>
                      <a:pt x="753" y="523"/>
                      <a:pt x="757" y="5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/>
              </a:p>
            </p:txBody>
          </p:sp>
          <p:sp>
            <p:nvSpPr>
              <p:cNvPr id="27" name="Freeform 396">
                <a:extLst>
                  <a:ext uri="{FF2B5EF4-FFF2-40B4-BE49-F238E27FC236}">
                    <a16:creationId xmlns:a16="http://schemas.microsoft.com/office/drawing/2014/main" id="{18069F82-5A18-4ACE-88DF-DCCC65F7B6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20863" y="6902451"/>
                <a:ext cx="365125" cy="417513"/>
              </a:xfrm>
              <a:custGeom>
                <a:avLst/>
                <a:gdLst>
                  <a:gd name="T0" fmla="*/ 23 w 147"/>
                  <a:gd name="T1" fmla="*/ 169 h 169"/>
                  <a:gd name="T2" fmla="*/ 118 w 147"/>
                  <a:gd name="T3" fmla="*/ 169 h 169"/>
                  <a:gd name="T4" fmla="*/ 118 w 147"/>
                  <a:gd name="T5" fmla="*/ 124 h 169"/>
                  <a:gd name="T6" fmla="*/ 46 w 147"/>
                  <a:gd name="T7" fmla="*/ 124 h 169"/>
                  <a:gd name="T8" fmla="*/ 46 w 147"/>
                  <a:gd name="T9" fmla="*/ 107 h 169"/>
                  <a:gd name="T10" fmla="*/ 110 w 147"/>
                  <a:gd name="T11" fmla="*/ 107 h 169"/>
                  <a:gd name="T12" fmla="*/ 110 w 147"/>
                  <a:gd name="T13" fmla="*/ 62 h 169"/>
                  <a:gd name="T14" fmla="*/ 46 w 147"/>
                  <a:gd name="T15" fmla="*/ 62 h 169"/>
                  <a:gd name="T16" fmla="*/ 46 w 147"/>
                  <a:gd name="T17" fmla="*/ 45 h 169"/>
                  <a:gd name="T18" fmla="*/ 118 w 147"/>
                  <a:gd name="T19" fmla="*/ 45 h 169"/>
                  <a:gd name="T20" fmla="*/ 118 w 147"/>
                  <a:gd name="T21" fmla="*/ 0 h 169"/>
                  <a:gd name="T22" fmla="*/ 23 w 147"/>
                  <a:gd name="T23" fmla="*/ 0 h 169"/>
                  <a:gd name="T24" fmla="*/ 0 w 147"/>
                  <a:gd name="T25" fmla="*/ 23 h 169"/>
                  <a:gd name="T26" fmla="*/ 0 w 147"/>
                  <a:gd name="T27" fmla="*/ 147 h 169"/>
                  <a:gd name="T28" fmla="*/ 23 w 147"/>
                  <a:gd name="T29" fmla="*/ 169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47" h="169">
                    <a:moveTo>
                      <a:pt x="23" y="169"/>
                    </a:moveTo>
                    <a:cubicBezTo>
                      <a:pt x="118" y="169"/>
                      <a:pt x="118" y="169"/>
                      <a:pt x="118" y="169"/>
                    </a:cubicBezTo>
                    <a:cubicBezTo>
                      <a:pt x="147" y="169"/>
                      <a:pt x="147" y="124"/>
                      <a:pt x="118" y="124"/>
                    </a:cubicBezTo>
                    <a:cubicBezTo>
                      <a:pt x="46" y="124"/>
                      <a:pt x="46" y="124"/>
                      <a:pt x="46" y="124"/>
                    </a:cubicBezTo>
                    <a:cubicBezTo>
                      <a:pt x="46" y="107"/>
                      <a:pt x="46" y="107"/>
                      <a:pt x="46" y="107"/>
                    </a:cubicBezTo>
                    <a:cubicBezTo>
                      <a:pt x="110" y="107"/>
                      <a:pt x="110" y="107"/>
                      <a:pt x="110" y="107"/>
                    </a:cubicBezTo>
                    <a:cubicBezTo>
                      <a:pt x="139" y="107"/>
                      <a:pt x="139" y="62"/>
                      <a:pt x="110" y="62"/>
                    </a:cubicBezTo>
                    <a:cubicBezTo>
                      <a:pt x="46" y="62"/>
                      <a:pt x="46" y="62"/>
                      <a:pt x="46" y="62"/>
                    </a:cubicBezTo>
                    <a:cubicBezTo>
                      <a:pt x="46" y="45"/>
                      <a:pt x="46" y="45"/>
                      <a:pt x="46" y="45"/>
                    </a:cubicBezTo>
                    <a:cubicBezTo>
                      <a:pt x="118" y="45"/>
                      <a:pt x="118" y="45"/>
                      <a:pt x="118" y="45"/>
                    </a:cubicBezTo>
                    <a:cubicBezTo>
                      <a:pt x="147" y="45"/>
                      <a:pt x="147" y="0"/>
                      <a:pt x="118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1" y="0"/>
                      <a:pt x="0" y="10"/>
                      <a:pt x="0" y="23"/>
                    </a:cubicBezTo>
                    <a:cubicBezTo>
                      <a:pt x="0" y="147"/>
                      <a:pt x="0" y="147"/>
                      <a:pt x="0" y="147"/>
                    </a:cubicBezTo>
                    <a:cubicBezTo>
                      <a:pt x="0" y="159"/>
                      <a:pt x="11" y="169"/>
                      <a:pt x="23" y="1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/>
              </a:p>
            </p:txBody>
          </p:sp>
          <p:sp>
            <p:nvSpPr>
              <p:cNvPr id="28" name="Freeform 397">
                <a:extLst>
                  <a:ext uri="{FF2B5EF4-FFF2-40B4-BE49-F238E27FC236}">
                    <a16:creationId xmlns:a16="http://schemas.microsoft.com/office/drawing/2014/main" id="{C65ECD7C-A3A9-4E5A-BDDF-B1F5685E1F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95513" y="6905626"/>
                <a:ext cx="619125" cy="434975"/>
              </a:xfrm>
              <a:custGeom>
                <a:avLst/>
                <a:gdLst>
                  <a:gd name="T0" fmla="*/ 47 w 250"/>
                  <a:gd name="T1" fmla="*/ 152 h 176"/>
                  <a:gd name="T2" fmla="*/ 63 w 250"/>
                  <a:gd name="T3" fmla="*/ 168 h 176"/>
                  <a:gd name="T4" fmla="*/ 88 w 250"/>
                  <a:gd name="T5" fmla="*/ 157 h 176"/>
                  <a:gd name="T6" fmla="*/ 122 w 250"/>
                  <a:gd name="T7" fmla="*/ 80 h 176"/>
                  <a:gd name="T8" fmla="*/ 162 w 250"/>
                  <a:gd name="T9" fmla="*/ 157 h 176"/>
                  <a:gd name="T10" fmla="*/ 204 w 250"/>
                  <a:gd name="T11" fmla="*/ 152 h 176"/>
                  <a:gd name="T12" fmla="*/ 246 w 250"/>
                  <a:gd name="T13" fmla="*/ 33 h 176"/>
                  <a:gd name="T14" fmla="*/ 230 w 250"/>
                  <a:gd name="T15" fmla="*/ 5 h 176"/>
                  <a:gd name="T16" fmla="*/ 202 w 250"/>
                  <a:gd name="T17" fmla="*/ 21 h 176"/>
                  <a:gd name="T18" fmla="*/ 178 w 250"/>
                  <a:gd name="T19" fmla="*/ 89 h 176"/>
                  <a:gd name="T20" fmla="*/ 141 w 250"/>
                  <a:gd name="T21" fmla="*/ 16 h 176"/>
                  <a:gd name="T22" fmla="*/ 101 w 250"/>
                  <a:gd name="T23" fmla="*/ 16 h 176"/>
                  <a:gd name="T24" fmla="*/ 71 w 250"/>
                  <a:gd name="T25" fmla="*/ 85 h 176"/>
                  <a:gd name="T26" fmla="*/ 48 w 250"/>
                  <a:gd name="T27" fmla="*/ 21 h 176"/>
                  <a:gd name="T28" fmla="*/ 20 w 250"/>
                  <a:gd name="T29" fmla="*/ 5 h 176"/>
                  <a:gd name="T30" fmla="*/ 4 w 250"/>
                  <a:gd name="T31" fmla="*/ 33 h 176"/>
                  <a:gd name="T32" fmla="*/ 47 w 250"/>
                  <a:gd name="T33" fmla="*/ 152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50" h="176">
                    <a:moveTo>
                      <a:pt x="47" y="152"/>
                    </a:moveTo>
                    <a:cubicBezTo>
                      <a:pt x="50" y="159"/>
                      <a:pt x="55" y="165"/>
                      <a:pt x="63" y="168"/>
                    </a:cubicBezTo>
                    <a:cubicBezTo>
                      <a:pt x="72" y="170"/>
                      <a:pt x="84" y="166"/>
                      <a:pt x="88" y="157"/>
                    </a:cubicBezTo>
                    <a:cubicBezTo>
                      <a:pt x="100" y="131"/>
                      <a:pt x="111" y="106"/>
                      <a:pt x="122" y="80"/>
                    </a:cubicBezTo>
                    <a:cubicBezTo>
                      <a:pt x="136" y="106"/>
                      <a:pt x="149" y="131"/>
                      <a:pt x="162" y="157"/>
                    </a:cubicBezTo>
                    <a:cubicBezTo>
                      <a:pt x="172" y="176"/>
                      <a:pt x="197" y="169"/>
                      <a:pt x="204" y="152"/>
                    </a:cubicBezTo>
                    <a:cubicBezTo>
                      <a:pt x="246" y="33"/>
                      <a:pt x="246" y="33"/>
                      <a:pt x="246" y="33"/>
                    </a:cubicBezTo>
                    <a:cubicBezTo>
                      <a:pt x="250" y="22"/>
                      <a:pt x="241" y="9"/>
                      <a:pt x="230" y="5"/>
                    </a:cubicBezTo>
                    <a:cubicBezTo>
                      <a:pt x="217" y="2"/>
                      <a:pt x="206" y="10"/>
                      <a:pt x="202" y="21"/>
                    </a:cubicBezTo>
                    <a:cubicBezTo>
                      <a:pt x="194" y="44"/>
                      <a:pt x="186" y="66"/>
                      <a:pt x="178" y="89"/>
                    </a:cubicBezTo>
                    <a:cubicBezTo>
                      <a:pt x="166" y="65"/>
                      <a:pt x="153" y="40"/>
                      <a:pt x="141" y="16"/>
                    </a:cubicBezTo>
                    <a:cubicBezTo>
                      <a:pt x="133" y="2"/>
                      <a:pt x="108" y="0"/>
                      <a:pt x="101" y="16"/>
                    </a:cubicBezTo>
                    <a:cubicBezTo>
                      <a:pt x="91" y="39"/>
                      <a:pt x="81" y="62"/>
                      <a:pt x="71" y="85"/>
                    </a:cubicBezTo>
                    <a:cubicBezTo>
                      <a:pt x="63" y="64"/>
                      <a:pt x="56" y="42"/>
                      <a:pt x="48" y="21"/>
                    </a:cubicBezTo>
                    <a:cubicBezTo>
                      <a:pt x="44" y="10"/>
                      <a:pt x="33" y="2"/>
                      <a:pt x="20" y="5"/>
                    </a:cubicBezTo>
                    <a:cubicBezTo>
                      <a:pt x="9" y="9"/>
                      <a:pt x="0" y="22"/>
                      <a:pt x="4" y="33"/>
                    </a:cubicBezTo>
                    <a:lnTo>
                      <a:pt x="47" y="1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/>
              </a:p>
            </p:txBody>
          </p:sp>
        </p:grp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150E187A-5787-495C-A2E4-73993FA73BF1}"/>
                </a:ext>
              </a:extLst>
            </p:cNvPr>
            <p:cNvSpPr/>
            <p:nvPr/>
          </p:nvSpPr>
          <p:spPr>
            <a:xfrm>
              <a:off x="12849391" y="6016359"/>
              <a:ext cx="2211211" cy="5637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Garamond" panose="02020404030301010803" pitchFamily="18" charset="0"/>
                  <a:ea typeface="Roboto Condensed" panose="02000000000000000000" pitchFamily="2" charset="0"/>
                  <a:cs typeface="Segoe UI" panose="020B0502040204020203" pitchFamily="34" charset="0"/>
                </a:rPr>
                <a:t>Project #5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10A6D810-B20C-46FD-A59B-858D6E46F889}"/>
              </a:ext>
            </a:extLst>
          </p:cNvPr>
          <p:cNvGrpSpPr/>
          <p:nvPr/>
        </p:nvGrpSpPr>
        <p:grpSpPr>
          <a:xfrm>
            <a:off x="9714850" y="3583382"/>
            <a:ext cx="1684705" cy="2461307"/>
            <a:chOff x="15455018" y="4713202"/>
            <a:chExt cx="2571725" cy="3757217"/>
          </a:xfrm>
        </p:grpSpPr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BDB6ED82-D877-4EF4-98D0-B1182967DD00}"/>
                </a:ext>
              </a:extLst>
            </p:cNvPr>
            <p:cNvSpPr/>
            <p:nvPr/>
          </p:nvSpPr>
          <p:spPr>
            <a:xfrm>
              <a:off x="15455018" y="4713202"/>
              <a:ext cx="2571725" cy="3757217"/>
            </a:xfrm>
            <a:prstGeom prst="roundRect">
              <a:avLst>
                <a:gd name="adj" fmla="val 5326"/>
              </a:avLst>
            </a:prstGeom>
            <a:solidFill>
              <a:schemeClr val="accent6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00" dirty="0"/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8B4B12D5-7DDE-4107-A3CD-1BABF0AABEEC}"/>
                </a:ext>
              </a:extLst>
            </p:cNvPr>
            <p:cNvGrpSpPr/>
            <p:nvPr/>
          </p:nvGrpSpPr>
          <p:grpSpPr>
            <a:xfrm>
              <a:off x="16365601" y="5184534"/>
              <a:ext cx="750558" cy="638554"/>
              <a:chOff x="7804150" y="4003676"/>
              <a:chExt cx="2670175" cy="2271713"/>
            </a:xfrm>
            <a:solidFill>
              <a:schemeClr val="bg1"/>
            </a:solidFill>
          </p:grpSpPr>
          <p:sp>
            <p:nvSpPr>
              <p:cNvPr id="15" name="Freeform 231">
                <a:extLst>
                  <a:ext uri="{FF2B5EF4-FFF2-40B4-BE49-F238E27FC236}">
                    <a16:creationId xmlns:a16="http://schemas.microsoft.com/office/drawing/2014/main" id="{98F659E3-CD46-458E-BA68-6A1BBBA49BB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158163" y="5548313"/>
                <a:ext cx="1962150" cy="393700"/>
              </a:xfrm>
              <a:custGeom>
                <a:avLst/>
                <a:gdLst>
                  <a:gd name="T0" fmla="*/ 739 w 792"/>
                  <a:gd name="T1" fmla="*/ 0 h 159"/>
                  <a:gd name="T2" fmla="*/ 53 w 792"/>
                  <a:gd name="T3" fmla="*/ 0 h 159"/>
                  <a:gd name="T4" fmla="*/ 0 w 792"/>
                  <a:gd name="T5" fmla="*/ 53 h 159"/>
                  <a:gd name="T6" fmla="*/ 0 w 792"/>
                  <a:gd name="T7" fmla="*/ 106 h 159"/>
                  <a:gd name="T8" fmla="*/ 53 w 792"/>
                  <a:gd name="T9" fmla="*/ 159 h 159"/>
                  <a:gd name="T10" fmla="*/ 739 w 792"/>
                  <a:gd name="T11" fmla="*/ 159 h 159"/>
                  <a:gd name="T12" fmla="*/ 792 w 792"/>
                  <a:gd name="T13" fmla="*/ 106 h 159"/>
                  <a:gd name="T14" fmla="*/ 792 w 792"/>
                  <a:gd name="T15" fmla="*/ 53 h 159"/>
                  <a:gd name="T16" fmla="*/ 739 w 792"/>
                  <a:gd name="T17" fmla="*/ 0 h 159"/>
                  <a:gd name="T18" fmla="*/ 745 w 792"/>
                  <a:gd name="T19" fmla="*/ 106 h 159"/>
                  <a:gd name="T20" fmla="*/ 739 w 792"/>
                  <a:gd name="T21" fmla="*/ 112 h 159"/>
                  <a:gd name="T22" fmla="*/ 53 w 792"/>
                  <a:gd name="T23" fmla="*/ 112 h 159"/>
                  <a:gd name="T24" fmla="*/ 47 w 792"/>
                  <a:gd name="T25" fmla="*/ 106 h 159"/>
                  <a:gd name="T26" fmla="*/ 47 w 792"/>
                  <a:gd name="T27" fmla="*/ 53 h 159"/>
                  <a:gd name="T28" fmla="*/ 53 w 792"/>
                  <a:gd name="T29" fmla="*/ 47 h 159"/>
                  <a:gd name="T30" fmla="*/ 739 w 792"/>
                  <a:gd name="T31" fmla="*/ 47 h 159"/>
                  <a:gd name="T32" fmla="*/ 745 w 792"/>
                  <a:gd name="T33" fmla="*/ 53 h 159"/>
                  <a:gd name="T34" fmla="*/ 745 w 792"/>
                  <a:gd name="T35" fmla="*/ 106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92" h="159">
                    <a:moveTo>
                      <a:pt x="739" y="0"/>
                    </a:moveTo>
                    <a:cubicBezTo>
                      <a:pt x="53" y="0"/>
                      <a:pt x="53" y="0"/>
                      <a:pt x="53" y="0"/>
                    </a:cubicBezTo>
                    <a:cubicBezTo>
                      <a:pt x="24" y="0"/>
                      <a:pt x="0" y="24"/>
                      <a:pt x="0" y="53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135"/>
                      <a:pt x="24" y="159"/>
                      <a:pt x="53" y="159"/>
                    </a:cubicBezTo>
                    <a:cubicBezTo>
                      <a:pt x="739" y="159"/>
                      <a:pt x="739" y="159"/>
                      <a:pt x="739" y="159"/>
                    </a:cubicBezTo>
                    <a:cubicBezTo>
                      <a:pt x="768" y="159"/>
                      <a:pt x="792" y="135"/>
                      <a:pt x="792" y="106"/>
                    </a:cubicBezTo>
                    <a:cubicBezTo>
                      <a:pt x="792" y="53"/>
                      <a:pt x="792" y="53"/>
                      <a:pt x="792" y="53"/>
                    </a:cubicBezTo>
                    <a:cubicBezTo>
                      <a:pt x="792" y="24"/>
                      <a:pt x="768" y="0"/>
                      <a:pt x="739" y="0"/>
                    </a:cubicBezTo>
                    <a:close/>
                    <a:moveTo>
                      <a:pt x="745" y="106"/>
                    </a:moveTo>
                    <a:cubicBezTo>
                      <a:pt x="745" y="109"/>
                      <a:pt x="743" y="112"/>
                      <a:pt x="739" y="112"/>
                    </a:cubicBezTo>
                    <a:cubicBezTo>
                      <a:pt x="53" y="112"/>
                      <a:pt x="53" y="112"/>
                      <a:pt x="53" y="112"/>
                    </a:cubicBezTo>
                    <a:cubicBezTo>
                      <a:pt x="49" y="112"/>
                      <a:pt x="47" y="109"/>
                      <a:pt x="47" y="106"/>
                    </a:cubicBezTo>
                    <a:cubicBezTo>
                      <a:pt x="47" y="53"/>
                      <a:pt x="47" y="53"/>
                      <a:pt x="47" y="53"/>
                    </a:cubicBezTo>
                    <a:cubicBezTo>
                      <a:pt x="47" y="50"/>
                      <a:pt x="49" y="47"/>
                      <a:pt x="53" y="47"/>
                    </a:cubicBezTo>
                    <a:cubicBezTo>
                      <a:pt x="739" y="47"/>
                      <a:pt x="739" y="47"/>
                      <a:pt x="739" y="47"/>
                    </a:cubicBezTo>
                    <a:cubicBezTo>
                      <a:pt x="743" y="47"/>
                      <a:pt x="745" y="50"/>
                      <a:pt x="745" y="53"/>
                    </a:cubicBezTo>
                    <a:lnTo>
                      <a:pt x="745" y="1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/>
              </a:p>
            </p:txBody>
          </p:sp>
          <p:sp>
            <p:nvSpPr>
              <p:cNvPr id="16" name="Freeform 232">
                <a:extLst>
                  <a:ext uri="{FF2B5EF4-FFF2-40B4-BE49-F238E27FC236}">
                    <a16:creationId xmlns:a16="http://schemas.microsoft.com/office/drawing/2014/main" id="{A44773AA-C9E0-45FD-A9EC-9E68DED5885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158163" y="4999038"/>
                <a:ext cx="1962150" cy="393700"/>
              </a:xfrm>
              <a:custGeom>
                <a:avLst/>
                <a:gdLst>
                  <a:gd name="T0" fmla="*/ 739 w 792"/>
                  <a:gd name="T1" fmla="*/ 0 h 159"/>
                  <a:gd name="T2" fmla="*/ 53 w 792"/>
                  <a:gd name="T3" fmla="*/ 0 h 159"/>
                  <a:gd name="T4" fmla="*/ 0 w 792"/>
                  <a:gd name="T5" fmla="*/ 53 h 159"/>
                  <a:gd name="T6" fmla="*/ 0 w 792"/>
                  <a:gd name="T7" fmla="*/ 106 h 159"/>
                  <a:gd name="T8" fmla="*/ 53 w 792"/>
                  <a:gd name="T9" fmla="*/ 159 h 159"/>
                  <a:gd name="T10" fmla="*/ 739 w 792"/>
                  <a:gd name="T11" fmla="*/ 159 h 159"/>
                  <a:gd name="T12" fmla="*/ 792 w 792"/>
                  <a:gd name="T13" fmla="*/ 106 h 159"/>
                  <a:gd name="T14" fmla="*/ 792 w 792"/>
                  <a:gd name="T15" fmla="*/ 53 h 159"/>
                  <a:gd name="T16" fmla="*/ 739 w 792"/>
                  <a:gd name="T17" fmla="*/ 0 h 159"/>
                  <a:gd name="T18" fmla="*/ 745 w 792"/>
                  <a:gd name="T19" fmla="*/ 106 h 159"/>
                  <a:gd name="T20" fmla="*/ 739 w 792"/>
                  <a:gd name="T21" fmla="*/ 112 h 159"/>
                  <a:gd name="T22" fmla="*/ 53 w 792"/>
                  <a:gd name="T23" fmla="*/ 112 h 159"/>
                  <a:gd name="T24" fmla="*/ 47 w 792"/>
                  <a:gd name="T25" fmla="*/ 106 h 159"/>
                  <a:gd name="T26" fmla="*/ 47 w 792"/>
                  <a:gd name="T27" fmla="*/ 53 h 159"/>
                  <a:gd name="T28" fmla="*/ 53 w 792"/>
                  <a:gd name="T29" fmla="*/ 47 h 159"/>
                  <a:gd name="T30" fmla="*/ 739 w 792"/>
                  <a:gd name="T31" fmla="*/ 47 h 159"/>
                  <a:gd name="T32" fmla="*/ 745 w 792"/>
                  <a:gd name="T33" fmla="*/ 53 h 159"/>
                  <a:gd name="T34" fmla="*/ 745 w 792"/>
                  <a:gd name="T35" fmla="*/ 106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92" h="159">
                    <a:moveTo>
                      <a:pt x="739" y="0"/>
                    </a:moveTo>
                    <a:cubicBezTo>
                      <a:pt x="53" y="0"/>
                      <a:pt x="53" y="0"/>
                      <a:pt x="53" y="0"/>
                    </a:cubicBezTo>
                    <a:cubicBezTo>
                      <a:pt x="24" y="0"/>
                      <a:pt x="0" y="24"/>
                      <a:pt x="0" y="53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135"/>
                      <a:pt x="24" y="159"/>
                      <a:pt x="53" y="159"/>
                    </a:cubicBezTo>
                    <a:cubicBezTo>
                      <a:pt x="739" y="159"/>
                      <a:pt x="739" y="159"/>
                      <a:pt x="739" y="159"/>
                    </a:cubicBezTo>
                    <a:cubicBezTo>
                      <a:pt x="768" y="159"/>
                      <a:pt x="792" y="135"/>
                      <a:pt x="792" y="106"/>
                    </a:cubicBezTo>
                    <a:cubicBezTo>
                      <a:pt x="792" y="53"/>
                      <a:pt x="792" y="53"/>
                      <a:pt x="792" y="53"/>
                    </a:cubicBezTo>
                    <a:cubicBezTo>
                      <a:pt x="792" y="24"/>
                      <a:pt x="768" y="0"/>
                      <a:pt x="739" y="0"/>
                    </a:cubicBezTo>
                    <a:close/>
                    <a:moveTo>
                      <a:pt x="745" y="106"/>
                    </a:moveTo>
                    <a:cubicBezTo>
                      <a:pt x="745" y="109"/>
                      <a:pt x="743" y="112"/>
                      <a:pt x="739" y="112"/>
                    </a:cubicBezTo>
                    <a:cubicBezTo>
                      <a:pt x="53" y="112"/>
                      <a:pt x="53" y="112"/>
                      <a:pt x="53" y="112"/>
                    </a:cubicBezTo>
                    <a:cubicBezTo>
                      <a:pt x="49" y="112"/>
                      <a:pt x="47" y="109"/>
                      <a:pt x="47" y="106"/>
                    </a:cubicBezTo>
                    <a:cubicBezTo>
                      <a:pt x="47" y="53"/>
                      <a:pt x="47" y="53"/>
                      <a:pt x="47" y="53"/>
                    </a:cubicBezTo>
                    <a:cubicBezTo>
                      <a:pt x="47" y="50"/>
                      <a:pt x="49" y="47"/>
                      <a:pt x="53" y="47"/>
                    </a:cubicBezTo>
                    <a:cubicBezTo>
                      <a:pt x="739" y="47"/>
                      <a:pt x="739" y="47"/>
                      <a:pt x="739" y="47"/>
                    </a:cubicBezTo>
                    <a:cubicBezTo>
                      <a:pt x="743" y="47"/>
                      <a:pt x="745" y="50"/>
                      <a:pt x="745" y="53"/>
                    </a:cubicBezTo>
                    <a:lnTo>
                      <a:pt x="745" y="1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/>
              </a:p>
            </p:txBody>
          </p:sp>
          <p:sp>
            <p:nvSpPr>
              <p:cNvPr id="17" name="Freeform 233">
                <a:extLst>
                  <a:ext uri="{FF2B5EF4-FFF2-40B4-BE49-F238E27FC236}">
                    <a16:creationId xmlns:a16="http://schemas.microsoft.com/office/drawing/2014/main" id="{BF807F15-3572-4BFE-9D4B-EF5A938CA34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804150" y="4003676"/>
                <a:ext cx="2670175" cy="2271713"/>
              </a:xfrm>
              <a:custGeom>
                <a:avLst/>
                <a:gdLst>
                  <a:gd name="T0" fmla="*/ 98 w 1078"/>
                  <a:gd name="T1" fmla="*/ 4 h 918"/>
                  <a:gd name="T2" fmla="*/ 6 w 1078"/>
                  <a:gd name="T3" fmla="*/ 98 h 918"/>
                  <a:gd name="T4" fmla="*/ 21 w 1078"/>
                  <a:gd name="T5" fmla="*/ 903 h 918"/>
                  <a:gd name="T6" fmla="*/ 1025 w 1078"/>
                  <a:gd name="T7" fmla="*/ 918 h 918"/>
                  <a:gd name="T8" fmla="*/ 1078 w 1078"/>
                  <a:gd name="T9" fmla="*/ 866 h 918"/>
                  <a:gd name="T10" fmla="*/ 1025 w 1078"/>
                  <a:gd name="T11" fmla="*/ 4 h 918"/>
                  <a:gd name="T12" fmla="*/ 856 w 1078"/>
                  <a:gd name="T13" fmla="*/ 53 h 918"/>
                  <a:gd name="T14" fmla="*/ 974 w 1078"/>
                  <a:gd name="T15" fmla="*/ 144 h 918"/>
                  <a:gd name="T16" fmla="*/ 862 w 1078"/>
                  <a:gd name="T17" fmla="*/ 232 h 918"/>
                  <a:gd name="T18" fmla="*/ 840 w 1078"/>
                  <a:gd name="T19" fmla="*/ 199 h 918"/>
                  <a:gd name="T20" fmla="*/ 889 w 1078"/>
                  <a:gd name="T21" fmla="*/ 145 h 918"/>
                  <a:gd name="T22" fmla="*/ 791 w 1078"/>
                  <a:gd name="T23" fmla="*/ 51 h 918"/>
                  <a:gd name="T24" fmla="*/ 719 w 1078"/>
                  <a:gd name="T25" fmla="*/ 51 h 918"/>
                  <a:gd name="T26" fmla="*/ 718 w 1078"/>
                  <a:gd name="T27" fmla="*/ 54 h 918"/>
                  <a:gd name="T28" fmla="*/ 811 w 1078"/>
                  <a:gd name="T29" fmla="*/ 163 h 918"/>
                  <a:gd name="T30" fmla="*/ 624 w 1078"/>
                  <a:gd name="T31" fmla="*/ 232 h 918"/>
                  <a:gd name="T32" fmla="*/ 691 w 1078"/>
                  <a:gd name="T33" fmla="*/ 179 h 918"/>
                  <a:gd name="T34" fmla="*/ 691 w 1078"/>
                  <a:gd name="T35" fmla="*/ 109 h 918"/>
                  <a:gd name="T36" fmla="*/ 719 w 1078"/>
                  <a:gd name="T37" fmla="*/ 51 h 918"/>
                  <a:gd name="T38" fmla="*/ 542 w 1078"/>
                  <a:gd name="T39" fmla="*/ 53 h 918"/>
                  <a:gd name="T40" fmla="*/ 660 w 1078"/>
                  <a:gd name="T41" fmla="*/ 144 h 918"/>
                  <a:gd name="T42" fmla="*/ 548 w 1078"/>
                  <a:gd name="T43" fmla="*/ 232 h 918"/>
                  <a:gd name="T44" fmla="*/ 526 w 1078"/>
                  <a:gd name="T45" fmla="*/ 199 h 918"/>
                  <a:gd name="T46" fmla="*/ 575 w 1078"/>
                  <a:gd name="T47" fmla="*/ 145 h 918"/>
                  <a:gd name="T48" fmla="*/ 477 w 1078"/>
                  <a:gd name="T49" fmla="*/ 51 h 918"/>
                  <a:gd name="T50" fmla="*/ 405 w 1078"/>
                  <a:gd name="T51" fmla="*/ 51 h 918"/>
                  <a:gd name="T52" fmla="*/ 404 w 1078"/>
                  <a:gd name="T53" fmla="*/ 54 h 918"/>
                  <a:gd name="T54" fmla="*/ 497 w 1078"/>
                  <a:gd name="T55" fmla="*/ 163 h 918"/>
                  <a:gd name="T56" fmla="*/ 308 w 1078"/>
                  <a:gd name="T57" fmla="*/ 232 h 918"/>
                  <a:gd name="T58" fmla="*/ 375 w 1078"/>
                  <a:gd name="T59" fmla="*/ 179 h 918"/>
                  <a:gd name="T60" fmla="*/ 375 w 1078"/>
                  <a:gd name="T61" fmla="*/ 109 h 918"/>
                  <a:gd name="T62" fmla="*/ 405 w 1078"/>
                  <a:gd name="T63" fmla="*/ 51 h 918"/>
                  <a:gd name="T64" fmla="*/ 226 w 1078"/>
                  <a:gd name="T65" fmla="*/ 53 h 918"/>
                  <a:gd name="T66" fmla="*/ 344 w 1078"/>
                  <a:gd name="T67" fmla="*/ 144 h 918"/>
                  <a:gd name="T68" fmla="*/ 232 w 1078"/>
                  <a:gd name="T69" fmla="*/ 232 h 918"/>
                  <a:gd name="T70" fmla="*/ 208 w 1078"/>
                  <a:gd name="T71" fmla="*/ 199 h 918"/>
                  <a:gd name="T72" fmla="*/ 257 w 1078"/>
                  <a:gd name="T73" fmla="*/ 145 h 918"/>
                  <a:gd name="T74" fmla="*/ 159 w 1078"/>
                  <a:gd name="T75" fmla="*/ 51 h 918"/>
                  <a:gd name="T76" fmla="*/ 53 w 1078"/>
                  <a:gd name="T77" fmla="*/ 54 h 918"/>
                  <a:gd name="T78" fmla="*/ 58 w 1078"/>
                  <a:gd name="T79" fmla="*/ 51 h 918"/>
                  <a:gd name="T80" fmla="*/ 85 w 1078"/>
                  <a:gd name="T81" fmla="*/ 53 h 918"/>
                  <a:gd name="T82" fmla="*/ 203 w 1078"/>
                  <a:gd name="T83" fmla="*/ 144 h 918"/>
                  <a:gd name="T84" fmla="*/ 91 w 1078"/>
                  <a:gd name="T85" fmla="*/ 232 h 918"/>
                  <a:gd name="T86" fmla="*/ 53 w 1078"/>
                  <a:gd name="T87" fmla="*/ 56 h 918"/>
                  <a:gd name="T88" fmla="*/ 53 w 1078"/>
                  <a:gd name="T89" fmla="*/ 55 h 918"/>
                  <a:gd name="T90" fmla="*/ 1031 w 1078"/>
                  <a:gd name="T91" fmla="*/ 867 h 918"/>
                  <a:gd name="T92" fmla="*/ 1029 w 1078"/>
                  <a:gd name="T93" fmla="*/ 870 h 918"/>
                  <a:gd name="T94" fmla="*/ 1026 w 1078"/>
                  <a:gd name="T95" fmla="*/ 872 h 918"/>
                  <a:gd name="T96" fmla="*/ 1024 w 1078"/>
                  <a:gd name="T97" fmla="*/ 872 h 918"/>
                  <a:gd name="T98" fmla="*/ 58 w 1078"/>
                  <a:gd name="T99" fmla="*/ 872 h 918"/>
                  <a:gd name="T100" fmla="*/ 54 w 1078"/>
                  <a:gd name="T101" fmla="*/ 870 h 918"/>
                  <a:gd name="T102" fmla="*/ 52 w 1078"/>
                  <a:gd name="T103" fmla="*/ 867 h 918"/>
                  <a:gd name="T104" fmla="*/ 53 w 1078"/>
                  <a:gd name="T105" fmla="*/ 278 h 918"/>
                  <a:gd name="T106" fmla="*/ 1031 w 1078"/>
                  <a:gd name="T107" fmla="*/ 865 h 918"/>
                  <a:gd name="T108" fmla="*/ 1031 w 1078"/>
                  <a:gd name="T109" fmla="*/ 867 h 918"/>
                  <a:gd name="T110" fmla="*/ 1031 w 1078"/>
                  <a:gd name="T111" fmla="*/ 232 h 918"/>
                  <a:gd name="T112" fmla="*/ 979 w 1078"/>
                  <a:gd name="T113" fmla="*/ 199 h 918"/>
                  <a:gd name="T114" fmla="*/ 1027 w 1078"/>
                  <a:gd name="T115" fmla="*/ 145 h 918"/>
                  <a:gd name="T116" fmla="*/ 929 w 1078"/>
                  <a:gd name="T117" fmla="*/ 51 h 918"/>
                  <a:gd name="T118" fmla="*/ 1026 w 1078"/>
                  <a:gd name="T119" fmla="*/ 50 h 918"/>
                  <a:gd name="T120" fmla="*/ 1031 w 1078"/>
                  <a:gd name="T121" fmla="*/ 57 h 9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78" h="918">
                    <a:moveTo>
                      <a:pt x="1025" y="4"/>
                    </a:moveTo>
                    <a:cubicBezTo>
                      <a:pt x="98" y="4"/>
                      <a:pt x="98" y="4"/>
                      <a:pt x="98" y="4"/>
                    </a:cubicBezTo>
                    <a:cubicBezTo>
                      <a:pt x="77" y="4"/>
                      <a:pt x="49" y="0"/>
                      <a:pt x="30" y="12"/>
                    </a:cubicBezTo>
                    <a:cubicBezTo>
                      <a:pt x="0" y="31"/>
                      <a:pt x="6" y="68"/>
                      <a:pt x="6" y="98"/>
                    </a:cubicBezTo>
                    <a:cubicBezTo>
                      <a:pt x="6" y="857"/>
                      <a:pt x="6" y="857"/>
                      <a:pt x="6" y="857"/>
                    </a:cubicBezTo>
                    <a:cubicBezTo>
                      <a:pt x="6" y="874"/>
                      <a:pt x="9" y="890"/>
                      <a:pt x="21" y="903"/>
                    </a:cubicBezTo>
                    <a:cubicBezTo>
                      <a:pt x="33" y="916"/>
                      <a:pt x="50" y="918"/>
                      <a:pt x="66" y="918"/>
                    </a:cubicBezTo>
                    <a:cubicBezTo>
                      <a:pt x="1025" y="918"/>
                      <a:pt x="1025" y="918"/>
                      <a:pt x="1025" y="918"/>
                    </a:cubicBezTo>
                    <a:cubicBezTo>
                      <a:pt x="1053" y="918"/>
                      <a:pt x="1074" y="897"/>
                      <a:pt x="1077" y="870"/>
                    </a:cubicBezTo>
                    <a:cubicBezTo>
                      <a:pt x="1077" y="869"/>
                      <a:pt x="1078" y="867"/>
                      <a:pt x="1078" y="866"/>
                    </a:cubicBezTo>
                    <a:cubicBezTo>
                      <a:pt x="1078" y="60"/>
                      <a:pt x="1078" y="60"/>
                      <a:pt x="1078" y="60"/>
                    </a:cubicBezTo>
                    <a:cubicBezTo>
                      <a:pt x="1078" y="30"/>
                      <a:pt x="1056" y="4"/>
                      <a:pt x="1025" y="4"/>
                    </a:cubicBezTo>
                    <a:close/>
                    <a:moveTo>
                      <a:pt x="857" y="51"/>
                    </a:moveTo>
                    <a:cubicBezTo>
                      <a:pt x="856" y="53"/>
                      <a:pt x="856" y="53"/>
                      <a:pt x="856" y="53"/>
                    </a:cubicBezTo>
                    <a:cubicBezTo>
                      <a:pt x="857" y="54"/>
                      <a:pt x="857" y="54"/>
                      <a:pt x="857" y="54"/>
                    </a:cubicBezTo>
                    <a:cubicBezTo>
                      <a:pt x="917" y="100"/>
                      <a:pt x="960" y="134"/>
                      <a:pt x="974" y="144"/>
                    </a:cubicBezTo>
                    <a:cubicBezTo>
                      <a:pt x="968" y="148"/>
                      <a:pt x="960" y="155"/>
                      <a:pt x="950" y="163"/>
                    </a:cubicBezTo>
                    <a:cubicBezTo>
                      <a:pt x="921" y="185"/>
                      <a:pt x="879" y="218"/>
                      <a:pt x="862" y="232"/>
                    </a:cubicBezTo>
                    <a:cubicBezTo>
                      <a:pt x="799" y="232"/>
                      <a:pt x="799" y="232"/>
                      <a:pt x="799" y="232"/>
                    </a:cubicBezTo>
                    <a:cubicBezTo>
                      <a:pt x="813" y="221"/>
                      <a:pt x="828" y="209"/>
                      <a:pt x="840" y="199"/>
                    </a:cubicBezTo>
                    <a:cubicBezTo>
                      <a:pt x="852" y="190"/>
                      <a:pt x="862" y="182"/>
                      <a:pt x="867" y="179"/>
                    </a:cubicBezTo>
                    <a:cubicBezTo>
                      <a:pt x="874" y="173"/>
                      <a:pt x="888" y="162"/>
                      <a:pt x="889" y="145"/>
                    </a:cubicBezTo>
                    <a:cubicBezTo>
                      <a:pt x="889" y="127"/>
                      <a:pt x="875" y="116"/>
                      <a:pt x="867" y="109"/>
                    </a:cubicBezTo>
                    <a:cubicBezTo>
                      <a:pt x="857" y="101"/>
                      <a:pt x="822" y="75"/>
                      <a:pt x="791" y="51"/>
                    </a:cubicBezTo>
                    <a:lnTo>
                      <a:pt x="857" y="51"/>
                    </a:lnTo>
                    <a:close/>
                    <a:moveTo>
                      <a:pt x="719" y="51"/>
                    </a:moveTo>
                    <a:cubicBezTo>
                      <a:pt x="717" y="53"/>
                      <a:pt x="717" y="53"/>
                      <a:pt x="717" y="53"/>
                    </a:cubicBezTo>
                    <a:cubicBezTo>
                      <a:pt x="718" y="54"/>
                      <a:pt x="718" y="54"/>
                      <a:pt x="718" y="54"/>
                    </a:cubicBezTo>
                    <a:cubicBezTo>
                      <a:pt x="779" y="100"/>
                      <a:pt x="822" y="134"/>
                      <a:pt x="835" y="144"/>
                    </a:cubicBezTo>
                    <a:cubicBezTo>
                      <a:pt x="830" y="148"/>
                      <a:pt x="821" y="155"/>
                      <a:pt x="811" y="163"/>
                    </a:cubicBezTo>
                    <a:cubicBezTo>
                      <a:pt x="782" y="185"/>
                      <a:pt x="741" y="218"/>
                      <a:pt x="723" y="232"/>
                    </a:cubicBezTo>
                    <a:cubicBezTo>
                      <a:pt x="624" y="232"/>
                      <a:pt x="624" y="232"/>
                      <a:pt x="624" y="232"/>
                    </a:cubicBezTo>
                    <a:cubicBezTo>
                      <a:pt x="638" y="221"/>
                      <a:pt x="652" y="209"/>
                      <a:pt x="665" y="199"/>
                    </a:cubicBezTo>
                    <a:cubicBezTo>
                      <a:pt x="677" y="190"/>
                      <a:pt x="687" y="182"/>
                      <a:pt x="691" y="179"/>
                    </a:cubicBezTo>
                    <a:cubicBezTo>
                      <a:pt x="699" y="173"/>
                      <a:pt x="713" y="162"/>
                      <a:pt x="713" y="145"/>
                    </a:cubicBezTo>
                    <a:cubicBezTo>
                      <a:pt x="713" y="127"/>
                      <a:pt x="699" y="116"/>
                      <a:pt x="691" y="109"/>
                    </a:cubicBezTo>
                    <a:cubicBezTo>
                      <a:pt x="681" y="101"/>
                      <a:pt x="647" y="75"/>
                      <a:pt x="616" y="51"/>
                    </a:cubicBezTo>
                    <a:lnTo>
                      <a:pt x="719" y="51"/>
                    </a:lnTo>
                    <a:close/>
                    <a:moveTo>
                      <a:pt x="543" y="51"/>
                    </a:moveTo>
                    <a:cubicBezTo>
                      <a:pt x="542" y="53"/>
                      <a:pt x="542" y="53"/>
                      <a:pt x="542" y="53"/>
                    </a:cubicBezTo>
                    <a:cubicBezTo>
                      <a:pt x="543" y="54"/>
                      <a:pt x="543" y="54"/>
                      <a:pt x="543" y="54"/>
                    </a:cubicBezTo>
                    <a:cubicBezTo>
                      <a:pt x="603" y="100"/>
                      <a:pt x="646" y="134"/>
                      <a:pt x="660" y="144"/>
                    </a:cubicBezTo>
                    <a:cubicBezTo>
                      <a:pt x="654" y="148"/>
                      <a:pt x="646" y="155"/>
                      <a:pt x="636" y="163"/>
                    </a:cubicBezTo>
                    <a:cubicBezTo>
                      <a:pt x="607" y="185"/>
                      <a:pt x="565" y="218"/>
                      <a:pt x="548" y="232"/>
                    </a:cubicBezTo>
                    <a:cubicBezTo>
                      <a:pt x="485" y="232"/>
                      <a:pt x="485" y="232"/>
                      <a:pt x="485" y="232"/>
                    </a:cubicBezTo>
                    <a:cubicBezTo>
                      <a:pt x="499" y="221"/>
                      <a:pt x="514" y="209"/>
                      <a:pt x="526" y="199"/>
                    </a:cubicBezTo>
                    <a:cubicBezTo>
                      <a:pt x="538" y="190"/>
                      <a:pt x="548" y="182"/>
                      <a:pt x="553" y="179"/>
                    </a:cubicBezTo>
                    <a:cubicBezTo>
                      <a:pt x="560" y="173"/>
                      <a:pt x="574" y="162"/>
                      <a:pt x="575" y="145"/>
                    </a:cubicBezTo>
                    <a:cubicBezTo>
                      <a:pt x="575" y="127"/>
                      <a:pt x="561" y="116"/>
                      <a:pt x="553" y="109"/>
                    </a:cubicBezTo>
                    <a:cubicBezTo>
                      <a:pt x="543" y="101"/>
                      <a:pt x="508" y="75"/>
                      <a:pt x="477" y="51"/>
                    </a:cubicBezTo>
                    <a:lnTo>
                      <a:pt x="543" y="51"/>
                    </a:lnTo>
                    <a:close/>
                    <a:moveTo>
                      <a:pt x="405" y="51"/>
                    </a:moveTo>
                    <a:cubicBezTo>
                      <a:pt x="403" y="53"/>
                      <a:pt x="403" y="53"/>
                      <a:pt x="403" y="53"/>
                    </a:cubicBezTo>
                    <a:cubicBezTo>
                      <a:pt x="404" y="54"/>
                      <a:pt x="404" y="54"/>
                      <a:pt x="404" y="54"/>
                    </a:cubicBezTo>
                    <a:cubicBezTo>
                      <a:pt x="465" y="100"/>
                      <a:pt x="508" y="134"/>
                      <a:pt x="521" y="144"/>
                    </a:cubicBezTo>
                    <a:cubicBezTo>
                      <a:pt x="516" y="148"/>
                      <a:pt x="507" y="155"/>
                      <a:pt x="497" y="163"/>
                    </a:cubicBezTo>
                    <a:cubicBezTo>
                      <a:pt x="469" y="185"/>
                      <a:pt x="427" y="218"/>
                      <a:pt x="409" y="232"/>
                    </a:cubicBezTo>
                    <a:cubicBezTo>
                      <a:pt x="308" y="232"/>
                      <a:pt x="308" y="232"/>
                      <a:pt x="308" y="232"/>
                    </a:cubicBezTo>
                    <a:cubicBezTo>
                      <a:pt x="322" y="221"/>
                      <a:pt x="337" y="209"/>
                      <a:pt x="349" y="199"/>
                    </a:cubicBezTo>
                    <a:cubicBezTo>
                      <a:pt x="361" y="190"/>
                      <a:pt x="371" y="182"/>
                      <a:pt x="375" y="179"/>
                    </a:cubicBezTo>
                    <a:cubicBezTo>
                      <a:pt x="383" y="173"/>
                      <a:pt x="397" y="162"/>
                      <a:pt x="397" y="145"/>
                    </a:cubicBezTo>
                    <a:cubicBezTo>
                      <a:pt x="397" y="127"/>
                      <a:pt x="383" y="116"/>
                      <a:pt x="375" y="109"/>
                    </a:cubicBezTo>
                    <a:cubicBezTo>
                      <a:pt x="365" y="101"/>
                      <a:pt x="331" y="75"/>
                      <a:pt x="300" y="51"/>
                    </a:cubicBezTo>
                    <a:lnTo>
                      <a:pt x="405" y="51"/>
                    </a:lnTo>
                    <a:close/>
                    <a:moveTo>
                      <a:pt x="228" y="51"/>
                    </a:moveTo>
                    <a:cubicBezTo>
                      <a:pt x="226" y="53"/>
                      <a:pt x="226" y="53"/>
                      <a:pt x="226" y="53"/>
                    </a:cubicBezTo>
                    <a:cubicBezTo>
                      <a:pt x="227" y="54"/>
                      <a:pt x="227" y="54"/>
                      <a:pt x="227" y="54"/>
                    </a:cubicBezTo>
                    <a:cubicBezTo>
                      <a:pt x="288" y="100"/>
                      <a:pt x="331" y="134"/>
                      <a:pt x="344" y="144"/>
                    </a:cubicBezTo>
                    <a:cubicBezTo>
                      <a:pt x="338" y="148"/>
                      <a:pt x="330" y="155"/>
                      <a:pt x="320" y="163"/>
                    </a:cubicBezTo>
                    <a:cubicBezTo>
                      <a:pt x="291" y="185"/>
                      <a:pt x="249" y="218"/>
                      <a:pt x="232" y="232"/>
                    </a:cubicBezTo>
                    <a:cubicBezTo>
                      <a:pt x="167" y="232"/>
                      <a:pt x="167" y="232"/>
                      <a:pt x="167" y="232"/>
                    </a:cubicBezTo>
                    <a:cubicBezTo>
                      <a:pt x="181" y="221"/>
                      <a:pt x="196" y="209"/>
                      <a:pt x="208" y="199"/>
                    </a:cubicBezTo>
                    <a:cubicBezTo>
                      <a:pt x="221" y="190"/>
                      <a:pt x="230" y="182"/>
                      <a:pt x="235" y="179"/>
                    </a:cubicBezTo>
                    <a:cubicBezTo>
                      <a:pt x="242" y="173"/>
                      <a:pt x="256" y="162"/>
                      <a:pt x="257" y="145"/>
                    </a:cubicBezTo>
                    <a:cubicBezTo>
                      <a:pt x="257" y="127"/>
                      <a:pt x="243" y="116"/>
                      <a:pt x="235" y="109"/>
                    </a:cubicBezTo>
                    <a:cubicBezTo>
                      <a:pt x="225" y="101"/>
                      <a:pt x="191" y="75"/>
                      <a:pt x="159" y="51"/>
                    </a:cubicBezTo>
                    <a:lnTo>
                      <a:pt x="228" y="51"/>
                    </a:lnTo>
                    <a:close/>
                    <a:moveTo>
                      <a:pt x="53" y="54"/>
                    </a:moveTo>
                    <a:cubicBezTo>
                      <a:pt x="55" y="51"/>
                      <a:pt x="55" y="52"/>
                      <a:pt x="58" y="50"/>
                    </a:cubicBezTo>
                    <a:cubicBezTo>
                      <a:pt x="55" y="52"/>
                      <a:pt x="62" y="51"/>
                      <a:pt x="58" y="51"/>
                    </a:cubicBezTo>
                    <a:cubicBezTo>
                      <a:pt x="87" y="51"/>
                      <a:pt x="87" y="51"/>
                      <a:pt x="87" y="51"/>
                    </a:cubicBezTo>
                    <a:cubicBezTo>
                      <a:pt x="85" y="53"/>
                      <a:pt x="85" y="53"/>
                      <a:pt x="85" y="53"/>
                    </a:cubicBezTo>
                    <a:cubicBezTo>
                      <a:pt x="86" y="54"/>
                      <a:pt x="86" y="54"/>
                      <a:pt x="86" y="54"/>
                    </a:cubicBezTo>
                    <a:cubicBezTo>
                      <a:pt x="147" y="100"/>
                      <a:pt x="190" y="134"/>
                      <a:pt x="203" y="144"/>
                    </a:cubicBezTo>
                    <a:cubicBezTo>
                      <a:pt x="198" y="148"/>
                      <a:pt x="190" y="155"/>
                      <a:pt x="180" y="163"/>
                    </a:cubicBezTo>
                    <a:cubicBezTo>
                      <a:pt x="151" y="185"/>
                      <a:pt x="109" y="218"/>
                      <a:pt x="91" y="232"/>
                    </a:cubicBezTo>
                    <a:cubicBezTo>
                      <a:pt x="53" y="232"/>
                      <a:pt x="53" y="232"/>
                      <a:pt x="53" y="232"/>
                    </a:cubicBezTo>
                    <a:cubicBezTo>
                      <a:pt x="53" y="56"/>
                      <a:pt x="53" y="56"/>
                      <a:pt x="53" y="56"/>
                    </a:cubicBezTo>
                    <a:cubicBezTo>
                      <a:pt x="53" y="56"/>
                      <a:pt x="52" y="57"/>
                      <a:pt x="52" y="58"/>
                    </a:cubicBezTo>
                    <a:cubicBezTo>
                      <a:pt x="52" y="57"/>
                      <a:pt x="53" y="56"/>
                      <a:pt x="53" y="55"/>
                    </a:cubicBezTo>
                    <a:cubicBezTo>
                      <a:pt x="52" y="58"/>
                      <a:pt x="55" y="52"/>
                      <a:pt x="53" y="54"/>
                    </a:cubicBezTo>
                    <a:close/>
                    <a:moveTo>
                      <a:pt x="1031" y="867"/>
                    </a:moveTo>
                    <a:cubicBezTo>
                      <a:pt x="1030" y="868"/>
                      <a:pt x="1030" y="868"/>
                      <a:pt x="1030" y="869"/>
                    </a:cubicBezTo>
                    <a:cubicBezTo>
                      <a:pt x="1030" y="869"/>
                      <a:pt x="1030" y="869"/>
                      <a:pt x="1029" y="870"/>
                    </a:cubicBezTo>
                    <a:cubicBezTo>
                      <a:pt x="1028" y="871"/>
                      <a:pt x="1028" y="871"/>
                      <a:pt x="1028" y="871"/>
                    </a:cubicBezTo>
                    <a:cubicBezTo>
                      <a:pt x="1028" y="871"/>
                      <a:pt x="1027" y="871"/>
                      <a:pt x="1026" y="872"/>
                    </a:cubicBezTo>
                    <a:cubicBezTo>
                      <a:pt x="1028" y="871"/>
                      <a:pt x="1023" y="872"/>
                      <a:pt x="1024" y="872"/>
                    </a:cubicBezTo>
                    <a:cubicBezTo>
                      <a:pt x="1024" y="872"/>
                      <a:pt x="1024" y="872"/>
                      <a:pt x="1024" y="872"/>
                    </a:cubicBezTo>
                    <a:cubicBezTo>
                      <a:pt x="58" y="872"/>
                      <a:pt x="58" y="872"/>
                      <a:pt x="58" y="872"/>
                    </a:cubicBezTo>
                    <a:cubicBezTo>
                      <a:pt x="62" y="872"/>
                      <a:pt x="55" y="871"/>
                      <a:pt x="58" y="872"/>
                    </a:cubicBezTo>
                    <a:cubicBezTo>
                      <a:pt x="57" y="871"/>
                      <a:pt x="56" y="871"/>
                      <a:pt x="56" y="871"/>
                    </a:cubicBezTo>
                    <a:cubicBezTo>
                      <a:pt x="56" y="871"/>
                      <a:pt x="55" y="871"/>
                      <a:pt x="54" y="870"/>
                    </a:cubicBezTo>
                    <a:cubicBezTo>
                      <a:pt x="54" y="869"/>
                      <a:pt x="53" y="869"/>
                      <a:pt x="53" y="869"/>
                    </a:cubicBezTo>
                    <a:cubicBezTo>
                      <a:pt x="53" y="869"/>
                      <a:pt x="53" y="868"/>
                      <a:pt x="52" y="867"/>
                    </a:cubicBezTo>
                    <a:cubicBezTo>
                      <a:pt x="54" y="869"/>
                      <a:pt x="53" y="864"/>
                      <a:pt x="53" y="865"/>
                    </a:cubicBezTo>
                    <a:cubicBezTo>
                      <a:pt x="53" y="278"/>
                      <a:pt x="53" y="278"/>
                      <a:pt x="53" y="278"/>
                    </a:cubicBezTo>
                    <a:cubicBezTo>
                      <a:pt x="1031" y="278"/>
                      <a:pt x="1031" y="278"/>
                      <a:pt x="1031" y="278"/>
                    </a:cubicBezTo>
                    <a:cubicBezTo>
                      <a:pt x="1031" y="865"/>
                      <a:pt x="1031" y="865"/>
                      <a:pt x="1031" y="865"/>
                    </a:cubicBezTo>
                    <a:cubicBezTo>
                      <a:pt x="1031" y="864"/>
                      <a:pt x="1030" y="868"/>
                      <a:pt x="1031" y="867"/>
                    </a:cubicBezTo>
                    <a:cubicBezTo>
                      <a:pt x="1031" y="867"/>
                      <a:pt x="1031" y="867"/>
                      <a:pt x="1031" y="867"/>
                    </a:cubicBezTo>
                    <a:close/>
                    <a:moveTo>
                      <a:pt x="1031" y="57"/>
                    </a:moveTo>
                    <a:cubicBezTo>
                      <a:pt x="1031" y="232"/>
                      <a:pt x="1031" y="232"/>
                      <a:pt x="1031" y="232"/>
                    </a:cubicBezTo>
                    <a:cubicBezTo>
                      <a:pt x="938" y="232"/>
                      <a:pt x="938" y="232"/>
                      <a:pt x="938" y="232"/>
                    </a:cubicBezTo>
                    <a:cubicBezTo>
                      <a:pt x="952" y="221"/>
                      <a:pt x="966" y="209"/>
                      <a:pt x="979" y="199"/>
                    </a:cubicBezTo>
                    <a:cubicBezTo>
                      <a:pt x="991" y="190"/>
                      <a:pt x="1001" y="182"/>
                      <a:pt x="1005" y="179"/>
                    </a:cubicBezTo>
                    <a:cubicBezTo>
                      <a:pt x="1013" y="173"/>
                      <a:pt x="1027" y="162"/>
                      <a:pt x="1027" y="145"/>
                    </a:cubicBezTo>
                    <a:cubicBezTo>
                      <a:pt x="1027" y="127"/>
                      <a:pt x="1013" y="116"/>
                      <a:pt x="1005" y="109"/>
                    </a:cubicBezTo>
                    <a:cubicBezTo>
                      <a:pt x="995" y="101"/>
                      <a:pt x="961" y="75"/>
                      <a:pt x="929" y="51"/>
                    </a:cubicBezTo>
                    <a:cubicBezTo>
                      <a:pt x="1024" y="51"/>
                      <a:pt x="1024" y="51"/>
                      <a:pt x="1024" y="51"/>
                    </a:cubicBezTo>
                    <a:cubicBezTo>
                      <a:pt x="1025" y="51"/>
                      <a:pt x="1026" y="51"/>
                      <a:pt x="1026" y="50"/>
                    </a:cubicBezTo>
                    <a:cubicBezTo>
                      <a:pt x="1029" y="52"/>
                      <a:pt x="1030" y="53"/>
                      <a:pt x="1031" y="56"/>
                    </a:cubicBezTo>
                    <a:cubicBezTo>
                      <a:pt x="1030" y="53"/>
                      <a:pt x="1031" y="60"/>
                      <a:pt x="1031" y="5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/>
              </a:p>
            </p:txBody>
          </p:sp>
        </p:grp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F5F2D75-A739-40CB-8E2C-4CDF2B5C4F7F}"/>
                </a:ext>
              </a:extLst>
            </p:cNvPr>
            <p:cNvSpPr/>
            <p:nvPr/>
          </p:nvSpPr>
          <p:spPr>
            <a:xfrm>
              <a:off x="15650337" y="6016359"/>
              <a:ext cx="2211211" cy="5637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Garamond" panose="02020404030301010803" pitchFamily="18" charset="0"/>
                  <a:ea typeface="Roboto Condensed" panose="02000000000000000000" pitchFamily="2" charset="0"/>
                  <a:cs typeface="Segoe UI" panose="020B0502040204020203" pitchFamily="34" charset="0"/>
                </a:rPr>
                <a:t>Project #6</a:t>
              </a:r>
            </a:p>
          </p:txBody>
        </p:sp>
      </p:grpSp>
      <p:sp>
        <p:nvSpPr>
          <p:cNvPr id="68" name="Rectangle 67">
            <a:extLst>
              <a:ext uri="{FF2B5EF4-FFF2-40B4-BE49-F238E27FC236}">
                <a16:creationId xmlns:a16="http://schemas.microsoft.com/office/drawing/2014/main" id="{8E41F844-DE4B-4658-B7F0-866B98852CF0}"/>
              </a:ext>
            </a:extLst>
          </p:cNvPr>
          <p:cNvSpPr/>
          <p:nvPr/>
        </p:nvSpPr>
        <p:spPr>
          <a:xfrm>
            <a:off x="6118965" y="2324708"/>
            <a:ext cx="15567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sz="12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2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2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2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2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2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2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2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150FC1BC-8DA2-4B9D-AB28-E83853A7B117}"/>
              </a:ext>
            </a:extLst>
          </p:cNvPr>
          <p:cNvSpPr/>
          <p:nvPr/>
        </p:nvSpPr>
        <p:spPr>
          <a:xfrm>
            <a:off x="7943962" y="2335128"/>
            <a:ext cx="15567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sz="12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2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2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2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2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2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2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2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D99FC7AE-54D7-4DA6-8A59-422C7B2CA77F}"/>
              </a:ext>
            </a:extLst>
          </p:cNvPr>
          <p:cNvSpPr/>
          <p:nvPr/>
        </p:nvSpPr>
        <p:spPr>
          <a:xfrm>
            <a:off x="9778826" y="2324708"/>
            <a:ext cx="15567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sz="12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2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2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2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2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2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2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2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A94542B0-D63E-49CB-AE4F-894F00F98DAE}"/>
              </a:ext>
            </a:extLst>
          </p:cNvPr>
          <p:cNvSpPr/>
          <p:nvPr/>
        </p:nvSpPr>
        <p:spPr>
          <a:xfrm>
            <a:off x="6134963" y="4956902"/>
            <a:ext cx="15567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sz="12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2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2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2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2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2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2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2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B74F1EC8-B0C4-419C-865E-BAD1F5317C51}"/>
              </a:ext>
            </a:extLst>
          </p:cNvPr>
          <p:cNvSpPr/>
          <p:nvPr/>
        </p:nvSpPr>
        <p:spPr>
          <a:xfrm>
            <a:off x="7943964" y="4940397"/>
            <a:ext cx="15567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sz="12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2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2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2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2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2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2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2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FFA1EEE1-8B9A-4661-A929-F0279F3E74C3}"/>
              </a:ext>
            </a:extLst>
          </p:cNvPr>
          <p:cNvSpPr/>
          <p:nvPr/>
        </p:nvSpPr>
        <p:spPr>
          <a:xfrm>
            <a:off x="9788693" y="4940397"/>
            <a:ext cx="15567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sz="12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2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2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2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2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2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2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2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A084A6B3-15D1-4D41-ADEB-9F00BA611F08}"/>
              </a:ext>
            </a:extLst>
          </p:cNvPr>
          <p:cNvSpPr txBox="1"/>
          <p:nvPr/>
        </p:nvSpPr>
        <p:spPr>
          <a:xfrm>
            <a:off x="869842" y="2074186"/>
            <a:ext cx="397623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spc="6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OUR SERVICE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01216A1B-D237-4E73-91C1-C316B27E9337}"/>
              </a:ext>
            </a:extLst>
          </p:cNvPr>
          <p:cNvSpPr/>
          <p:nvPr/>
        </p:nvSpPr>
        <p:spPr>
          <a:xfrm>
            <a:off x="869842" y="4633255"/>
            <a:ext cx="4405197" cy="640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4667FD8B-8DE8-4626-8C01-3F605037D056}"/>
              </a:ext>
            </a:extLst>
          </p:cNvPr>
          <p:cNvSpPr/>
          <p:nvPr/>
        </p:nvSpPr>
        <p:spPr>
          <a:xfrm>
            <a:off x="869842" y="4158535"/>
            <a:ext cx="27327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</p:spTree>
    <p:extLst>
      <p:ext uri="{BB962C8B-B14F-4D97-AF65-F5344CB8AC3E}">
        <p14:creationId xmlns:p14="http://schemas.microsoft.com/office/powerpoint/2010/main" val="33966756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1FB44E08-4C66-47C3-A94B-0FC08F8713E0}"/>
              </a:ext>
            </a:extLst>
          </p:cNvPr>
          <p:cNvSpPr/>
          <p:nvPr/>
        </p:nvSpPr>
        <p:spPr>
          <a:xfrm flipH="1">
            <a:off x="4933945" y="1219200"/>
            <a:ext cx="4933951" cy="5638799"/>
          </a:xfrm>
          <a:custGeom>
            <a:avLst/>
            <a:gdLst>
              <a:gd name="connsiteX0" fmla="*/ 4933949 w 4933949"/>
              <a:gd name="connsiteY0" fmla="*/ 0 h 5686425"/>
              <a:gd name="connsiteX1" fmla="*/ 0 w 4933949"/>
              <a:gd name="connsiteY1" fmla="*/ 0 h 5686425"/>
              <a:gd name="connsiteX2" fmla="*/ 0 w 4933949"/>
              <a:gd name="connsiteY2" fmla="*/ 5686425 h 5686425"/>
              <a:gd name="connsiteX3" fmla="*/ 4933949 w 4933949"/>
              <a:gd name="connsiteY3" fmla="*/ 5686425 h 5686425"/>
              <a:gd name="connsiteX4" fmla="*/ 4933949 w 4933949"/>
              <a:gd name="connsiteY4" fmla="*/ 0 h 5686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33949" h="5686425">
                <a:moveTo>
                  <a:pt x="4933949" y="0"/>
                </a:moveTo>
                <a:lnTo>
                  <a:pt x="0" y="0"/>
                </a:lnTo>
                <a:lnTo>
                  <a:pt x="0" y="5686425"/>
                </a:lnTo>
                <a:lnTo>
                  <a:pt x="4933949" y="5686425"/>
                </a:lnTo>
                <a:lnTo>
                  <a:pt x="4933949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3A7BDC1-109E-440B-B637-2B12FD99B01C}"/>
              </a:ext>
            </a:extLst>
          </p:cNvPr>
          <p:cNvSpPr txBox="1"/>
          <p:nvPr/>
        </p:nvSpPr>
        <p:spPr>
          <a:xfrm rot="16200000">
            <a:off x="6711215" y="3566258"/>
            <a:ext cx="46268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spc="6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PLANNING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EDD8B2DE-C49A-40DD-A826-4DE78C3793A0}"/>
              </a:ext>
            </a:extLst>
          </p:cNvPr>
          <p:cNvSpPr/>
          <p:nvPr/>
        </p:nvSpPr>
        <p:spPr>
          <a:xfrm>
            <a:off x="5788754" y="3515142"/>
            <a:ext cx="239262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Ut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wisi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enim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ad minim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veniam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quis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nostrud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exerci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tation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ullamcorper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suscipit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lobortis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nisl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aliquip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ex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ea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commodo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consequat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  <a:p>
            <a:pPr algn="just"/>
            <a:endParaRPr lang="en-ID" sz="1200" dirty="0">
              <a:solidFill>
                <a:schemeClr val="tx2"/>
              </a:solidFill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B2F98603-103D-406A-8DBA-93D8529427D1}"/>
              </a:ext>
            </a:extLst>
          </p:cNvPr>
          <p:cNvSpPr/>
          <p:nvPr/>
        </p:nvSpPr>
        <p:spPr>
          <a:xfrm>
            <a:off x="5788755" y="2938061"/>
            <a:ext cx="2392628" cy="3697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F18E103-E58F-4E88-B5E0-2189ED0C4D3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873E69E-1EF7-472B-9946-CFCB4215ADE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DE3E74A-D6AD-4C40-85A0-AF1FB1CBF22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57732525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B35E7A3-0CF2-42A1-BBA7-76720B1B3B4A}"/>
              </a:ext>
            </a:extLst>
          </p:cNvPr>
          <p:cNvSpPr txBox="1"/>
          <p:nvPr/>
        </p:nvSpPr>
        <p:spPr>
          <a:xfrm>
            <a:off x="9458969" y="5564428"/>
            <a:ext cx="907620" cy="584775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sz="3200" dirty="0">
                <a:solidFill>
                  <a:schemeClr val="tx2"/>
                </a:solidFill>
                <a:latin typeface="Garamond" panose="02020404030301010803" pitchFamily="18" charset="0"/>
                <a:ea typeface="Poppins Medium" charset="0"/>
                <a:cs typeface="Poppins Medium" charset="0"/>
              </a:rPr>
              <a:t>90%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0EB950B-EF2F-4C92-8EB7-4DBD0201C6AD}"/>
              </a:ext>
            </a:extLst>
          </p:cNvPr>
          <p:cNvSpPr txBox="1"/>
          <p:nvPr/>
        </p:nvSpPr>
        <p:spPr>
          <a:xfrm>
            <a:off x="9481209" y="2765174"/>
            <a:ext cx="907621" cy="584775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sz="3200" dirty="0">
                <a:solidFill>
                  <a:schemeClr val="tx2"/>
                </a:solidFill>
                <a:latin typeface="Garamond" panose="02020404030301010803" pitchFamily="18" charset="0"/>
                <a:ea typeface="Poppins Medium" charset="0"/>
                <a:cs typeface="Poppins Medium" charset="0"/>
              </a:rPr>
              <a:t>80%</a:t>
            </a:r>
          </a:p>
        </p:txBody>
      </p:sp>
      <p:sp>
        <p:nvSpPr>
          <p:cNvPr id="7" name="Round Same Side Corner Rectangle 10">
            <a:extLst>
              <a:ext uri="{FF2B5EF4-FFF2-40B4-BE49-F238E27FC236}">
                <a16:creationId xmlns:a16="http://schemas.microsoft.com/office/drawing/2014/main" id="{6C51F9C5-7D26-4789-B119-F2DF8A0AA62A}"/>
              </a:ext>
            </a:extLst>
          </p:cNvPr>
          <p:cNvSpPr/>
          <p:nvPr/>
        </p:nvSpPr>
        <p:spPr>
          <a:xfrm rot="5400000">
            <a:off x="9744146" y="912446"/>
            <a:ext cx="381746" cy="127759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9419" tIns="109710" rIns="219419" bIns="109710" rtlCol="0" anchor="ctr"/>
          <a:lstStyle/>
          <a:p>
            <a:pPr algn="r"/>
            <a:endParaRPr lang="bg-BG" dirty="0">
              <a:solidFill>
                <a:schemeClr val="bg2"/>
              </a:solidFill>
              <a:latin typeface="Raleway" panose="020B0503030101060003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D48520B-DA64-44AB-ADE4-3DB3895B961B}"/>
              </a:ext>
            </a:extLst>
          </p:cNvPr>
          <p:cNvSpPr/>
          <p:nvPr/>
        </p:nvSpPr>
        <p:spPr>
          <a:xfrm>
            <a:off x="9495449" y="1304035"/>
            <a:ext cx="879140" cy="498562"/>
          </a:xfrm>
          <a:prstGeom prst="rect">
            <a:avLst/>
          </a:prstGeom>
        </p:spPr>
        <p:txBody>
          <a:bodyPr wrap="none" lIns="219419" tIns="109710" rIns="219419" bIns="109710" anchor="ctr">
            <a:spAutoFit/>
          </a:bodyPr>
          <a:lstStyle/>
          <a:p>
            <a:pPr algn="ctr"/>
            <a:r>
              <a:rPr lang="en-US" dirty="0">
                <a:solidFill>
                  <a:schemeClr val="bg2"/>
                </a:solidFill>
                <a:latin typeface="Garamond" panose="02020404030301010803" pitchFamily="18" charset="0"/>
                <a:ea typeface="Open Sans Light" panose="020B0306030504020204" pitchFamily="34" charset="0"/>
                <a:cs typeface="Lato Regular"/>
              </a:rPr>
              <a:t>Male</a:t>
            </a:r>
            <a:endParaRPr lang="bg-BG" dirty="0">
              <a:solidFill>
                <a:schemeClr val="bg2"/>
              </a:solidFill>
              <a:latin typeface="Garamond" panose="02020404030301010803" pitchFamily="18" charset="0"/>
              <a:cs typeface="Lato Regular"/>
            </a:endParaRPr>
          </a:p>
        </p:txBody>
      </p:sp>
      <p:sp>
        <p:nvSpPr>
          <p:cNvPr id="9" name="Round Same Side Corner Rectangle 15">
            <a:extLst>
              <a:ext uri="{FF2B5EF4-FFF2-40B4-BE49-F238E27FC236}">
                <a16:creationId xmlns:a16="http://schemas.microsoft.com/office/drawing/2014/main" id="{14858D37-B0B4-4BD0-9A55-E7E2FBDE0B4B}"/>
              </a:ext>
            </a:extLst>
          </p:cNvPr>
          <p:cNvSpPr/>
          <p:nvPr/>
        </p:nvSpPr>
        <p:spPr>
          <a:xfrm rot="5400000">
            <a:off x="9721906" y="3723279"/>
            <a:ext cx="381746" cy="127759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9419" tIns="109710" rIns="219419" bIns="109710" rtlCol="0" anchor="ctr"/>
          <a:lstStyle/>
          <a:p>
            <a:pPr algn="r"/>
            <a:endParaRPr lang="bg-BG" dirty="0">
              <a:solidFill>
                <a:schemeClr val="bg2"/>
              </a:solidFill>
              <a:latin typeface="Raleway" panose="020B0503030101060003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62806CE-97C4-47BB-BC91-DC6236C5D988}"/>
              </a:ext>
            </a:extLst>
          </p:cNvPr>
          <p:cNvSpPr/>
          <p:nvPr/>
        </p:nvSpPr>
        <p:spPr>
          <a:xfrm>
            <a:off x="9372476" y="4109798"/>
            <a:ext cx="1080606" cy="498562"/>
          </a:xfrm>
          <a:prstGeom prst="rect">
            <a:avLst/>
          </a:prstGeom>
        </p:spPr>
        <p:txBody>
          <a:bodyPr wrap="none" lIns="219419" tIns="109710" rIns="219419" bIns="109710" anchor="ctr">
            <a:spAutoFit/>
          </a:bodyPr>
          <a:lstStyle/>
          <a:p>
            <a:pPr algn="ctr"/>
            <a:r>
              <a:rPr lang="en-US" dirty="0">
                <a:solidFill>
                  <a:schemeClr val="bg2"/>
                </a:solidFill>
                <a:latin typeface="Garamond" panose="02020404030301010803" pitchFamily="18" charset="0"/>
                <a:ea typeface="Open Sans Light" panose="020B0306030504020204" pitchFamily="34" charset="0"/>
                <a:cs typeface="Lato Regular"/>
              </a:rPr>
              <a:t>Female</a:t>
            </a:r>
            <a:endParaRPr lang="bg-BG" dirty="0">
              <a:solidFill>
                <a:schemeClr val="bg2"/>
              </a:solidFill>
              <a:latin typeface="Garamond" panose="02020404030301010803" pitchFamily="18" charset="0"/>
              <a:cs typeface="Lato Regular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A39DC26-D44E-431A-8A4A-42DC057F8325}"/>
              </a:ext>
            </a:extLst>
          </p:cNvPr>
          <p:cNvGrpSpPr/>
          <p:nvPr/>
        </p:nvGrpSpPr>
        <p:grpSpPr>
          <a:xfrm>
            <a:off x="8485890" y="2116506"/>
            <a:ext cx="2898259" cy="502695"/>
            <a:chOff x="2895494" y="3799562"/>
            <a:chExt cx="2898259" cy="502695"/>
          </a:xfrm>
        </p:grpSpPr>
        <p:grpSp>
          <p:nvGrpSpPr>
            <p:cNvPr id="12" name="Group 13">
              <a:extLst>
                <a:ext uri="{FF2B5EF4-FFF2-40B4-BE49-F238E27FC236}">
                  <a16:creationId xmlns:a16="http://schemas.microsoft.com/office/drawing/2014/main" id="{45479DC1-73A3-4193-AD2D-AA253B400D15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 flipH="1">
              <a:off x="2895494" y="3807585"/>
              <a:ext cx="214028" cy="494672"/>
              <a:chOff x="3696" y="1271"/>
              <a:chExt cx="338" cy="781"/>
            </a:xfrm>
            <a:solidFill>
              <a:schemeClr val="accent3"/>
            </a:solidFill>
          </p:grpSpPr>
          <p:sp>
            <p:nvSpPr>
              <p:cNvPr id="40" name="Oval 14">
                <a:extLst>
                  <a:ext uri="{FF2B5EF4-FFF2-40B4-BE49-F238E27FC236}">
                    <a16:creationId xmlns:a16="http://schemas.microsoft.com/office/drawing/2014/main" id="{BC689880-3A86-4F87-9BB8-B6499DA032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0" y="1271"/>
                <a:ext cx="130" cy="1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bg-BG" sz="1600" dirty="0">
                  <a:latin typeface="Raleway" panose="020B0503030101060003" pitchFamily="34" charset="0"/>
                </a:endParaRPr>
              </a:p>
            </p:txBody>
          </p:sp>
          <p:sp>
            <p:nvSpPr>
              <p:cNvPr id="41" name="Freeform 15">
                <a:extLst>
                  <a:ext uri="{FF2B5EF4-FFF2-40B4-BE49-F238E27FC236}">
                    <a16:creationId xmlns:a16="http://schemas.microsoft.com/office/drawing/2014/main" id="{9204460D-729C-4DC5-9DA2-DD6D0479A6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96" y="1412"/>
                <a:ext cx="338" cy="640"/>
              </a:xfrm>
              <a:custGeom>
                <a:avLst/>
                <a:gdLst>
                  <a:gd name="T0" fmla="*/ 34 w 140"/>
                  <a:gd name="T1" fmla="*/ 254 h 269"/>
                  <a:gd name="T2" fmla="*/ 49 w 140"/>
                  <a:gd name="T3" fmla="*/ 269 h 269"/>
                  <a:gd name="T4" fmla="*/ 64 w 140"/>
                  <a:gd name="T5" fmla="*/ 254 h 269"/>
                  <a:gd name="T6" fmla="*/ 64 w 140"/>
                  <a:gd name="T7" fmla="*/ 128 h 269"/>
                  <a:gd name="T8" fmla="*/ 76 w 140"/>
                  <a:gd name="T9" fmla="*/ 128 h 269"/>
                  <a:gd name="T10" fmla="*/ 76 w 140"/>
                  <a:gd name="T11" fmla="*/ 254 h 269"/>
                  <a:gd name="T12" fmla="*/ 91 w 140"/>
                  <a:gd name="T13" fmla="*/ 269 h 269"/>
                  <a:gd name="T14" fmla="*/ 106 w 140"/>
                  <a:gd name="T15" fmla="*/ 254 h 269"/>
                  <a:gd name="T16" fmla="*/ 106 w 140"/>
                  <a:gd name="T17" fmla="*/ 37 h 269"/>
                  <a:gd name="T18" fmla="*/ 119 w 140"/>
                  <a:gd name="T19" fmla="*/ 37 h 269"/>
                  <a:gd name="T20" fmla="*/ 119 w 140"/>
                  <a:gd name="T21" fmla="*/ 117 h 269"/>
                  <a:gd name="T22" fmla="*/ 140 w 140"/>
                  <a:gd name="T23" fmla="*/ 117 h 269"/>
                  <a:gd name="T24" fmla="*/ 140 w 140"/>
                  <a:gd name="T25" fmla="*/ 36 h 269"/>
                  <a:gd name="T26" fmla="*/ 105 w 140"/>
                  <a:gd name="T27" fmla="*/ 0 h 269"/>
                  <a:gd name="T28" fmla="*/ 34 w 140"/>
                  <a:gd name="T29" fmla="*/ 0 h 269"/>
                  <a:gd name="T30" fmla="*/ 0 w 140"/>
                  <a:gd name="T31" fmla="*/ 35 h 269"/>
                  <a:gd name="T32" fmla="*/ 0 w 140"/>
                  <a:gd name="T33" fmla="*/ 117 h 269"/>
                  <a:gd name="T34" fmla="*/ 21 w 140"/>
                  <a:gd name="T35" fmla="*/ 117 h 269"/>
                  <a:gd name="T36" fmla="*/ 21 w 140"/>
                  <a:gd name="T37" fmla="*/ 37 h 269"/>
                  <a:gd name="T38" fmla="*/ 34 w 140"/>
                  <a:gd name="T39" fmla="*/ 37 h 269"/>
                  <a:gd name="T40" fmla="*/ 34 w 140"/>
                  <a:gd name="T41" fmla="*/ 254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40" h="269">
                    <a:moveTo>
                      <a:pt x="34" y="254"/>
                    </a:moveTo>
                    <a:cubicBezTo>
                      <a:pt x="34" y="263"/>
                      <a:pt x="40" y="269"/>
                      <a:pt x="49" y="269"/>
                    </a:cubicBezTo>
                    <a:cubicBezTo>
                      <a:pt x="57" y="269"/>
                      <a:pt x="64" y="263"/>
                      <a:pt x="64" y="254"/>
                    </a:cubicBezTo>
                    <a:cubicBezTo>
                      <a:pt x="64" y="128"/>
                      <a:pt x="64" y="128"/>
                      <a:pt x="64" y="128"/>
                    </a:cubicBezTo>
                    <a:cubicBezTo>
                      <a:pt x="76" y="128"/>
                      <a:pt x="76" y="128"/>
                      <a:pt x="76" y="128"/>
                    </a:cubicBezTo>
                    <a:cubicBezTo>
                      <a:pt x="76" y="254"/>
                      <a:pt x="76" y="254"/>
                      <a:pt x="76" y="254"/>
                    </a:cubicBezTo>
                    <a:cubicBezTo>
                      <a:pt x="76" y="263"/>
                      <a:pt x="83" y="269"/>
                      <a:pt x="91" y="269"/>
                    </a:cubicBezTo>
                    <a:cubicBezTo>
                      <a:pt x="100" y="269"/>
                      <a:pt x="106" y="263"/>
                      <a:pt x="106" y="254"/>
                    </a:cubicBezTo>
                    <a:cubicBezTo>
                      <a:pt x="106" y="37"/>
                      <a:pt x="106" y="37"/>
                      <a:pt x="106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9" y="117"/>
                      <a:pt x="119" y="117"/>
                      <a:pt x="119" y="117"/>
                    </a:cubicBezTo>
                    <a:cubicBezTo>
                      <a:pt x="119" y="133"/>
                      <a:pt x="140" y="133"/>
                      <a:pt x="140" y="117"/>
                    </a:cubicBezTo>
                    <a:cubicBezTo>
                      <a:pt x="140" y="36"/>
                      <a:pt x="140" y="36"/>
                      <a:pt x="140" y="36"/>
                    </a:cubicBezTo>
                    <a:cubicBezTo>
                      <a:pt x="140" y="18"/>
                      <a:pt x="126" y="0"/>
                      <a:pt x="105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15" y="0"/>
                      <a:pt x="0" y="16"/>
                      <a:pt x="0" y="35"/>
                    </a:cubicBezTo>
                    <a:cubicBezTo>
                      <a:pt x="0" y="117"/>
                      <a:pt x="0" y="117"/>
                      <a:pt x="0" y="117"/>
                    </a:cubicBezTo>
                    <a:cubicBezTo>
                      <a:pt x="0" y="133"/>
                      <a:pt x="21" y="133"/>
                      <a:pt x="21" y="117"/>
                    </a:cubicBezTo>
                    <a:cubicBezTo>
                      <a:pt x="21" y="37"/>
                      <a:pt x="21" y="37"/>
                      <a:pt x="21" y="37"/>
                    </a:cubicBezTo>
                    <a:cubicBezTo>
                      <a:pt x="34" y="37"/>
                      <a:pt x="34" y="37"/>
                      <a:pt x="34" y="37"/>
                    </a:cubicBezTo>
                    <a:cubicBezTo>
                      <a:pt x="34" y="254"/>
                      <a:pt x="34" y="254"/>
                      <a:pt x="34" y="2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bg-BG" sz="1600" dirty="0">
                  <a:latin typeface="Raleway" panose="020B0503030101060003" pitchFamily="34" charset="0"/>
                </a:endParaRPr>
              </a:p>
            </p:txBody>
          </p:sp>
        </p:grpSp>
        <p:grpSp>
          <p:nvGrpSpPr>
            <p:cNvPr id="13" name="Group 13">
              <a:extLst>
                <a:ext uri="{FF2B5EF4-FFF2-40B4-BE49-F238E27FC236}">
                  <a16:creationId xmlns:a16="http://schemas.microsoft.com/office/drawing/2014/main" id="{80C4C9DF-63A3-4389-9C53-60CFBA917F29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 flipH="1">
              <a:off x="3192278" y="3807585"/>
              <a:ext cx="214028" cy="494672"/>
              <a:chOff x="3696" y="1271"/>
              <a:chExt cx="338" cy="781"/>
            </a:xfrm>
            <a:solidFill>
              <a:schemeClr val="accent3"/>
            </a:solidFill>
          </p:grpSpPr>
          <p:sp>
            <p:nvSpPr>
              <p:cNvPr id="38" name="Oval 14">
                <a:extLst>
                  <a:ext uri="{FF2B5EF4-FFF2-40B4-BE49-F238E27FC236}">
                    <a16:creationId xmlns:a16="http://schemas.microsoft.com/office/drawing/2014/main" id="{7B0E7FF4-1B7B-464B-8A45-1778DE126A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0" y="1271"/>
                <a:ext cx="130" cy="1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bg-BG" sz="1600" dirty="0">
                  <a:latin typeface="Raleway" panose="020B0503030101060003" pitchFamily="34" charset="0"/>
                </a:endParaRPr>
              </a:p>
            </p:txBody>
          </p:sp>
          <p:sp>
            <p:nvSpPr>
              <p:cNvPr id="39" name="Freeform 15">
                <a:extLst>
                  <a:ext uri="{FF2B5EF4-FFF2-40B4-BE49-F238E27FC236}">
                    <a16:creationId xmlns:a16="http://schemas.microsoft.com/office/drawing/2014/main" id="{52958876-7416-4C19-B541-ED38CEF31E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96" y="1412"/>
                <a:ext cx="338" cy="640"/>
              </a:xfrm>
              <a:custGeom>
                <a:avLst/>
                <a:gdLst>
                  <a:gd name="T0" fmla="*/ 34 w 140"/>
                  <a:gd name="T1" fmla="*/ 254 h 269"/>
                  <a:gd name="T2" fmla="*/ 49 w 140"/>
                  <a:gd name="T3" fmla="*/ 269 h 269"/>
                  <a:gd name="T4" fmla="*/ 64 w 140"/>
                  <a:gd name="T5" fmla="*/ 254 h 269"/>
                  <a:gd name="T6" fmla="*/ 64 w 140"/>
                  <a:gd name="T7" fmla="*/ 128 h 269"/>
                  <a:gd name="T8" fmla="*/ 76 w 140"/>
                  <a:gd name="T9" fmla="*/ 128 h 269"/>
                  <a:gd name="T10" fmla="*/ 76 w 140"/>
                  <a:gd name="T11" fmla="*/ 254 h 269"/>
                  <a:gd name="T12" fmla="*/ 91 w 140"/>
                  <a:gd name="T13" fmla="*/ 269 h 269"/>
                  <a:gd name="T14" fmla="*/ 106 w 140"/>
                  <a:gd name="T15" fmla="*/ 254 h 269"/>
                  <a:gd name="T16" fmla="*/ 106 w 140"/>
                  <a:gd name="T17" fmla="*/ 37 h 269"/>
                  <a:gd name="T18" fmla="*/ 119 w 140"/>
                  <a:gd name="T19" fmla="*/ 37 h 269"/>
                  <a:gd name="T20" fmla="*/ 119 w 140"/>
                  <a:gd name="T21" fmla="*/ 117 h 269"/>
                  <a:gd name="T22" fmla="*/ 140 w 140"/>
                  <a:gd name="T23" fmla="*/ 117 h 269"/>
                  <a:gd name="T24" fmla="*/ 140 w 140"/>
                  <a:gd name="T25" fmla="*/ 36 h 269"/>
                  <a:gd name="T26" fmla="*/ 105 w 140"/>
                  <a:gd name="T27" fmla="*/ 0 h 269"/>
                  <a:gd name="T28" fmla="*/ 34 w 140"/>
                  <a:gd name="T29" fmla="*/ 0 h 269"/>
                  <a:gd name="T30" fmla="*/ 0 w 140"/>
                  <a:gd name="T31" fmla="*/ 35 h 269"/>
                  <a:gd name="T32" fmla="*/ 0 w 140"/>
                  <a:gd name="T33" fmla="*/ 117 h 269"/>
                  <a:gd name="T34" fmla="*/ 21 w 140"/>
                  <a:gd name="T35" fmla="*/ 117 h 269"/>
                  <a:gd name="T36" fmla="*/ 21 w 140"/>
                  <a:gd name="T37" fmla="*/ 37 h 269"/>
                  <a:gd name="T38" fmla="*/ 34 w 140"/>
                  <a:gd name="T39" fmla="*/ 37 h 269"/>
                  <a:gd name="T40" fmla="*/ 34 w 140"/>
                  <a:gd name="T41" fmla="*/ 254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40" h="269">
                    <a:moveTo>
                      <a:pt x="34" y="254"/>
                    </a:moveTo>
                    <a:cubicBezTo>
                      <a:pt x="34" y="263"/>
                      <a:pt x="40" y="269"/>
                      <a:pt x="49" y="269"/>
                    </a:cubicBezTo>
                    <a:cubicBezTo>
                      <a:pt x="57" y="269"/>
                      <a:pt x="64" y="263"/>
                      <a:pt x="64" y="254"/>
                    </a:cubicBezTo>
                    <a:cubicBezTo>
                      <a:pt x="64" y="128"/>
                      <a:pt x="64" y="128"/>
                      <a:pt x="64" y="128"/>
                    </a:cubicBezTo>
                    <a:cubicBezTo>
                      <a:pt x="76" y="128"/>
                      <a:pt x="76" y="128"/>
                      <a:pt x="76" y="128"/>
                    </a:cubicBezTo>
                    <a:cubicBezTo>
                      <a:pt x="76" y="254"/>
                      <a:pt x="76" y="254"/>
                      <a:pt x="76" y="254"/>
                    </a:cubicBezTo>
                    <a:cubicBezTo>
                      <a:pt x="76" y="263"/>
                      <a:pt x="83" y="269"/>
                      <a:pt x="91" y="269"/>
                    </a:cubicBezTo>
                    <a:cubicBezTo>
                      <a:pt x="100" y="269"/>
                      <a:pt x="106" y="263"/>
                      <a:pt x="106" y="254"/>
                    </a:cubicBezTo>
                    <a:cubicBezTo>
                      <a:pt x="106" y="37"/>
                      <a:pt x="106" y="37"/>
                      <a:pt x="106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9" y="117"/>
                      <a:pt x="119" y="117"/>
                      <a:pt x="119" y="117"/>
                    </a:cubicBezTo>
                    <a:cubicBezTo>
                      <a:pt x="119" y="133"/>
                      <a:pt x="140" y="133"/>
                      <a:pt x="140" y="117"/>
                    </a:cubicBezTo>
                    <a:cubicBezTo>
                      <a:pt x="140" y="36"/>
                      <a:pt x="140" y="36"/>
                      <a:pt x="140" y="36"/>
                    </a:cubicBezTo>
                    <a:cubicBezTo>
                      <a:pt x="140" y="18"/>
                      <a:pt x="126" y="0"/>
                      <a:pt x="105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15" y="0"/>
                      <a:pt x="0" y="16"/>
                      <a:pt x="0" y="35"/>
                    </a:cubicBezTo>
                    <a:cubicBezTo>
                      <a:pt x="0" y="117"/>
                      <a:pt x="0" y="117"/>
                      <a:pt x="0" y="117"/>
                    </a:cubicBezTo>
                    <a:cubicBezTo>
                      <a:pt x="0" y="133"/>
                      <a:pt x="21" y="133"/>
                      <a:pt x="21" y="117"/>
                    </a:cubicBezTo>
                    <a:cubicBezTo>
                      <a:pt x="21" y="37"/>
                      <a:pt x="21" y="37"/>
                      <a:pt x="21" y="37"/>
                    </a:cubicBezTo>
                    <a:cubicBezTo>
                      <a:pt x="34" y="37"/>
                      <a:pt x="34" y="37"/>
                      <a:pt x="34" y="37"/>
                    </a:cubicBezTo>
                    <a:cubicBezTo>
                      <a:pt x="34" y="254"/>
                      <a:pt x="34" y="254"/>
                      <a:pt x="34" y="2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bg-BG" sz="1600" dirty="0">
                  <a:latin typeface="Raleway" panose="020B0503030101060003" pitchFamily="34" charset="0"/>
                </a:endParaRPr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F05DF52E-0F88-449D-A319-265A8962C091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 flipH="1">
              <a:off x="3489062" y="3807585"/>
              <a:ext cx="214028" cy="494672"/>
              <a:chOff x="3696" y="1271"/>
              <a:chExt cx="338" cy="781"/>
            </a:xfrm>
            <a:solidFill>
              <a:schemeClr val="accent3"/>
            </a:solidFill>
          </p:grpSpPr>
          <p:sp>
            <p:nvSpPr>
              <p:cNvPr id="36" name="Oval 14">
                <a:extLst>
                  <a:ext uri="{FF2B5EF4-FFF2-40B4-BE49-F238E27FC236}">
                    <a16:creationId xmlns:a16="http://schemas.microsoft.com/office/drawing/2014/main" id="{BEC9C71A-8A24-4F4C-B72D-982DDE2F95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0" y="1271"/>
                <a:ext cx="130" cy="1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bg-BG" sz="1600" dirty="0">
                  <a:latin typeface="Raleway" panose="020B0503030101060003" pitchFamily="34" charset="0"/>
                </a:endParaRPr>
              </a:p>
            </p:txBody>
          </p:sp>
          <p:sp>
            <p:nvSpPr>
              <p:cNvPr id="37" name="Freeform 15">
                <a:extLst>
                  <a:ext uri="{FF2B5EF4-FFF2-40B4-BE49-F238E27FC236}">
                    <a16:creationId xmlns:a16="http://schemas.microsoft.com/office/drawing/2014/main" id="{BAB7BEB5-287E-45D9-8722-F656A96262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96" y="1412"/>
                <a:ext cx="338" cy="640"/>
              </a:xfrm>
              <a:custGeom>
                <a:avLst/>
                <a:gdLst>
                  <a:gd name="T0" fmla="*/ 34 w 140"/>
                  <a:gd name="T1" fmla="*/ 254 h 269"/>
                  <a:gd name="T2" fmla="*/ 49 w 140"/>
                  <a:gd name="T3" fmla="*/ 269 h 269"/>
                  <a:gd name="T4" fmla="*/ 64 w 140"/>
                  <a:gd name="T5" fmla="*/ 254 h 269"/>
                  <a:gd name="T6" fmla="*/ 64 w 140"/>
                  <a:gd name="T7" fmla="*/ 128 h 269"/>
                  <a:gd name="T8" fmla="*/ 76 w 140"/>
                  <a:gd name="T9" fmla="*/ 128 h 269"/>
                  <a:gd name="T10" fmla="*/ 76 w 140"/>
                  <a:gd name="T11" fmla="*/ 254 h 269"/>
                  <a:gd name="T12" fmla="*/ 91 w 140"/>
                  <a:gd name="T13" fmla="*/ 269 h 269"/>
                  <a:gd name="T14" fmla="*/ 106 w 140"/>
                  <a:gd name="T15" fmla="*/ 254 h 269"/>
                  <a:gd name="T16" fmla="*/ 106 w 140"/>
                  <a:gd name="T17" fmla="*/ 37 h 269"/>
                  <a:gd name="T18" fmla="*/ 119 w 140"/>
                  <a:gd name="T19" fmla="*/ 37 h 269"/>
                  <a:gd name="T20" fmla="*/ 119 w 140"/>
                  <a:gd name="T21" fmla="*/ 117 h 269"/>
                  <a:gd name="T22" fmla="*/ 140 w 140"/>
                  <a:gd name="T23" fmla="*/ 117 h 269"/>
                  <a:gd name="T24" fmla="*/ 140 w 140"/>
                  <a:gd name="T25" fmla="*/ 36 h 269"/>
                  <a:gd name="T26" fmla="*/ 105 w 140"/>
                  <a:gd name="T27" fmla="*/ 0 h 269"/>
                  <a:gd name="T28" fmla="*/ 34 w 140"/>
                  <a:gd name="T29" fmla="*/ 0 h 269"/>
                  <a:gd name="T30" fmla="*/ 0 w 140"/>
                  <a:gd name="T31" fmla="*/ 35 h 269"/>
                  <a:gd name="T32" fmla="*/ 0 w 140"/>
                  <a:gd name="T33" fmla="*/ 117 h 269"/>
                  <a:gd name="T34" fmla="*/ 21 w 140"/>
                  <a:gd name="T35" fmla="*/ 117 h 269"/>
                  <a:gd name="T36" fmla="*/ 21 w 140"/>
                  <a:gd name="T37" fmla="*/ 37 h 269"/>
                  <a:gd name="T38" fmla="*/ 34 w 140"/>
                  <a:gd name="T39" fmla="*/ 37 h 269"/>
                  <a:gd name="T40" fmla="*/ 34 w 140"/>
                  <a:gd name="T41" fmla="*/ 254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40" h="269">
                    <a:moveTo>
                      <a:pt x="34" y="254"/>
                    </a:moveTo>
                    <a:cubicBezTo>
                      <a:pt x="34" y="263"/>
                      <a:pt x="40" y="269"/>
                      <a:pt x="49" y="269"/>
                    </a:cubicBezTo>
                    <a:cubicBezTo>
                      <a:pt x="57" y="269"/>
                      <a:pt x="64" y="263"/>
                      <a:pt x="64" y="254"/>
                    </a:cubicBezTo>
                    <a:cubicBezTo>
                      <a:pt x="64" y="128"/>
                      <a:pt x="64" y="128"/>
                      <a:pt x="64" y="128"/>
                    </a:cubicBezTo>
                    <a:cubicBezTo>
                      <a:pt x="76" y="128"/>
                      <a:pt x="76" y="128"/>
                      <a:pt x="76" y="128"/>
                    </a:cubicBezTo>
                    <a:cubicBezTo>
                      <a:pt x="76" y="254"/>
                      <a:pt x="76" y="254"/>
                      <a:pt x="76" y="254"/>
                    </a:cubicBezTo>
                    <a:cubicBezTo>
                      <a:pt x="76" y="263"/>
                      <a:pt x="83" y="269"/>
                      <a:pt x="91" y="269"/>
                    </a:cubicBezTo>
                    <a:cubicBezTo>
                      <a:pt x="100" y="269"/>
                      <a:pt x="106" y="263"/>
                      <a:pt x="106" y="254"/>
                    </a:cubicBezTo>
                    <a:cubicBezTo>
                      <a:pt x="106" y="37"/>
                      <a:pt x="106" y="37"/>
                      <a:pt x="106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9" y="117"/>
                      <a:pt x="119" y="117"/>
                      <a:pt x="119" y="117"/>
                    </a:cubicBezTo>
                    <a:cubicBezTo>
                      <a:pt x="119" y="133"/>
                      <a:pt x="140" y="133"/>
                      <a:pt x="140" y="117"/>
                    </a:cubicBezTo>
                    <a:cubicBezTo>
                      <a:pt x="140" y="36"/>
                      <a:pt x="140" y="36"/>
                      <a:pt x="140" y="36"/>
                    </a:cubicBezTo>
                    <a:cubicBezTo>
                      <a:pt x="140" y="18"/>
                      <a:pt x="126" y="0"/>
                      <a:pt x="105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15" y="0"/>
                      <a:pt x="0" y="16"/>
                      <a:pt x="0" y="35"/>
                    </a:cubicBezTo>
                    <a:cubicBezTo>
                      <a:pt x="0" y="117"/>
                      <a:pt x="0" y="117"/>
                      <a:pt x="0" y="117"/>
                    </a:cubicBezTo>
                    <a:cubicBezTo>
                      <a:pt x="0" y="133"/>
                      <a:pt x="21" y="133"/>
                      <a:pt x="21" y="117"/>
                    </a:cubicBezTo>
                    <a:cubicBezTo>
                      <a:pt x="21" y="37"/>
                      <a:pt x="21" y="37"/>
                      <a:pt x="21" y="37"/>
                    </a:cubicBezTo>
                    <a:cubicBezTo>
                      <a:pt x="34" y="37"/>
                      <a:pt x="34" y="37"/>
                      <a:pt x="34" y="37"/>
                    </a:cubicBezTo>
                    <a:cubicBezTo>
                      <a:pt x="34" y="254"/>
                      <a:pt x="34" y="254"/>
                      <a:pt x="34" y="2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bg-BG" sz="1600" dirty="0">
                  <a:latin typeface="Raleway" panose="020B0503030101060003" pitchFamily="34" charset="0"/>
                </a:endParaRPr>
              </a:p>
            </p:txBody>
          </p:sp>
        </p:grpSp>
        <p:grpSp>
          <p:nvGrpSpPr>
            <p:cNvPr id="15" name="Group 13">
              <a:extLst>
                <a:ext uri="{FF2B5EF4-FFF2-40B4-BE49-F238E27FC236}">
                  <a16:creationId xmlns:a16="http://schemas.microsoft.com/office/drawing/2014/main" id="{7B1BF76A-7BF6-4E90-8A59-56A8A4CC8E5B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 flipH="1">
              <a:off x="3785846" y="3807585"/>
              <a:ext cx="214028" cy="494672"/>
              <a:chOff x="3696" y="1271"/>
              <a:chExt cx="338" cy="781"/>
            </a:xfrm>
            <a:solidFill>
              <a:schemeClr val="accent3"/>
            </a:solidFill>
          </p:grpSpPr>
          <p:sp>
            <p:nvSpPr>
              <p:cNvPr id="34" name="Oval 14">
                <a:extLst>
                  <a:ext uri="{FF2B5EF4-FFF2-40B4-BE49-F238E27FC236}">
                    <a16:creationId xmlns:a16="http://schemas.microsoft.com/office/drawing/2014/main" id="{0B2764E3-E315-48E9-A481-68E85D1D81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0" y="1271"/>
                <a:ext cx="130" cy="1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bg-BG" sz="1600" dirty="0">
                  <a:latin typeface="Raleway" panose="020B0503030101060003" pitchFamily="34" charset="0"/>
                </a:endParaRPr>
              </a:p>
            </p:txBody>
          </p:sp>
          <p:sp>
            <p:nvSpPr>
              <p:cNvPr id="35" name="Freeform 15">
                <a:extLst>
                  <a:ext uri="{FF2B5EF4-FFF2-40B4-BE49-F238E27FC236}">
                    <a16:creationId xmlns:a16="http://schemas.microsoft.com/office/drawing/2014/main" id="{489F9F96-8C79-4CC7-B861-C24B208EDB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96" y="1412"/>
                <a:ext cx="338" cy="640"/>
              </a:xfrm>
              <a:custGeom>
                <a:avLst/>
                <a:gdLst>
                  <a:gd name="T0" fmla="*/ 34 w 140"/>
                  <a:gd name="T1" fmla="*/ 254 h 269"/>
                  <a:gd name="T2" fmla="*/ 49 w 140"/>
                  <a:gd name="T3" fmla="*/ 269 h 269"/>
                  <a:gd name="T4" fmla="*/ 64 w 140"/>
                  <a:gd name="T5" fmla="*/ 254 h 269"/>
                  <a:gd name="T6" fmla="*/ 64 w 140"/>
                  <a:gd name="T7" fmla="*/ 128 h 269"/>
                  <a:gd name="T8" fmla="*/ 76 w 140"/>
                  <a:gd name="T9" fmla="*/ 128 h 269"/>
                  <a:gd name="T10" fmla="*/ 76 w 140"/>
                  <a:gd name="T11" fmla="*/ 254 h 269"/>
                  <a:gd name="T12" fmla="*/ 91 w 140"/>
                  <a:gd name="T13" fmla="*/ 269 h 269"/>
                  <a:gd name="T14" fmla="*/ 106 w 140"/>
                  <a:gd name="T15" fmla="*/ 254 h 269"/>
                  <a:gd name="T16" fmla="*/ 106 w 140"/>
                  <a:gd name="T17" fmla="*/ 37 h 269"/>
                  <a:gd name="T18" fmla="*/ 119 w 140"/>
                  <a:gd name="T19" fmla="*/ 37 h 269"/>
                  <a:gd name="T20" fmla="*/ 119 w 140"/>
                  <a:gd name="T21" fmla="*/ 117 h 269"/>
                  <a:gd name="T22" fmla="*/ 140 w 140"/>
                  <a:gd name="T23" fmla="*/ 117 h 269"/>
                  <a:gd name="T24" fmla="*/ 140 w 140"/>
                  <a:gd name="T25" fmla="*/ 36 h 269"/>
                  <a:gd name="T26" fmla="*/ 105 w 140"/>
                  <a:gd name="T27" fmla="*/ 0 h 269"/>
                  <a:gd name="T28" fmla="*/ 34 w 140"/>
                  <a:gd name="T29" fmla="*/ 0 h 269"/>
                  <a:gd name="T30" fmla="*/ 0 w 140"/>
                  <a:gd name="T31" fmla="*/ 35 h 269"/>
                  <a:gd name="T32" fmla="*/ 0 w 140"/>
                  <a:gd name="T33" fmla="*/ 117 h 269"/>
                  <a:gd name="T34" fmla="*/ 21 w 140"/>
                  <a:gd name="T35" fmla="*/ 117 h 269"/>
                  <a:gd name="T36" fmla="*/ 21 w 140"/>
                  <a:gd name="T37" fmla="*/ 37 h 269"/>
                  <a:gd name="T38" fmla="*/ 34 w 140"/>
                  <a:gd name="T39" fmla="*/ 37 h 269"/>
                  <a:gd name="T40" fmla="*/ 34 w 140"/>
                  <a:gd name="T41" fmla="*/ 254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40" h="269">
                    <a:moveTo>
                      <a:pt x="34" y="254"/>
                    </a:moveTo>
                    <a:cubicBezTo>
                      <a:pt x="34" y="263"/>
                      <a:pt x="40" y="269"/>
                      <a:pt x="49" y="269"/>
                    </a:cubicBezTo>
                    <a:cubicBezTo>
                      <a:pt x="57" y="269"/>
                      <a:pt x="64" y="263"/>
                      <a:pt x="64" y="254"/>
                    </a:cubicBezTo>
                    <a:cubicBezTo>
                      <a:pt x="64" y="128"/>
                      <a:pt x="64" y="128"/>
                      <a:pt x="64" y="128"/>
                    </a:cubicBezTo>
                    <a:cubicBezTo>
                      <a:pt x="76" y="128"/>
                      <a:pt x="76" y="128"/>
                      <a:pt x="76" y="128"/>
                    </a:cubicBezTo>
                    <a:cubicBezTo>
                      <a:pt x="76" y="254"/>
                      <a:pt x="76" y="254"/>
                      <a:pt x="76" y="254"/>
                    </a:cubicBezTo>
                    <a:cubicBezTo>
                      <a:pt x="76" y="263"/>
                      <a:pt x="83" y="269"/>
                      <a:pt x="91" y="269"/>
                    </a:cubicBezTo>
                    <a:cubicBezTo>
                      <a:pt x="100" y="269"/>
                      <a:pt x="106" y="263"/>
                      <a:pt x="106" y="254"/>
                    </a:cubicBezTo>
                    <a:cubicBezTo>
                      <a:pt x="106" y="37"/>
                      <a:pt x="106" y="37"/>
                      <a:pt x="106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9" y="117"/>
                      <a:pt x="119" y="117"/>
                      <a:pt x="119" y="117"/>
                    </a:cubicBezTo>
                    <a:cubicBezTo>
                      <a:pt x="119" y="133"/>
                      <a:pt x="140" y="133"/>
                      <a:pt x="140" y="117"/>
                    </a:cubicBezTo>
                    <a:cubicBezTo>
                      <a:pt x="140" y="36"/>
                      <a:pt x="140" y="36"/>
                      <a:pt x="140" y="36"/>
                    </a:cubicBezTo>
                    <a:cubicBezTo>
                      <a:pt x="140" y="18"/>
                      <a:pt x="126" y="0"/>
                      <a:pt x="105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15" y="0"/>
                      <a:pt x="0" y="16"/>
                      <a:pt x="0" y="35"/>
                    </a:cubicBezTo>
                    <a:cubicBezTo>
                      <a:pt x="0" y="117"/>
                      <a:pt x="0" y="117"/>
                      <a:pt x="0" y="117"/>
                    </a:cubicBezTo>
                    <a:cubicBezTo>
                      <a:pt x="0" y="133"/>
                      <a:pt x="21" y="133"/>
                      <a:pt x="21" y="117"/>
                    </a:cubicBezTo>
                    <a:cubicBezTo>
                      <a:pt x="21" y="37"/>
                      <a:pt x="21" y="37"/>
                      <a:pt x="21" y="37"/>
                    </a:cubicBezTo>
                    <a:cubicBezTo>
                      <a:pt x="34" y="37"/>
                      <a:pt x="34" y="37"/>
                      <a:pt x="34" y="37"/>
                    </a:cubicBezTo>
                    <a:cubicBezTo>
                      <a:pt x="34" y="254"/>
                      <a:pt x="34" y="254"/>
                      <a:pt x="34" y="2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bg-BG" sz="1600" dirty="0">
                  <a:latin typeface="Raleway" panose="020B0503030101060003" pitchFamily="34" charset="0"/>
                </a:endParaRPr>
              </a:p>
            </p:txBody>
          </p:sp>
        </p:grpSp>
        <p:grpSp>
          <p:nvGrpSpPr>
            <p:cNvPr id="16" name="Group 13">
              <a:extLst>
                <a:ext uri="{FF2B5EF4-FFF2-40B4-BE49-F238E27FC236}">
                  <a16:creationId xmlns:a16="http://schemas.microsoft.com/office/drawing/2014/main" id="{F0A1AFE7-BB17-443A-A613-20FBE507E14E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 flipH="1">
              <a:off x="4082631" y="3807585"/>
              <a:ext cx="214028" cy="494672"/>
              <a:chOff x="3696" y="1271"/>
              <a:chExt cx="338" cy="781"/>
            </a:xfrm>
            <a:solidFill>
              <a:schemeClr val="accent3"/>
            </a:solidFill>
          </p:grpSpPr>
          <p:sp>
            <p:nvSpPr>
              <p:cNvPr id="32" name="Oval 14">
                <a:extLst>
                  <a:ext uri="{FF2B5EF4-FFF2-40B4-BE49-F238E27FC236}">
                    <a16:creationId xmlns:a16="http://schemas.microsoft.com/office/drawing/2014/main" id="{12891608-C2F7-43B9-BEDB-59DBEC8A81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0" y="1271"/>
                <a:ext cx="130" cy="1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bg-BG" sz="1600" dirty="0">
                  <a:latin typeface="Raleway" panose="020B0503030101060003" pitchFamily="34" charset="0"/>
                </a:endParaRPr>
              </a:p>
            </p:txBody>
          </p:sp>
          <p:sp>
            <p:nvSpPr>
              <p:cNvPr id="33" name="Freeform 15">
                <a:extLst>
                  <a:ext uri="{FF2B5EF4-FFF2-40B4-BE49-F238E27FC236}">
                    <a16:creationId xmlns:a16="http://schemas.microsoft.com/office/drawing/2014/main" id="{C9FD8674-E9ED-4180-8DAA-7CDE84FDAD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96" y="1412"/>
                <a:ext cx="338" cy="640"/>
              </a:xfrm>
              <a:custGeom>
                <a:avLst/>
                <a:gdLst>
                  <a:gd name="T0" fmla="*/ 34 w 140"/>
                  <a:gd name="T1" fmla="*/ 254 h 269"/>
                  <a:gd name="T2" fmla="*/ 49 w 140"/>
                  <a:gd name="T3" fmla="*/ 269 h 269"/>
                  <a:gd name="T4" fmla="*/ 64 w 140"/>
                  <a:gd name="T5" fmla="*/ 254 h 269"/>
                  <a:gd name="T6" fmla="*/ 64 w 140"/>
                  <a:gd name="T7" fmla="*/ 128 h 269"/>
                  <a:gd name="T8" fmla="*/ 76 w 140"/>
                  <a:gd name="T9" fmla="*/ 128 h 269"/>
                  <a:gd name="T10" fmla="*/ 76 w 140"/>
                  <a:gd name="T11" fmla="*/ 254 h 269"/>
                  <a:gd name="T12" fmla="*/ 91 w 140"/>
                  <a:gd name="T13" fmla="*/ 269 h 269"/>
                  <a:gd name="T14" fmla="*/ 106 w 140"/>
                  <a:gd name="T15" fmla="*/ 254 h 269"/>
                  <a:gd name="T16" fmla="*/ 106 w 140"/>
                  <a:gd name="T17" fmla="*/ 37 h 269"/>
                  <a:gd name="T18" fmla="*/ 119 w 140"/>
                  <a:gd name="T19" fmla="*/ 37 h 269"/>
                  <a:gd name="T20" fmla="*/ 119 w 140"/>
                  <a:gd name="T21" fmla="*/ 117 h 269"/>
                  <a:gd name="T22" fmla="*/ 140 w 140"/>
                  <a:gd name="T23" fmla="*/ 117 h 269"/>
                  <a:gd name="T24" fmla="*/ 140 w 140"/>
                  <a:gd name="T25" fmla="*/ 36 h 269"/>
                  <a:gd name="T26" fmla="*/ 105 w 140"/>
                  <a:gd name="T27" fmla="*/ 0 h 269"/>
                  <a:gd name="T28" fmla="*/ 34 w 140"/>
                  <a:gd name="T29" fmla="*/ 0 h 269"/>
                  <a:gd name="T30" fmla="*/ 0 w 140"/>
                  <a:gd name="T31" fmla="*/ 35 h 269"/>
                  <a:gd name="T32" fmla="*/ 0 w 140"/>
                  <a:gd name="T33" fmla="*/ 117 h 269"/>
                  <a:gd name="T34" fmla="*/ 21 w 140"/>
                  <a:gd name="T35" fmla="*/ 117 h 269"/>
                  <a:gd name="T36" fmla="*/ 21 w 140"/>
                  <a:gd name="T37" fmla="*/ 37 h 269"/>
                  <a:gd name="T38" fmla="*/ 34 w 140"/>
                  <a:gd name="T39" fmla="*/ 37 h 269"/>
                  <a:gd name="T40" fmla="*/ 34 w 140"/>
                  <a:gd name="T41" fmla="*/ 254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40" h="269">
                    <a:moveTo>
                      <a:pt x="34" y="254"/>
                    </a:moveTo>
                    <a:cubicBezTo>
                      <a:pt x="34" y="263"/>
                      <a:pt x="40" y="269"/>
                      <a:pt x="49" y="269"/>
                    </a:cubicBezTo>
                    <a:cubicBezTo>
                      <a:pt x="57" y="269"/>
                      <a:pt x="64" y="263"/>
                      <a:pt x="64" y="254"/>
                    </a:cubicBezTo>
                    <a:cubicBezTo>
                      <a:pt x="64" y="128"/>
                      <a:pt x="64" y="128"/>
                      <a:pt x="64" y="128"/>
                    </a:cubicBezTo>
                    <a:cubicBezTo>
                      <a:pt x="76" y="128"/>
                      <a:pt x="76" y="128"/>
                      <a:pt x="76" y="128"/>
                    </a:cubicBezTo>
                    <a:cubicBezTo>
                      <a:pt x="76" y="254"/>
                      <a:pt x="76" y="254"/>
                      <a:pt x="76" y="254"/>
                    </a:cubicBezTo>
                    <a:cubicBezTo>
                      <a:pt x="76" y="263"/>
                      <a:pt x="83" y="269"/>
                      <a:pt x="91" y="269"/>
                    </a:cubicBezTo>
                    <a:cubicBezTo>
                      <a:pt x="100" y="269"/>
                      <a:pt x="106" y="263"/>
                      <a:pt x="106" y="254"/>
                    </a:cubicBezTo>
                    <a:cubicBezTo>
                      <a:pt x="106" y="37"/>
                      <a:pt x="106" y="37"/>
                      <a:pt x="106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9" y="117"/>
                      <a:pt x="119" y="117"/>
                      <a:pt x="119" y="117"/>
                    </a:cubicBezTo>
                    <a:cubicBezTo>
                      <a:pt x="119" y="133"/>
                      <a:pt x="140" y="133"/>
                      <a:pt x="140" y="117"/>
                    </a:cubicBezTo>
                    <a:cubicBezTo>
                      <a:pt x="140" y="36"/>
                      <a:pt x="140" y="36"/>
                      <a:pt x="140" y="36"/>
                    </a:cubicBezTo>
                    <a:cubicBezTo>
                      <a:pt x="140" y="18"/>
                      <a:pt x="126" y="0"/>
                      <a:pt x="105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15" y="0"/>
                      <a:pt x="0" y="16"/>
                      <a:pt x="0" y="35"/>
                    </a:cubicBezTo>
                    <a:cubicBezTo>
                      <a:pt x="0" y="117"/>
                      <a:pt x="0" y="117"/>
                      <a:pt x="0" y="117"/>
                    </a:cubicBezTo>
                    <a:cubicBezTo>
                      <a:pt x="0" y="133"/>
                      <a:pt x="21" y="133"/>
                      <a:pt x="21" y="117"/>
                    </a:cubicBezTo>
                    <a:cubicBezTo>
                      <a:pt x="21" y="37"/>
                      <a:pt x="21" y="37"/>
                      <a:pt x="21" y="37"/>
                    </a:cubicBezTo>
                    <a:cubicBezTo>
                      <a:pt x="34" y="37"/>
                      <a:pt x="34" y="37"/>
                      <a:pt x="34" y="37"/>
                    </a:cubicBezTo>
                    <a:cubicBezTo>
                      <a:pt x="34" y="254"/>
                      <a:pt x="34" y="254"/>
                      <a:pt x="34" y="2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bg-BG" sz="1600" dirty="0">
                  <a:latin typeface="Raleway" panose="020B0503030101060003" pitchFamily="34" charset="0"/>
                </a:endParaRPr>
              </a:p>
            </p:txBody>
          </p:sp>
        </p:grpSp>
        <p:grpSp>
          <p:nvGrpSpPr>
            <p:cNvPr id="17" name="Group 13">
              <a:extLst>
                <a:ext uri="{FF2B5EF4-FFF2-40B4-BE49-F238E27FC236}">
                  <a16:creationId xmlns:a16="http://schemas.microsoft.com/office/drawing/2014/main" id="{ABC68E83-231A-43F0-ABDD-75227F994352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 flipH="1">
              <a:off x="4377907" y="3799562"/>
              <a:ext cx="214028" cy="494672"/>
              <a:chOff x="3696" y="1271"/>
              <a:chExt cx="338" cy="781"/>
            </a:xfrm>
            <a:solidFill>
              <a:schemeClr val="accent3"/>
            </a:solidFill>
          </p:grpSpPr>
          <p:sp>
            <p:nvSpPr>
              <p:cNvPr id="30" name="Oval 14">
                <a:extLst>
                  <a:ext uri="{FF2B5EF4-FFF2-40B4-BE49-F238E27FC236}">
                    <a16:creationId xmlns:a16="http://schemas.microsoft.com/office/drawing/2014/main" id="{E86A4A89-C8E0-46D1-87DD-A5F6891341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0" y="1271"/>
                <a:ext cx="130" cy="1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bg-BG" sz="1600" dirty="0">
                  <a:latin typeface="Raleway" panose="020B0503030101060003" pitchFamily="34" charset="0"/>
                </a:endParaRPr>
              </a:p>
            </p:txBody>
          </p:sp>
          <p:sp>
            <p:nvSpPr>
              <p:cNvPr id="31" name="Freeform 15">
                <a:extLst>
                  <a:ext uri="{FF2B5EF4-FFF2-40B4-BE49-F238E27FC236}">
                    <a16:creationId xmlns:a16="http://schemas.microsoft.com/office/drawing/2014/main" id="{B8C8734D-794A-47ED-BB1B-2D975D16E2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96" y="1412"/>
                <a:ext cx="338" cy="640"/>
              </a:xfrm>
              <a:custGeom>
                <a:avLst/>
                <a:gdLst>
                  <a:gd name="T0" fmla="*/ 34 w 140"/>
                  <a:gd name="T1" fmla="*/ 254 h 269"/>
                  <a:gd name="T2" fmla="*/ 49 w 140"/>
                  <a:gd name="T3" fmla="*/ 269 h 269"/>
                  <a:gd name="T4" fmla="*/ 64 w 140"/>
                  <a:gd name="T5" fmla="*/ 254 h 269"/>
                  <a:gd name="T6" fmla="*/ 64 w 140"/>
                  <a:gd name="T7" fmla="*/ 128 h 269"/>
                  <a:gd name="T8" fmla="*/ 76 w 140"/>
                  <a:gd name="T9" fmla="*/ 128 h 269"/>
                  <a:gd name="T10" fmla="*/ 76 w 140"/>
                  <a:gd name="T11" fmla="*/ 254 h 269"/>
                  <a:gd name="T12" fmla="*/ 91 w 140"/>
                  <a:gd name="T13" fmla="*/ 269 h 269"/>
                  <a:gd name="T14" fmla="*/ 106 w 140"/>
                  <a:gd name="T15" fmla="*/ 254 h 269"/>
                  <a:gd name="T16" fmla="*/ 106 w 140"/>
                  <a:gd name="T17" fmla="*/ 37 h 269"/>
                  <a:gd name="T18" fmla="*/ 119 w 140"/>
                  <a:gd name="T19" fmla="*/ 37 h 269"/>
                  <a:gd name="T20" fmla="*/ 119 w 140"/>
                  <a:gd name="T21" fmla="*/ 117 h 269"/>
                  <a:gd name="T22" fmla="*/ 140 w 140"/>
                  <a:gd name="T23" fmla="*/ 117 h 269"/>
                  <a:gd name="T24" fmla="*/ 140 w 140"/>
                  <a:gd name="T25" fmla="*/ 36 h 269"/>
                  <a:gd name="T26" fmla="*/ 105 w 140"/>
                  <a:gd name="T27" fmla="*/ 0 h 269"/>
                  <a:gd name="T28" fmla="*/ 34 w 140"/>
                  <a:gd name="T29" fmla="*/ 0 h 269"/>
                  <a:gd name="T30" fmla="*/ 0 w 140"/>
                  <a:gd name="T31" fmla="*/ 35 h 269"/>
                  <a:gd name="T32" fmla="*/ 0 w 140"/>
                  <a:gd name="T33" fmla="*/ 117 h 269"/>
                  <a:gd name="T34" fmla="*/ 21 w 140"/>
                  <a:gd name="T35" fmla="*/ 117 h 269"/>
                  <a:gd name="T36" fmla="*/ 21 w 140"/>
                  <a:gd name="T37" fmla="*/ 37 h 269"/>
                  <a:gd name="T38" fmla="*/ 34 w 140"/>
                  <a:gd name="T39" fmla="*/ 37 h 269"/>
                  <a:gd name="T40" fmla="*/ 34 w 140"/>
                  <a:gd name="T41" fmla="*/ 254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40" h="269">
                    <a:moveTo>
                      <a:pt x="34" y="254"/>
                    </a:moveTo>
                    <a:cubicBezTo>
                      <a:pt x="34" y="263"/>
                      <a:pt x="40" y="269"/>
                      <a:pt x="49" y="269"/>
                    </a:cubicBezTo>
                    <a:cubicBezTo>
                      <a:pt x="57" y="269"/>
                      <a:pt x="64" y="263"/>
                      <a:pt x="64" y="254"/>
                    </a:cubicBezTo>
                    <a:cubicBezTo>
                      <a:pt x="64" y="128"/>
                      <a:pt x="64" y="128"/>
                      <a:pt x="64" y="128"/>
                    </a:cubicBezTo>
                    <a:cubicBezTo>
                      <a:pt x="76" y="128"/>
                      <a:pt x="76" y="128"/>
                      <a:pt x="76" y="128"/>
                    </a:cubicBezTo>
                    <a:cubicBezTo>
                      <a:pt x="76" y="254"/>
                      <a:pt x="76" y="254"/>
                      <a:pt x="76" y="254"/>
                    </a:cubicBezTo>
                    <a:cubicBezTo>
                      <a:pt x="76" y="263"/>
                      <a:pt x="83" y="269"/>
                      <a:pt x="91" y="269"/>
                    </a:cubicBezTo>
                    <a:cubicBezTo>
                      <a:pt x="100" y="269"/>
                      <a:pt x="106" y="263"/>
                      <a:pt x="106" y="254"/>
                    </a:cubicBezTo>
                    <a:cubicBezTo>
                      <a:pt x="106" y="37"/>
                      <a:pt x="106" y="37"/>
                      <a:pt x="106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9" y="117"/>
                      <a:pt x="119" y="117"/>
                      <a:pt x="119" y="117"/>
                    </a:cubicBezTo>
                    <a:cubicBezTo>
                      <a:pt x="119" y="133"/>
                      <a:pt x="140" y="133"/>
                      <a:pt x="140" y="117"/>
                    </a:cubicBezTo>
                    <a:cubicBezTo>
                      <a:pt x="140" y="36"/>
                      <a:pt x="140" y="36"/>
                      <a:pt x="140" y="36"/>
                    </a:cubicBezTo>
                    <a:cubicBezTo>
                      <a:pt x="140" y="18"/>
                      <a:pt x="126" y="0"/>
                      <a:pt x="105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15" y="0"/>
                      <a:pt x="0" y="16"/>
                      <a:pt x="0" y="35"/>
                    </a:cubicBezTo>
                    <a:cubicBezTo>
                      <a:pt x="0" y="117"/>
                      <a:pt x="0" y="117"/>
                      <a:pt x="0" y="117"/>
                    </a:cubicBezTo>
                    <a:cubicBezTo>
                      <a:pt x="0" y="133"/>
                      <a:pt x="21" y="133"/>
                      <a:pt x="21" y="117"/>
                    </a:cubicBezTo>
                    <a:cubicBezTo>
                      <a:pt x="21" y="37"/>
                      <a:pt x="21" y="37"/>
                      <a:pt x="21" y="37"/>
                    </a:cubicBezTo>
                    <a:cubicBezTo>
                      <a:pt x="34" y="37"/>
                      <a:pt x="34" y="37"/>
                      <a:pt x="34" y="37"/>
                    </a:cubicBezTo>
                    <a:cubicBezTo>
                      <a:pt x="34" y="254"/>
                      <a:pt x="34" y="254"/>
                      <a:pt x="34" y="2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bg-BG" sz="1600" dirty="0">
                  <a:latin typeface="Raleway" panose="020B0503030101060003" pitchFamily="34" charset="0"/>
                </a:endParaRPr>
              </a:p>
            </p:txBody>
          </p:sp>
        </p:grpSp>
        <p:grpSp>
          <p:nvGrpSpPr>
            <p:cNvPr id="18" name="Group 13">
              <a:extLst>
                <a:ext uri="{FF2B5EF4-FFF2-40B4-BE49-F238E27FC236}">
                  <a16:creationId xmlns:a16="http://schemas.microsoft.com/office/drawing/2014/main" id="{32F48DF6-4789-4616-BEB3-C0AE449BE17A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 flipH="1">
              <a:off x="4676413" y="3799562"/>
              <a:ext cx="214028" cy="494672"/>
              <a:chOff x="3696" y="1271"/>
              <a:chExt cx="338" cy="781"/>
            </a:xfrm>
            <a:solidFill>
              <a:schemeClr val="accent3"/>
            </a:solidFill>
          </p:grpSpPr>
          <p:sp>
            <p:nvSpPr>
              <p:cNvPr id="28" name="Oval 14">
                <a:extLst>
                  <a:ext uri="{FF2B5EF4-FFF2-40B4-BE49-F238E27FC236}">
                    <a16:creationId xmlns:a16="http://schemas.microsoft.com/office/drawing/2014/main" id="{27855444-9D65-4943-BB6E-5BDF90845A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0" y="1271"/>
                <a:ext cx="130" cy="1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bg-BG" sz="1600" dirty="0">
                  <a:latin typeface="Raleway" panose="020B0503030101060003" pitchFamily="34" charset="0"/>
                </a:endParaRPr>
              </a:p>
            </p:txBody>
          </p:sp>
          <p:sp>
            <p:nvSpPr>
              <p:cNvPr id="29" name="Freeform 15">
                <a:extLst>
                  <a:ext uri="{FF2B5EF4-FFF2-40B4-BE49-F238E27FC236}">
                    <a16:creationId xmlns:a16="http://schemas.microsoft.com/office/drawing/2014/main" id="{D28B68CA-8DFB-4FD4-88F8-D14DBBCC9A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96" y="1412"/>
                <a:ext cx="338" cy="640"/>
              </a:xfrm>
              <a:custGeom>
                <a:avLst/>
                <a:gdLst>
                  <a:gd name="T0" fmla="*/ 34 w 140"/>
                  <a:gd name="T1" fmla="*/ 254 h 269"/>
                  <a:gd name="T2" fmla="*/ 49 w 140"/>
                  <a:gd name="T3" fmla="*/ 269 h 269"/>
                  <a:gd name="T4" fmla="*/ 64 w 140"/>
                  <a:gd name="T5" fmla="*/ 254 h 269"/>
                  <a:gd name="T6" fmla="*/ 64 w 140"/>
                  <a:gd name="T7" fmla="*/ 128 h 269"/>
                  <a:gd name="T8" fmla="*/ 76 w 140"/>
                  <a:gd name="T9" fmla="*/ 128 h 269"/>
                  <a:gd name="T10" fmla="*/ 76 w 140"/>
                  <a:gd name="T11" fmla="*/ 254 h 269"/>
                  <a:gd name="T12" fmla="*/ 91 w 140"/>
                  <a:gd name="T13" fmla="*/ 269 h 269"/>
                  <a:gd name="T14" fmla="*/ 106 w 140"/>
                  <a:gd name="T15" fmla="*/ 254 h 269"/>
                  <a:gd name="T16" fmla="*/ 106 w 140"/>
                  <a:gd name="T17" fmla="*/ 37 h 269"/>
                  <a:gd name="T18" fmla="*/ 119 w 140"/>
                  <a:gd name="T19" fmla="*/ 37 h 269"/>
                  <a:gd name="T20" fmla="*/ 119 w 140"/>
                  <a:gd name="T21" fmla="*/ 117 h 269"/>
                  <a:gd name="T22" fmla="*/ 140 w 140"/>
                  <a:gd name="T23" fmla="*/ 117 h 269"/>
                  <a:gd name="T24" fmla="*/ 140 w 140"/>
                  <a:gd name="T25" fmla="*/ 36 h 269"/>
                  <a:gd name="T26" fmla="*/ 105 w 140"/>
                  <a:gd name="T27" fmla="*/ 0 h 269"/>
                  <a:gd name="T28" fmla="*/ 34 w 140"/>
                  <a:gd name="T29" fmla="*/ 0 h 269"/>
                  <a:gd name="T30" fmla="*/ 0 w 140"/>
                  <a:gd name="T31" fmla="*/ 35 h 269"/>
                  <a:gd name="T32" fmla="*/ 0 w 140"/>
                  <a:gd name="T33" fmla="*/ 117 h 269"/>
                  <a:gd name="T34" fmla="*/ 21 w 140"/>
                  <a:gd name="T35" fmla="*/ 117 h 269"/>
                  <a:gd name="T36" fmla="*/ 21 w 140"/>
                  <a:gd name="T37" fmla="*/ 37 h 269"/>
                  <a:gd name="T38" fmla="*/ 34 w 140"/>
                  <a:gd name="T39" fmla="*/ 37 h 269"/>
                  <a:gd name="T40" fmla="*/ 34 w 140"/>
                  <a:gd name="T41" fmla="*/ 254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40" h="269">
                    <a:moveTo>
                      <a:pt x="34" y="254"/>
                    </a:moveTo>
                    <a:cubicBezTo>
                      <a:pt x="34" y="263"/>
                      <a:pt x="40" y="269"/>
                      <a:pt x="49" y="269"/>
                    </a:cubicBezTo>
                    <a:cubicBezTo>
                      <a:pt x="57" y="269"/>
                      <a:pt x="64" y="263"/>
                      <a:pt x="64" y="254"/>
                    </a:cubicBezTo>
                    <a:cubicBezTo>
                      <a:pt x="64" y="128"/>
                      <a:pt x="64" y="128"/>
                      <a:pt x="64" y="128"/>
                    </a:cubicBezTo>
                    <a:cubicBezTo>
                      <a:pt x="76" y="128"/>
                      <a:pt x="76" y="128"/>
                      <a:pt x="76" y="128"/>
                    </a:cubicBezTo>
                    <a:cubicBezTo>
                      <a:pt x="76" y="254"/>
                      <a:pt x="76" y="254"/>
                      <a:pt x="76" y="254"/>
                    </a:cubicBezTo>
                    <a:cubicBezTo>
                      <a:pt x="76" y="263"/>
                      <a:pt x="83" y="269"/>
                      <a:pt x="91" y="269"/>
                    </a:cubicBezTo>
                    <a:cubicBezTo>
                      <a:pt x="100" y="269"/>
                      <a:pt x="106" y="263"/>
                      <a:pt x="106" y="254"/>
                    </a:cubicBezTo>
                    <a:cubicBezTo>
                      <a:pt x="106" y="37"/>
                      <a:pt x="106" y="37"/>
                      <a:pt x="106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9" y="117"/>
                      <a:pt x="119" y="117"/>
                      <a:pt x="119" y="117"/>
                    </a:cubicBezTo>
                    <a:cubicBezTo>
                      <a:pt x="119" y="133"/>
                      <a:pt x="140" y="133"/>
                      <a:pt x="140" y="117"/>
                    </a:cubicBezTo>
                    <a:cubicBezTo>
                      <a:pt x="140" y="36"/>
                      <a:pt x="140" y="36"/>
                      <a:pt x="140" y="36"/>
                    </a:cubicBezTo>
                    <a:cubicBezTo>
                      <a:pt x="140" y="18"/>
                      <a:pt x="126" y="0"/>
                      <a:pt x="105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15" y="0"/>
                      <a:pt x="0" y="16"/>
                      <a:pt x="0" y="35"/>
                    </a:cubicBezTo>
                    <a:cubicBezTo>
                      <a:pt x="0" y="117"/>
                      <a:pt x="0" y="117"/>
                      <a:pt x="0" y="117"/>
                    </a:cubicBezTo>
                    <a:cubicBezTo>
                      <a:pt x="0" y="133"/>
                      <a:pt x="21" y="133"/>
                      <a:pt x="21" y="117"/>
                    </a:cubicBezTo>
                    <a:cubicBezTo>
                      <a:pt x="21" y="37"/>
                      <a:pt x="21" y="37"/>
                      <a:pt x="21" y="37"/>
                    </a:cubicBezTo>
                    <a:cubicBezTo>
                      <a:pt x="34" y="37"/>
                      <a:pt x="34" y="37"/>
                      <a:pt x="34" y="37"/>
                    </a:cubicBezTo>
                    <a:cubicBezTo>
                      <a:pt x="34" y="254"/>
                      <a:pt x="34" y="254"/>
                      <a:pt x="34" y="2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bg-BG" sz="1600" dirty="0">
                  <a:latin typeface="Raleway" panose="020B0503030101060003" pitchFamily="34" charset="0"/>
                </a:endParaRPr>
              </a:p>
            </p:txBody>
          </p:sp>
        </p:grpSp>
        <p:grpSp>
          <p:nvGrpSpPr>
            <p:cNvPr id="19" name="Group 13">
              <a:extLst>
                <a:ext uri="{FF2B5EF4-FFF2-40B4-BE49-F238E27FC236}">
                  <a16:creationId xmlns:a16="http://schemas.microsoft.com/office/drawing/2014/main" id="{4D3DEDEA-1B8F-4394-9804-09E68A0FBFE2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 flipH="1">
              <a:off x="4974919" y="3799562"/>
              <a:ext cx="214028" cy="494672"/>
              <a:chOff x="3696" y="1271"/>
              <a:chExt cx="338" cy="781"/>
            </a:xfrm>
            <a:solidFill>
              <a:schemeClr val="tx2"/>
            </a:solidFill>
          </p:grpSpPr>
          <p:sp>
            <p:nvSpPr>
              <p:cNvPr id="26" name="Oval 14">
                <a:extLst>
                  <a:ext uri="{FF2B5EF4-FFF2-40B4-BE49-F238E27FC236}">
                    <a16:creationId xmlns:a16="http://schemas.microsoft.com/office/drawing/2014/main" id="{340C45D9-A6C9-49FF-BA46-EE884BFAAD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0" y="1271"/>
                <a:ext cx="130" cy="1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bg-BG" sz="1600" dirty="0">
                  <a:latin typeface="Raleway" panose="020B0503030101060003" pitchFamily="34" charset="0"/>
                </a:endParaRPr>
              </a:p>
            </p:txBody>
          </p:sp>
          <p:sp>
            <p:nvSpPr>
              <p:cNvPr id="27" name="Freeform 15">
                <a:extLst>
                  <a:ext uri="{FF2B5EF4-FFF2-40B4-BE49-F238E27FC236}">
                    <a16:creationId xmlns:a16="http://schemas.microsoft.com/office/drawing/2014/main" id="{6FD52446-CACB-4A9A-97AA-58ABD2783B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96" y="1412"/>
                <a:ext cx="338" cy="640"/>
              </a:xfrm>
              <a:custGeom>
                <a:avLst/>
                <a:gdLst>
                  <a:gd name="T0" fmla="*/ 34 w 140"/>
                  <a:gd name="T1" fmla="*/ 254 h 269"/>
                  <a:gd name="T2" fmla="*/ 49 w 140"/>
                  <a:gd name="T3" fmla="*/ 269 h 269"/>
                  <a:gd name="T4" fmla="*/ 64 w 140"/>
                  <a:gd name="T5" fmla="*/ 254 h 269"/>
                  <a:gd name="T6" fmla="*/ 64 w 140"/>
                  <a:gd name="T7" fmla="*/ 128 h 269"/>
                  <a:gd name="T8" fmla="*/ 76 w 140"/>
                  <a:gd name="T9" fmla="*/ 128 h 269"/>
                  <a:gd name="T10" fmla="*/ 76 w 140"/>
                  <a:gd name="T11" fmla="*/ 254 h 269"/>
                  <a:gd name="T12" fmla="*/ 91 w 140"/>
                  <a:gd name="T13" fmla="*/ 269 h 269"/>
                  <a:gd name="T14" fmla="*/ 106 w 140"/>
                  <a:gd name="T15" fmla="*/ 254 h 269"/>
                  <a:gd name="T16" fmla="*/ 106 w 140"/>
                  <a:gd name="T17" fmla="*/ 37 h 269"/>
                  <a:gd name="T18" fmla="*/ 119 w 140"/>
                  <a:gd name="T19" fmla="*/ 37 h 269"/>
                  <a:gd name="T20" fmla="*/ 119 w 140"/>
                  <a:gd name="T21" fmla="*/ 117 h 269"/>
                  <a:gd name="T22" fmla="*/ 140 w 140"/>
                  <a:gd name="T23" fmla="*/ 117 h 269"/>
                  <a:gd name="T24" fmla="*/ 140 w 140"/>
                  <a:gd name="T25" fmla="*/ 36 h 269"/>
                  <a:gd name="T26" fmla="*/ 105 w 140"/>
                  <a:gd name="T27" fmla="*/ 0 h 269"/>
                  <a:gd name="T28" fmla="*/ 34 w 140"/>
                  <a:gd name="T29" fmla="*/ 0 h 269"/>
                  <a:gd name="T30" fmla="*/ 0 w 140"/>
                  <a:gd name="T31" fmla="*/ 35 h 269"/>
                  <a:gd name="T32" fmla="*/ 0 w 140"/>
                  <a:gd name="T33" fmla="*/ 117 h 269"/>
                  <a:gd name="T34" fmla="*/ 21 w 140"/>
                  <a:gd name="T35" fmla="*/ 117 h 269"/>
                  <a:gd name="T36" fmla="*/ 21 w 140"/>
                  <a:gd name="T37" fmla="*/ 37 h 269"/>
                  <a:gd name="T38" fmla="*/ 34 w 140"/>
                  <a:gd name="T39" fmla="*/ 37 h 269"/>
                  <a:gd name="T40" fmla="*/ 34 w 140"/>
                  <a:gd name="T41" fmla="*/ 254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40" h="269">
                    <a:moveTo>
                      <a:pt x="34" y="254"/>
                    </a:moveTo>
                    <a:cubicBezTo>
                      <a:pt x="34" y="263"/>
                      <a:pt x="40" y="269"/>
                      <a:pt x="49" y="269"/>
                    </a:cubicBezTo>
                    <a:cubicBezTo>
                      <a:pt x="57" y="269"/>
                      <a:pt x="64" y="263"/>
                      <a:pt x="64" y="254"/>
                    </a:cubicBezTo>
                    <a:cubicBezTo>
                      <a:pt x="64" y="128"/>
                      <a:pt x="64" y="128"/>
                      <a:pt x="64" y="128"/>
                    </a:cubicBezTo>
                    <a:cubicBezTo>
                      <a:pt x="76" y="128"/>
                      <a:pt x="76" y="128"/>
                      <a:pt x="76" y="128"/>
                    </a:cubicBezTo>
                    <a:cubicBezTo>
                      <a:pt x="76" y="254"/>
                      <a:pt x="76" y="254"/>
                      <a:pt x="76" y="254"/>
                    </a:cubicBezTo>
                    <a:cubicBezTo>
                      <a:pt x="76" y="263"/>
                      <a:pt x="83" y="269"/>
                      <a:pt x="91" y="269"/>
                    </a:cubicBezTo>
                    <a:cubicBezTo>
                      <a:pt x="100" y="269"/>
                      <a:pt x="106" y="263"/>
                      <a:pt x="106" y="254"/>
                    </a:cubicBezTo>
                    <a:cubicBezTo>
                      <a:pt x="106" y="37"/>
                      <a:pt x="106" y="37"/>
                      <a:pt x="106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9" y="117"/>
                      <a:pt x="119" y="117"/>
                      <a:pt x="119" y="117"/>
                    </a:cubicBezTo>
                    <a:cubicBezTo>
                      <a:pt x="119" y="133"/>
                      <a:pt x="140" y="133"/>
                      <a:pt x="140" y="117"/>
                    </a:cubicBezTo>
                    <a:cubicBezTo>
                      <a:pt x="140" y="36"/>
                      <a:pt x="140" y="36"/>
                      <a:pt x="140" y="36"/>
                    </a:cubicBezTo>
                    <a:cubicBezTo>
                      <a:pt x="140" y="18"/>
                      <a:pt x="126" y="0"/>
                      <a:pt x="105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15" y="0"/>
                      <a:pt x="0" y="16"/>
                      <a:pt x="0" y="35"/>
                    </a:cubicBezTo>
                    <a:cubicBezTo>
                      <a:pt x="0" y="117"/>
                      <a:pt x="0" y="117"/>
                      <a:pt x="0" y="117"/>
                    </a:cubicBezTo>
                    <a:cubicBezTo>
                      <a:pt x="0" y="133"/>
                      <a:pt x="21" y="133"/>
                      <a:pt x="21" y="117"/>
                    </a:cubicBezTo>
                    <a:cubicBezTo>
                      <a:pt x="21" y="37"/>
                      <a:pt x="21" y="37"/>
                      <a:pt x="21" y="37"/>
                    </a:cubicBezTo>
                    <a:cubicBezTo>
                      <a:pt x="34" y="37"/>
                      <a:pt x="34" y="37"/>
                      <a:pt x="34" y="37"/>
                    </a:cubicBezTo>
                    <a:cubicBezTo>
                      <a:pt x="34" y="254"/>
                      <a:pt x="34" y="254"/>
                      <a:pt x="34" y="2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bg-BG" sz="1600" dirty="0">
                  <a:latin typeface="Raleway" panose="020B0503030101060003" pitchFamily="34" charset="0"/>
                </a:endParaRPr>
              </a:p>
            </p:txBody>
          </p:sp>
        </p:grpSp>
        <p:grpSp>
          <p:nvGrpSpPr>
            <p:cNvPr id="20" name="Group 13">
              <a:extLst>
                <a:ext uri="{FF2B5EF4-FFF2-40B4-BE49-F238E27FC236}">
                  <a16:creationId xmlns:a16="http://schemas.microsoft.com/office/drawing/2014/main" id="{7C0A2AD6-2BA6-4C89-B9ED-52F04CC08C19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 flipH="1">
              <a:off x="5273427" y="3799562"/>
              <a:ext cx="214028" cy="494672"/>
              <a:chOff x="3696" y="1271"/>
              <a:chExt cx="338" cy="781"/>
            </a:xfrm>
            <a:solidFill>
              <a:schemeClr val="tx2"/>
            </a:solidFill>
          </p:grpSpPr>
          <p:sp>
            <p:nvSpPr>
              <p:cNvPr id="24" name="Oval 14">
                <a:extLst>
                  <a:ext uri="{FF2B5EF4-FFF2-40B4-BE49-F238E27FC236}">
                    <a16:creationId xmlns:a16="http://schemas.microsoft.com/office/drawing/2014/main" id="{C528FE5B-BBB0-4795-89AA-6A55E2ECE6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0" y="1271"/>
                <a:ext cx="130" cy="129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bg-BG" sz="1600" dirty="0">
                  <a:latin typeface="Raleway" panose="020B0503030101060003" pitchFamily="34" charset="0"/>
                </a:endParaRPr>
              </a:p>
            </p:txBody>
          </p:sp>
          <p:sp>
            <p:nvSpPr>
              <p:cNvPr id="25" name="Freeform 15">
                <a:extLst>
                  <a:ext uri="{FF2B5EF4-FFF2-40B4-BE49-F238E27FC236}">
                    <a16:creationId xmlns:a16="http://schemas.microsoft.com/office/drawing/2014/main" id="{6CE2F6F1-D44C-4D99-AC02-95AB44DBD1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96" y="1412"/>
                <a:ext cx="338" cy="640"/>
              </a:xfrm>
              <a:custGeom>
                <a:avLst/>
                <a:gdLst>
                  <a:gd name="T0" fmla="*/ 34 w 140"/>
                  <a:gd name="T1" fmla="*/ 254 h 269"/>
                  <a:gd name="T2" fmla="*/ 49 w 140"/>
                  <a:gd name="T3" fmla="*/ 269 h 269"/>
                  <a:gd name="T4" fmla="*/ 64 w 140"/>
                  <a:gd name="T5" fmla="*/ 254 h 269"/>
                  <a:gd name="T6" fmla="*/ 64 w 140"/>
                  <a:gd name="T7" fmla="*/ 128 h 269"/>
                  <a:gd name="T8" fmla="*/ 76 w 140"/>
                  <a:gd name="T9" fmla="*/ 128 h 269"/>
                  <a:gd name="T10" fmla="*/ 76 w 140"/>
                  <a:gd name="T11" fmla="*/ 254 h 269"/>
                  <a:gd name="T12" fmla="*/ 91 w 140"/>
                  <a:gd name="T13" fmla="*/ 269 h 269"/>
                  <a:gd name="T14" fmla="*/ 106 w 140"/>
                  <a:gd name="T15" fmla="*/ 254 h 269"/>
                  <a:gd name="T16" fmla="*/ 106 w 140"/>
                  <a:gd name="T17" fmla="*/ 37 h 269"/>
                  <a:gd name="T18" fmla="*/ 119 w 140"/>
                  <a:gd name="T19" fmla="*/ 37 h 269"/>
                  <a:gd name="T20" fmla="*/ 119 w 140"/>
                  <a:gd name="T21" fmla="*/ 117 h 269"/>
                  <a:gd name="T22" fmla="*/ 140 w 140"/>
                  <a:gd name="T23" fmla="*/ 117 h 269"/>
                  <a:gd name="T24" fmla="*/ 140 w 140"/>
                  <a:gd name="T25" fmla="*/ 36 h 269"/>
                  <a:gd name="T26" fmla="*/ 105 w 140"/>
                  <a:gd name="T27" fmla="*/ 0 h 269"/>
                  <a:gd name="T28" fmla="*/ 34 w 140"/>
                  <a:gd name="T29" fmla="*/ 0 h 269"/>
                  <a:gd name="T30" fmla="*/ 0 w 140"/>
                  <a:gd name="T31" fmla="*/ 35 h 269"/>
                  <a:gd name="T32" fmla="*/ 0 w 140"/>
                  <a:gd name="T33" fmla="*/ 117 h 269"/>
                  <a:gd name="T34" fmla="*/ 21 w 140"/>
                  <a:gd name="T35" fmla="*/ 117 h 269"/>
                  <a:gd name="T36" fmla="*/ 21 w 140"/>
                  <a:gd name="T37" fmla="*/ 37 h 269"/>
                  <a:gd name="T38" fmla="*/ 34 w 140"/>
                  <a:gd name="T39" fmla="*/ 37 h 269"/>
                  <a:gd name="T40" fmla="*/ 34 w 140"/>
                  <a:gd name="T41" fmla="*/ 254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40" h="269">
                    <a:moveTo>
                      <a:pt x="34" y="254"/>
                    </a:moveTo>
                    <a:cubicBezTo>
                      <a:pt x="34" y="263"/>
                      <a:pt x="40" y="269"/>
                      <a:pt x="49" y="269"/>
                    </a:cubicBezTo>
                    <a:cubicBezTo>
                      <a:pt x="57" y="269"/>
                      <a:pt x="64" y="263"/>
                      <a:pt x="64" y="254"/>
                    </a:cubicBezTo>
                    <a:cubicBezTo>
                      <a:pt x="64" y="128"/>
                      <a:pt x="64" y="128"/>
                      <a:pt x="64" y="128"/>
                    </a:cubicBezTo>
                    <a:cubicBezTo>
                      <a:pt x="76" y="128"/>
                      <a:pt x="76" y="128"/>
                      <a:pt x="76" y="128"/>
                    </a:cubicBezTo>
                    <a:cubicBezTo>
                      <a:pt x="76" y="254"/>
                      <a:pt x="76" y="254"/>
                      <a:pt x="76" y="254"/>
                    </a:cubicBezTo>
                    <a:cubicBezTo>
                      <a:pt x="76" y="263"/>
                      <a:pt x="83" y="269"/>
                      <a:pt x="91" y="269"/>
                    </a:cubicBezTo>
                    <a:cubicBezTo>
                      <a:pt x="100" y="269"/>
                      <a:pt x="106" y="263"/>
                      <a:pt x="106" y="254"/>
                    </a:cubicBezTo>
                    <a:cubicBezTo>
                      <a:pt x="106" y="37"/>
                      <a:pt x="106" y="37"/>
                      <a:pt x="106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9" y="117"/>
                      <a:pt x="119" y="117"/>
                      <a:pt x="119" y="117"/>
                    </a:cubicBezTo>
                    <a:cubicBezTo>
                      <a:pt x="119" y="133"/>
                      <a:pt x="140" y="133"/>
                      <a:pt x="140" y="117"/>
                    </a:cubicBezTo>
                    <a:cubicBezTo>
                      <a:pt x="140" y="36"/>
                      <a:pt x="140" y="36"/>
                      <a:pt x="140" y="36"/>
                    </a:cubicBezTo>
                    <a:cubicBezTo>
                      <a:pt x="140" y="18"/>
                      <a:pt x="126" y="0"/>
                      <a:pt x="105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15" y="0"/>
                      <a:pt x="0" y="16"/>
                      <a:pt x="0" y="35"/>
                    </a:cubicBezTo>
                    <a:cubicBezTo>
                      <a:pt x="0" y="117"/>
                      <a:pt x="0" y="117"/>
                      <a:pt x="0" y="117"/>
                    </a:cubicBezTo>
                    <a:cubicBezTo>
                      <a:pt x="0" y="133"/>
                      <a:pt x="21" y="133"/>
                      <a:pt x="21" y="117"/>
                    </a:cubicBezTo>
                    <a:cubicBezTo>
                      <a:pt x="21" y="37"/>
                      <a:pt x="21" y="37"/>
                      <a:pt x="21" y="37"/>
                    </a:cubicBezTo>
                    <a:cubicBezTo>
                      <a:pt x="34" y="37"/>
                      <a:pt x="34" y="37"/>
                      <a:pt x="34" y="37"/>
                    </a:cubicBezTo>
                    <a:cubicBezTo>
                      <a:pt x="34" y="254"/>
                      <a:pt x="34" y="254"/>
                      <a:pt x="34" y="254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bg-BG" sz="1600" dirty="0">
                  <a:latin typeface="Raleway" panose="020B0503030101060003" pitchFamily="34" charset="0"/>
                </a:endParaRPr>
              </a:p>
            </p:txBody>
          </p:sp>
        </p:grpSp>
        <p:grpSp>
          <p:nvGrpSpPr>
            <p:cNvPr id="21" name="Group 13">
              <a:extLst>
                <a:ext uri="{FF2B5EF4-FFF2-40B4-BE49-F238E27FC236}">
                  <a16:creationId xmlns:a16="http://schemas.microsoft.com/office/drawing/2014/main" id="{BFABFC7C-D69D-48B6-B10B-53E99134E6E6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 flipH="1">
              <a:off x="5579725" y="3799562"/>
              <a:ext cx="214028" cy="494672"/>
              <a:chOff x="3696" y="1271"/>
              <a:chExt cx="338" cy="781"/>
            </a:xfrm>
            <a:solidFill>
              <a:schemeClr val="tx2"/>
            </a:solidFill>
          </p:grpSpPr>
          <p:sp>
            <p:nvSpPr>
              <p:cNvPr id="22" name="Oval 14">
                <a:extLst>
                  <a:ext uri="{FF2B5EF4-FFF2-40B4-BE49-F238E27FC236}">
                    <a16:creationId xmlns:a16="http://schemas.microsoft.com/office/drawing/2014/main" id="{612EA34B-5D02-4AEB-B8CC-9176ECE171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0" y="1271"/>
                <a:ext cx="130" cy="129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bg-BG" sz="1600" dirty="0">
                  <a:latin typeface="Raleway" panose="020B0503030101060003" pitchFamily="34" charset="0"/>
                </a:endParaRPr>
              </a:p>
            </p:txBody>
          </p:sp>
          <p:sp>
            <p:nvSpPr>
              <p:cNvPr id="23" name="Freeform 15">
                <a:extLst>
                  <a:ext uri="{FF2B5EF4-FFF2-40B4-BE49-F238E27FC236}">
                    <a16:creationId xmlns:a16="http://schemas.microsoft.com/office/drawing/2014/main" id="{DBE91B55-22CC-4484-B039-E20B14C6E3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96" y="1412"/>
                <a:ext cx="338" cy="640"/>
              </a:xfrm>
              <a:custGeom>
                <a:avLst/>
                <a:gdLst>
                  <a:gd name="T0" fmla="*/ 34 w 140"/>
                  <a:gd name="T1" fmla="*/ 254 h 269"/>
                  <a:gd name="T2" fmla="*/ 49 w 140"/>
                  <a:gd name="T3" fmla="*/ 269 h 269"/>
                  <a:gd name="T4" fmla="*/ 64 w 140"/>
                  <a:gd name="T5" fmla="*/ 254 h 269"/>
                  <a:gd name="T6" fmla="*/ 64 w 140"/>
                  <a:gd name="T7" fmla="*/ 128 h 269"/>
                  <a:gd name="T8" fmla="*/ 76 w 140"/>
                  <a:gd name="T9" fmla="*/ 128 h 269"/>
                  <a:gd name="T10" fmla="*/ 76 w 140"/>
                  <a:gd name="T11" fmla="*/ 254 h 269"/>
                  <a:gd name="T12" fmla="*/ 91 w 140"/>
                  <a:gd name="T13" fmla="*/ 269 h 269"/>
                  <a:gd name="T14" fmla="*/ 106 w 140"/>
                  <a:gd name="T15" fmla="*/ 254 h 269"/>
                  <a:gd name="T16" fmla="*/ 106 w 140"/>
                  <a:gd name="T17" fmla="*/ 37 h 269"/>
                  <a:gd name="T18" fmla="*/ 119 w 140"/>
                  <a:gd name="T19" fmla="*/ 37 h 269"/>
                  <a:gd name="T20" fmla="*/ 119 w 140"/>
                  <a:gd name="T21" fmla="*/ 117 h 269"/>
                  <a:gd name="T22" fmla="*/ 140 w 140"/>
                  <a:gd name="T23" fmla="*/ 117 h 269"/>
                  <a:gd name="T24" fmla="*/ 140 w 140"/>
                  <a:gd name="T25" fmla="*/ 36 h 269"/>
                  <a:gd name="T26" fmla="*/ 105 w 140"/>
                  <a:gd name="T27" fmla="*/ 0 h 269"/>
                  <a:gd name="T28" fmla="*/ 34 w 140"/>
                  <a:gd name="T29" fmla="*/ 0 h 269"/>
                  <a:gd name="T30" fmla="*/ 0 w 140"/>
                  <a:gd name="T31" fmla="*/ 35 h 269"/>
                  <a:gd name="T32" fmla="*/ 0 w 140"/>
                  <a:gd name="T33" fmla="*/ 117 h 269"/>
                  <a:gd name="T34" fmla="*/ 21 w 140"/>
                  <a:gd name="T35" fmla="*/ 117 h 269"/>
                  <a:gd name="T36" fmla="*/ 21 w 140"/>
                  <a:gd name="T37" fmla="*/ 37 h 269"/>
                  <a:gd name="T38" fmla="*/ 34 w 140"/>
                  <a:gd name="T39" fmla="*/ 37 h 269"/>
                  <a:gd name="T40" fmla="*/ 34 w 140"/>
                  <a:gd name="T41" fmla="*/ 254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40" h="269">
                    <a:moveTo>
                      <a:pt x="34" y="254"/>
                    </a:moveTo>
                    <a:cubicBezTo>
                      <a:pt x="34" y="263"/>
                      <a:pt x="40" y="269"/>
                      <a:pt x="49" y="269"/>
                    </a:cubicBezTo>
                    <a:cubicBezTo>
                      <a:pt x="57" y="269"/>
                      <a:pt x="64" y="263"/>
                      <a:pt x="64" y="254"/>
                    </a:cubicBezTo>
                    <a:cubicBezTo>
                      <a:pt x="64" y="128"/>
                      <a:pt x="64" y="128"/>
                      <a:pt x="64" y="128"/>
                    </a:cubicBezTo>
                    <a:cubicBezTo>
                      <a:pt x="76" y="128"/>
                      <a:pt x="76" y="128"/>
                      <a:pt x="76" y="128"/>
                    </a:cubicBezTo>
                    <a:cubicBezTo>
                      <a:pt x="76" y="254"/>
                      <a:pt x="76" y="254"/>
                      <a:pt x="76" y="254"/>
                    </a:cubicBezTo>
                    <a:cubicBezTo>
                      <a:pt x="76" y="263"/>
                      <a:pt x="83" y="269"/>
                      <a:pt x="91" y="269"/>
                    </a:cubicBezTo>
                    <a:cubicBezTo>
                      <a:pt x="100" y="269"/>
                      <a:pt x="106" y="263"/>
                      <a:pt x="106" y="254"/>
                    </a:cubicBezTo>
                    <a:cubicBezTo>
                      <a:pt x="106" y="37"/>
                      <a:pt x="106" y="37"/>
                      <a:pt x="106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9" y="117"/>
                      <a:pt x="119" y="117"/>
                      <a:pt x="119" y="117"/>
                    </a:cubicBezTo>
                    <a:cubicBezTo>
                      <a:pt x="119" y="133"/>
                      <a:pt x="140" y="133"/>
                      <a:pt x="140" y="117"/>
                    </a:cubicBezTo>
                    <a:cubicBezTo>
                      <a:pt x="140" y="36"/>
                      <a:pt x="140" y="36"/>
                      <a:pt x="140" y="36"/>
                    </a:cubicBezTo>
                    <a:cubicBezTo>
                      <a:pt x="140" y="18"/>
                      <a:pt x="126" y="0"/>
                      <a:pt x="105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15" y="0"/>
                      <a:pt x="0" y="16"/>
                      <a:pt x="0" y="35"/>
                    </a:cubicBezTo>
                    <a:cubicBezTo>
                      <a:pt x="0" y="117"/>
                      <a:pt x="0" y="117"/>
                      <a:pt x="0" y="117"/>
                    </a:cubicBezTo>
                    <a:cubicBezTo>
                      <a:pt x="0" y="133"/>
                      <a:pt x="21" y="133"/>
                      <a:pt x="21" y="117"/>
                    </a:cubicBezTo>
                    <a:cubicBezTo>
                      <a:pt x="21" y="37"/>
                      <a:pt x="21" y="37"/>
                      <a:pt x="21" y="37"/>
                    </a:cubicBezTo>
                    <a:cubicBezTo>
                      <a:pt x="34" y="37"/>
                      <a:pt x="34" y="37"/>
                      <a:pt x="34" y="37"/>
                    </a:cubicBezTo>
                    <a:cubicBezTo>
                      <a:pt x="34" y="254"/>
                      <a:pt x="34" y="254"/>
                      <a:pt x="34" y="254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bg-BG" sz="1600" dirty="0">
                  <a:latin typeface="Raleway" panose="020B0503030101060003" pitchFamily="34" charset="0"/>
                </a:endParaRPr>
              </a:p>
            </p:txBody>
          </p:sp>
        </p:grp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D381B02B-F117-4D37-9CF8-0881612D5EED}"/>
              </a:ext>
            </a:extLst>
          </p:cNvPr>
          <p:cNvGrpSpPr/>
          <p:nvPr/>
        </p:nvGrpSpPr>
        <p:grpSpPr>
          <a:xfrm>
            <a:off x="8441410" y="4928690"/>
            <a:ext cx="2942739" cy="518489"/>
            <a:chOff x="6361383" y="3812492"/>
            <a:chExt cx="2942739" cy="518489"/>
          </a:xfrm>
        </p:grpSpPr>
        <p:grpSp>
          <p:nvGrpSpPr>
            <p:cNvPr id="43" name="Group 18">
              <a:extLst>
                <a:ext uri="{FF2B5EF4-FFF2-40B4-BE49-F238E27FC236}">
                  <a16:creationId xmlns:a16="http://schemas.microsoft.com/office/drawing/2014/main" id="{0A5CA9AC-19B5-42BD-8548-17B3E4F3CF99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 flipH="1">
              <a:off x="6361383" y="3816683"/>
              <a:ext cx="266585" cy="501005"/>
              <a:chOff x="3241" y="1291"/>
              <a:chExt cx="421" cy="791"/>
            </a:xfrm>
            <a:solidFill>
              <a:schemeClr val="accent2"/>
            </a:solidFill>
          </p:grpSpPr>
          <p:sp>
            <p:nvSpPr>
              <p:cNvPr id="71" name="Freeform 19">
                <a:extLst>
                  <a:ext uri="{FF2B5EF4-FFF2-40B4-BE49-F238E27FC236}">
                    <a16:creationId xmlns:a16="http://schemas.microsoft.com/office/drawing/2014/main" id="{D6BACF64-84A9-49CF-AACA-D0C01D8A2C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1" y="1432"/>
                <a:ext cx="421" cy="650"/>
              </a:xfrm>
              <a:custGeom>
                <a:avLst/>
                <a:gdLst>
                  <a:gd name="T0" fmla="*/ 113 w 175"/>
                  <a:gd name="T1" fmla="*/ 0 h 273"/>
                  <a:gd name="T2" fmla="*/ 148 w 175"/>
                  <a:gd name="T3" fmla="*/ 24 h 273"/>
                  <a:gd name="T4" fmla="*/ 171 w 175"/>
                  <a:gd name="T5" fmla="*/ 99 h 273"/>
                  <a:gd name="T6" fmla="*/ 150 w 175"/>
                  <a:gd name="T7" fmla="*/ 106 h 273"/>
                  <a:gd name="T8" fmla="*/ 129 w 175"/>
                  <a:gd name="T9" fmla="*/ 37 h 273"/>
                  <a:gd name="T10" fmla="*/ 117 w 175"/>
                  <a:gd name="T11" fmla="*/ 37 h 273"/>
                  <a:gd name="T12" fmla="*/ 152 w 175"/>
                  <a:gd name="T13" fmla="*/ 160 h 273"/>
                  <a:gd name="T14" fmla="*/ 119 w 175"/>
                  <a:gd name="T15" fmla="*/ 160 h 273"/>
                  <a:gd name="T16" fmla="*/ 119 w 175"/>
                  <a:gd name="T17" fmla="*/ 256 h 273"/>
                  <a:gd name="T18" fmla="*/ 94 w 175"/>
                  <a:gd name="T19" fmla="*/ 256 h 273"/>
                  <a:gd name="T20" fmla="*/ 94 w 175"/>
                  <a:gd name="T21" fmla="*/ 160 h 273"/>
                  <a:gd name="T22" fmla="*/ 81 w 175"/>
                  <a:gd name="T23" fmla="*/ 160 h 273"/>
                  <a:gd name="T24" fmla="*/ 81 w 175"/>
                  <a:gd name="T25" fmla="*/ 256 h 273"/>
                  <a:gd name="T26" fmla="*/ 57 w 175"/>
                  <a:gd name="T27" fmla="*/ 256 h 273"/>
                  <a:gd name="T28" fmla="*/ 57 w 175"/>
                  <a:gd name="T29" fmla="*/ 160 h 273"/>
                  <a:gd name="T30" fmla="*/ 23 w 175"/>
                  <a:gd name="T31" fmla="*/ 160 h 273"/>
                  <a:gd name="T32" fmla="*/ 58 w 175"/>
                  <a:gd name="T33" fmla="*/ 37 h 273"/>
                  <a:gd name="T34" fmla="*/ 46 w 175"/>
                  <a:gd name="T35" fmla="*/ 37 h 273"/>
                  <a:gd name="T36" fmla="*/ 26 w 175"/>
                  <a:gd name="T37" fmla="*/ 107 h 273"/>
                  <a:gd name="T38" fmla="*/ 5 w 175"/>
                  <a:gd name="T39" fmla="*/ 99 h 273"/>
                  <a:gd name="T40" fmla="*/ 28 w 175"/>
                  <a:gd name="T41" fmla="*/ 24 h 273"/>
                  <a:gd name="T42" fmla="*/ 60 w 175"/>
                  <a:gd name="T43" fmla="*/ 0 h 273"/>
                  <a:gd name="T44" fmla="*/ 113 w 175"/>
                  <a:gd name="T45" fmla="*/ 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75" h="273">
                    <a:moveTo>
                      <a:pt x="113" y="0"/>
                    </a:moveTo>
                    <a:cubicBezTo>
                      <a:pt x="131" y="0"/>
                      <a:pt x="145" y="15"/>
                      <a:pt x="148" y="24"/>
                    </a:cubicBezTo>
                    <a:cubicBezTo>
                      <a:pt x="171" y="99"/>
                      <a:pt x="171" y="99"/>
                      <a:pt x="171" y="99"/>
                    </a:cubicBezTo>
                    <a:cubicBezTo>
                      <a:pt x="175" y="115"/>
                      <a:pt x="154" y="122"/>
                      <a:pt x="150" y="106"/>
                    </a:cubicBezTo>
                    <a:cubicBezTo>
                      <a:pt x="129" y="37"/>
                      <a:pt x="129" y="37"/>
                      <a:pt x="129" y="37"/>
                    </a:cubicBezTo>
                    <a:cubicBezTo>
                      <a:pt x="117" y="37"/>
                      <a:pt x="117" y="37"/>
                      <a:pt x="117" y="37"/>
                    </a:cubicBezTo>
                    <a:cubicBezTo>
                      <a:pt x="152" y="160"/>
                      <a:pt x="152" y="160"/>
                      <a:pt x="152" y="160"/>
                    </a:cubicBezTo>
                    <a:cubicBezTo>
                      <a:pt x="119" y="160"/>
                      <a:pt x="119" y="160"/>
                      <a:pt x="119" y="160"/>
                    </a:cubicBezTo>
                    <a:cubicBezTo>
                      <a:pt x="119" y="256"/>
                      <a:pt x="119" y="256"/>
                      <a:pt x="119" y="256"/>
                    </a:cubicBezTo>
                    <a:cubicBezTo>
                      <a:pt x="119" y="273"/>
                      <a:pt x="94" y="273"/>
                      <a:pt x="94" y="256"/>
                    </a:cubicBezTo>
                    <a:cubicBezTo>
                      <a:pt x="94" y="160"/>
                      <a:pt x="94" y="160"/>
                      <a:pt x="94" y="160"/>
                    </a:cubicBezTo>
                    <a:cubicBezTo>
                      <a:pt x="81" y="160"/>
                      <a:pt x="81" y="160"/>
                      <a:pt x="81" y="160"/>
                    </a:cubicBezTo>
                    <a:cubicBezTo>
                      <a:pt x="81" y="256"/>
                      <a:pt x="81" y="256"/>
                      <a:pt x="81" y="256"/>
                    </a:cubicBezTo>
                    <a:cubicBezTo>
                      <a:pt x="81" y="273"/>
                      <a:pt x="57" y="273"/>
                      <a:pt x="57" y="256"/>
                    </a:cubicBezTo>
                    <a:cubicBezTo>
                      <a:pt x="57" y="160"/>
                      <a:pt x="57" y="160"/>
                      <a:pt x="57" y="160"/>
                    </a:cubicBezTo>
                    <a:cubicBezTo>
                      <a:pt x="23" y="160"/>
                      <a:pt x="23" y="160"/>
                      <a:pt x="23" y="160"/>
                    </a:cubicBezTo>
                    <a:cubicBezTo>
                      <a:pt x="58" y="37"/>
                      <a:pt x="58" y="37"/>
                      <a:pt x="58" y="37"/>
                    </a:cubicBezTo>
                    <a:cubicBezTo>
                      <a:pt x="46" y="37"/>
                      <a:pt x="46" y="37"/>
                      <a:pt x="46" y="37"/>
                    </a:cubicBezTo>
                    <a:cubicBezTo>
                      <a:pt x="26" y="107"/>
                      <a:pt x="26" y="107"/>
                      <a:pt x="26" y="107"/>
                    </a:cubicBezTo>
                    <a:cubicBezTo>
                      <a:pt x="21" y="122"/>
                      <a:pt x="0" y="116"/>
                      <a:pt x="5" y="99"/>
                    </a:cubicBezTo>
                    <a:cubicBezTo>
                      <a:pt x="28" y="24"/>
                      <a:pt x="28" y="24"/>
                      <a:pt x="28" y="24"/>
                    </a:cubicBezTo>
                    <a:cubicBezTo>
                      <a:pt x="30" y="15"/>
                      <a:pt x="41" y="0"/>
                      <a:pt x="60" y="0"/>
                    </a:cubicBezTo>
                    <a:cubicBezTo>
                      <a:pt x="113" y="0"/>
                      <a:pt x="113" y="0"/>
                      <a:pt x="11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bg-BG" sz="1600" dirty="0">
                  <a:solidFill>
                    <a:schemeClr val="tx1">
                      <a:lumMod val="50000"/>
                    </a:schemeClr>
                  </a:solidFill>
                  <a:latin typeface="Raleway" panose="020B0503030101060003" pitchFamily="34" charset="0"/>
                </a:endParaRPr>
              </a:p>
            </p:txBody>
          </p:sp>
          <p:sp>
            <p:nvSpPr>
              <p:cNvPr id="72" name="Oval 20">
                <a:extLst>
                  <a:ext uri="{FF2B5EF4-FFF2-40B4-BE49-F238E27FC236}">
                    <a16:creationId xmlns:a16="http://schemas.microsoft.com/office/drawing/2014/main" id="{06EB64EF-C07A-4A69-A945-087659D29E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8" y="1291"/>
                <a:ext cx="127" cy="1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bg-BG" sz="1600" dirty="0">
                  <a:solidFill>
                    <a:schemeClr val="tx1">
                      <a:lumMod val="50000"/>
                    </a:schemeClr>
                  </a:solidFill>
                  <a:latin typeface="Raleway" panose="020B0503030101060003" pitchFamily="34" charset="0"/>
                </a:endParaRPr>
              </a:p>
            </p:txBody>
          </p:sp>
        </p:grpSp>
        <p:grpSp>
          <p:nvGrpSpPr>
            <p:cNvPr id="44" name="Group 18">
              <a:extLst>
                <a:ext uri="{FF2B5EF4-FFF2-40B4-BE49-F238E27FC236}">
                  <a16:creationId xmlns:a16="http://schemas.microsoft.com/office/drawing/2014/main" id="{9269AF3B-29E1-407B-8E61-000FDB5CFB53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 flipH="1">
              <a:off x="6656794" y="3816683"/>
              <a:ext cx="266585" cy="501005"/>
              <a:chOff x="3241" y="1291"/>
              <a:chExt cx="421" cy="791"/>
            </a:xfrm>
            <a:solidFill>
              <a:schemeClr val="accent2"/>
            </a:solidFill>
          </p:grpSpPr>
          <p:sp>
            <p:nvSpPr>
              <p:cNvPr id="69" name="Freeform 19">
                <a:extLst>
                  <a:ext uri="{FF2B5EF4-FFF2-40B4-BE49-F238E27FC236}">
                    <a16:creationId xmlns:a16="http://schemas.microsoft.com/office/drawing/2014/main" id="{53105860-2735-4607-888F-1620F7F06B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1" y="1432"/>
                <a:ext cx="421" cy="650"/>
              </a:xfrm>
              <a:custGeom>
                <a:avLst/>
                <a:gdLst>
                  <a:gd name="T0" fmla="*/ 113 w 175"/>
                  <a:gd name="T1" fmla="*/ 0 h 273"/>
                  <a:gd name="T2" fmla="*/ 148 w 175"/>
                  <a:gd name="T3" fmla="*/ 24 h 273"/>
                  <a:gd name="T4" fmla="*/ 171 w 175"/>
                  <a:gd name="T5" fmla="*/ 99 h 273"/>
                  <a:gd name="T6" fmla="*/ 150 w 175"/>
                  <a:gd name="T7" fmla="*/ 106 h 273"/>
                  <a:gd name="T8" fmla="*/ 129 w 175"/>
                  <a:gd name="T9" fmla="*/ 37 h 273"/>
                  <a:gd name="T10" fmla="*/ 117 w 175"/>
                  <a:gd name="T11" fmla="*/ 37 h 273"/>
                  <a:gd name="T12" fmla="*/ 152 w 175"/>
                  <a:gd name="T13" fmla="*/ 160 h 273"/>
                  <a:gd name="T14" fmla="*/ 119 w 175"/>
                  <a:gd name="T15" fmla="*/ 160 h 273"/>
                  <a:gd name="T16" fmla="*/ 119 w 175"/>
                  <a:gd name="T17" fmla="*/ 256 h 273"/>
                  <a:gd name="T18" fmla="*/ 94 w 175"/>
                  <a:gd name="T19" fmla="*/ 256 h 273"/>
                  <a:gd name="T20" fmla="*/ 94 w 175"/>
                  <a:gd name="T21" fmla="*/ 160 h 273"/>
                  <a:gd name="T22" fmla="*/ 81 w 175"/>
                  <a:gd name="T23" fmla="*/ 160 h 273"/>
                  <a:gd name="T24" fmla="*/ 81 w 175"/>
                  <a:gd name="T25" fmla="*/ 256 h 273"/>
                  <a:gd name="T26" fmla="*/ 57 w 175"/>
                  <a:gd name="T27" fmla="*/ 256 h 273"/>
                  <a:gd name="T28" fmla="*/ 57 w 175"/>
                  <a:gd name="T29" fmla="*/ 160 h 273"/>
                  <a:gd name="T30" fmla="*/ 23 w 175"/>
                  <a:gd name="T31" fmla="*/ 160 h 273"/>
                  <a:gd name="T32" fmla="*/ 58 w 175"/>
                  <a:gd name="T33" fmla="*/ 37 h 273"/>
                  <a:gd name="T34" fmla="*/ 46 w 175"/>
                  <a:gd name="T35" fmla="*/ 37 h 273"/>
                  <a:gd name="T36" fmla="*/ 26 w 175"/>
                  <a:gd name="T37" fmla="*/ 107 h 273"/>
                  <a:gd name="T38" fmla="*/ 5 w 175"/>
                  <a:gd name="T39" fmla="*/ 99 h 273"/>
                  <a:gd name="T40" fmla="*/ 28 w 175"/>
                  <a:gd name="T41" fmla="*/ 24 h 273"/>
                  <a:gd name="T42" fmla="*/ 60 w 175"/>
                  <a:gd name="T43" fmla="*/ 0 h 273"/>
                  <a:gd name="T44" fmla="*/ 113 w 175"/>
                  <a:gd name="T45" fmla="*/ 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75" h="273">
                    <a:moveTo>
                      <a:pt x="113" y="0"/>
                    </a:moveTo>
                    <a:cubicBezTo>
                      <a:pt x="131" y="0"/>
                      <a:pt x="145" y="15"/>
                      <a:pt x="148" y="24"/>
                    </a:cubicBezTo>
                    <a:cubicBezTo>
                      <a:pt x="171" y="99"/>
                      <a:pt x="171" y="99"/>
                      <a:pt x="171" y="99"/>
                    </a:cubicBezTo>
                    <a:cubicBezTo>
                      <a:pt x="175" y="115"/>
                      <a:pt x="154" y="122"/>
                      <a:pt x="150" y="106"/>
                    </a:cubicBezTo>
                    <a:cubicBezTo>
                      <a:pt x="129" y="37"/>
                      <a:pt x="129" y="37"/>
                      <a:pt x="129" y="37"/>
                    </a:cubicBezTo>
                    <a:cubicBezTo>
                      <a:pt x="117" y="37"/>
                      <a:pt x="117" y="37"/>
                      <a:pt x="117" y="37"/>
                    </a:cubicBezTo>
                    <a:cubicBezTo>
                      <a:pt x="152" y="160"/>
                      <a:pt x="152" y="160"/>
                      <a:pt x="152" y="160"/>
                    </a:cubicBezTo>
                    <a:cubicBezTo>
                      <a:pt x="119" y="160"/>
                      <a:pt x="119" y="160"/>
                      <a:pt x="119" y="160"/>
                    </a:cubicBezTo>
                    <a:cubicBezTo>
                      <a:pt x="119" y="256"/>
                      <a:pt x="119" y="256"/>
                      <a:pt x="119" y="256"/>
                    </a:cubicBezTo>
                    <a:cubicBezTo>
                      <a:pt x="119" y="273"/>
                      <a:pt x="94" y="273"/>
                      <a:pt x="94" y="256"/>
                    </a:cubicBezTo>
                    <a:cubicBezTo>
                      <a:pt x="94" y="160"/>
                      <a:pt x="94" y="160"/>
                      <a:pt x="94" y="160"/>
                    </a:cubicBezTo>
                    <a:cubicBezTo>
                      <a:pt x="81" y="160"/>
                      <a:pt x="81" y="160"/>
                      <a:pt x="81" y="160"/>
                    </a:cubicBezTo>
                    <a:cubicBezTo>
                      <a:pt x="81" y="256"/>
                      <a:pt x="81" y="256"/>
                      <a:pt x="81" y="256"/>
                    </a:cubicBezTo>
                    <a:cubicBezTo>
                      <a:pt x="81" y="273"/>
                      <a:pt x="57" y="273"/>
                      <a:pt x="57" y="256"/>
                    </a:cubicBezTo>
                    <a:cubicBezTo>
                      <a:pt x="57" y="160"/>
                      <a:pt x="57" y="160"/>
                      <a:pt x="57" y="160"/>
                    </a:cubicBezTo>
                    <a:cubicBezTo>
                      <a:pt x="23" y="160"/>
                      <a:pt x="23" y="160"/>
                      <a:pt x="23" y="160"/>
                    </a:cubicBezTo>
                    <a:cubicBezTo>
                      <a:pt x="58" y="37"/>
                      <a:pt x="58" y="37"/>
                      <a:pt x="58" y="37"/>
                    </a:cubicBezTo>
                    <a:cubicBezTo>
                      <a:pt x="46" y="37"/>
                      <a:pt x="46" y="37"/>
                      <a:pt x="46" y="37"/>
                    </a:cubicBezTo>
                    <a:cubicBezTo>
                      <a:pt x="26" y="107"/>
                      <a:pt x="26" y="107"/>
                      <a:pt x="26" y="107"/>
                    </a:cubicBezTo>
                    <a:cubicBezTo>
                      <a:pt x="21" y="122"/>
                      <a:pt x="0" y="116"/>
                      <a:pt x="5" y="99"/>
                    </a:cubicBezTo>
                    <a:cubicBezTo>
                      <a:pt x="28" y="24"/>
                      <a:pt x="28" y="24"/>
                      <a:pt x="28" y="24"/>
                    </a:cubicBezTo>
                    <a:cubicBezTo>
                      <a:pt x="30" y="15"/>
                      <a:pt x="41" y="0"/>
                      <a:pt x="60" y="0"/>
                    </a:cubicBezTo>
                    <a:cubicBezTo>
                      <a:pt x="113" y="0"/>
                      <a:pt x="113" y="0"/>
                      <a:pt x="11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bg-BG" sz="1600" dirty="0">
                  <a:solidFill>
                    <a:schemeClr val="tx1">
                      <a:lumMod val="50000"/>
                    </a:schemeClr>
                  </a:solidFill>
                  <a:latin typeface="Raleway" panose="020B0503030101060003" pitchFamily="34" charset="0"/>
                </a:endParaRPr>
              </a:p>
            </p:txBody>
          </p:sp>
          <p:sp>
            <p:nvSpPr>
              <p:cNvPr id="70" name="Oval 20">
                <a:extLst>
                  <a:ext uri="{FF2B5EF4-FFF2-40B4-BE49-F238E27FC236}">
                    <a16:creationId xmlns:a16="http://schemas.microsoft.com/office/drawing/2014/main" id="{F87E4EF5-840B-4DE9-AA97-737DB31EDB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8" y="1291"/>
                <a:ext cx="127" cy="1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bg-BG" sz="1600" dirty="0">
                  <a:solidFill>
                    <a:schemeClr val="tx1">
                      <a:lumMod val="50000"/>
                    </a:schemeClr>
                  </a:solidFill>
                  <a:latin typeface="Raleway" panose="020B0503030101060003" pitchFamily="34" charset="0"/>
                </a:endParaRPr>
              </a:p>
            </p:txBody>
          </p:sp>
        </p:grpSp>
        <p:grpSp>
          <p:nvGrpSpPr>
            <p:cNvPr id="45" name="Group 18">
              <a:extLst>
                <a:ext uri="{FF2B5EF4-FFF2-40B4-BE49-F238E27FC236}">
                  <a16:creationId xmlns:a16="http://schemas.microsoft.com/office/drawing/2014/main" id="{3462ED7C-1C00-4DB5-B97E-6B7C480FCE67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 flipH="1">
              <a:off x="6952203" y="3816683"/>
              <a:ext cx="266585" cy="501005"/>
              <a:chOff x="3241" y="1291"/>
              <a:chExt cx="421" cy="791"/>
            </a:xfrm>
            <a:solidFill>
              <a:schemeClr val="accent2"/>
            </a:solidFill>
          </p:grpSpPr>
          <p:sp>
            <p:nvSpPr>
              <p:cNvPr id="67" name="Freeform 19">
                <a:extLst>
                  <a:ext uri="{FF2B5EF4-FFF2-40B4-BE49-F238E27FC236}">
                    <a16:creationId xmlns:a16="http://schemas.microsoft.com/office/drawing/2014/main" id="{DAC2B75D-BA19-4AEF-ABAE-D29DF2EFF7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1" y="1432"/>
                <a:ext cx="421" cy="650"/>
              </a:xfrm>
              <a:custGeom>
                <a:avLst/>
                <a:gdLst>
                  <a:gd name="T0" fmla="*/ 113 w 175"/>
                  <a:gd name="T1" fmla="*/ 0 h 273"/>
                  <a:gd name="T2" fmla="*/ 148 w 175"/>
                  <a:gd name="T3" fmla="*/ 24 h 273"/>
                  <a:gd name="T4" fmla="*/ 171 w 175"/>
                  <a:gd name="T5" fmla="*/ 99 h 273"/>
                  <a:gd name="T6" fmla="*/ 150 w 175"/>
                  <a:gd name="T7" fmla="*/ 106 h 273"/>
                  <a:gd name="T8" fmla="*/ 129 w 175"/>
                  <a:gd name="T9" fmla="*/ 37 h 273"/>
                  <a:gd name="T10" fmla="*/ 117 w 175"/>
                  <a:gd name="T11" fmla="*/ 37 h 273"/>
                  <a:gd name="T12" fmla="*/ 152 w 175"/>
                  <a:gd name="T13" fmla="*/ 160 h 273"/>
                  <a:gd name="T14" fmla="*/ 119 w 175"/>
                  <a:gd name="T15" fmla="*/ 160 h 273"/>
                  <a:gd name="T16" fmla="*/ 119 w 175"/>
                  <a:gd name="T17" fmla="*/ 256 h 273"/>
                  <a:gd name="T18" fmla="*/ 94 w 175"/>
                  <a:gd name="T19" fmla="*/ 256 h 273"/>
                  <a:gd name="T20" fmla="*/ 94 w 175"/>
                  <a:gd name="T21" fmla="*/ 160 h 273"/>
                  <a:gd name="T22" fmla="*/ 81 w 175"/>
                  <a:gd name="T23" fmla="*/ 160 h 273"/>
                  <a:gd name="T24" fmla="*/ 81 w 175"/>
                  <a:gd name="T25" fmla="*/ 256 h 273"/>
                  <a:gd name="T26" fmla="*/ 57 w 175"/>
                  <a:gd name="T27" fmla="*/ 256 h 273"/>
                  <a:gd name="T28" fmla="*/ 57 w 175"/>
                  <a:gd name="T29" fmla="*/ 160 h 273"/>
                  <a:gd name="T30" fmla="*/ 23 w 175"/>
                  <a:gd name="T31" fmla="*/ 160 h 273"/>
                  <a:gd name="T32" fmla="*/ 58 w 175"/>
                  <a:gd name="T33" fmla="*/ 37 h 273"/>
                  <a:gd name="T34" fmla="*/ 46 w 175"/>
                  <a:gd name="T35" fmla="*/ 37 h 273"/>
                  <a:gd name="T36" fmla="*/ 26 w 175"/>
                  <a:gd name="T37" fmla="*/ 107 h 273"/>
                  <a:gd name="T38" fmla="*/ 5 w 175"/>
                  <a:gd name="T39" fmla="*/ 99 h 273"/>
                  <a:gd name="T40" fmla="*/ 28 w 175"/>
                  <a:gd name="T41" fmla="*/ 24 h 273"/>
                  <a:gd name="T42" fmla="*/ 60 w 175"/>
                  <a:gd name="T43" fmla="*/ 0 h 273"/>
                  <a:gd name="T44" fmla="*/ 113 w 175"/>
                  <a:gd name="T45" fmla="*/ 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75" h="273">
                    <a:moveTo>
                      <a:pt x="113" y="0"/>
                    </a:moveTo>
                    <a:cubicBezTo>
                      <a:pt x="131" y="0"/>
                      <a:pt x="145" y="15"/>
                      <a:pt x="148" y="24"/>
                    </a:cubicBezTo>
                    <a:cubicBezTo>
                      <a:pt x="171" y="99"/>
                      <a:pt x="171" y="99"/>
                      <a:pt x="171" y="99"/>
                    </a:cubicBezTo>
                    <a:cubicBezTo>
                      <a:pt x="175" y="115"/>
                      <a:pt x="154" y="122"/>
                      <a:pt x="150" y="106"/>
                    </a:cubicBezTo>
                    <a:cubicBezTo>
                      <a:pt x="129" y="37"/>
                      <a:pt x="129" y="37"/>
                      <a:pt x="129" y="37"/>
                    </a:cubicBezTo>
                    <a:cubicBezTo>
                      <a:pt x="117" y="37"/>
                      <a:pt x="117" y="37"/>
                      <a:pt x="117" y="37"/>
                    </a:cubicBezTo>
                    <a:cubicBezTo>
                      <a:pt x="152" y="160"/>
                      <a:pt x="152" y="160"/>
                      <a:pt x="152" y="160"/>
                    </a:cubicBezTo>
                    <a:cubicBezTo>
                      <a:pt x="119" y="160"/>
                      <a:pt x="119" y="160"/>
                      <a:pt x="119" y="160"/>
                    </a:cubicBezTo>
                    <a:cubicBezTo>
                      <a:pt x="119" y="256"/>
                      <a:pt x="119" y="256"/>
                      <a:pt x="119" y="256"/>
                    </a:cubicBezTo>
                    <a:cubicBezTo>
                      <a:pt x="119" y="273"/>
                      <a:pt x="94" y="273"/>
                      <a:pt x="94" y="256"/>
                    </a:cubicBezTo>
                    <a:cubicBezTo>
                      <a:pt x="94" y="160"/>
                      <a:pt x="94" y="160"/>
                      <a:pt x="94" y="160"/>
                    </a:cubicBezTo>
                    <a:cubicBezTo>
                      <a:pt x="81" y="160"/>
                      <a:pt x="81" y="160"/>
                      <a:pt x="81" y="160"/>
                    </a:cubicBezTo>
                    <a:cubicBezTo>
                      <a:pt x="81" y="256"/>
                      <a:pt x="81" y="256"/>
                      <a:pt x="81" y="256"/>
                    </a:cubicBezTo>
                    <a:cubicBezTo>
                      <a:pt x="81" y="273"/>
                      <a:pt x="57" y="273"/>
                      <a:pt x="57" y="256"/>
                    </a:cubicBezTo>
                    <a:cubicBezTo>
                      <a:pt x="57" y="160"/>
                      <a:pt x="57" y="160"/>
                      <a:pt x="57" y="160"/>
                    </a:cubicBezTo>
                    <a:cubicBezTo>
                      <a:pt x="23" y="160"/>
                      <a:pt x="23" y="160"/>
                      <a:pt x="23" y="160"/>
                    </a:cubicBezTo>
                    <a:cubicBezTo>
                      <a:pt x="58" y="37"/>
                      <a:pt x="58" y="37"/>
                      <a:pt x="58" y="37"/>
                    </a:cubicBezTo>
                    <a:cubicBezTo>
                      <a:pt x="46" y="37"/>
                      <a:pt x="46" y="37"/>
                      <a:pt x="46" y="37"/>
                    </a:cubicBezTo>
                    <a:cubicBezTo>
                      <a:pt x="26" y="107"/>
                      <a:pt x="26" y="107"/>
                      <a:pt x="26" y="107"/>
                    </a:cubicBezTo>
                    <a:cubicBezTo>
                      <a:pt x="21" y="122"/>
                      <a:pt x="0" y="116"/>
                      <a:pt x="5" y="99"/>
                    </a:cubicBezTo>
                    <a:cubicBezTo>
                      <a:pt x="28" y="24"/>
                      <a:pt x="28" y="24"/>
                      <a:pt x="28" y="24"/>
                    </a:cubicBezTo>
                    <a:cubicBezTo>
                      <a:pt x="30" y="15"/>
                      <a:pt x="41" y="0"/>
                      <a:pt x="60" y="0"/>
                    </a:cubicBezTo>
                    <a:cubicBezTo>
                      <a:pt x="113" y="0"/>
                      <a:pt x="113" y="0"/>
                      <a:pt x="11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bg-BG" sz="1600" dirty="0">
                  <a:solidFill>
                    <a:schemeClr val="tx1">
                      <a:lumMod val="50000"/>
                    </a:schemeClr>
                  </a:solidFill>
                  <a:latin typeface="Raleway" panose="020B0503030101060003" pitchFamily="34" charset="0"/>
                </a:endParaRPr>
              </a:p>
            </p:txBody>
          </p:sp>
          <p:sp>
            <p:nvSpPr>
              <p:cNvPr id="68" name="Oval 20">
                <a:extLst>
                  <a:ext uri="{FF2B5EF4-FFF2-40B4-BE49-F238E27FC236}">
                    <a16:creationId xmlns:a16="http://schemas.microsoft.com/office/drawing/2014/main" id="{04A1E194-CD57-4C41-BF29-7D0D46AA39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8" y="1291"/>
                <a:ext cx="127" cy="1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bg-BG" sz="1600" dirty="0">
                  <a:solidFill>
                    <a:schemeClr val="tx1">
                      <a:lumMod val="50000"/>
                    </a:schemeClr>
                  </a:solidFill>
                  <a:latin typeface="Raleway" panose="020B0503030101060003" pitchFamily="34" charset="0"/>
                </a:endParaRPr>
              </a:p>
            </p:txBody>
          </p:sp>
        </p:grpSp>
        <p:grpSp>
          <p:nvGrpSpPr>
            <p:cNvPr id="46" name="Group 18">
              <a:extLst>
                <a:ext uri="{FF2B5EF4-FFF2-40B4-BE49-F238E27FC236}">
                  <a16:creationId xmlns:a16="http://schemas.microsoft.com/office/drawing/2014/main" id="{66B4B8DD-E8B8-4945-AD53-7DBB0088B175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 flipH="1">
              <a:off x="7247614" y="3816683"/>
              <a:ext cx="266585" cy="501005"/>
              <a:chOff x="3241" y="1291"/>
              <a:chExt cx="421" cy="791"/>
            </a:xfrm>
            <a:solidFill>
              <a:schemeClr val="accent2"/>
            </a:solidFill>
          </p:grpSpPr>
          <p:sp>
            <p:nvSpPr>
              <p:cNvPr id="65" name="Freeform 19">
                <a:extLst>
                  <a:ext uri="{FF2B5EF4-FFF2-40B4-BE49-F238E27FC236}">
                    <a16:creationId xmlns:a16="http://schemas.microsoft.com/office/drawing/2014/main" id="{D2A02631-6E2A-48AE-A8DF-6B381C9727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1" y="1432"/>
                <a:ext cx="421" cy="650"/>
              </a:xfrm>
              <a:custGeom>
                <a:avLst/>
                <a:gdLst>
                  <a:gd name="T0" fmla="*/ 113 w 175"/>
                  <a:gd name="T1" fmla="*/ 0 h 273"/>
                  <a:gd name="T2" fmla="*/ 148 w 175"/>
                  <a:gd name="T3" fmla="*/ 24 h 273"/>
                  <a:gd name="T4" fmla="*/ 171 w 175"/>
                  <a:gd name="T5" fmla="*/ 99 h 273"/>
                  <a:gd name="T6" fmla="*/ 150 w 175"/>
                  <a:gd name="T7" fmla="*/ 106 h 273"/>
                  <a:gd name="T8" fmla="*/ 129 w 175"/>
                  <a:gd name="T9" fmla="*/ 37 h 273"/>
                  <a:gd name="T10" fmla="*/ 117 w 175"/>
                  <a:gd name="T11" fmla="*/ 37 h 273"/>
                  <a:gd name="T12" fmla="*/ 152 w 175"/>
                  <a:gd name="T13" fmla="*/ 160 h 273"/>
                  <a:gd name="T14" fmla="*/ 119 w 175"/>
                  <a:gd name="T15" fmla="*/ 160 h 273"/>
                  <a:gd name="T16" fmla="*/ 119 w 175"/>
                  <a:gd name="T17" fmla="*/ 256 h 273"/>
                  <a:gd name="T18" fmla="*/ 94 w 175"/>
                  <a:gd name="T19" fmla="*/ 256 h 273"/>
                  <a:gd name="T20" fmla="*/ 94 w 175"/>
                  <a:gd name="T21" fmla="*/ 160 h 273"/>
                  <a:gd name="T22" fmla="*/ 81 w 175"/>
                  <a:gd name="T23" fmla="*/ 160 h 273"/>
                  <a:gd name="T24" fmla="*/ 81 w 175"/>
                  <a:gd name="T25" fmla="*/ 256 h 273"/>
                  <a:gd name="T26" fmla="*/ 57 w 175"/>
                  <a:gd name="T27" fmla="*/ 256 h 273"/>
                  <a:gd name="T28" fmla="*/ 57 w 175"/>
                  <a:gd name="T29" fmla="*/ 160 h 273"/>
                  <a:gd name="T30" fmla="*/ 23 w 175"/>
                  <a:gd name="T31" fmla="*/ 160 h 273"/>
                  <a:gd name="T32" fmla="*/ 58 w 175"/>
                  <a:gd name="T33" fmla="*/ 37 h 273"/>
                  <a:gd name="T34" fmla="*/ 46 w 175"/>
                  <a:gd name="T35" fmla="*/ 37 h 273"/>
                  <a:gd name="T36" fmla="*/ 26 w 175"/>
                  <a:gd name="T37" fmla="*/ 107 h 273"/>
                  <a:gd name="T38" fmla="*/ 5 w 175"/>
                  <a:gd name="T39" fmla="*/ 99 h 273"/>
                  <a:gd name="T40" fmla="*/ 28 w 175"/>
                  <a:gd name="T41" fmla="*/ 24 h 273"/>
                  <a:gd name="T42" fmla="*/ 60 w 175"/>
                  <a:gd name="T43" fmla="*/ 0 h 273"/>
                  <a:gd name="T44" fmla="*/ 113 w 175"/>
                  <a:gd name="T45" fmla="*/ 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75" h="273">
                    <a:moveTo>
                      <a:pt x="113" y="0"/>
                    </a:moveTo>
                    <a:cubicBezTo>
                      <a:pt x="131" y="0"/>
                      <a:pt x="145" y="15"/>
                      <a:pt x="148" y="24"/>
                    </a:cubicBezTo>
                    <a:cubicBezTo>
                      <a:pt x="171" y="99"/>
                      <a:pt x="171" y="99"/>
                      <a:pt x="171" y="99"/>
                    </a:cubicBezTo>
                    <a:cubicBezTo>
                      <a:pt x="175" y="115"/>
                      <a:pt x="154" y="122"/>
                      <a:pt x="150" y="106"/>
                    </a:cubicBezTo>
                    <a:cubicBezTo>
                      <a:pt x="129" y="37"/>
                      <a:pt x="129" y="37"/>
                      <a:pt x="129" y="37"/>
                    </a:cubicBezTo>
                    <a:cubicBezTo>
                      <a:pt x="117" y="37"/>
                      <a:pt x="117" y="37"/>
                      <a:pt x="117" y="37"/>
                    </a:cubicBezTo>
                    <a:cubicBezTo>
                      <a:pt x="152" y="160"/>
                      <a:pt x="152" y="160"/>
                      <a:pt x="152" y="160"/>
                    </a:cubicBezTo>
                    <a:cubicBezTo>
                      <a:pt x="119" y="160"/>
                      <a:pt x="119" y="160"/>
                      <a:pt x="119" y="160"/>
                    </a:cubicBezTo>
                    <a:cubicBezTo>
                      <a:pt x="119" y="256"/>
                      <a:pt x="119" y="256"/>
                      <a:pt x="119" y="256"/>
                    </a:cubicBezTo>
                    <a:cubicBezTo>
                      <a:pt x="119" y="273"/>
                      <a:pt x="94" y="273"/>
                      <a:pt x="94" y="256"/>
                    </a:cubicBezTo>
                    <a:cubicBezTo>
                      <a:pt x="94" y="160"/>
                      <a:pt x="94" y="160"/>
                      <a:pt x="94" y="160"/>
                    </a:cubicBezTo>
                    <a:cubicBezTo>
                      <a:pt x="81" y="160"/>
                      <a:pt x="81" y="160"/>
                      <a:pt x="81" y="160"/>
                    </a:cubicBezTo>
                    <a:cubicBezTo>
                      <a:pt x="81" y="256"/>
                      <a:pt x="81" y="256"/>
                      <a:pt x="81" y="256"/>
                    </a:cubicBezTo>
                    <a:cubicBezTo>
                      <a:pt x="81" y="273"/>
                      <a:pt x="57" y="273"/>
                      <a:pt x="57" y="256"/>
                    </a:cubicBezTo>
                    <a:cubicBezTo>
                      <a:pt x="57" y="160"/>
                      <a:pt x="57" y="160"/>
                      <a:pt x="57" y="160"/>
                    </a:cubicBezTo>
                    <a:cubicBezTo>
                      <a:pt x="23" y="160"/>
                      <a:pt x="23" y="160"/>
                      <a:pt x="23" y="160"/>
                    </a:cubicBezTo>
                    <a:cubicBezTo>
                      <a:pt x="58" y="37"/>
                      <a:pt x="58" y="37"/>
                      <a:pt x="58" y="37"/>
                    </a:cubicBezTo>
                    <a:cubicBezTo>
                      <a:pt x="46" y="37"/>
                      <a:pt x="46" y="37"/>
                      <a:pt x="46" y="37"/>
                    </a:cubicBezTo>
                    <a:cubicBezTo>
                      <a:pt x="26" y="107"/>
                      <a:pt x="26" y="107"/>
                      <a:pt x="26" y="107"/>
                    </a:cubicBezTo>
                    <a:cubicBezTo>
                      <a:pt x="21" y="122"/>
                      <a:pt x="0" y="116"/>
                      <a:pt x="5" y="99"/>
                    </a:cubicBezTo>
                    <a:cubicBezTo>
                      <a:pt x="28" y="24"/>
                      <a:pt x="28" y="24"/>
                      <a:pt x="28" y="24"/>
                    </a:cubicBezTo>
                    <a:cubicBezTo>
                      <a:pt x="30" y="15"/>
                      <a:pt x="41" y="0"/>
                      <a:pt x="60" y="0"/>
                    </a:cubicBezTo>
                    <a:cubicBezTo>
                      <a:pt x="113" y="0"/>
                      <a:pt x="113" y="0"/>
                      <a:pt x="11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bg-BG" sz="1600" dirty="0">
                  <a:solidFill>
                    <a:schemeClr val="tx1">
                      <a:lumMod val="50000"/>
                    </a:schemeClr>
                  </a:solidFill>
                  <a:latin typeface="Raleway" panose="020B0503030101060003" pitchFamily="34" charset="0"/>
                </a:endParaRPr>
              </a:p>
            </p:txBody>
          </p:sp>
          <p:sp>
            <p:nvSpPr>
              <p:cNvPr id="66" name="Oval 20">
                <a:extLst>
                  <a:ext uri="{FF2B5EF4-FFF2-40B4-BE49-F238E27FC236}">
                    <a16:creationId xmlns:a16="http://schemas.microsoft.com/office/drawing/2014/main" id="{140FA9C8-8000-48F0-A207-556C0AED53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8" y="1291"/>
                <a:ext cx="127" cy="1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bg-BG" sz="1600" dirty="0">
                  <a:solidFill>
                    <a:schemeClr val="tx1">
                      <a:lumMod val="50000"/>
                    </a:schemeClr>
                  </a:solidFill>
                  <a:latin typeface="Raleway" panose="020B0503030101060003" pitchFamily="34" charset="0"/>
                </a:endParaRPr>
              </a:p>
            </p:txBody>
          </p:sp>
        </p:grpSp>
        <p:grpSp>
          <p:nvGrpSpPr>
            <p:cNvPr id="47" name="Group 18">
              <a:extLst>
                <a:ext uri="{FF2B5EF4-FFF2-40B4-BE49-F238E27FC236}">
                  <a16:creationId xmlns:a16="http://schemas.microsoft.com/office/drawing/2014/main" id="{D812E5D0-A8B0-4C26-8193-DBBDAF8B99F0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 flipH="1">
              <a:off x="7543024" y="3816683"/>
              <a:ext cx="266585" cy="501005"/>
              <a:chOff x="3241" y="1291"/>
              <a:chExt cx="421" cy="791"/>
            </a:xfrm>
            <a:solidFill>
              <a:schemeClr val="accent2"/>
            </a:solidFill>
          </p:grpSpPr>
          <p:sp>
            <p:nvSpPr>
              <p:cNvPr id="63" name="Freeform 19">
                <a:extLst>
                  <a:ext uri="{FF2B5EF4-FFF2-40B4-BE49-F238E27FC236}">
                    <a16:creationId xmlns:a16="http://schemas.microsoft.com/office/drawing/2014/main" id="{538EF6D4-2D29-4463-BECF-F3E0B141BE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1" y="1432"/>
                <a:ext cx="421" cy="650"/>
              </a:xfrm>
              <a:custGeom>
                <a:avLst/>
                <a:gdLst>
                  <a:gd name="T0" fmla="*/ 113 w 175"/>
                  <a:gd name="T1" fmla="*/ 0 h 273"/>
                  <a:gd name="T2" fmla="*/ 148 w 175"/>
                  <a:gd name="T3" fmla="*/ 24 h 273"/>
                  <a:gd name="T4" fmla="*/ 171 w 175"/>
                  <a:gd name="T5" fmla="*/ 99 h 273"/>
                  <a:gd name="T6" fmla="*/ 150 w 175"/>
                  <a:gd name="T7" fmla="*/ 106 h 273"/>
                  <a:gd name="T8" fmla="*/ 129 w 175"/>
                  <a:gd name="T9" fmla="*/ 37 h 273"/>
                  <a:gd name="T10" fmla="*/ 117 w 175"/>
                  <a:gd name="T11" fmla="*/ 37 h 273"/>
                  <a:gd name="T12" fmla="*/ 152 w 175"/>
                  <a:gd name="T13" fmla="*/ 160 h 273"/>
                  <a:gd name="T14" fmla="*/ 119 w 175"/>
                  <a:gd name="T15" fmla="*/ 160 h 273"/>
                  <a:gd name="T16" fmla="*/ 119 w 175"/>
                  <a:gd name="T17" fmla="*/ 256 h 273"/>
                  <a:gd name="T18" fmla="*/ 94 w 175"/>
                  <a:gd name="T19" fmla="*/ 256 h 273"/>
                  <a:gd name="T20" fmla="*/ 94 w 175"/>
                  <a:gd name="T21" fmla="*/ 160 h 273"/>
                  <a:gd name="T22" fmla="*/ 81 w 175"/>
                  <a:gd name="T23" fmla="*/ 160 h 273"/>
                  <a:gd name="T24" fmla="*/ 81 w 175"/>
                  <a:gd name="T25" fmla="*/ 256 h 273"/>
                  <a:gd name="T26" fmla="*/ 57 w 175"/>
                  <a:gd name="T27" fmla="*/ 256 h 273"/>
                  <a:gd name="T28" fmla="*/ 57 w 175"/>
                  <a:gd name="T29" fmla="*/ 160 h 273"/>
                  <a:gd name="T30" fmla="*/ 23 w 175"/>
                  <a:gd name="T31" fmla="*/ 160 h 273"/>
                  <a:gd name="T32" fmla="*/ 58 w 175"/>
                  <a:gd name="T33" fmla="*/ 37 h 273"/>
                  <a:gd name="T34" fmla="*/ 46 w 175"/>
                  <a:gd name="T35" fmla="*/ 37 h 273"/>
                  <a:gd name="T36" fmla="*/ 26 w 175"/>
                  <a:gd name="T37" fmla="*/ 107 h 273"/>
                  <a:gd name="T38" fmla="*/ 5 w 175"/>
                  <a:gd name="T39" fmla="*/ 99 h 273"/>
                  <a:gd name="T40" fmla="*/ 28 w 175"/>
                  <a:gd name="T41" fmla="*/ 24 h 273"/>
                  <a:gd name="T42" fmla="*/ 60 w 175"/>
                  <a:gd name="T43" fmla="*/ 0 h 273"/>
                  <a:gd name="T44" fmla="*/ 113 w 175"/>
                  <a:gd name="T45" fmla="*/ 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75" h="273">
                    <a:moveTo>
                      <a:pt x="113" y="0"/>
                    </a:moveTo>
                    <a:cubicBezTo>
                      <a:pt x="131" y="0"/>
                      <a:pt x="145" y="15"/>
                      <a:pt x="148" y="24"/>
                    </a:cubicBezTo>
                    <a:cubicBezTo>
                      <a:pt x="171" y="99"/>
                      <a:pt x="171" y="99"/>
                      <a:pt x="171" y="99"/>
                    </a:cubicBezTo>
                    <a:cubicBezTo>
                      <a:pt x="175" y="115"/>
                      <a:pt x="154" y="122"/>
                      <a:pt x="150" y="106"/>
                    </a:cubicBezTo>
                    <a:cubicBezTo>
                      <a:pt x="129" y="37"/>
                      <a:pt x="129" y="37"/>
                      <a:pt x="129" y="37"/>
                    </a:cubicBezTo>
                    <a:cubicBezTo>
                      <a:pt x="117" y="37"/>
                      <a:pt x="117" y="37"/>
                      <a:pt x="117" y="37"/>
                    </a:cubicBezTo>
                    <a:cubicBezTo>
                      <a:pt x="152" y="160"/>
                      <a:pt x="152" y="160"/>
                      <a:pt x="152" y="160"/>
                    </a:cubicBezTo>
                    <a:cubicBezTo>
                      <a:pt x="119" y="160"/>
                      <a:pt x="119" y="160"/>
                      <a:pt x="119" y="160"/>
                    </a:cubicBezTo>
                    <a:cubicBezTo>
                      <a:pt x="119" y="256"/>
                      <a:pt x="119" y="256"/>
                      <a:pt x="119" y="256"/>
                    </a:cubicBezTo>
                    <a:cubicBezTo>
                      <a:pt x="119" y="273"/>
                      <a:pt x="94" y="273"/>
                      <a:pt x="94" y="256"/>
                    </a:cubicBezTo>
                    <a:cubicBezTo>
                      <a:pt x="94" y="160"/>
                      <a:pt x="94" y="160"/>
                      <a:pt x="94" y="160"/>
                    </a:cubicBezTo>
                    <a:cubicBezTo>
                      <a:pt x="81" y="160"/>
                      <a:pt x="81" y="160"/>
                      <a:pt x="81" y="160"/>
                    </a:cubicBezTo>
                    <a:cubicBezTo>
                      <a:pt x="81" y="256"/>
                      <a:pt x="81" y="256"/>
                      <a:pt x="81" y="256"/>
                    </a:cubicBezTo>
                    <a:cubicBezTo>
                      <a:pt x="81" y="273"/>
                      <a:pt x="57" y="273"/>
                      <a:pt x="57" y="256"/>
                    </a:cubicBezTo>
                    <a:cubicBezTo>
                      <a:pt x="57" y="160"/>
                      <a:pt x="57" y="160"/>
                      <a:pt x="57" y="160"/>
                    </a:cubicBezTo>
                    <a:cubicBezTo>
                      <a:pt x="23" y="160"/>
                      <a:pt x="23" y="160"/>
                      <a:pt x="23" y="160"/>
                    </a:cubicBezTo>
                    <a:cubicBezTo>
                      <a:pt x="58" y="37"/>
                      <a:pt x="58" y="37"/>
                      <a:pt x="58" y="37"/>
                    </a:cubicBezTo>
                    <a:cubicBezTo>
                      <a:pt x="46" y="37"/>
                      <a:pt x="46" y="37"/>
                      <a:pt x="46" y="37"/>
                    </a:cubicBezTo>
                    <a:cubicBezTo>
                      <a:pt x="26" y="107"/>
                      <a:pt x="26" y="107"/>
                      <a:pt x="26" y="107"/>
                    </a:cubicBezTo>
                    <a:cubicBezTo>
                      <a:pt x="21" y="122"/>
                      <a:pt x="0" y="116"/>
                      <a:pt x="5" y="99"/>
                    </a:cubicBezTo>
                    <a:cubicBezTo>
                      <a:pt x="28" y="24"/>
                      <a:pt x="28" y="24"/>
                      <a:pt x="28" y="24"/>
                    </a:cubicBezTo>
                    <a:cubicBezTo>
                      <a:pt x="30" y="15"/>
                      <a:pt x="41" y="0"/>
                      <a:pt x="60" y="0"/>
                    </a:cubicBezTo>
                    <a:cubicBezTo>
                      <a:pt x="113" y="0"/>
                      <a:pt x="113" y="0"/>
                      <a:pt x="11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bg-BG" sz="1600" dirty="0">
                  <a:solidFill>
                    <a:schemeClr val="tx1">
                      <a:lumMod val="50000"/>
                    </a:schemeClr>
                  </a:solidFill>
                  <a:latin typeface="Raleway" panose="020B0503030101060003" pitchFamily="34" charset="0"/>
                </a:endParaRPr>
              </a:p>
            </p:txBody>
          </p:sp>
          <p:sp>
            <p:nvSpPr>
              <p:cNvPr id="64" name="Oval 20">
                <a:extLst>
                  <a:ext uri="{FF2B5EF4-FFF2-40B4-BE49-F238E27FC236}">
                    <a16:creationId xmlns:a16="http://schemas.microsoft.com/office/drawing/2014/main" id="{408D7716-17EA-4701-A4F6-AD1D1333B1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8" y="1291"/>
                <a:ext cx="127" cy="1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bg-BG" sz="1600" dirty="0">
                  <a:solidFill>
                    <a:schemeClr val="tx1">
                      <a:lumMod val="50000"/>
                    </a:schemeClr>
                  </a:solidFill>
                  <a:latin typeface="Raleway" panose="020B0503030101060003" pitchFamily="34" charset="0"/>
                </a:endParaRPr>
              </a:p>
            </p:txBody>
          </p:sp>
        </p:grpSp>
        <p:grpSp>
          <p:nvGrpSpPr>
            <p:cNvPr id="48" name="Group 18">
              <a:extLst>
                <a:ext uri="{FF2B5EF4-FFF2-40B4-BE49-F238E27FC236}">
                  <a16:creationId xmlns:a16="http://schemas.microsoft.com/office/drawing/2014/main" id="{7B1FF187-DFB6-4E5D-B7B6-9064F82E59BA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 flipH="1">
              <a:off x="7838434" y="3829976"/>
              <a:ext cx="266585" cy="501005"/>
              <a:chOff x="3241" y="1291"/>
              <a:chExt cx="421" cy="791"/>
            </a:xfrm>
            <a:solidFill>
              <a:schemeClr val="accent2"/>
            </a:solidFill>
          </p:grpSpPr>
          <p:sp>
            <p:nvSpPr>
              <p:cNvPr id="61" name="Freeform 19">
                <a:extLst>
                  <a:ext uri="{FF2B5EF4-FFF2-40B4-BE49-F238E27FC236}">
                    <a16:creationId xmlns:a16="http://schemas.microsoft.com/office/drawing/2014/main" id="{DE423E2A-DFC6-43E2-AF01-7F6B2BC087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1" y="1432"/>
                <a:ext cx="421" cy="650"/>
              </a:xfrm>
              <a:custGeom>
                <a:avLst/>
                <a:gdLst>
                  <a:gd name="T0" fmla="*/ 113 w 175"/>
                  <a:gd name="T1" fmla="*/ 0 h 273"/>
                  <a:gd name="T2" fmla="*/ 148 w 175"/>
                  <a:gd name="T3" fmla="*/ 24 h 273"/>
                  <a:gd name="T4" fmla="*/ 171 w 175"/>
                  <a:gd name="T5" fmla="*/ 99 h 273"/>
                  <a:gd name="T6" fmla="*/ 150 w 175"/>
                  <a:gd name="T7" fmla="*/ 106 h 273"/>
                  <a:gd name="T8" fmla="*/ 129 w 175"/>
                  <a:gd name="T9" fmla="*/ 37 h 273"/>
                  <a:gd name="T10" fmla="*/ 117 w 175"/>
                  <a:gd name="T11" fmla="*/ 37 h 273"/>
                  <a:gd name="T12" fmla="*/ 152 w 175"/>
                  <a:gd name="T13" fmla="*/ 160 h 273"/>
                  <a:gd name="T14" fmla="*/ 119 w 175"/>
                  <a:gd name="T15" fmla="*/ 160 h 273"/>
                  <a:gd name="T16" fmla="*/ 119 w 175"/>
                  <a:gd name="T17" fmla="*/ 256 h 273"/>
                  <a:gd name="T18" fmla="*/ 94 w 175"/>
                  <a:gd name="T19" fmla="*/ 256 h 273"/>
                  <a:gd name="T20" fmla="*/ 94 w 175"/>
                  <a:gd name="T21" fmla="*/ 160 h 273"/>
                  <a:gd name="T22" fmla="*/ 81 w 175"/>
                  <a:gd name="T23" fmla="*/ 160 h 273"/>
                  <a:gd name="T24" fmla="*/ 81 w 175"/>
                  <a:gd name="T25" fmla="*/ 256 h 273"/>
                  <a:gd name="T26" fmla="*/ 57 w 175"/>
                  <a:gd name="T27" fmla="*/ 256 h 273"/>
                  <a:gd name="T28" fmla="*/ 57 w 175"/>
                  <a:gd name="T29" fmla="*/ 160 h 273"/>
                  <a:gd name="T30" fmla="*/ 23 w 175"/>
                  <a:gd name="T31" fmla="*/ 160 h 273"/>
                  <a:gd name="T32" fmla="*/ 58 w 175"/>
                  <a:gd name="T33" fmla="*/ 37 h 273"/>
                  <a:gd name="T34" fmla="*/ 46 w 175"/>
                  <a:gd name="T35" fmla="*/ 37 h 273"/>
                  <a:gd name="T36" fmla="*/ 26 w 175"/>
                  <a:gd name="T37" fmla="*/ 107 h 273"/>
                  <a:gd name="T38" fmla="*/ 5 w 175"/>
                  <a:gd name="T39" fmla="*/ 99 h 273"/>
                  <a:gd name="T40" fmla="*/ 28 w 175"/>
                  <a:gd name="T41" fmla="*/ 24 h 273"/>
                  <a:gd name="T42" fmla="*/ 60 w 175"/>
                  <a:gd name="T43" fmla="*/ 0 h 273"/>
                  <a:gd name="T44" fmla="*/ 113 w 175"/>
                  <a:gd name="T45" fmla="*/ 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75" h="273">
                    <a:moveTo>
                      <a:pt x="113" y="0"/>
                    </a:moveTo>
                    <a:cubicBezTo>
                      <a:pt x="131" y="0"/>
                      <a:pt x="145" y="15"/>
                      <a:pt x="148" y="24"/>
                    </a:cubicBezTo>
                    <a:cubicBezTo>
                      <a:pt x="171" y="99"/>
                      <a:pt x="171" y="99"/>
                      <a:pt x="171" y="99"/>
                    </a:cubicBezTo>
                    <a:cubicBezTo>
                      <a:pt x="175" y="115"/>
                      <a:pt x="154" y="122"/>
                      <a:pt x="150" y="106"/>
                    </a:cubicBezTo>
                    <a:cubicBezTo>
                      <a:pt x="129" y="37"/>
                      <a:pt x="129" y="37"/>
                      <a:pt x="129" y="37"/>
                    </a:cubicBezTo>
                    <a:cubicBezTo>
                      <a:pt x="117" y="37"/>
                      <a:pt x="117" y="37"/>
                      <a:pt x="117" y="37"/>
                    </a:cubicBezTo>
                    <a:cubicBezTo>
                      <a:pt x="152" y="160"/>
                      <a:pt x="152" y="160"/>
                      <a:pt x="152" y="160"/>
                    </a:cubicBezTo>
                    <a:cubicBezTo>
                      <a:pt x="119" y="160"/>
                      <a:pt x="119" y="160"/>
                      <a:pt x="119" y="160"/>
                    </a:cubicBezTo>
                    <a:cubicBezTo>
                      <a:pt x="119" y="256"/>
                      <a:pt x="119" y="256"/>
                      <a:pt x="119" y="256"/>
                    </a:cubicBezTo>
                    <a:cubicBezTo>
                      <a:pt x="119" y="273"/>
                      <a:pt x="94" y="273"/>
                      <a:pt x="94" y="256"/>
                    </a:cubicBezTo>
                    <a:cubicBezTo>
                      <a:pt x="94" y="160"/>
                      <a:pt x="94" y="160"/>
                      <a:pt x="94" y="160"/>
                    </a:cubicBezTo>
                    <a:cubicBezTo>
                      <a:pt x="81" y="160"/>
                      <a:pt x="81" y="160"/>
                      <a:pt x="81" y="160"/>
                    </a:cubicBezTo>
                    <a:cubicBezTo>
                      <a:pt x="81" y="256"/>
                      <a:pt x="81" y="256"/>
                      <a:pt x="81" y="256"/>
                    </a:cubicBezTo>
                    <a:cubicBezTo>
                      <a:pt x="81" y="273"/>
                      <a:pt x="57" y="273"/>
                      <a:pt x="57" y="256"/>
                    </a:cubicBezTo>
                    <a:cubicBezTo>
                      <a:pt x="57" y="160"/>
                      <a:pt x="57" y="160"/>
                      <a:pt x="57" y="160"/>
                    </a:cubicBezTo>
                    <a:cubicBezTo>
                      <a:pt x="23" y="160"/>
                      <a:pt x="23" y="160"/>
                      <a:pt x="23" y="160"/>
                    </a:cubicBezTo>
                    <a:cubicBezTo>
                      <a:pt x="58" y="37"/>
                      <a:pt x="58" y="37"/>
                      <a:pt x="58" y="37"/>
                    </a:cubicBezTo>
                    <a:cubicBezTo>
                      <a:pt x="46" y="37"/>
                      <a:pt x="46" y="37"/>
                      <a:pt x="46" y="37"/>
                    </a:cubicBezTo>
                    <a:cubicBezTo>
                      <a:pt x="26" y="107"/>
                      <a:pt x="26" y="107"/>
                      <a:pt x="26" y="107"/>
                    </a:cubicBezTo>
                    <a:cubicBezTo>
                      <a:pt x="21" y="122"/>
                      <a:pt x="0" y="116"/>
                      <a:pt x="5" y="99"/>
                    </a:cubicBezTo>
                    <a:cubicBezTo>
                      <a:pt x="28" y="24"/>
                      <a:pt x="28" y="24"/>
                      <a:pt x="28" y="24"/>
                    </a:cubicBezTo>
                    <a:cubicBezTo>
                      <a:pt x="30" y="15"/>
                      <a:pt x="41" y="0"/>
                      <a:pt x="60" y="0"/>
                    </a:cubicBezTo>
                    <a:cubicBezTo>
                      <a:pt x="113" y="0"/>
                      <a:pt x="113" y="0"/>
                      <a:pt x="11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bg-BG" sz="1600" dirty="0">
                  <a:solidFill>
                    <a:schemeClr val="tx1">
                      <a:lumMod val="50000"/>
                    </a:schemeClr>
                  </a:solidFill>
                  <a:latin typeface="Raleway" panose="020B0503030101060003" pitchFamily="34" charset="0"/>
                </a:endParaRPr>
              </a:p>
            </p:txBody>
          </p:sp>
          <p:sp>
            <p:nvSpPr>
              <p:cNvPr id="62" name="Oval 20">
                <a:extLst>
                  <a:ext uri="{FF2B5EF4-FFF2-40B4-BE49-F238E27FC236}">
                    <a16:creationId xmlns:a16="http://schemas.microsoft.com/office/drawing/2014/main" id="{83BE7534-DADC-49A4-9F60-71B7BDC3A0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8" y="1291"/>
                <a:ext cx="127" cy="1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bg-BG" sz="1600" dirty="0">
                  <a:solidFill>
                    <a:schemeClr val="tx1">
                      <a:lumMod val="50000"/>
                    </a:schemeClr>
                  </a:solidFill>
                  <a:latin typeface="Raleway" panose="020B0503030101060003" pitchFamily="34" charset="0"/>
                </a:endParaRPr>
              </a:p>
            </p:txBody>
          </p:sp>
        </p:grpSp>
        <p:grpSp>
          <p:nvGrpSpPr>
            <p:cNvPr id="49" name="Group 18">
              <a:extLst>
                <a:ext uri="{FF2B5EF4-FFF2-40B4-BE49-F238E27FC236}">
                  <a16:creationId xmlns:a16="http://schemas.microsoft.com/office/drawing/2014/main" id="{D5E517BC-F34F-447E-810B-8F0E9F41BA82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 flipH="1">
              <a:off x="8151307" y="3812492"/>
              <a:ext cx="266585" cy="501005"/>
              <a:chOff x="3241" y="1291"/>
              <a:chExt cx="421" cy="791"/>
            </a:xfrm>
            <a:solidFill>
              <a:schemeClr val="accent2"/>
            </a:solidFill>
          </p:grpSpPr>
          <p:sp>
            <p:nvSpPr>
              <p:cNvPr id="59" name="Freeform 19">
                <a:extLst>
                  <a:ext uri="{FF2B5EF4-FFF2-40B4-BE49-F238E27FC236}">
                    <a16:creationId xmlns:a16="http://schemas.microsoft.com/office/drawing/2014/main" id="{5E0DD64C-52C5-4DC5-BA05-BE82148478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1" y="1432"/>
                <a:ext cx="421" cy="650"/>
              </a:xfrm>
              <a:custGeom>
                <a:avLst/>
                <a:gdLst>
                  <a:gd name="T0" fmla="*/ 113 w 175"/>
                  <a:gd name="T1" fmla="*/ 0 h 273"/>
                  <a:gd name="T2" fmla="*/ 148 w 175"/>
                  <a:gd name="T3" fmla="*/ 24 h 273"/>
                  <a:gd name="T4" fmla="*/ 171 w 175"/>
                  <a:gd name="T5" fmla="*/ 99 h 273"/>
                  <a:gd name="T6" fmla="*/ 150 w 175"/>
                  <a:gd name="T7" fmla="*/ 106 h 273"/>
                  <a:gd name="T8" fmla="*/ 129 w 175"/>
                  <a:gd name="T9" fmla="*/ 37 h 273"/>
                  <a:gd name="T10" fmla="*/ 117 w 175"/>
                  <a:gd name="T11" fmla="*/ 37 h 273"/>
                  <a:gd name="T12" fmla="*/ 152 w 175"/>
                  <a:gd name="T13" fmla="*/ 160 h 273"/>
                  <a:gd name="T14" fmla="*/ 119 w 175"/>
                  <a:gd name="T15" fmla="*/ 160 h 273"/>
                  <a:gd name="T16" fmla="*/ 119 w 175"/>
                  <a:gd name="T17" fmla="*/ 256 h 273"/>
                  <a:gd name="T18" fmla="*/ 94 w 175"/>
                  <a:gd name="T19" fmla="*/ 256 h 273"/>
                  <a:gd name="T20" fmla="*/ 94 w 175"/>
                  <a:gd name="T21" fmla="*/ 160 h 273"/>
                  <a:gd name="T22" fmla="*/ 81 w 175"/>
                  <a:gd name="T23" fmla="*/ 160 h 273"/>
                  <a:gd name="T24" fmla="*/ 81 w 175"/>
                  <a:gd name="T25" fmla="*/ 256 h 273"/>
                  <a:gd name="T26" fmla="*/ 57 w 175"/>
                  <a:gd name="T27" fmla="*/ 256 h 273"/>
                  <a:gd name="T28" fmla="*/ 57 w 175"/>
                  <a:gd name="T29" fmla="*/ 160 h 273"/>
                  <a:gd name="T30" fmla="*/ 23 w 175"/>
                  <a:gd name="T31" fmla="*/ 160 h 273"/>
                  <a:gd name="T32" fmla="*/ 58 w 175"/>
                  <a:gd name="T33" fmla="*/ 37 h 273"/>
                  <a:gd name="T34" fmla="*/ 46 w 175"/>
                  <a:gd name="T35" fmla="*/ 37 h 273"/>
                  <a:gd name="T36" fmla="*/ 26 w 175"/>
                  <a:gd name="T37" fmla="*/ 107 h 273"/>
                  <a:gd name="T38" fmla="*/ 5 w 175"/>
                  <a:gd name="T39" fmla="*/ 99 h 273"/>
                  <a:gd name="T40" fmla="*/ 28 w 175"/>
                  <a:gd name="T41" fmla="*/ 24 h 273"/>
                  <a:gd name="T42" fmla="*/ 60 w 175"/>
                  <a:gd name="T43" fmla="*/ 0 h 273"/>
                  <a:gd name="T44" fmla="*/ 113 w 175"/>
                  <a:gd name="T45" fmla="*/ 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75" h="273">
                    <a:moveTo>
                      <a:pt x="113" y="0"/>
                    </a:moveTo>
                    <a:cubicBezTo>
                      <a:pt x="131" y="0"/>
                      <a:pt x="145" y="15"/>
                      <a:pt x="148" y="24"/>
                    </a:cubicBezTo>
                    <a:cubicBezTo>
                      <a:pt x="171" y="99"/>
                      <a:pt x="171" y="99"/>
                      <a:pt x="171" y="99"/>
                    </a:cubicBezTo>
                    <a:cubicBezTo>
                      <a:pt x="175" y="115"/>
                      <a:pt x="154" y="122"/>
                      <a:pt x="150" y="106"/>
                    </a:cubicBezTo>
                    <a:cubicBezTo>
                      <a:pt x="129" y="37"/>
                      <a:pt x="129" y="37"/>
                      <a:pt x="129" y="37"/>
                    </a:cubicBezTo>
                    <a:cubicBezTo>
                      <a:pt x="117" y="37"/>
                      <a:pt x="117" y="37"/>
                      <a:pt x="117" y="37"/>
                    </a:cubicBezTo>
                    <a:cubicBezTo>
                      <a:pt x="152" y="160"/>
                      <a:pt x="152" y="160"/>
                      <a:pt x="152" y="160"/>
                    </a:cubicBezTo>
                    <a:cubicBezTo>
                      <a:pt x="119" y="160"/>
                      <a:pt x="119" y="160"/>
                      <a:pt x="119" y="160"/>
                    </a:cubicBezTo>
                    <a:cubicBezTo>
                      <a:pt x="119" y="256"/>
                      <a:pt x="119" y="256"/>
                      <a:pt x="119" y="256"/>
                    </a:cubicBezTo>
                    <a:cubicBezTo>
                      <a:pt x="119" y="273"/>
                      <a:pt x="94" y="273"/>
                      <a:pt x="94" y="256"/>
                    </a:cubicBezTo>
                    <a:cubicBezTo>
                      <a:pt x="94" y="160"/>
                      <a:pt x="94" y="160"/>
                      <a:pt x="94" y="160"/>
                    </a:cubicBezTo>
                    <a:cubicBezTo>
                      <a:pt x="81" y="160"/>
                      <a:pt x="81" y="160"/>
                      <a:pt x="81" y="160"/>
                    </a:cubicBezTo>
                    <a:cubicBezTo>
                      <a:pt x="81" y="256"/>
                      <a:pt x="81" y="256"/>
                      <a:pt x="81" y="256"/>
                    </a:cubicBezTo>
                    <a:cubicBezTo>
                      <a:pt x="81" y="273"/>
                      <a:pt x="57" y="273"/>
                      <a:pt x="57" y="256"/>
                    </a:cubicBezTo>
                    <a:cubicBezTo>
                      <a:pt x="57" y="160"/>
                      <a:pt x="57" y="160"/>
                      <a:pt x="57" y="160"/>
                    </a:cubicBezTo>
                    <a:cubicBezTo>
                      <a:pt x="23" y="160"/>
                      <a:pt x="23" y="160"/>
                      <a:pt x="23" y="160"/>
                    </a:cubicBezTo>
                    <a:cubicBezTo>
                      <a:pt x="58" y="37"/>
                      <a:pt x="58" y="37"/>
                      <a:pt x="58" y="37"/>
                    </a:cubicBezTo>
                    <a:cubicBezTo>
                      <a:pt x="46" y="37"/>
                      <a:pt x="46" y="37"/>
                      <a:pt x="46" y="37"/>
                    </a:cubicBezTo>
                    <a:cubicBezTo>
                      <a:pt x="26" y="107"/>
                      <a:pt x="26" y="107"/>
                      <a:pt x="26" y="107"/>
                    </a:cubicBezTo>
                    <a:cubicBezTo>
                      <a:pt x="21" y="122"/>
                      <a:pt x="0" y="116"/>
                      <a:pt x="5" y="99"/>
                    </a:cubicBezTo>
                    <a:cubicBezTo>
                      <a:pt x="28" y="24"/>
                      <a:pt x="28" y="24"/>
                      <a:pt x="28" y="24"/>
                    </a:cubicBezTo>
                    <a:cubicBezTo>
                      <a:pt x="30" y="15"/>
                      <a:pt x="41" y="0"/>
                      <a:pt x="60" y="0"/>
                    </a:cubicBezTo>
                    <a:cubicBezTo>
                      <a:pt x="113" y="0"/>
                      <a:pt x="113" y="0"/>
                      <a:pt x="11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bg-BG" sz="1600" dirty="0">
                  <a:latin typeface="Raleway" panose="020B0503030101060003" pitchFamily="34" charset="0"/>
                </a:endParaRPr>
              </a:p>
            </p:txBody>
          </p:sp>
          <p:sp>
            <p:nvSpPr>
              <p:cNvPr id="60" name="Oval 20">
                <a:extLst>
                  <a:ext uri="{FF2B5EF4-FFF2-40B4-BE49-F238E27FC236}">
                    <a16:creationId xmlns:a16="http://schemas.microsoft.com/office/drawing/2014/main" id="{0B30A90D-14FC-4810-9562-B35D30DD2F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8" y="1291"/>
                <a:ext cx="127" cy="1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bg-BG" sz="1600" dirty="0">
                  <a:latin typeface="Raleway" panose="020B0503030101060003" pitchFamily="34" charset="0"/>
                </a:endParaRPr>
              </a:p>
            </p:txBody>
          </p:sp>
        </p:grpSp>
        <p:grpSp>
          <p:nvGrpSpPr>
            <p:cNvPr id="50" name="Group 18">
              <a:extLst>
                <a:ext uri="{FF2B5EF4-FFF2-40B4-BE49-F238E27FC236}">
                  <a16:creationId xmlns:a16="http://schemas.microsoft.com/office/drawing/2014/main" id="{1EDBB42C-23AB-4A5D-95B4-B17B9B4B1A1B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 flipH="1">
              <a:off x="8446717" y="3825785"/>
              <a:ext cx="266585" cy="501005"/>
              <a:chOff x="3241" y="1291"/>
              <a:chExt cx="421" cy="791"/>
            </a:xfrm>
            <a:solidFill>
              <a:schemeClr val="accent2"/>
            </a:solidFill>
          </p:grpSpPr>
          <p:sp>
            <p:nvSpPr>
              <p:cNvPr id="57" name="Freeform 19">
                <a:extLst>
                  <a:ext uri="{FF2B5EF4-FFF2-40B4-BE49-F238E27FC236}">
                    <a16:creationId xmlns:a16="http://schemas.microsoft.com/office/drawing/2014/main" id="{BA147D67-3386-463D-8860-82BFE106F5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1" y="1432"/>
                <a:ext cx="421" cy="650"/>
              </a:xfrm>
              <a:custGeom>
                <a:avLst/>
                <a:gdLst>
                  <a:gd name="T0" fmla="*/ 113 w 175"/>
                  <a:gd name="T1" fmla="*/ 0 h 273"/>
                  <a:gd name="T2" fmla="*/ 148 w 175"/>
                  <a:gd name="T3" fmla="*/ 24 h 273"/>
                  <a:gd name="T4" fmla="*/ 171 w 175"/>
                  <a:gd name="T5" fmla="*/ 99 h 273"/>
                  <a:gd name="T6" fmla="*/ 150 w 175"/>
                  <a:gd name="T7" fmla="*/ 106 h 273"/>
                  <a:gd name="T8" fmla="*/ 129 w 175"/>
                  <a:gd name="T9" fmla="*/ 37 h 273"/>
                  <a:gd name="T10" fmla="*/ 117 w 175"/>
                  <a:gd name="T11" fmla="*/ 37 h 273"/>
                  <a:gd name="T12" fmla="*/ 152 w 175"/>
                  <a:gd name="T13" fmla="*/ 160 h 273"/>
                  <a:gd name="T14" fmla="*/ 119 w 175"/>
                  <a:gd name="T15" fmla="*/ 160 h 273"/>
                  <a:gd name="T16" fmla="*/ 119 w 175"/>
                  <a:gd name="T17" fmla="*/ 256 h 273"/>
                  <a:gd name="T18" fmla="*/ 94 w 175"/>
                  <a:gd name="T19" fmla="*/ 256 h 273"/>
                  <a:gd name="T20" fmla="*/ 94 w 175"/>
                  <a:gd name="T21" fmla="*/ 160 h 273"/>
                  <a:gd name="T22" fmla="*/ 81 w 175"/>
                  <a:gd name="T23" fmla="*/ 160 h 273"/>
                  <a:gd name="T24" fmla="*/ 81 w 175"/>
                  <a:gd name="T25" fmla="*/ 256 h 273"/>
                  <a:gd name="T26" fmla="*/ 57 w 175"/>
                  <a:gd name="T27" fmla="*/ 256 h 273"/>
                  <a:gd name="T28" fmla="*/ 57 w 175"/>
                  <a:gd name="T29" fmla="*/ 160 h 273"/>
                  <a:gd name="T30" fmla="*/ 23 w 175"/>
                  <a:gd name="T31" fmla="*/ 160 h 273"/>
                  <a:gd name="T32" fmla="*/ 58 w 175"/>
                  <a:gd name="T33" fmla="*/ 37 h 273"/>
                  <a:gd name="T34" fmla="*/ 46 w 175"/>
                  <a:gd name="T35" fmla="*/ 37 h 273"/>
                  <a:gd name="T36" fmla="*/ 26 w 175"/>
                  <a:gd name="T37" fmla="*/ 107 h 273"/>
                  <a:gd name="T38" fmla="*/ 5 w 175"/>
                  <a:gd name="T39" fmla="*/ 99 h 273"/>
                  <a:gd name="T40" fmla="*/ 28 w 175"/>
                  <a:gd name="T41" fmla="*/ 24 h 273"/>
                  <a:gd name="T42" fmla="*/ 60 w 175"/>
                  <a:gd name="T43" fmla="*/ 0 h 273"/>
                  <a:gd name="T44" fmla="*/ 113 w 175"/>
                  <a:gd name="T45" fmla="*/ 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75" h="273">
                    <a:moveTo>
                      <a:pt x="113" y="0"/>
                    </a:moveTo>
                    <a:cubicBezTo>
                      <a:pt x="131" y="0"/>
                      <a:pt x="145" y="15"/>
                      <a:pt x="148" y="24"/>
                    </a:cubicBezTo>
                    <a:cubicBezTo>
                      <a:pt x="171" y="99"/>
                      <a:pt x="171" y="99"/>
                      <a:pt x="171" y="99"/>
                    </a:cubicBezTo>
                    <a:cubicBezTo>
                      <a:pt x="175" y="115"/>
                      <a:pt x="154" y="122"/>
                      <a:pt x="150" y="106"/>
                    </a:cubicBezTo>
                    <a:cubicBezTo>
                      <a:pt x="129" y="37"/>
                      <a:pt x="129" y="37"/>
                      <a:pt x="129" y="37"/>
                    </a:cubicBezTo>
                    <a:cubicBezTo>
                      <a:pt x="117" y="37"/>
                      <a:pt x="117" y="37"/>
                      <a:pt x="117" y="37"/>
                    </a:cubicBezTo>
                    <a:cubicBezTo>
                      <a:pt x="152" y="160"/>
                      <a:pt x="152" y="160"/>
                      <a:pt x="152" y="160"/>
                    </a:cubicBezTo>
                    <a:cubicBezTo>
                      <a:pt x="119" y="160"/>
                      <a:pt x="119" y="160"/>
                      <a:pt x="119" y="160"/>
                    </a:cubicBezTo>
                    <a:cubicBezTo>
                      <a:pt x="119" y="256"/>
                      <a:pt x="119" y="256"/>
                      <a:pt x="119" y="256"/>
                    </a:cubicBezTo>
                    <a:cubicBezTo>
                      <a:pt x="119" y="273"/>
                      <a:pt x="94" y="273"/>
                      <a:pt x="94" y="256"/>
                    </a:cubicBezTo>
                    <a:cubicBezTo>
                      <a:pt x="94" y="160"/>
                      <a:pt x="94" y="160"/>
                      <a:pt x="94" y="160"/>
                    </a:cubicBezTo>
                    <a:cubicBezTo>
                      <a:pt x="81" y="160"/>
                      <a:pt x="81" y="160"/>
                      <a:pt x="81" y="160"/>
                    </a:cubicBezTo>
                    <a:cubicBezTo>
                      <a:pt x="81" y="256"/>
                      <a:pt x="81" y="256"/>
                      <a:pt x="81" y="256"/>
                    </a:cubicBezTo>
                    <a:cubicBezTo>
                      <a:pt x="81" y="273"/>
                      <a:pt x="57" y="273"/>
                      <a:pt x="57" y="256"/>
                    </a:cubicBezTo>
                    <a:cubicBezTo>
                      <a:pt x="57" y="160"/>
                      <a:pt x="57" y="160"/>
                      <a:pt x="57" y="160"/>
                    </a:cubicBezTo>
                    <a:cubicBezTo>
                      <a:pt x="23" y="160"/>
                      <a:pt x="23" y="160"/>
                      <a:pt x="23" y="160"/>
                    </a:cubicBezTo>
                    <a:cubicBezTo>
                      <a:pt x="58" y="37"/>
                      <a:pt x="58" y="37"/>
                      <a:pt x="58" y="37"/>
                    </a:cubicBezTo>
                    <a:cubicBezTo>
                      <a:pt x="46" y="37"/>
                      <a:pt x="46" y="37"/>
                      <a:pt x="46" y="37"/>
                    </a:cubicBezTo>
                    <a:cubicBezTo>
                      <a:pt x="26" y="107"/>
                      <a:pt x="26" y="107"/>
                      <a:pt x="26" y="107"/>
                    </a:cubicBezTo>
                    <a:cubicBezTo>
                      <a:pt x="21" y="122"/>
                      <a:pt x="0" y="116"/>
                      <a:pt x="5" y="99"/>
                    </a:cubicBezTo>
                    <a:cubicBezTo>
                      <a:pt x="28" y="24"/>
                      <a:pt x="28" y="24"/>
                      <a:pt x="28" y="24"/>
                    </a:cubicBezTo>
                    <a:cubicBezTo>
                      <a:pt x="30" y="15"/>
                      <a:pt x="41" y="0"/>
                      <a:pt x="60" y="0"/>
                    </a:cubicBezTo>
                    <a:cubicBezTo>
                      <a:pt x="113" y="0"/>
                      <a:pt x="113" y="0"/>
                      <a:pt x="11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bg-BG" sz="1600" dirty="0">
                  <a:latin typeface="Raleway" panose="020B0503030101060003" pitchFamily="34" charset="0"/>
                </a:endParaRPr>
              </a:p>
            </p:txBody>
          </p:sp>
          <p:sp>
            <p:nvSpPr>
              <p:cNvPr id="58" name="Oval 20">
                <a:extLst>
                  <a:ext uri="{FF2B5EF4-FFF2-40B4-BE49-F238E27FC236}">
                    <a16:creationId xmlns:a16="http://schemas.microsoft.com/office/drawing/2014/main" id="{CABD1771-51E1-4D3F-BA4C-39EBFF9F77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8" y="1291"/>
                <a:ext cx="127" cy="1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bg-BG" sz="1600" dirty="0">
                  <a:latin typeface="Raleway" panose="020B0503030101060003" pitchFamily="34" charset="0"/>
                </a:endParaRPr>
              </a:p>
            </p:txBody>
          </p:sp>
        </p:grpSp>
        <p:grpSp>
          <p:nvGrpSpPr>
            <p:cNvPr id="51" name="Group 18">
              <a:extLst>
                <a:ext uri="{FF2B5EF4-FFF2-40B4-BE49-F238E27FC236}">
                  <a16:creationId xmlns:a16="http://schemas.microsoft.com/office/drawing/2014/main" id="{48095DCE-DA63-4275-83FE-4870525F676B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 flipH="1">
              <a:off x="8742127" y="3825785"/>
              <a:ext cx="266585" cy="501005"/>
              <a:chOff x="3241" y="1291"/>
              <a:chExt cx="421" cy="791"/>
            </a:xfrm>
            <a:solidFill>
              <a:schemeClr val="accent2"/>
            </a:solidFill>
          </p:grpSpPr>
          <p:sp>
            <p:nvSpPr>
              <p:cNvPr id="55" name="Freeform 19">
                <a:extLst>
                  <a:ext uri="{FF2B5EF4-FFF2-40B4-BE49-F238E27FC236}">
                    <a16:creationId xmlns:a16="http://schemas.microsoft.com/office/drawing/2014/main" id="{3E2B7E54-2224-4CD5-88DE-4AF5172B04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1" y="1432"/>
                <a:ext cx="421" cy="650"/>
              </a:xfrm>
              <a:custGeom>
                <a:avLst/>
                <a:gdLst>
                  <a:gd name="T0" fmla="*/ 113 w 175"/>
                  <a:gd name="T1" fmla="*/ 0 h 273"/>
                  <a:gd name="T2" fmla="*/ 148 w 175"/>
                  <a:gd name="T3" fmla="*/ 24 h 273"/>
                  <a:gd name="T4" fmla="*/ 171 w 175"/>
                  <a:gd name="T5" fmla="*/ 99 h 273"/>
                  <a:gd name="T6" fmla="*/ 150 w 175"/>
                  <a:gd name="T7" fmla="*/ 106 h 273"/>
                  <a:gd name="T8" fmla="*/ 129 w 175"/>
                  <a:gd name="T9" fmla="*/ 37 h 273"/>
                  <a:gd name="T10" fmla="*/ 117 w 175"/>
                  <a:gd name="T11" fmla="*/ 37 h 273"/>
                  <a:gd name="T12" fmla="*/ 152 w 175"/>
                  <a:gd name="T13" fmla="*/ 160 h 273"/>
                  <a:gd name="T14" fmla="*/ 119 w 175"/>
                  <a:gd name="T15" fmla="*/ 160 h 273"/>
                  <a:gd name="T16" fmla="*/ 119 w 175"/>
                  <a:gd name="T17" fmla="*/ 256 h 273"/>
                  <a:gd name="T18" fmla="*/ 94 w 175"/>
                  <a:gd name="T19" fmla="*/ 256 h 273"/>
                  <a:gd name="T20" fmla="*/ 94 w 175"/>
                  <a:gd name="T21" fmla="*/ 160 h 273"/>
                  <a:gd name="T22" fmla="*/ 81 w 175"/>
                  <a:gd name="T23" fmla="*/ 160 h 273"/>
                  <a:gd name="T24" fmla="*/ 81 w 175"/>
                  <a:gd name="T25" fmla="*/ 256 h 273"/>
                  <a:gd name="T26" fmla="*/ 57 w 175"/>
                  <a:gd name="T27" fmla="*/ 256 h 273"/>
                  <a:gd name="T28" fmla="*/ 57 w 175"/>
                  <a:gd name="T29" fmla="*/ 160 h 273"/>
                  <a:gd name="T30" fmla="*/ 23 w 175"/>
                  <a:gd name="T31" fmla="*/ 160 h 273"/>
                  <a:gd name="T32" fmla="*/ 58 w 175"/>
                  <a:gd name="T33" fmla="*/ 37 h 273"/>
                  <a:gd name="T34" fmla="*/ 46 w 175"/>
                  <a:gd name="T35" fmla="*/ 37 h 273"/>
                  <a:gd name="T36" fmla="*/ 26 w 175"/>
                  <a:gd name="T37" fmla="*/ 107 h 273"/>
                  <a:gd name="T38" fmla="*/ 5 w 175"/>
                  <a:gd name="T39" fmla="*/ 99 h 273"/>
                  <a:gd name="T40" fmla="*/ 28 w 175"/>
                  <a:gd name="T41" fmla="*/ 24 h 273"/>
                  <a:gd name="T42" fmla="*/ 60 w 175"/>
                  <a:gd name="T43" fmla="*/ 0 h 273"/>
                  <a:gd name="T44" fmla="*/ 113 w 175"/>
                  <a:gd name="T45" fmla="*/ 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75" h="273">
                    <a:moveTo>
                      <a:pt x="113" y="0"/>
                    </a:moveTo>
                    <a:cubicBezTo>
                      <a:pt x="131" y="0"/>
                      <a:pt x="145" y="15"/>
                      <a:pt x="148" y="24"/>
                    </a:cubicBezTo>
                    <a:cubicBezTo>
                      <a:pt x="171" y="99"/>
                      <a:pt x="171" y="99"/>
                      <a:pt x="171" y="99"/>
                    </a:cubicBezTo>
                    <a:cubicBezTo>
                      <a:pt x="175" y="115"/>
                      <a:pt x="154" y="122"/>
                      <a:pt x="150" y="106"/>
                    </a:cubicBezTo>
                    <a:cubicBezTo>
                      <a:pt x="129" y="37"/>
                      <a:pt x="129" y="37"/>
                      <a:pt x="129" y="37"/>
                    </a:cubicBezTo>
                    <a:cubicBezTo>
                      <a:pt x="117" y="37"/>
                      <a:pt x="117" y="37"/>
                      <a:pt x="117" y="37"/>
                    </a:cubicBezTo>
                    <a:cubicBezTo>
                      <a:pt x="152" y="160"/>
                      <a:pt x="152" y="160"/>
                      <a:pt x="152" y="160"/>
                    </a:cubicBezTo>
                    <a:cubicBezTo>
                      <a:pt x="119" y="160"/>
                      <a:pt x="119" y="160"/>
                      <a:pt x="119" y="160"/>
                    </a:cubicBezTo>
                    <a:cubicBezTo>
                      <a:pt x="119" y="256"/>
                      <a:pt x="119" y="256"/>
                      <a:pt x="119" y="256"/>
                    </a:cubicBezTo>
                    <a:cubicBezTo>
                      <a:pt x="119" y="273"/>
                      <a:pt x="94" y="273"/>
                      <a:pt x="94" y="256"/>
                    </a:cubicBezTo>
                    <a:cubicBezTo>
                      <a:pt x="94" y="160"/>
                      <a:pt x="94" y="160"/>
                      <a:pt x="94" y="160"/>
                    </a:cubicBezTo>
                    <a:cubicBezTo>
                      <a:pt x="81" y="160"/>
                      <a:pt x="81" y="160"/>
                      <a:pt x="81" y="160"/>
                    </a:cubicBezTo>
                    <a:cubicBezTo>
                      <a:pt x="81" y="256"/>
                      <a:pt x="81" y="256"/>
                      <a:pt x="81" y="256"/>
                    </a:cubicBezTo>
                    <a:cubicBezTo>
                      <a:pt x="81" y="273"/>
                      <a:pt x="57" y="273"/>
                      <a:pt x="57" y="256"/>
                    </a:cubicBezTo>
                    <a:cubicBezTo>
                      <a:pt x="57" y="160"/>
                      <a:pt x="57" y="160"/>
                      <a:pt x="57" y="160"/>
                    </a:cubicBezTo>
                    <a:cubicBezTo>
                      <a:pt x="23" y="160"/>
                      <a:pt x="23" y="160"/>
                      <a:pt x="23" y="160"/>
                    </a:cubicBezTo>
                    <a:cubicBezTo>
                      <a:pt x="58" y="37"/>
                      <a:pt x="58" y="37"/>
                      <a:pt x="58" y="37"/>
                    </a:cubicBezTo>
                    <a:cubicBezTo>
                      <a:pt x="46" y="37"/>
                      <a:pt x="46" y="37"/>
                      <a:pt x="46" y="37"/>
                    </a:cubicBezTo>
                    <a:cubicBezTo>
                      <a:pt x="26" y="107"/>
                      <a:pt x="26" y="107"/>
                      <a:pt x="26" y="107"/>
                    </a:cubicBezTo>
                    <a:cubicBezTo>
                      <a:pt x="21" y="122"/>
                      <a:pt x="0" y="116"/>
                      <a:pt x="5" y="99"/>
                    </a:cubicBezTo>
                    <a:cubicBezTo>
                      <a:pt x="28" y="24"/>
                      <a:pt x="28" y="24"/>
                      <a:pt x="28" y="24"/>
                    </a:cubicBezTo>
                    <a:cubicBezTo>
                      <a:pt x="30" y="15"/>
                      <a:pt x="41" y="0"/>
                      <a:pt x="60" y="0"/>
                    </a:cubicBezTo>
                    <a:cubicBezTo>
                      <a:pt x="113" y="0"/>
                      <a:pt x="113" y="0"/>
                      <a:pt x="11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bg-BG" sz="1600" dirty="0">
                  <a:latin typeface="Raleway" panose="020B0503030101060003" pitchFamily="34" charset="0"/>
                </a:endParaRPr>
              </a:p>
            </p:txBody>
          </p:sp>
          <p:sp>
            <p:nvSpPr>
              <p:cNvPr id="56" name="Oval 20">
                <a:extLst>
                  <a:ext uri="{FF2B5EF4-FFF2-40B4-BE49-F238E27FC236}">
                    <a16:creationId xmlns:a16="http://schemas.microsoft.com/office/drawing/2014/main" id="{041FAD27-5EF0-46CA-ADF5-8CB2A6B620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8" y="1291"/>
                <a:ext cx="127" cy="1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bg-BG" sz="1600" dirty="0">
                  <a:latin typeface="Raleway" panose="020B0503030101060003" pitchFamily="34" charset="0"/>
                </a:endParaRPr>
              </a:p>
            </p:txBody>
          </p:sp>
        </p:grpSp>
        <p:grpSp>
          <p:nvGrpSpPr>
            <p:cNvPr id="52" name="Group 18">
              <a:extLst>
                <a:ext uri="{FF2B5EF4-FFF2-40B4-BE49-F238E27FC236}">
                  <a16:creationId xmlns:a16="http://schemas.microsoft.com/office/drawing/2014/main" id="{63D78951-2A7F-48F7-960A-1CF99D20D667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 flipH="1">
              <a:off x="9037537" y="3825785"/>
              <a:ext cx="266585" cy="501005"/>
              <a:chOff x="3241" y="1291"/>
              <a:chExt cx="421" cy="791"/>
            </a:xfrm>
            <a:solidFill>
              <a:schemeClr val="tx2"/>
            </a:solidFill>
          </p:grpSpPr>
          <p:sp>
            <p:nvSpPr>
              <p:cNvPr id="53" name="Freeform 19">
                <a:extLst>
                  <a:ext uri="{FF2B5EF4-FFF2-40B4-BE49-F238E27FC236}">
                    <a16:creationId xmlns:a16="http://schemas.microsoft.com/office/drawing/2014/main" id="{ECADB914-5E95-4ABE-AAF5-E896403693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1" y="1432"/>
                <a:ext cx="421" cy="650"/>
              </a:xfrm>
              <a:custGeom>
                <a:avLst/>
                <a:gdLst>
                  <a:gd name="T0" fmla="*/ 113 w 175"/>
                  <a:gd name="T1" fmla="*/ 0 h 273"/>
                  <a:gd name="T2" fmla="*/ 148 w 175"/>
                  <a:gd name="T3" fmla="*/ 24 h 273"/>
                  <a:gd name="T4" fmla="*/ 171 w 175"/>
                  <a:gd name="T5" fmla="*/ 99 h 273"/>
                  <a:gd name="T6" fmla="*/ 150 w 175"/>
                  <a:gd name="T7" fmla="*/ 106 h 273"/>
                  <a:gd name="T8" fmla="*/ 129 w 175"/>
                  <a:gd name="T9" fmla="*/ 37 h 273"/>
                  <a:gd name="T10" fmla="*/ 117 w 175"/>
                  <a:gd name="T11" fmla="*/ 37 h 273"/>
                  <a:gd name="T12" fmla="*/ 152 w 175"/>
                  <a:gd name="T13" fmla="*/ 160 h 273"/>
                  <a:gd name="T14" fmla="*/ 119 w 175"/>
                  <a:gd name="T15" fmla="*/ 160 h 273"/>
                  <a:gd name="T16" fmla="*/ 119 w 175"/>
                  <a:gd name="T17" fmla="*/ 256 h 273"/>
                  <a:gd name="T18" fmla="*/ 94 w 175"/>
                  <a:gd name="T19" fmla="*/ 256 h 273"/>
                  <a:gd name="T20" fmla="*/ 94 w 175"/>
                  <a:gd name="T21" fmla="*/ 160 h 273"/>
                  <a:gd name="T22" fmla="*/ 81 w 175"/>
                  <a:gd name="T23" fmla="*/ 160 h 273"/>
                  <a:gd name="T24" fmla="*/ 81 w 175"/>
                  <a:gd name="T25" fmla="*/ 256 h 273"/>
                  <a:gd name="T26" fmla="*/ 57 w 175"/>
                  <a:gd name="T27" fmla="*/ 256 h 273"/>
                  <a:gd name="T28" fmla="*/ 57 w 175"/>
                  <a:gd name="T29" fmla="*/ 160 h 273"/>
                  <a:gd name="T30" fmla="*/ 23 w 175"/>
                  <a:gd name="T31" fmla="*/ 160 h 273"/>
                  <a:gd name="T32" fmla="*/ 58 w 175"/>
                  <a:gd name="T33" fmla="*/ 37 h 273"/>
                  <a:gd name="T34" fmla="*/ 46 w 175"/>
                  <a:gd name="T35" fmla="*/ 37 h 273"/>
                  <a:gd name="T36" fmla="*/ 26 w 175"/>
                  <a:gd name="T37" fmla="*/ 107 h 273"/>
                  <a:gd name="T38" fmla="*/ 5 w 175"/>
                  <a:gd name="T39" fmla="*/ 99 h 273"/>
                  <a:gd name="T40" fmla="*/ 28 w 175"/>
                  <a:gd name="T41" fmla="*/ 24 h 273"/>
                  <a:gd name="T42" fmla="*/ 60 w 175"/>
                  <a:gd name="T43" fmla="*/ 0 h 273"/>
                  <a:gd name="T44" fmla="*/ 113 w 175"/>
                  <a:gd name="T45" fmla="*/ 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75" h="273">
                    <a:moveTo>
                      <a:pt x="113" y="0"/>
                    </a:moveTo>
                    <a:cubicBezTo>
                      <a:pt x="131" y="0"/>
                      <a:pt x="145" y="15"/>
                      <a:pt x="148" y="24"/>
                    </a:cubicBezTo>
                    <a:cubicBezTo>
                      <a:pt x="171" y="99"/>
                      <a:pt x="171" y="99"/>
                      <a:pt x="171" y="99"/>
                    </a:cubicBezTo>
                    <a:cubicBezTo>
                      <a:pt x="175" y="115"/>
                      <a:pt x="154" y="122"/>
                      <a:pt x="150" y="106"/>
                    </a:cubicBezTo>
                    <a:cubicBezTo>
                      <a:pt x="129" y="37"/>
                      <a:pt x="129" y="37"/>
                      <a:pt x="129" y="37"/>
                    </a:cubicBezTo>
                    <a:cubicBezTo>
                      <a:pt x="117" y="37"/>
                      <a:pt x="117" y="37"/>
                      <a:pt x="117" y="37"/>
                    </a:cubicBezTo>
                    <a:cubicBezTo>
                      <a:pt x="152" y="160"/>
                      <a:pt x="152" y="160"/>
                      <a:pt x="152" y="160"/>
                    </a:cubicBezTo>
                    <a:cubicBezTo>
                      <a:pt x="119" y="160"/>
                      <a:pt x="119" y="160"/>
                      <a:pt x="119" y="160"/>
                    </a:cubicBezTo>
                    <a:cubicBezTo>
                      <a:pt x="119" y="256"/>
                      <a:pt x="119" y="256"/>
                      <a:pt x="119" y="256"/>
                    </a:cubicBezTo>
                    <a:cubicBezTo>
                      <a:pt x="119" y="273"/>
                      <a:pt x="94" y="273"/>
                      <a:pt x="94" y="256"/>
                    </a:cubicBezTo>
                    <a:cubicBezTo>
                      <a:pt x="94" y="160"/>
                      <a:pt x="94" y="160"/>
                      <a:pt x="94" y="160"/>
                    </a:cubicBezTo>
                    <a:cubicBezTo>
                      <a:pt x="81" y="160"/>
                      <a:pt x="81" y="160"/>
                      <a:pt x="81" y="160"/>
                    </a:cubicBezTo>
                    <a:cubicBezTo>
                      <a:pt x="81" y="256"/>
                      <a:pt x="81" y="256"/>
                      <a:pt x="81" y="256"/>
                    </a:cubicBezTo>
                    <a:cubicBezTo>
                      <a:pt x="81" y="273"/>
                      <a:pt x="57" y="273"/>
                      <a:pt x="57" y="256"/>
                    </a:cubicBezTo>
                    <a:cubicBezTo>
                      <a:pt x="57" y="160"/>
                      <a:pt x="57" y="160"/>
                      <a:pt x="57" y="160"/>
                    </a:cubicBezTo>
                    <a:cubicBezTo>
                      <a:pt x="23" y="160"/>
                      <a:pt x="23" y="160"/>
                      <a:pt x="23" y="160"/>
                    </a:cubicBezTo>
                    <a:cubicBezTo>
                      <a:pt x="58" y="37"/>
                      <a:pt x="58" y="37"/>
                      <a:pt x="58" y="37"/>
                    </a:cubicBezTo>
                    <a:cubicBezTo>
                      <a:pt x="46" y="37"/>
                      <a:pt x="46" y="37"/>
                      <a:pt x="46" y="37"/>
                    </a:cubicBezTo>
                    <a:cubicBezTo>
                      <a:pt x="26" y="107"/>
                      <a:pt x="26" y="107"/>
                      <a:pt x="26" y="107"/>
                    </a:cubicBezTo>
                    <a:cubicBezTo>
                      <a:pt x="21" y="122"/>
                      <a:pt x="0" y="116"/>
                      <a:pt x="5" y="99"/>
                    </a:cubicBezTo>
                    <a:cubicBezTo>
                      <a:pt x="28" y="24"/>
                      <a:pt x="28" y="24"/>
                      <a:pt x="28" y="24"/>
                    </a:cubicBezTo>
                    <a:cubicBezTo>
                      <a:pt x="30" y="15"/>
                      <a:pt x="41" y="0"/>
                      <a:pt x="60" y="0"/>
                    </a:cubicBezTo>
                    <a:cubicBezTo>
                      <a:pt x="113" y="0"/>
                      <a:pt x="113" y="0"/>
                      <a:pt x="113" y="0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bg-BG" sz="1600" dirty="0">
                  <a:latin typeface="Raleway" panose="020B0503030101060003" pitchFamily="34" charset="0"/>
                </a:endParaRPr>
              </a:p>
            </p:txBody>
          </p:sp>
          <p:sp>
            <p:nvSpPr>
              <p:cNvPr id="54" name="Oval 20">
                <a:extLst>
                  <a:ext uri="{FF2B5EF4-FFF2-40B4-BE49-F238E27FC236}">
                    <a16:creationId xmlns:a16="http://schemas.microsoft.com/office/drawing/2014/main" id="{5E9D967F-01BC-4EDC-AA92-FB904D10E3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8" y="1291"/>
                <a:ext cx="127" cy="127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bg-BG" sz="1600" dirty="0">
                  <a:latin typeface="Raleway" panose="020B0503030101060003" pitchFamily="34" charset="0"/>
                </a:endParaRPr>
              </a:p>
            </p:txBody>
          </p:sp>
        </p:grpSp>
      </p:grpSp>
      <p:grpSp>
        <p:nvGrpSpPr>
          <p:cNvPr id="73" name="Group 18">
            <a:extLst>
              <a:ext uri="{FF2B5EF4-FFF2-40B4-BE49-F238E27FC236}">
                <a16:creationId xmlns:a16="http://schemas.microsoft.com/office/drawing/2014/main" id="{48B4DC76-0FCC-4A8C-A8F7-EC546285096B}"/>
              </a:ext>
            </a:extLst>
          </p:cNvPr>
          <p:cNvGrpSpPr>
            <a:grpSpLocks noChangeAspect="1"/>
          </p:cNvGrpSpPr>
          <p:nvPr/>
        </p:nvGrpSpPr>
        <p:grpSpPr bwMode="auto">
          <a:xfrm flipH="1">
            <a:off x="9779487" y="3610693"/>
            <a:ext cx="266585" cy="501005"/>
            <a:chOff x="3241" y="1291"/>
            <a:chExt cx="421" cy="791"/>
          </a:xfrm>
          <a:solidFill>
            <a:schemeClr val="accent2"/>
          </a:solidFill>
        </p:grpSpPr>
        <p:sp>
          <p:nvSpPr>
            <p:cNvPr id="74" name="Freeform 19">
              <a:extLst>
                <a:ext uri="{FF2B5EF4-FFF2-40B4-BE49-F238E27FC236}">
                  <a16:creationId xmlns:a16="http://schemas.microsoft.com/office/drawing/2014/main" id="{540694B1-4F2B-49D5-9A67-B9C29264DE1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1" y="1432"/>
              <a:ext cx="421" cy="650"/>
            </a:xfrm>
            <a:custGeom>
              <a:avLst/>
              <a:gdLst>
                <a:gd name="T0" fmla="*/ 113 w 175"/>
                <a:gd name="T1" fmla="*/ 0 h 273"/>
                <a:gd name="T2" fmla="*/ 148 w 175"/>
                <a:gd name="T3" fmla="*/ 24 h 273"/>
                <a:gd name="T4" fmla="*/ 171 w 175"/>
                <a:gd name="T5" fmla="*/ 99 h 273"/>
                <a:gd name="T6" fmla="*/ 150 w 175"/>
                <a:gd name="T7" fmla="*/ 106 h 273"/>
                <a:gd name="T8" fmla="*/ 129 w 175"/>
                <a:gd name="T9" fmla="*/ 37 h 273"/>
                <a:gd name="T10" fmla="*/ 117 w 175"/>
                <a:gd name="T11" fmla="*/ 37 h 273"/>
                <a:gd name="T12" fmla="*/ 152 w 175"/>
                <a:gd name="T13" fmla="*/ 160 h 273"/>
                <a:gd name="T14" fmla="*/ 119 w 175"/>
                <a:gd name="T15" fmla="*/ 160 h 273"/>
                <a:gd name="T16" fmla="*/ 119 w 175"/>
                <a:gd name="T17" fmla="*/ 256 h 273"/>
                <a:gd name="T18" fmla="*/ 94 w 175"/>
                <a:gd name="T19" fmla="*/ 256 h 273"/>
                <a:gd name="T20" fmla="*/ 94 w 175"/>
                <a:gd name="T21" fmla="*/ 160 h 273"/>
                <a:gd name="T22" fmla="*/ 81 w 175"/>
                <a:gd name="T23" fmla="*/ 160 h 273"/>
                <a:gd name="T24" fmla="*/ 81 w 175"/>
                <a:gd name="T25" fmla="*/ 256 h 273"/>
                <a:gd name="T26" fmla="*/ 57 w 175"/>
                <a:gd name="T27" fmla="*/ 256 h 273"/>
                <a:gd name="T28" fmla="*/ 57 w 175"/>
                <a:gd name="T29" fmla="*/ 160 h 273"/>
                <a:gd name="T30" fmla="*/ 23 w 175"/>
                <a:gd name="T31" fmla="*/ 160 h 273"/>
                <a:gd name="T32" fmla="*/ 58 w 175"/>
                <a:gd name="T33" fmla="*/ 37 h 273"/>
                <a:gd name="T34" fmla="*/ 46 w 175"/>
                <a:gd name="T35" fmla="*/ 37 h 273"/>
                <a:gd name="T36" fmla="*/ 26 w 175"/>
                <a:gd name="T37" fmla="*/ 107 h 273"/>
                <a:gd name="T38" fmla="*/ 5 w 175"/>
                <a:gd name="T39" fmla="*/ 99 h 273"/>
                <a:gd name="T40" fmla="*/ 28 w 175"/>
                <a:gd name="T41" fmla="*/ 24 h 273"/>
                <a:gd name="T42" fmla="*/ 60 w 175"/>
                <a:gd name="T43" fmla="*/ 0 h 273"/>
                <a:gd name="T44" fmla="*/ 113 w 175"/>
                <a:gd name="T45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5" h="273">
                  <a:moveTo>
                    <a:pt x="113" y="0"/>
                  </a:moveTo>
                  <a:cubicBezTo>
                    <a:pt x="131" y="0"/>
                    <a:pt x="145" y="15"/>
                    <a:pt x="148" y="24"/>
                  </a:cubicBezTo>
                  <a:cubicBezTo>
                    <a:pt x="171" y="99"/>
                    <a:pt x="171" y="99"/>
                    <a:pt x="171" y="99"/>
                  </a:cubicBezTo>
                  <a:cubicBezTo>
                    <a:pt x="175" y="115"/>
                    <a:pt x="154" y="122"/>
                    <a:pt x="150" y="106"/>
                  </a:cubicBezTo>
                  <a:cubicBezTo>
                    <a:pt x="129" y="37"/>
                    <a:pt x="129" y="37"/>
                    <a:pt x="129" y="37"/>
                  </a:cubicBezTo>
                  <a:cubicBezTo>
                    <a:pt x="117" y="37"/>
                    <a:pt x="117" y="37"/>
                    <a:pt x="117" y="37"/>
                  </a:cubicBezTo>
                  <a:cubicBezTo>
                    <a:pt x="152" y="160"/>
                    <a:pt x="152" y="160"/>
                    <a:pt x="152" y="160"/>
                  </a:cubicBezTo>
                  <a:cubicBezTo>
                    <a:pt x="119" y="160"/>
                    <a:pt x="119" y="160"/>
                    <a:pt x="119" y="160"/>
                  </a:cubicBezTo>
                  <a:cubicBezTo>
                    <a:pt x="119" y="256"/>
                    <a:pt x="119" y="256"/>
                    <a:pt x="119" y="256"/>
                  </a:cubicBezTo>
                  <a:cubicBezTo>
                    <a:pt x="119" y="273"/>
                    <a:pt x="94" y="273"/>
                    <a:pt x="94" y="256"/>
                  </a:cubicBezTo>
                  <a:cubicBezTo>
                    <a:pt x="94" y="160"/>
                    <a:pt x="94" y="160"/>
                    <a:pt x="94" y="160"/>
                  </a:cubicBezTo>
                  <a:cubicBezTo>
                    <a:pt x="81" y="160"/>
                    <a:pt x="81" y="160"/>
                    <a:pt x="81" y="160"/>
                  </a:cubicBezTo>
                  <a:cubicBezTo>
                    <a:pt x="81" y="256"/>
                    <a:pt x="81" y="256"/>
                    <a:pt x="81" y="256"/>
                  </a:cubicBezTo>
                  <a:cubicBezTo>
                    <a:pt x="81" y="273"/>
                    <a:pt x="57" y="273"/>
                    <a:pt x="57" y="256"/>
                  </a:cubicBezTo>
                  <a:cubicBezTo>
                    <a:pt x="57" y="160"/>
                    <a:pt x="57" y="160"/>
                    <a:pt x="57" y="160"/>
                  </a:cubicBezTo>
                  <a:cubicBezTo>
                    <a:pt x="23" y="160"/>
                    <a:pt x="23" y="160"/>
                    <a:pt x="23" y="160"/>
                  </a:cubicBezTo>
                  <a:cubicBezTo>
                    <a:pt x="58" y="37"/>
                    <a:pt x="58" y="37"/>
                    <a:pt x="58" y="3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26" y="107"/>
                    <a:pt x="26" y="107"/>
                    <a:pt x="26" y="107"/>
                  </a:cubicBezTo>
                  <a:cubicBezTo>
                    <a:pt x="21" y="122"/>
                    <a:pt x="0" y="116"/>
                    <a:pt x="5" y="99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30" y="15"/>
                    <a:pt x="41" y="0"/>
                    <a:pt x="60" y="0"/>
                  </a:cubicBezTo>
                  <a:cubicBezTo>
                    <a:pt x="113" y="0"/>
                    <a:pt x="113" y="0"/>
                    <a:pt x="1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 sz="1600" dirty="0">
                <a:latin typeface="Raleway" panose="020B0503030101060003" pitchFamily="34" charset="0"/>
              </a:endParaRPr>
            </a:p>
          </p:txBody>
        </p:sp>
        <p:sp>
          <p:nvSpPr>
            <p:cNvPr id="75" name="Oval 20">
              <a:extLst>
                <a:ext uri="{FF2B5EF4-FFF2-40B4-BE49-F238E27FC236}">
                  <a16:creationId xmlns:a16="http://schemas.microsoft.com/office/drawing/2014/main" id="{3EAD88CC-3BEC-4ED0-94E6-23C0282D7C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88" y="1291"/>
              <a:ext cx="127" cy="1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 sz="1600" dirty="0">
                <a:latin typeface="Raleway" panose="020B0503030101060003" pitchFamily="34" charset="0"/>
              </a:endParaRPr>
            </a:p>
          </p:txBody>
        </p:sp>
      </p:grpSp>
      <p:grpSp>
        <p:nvGrpSpPr>
          <p:cNvPr id="76" name="Group 13">
            <a:extLst>
              <a:ext uri="{FF2B5EF4-FFF2-40B4-BE49-F238E27FC236}">
                <a16:creationId xmlns:a16="http://schemas.microsoft.com/office/drawing/2014/main" id="{9BF204F6-473E-4B1B-9DAF-412BEE5CB9A3}"/>
              </a:ext>
            </a:extLst>
          </p:cNvPr>
          <p:cNvGrpSpPr>
            <a:grpSpLocks noChangeAspect="1"/>
          </p:cNvGrpSpPr>
          <p:nvPr/>
        </p:nvGrpSpPr>
        <p:grpSpPr bwMode="auto">
          <a:xfrm flipH="1">
            <a:off x="9828005" y="806726"/>
            <a:ext cx="214028" cy="494672"/>
            <a:chOff x="3696" y="1271"/>
            <a:chExt cx="338" cy="781"/>
          </a:xfrm>
          <a:solidFill>
            <a:schemeClr val="accent3"/>
          </a:solidFill>
        </p:grpSpPr>
        <p:sp>
          <p:nvSpPr>
            <p:cNvPr id="77" name="Oval 14">
              <a:extLst>
                <a:ext uri="{FF2B5EF4-FFF2-40B4-BE49-F238E27FC236}">
                  <a16:creationId xmlns:a16="http://schemas.microsoft.com/office/drawing/2014/main" id="{2615FA76-5D98-4D42-AEA0-F2CC06BE1A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0" y="1271"/>
              <a:ext cx="130" cy="12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 sz="1600" dirty="0">
                <a:latin typeface="Raleway" panose="020B0503030101060003" pitchFamily="34" charset="0"/>
              </a:endParaRPr>
            </a:p>
          </p:txBody>
        </p:sp>
        <p:sp>
          <p:nvSpPr>
            <p:cNvPr id="78" name="Freeform 15">
              <a:extLst>
                <a:ext uri="{FF2B5EF4-FFF2-40B4-BE49-F238E27FC236}">
                  <a16:creationId xmlns:a16="http://schemas.microsoft.com/office/drawing/2014/main" id="{98C0B7D9-3995-4777-86F4-A37901692DC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6" y="1412"/>
              <a:ext cx="338" cy="640"/>
            </a:xfrm>
            <a:custGeom>
              <a:avLst/>
              <a:gdLst>
                <a:gd name="T0" fmla="*/ 34 w 140"/>
                <a:gd name="T1" fmla="*/ 254 h 269"/>
                <a:gd name="T2" fmla="*/ 49 w 140"/>
                <a:gd name="T3" fmla="*/ 269 h 269"/>
                <a:gd name="T4" fmla="*/ 64 w 140"/>
                <a:gd name="T5" fmla="*/ 254 h 269"/>
                <a:gd name="T6" fmla="*/ 64 w 140"/>
                <a:gd name="T7" fmla="*/ 128 h 269"/>
                <a:gd name="T8" fmla="*/ 76 w 140"/>
                <a:gd name="T9" fmla="*/ 128 h 269"/>
                <a:gd name="T10" fmla="*/ 76 w 140"/>
                <a:gd name="T11" fmla="*/ 254 h 269"/>
                <a:gd name="T12" fmla="*/ 91 w 140"/>
                <a:gd name="T13" fmla="*/ 269 h 269"/>
                <a:gd name="T14" fmla="*/ 106 w 140"/>
                <a:gd name="T15" fmla="*/ 254 h 269"/>
                <a:gd name="T16" fmla="*/ 106 w 140"/>
                <a:gd name="T17" fmla="*/ 37 h 269"/>
                <a:gd name="T18" fmla="*/ 119 w 140"/>
                <a:gd name="T19" fmla="*/ 37 h 269"/>
                <a:gd name="T20" fmla="*/ 119 w 140"/>
                <a:gd name="T21" fmla="*/ 117 h 269"/>
                <a:gd name="T22" fmla="*/ 140 w 140"/>
                <a:gd name="T23" fmla="*/ 117 h 269"/>
                <a:gd name="T24" fmla="*/ 140 w 140"/>
                <a:gd name="T25" fmla="*/ 36 h 269"/>
                <a:gd name="T26" fmla="*/ 105 w 140"/>
                <a:gd name="T27" fmla="*/ 0 h 269"/>
                <a:gd name="T28" fmla="*/ 34 w 140"/>
                <a:gd name="T29" fmla="*/ 0 h 269"/>
                <a:gd name="T30" fmla="*/ 0 w 140"/>
                <a:gd name="T31" fmla="*/ 35 h 269"/>
                <a:gd name="T32" fmla="*/ 0 w 140"/>
                <a:gd name="T33" fmla="*/ 117 h 269"/>
                <a:gd name="T34" fmla="*/ 21 w 140"/>
                <a:gd name="T35" fmla="*/ 117 h 269"/>
                <a:gd name="T36" fmla="*/ 21 w 140"/>
                <a:gd name="T37" fmla="*/ 37 h 269"/>
                <a:gd name="T38" fmla="*/ 34 w 140"/>
                <a:gd name="T39" fmla="*/ 37 h 269"/>
                <a:gd name="T40" fmla="*/ 34 w 140"/>
                <a:gd name="T41" fmla="*/ 25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0" h="269">
                  <a:moveTo>
                    <a:pt x="34" y="254"/>
                  </a:moveTo>
                  <a:cubicBezTo>
                    <a:pt x="34" y="263"/>
                    <a:pt x="40" y="269"/>
                    <a:pt x="49" y="269"/>
                  </a:cubicBezTo>
                  <a:cubicBezTo>
                    <a:pt x="57" y="269"/>
                    <a:pt x="64" y="263"/>
                    <a:pt x="64" y="254"/>
                  </a:cubicBezTo>
                  <a:cubicBezTo>
                    <a:pt x="64" y="128"/>
                    <a:pt x="64" y="128"/>
                    <a:pt x="64" y="12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76" y="254"/>
                    <a:pt x="76" y="254"/>
                    <a:pt x="76" y="254"/>
                  </a:cubicBezTo>
                  <a:cubicBezTo>
                    <a:pt x="76" y="263"/>
                    <a:pt x="83" y="269"/>
                    <a:pt x="91" y="269"/>
                  </a:cubicBezTo>
                  <a:cubicBezTo>
                    <a:pt x="100" y="269"/>
                    <a:pt x="106" y="263"/>
                    <a:pt x="106" y="254"/>
                  </a:cubicBezTo>
                  <a:cubicBezTo>
                    <a:pt x="106" y="37"/>
                    <a:pt x="106" y="37"/>
                    <a:pt x="106" y="37"/>
                  </a:cubicBezTo>
                  <a:cubicBezTo>
                    <a:pt x="119" y="37"/>
                    <a:pt x="119" y="37"/>
                    <a:pt x="119" y="37"/>
                  </a:cubicBezTo>
                  <a:cubicBezTo>
                    <a:pt x="119" y="117"/>
                    <a:pt x="119" y="117"/>
                    <a:pt x="119" y="117"/>
                  </a:cubicBezTo>
                  <a:cubicBezTo>
                    <a:pt x="119" y="133"/>
                    <a:pt x="140" y="133"/>
                    <a:pt x="140" y="117"/>
                  </a:cubicBezTo>
                  <a:cubicBezTo>
                    <a:pt x="140" y="36"/>
                    <a:pt x="140" y="36"/>
                    <a:pt x="140" y="36"/>
                  </a:cubicBezTo>
                  <a:cubicBezTo>
                    <a:pt x="140" y="18"/>
                    <a:pt x="126" y="0"/>
                    <a:pt x="105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33"/>
                    <a:pt x="21" y="133"/>
                    <a:pt x="21" y="11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4" y="254"/>
                    <a:pt x="34" y="254"/>
                    <a:pt x="34" y="2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 sz="1600" dirty="0">
                <a:latin typeface="Raleway" panose="020B0503030101060003" pitchFamily="34" charset="0"/>
              </a:endParaRPr>
            </a:p>
          </p:txBody>
        </p:sp>
      </p:grpSp>
      <p:sp>
        <p:nvSpPr>
          <p:cNvPr id="79" name="TextBox 78">
            <a:extLst>
              <a:ext uri="{FF2B5EF4-FFF2-40B4-BE49-F238E27FC236}">
                <a16:creationId xmlns:a16="http://schemas.microsoft.com/office/drawing/2014/main" id="{96AB621F-F031-4C87-9F0B-A8ED97F25552}"/>
              </a:ext>
            </a:extLst>
          </p:cNvPr>
          <p:cNvSpPr txBox="1"/>
          <p:nvPr/>
        </p:nvSpPr>
        <p:spPr>
          <a:xfrm>
            <a:off x="579480" y="2116506"/>
            <a:ext cx="357829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spc="6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ANNUAL PLAN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1F127106-DFDB-49D7-9134-86E43E1BBDBC}"/>
              </a:ext>
            </a:extLst>
          </p:cNvPr>
          <p:cNvSpPr/>
          <p:nvPr/>
        </p:nvSpPr>
        <p:spPr>
          <a:xfrm>
            <a:off x="579480" y="4710797"/>
            <a:ext cx="351143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DE8341E1-0CBF-45DF-BD13-569AF069F163}"/>
              </a:ext>
            </a:extLst>
          </p:cNvPr>
          <p:cNvSpPr/>
          <p:nvPr/>
        </p:nvSpPr>
        <p:spPr>
          <a:xfrm>
            <a:off x="579480" y="4200855"/>
            <a:ext cx="27327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  <p:sp>
        <p:nvSpPr>
          <p:cNvPr id="86" name="Freeform: Shape 85">
            <a:extLst>
              <a:ext uri="{FF2B5EF4-FFF2-40B4-BE49-F238E27FC236}">
                <a16:creationId xmlns:a16="http://schemas.microsoft.com/office/drawing/2014/main" id="{006FFEDC-0C88-4920-B690-B4B308E0C0B0}"/>
              </a:ext>
            </a:extLst>
          </p:cNvPr>
          <p:cNvSpPr/>
          <p:nvPr/>
        </p:nvSpPr>
        <p:spPr>
          <a:xfrm flipH="1">
            <a:off x="4654973" y="-15028"/>
            <a:ext cx="3289241" cy="6858000"/>
          </a:xfrm>
          <a:custGeom>
            <a:avLst/>
            <a:gdLst>
              <a:gd name="connsiteX0" fmla="*/ 4933949 w 4933949"/>
              <a:gd name="connsiteY0" fmla="*/ 0 h 5686425"/>
              <a:gd name="connsiteX1" fmla="*/ 0 w 4933949"/>
              <a:gd name="connsiteY1" fmla="*/ 0 h 5686425"/>
              <a:gd name="connsiteX2" fmla="*/ 0 w 4933949"/>
              <a:gd name="connsiteY2" fmla="*/ 5686425 h 5686425"/>
              <a:gd name="connsiteX3" fmla="*/ 4933949 w 4933949"/>
              <a:gd name="connsiteY3" fmla="*/ 5686425 h 5686425"/>
              <a:gd name="connsiteX4" fmla="*/ 4933949 w 4933949"/>
              <a:gd name="connsiteY4" fmla="*/ 0 h 5686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33949" h="5686425">
                <a:moveTo>
                  <a:pt x="4933949" y="0"/>
                </a:moveTo>
                <a:lnTo>
                  <a:pt x="0" y="0"/>
                </a:lnTo>
                <a:lnTo>
                  <a:pt x="0" y="5686425"/>
                </a:lnTo>
                <a:lnTo>
                  <a:pt x="4933949" y="5686425"/>
                </a:lnTo>
                <a:lnTo>
                  <a:pt x="4933949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2DA3CF1B-B519-448E-8350-2191EFB5D76A}"/>
              </a:ext>
            </a:extLst>
          </p:cNvPr>
          <p:cNvSpPr txBox="1"/>
          <p:nvPr/>
        </p:nvSpPr>
        <p:spPr>
          <a:xfrm>
            <a:off x="5887778" y="1026717"/>
            <a:ext cx="15190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spc="600" dirty="0">
                <a:solidFill>
                  <a:schemeClr val="bg1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Option One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C8A2672D-E6E8-4E4C-9DDD-91915EFC8BC3}"/>
              </a:ext>
            </a:extLst>
          </p:cNvPr>
          <p:cNvSpPr txBox="1"/>
          <p:nvPr/>
        </p:nvSpPr>
        <p:spPr>
          <a:xfrm>
            <a:off x="5051486" y="921709"/>
            <a:ext cx="1218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spc="600" dirty="0">
                <a:solidFill>
                  <a:schemeClr val="bg1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01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2B46300D-18C2-471C-91A4-697936DE3151}"/>
              </a:ext>
            </a:extLst>
          </p:cNvPr>
          <p:cNvSpPr/>
          <p:nvPr/>
        </p:nvSpPr>
        <p:spPr>
          <a:xfrm>
            <a:off x="5092445" y="2502782"/>
            <a:ext cx="23143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CE7A25CF-8878-4490-B9B8-5B1E29951AF5}"/>
              </a:ext>
            </a:extLst>
          </p:cNvPr>
          <p:cNvSpPr/>
          <p:nvPr/>
        </p:nvSpPr>
        <p:spPr>
          <a:xfrm>
            <a:off x="5090223" y="2087433"/>
            <a:ext cx="27327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6E21A2D9-EAAD-4DD7-8985-DB290FB4D39F}"/>
              </a:ext>
            </a:extLst>
          </p:cNvPr>
          <p:cNvSpPr txBox="1"/>
          <p:nvPr/>
        </p:nvSpPr>
        <p:spPr>
          <a:xfrm>
            <a:off x="5946375" y="3599510"/>
            <a:ext cx="15190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spc="600" dirty="0">
                <a:solidFill>
                  <a:schemeClr val="bg1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Option Two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BD16E3F8-BB6D-41A3-8BBA-D9970A0B697B}"/>
              </a:ext>
            </a:extLst>
          </p:cNvPr>
          <p:cNvSpPr txBox="1"/>
          <p:nvPr/>
        </p:nvSpPr>
        <p:spPr>
          <a:xfrm>
            <a:off x="5051486" y="3503906"/>
            <a:ext cx="1218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spc="600" dirty="0">
                <a:solidFill>
                  <a:schemeClr val="bg1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02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CE4A9219-DB4D-4B11-A99F-1B07D8D785BB}"/>
              </a:ext>
            </a:extLst>
          </p:cNvPr>
          <p:cNvSpPr/>
          <p:nvPr/>
        </p:nvSpPr>
        <p:spPr>
          <a:xfrm>
            <a:off x="5092445" y="5084979"/>
            <a:ext cx="23143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</a:t>
            </a: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786332EC-BAE8-4B49-8381-E8C30EB2B911}"/>
              </a:ext>
            </a:extLst>
          </p:cNvPr>
          <p:cNvSpPr/>
          <p:nvPr/>
        </p:nvSpPr>
        <p:spPr>
          <a:xfrm>
            <a:off x="5090223" y="4669630"/>
            <a:ext cx="27327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</p:spTree>
    <p:extLst>
      <p:ext uri="{BB962C8B-B14F-4D97-AF65-F5344CB8AC3E}">
        <p14:creationId xmlns:p14="http://schemas.microsoft.com/office/powerpoint/2010/main" val="60660766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ight Triangle 72">
            <a:extLst>
              <a:ext uri="{FF2B5EF4-FFF2-40B4-BE49-F238E27FC236}">
                <a16:creationId xmlns:a16="http://schemas.microsoft.com/office/drawing/2014/main" id="{0F045C95-347C-431A-997D-4704144D23F8}"/>
              </a:ext>
            </a:extLst>
          </p:cNvPr>
          <p:cNvSpPr/>
          <p:nvPr/>
        </p:nvSpPr>
        <p:spPr>
          <a:xfrm>
            <a:off x="0" y="1"/>
            <a:ext cx="5599668" cy="6858000"/>
          </a:xfrm>
          <a:prstGeom prst="rtTriangl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3A6682B7-B88B-45B2-BF0D-141B9FEFC423}"/>
              </a:ext>
            </a:extLst>
          </p:cNvPr>
          <p:cNvGrpSpPr/>
          <p:nvPr/>
        </p:nvGrpSpPr>
        <p:grpSpPr>
          <a:xfrm>
            <a:off x="1501627" y="2587316"/>
            <a:ext cx="3512623" cy="3521874"/>
            <a:chOff x="1215258" y="2348142"/>
            <a:chExt cx="3993510" cy="4004027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8265B30D-99D8-4079-8C5A-9C6AD20D5820}"/>
                </a:ext>
              </a:extLst>
            </p:cNvPr>
            <p:cNvGrpSpPr/>
            <p:nvPr/>
          </p:nvGrpSpPr>
          <p:grpSpPr>
            <a:xfrm>
              <a:off x="1828385" y="2966526"/>
              <a:ext cx="2767257" cy="2767258"/>
              <a:chOff x="12655311" y="3346297"/>
              <a:chExt cx="4280205" cy="4280207"/>
            </a:xfrm>
          </p:grpSpPr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F1653EEC-F240-4192-9E48-B3143E305268}"/>
                  </a:ext>
                </a:extLst>
              </p:cNvPr>
              <p:cNvSpPr/>
              <p:nvPr/>
            </p:nvSpPr>
            <p:spPr>
              <a:xfrm>
                <a:off x="14083204" y="3346297"/>
                <a:ext cx="2683269" cy="1308472"/>
              </a:xfrm>
              <a:custGeom>
                <a:avLst/>
                <a:gdLst>
                  <a:gd name="connsiteX0" fmla="*/ 712209 w 2683269"/>
                  <a:gd name="connsiteY0" fmla="*/ 0 h 1308472"/>
                  <a:gd name="connsiteX1" fmla="*/ 2594013 w 2683269"/>
                  <a:gd name="connsiteY1" fmla="*/ 1120003 h 1308472"/>
                  <a:gd name="connsiteX2" fmla="*/ 2683269 w 2683269"/>
                  <a:gd name="connsiteY2" fmla="*/ 1305286 h 1308472"/>
                  <a:gd name="connsiteX3" fmla="*/ 2620165 w 2683269"/>
                  <a:gd name="connsiteY3" fmla="*/ 1308472 h 1308472"/>
                  <a:gd name="connsiteX4" fmla="*/ 2397109 w 2683269"/>
                  <a:gd name="connsiteY4" fmla="*/ 1285986 h 1308472"/>
                  <a:gd name="connsiteX5" fmla="*/ 2316129 w 2683269"/>
                  <a:gd name="connsiteY5" fmla="*/ 1265165 h 1308472"/>
                  <a:gd name="connsiteX6" fmla="*/ 2227122 w 2683269"/>
                  <a:gd name="connsiteY6" fmla="*/ 1118654 h 1308472"/>
                  <a:gd name="connsiteX7" fmla="*/ 712209 w 2683269"/>
                  <a:gd name="connsiteY7" fmla="*/ 313181 h 1308472"/>
                  <a:gd name="connsiteX8" fmla="*/ 1089 w 2683269"/>
                  <a:gd name="connsiteY8" fmla="*/ 456750 h 1308472"/>
                  <a:gd name="connsiteX9" fmla="*/ 0 w 2683269"/>
                  <a:gd name="connsiteY9" fmla="*/ 457275 h 1308472"/>
                  <a:gd name="connsiteX10" fmla="*/ 11343 w 2683269"/>
                  <a:gd name="connsiteY10" fmla="*/ 406668 h 1308472"/>
                  <a:gd name="connsiteX11" fmla="*/ 31593 w 2683269"/>
                  <a:gd name="connsiteY11" fmla="*/ 177164 h 1308472"/>
                  <a:gd name="connsiteX12" fmla="*/ 28776 w 2683269"/>
                  <a:gd name="connsiteY12" fmla="*/ 113429 h 1308472"/>
                  <a:gd name="connsiteX13" fmla="*/ 75808 w 2683269"/>
                  <a:gd name="connsiteY13" fmla="*/ 96215 h 1308472"/>
                  <a:gd name="connsiteX14" fmla="*/ 712209 w 2683269"/>
                  <a:gd name="connsiteY14" fmla="*/ 0 h 1308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683269" h="1308472">
                    <a:moveTo>
                      <a:pt x="712209" y="0"/>
                    </a:moveTo>
                    <a:cubicBezTo>
                      <a:pt x="1524797" y="0"/>
                      <a:pt x="2231609" y="452879"/>
                      <a:pt x="2594013" y="1120003"/>
                    </a:cubicBezTo>
                    <a:lnTo>
                      <a:pt x="2683269" y="1305286"/>
                    </a:lnTo>
                    <a:lnTo>
                      <a:pt x="2620165" y="1308472"/>
                    </a:lnTo>
                    <a:cubicBezTo>
                      <a:pt x="2543757" y="1308472"/>
                      <a:pt x="2469158" y="1300730"/>
                      <a:pt x="2397109" y="1285986"/>
                    </a:cubicBezTo>
                    <a:lnTo>
                      <a:pt x="2316129" y="1265165"/>
                    </a:lnTo>
                    <a:lnTo>
                      <a:pt x="2227122" y="1118654"/>
                    </a:lnTo>
                    <a:cubicBezTo>
                      <a:pt x="1898811" y="632689"/>
                      <a:pt x="1342823" y="313181"/>
                      <a:pt x="712209" y="313181"/>
                    </a:cubicBezTo>
                    <a:cubicBezTo>
                      <a:pt x="459964" y="313181"/>
                      <a:pt x="219659" y="364302"/>
                      <a:pt x="1089" y="456750"/>
                    </a:cubicBezTo>
                    <a:lnTo>
                      <a:pt x="0" y="457275"/>
                    </a:lnTo>
                    <a:lnTo>
                      <a:pt x="11343" y="406668"/>
                    </a:lnTo>
                    <a:cubicBezTo>
                      <a:pt x="24649" y="332177"/>
                      <a:pt x="31593" y="255481"/>
                      <a:pt x="31593" y="177164"/>
                    </a:cubicBezTo>
                    <a:lnTo>
                      <a:pt x="28776" y="113429"/>
                    </a:lnTo>
                    <a:lnTo>
                      <a:pt x="75808" y="96215"/>
                    </a:lnTo>
                    <a:cubicBezTo>
                      <a:pt x="276847" y="33685"/>
                      <a:pt x="490594" y="0"/>
                      <a:pt x="71220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2"/>
                  </a:solidFill>
                  <a:latin typeface="Raleway" panose="020B0503030101060003" pitchFamily="34" charset="0"/>
                </a:endParaRPr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B0819AE0-8E4F-4FF6-85B5-08F6B11F48BB}"/>
                  </a:ext>
                </a:extLst>
              </p:cNvPr>
              <p:cNvSpPr/>
              <p:nvPr/>
            </p:nvSpPr>
            <p:spPr>
              <a:xfrm>
                <a:off x="12655311" y="3532682"/>
                <a:ext cx="1269289" cy="2612669"/>
              </a:xfrm>
              <a:custGeom>
                <a:avLst/>
                <a:gdLst>
                  <a:gd name="connsiteX0" fmla="*/ 1269289 w 1269289"/>
                  <a:gd name="connsiteY0" fmla="*/ 0 h 2612669"/>
                  <a:gd name="connsiteX1" fmla="*/ 1264041 w 1269289"/>
                  <a:gd name="connsiteY1" fmla="*/ 103942 h 2612669"/>
                  <a:gd name="connsiteX2" fmla="*/ 1219997 w 1269289"/>
                  <a:gd name="connsiteY2" fmla="*/ 319903 h 2612669"/>
                  <a:gd name="connsiteX3" fmla="*/ 1193011 w 1269289"/>
                  <a:gd name="connsiteY3" fmla="*/ 393633 h 2612669"/>
                  <a:gd name="connsiteX4" fmla="*/ 1118653 w 1269289"/>
                  <a:gd name="connsiteY4" fmla="*/ 438807 h 2612669"/>
                  <a:gd name="connsiteX5" fmla="*/ 313181 w 1269289"/>
                  <a:gd name="connsiteY5" fmla="*/ 1953719 h 2612669"/>
                  <a:gd name="connsiteX6" fmla="*/ 395316 w 1269289"/>
                  <a:gd name="connsiteY6" fmla="*/ 2496990 h 2612669"/>
                  <a:gd name="connsiteX7" fmla="*/ 437655 w 1269289"/>
                  <a:gd name="connsiteY7" fmla="*/ 2612669 h 2612669"/>
                  <a:gd name="connsiteX8" fmla="*/ 348334 w 1269289"/>
                  <a:gd name="connsiteY8" fmla="*/ 2600755 h 2612669"/>
                  <a:gd name="connsiteX9" fmla="*/ 232147 w 1269289"/>
                  <a:gd name="connsiteY9" fmla="*/ 2595620 h 2612669"/>
                  <a:gd name="connsiteX10" fmla="*/ 115960 w 1269289"/>
                  <a:gd name="connsiteY10" fmla="*/ 2600755 h 2612669"/>
                  <a:gd name="connsiteX11" fmla="*/ 100846 w 1269289"/>
                  <a:gd name="connsiteY11" fmla="*/ 2602771 h 2612669"/>
                  <a:gd name="connsiteX12" fmla="*/ 96215 w 1269289"/>
                  <a:gd name="connsiteY12" fmla="*/ 2590120 h 2612669"/>
                  <a:gd name="connsiteX13" fmla="*/ 0 w 1269289"/>
                  <a:gd name="connsiteY13" fmla="*/ 1953719 h 2612669"/>
                  <a:gd name="connsiteX14" fmla="*/ 1120003 w 1269289"/>
                  <a:gd name="connsiteY14" fmla="*/ 71915 h 2612669"/>
                  <a:gd name="connsiteX15" fmla="*/ 1269289 w 1269289"/>
                  <a:gd name="connsiteY15" fmla="*/ 0 h 2612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69289" h="2612669">
                    <a:moveTo>
                      <a:pt x="1269289" y="0"/>
                    </a:moveTo>
                    <a:lnTo>
                      <a:pt x="1264041" y="103942"/>
                    </a:lnTo>
                    <a:cubicBezTo>
                      <a:pt x="1256484" y="178356"/>
                      <a:pt x="1241555" y="250590"/>
                      <a:pt x="1219997" y="319903"/>
                    </a:cubicBezTo>
                    <a:lnTo>
                      <a:pt x="1193011" y="393633"/>
                    </a:lnTo>
                    <a:lnTo>
                      <a:pt x="1118653" y="438807"/>
                    </a:lnTo>
                    <a:cubicBezTo>
                      <a:pt x="632689" y="767118"/>
                      <a:pt x="313181" y="1323106"/>
                      <a:pt x="313181" y="1953719"/>
                    </a:cubicBezTo>
                    <a:cubicBezTo>
                      <a:pt x="313181" y="2142903"/>
                      <a:pt x="341937" y="2325371"/>
                      <a:pt x="395316" y="2496990"/>
                    </a:cubicBezTo>
                    <a:lnTo>
                      <a:pt x="437655" y="2612669"/>
                    </a:lnTo>
                    <a:lnTo>
                      <a:pt x="348334" y="2600755"/>
                    </a:lnTo>
                    <a:cubicBezTo>
                      <a:pt x="310059" y="2597356"/>
                      <a:pt x="271306" y="2595620"/>
                      <a:pt x="232147" y="2595620"/>
                    </a:cubicBezTo>
                    <a:cubicBezTo>
                      <a:pt x="192989" y="2595620"/>
                      <a:pt x="154235" y="2597356"/>
                      <a:pt x="115960" y="2600755"/>
                    </a:cubicBezTo>
                    <a:lnTo>
                      <a:pt x="100846" y="2602771"/>
                    </a:lnTo>
                    <a:lnTo>
                      <a:pt x="96215" y="2590120"/>
                    </a:lnTo>
                    <a:cubicBezTo>
                      <a:pt x="33685" y="2389081"/>
                      <a:pt x="0" y="2175334"/>
                      <a:pt x="0" y="1953719"/>
                    </a:cubicBezTo>
                    <a:cubicBezTo>
                      <a:pt x="0" y="1141131"/>
                      <a:pt x="452879" y="434319"/>
                      <a:pt x="1120003" y="71915"/>
                    </a:cubicBezTo>
                    <a:lnTo>
                      <a:pt x="126928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2"/>
                  </a:solidFill>
                  <a:latin typeface="Raleway" panose="020B0503030101060003" pitchFamily="34" charset="0"/>
                </a:endParaRPr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C02F3A31-9BFF-4414-88F7-4828722F921E}"/>
                  </a:ext>
                </a:extLst>
              </p:cNvPr>
              <p:cNvSpPr/>
              <p:nvPr/>
            </p:nvSpPr>
            <p:spPr>
              <a:xfrm>
                <a:off x="15665761" y="4827452"/>
                <a:ext cx="1269755" cy="2610881"/>
              </a:xfrm>
              <a:custGeom>
                <a:avLst/>
                <a:gdLst>
                  <a:gd name="connsiteX0" fmla="*/ 832101 w 1269755"/>
                  <a:gd name="connsiteY0" fmla="*/ 0 h 2610881"/>
                  <a:gd name="connsiteX1" fmla="*/ 921421 w 1269755"/>
                  <a:gd name="connsiteY1" fmla="*/ 11914 h 2610881"/>
                  <a:gd name="connsiteX2" fmla="*/ 1037608 w 1269755"/>
                  <a:gd name="connsiteY2" fmla="*/ 17049 h 2610881"/>
                  <a:gd name="connsiteX3" fmla="*/ 1153795 w 1269755"/>
                  <a:gd name="connsiteY3" fmla="*/ 11914 h 2610881"/>
                  <a:gd name="connsiteX4" fmla="*/ 1168910 w 1269755"/>
                  <a:gd name="connsiteY4" fmla="*/ 9898 h 2610881"/>
                  <a:gd name="connsiteX5" fmla="*/ 1173540 w 1269755"/>
                  <a:gd name="connsiteY5" fmla="*/ 22548 h 2610881"/>
                  <a:gd name="connsiteX6" fmla="*/ 1269755 w 1269755"/>
                  <a:gd name="connsiteY6" fmla="*/ 658949 h 2610881"/>
                  <a:gd name="connsiteX7" fmla="*/ 149752 w 1269755"/>
                  <a:gd name="connsiteY7" fmla="*/ 2540753 h 2610881"/>
                  <a:gd name="connsiteX8" fmla="*/ 4176 w 1269755"/>
                  <a:gd name="connsiteY8" fmla="*/ 2610881 h 2610881"/>
                  <a:gd name="connsiteX9" fmla="*/ 0 w 1269755"/>
                  <a:gd name="connsiteY9" fmla="*/ 2528187 h 2610881"/>
                  <a:gd name="connsiteX10" fmla="*/ 22486 w 1269755"/>
                  <a:gd name="connsiteY10" fmla="*/ 2305132 h 2610881"/>
                  <a:gd name="connsiteX11" fmla="*/ 38677 w 1269755"/>
                  <a:gd name="connsiteY11" fmla="*/ 2242161 h 2610881"/>
                  <a:gd name="connsiteX12" fmla="*/ 151102 w 1269755"/>
                  <a:gd name="connsiteY12" fmla="*/ 2173861 h 2610881"/>
                  <a:gd name="connsiteX13" fmla="*/ 956574 w 1269755"/>
                  <a:gd name="connsiteY13" fmla="*/ 658949 h 2610881"/>
                  <a:gd name="connsiteX14" fmla="*/ 874439 w 1269755"/>
                  <a:gd name="connsiteY14" fmla="*/ 115678 h 2610881"/>
                  <a:gd name="connsiteX15" fmla="*/ 832101 w 1269755"/>
                  <a:gd name="connsiteY15" fmla="*/ 0 h 2610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69755" h="2610881">
                    <a:moveTo>
                      <a:pt x="832101" y="0"/>
                    </a:moveTo>
                    <a:lnTo>
                      <a:pt x="921421" y="11914"/>
                    </a:lnTo>
                    <a:cubicBezTo>
                      <a:pt x="959696" y="15313"/>
                      <a:pt x="998449" y="17049"/>
                      <a:pt x="1037608" y="17049"/>
                    </a:cubicBezTo>
                    <a:cubicBezTo>
                      <a:pt x="1076767" y="17049"/>
                      <a:pt x="1115520" y="15313"/>
                      <a:pt x="1153795" y="11914"/>
                    </a:cubicBezTo>
                    <a:lnTo>
                      <a:pt x="1168910" y="9898"/>
                    </a:lnTo>
                    <a:lnTo>
                      <a:pt x="1173540" y="22548"/>
                    </a:lnTo>
                    <a:cubicBezTo>
                      <a:pt x="1236070" y="223587"/>
                      <a:pt x="1269755" y="437334"/>
                      <a:pt x="1269755" y="658949"/>
                    </a:cubicBezTo>
                    <a:cubicBezTo>
                      <a:pt x="1269755" y="1471537"/>
                      <a:pt x="816876" y="2178350"/>
                      <a:pt x="149752" y="2540753"/>
                    </a:cubicBezTo>
                    <a:lnTo>
                      <a:pt x="4176" y="2610881"/>
                    </a:lnTo>
                    <a:lnTo>
                      <a:pt x="0" y="2528187"/>
                    </a:lnTo>
                    <a:cubicBezTo>
                      <a:pt x="0" y="2451780"/>
                      <a:pt x="7742" y="2377181"/>
                      <a:pt x="22486" y="2305132"/>
                    </a:cubicBezTo>
                    <a:lnTo>
                      <a:pt x="38677" y="2242161"/>
                    </a:lnTo>
                    <a:lnTo>
                      <a:pt x="151102" y="2173861"/>
                    </a:lnTo>
                    <a:cubicBezTo>
                      <a:pt x="637066" y="1845550"/>
                      <a:pt x="956574" y="1289562"/>
                      <a:pt x="956574" y="658949"/>
                    </a:cubicBezTo>
                    <a:cubicBezTo>
                      <a:pt x="956574" y="469765"/>
                      <a:pt x="927818" y="287298"/>
                      <a:pt x="874439" y="115678"/>
                    </a:cubicBezTo>
                    <a:lnTo>
                      <a:pt x="832101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2"/>
                  </a:solidFill>
                  <a:latin typeface="Raleway" panose="020B0503030101060003" pitchFamily="34" charset="0"/>
                </a:endParaRPr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17AF9912-900C-458F-BCA5-A860F0D7DB5D}"/>
                  </a:ext>
                </a:extLst>
              </p:cNvPr>
              <p:cNvSpPr/>
              <p:nvPr/>
            </p:nvSpPr>
            <p:spPr>
              <a:xfrm>
                <a:off x="12824355" y="6318033"/>
                <a:ext cx="2665282" cy="1308471"/>
              </a:xfrm>
              <a:custGeom>
                <a:avLst/>
                <a:gdLst>
                  <a:gd name="connsiteX0" fmla="*/ 63103 w 2665282"/>
                  <a:gd name="connsiteY0" fmla="*/ 0 h 1308471"/>
                  <a:gd name="connsiteX1" fmla="*/ 286159 w 2665282"/>
                  <a:gd name="connsiteY1" fmla="*/ 22486 h 1308471"/>
                  <a:gd name="connsiteX2" fmla="*/ 367140 w 2665282"/>
                  <a:gd name="connsiteY2" fmla="*/ 43308 h 1308471"/>
                  <a:gd name="connsiteX3" fmla="*/ 456146 w 2665282"/>
                  <a:gd name="connsiteY3" fmla="*/ 189817 h 1308471"/>
                  <a:gd name="connsiteX4" fmla="*/ 1971058 w 2665282"/>
                  <a:gd name="connsiteY4" fmla="*/ 995290 h 1308471"/>
                  <a:gd name="connsiteX5" fmla="*/ 2514329 w 2665282"/>
                  <a:gd name="connsiteY5" fmla="*/ 913155 h 1308471"/>
                  <a:gd name="connsiteX6" fmla="*/ 2665282 w 2665282"/>
                  <a:gd name="connsiteY6" fmla="*/ 857906 h 1308471"/>
                  <a:gd name="connsiteX7" fmla="*/ 2656810 w 2665282"/>
                  <a:gd name="connsiteY7" fmla="*/ 921419 h 1308471"/>
                  <a:gd name="connsiteX8" fmla="*/ 2651675 w 2665282"/>
                  <a:gd name="connsiteY8" fmla="*/ 1037606 h 1308471"/>
                  <a:gd name="connsiteX9" fmla="*/ 2656810 w 2665282"/>
                  <a:gd name="connsiteY9" fmla="*/ 1153793 h 1308471"/>
                  <a:gd name="connsiteX10" fmla="*/ 2661948 w 2665282"/>
                  <a:gd name="connsiteY10" fmla="*/ 1192313 h 1308471"/>
                  <a:gd name="connsiteX11" fmla="*/ 2607459 w 2665282"/>
                  <a:gd name="connsiteY11" fmla="*/ 1212256 h 1308471"/>
                  <a:gd name="connsiteX12" fmla="*/ 1971058 w 2665282"/>
                  <a:gd name="connsiteY12" fmla="*/ 1308471 h 1308471"/>
                  <a:gd name="connsiteX13" fmla="*/ 89255 w 2665282"/>
                  <a:gd name="connsiteY13" fmla="*/ 188468 h 1308471"/>
                  <a:gd name="connsiteX14" fmla="*/ 0 w 2665282"/>
                  <a:gd name="connsiteY14" fmla="*/ 3187 h 1308471"/>
                  <a:gd name="connsiteX15" fmla="*/ 63103 w 2665282"/>
                  <a:gd name="connsiteY15" fmla="*/ 0 h 1308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665282" h="1308471">
                    <a:moveTo>
                      <a:pt x="63103" y="0"/>
                    </a:moveTo>
                    <a:cubicBezTo>
                      <a:pt x="139511" y="0"/>
                      <a:pt x="214110" y="7743"/>
                      <a:pt x="286159" y="22486"/>
                    </a:cubicBezTo>
                    <a:lnTo>
                      <a:pt x="367140" y="43308"/>
                    </a:lnTo>
                    <a:lnTo>
                      <a:pt x="456146" y="189817"/>
                    </a:lnTo>
                    <a:cubicBezTo>
                      <a:pt x="784457" y="675782"/>
                      <a:pt x="1340445" y="995290"/>
                      <a:pt x="1971058" y="995290"/>
                    </a:cubicBezTo>
                    <a:cubicBezTo>
                      <a:pt x="2160242" y="995290"/>
                      <a:pt x="2342710" y="966535"/>
                      <a:pt x="2514329" y="913155"/>
                    </a:cubicBezTo>
                    <a:lnTo>
                      <a:pt x="2665282" y="857906"/>
                    </a:lnTo>
                    <a:lnTo>
                      <a:pt x="2656810" y="921419"/>
                    </a:lnTo>
                    <a:cubicBezTo>
                      <a:pt x="2653411" y="959694"/>
                      <a:pt x="2651675" y="998448"/>
                      <a:pt x="2651675" y="1037606"/>
                    </a:cubicBezTo>
                    <a:cubicBezTo>
                      <a:pt x="2651675" y="1076765"/>
                      <a:pt x="2653411" y="1115518"/>
                      <a:pt x="2656810" y="1153793"/>
                    </a:cubicBezTo>
                    <a:lnTo>
                      <a:pt x="2661948" y="1192313"/>
                    </a:lnTo>
                    <a:lnTo>
                      <a:pt x="2607459" y="1212256"/>
                    </a:lnTo>
                    <a:cubicBezTo>
                      <a:pt x="2406420" y="1274786"/>
                      <a:pt x="2192673" y="1308471"/>
                      <a:pt x="1971058" y="1308471"/>
                    </a:cubicBezTo>
                    <a:cubicBezTo>
                      <a:pt x="1158471" y="1308471"/>
                      <a:pt x="451659" y="855592"/>
                      <a:pt x="89255" y="188468"/>
                    </a:cubicBezTo>
                    <a:lnTo>
                      <a:pt x="0" y="3187"/>
                    </a:lnTo>
                    <a:lnTo>
                      <a:pt x="63103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2"/>
                  </a:solidFill>
                  <a:latin typeface="Raleway" panose="020B0503030101060003" pitchFamily="34" charset="0"/>
                </a:endParaRPr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C4D616E8-0E7D-4ED0-9C7E-2DAB1F31E42F}"/>
                </a:ext>
              </a:extLst>
            </p:cNvPr>
            <p:cNvGrpSpPr/>
            <p:nvPr/>
          </p:nvGrpSpPr>
          <p:grpSpPr>
            <a:xfrm>
              <a:off x="1215258" y="4886318"/>
              <a:ext cx="1465853" cy="1465851"/>
              <a:chOff x="6696923" y="6315701"/>
              <a:chExt cx="2267281" cy="2267279"/>
            </a:xfrm>
          </p:grpSpPr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5C8CC188-6652-4526-904D-B2D3FF618A51}"/>
                  </a:ext>
                </a:extLst>
              </p:cNvPr>
              <p:cNvGrpSpPr/>
              <p:nvPr/>
            </p:nvGrpSpPr>
            <p:grpSpPr>
              <a:xfrm rot="18900000">
                <a:off x="6696923" y="6315701"/>
                <a:ext cx="2267281" cy="2267279"/>
                <a:chOff x="8381399" y="7194551"/>
                <a:chExt cx="1327750" cy="1327748"/>
              </a:xfrm>
            </p:grpSpPr>
            <p:sp>
              <p:nvSpPr>
                <p:cNvPr id="21" name="Oval 20">
                  <a:extLst>
                    <a:ext uri="{FF2B5EF4-FFF2-40B4-BE49-F238E27FC236}">
                      <a16:creationId xmlns:a16="http://schemas.microsoft.com/office/drawing/2014/main" id="{65970ADD-0914-4758-9482-202ADF8AD461}"/>
                    </a:ext>
                  </a:extLst>
                </p:cNvPr>
                <p:cNvSpPr/>
                <p:nvPr/>
              </p:nvSpPr>
              <p:spPr>
                <a:xfrm>
                  <a:off x="8381399" y="7194551"/>
                  <a:ext cx="1327750" cy="1327748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d-ID">
                    <a:solidFill>
                      <a:schemeClr val="tx2"/>
                    </a:solidFill>
                    <a:latin typeface="Garamond" panose="02020404030301010803" pitchFamily="18" charset="0"/>
                  </a:endParaRPr>
                </a:p>
              </p:txBody>
            </p:sp>
            <p:sp>
              <p:nvSpPr>
                <p:cNvPr id="22" name="Oval 21">
                  <a:extLst>
                    <a:ext uri="{FF2B5EF4-FFF2-40B4-BE49-F238E27FC236}">
                      <a16:creationId xmlns:a16="http://schemas.microsoft.com/office/drawing/2014/main" id="{DF4D0460-545D-4BD0-98A3-F4D82BE743DC}"/>
                    </a:ext>
                  </a:extLst>
                </p:cNvPr>
                <p:cNvSpPr/>
                <p:nvPr/>
              </p:nvSpPr>
              <p:spPr>
                <a:xfrm>
                  <a:off x="8534163" y="7347314"/>
                  <a:ext cx="1022226" cy="10222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444500" sx="90000" sy="90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d-ID" dirty="0">
                    <a:solidFill>
                      <a:schemeClr val="tx2"/>
                    </a:solidFill>
                    <a:latin typeface="Garamond" panose="02020404030301010803" pitchFamily="18" charset="0"/>
                  </a:endParaRPr>
                </a:p>
              </p:txBody>
            </p:sp>
          </p:grpSp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4D3A770E-C192-4D54-B277-174B8CA41B0F}"/>
                  </a:ext>
                </a:extLst>
              </p:cNvPr>
              <p:cNvGrpSpPr/>
              <p:nvPr/>
            </p:nvGrpSpPr>
            <p:grpSpPr>
              <a:xfrm>
                <a:off x="7068219" y="6987317"/>
                <a:ext cx="1524688" cy="1095158"/>
                <a:chOff x="7068219" y="6987317"/>
                <a:chExt cx="1524688" cy="1095158"/>
              </a:xfrm>
            </p:grpSpPr>
            <p:grpSp>
              <p:nvGrpSpPr>
                <p:cNvPr id="13" name="Group 12">
                  <a:extLst>
                    <a:ext uri="{FF2B5EF4-FFF2-40B4-BE49-F238E27FC236}">
                      <a16:creationId xmlns:a16="http://schemas.microsoft.com/office/drawing/2014/main" id="{A687B3BB-1713-4AF1-A269-EFAA3C8D4B51}"/>
                    </a:ext>
                  </a:extLst>
                </p:cNvPr>
                <p:cNvGrpSpPr/>
                <p:nvPr/>
              </p:nvGrpSpPr>
              <p:grpSpPr>
                <a:xfrm>
                  <a:off x="7660479" y="6987317"/>
                  <a:ext cx="388669" cy="389333"/>
                  <a:chOff x="7275629" y="3973834"/>
                  <a:chExt cx="464344" cy="465138"/>
                </a:xfrm>
                <a:solidFill>
                  <a:schemeClr val="tx1">
                    <a:lumMod val="75000"/>
                    <a:lumOff val="25000"/>
                  </a:schemeClr>
                </a:solidFill>
              </p:grpSpPr>
              <p:sp>
                <p:nvSpPr>
                  <p:cNvPr id="15" name="AutoShape 37">
                    <a:extLst>
                      <a:ext uri="{FF2B5EF4-FFF2-40B4-BE49-F238E27FC236}">
                        <a16:creationId xmlns:a16="http://schemas.microsoft.com/office/drawing/2014/main" id="{B9C6A9A0-7683-4472-AC2B-F2A798846F7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275629" y="4017490"/>
                    <a:ext cx="423069" cy="421482"/>
                  </a:xfrm>
                  <a:custGeom>
                    <a:avLst/>
                    <a:gdLst>
                      <a:gd name="T0" fmla="+- 0 10849 98"/>
                      <a:gd name="T1" fmla="*/ T0 w 21502"/>
                      <a:gd name="T2" fmla="*/ 10800 h 21600"/>
                      <a:gd name="T3" fmla="+- 0 10849 98"/>
                      <a:gd name="T4" fmla="*/ T3 w 21502"/>
                      <a:gd name="T5" fmla="*/ 10800 h 21600"/>
                      <a:gd name="T6" fmla="+- 0 10849 98"/>
                      <a:gd name="T7" fmla="*/ T6 w 21502"/>
                      <a:gd name="T8" fmla="*/ 10800 h 21600"/>
                      <a:gd name="T9" fmla="+- 0 10849 98"/>
                      <a:gd name="T10" fmla="*/ T9 w 21502"/>
                      <a:gd name="T11" fmla="*/ 10800 h 21600"/>
                    </a:gdLst>
                    <a:ahLst/>
                    <a:cxnLst>
                      <a:cxn ang="0">
                        <a:pos x="T1" y="T2"/>
                      </a:cxn>
                      <a:cxn ang="0">
                        <a:pos x="T4" y="T5"/>
                      </a:cxn>
                      <a:cxn ang="0">
                        <a:pos x="T7" y="T8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21502" h="21600">
                        <a:moveTo>
                          <a:pt x="19917" y="7880"/>
                        </a:moveTo>
                        <a:lnTo>
                          <a:pt x="18875" y="8932"/>
                        </a:lnTo>
                        <a:cubicBezTo>
                          <a:pt x="18730" y="9079"/>
                          <a:pt x="18497" y="9079"/>
                          <a:pt x="18353" y="8932"/>
                        </a:cubicBezTo>
                        <a:lnTo>
                          <a:pt x="17048" y="7617"/>
                        </a:lnTo>
                        <a:lnTo>
                          <a:pt x="15991" y="10290"/>
                        </a:lnTo>
                        <a:lnTo>
                          <a:pt x="16080" y="10064"/>
                        </a:lnTo>
                        <a:cubicBezTo>
                          <a:pt x="13859" y="7826"/>
                          <a:pt x="11601" y="7544"/>
                          <a:pt x="9565" y="7291"/>
                        </a:cubicBezTo>
                        <a:cubicBezTo>
                          <a:pt x="8910" y="7210"/>
                          <a:pt x="8276" y="7126"/>
                          <a:pt x="7652" y="6990"/>
                        </a:cubicBezTo>
                        <a:lnTo>
                          <a:pt x="13918" y="4456"/>
                        </a:lnTo>
                        <a:lnTo>
                          <a:pt x="12652" y="3179"/>
                        </a:lnTo>
                        <a:cubicBezTo>
                          <a:pt x="12508" y="3033"/>
                          <a:pt x="12508" y="2798"/>
                          <a:pt x="12652" y="2652"/>
                        </a:cubicBezTo>
                        <a:lnTo>
                          <a:pt x="13695" y="1598"/>
                        </a:lnTo>
                        <a:cubicBezTo>
                          <a:pt x="13840" y="1453"/>
                          <a:pt x="14073" y="1453"/>
                          <a:pt x="14217" y="1598"/>
                        </a:cubicBezTo>
                        <a:lnTo>
                          <a:pt x="19917" y="7353"/>
                        </a:lnTo>
                        <a:cubicBezTo>
                          <a:pt x="20062" y="7499"/>
                          <a:pt x="20062" y="7734"/>
                          <a:pt x="19917" y="7880"/>
                        </a:cubicBezTo>
                        <a:moveTo>
                          <a:pt x="12292" y="19639"/>
                        </a:moveTo>
                        <a:cubicBezTo>
                          <a:pt x="12200" y="19872"/>
                          <a:pt x="11999" y="20044"/>
                          <a:pt x="11756" y="20095"/>
                        </a:cubicBezTo>
                        <a:cubicBezTo>
                          <a:pt x="11700" y="20106"/>
                          <a:pt x="11643" y="20111"/>
                          <a:pt x="11587" y="20110"/>
                        </a:cubicBezTo>
                        <a:cubicBezTo>
                          <a:pt x="11400" y="20105"/>
                          <a:pt x="11219" y="20030"/>
                          <a:pt x="11084" y="19892"/>
                        </a:cubicBezTo>
                        <a:lnTo>
                          <a:pt x="1692" y="10517"/>
                        </a:lnTo>
                        <a:cubicBezTo>
                          <a:pt x="1519" y="10343"/>
                          <a:pt x="1443" y="10094"/>
                          <a:pt x="1488" y="9852"/>
                        </a:cubicBezTo>
                        <a:cubicBezTo>
                          <a:pt x="1533" y="9610"/>
                          <a:pt x="1695" y="9407"/>
                          <a:pt x="1917" y="9308"/>
                        </a:cubicBezTo>
                        <a:lnTo>
                          <a:pt x="6505" y="7453"/>
                        </a:lnTo>
                        <a:cubicBezTo>
                          <a:pt x="9597" y="8490"/>
                          <a:pt x="12689" y="7491"/>
                          <a:pt x="15781" y="10821"/>
                        </a:cubicBezTo>
                        <a:cubicBezTo>
                          <a:pt x="15781" y="10821"/>
                          <a:pt x="12292" y="19639"/>
                          <a:pt x="12292" y="19639"/>
                        </a:cubicBezTo>
                        <a:close/>
                        <a:moveTo>
                          <a:pt x="15260" y="545"/>
                        </a:moveTo>
                        <a:cubicBezTo>
                          <a:pt x="14912" y="193"/>
                          <a:pt x="14449" y="0"/>
                          <a:pt x="13956" y="0"/>
                        </a:cubicBezTo>
                        <a:cubicBezTo>
                          <a:pt x="13463" y="0"/>
                          <a:pt x="13000" y="193"/>
                          <a:pt x="12651" y="546"/>
                        </a:cubicBezTo>
                        <a:lnTo>
                          <a:pt x="11610" y="1598"/>
                        </a:lnTo>
                        <a:cubicBezTo>
                          <a:pt x="11261" y="1949"/>
                          <a:pt x="11068" y="2417"/>
                          <a:pt x="11068" y="2915"/>
                        </a:cubicBezTo>
                        <a:cubicBezTo>
                          <a:pt x="11068" y="3265"/>
                          <a:pt x="11164" y="3601"/>
                          <a:pt x="11342" y="3893"/>
                        </a:cubicBezTo>
                        <a:lnTo>
                          <a:pt x="1324" y="7944"/>
                        </a:lnTo>
                        <a:cubicBezTo>
                          <a:pt x="654" y="8241"/>
                          <a:pt x="173" y="8851"/>
                          <a:pt x="38" y="9575"/>
                        </a:cubicBezTo>
                        <a:cubicBezTo>
                          <a:pt x="-98" y="10302"/>
                          <a:pt x="130" y="11048"/>
                          <a:pt x="654" y="11576"/>
                        </a:cubicBezTo>
                        <a:lnTo>
                          <a:pt x="10041" y="20946"/>
                        </a:lnTo>
                        <a:cubicBezTo>
                          <a:pt x="10445" y="21354"/>
                          <a:pt x="10982" y="21586"/>
                          <a:pt x="11549" y="21599"/>
                        </a:cubicBezTo>
                        <a:cubicBezTo>
                          <a:pt x="11562" y="21599"/>
                          <a:pt x="11593" y="21599"/>
                          <a:pt x="11605" y="21599"/>
                        </a:cubicBezTo>
                        <a:cubicBezTo>
                          <a:pt x="11754" y="21599"/>
                          <a:pt x="11906" y="21584"/>
                          <a:pt x="12056" y="21553"/>
                        </a:cubicBezTo>
                        <a:cubicBezTo>
                          <a:pt x="12789" y="21399"/>
                          <a:pt x="13390" y="20888"/>
                          <a:pt x="13662" y="20191"/>
                        </a:cubicBezTo>
                        <a:lnTo>
                          <a:pt x="17604" y="10229"/>
                        </a:lnTo>
                        <a:cubicBezTo>
                          <a:pt x="17902" y="10426"/>
                          <a:pt x="18250" y="10532"/>
                          <a:pt x="18613" y="10532"/>
                        </a:cubicBezTo>
                        <a:cubicBezTo>
                          <a:pt x="19107" y="10532"/>
                          <a:pt x="19570" y="10338"/>
                          <a:pt x="19918" y="9986"/>
                        </a:cubicBezTo>
                        <a:lnTo>
                          <a:pt x="20957" y="8937"/>
                        </a:lnTo>
                        <a:cubicBezTo>
                          <a:pt x="21308" y="8585"/>
                          <a:pt x="21502" y="8116"/>
                          <a:pt x="21502" y="7617"/>
                        </a:cubicBezTo>
                        <a:cubicBezTo>
                          <a:pt x="21502" y="7117"/>
                          <a:pt x="21308" y="6648"/>
                          <a:pt x="20961" y="6300"/>
                        </a:cubicBezTo>
                        <a:cubicBezTo>
                          <a:pt x="20961" y="6300"/>
                          <a:pt x="15260" y="545"/>
                          <a:pt x="15260" y="545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12700" cap="flat" cmpd="sng">
                        <a:solidFill>
                          <a:srgbClr val="000000"/>
                        </a:solidFill>
                        <a:prstDash val="solid"/>
                        <a:miter lim="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lIns="19050" tIns="19050" rIns="19050" bIns="19050" anchor="ctr"/>
                  <a:lstStyle/>
                  <a:p>
                    <a:pPr algn="ctr" defTabSz="22860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dirty="0">
                      <a:solidFill>
                        <a:schemeClr val="tx2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latin typeface="Garamond" panose="02020404030301010803" pitchFamily="18" charset="0"/>
                      <a:sym typeface="Gill Sans" charset="0"/>
                    </a:endParaRPr>
                  </a:p>
                </p:txBody>
              </p:sp>
              <p:sp>
                <p:nvSpPr>
                  <p:cNvPr id="16" name="AutoShape 38">
                    <a:extLst>
                      <a:ext uri="{FF2B5EF4-FFF2-40B4-BE49-F238E27FC236}">
                        <a16:creationId xmlns:a16="http://schemas.microsoft.com/office/drawing/2014/main" id="{24FD0335-E0AF-4163-A3C8-FA5498BF915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478829" y="4206403"/>
                    <a:ext cx="72231" cy="73025"/>
                  </a:xfrm>
                  <a:custGeom>
                    <a:avLst/>
                    <a:gdLst>
                      <a:gd name="T0" fmla="*/ 10800 w 21600"/>
                      <a:gd name="T1" fmla="*/ 10800 h 21600"/>
                      <a:gd name="T2" fmla="*/ 10800 w 21600"/>
                      <a:gd name="T3" fmla="*/ 10800 h 21600"/>
                      <a:gd name="T4" fmla="*/ 10800 w 21600"/>
                      <a:gd name="T5" fmla="*/ 10800 h 21600"/>
                      <a:gd name="T6" fmla="*/ 10800 w 21600"/>
                      <a:gd name="T7" fmla="*/ 108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10800" y="4320"/>
                        </a:moveTo>
                        <a:cubicBezTo>
                          <a:pt x="14381" y="4320"/>
                          <a:pt x="17279" y="7222"/>
                          <a:pt x="17279" y="10800"/>
                        </a:cubicBezTo>
                        <a:cubicBezTo>
                          <a:pt x="17279" y="14377"/>
                          <a:pt x="14381" y="17279"/>
                          <a:pt x="10800" y="17279"/>
                        </a:cubicBezTo>
                        <a:cubicBezTo>
                          <a:pt x="7218" y="17279"/>
                          <a:pt x="4319" y="14377"/>
                          <a:pt x="4319" y="10800"/>
                        </a:cubicBezTo>
                        <a:cubicBezTo>
                          <a:pt x="4319" y="7222"/>
                          <a:pt x="7218" y="4320"/>
                          <a:pt x="10800" y="4320"/>
                        </a:cubicBezTo>
                        <a:moveTo>
                          <a:pt x="10800" y="21599"/>
                        </a:moveTo>
                        <a:cubicBezTo>
                          <a:pt x="16752" y="21599"/>
                          <a:pt x="21600" y="16756"/>
                          <a:pt x="21600" y="10800"/>
                        </a:cubicBezTo>
                        <a:cubicBezTo>
                          <a:pt x="21600" y="4843"/>
                          <a:pt x="16752" y="0"/>
                          <a:pt x="10800" y="0"/>
                        </a:cubicBezTo>
                        <a:cubicBezTo>
                          <a:pt x="4847" y="0"/>
                          <a:pt x="0" y="4843"/>
                          <a:pt x="0" y="10800"/>
                        </a:cubicBezTo>
                        <a:cubicBezTo>
                          <a:pt x="0" y="16756"/>
                          <a:pt x="4847" y="21599"/>
                          <a:pt x="10800" y="21599"/>
                        </a:cubicBezTo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12700" cap="flat" cmpd="sng">
                        <a:solidFill>
                          <a:srgbClr val="000000"/>
                        </a:solidFill>
                        <a:prstDash val="solid"/>
                        <a:miter lim="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lIns="19050" tIns="19050" rIns="19050" bIns="19050" anchor="ctr"/>
                  <a:lstStyle/>
                  <a:p>
                    <a:pPr algn="ctr" defTabSz="22860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dirty="0">
                      <a:solidFill>
                        <a:schemeClr val="tx2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latin typeface="Garamond" panose="02020404030301010803" pitchFamily="18" charset="0"/>
                      <a:sym typeface="Gill Sans" charset="0"/>
                    </a:endParaRPr>
                  </a:p>
                </p:txBody>
              </p:sp>
              <p:sp>
                <p:nvSpPr>
                  <p:cNvPr id="17" name="AutoShape 39">
                    <a:extLst>
                      <a:ext uri="{FF2B5EF4-FFF2-40B4-BE49-F238E27FC236}">
                        <a16:creationId xmlns:a16="http://schemas.microsoft.com/office/drawing/2014/main" id="{2CC5DCE8-4DD4-4BCB-9926-E4F2441C93F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667742" y="3973834"/>
                    <a:ext cx="72231" cy="73025"/>
                  </a:xfrm>
                  <a:custGeom>
                    <a:avLst/>
                    <a:gdLst>
                      <a:gd name="T0" fmla="*/ 10800 w 21600"/>
                      <a:gd name="T1" fmla="*/ 10800 h 21600"/>
                      <a:gd name="T2" fmla="*/ 10800 w 21600"/>
                      <a:gd name="T3" fmla="*/ 10800 h 21600"/>
                      <a:gd name="T4" fmla="*/ 10800 w 21600"/>
                      <a:gd name="T5" fmla="*/ 10800 h 21600"/>
                      <a:gd name="T6" fmla="*/ 10800 w 21600"/>
                      <a:gd name="T7" fmla="*/ 108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10800" y="17279"/>
                        </a:moveTo>
                        <a:cubicBezTo>
                          <a:pt x="7218" y="17279"/>
                          <a:pt x="4320" y="14377"/>
                          <a:pt x="4320" y="10800"/>
                        </a:cubicBezTo>
                        <a:cubicBezTo>
                          <a:pt x="4320" y="7222"/>
                          <a:pt x="7218" y="4320"/>
                          <a:pt x="10800" y="4320"/>
                        </a:cubicBezTo>
                        <a:cubicBezTo>
                          <a:pt x="14381" y="4320"/>
                          <a:pt x="17280" y="7222"/>
                          <a:pt x="17280" y="10800"/>
                        </a:cubicBezTo>
                        <a:cubicBezTo>
                          <a:pt x="17280" y="14377"/>
                          <a:pt x="14381" y="17279"/>
                          <a:pt x="10800" y="17279"/>
                        </a:cubicBezTo>
                        <a:moveTo>
                          <a:pt x="10800" y="0"/>
                        </a:moveTo>
                        <a:cubicBezTo>
                          <a:pt x="4847" y="0"/>
                          <a:pt x="0" y="4843"/>
                          <a:pt x="0" y="10800"/>
                        </a:cubicBezTo>
                        <a:cubicBezTo>
                          <a:pt x="0" y="16756"/>
                          <a:pt x="4847" y="21599"/>
                          <a:pt x="10800" y="21599"/>
                        </a:cubicBezTo>
                        <a:cubicBezTo>
                          <a:pt x="16752" y="21599"/>
                          <a:pt x="21600" y="16756"/>
                          <a:pt x="21600" y="10800"/>
                        </a:cubicBezTo>
                        <a:cubicBezTo>
                          <a:pt x="21600" y="4843"/>
                          <a:pt x="16752" y="0"/>
                          <a:pt x="1080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12700" cap="flat" cmpd="sng">
                        <a:solidFill>
                          <a:srgbClr val="000000"/>
                        </a:solidFill>
                        <a:prstDash val="solid"/>
                        <a:miter lim="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lIns="19050" tIns="19050" rIns="19050" bIns="19050" anchor="ctr"/>
                  <a:lstStyle/>
                  <a:p>
                    <a:pPr algn="ctr" defTabSz="22860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dirty="0">
                      <a:solidFill>
                        <a:schemeClr val="tx2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latin typeface="Garamond" panose="02020404030301010803" pitchFamily="18" charset="0"/>
                      <a:sym typeface="Gill Sans" charset="0"/>
                    </a:endParaRPr>
                  </a:p>
                </p:txBody>
              </p:sp>
              <p:sp>
                <p:nvSpPr>
                  <p:cNvPr id="18" name="AutoShape 40">
                    <a:extLst>
                      <a:ext uri="{FF2B5EF4-FFF2-40B4-BE49-F238E27FC236}">
                        <a16:creationId xmlns:a16="http://schemas.microsoft.com/office/drawing/2014/main" id="{388C272F-2707-4B8A-A2EF-F9B8A965037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391517" y="4192115"/>
                    <a:ext cx="57944" cy="57944"/>
                  </a:xfrm>
                  <a:custGeom>
                    <a:avLst/>
                    <a:gdLst>
                      <a:gd name="T0" fmla="*/ 10800 w 21600"/>
                      <a:gd name="T1" fmla="*/ 10800 h 21600"/>
                      <a:gd name="T2" fmla="*/ 10800 w 21600"/>
                      <a:gd name="T3" fmla="*/ 10800 h 21600"/>
                      <a:gd name="T4" fmla="*/ 10800 w 21600"/>
                      <a:gd name="T5" fmla="*/ 10800 h 21600"/>
                      <a:gd name="T6" fmla="*/ 10800 w 21600"/>
                      <a:gd name="T7" fmla="*/ 108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10800" y="5400"/>
                        </a:moveTo>
                        <a:cubicBezTo>
                          <a:pt x="13779" y="5400"/>
                          <a:pt x="16199" y="7815"/>
                          <a:pt x="16199" y="10800"/>
                        </a:cubicBezTo>
                        <a:cubicBezTo>
                          <a:pt x="16199" y="13784"/>
                          <a:pt x="13779" y="16200"/>
                          <a:pt x="10800" y="16200"/>
                        </a:cubicBezTo>
                        <a:cubicBezTo>
                          <a:pt x="7820" y="16200"/>
                          <a:pt x="5399" y="13784"/>
                          <a:pt x="5399" y="10800"/>
                        </a:cubicBezTo>
                        <a:cubicBezTo>
                          <a:pt x="5399" y="7815"/>
                          <a:pt x="7820" y="5400"/>
                          <a:pt x="10800" y="5400"/>
                        </a:cubicBezTo>
                        <a:moveTo>
                          <a:pt x="0" y="10800"/>
                        </a:moveTo>
                        <a:cubicBezTo>
                          <a:pt x="0" y="16753"/>
                          <a:pt x="4843" y="21599"/>
                          <a:pt x="10800" y="21599"/>
                        </a:cubicBezTo>
                        <a:cubicBezTo>
                          <a:pt x="16756" y="21599"/>
                          <a:pt x="21600" y="16753"/>
                          <a:pt x="21600" y="10800"/>
                        </a:cubicBezTo>
                        <a:cubicBezTo>
                          <a:pt x="21600" y="4846"/>
                          <a:pt x="16756" y="0"/>
                          <a:pt x="10800" y="0"/>
                        </a:cubicBezTo>
                        <a:cubicBezTo>
                          <a:pt x="4843" y="0"/>
                          <a:pt x="0" y="4846"/>
                          <a:pt x="0" y="10800"/>
                        </a:cubicBezTo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12700" cap="flat" cmpd="sng">
                        <a:solidFill>
                          <a:srgbClr val="000000"/>
                        </a:solidFill>
                        <a:prstDash val="solid"/>
                        <a:miter lim="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lIns="19050" tIns="19050" rIns="19050" bIns="19050" anchor="ctr"/>
                  <a:lstStyle/>
                  <a:p>
                    <a:pPr algn="ctr" defTabSz="22860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dirty="0">
                      <a:solidFill>
                        <a:schemeClr val="tx2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latin typeface="Garamond" panose="02020404030301010803" pitchFamily="18" charset="0"/>
                      <a:sym typeface="Gill Sans" charset="0"/>
                    </a:endParaRPr>
                  </a:p>
                </p:txBody>
              </p:sp>
              <p:sp>
                <p:nvSpPr>
                  <p:cNvPr id="19" name="AutoShape 41">
                    <a:extLst>
                      <a:ext uri="{FF2B5EF4-FFF2-40B4-BE49-F238E27FC236}">
                        <a16:creationId xmlns:a16="http://schemas.microsoft.com/office/drawing/2014/main" id="{7F3DB8C7-A7CF-406F-B848-22102821CCD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449460" y="4293715"/>
                    <a:ext cx="29369" cy="28575"/>
                  </a:xfrm>
                  <a:custGeom>
                    <a:avLst/>
                    <a:gdLst>
                      <a:gd name="T0" fmla="*/ 10800 w 21600"/>
                      <a:gd name="T1" fmla="*/ 10800 h 21600"/>
                      <a:gd name="T2" fmla="*/ 10800 w 21600"/>
                      <a:gd name="T3" fmla="*/ 10800 h 21600"/>
                      <a:gd name="T4" fmla="*/ 10800 w 21600"/>
                      <a:gd name="T5" fmla="*/ 10800 h 21600"/>
                      <a:gd name="T6" fmla="*/ 10800 w 21600"/>
                      <a:gd name="T7" fmla="*/ 108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10800" y="21599"/>
                        </a:moveTo>
                        <a:cubicBezTo>
                          <a:pt x="16758" y="21599"/>
                          <a:pt x="21600" y="16769"/>
                          <a:pt x="21600" y="10800"/>
                        </a:cubicBezTo>
                        <a:cubicBezTo>
                          <a:pt x="21600" y="4830"/>
                          <a:pt x="16758" y="0"/>
                          <a:pt x="10800" y="0"/>
                        </a:cubicBezTo>
                        <a:cubicBezTo>
                          <a:pt x="4841" y="0"/>
                          <a:pt x="0" y="4830"/>
                          <a:pt x="0" y="10800"/>
                        </a:cubicBezTo>
                        <a:cubicBezTo>
                          <a:pt x="0" y="16769"/>
                          <a:pt x="4841" y="21599"/>
                          <a:pt x="10800" y="21599"/>
                        </a:cubicBezTo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12700" cap="flat" cmpd="sng">
                        <a:solidFill>
                          <a:srgbClr val="000000"/>
                        </a:solidFill>
                        <a:prstDash val="solid"/>
                        <a:miter lim="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lIns="19050" tIns="19050" rIns="19050" bIns="19050" anchor="ctr"/>
                  <a:lstStyle/>
                  <a:p>
                    <a:pPr algn="ctr" defTabSz="22860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dirty="0">
                      <a:solidFill>
                        <a:schemeClr val="tx2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latin typeface="Garamond" panose="02020404030301010803" pitchFamily="18" charset="0"/>
                      <a:sym typeface="Gill Sans" charset="0"/>
                    </a:endParaRPr>
                  </a:p>
                </p:txBody>
              </p:sp>
              <p:sp>
                <p:nvSpPr>
                  <p:cNvPr id="20" name="AutoShape 42">
                    <a:extLst>
                      <a:ext uri="{FF2B5EF4-FFF2-40B4-BE49-F238E27FC236}">
                        <a16:creationId xmlns:a16="http://schemas.microsoft.com/office/drawing/2014/main" id="{DC5DFF87-0959-4B7C-9B46-3F575FC8958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682029" y="4075434"/>
                    <a:ext cx="28575" cy="29369"/>
                  </a:xfrm>
                  <a:custGeom>
                    <a:avLst/>
                    <a:gdLst>
                      <a:gd name="T0" fmla="*/ 10800 w 21600"/>
                      <a:gd name="T1" fmla="*/ 10800 h 21600"/>
                      <a:gd name="T2" fmla="*/ 10800 w 21600"/>
                      <a:gd name="T3" fmla="*/ 10800 h 21600"/>
                      <a:gd name="T4" fmla="*/ 10800 w 21600"/>
                      <a:gd name="T5" fmla="*/ 10800 h 21600"/>
                      <a:gd name="T6" fmla="*/ 10800 w 21600"/>
                      <a:gd name="T7" fmla="*/ 108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10800" y="0"/>
                        </a:moveTo>
                        <a:cubicBezTo>
                          <a:pt x="4841" y="0"/>
                          <a:pt x="0" y="4830"/>
                          <a:pt x="0" y="10800"/>
                        </a:cubicBezTo>
                        <a:cubicBezTo>
                          <a:pt x="0" y="16769"/>
                          <a:pt x="4841" y="21599"/>
                          <a:pt x="10800" y="21599"/>
                        </a:cubicBezTo>
                        <a:cubicBezTo>
                          <a:pt x="16758" y="21599"/>
                          <a:pt x="21600" y="16769"/>
                          <a:pt x="21600" y="10800"/>
                        </a:cubicBezTo>
                        <a:cubicBezTo>
                          <a:pt x="21600" y="4830"/>
                          <a:pt x="16758" y="0"/>
                          <a:pt x="1080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12700" cap="flat" cmpd="sng">
                        <a:solidFill>
                          <a:srgbClr val="000000"/>
                        </a:solidFill>
                        <a:prstDash val="solid"/>
                        <a:miter lim="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lIns="19050" tIns="19050" rIns="19050" bIns="19050" anchor="ctr"/>
                  <a:lstStyle/>
                  <a:p>
                    <a:pPr algn="ctr" defTabSz="22860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dirty="0">
                      <a:solidFill>
                        <a:schemeClr val="tx2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latin typeface="Garamond" panose="02020404030301010803" pitchFamily="18" charset="0"/>
                      <a:sym typeface="Gill Sans" charset="0"/>
                    </a:endParaRPr>
                  </a:p>
                </p:txBody>
              </p:sp>
            </p:grpSp>
            <p:sp>
              <p:nvSpPr>
                <p:cNvPr id="14" name="Rectangle 13">
                  <a:extLst>
                    <a:ext uri="{FF2B5EF4-FFF2-40B4-BE49-F238E27FC236}">
                      <a16:creationId xmlns:a16="http://schemas.microsoft.com/office/drawing/2014/main" id="{B91B6E7D-8BA9-4AD4-A5D2-CBE787EE0116}"/>
                    </a:ext>
                  </a:extLst>
                </p:cNvPr>
                <p:cNvSpPr/>
                <p:nvPr/>
              </p:nvSpPr>
              <p:spPr>
                <a:xfrm>
                  <a:off x="7068219" y="7433011"/>
                  <a:ext cx="1524688" cy="649464"/>
                </a:xfrm>
                <a:prstGeom prst="rect">
                  <a:avLst/>
                </a:prstGeom>
                <a:effectLst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dirty="0">
                      <a:solidFill>
                        <a:schemeClr val="tx2"/>
                      </a:solidFill>
                      <a:latin typeface="Garamond" panose="02020404030301010803" pitchFamily="18" charset="0"/>
                      <a:ea typeface="Lato Heavy" panose="020F0502020204030203" pitchFamily="34" charset="0"/>
                      <a:cs typeface="Lato Heavy" panose="020F0502020204030203" pitchFamily="34" charset="0"/>
                    </a:rPr>
                    <a:t>Title</a:t>
                  </a:r>
                </a:p>
              </p:txBody>
            </p:sp>
          </p:grp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A0A1AFAB-ED56-4CAE-8735-9E364424DA5D}"/>
                </a:ext>
              </a:extLst>
            </p:cNvPr>
            <p:cNvGrpSpPr/>
            <p:nvPr/>
          </p:nvGrpSpPr>
          <p:grpSpPr>
            <a:xfrm>
              <a:off x="3742915" y="4825739"/>
              <a:ext cx="1465853" cy="1465851"/>
              <a:chOff x="10606532" y="6222001"/>
              <a:chExt cx="2267281" cy="2267279"/>
            </a:xfrm>
          </p:grpSpPr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914EF161-C687-45DE-907F-0A1B936BA3A6}"/>
                  </a:ext>
                </a:extLst>
              </p:cNvPr>
              <p:cNvGrpSpPr/>
              <p:nvPr/>
            </p:nvGrpSpPr>
            <p:grpSpPr>
              <a:xfrm rot="8100000" flipV="1">
                <a:off x="10606532" y="6222001"/>
                <a:ext cx="2267281" cy="2267279"/>
                <a:chOff x="8381400" y="7194550"/>
                <a:chExt cx="1327750" cy="1327748"/>
              </a:xfrm>
            </p:grpSpPr>
            <p:sp>
              <p:nvSpPr>
                <p:cNvPr id="31" name="Oval 30">
                  <a:extLst>
                    <a:ext uri="{FF2B5EF4-FFF2-40B4-BE49-F238E27FC236}">
                      <a16:creationId xmlns:a16="http://schemas.microsoft.com/office/drawing/2014/main" id="{85106381-4364-4273-887C-8DFCC7043C17}"/>
                    </a:ext>
                  </a:extLst>
                </p:cNvPr>
                <p:cNvSpPr/>
                <p:nvPr/>
              </p:nvSpPr>
              <p:spPr>
                <a:xfrm>
                  <a:off x="8381400" y="7194550"/>
                  <a:ext cx="1327750" cy="1327748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d-ID">
                    <a:solidFill>
                      <a:schemeClr val="tx2"/>
                    </a:solidFill>
                    <a:latin typeface="Garamond" panose="02020404030301010803" pitchFamily="18" charset="0"/>
                  </a:endParaRPr>
                </a:p>
              </p:txBody>
            </p:sp>
            <p:sp>
              <p:nvSpPr>
                <p:cNvPr id="32" name="Oval 31">
                  <a:extLst>
                    <a:ext uri="{FF2B5EF4-FFF2-40B4-BE49-F238E27FC236}">
                      <a16:creationId xmlns:a16="http://schemas.microsoft.com/office/drawing/2014/main" id="{BBB90D30-D53C-44EC-AA98-3E3F0DDD23FF}"/>
                    </a:ext>
                  </a:extLst>
                </p:cNvPr>
                <p:cNvSpPr/>
                <p:nvPr/>
              </p:nvSpPr>
              <p:spPr>
                <a:xfrm>
                  <a:off x="8534163" y="7347314"/>
                  <a:ext cx="1022226" cy="102222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444500" sx="90000" sy="90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d-ID" dirty="0">
                    <a:solidFill>
                      <a:schemeClr val="tx2"/>
                    </a:solidFill>
                    <a:latin typeface="Garamond" panose="02020404030301010803" pitchFamily="18" charset="0"/>
                  </a:endParaRPr>
                </a:p>
              </p:txBody>
            </p:sp>
          </p:grpSp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5D275E65-B223-4034-93F4-46840E3007D0}"/>
                  </a:ext>
                </a:extLst>
              </p:cNvPr>
              <p:cNvGrpSpPr/>
              <p:nvPr/>
            </p:nvGrpSpPr>
            <p:grpSpPr>
              <a:xfrm>
                <a:off x="10966091" y="6888150"/>
                <a:ext cx="1539232" cy="1098171"/>
                <a:chOff x="10966091" y="6976378"/>
                <a:chExt cx="1539232" cy="1098171"/>
              </a:xfrm>
            </p:grpSpPr>
            <p:grpSp>
              <p:nvGrpSpPr>
                <p:cNvPr id="26" name="Group 25">
                  <a:extLst>
                    <a:ext uri="{FF2B5EF4-FFF2-40B4-BE49-F238E27FC236}">
                      <a16:creationId xmlns:a16="http://schemas.microsoft.com/office/drawing/2014/main" id="{E8E1D11B-01AE-4E1A-9353-717550DE04A0}"/>
                    </a:ext>
                  </a:extLst>
                </p:cNvPr>
                <p:cNvGrpSpPr/>
                <p:nvPr/>
              </p:nvGrpSpPr>
              <p:grpSpPr>
                <a:xfrm>
                  <a:off x="11606630" y="6976378"/>
                  <a:ext cx="267085" cy="389333"/>
                  <a:chOff x="5429367" y="4908078"/>
                  <a:chExt cx="319088" cy="465138"/>
                </a:xfrm>
                <a:solidFill>
                  <a:schemeClr val="tx1">
                    <a:lumMod val="75000"/>
                    <a:lumOff val="25000"/>
                  </a:schemeClr>
                </a:solidFill>
              </p:grpSpPr>
              <p:sp>
                <p:nvSpPr>
                  <p:cNvPr id="28" name="AutoShape 97">
                    <a:extLst>
                      <a:ext uri="{FF2B5EF4-FFF2-40B4-BE49-F238E27FC236}">
                        <a16:creationId xmlns:a16="http://schemas.microsoft.com/office/drawing/2014/main" id="{9D1D0E79-830B-4097-907B-DC53CA86A0F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429367" y="4908078"/>
                    <a:ext cx="319088" cy="465138"/>
                  </a:xfrm>
                  <a:custGeom>
                    <a:avLst/>
                    <a:gdLst>
                      <a:gd name="T0" fmla="*/ 10800 w 21600"/>
                      <a:gd name="T1" fmla="*/ 10800 h 21600"/>
                      <a:gd name="T2" fmla="*/ 10800 w 21600"/>
                      <a:gd name="T3" fmla="*/ 10800 h 21600"/>
                      <a:gd name="T4" fmla="*/ 10800 w 21600"/>
                      <a:gd name="T5" fmla="*/ 10800 h 21600"/>
                      <a:gd name="T6" fmla="*/ 10800 w 21600"/>
                      <a:gd name="T7" fmla="*/ 108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19636" y="3374"/>
                        </a:moveTo>
                        <a:lnTo>
                          <a:pt x="1963" y="3375"/>
                        </a:lnTo>
                        <a:lnTo>
                          <a:pt x="1963" y="2025"/>
                        </a:lnTo>
                        <a:cubicBezTo>
                          <a:pt x="1963" y="1653"/>
                          <a:pt x="2402" y="1350"/>
                          <a:pt x="2945" y="1350"/>
                        </a:cubicBezTo>
                        <a:lnTo>
                          <a:pt x="18654" y="1349"/>
                        </a:lnTo>
                        <a:cubicBezTo>
                          <a:pt x="19195" y="1349"/>
                          <a:pt x="19636" y="1652"/>
                          <a:pt x="19636" y="2024"/>
                        </a:cubicBezTo>
                        <a:cubicBezTo>
                          <a:pt x="19636" y="2024"/>
                          <a:pt x="19636" y="3374"/>
                          <a:pt x="19636" y="3374"/>
                        </a:cubicBezTo>
                        <a:close/>
                        <a:moveTo>
                          <a:pt x="19636" y="17546"/>
                        </a:moveTo>
                        <a:lnTo>
                          <a:pt x="1963" y="17547"/>
                        </a:lnTo>
                        <a:lnTo>
                          <a:pt x="1963" y="4050"/>
                        </a:lnTo>
                        <a:lnTo>
                          <a:pt x="19636" y="4049"/>
                        </a:lnTo>
                        <a:cubicBezTo>
                          <a:pt x="19636" y="4049"/>
                          <a:pt x="19636" y="17546"/>
                          <a:pt x="19636" y="17546"/>
                        </a:cubicBezTo>
                        <a:close/>
                        <a:moveTo>
                          <a:pt x="19636" y="19574"/>
                        </a:moveTo>
                        <a:cubicBezTo>
                          <a:pt x="19636" y="19946"/>
                          <a:pt x="19195" y="20249"/>
                          <a:pt x="18654" y="20249"/>
                        </a:cubicBezTo>
                        <a:lnTo>
                          <a:pt x="2945" y="20250"/>
                        </a:lnTo>
                        <a:cubicBezTo>
                          <a:pt x="2402" y="20250"/>
                          <a:pt x="1963" y="19947"/>
                          <a:pt x="1963" y="19575"/>
                        </a:cubicBezTo>
                        <a:lnTo>
                          <a:pt x="1963" y="18222"/>
                        </a:lnTo>
                        <a:lnTo>
                          <a:pt x="19636" y="18221"/>
                        </a:lnTo>
                        <a:cubicBezTo>
                          <a:pt x="19636" y="18221"/>
                          <a:pt x="19636" y="19574"/>
                          <a:pt x="19636" y="19574"/>
                        </a:cubicBezTo>
                        <a:close/>
                        <a:moveTo>
                          <a:pt x="18654" y="0"/>
                        </a:moveTo>
                        <a:lnTo>
                          <a:pt x="2945" y="0"/>
                        </a:lnTo>
                        <a:cubicBezTo>
                          <a:pt x="1317" y="0"/>
                          <a:pt x="0" y="907"/>
                          <a:pt x="0" y="2025"/>
                        </a:cubicBezTo>
                        <a:lnTo>
                          <a:pt x="0" y="19575"/>
                        </a:lnTo>
                        <a:cubicBezTo>
                          <a:pt x="0" y="20693"/>
                          <a:pt x="1317" y="21600"/>
                          <a:pt x="2945" y="21600"/>
                        </a:cubicBezTo>
                        <a:lnTo>
                          <a:pt x="18654" y="21599"/>
                        </a:lnTo>
                        <a:cubicBezTo>
                          <a:pt x="20280" y="21599"/>
                          <a:pt x="21600" y="20693"/>
                          <a:pt x="21600" y="19574"/>
                        </a:cubicBezTo>
                        <a:lnTo>
                          <a:pt x="21600" y="2024"/>
                        </a:lnTo>
                        <a:cubicBezTo>
                          <a:pt x="21600" y="906"/>
                          <a:pt x="20280" y="0"/>
                          <a:pt x="18654" y="0"/>
                        </a:cubicBezTo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12700" cap="flat" cmpd="sng">
                        <a:solidFill>
                          <a:srgbClr val="000000"/>
                        </a:solidFill>
                        <a:prstDash val="solid"/>
                        <a:miter lim="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lIns="19050" tIns="19050" rIns="19050" bIns="19050" anchor="ctr"/>
                  <a:lstStyle/>
                  <a:p>
                    <a:pPr algn="ctr" defTabSz="22860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dirty="0">
                      <a:solidFill>
                        <a:schemeClr val="tx2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latin typeface="Garamond" panose="02020404030301010803" pitchFamily="18" charset="0"/>
                      <a:sym typeface="Gill Sans" charset="0"/>
                    </a:endParaRPr>
                  </a:p>
                </p:txBody>
              </p:sp>
              <p:sp>
                <p:nvSpPr>
                  <p:cNvPr id="29" name="AutoShape 98">
                    <a:extLst>
                      <a:ext uri="{FF2B5EF4-FFF2-40B4-BE49-F238E27FC236}">
                        <a16:creationId xmlns:a16="http://schemas.microsoft.com/office/drawing/2014/main" id="{712A6783-806F-4274-A206-D443971CCFB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559542" y="4951734"/>
                    <a:ext cx="58738" cy="14288"/>
                  </a:xfrm>
                  <a:custGeom>
                    <a:avLst/>
                    <a:gdLst>
                      <a:gd name="T0" fmla="*/ 10800 w 21600"/>
                      <a:gd name="T1" fmla="*/ 10800 h 21600"/>
                      <a:gd name="T2" fmla="*/ 10800 w 21600"/>
                      <a:gd name="T3" fmla="*/ 10800 h 21600"/>
                      <a:gd name="T4" fmla="*/ 10800 w 21600"/>
                      <a:gd name="T5" fmla="*/ 10800 h 21600"/>
                      <a:gd name="T6" fmla="*/ 10800 w 21600"/>
                      <a:gd name="T7" fmla="*/ 108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21600" y="10800"/>
                        </a:moveTo>
                        <a:cubicBezTo>
                          <a:pt x="21600" y="16758"/>
                          <a:pt x="20387" y="21599"/>
                          <a:pt x="18899" y="21599"/>
                        </a:cubicBezTo>
                        <a:lnTo>
                          <a:pt x="2699" y="21599"/>
                        </a:lnTo>
                        <a:cubicBezTo>
                          <a:pt x="1202" y="21599"/>
                          <a:pt x="0" y="16758"/>
                          <a:pt x="0" y="10800"/>
                        </a:cubicBezTo>
                        <a:cubicBezTo>
                          <a:pt x="0" y="4841"/>
                          <a:pt x="1202" y="0"/>
                          <a:pt x="2699" y="0"/>
                        </a:cubicBezTo>
                        <a:lnTo>
                          <a:pt x="18899" y="0"/>
                        </a:lnTo>
                        <a:cubicBezTo>
                          <a:pt x="20387" y="0"/>
                          <a:pt x="21600" y="4841"/>
                          <a:pt x="21600" y="10800"/>
                        </a:cubicBezTo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12700" cap="flat" cmpd="sng">
                        <a:solidFill>
                          <a:srgbClr val="000000"/>
                        </a:solidFill>
                        <a:prstDash val="solid"/>
                        <a:miter lim="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lIns="19050" tIns="19050" rIns="19050" bIns="19050" anchor="ctr"/>
                  <a:lstStyle/>
                  <a:p>
                    <a:pPr algn="ctr" defTabSz="22860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dirty="0">
                      <a:solidFill>
                        <a:schemeClr val="tx2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latin typeface="Garamond" panose="02020404030301010803" pitchFamily="18" charset="0"/>
                      <a:sym typeface="Gill Sans" charset="0"/>
                    </a:endParaRPr>
                  </a:p>
                </p:txBody>
              </p:sp>
              <p:sp>
                <p:nvSpPr>
                  <p:cNvPr id="30" name="AutoShape 99">
                    <a:extLst>
                      <a:ext uri="{FF2B5EF4-FFF2-40B4-BE49-F238E27FC236}">
                        <a16:creationId xmlns:a16="http://schemas.microsoft.com/office/drawing/2014/main" id="{E45F857B-C31E-4099-8739-4FEE6D5D56C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574623" y="5315272"/>
                    <a:ext cx="28575" cy="14288"/>
                  </a:xfrm>
                  <a:custGeom>
                    <a:avLst/>
                    <a:gdLst>
                      <a:gd name="T0" fmla="*/ 10800 w 21600"/>
                      <a:gd name="T1" fmla="*/ 10800 h 21600"/>
                      <a:gd name="T2" fmla="*/ 10800 w 21600"/>
                      <a:gd name="T3" fmla="*/ 10800 h 21600"/>
                      <a:gd name="T4" fmla="*/ 10800 w 21600"/>
                      <a:gd name="T5" fmla="*/ 10800 h 21600"/>
                      <a:gd name="T6" fmla="*/ 10800 w 21600"/>
                      <a:gd name="T7" fmla="*/ 108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21600" y="10800"/>
                        </a:moveTo>
                        <a:cubicBezTo>
                          <a:pt x="21600" y="16769"/>
                          <a:pt x="19174" y="21599"/>
                          <a:pt x="16199" y="21599"/>
                        </a:cubicBezTo>
                        <a:lnTo>
                          <a:pt x="5399" y="21599"/>
                        </a:lnTo>
                        <a:cubicBezTo>
                          <a:pt x="2404" y="21599"/>
                          <a:pt x="0" y="16769"/>
                          <a:pt x="0" y="10800"/>
                        </a:cubicBezTo>
                        <a:cubicBezTo>
                          <a:pt x="0" y="4830"/>
                          <a:pt x="2404" y="0"/>
                          <a:pt x="5399" y="0"/>
                        </a:cubicBezTo>
                        <a:lnTo>
                          <a:pt x="16199" y="0"/>
                        </a:lnTo>
                        <a:cubicBezTo>
                          <a:pt x="19174" y="0"/>
                          <a:pt x="21600" y="4830"/>
                          <a:pt x="21600" y="10800"/>
                        </a:cubicBezTo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12700" cap="flat" cmpd="sng">
                        <a:solidFill>
                          <a:srgbClr val="000000"/>
                        </a:solidFill>
                        <a:prstDash val="solid"/>
                        <a:miter lim="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lIns="19050" tIns="19050" rIns="19050" bIns="19050" anchor="ctr"/>
                  <a:lstStyle/>
                  <a:p>
                    <a:pPr algn="ctr" defTabSz="22860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dirty="0">
                      <a:solidFill>
                        <a:schemeClr val="tx2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latin typeface="Garamond" panose="02020404030301010803" pitchFamily="18" charset="0"/>
                      <a:sym typeface="Gill Sans" charset="0"/>
                    </a:endParaRPr>
                  </a:p>
                </p:txBody>
              </p:sp>
            </p:grpSp>
            <p:sp>
              <p:nvSpPr>
                <p:cNvPr id="27" name="Rectangle 26">
                  <a:extLst>
                    <a:ext uri="{FF2B5EF4-FFF2-40B4-BE49-F238E27FC236}">
                      <a16:creationId xmlns:a16="http://schemas.microsoft.com/office/drawing/2014/main" id="{F09ADD4E-2B00-4B5F-AF07-79C89CFC6FAF}"/>
                    </a:ext>
                  </a:extLst>
                </p:cNvPr>
                <p:cNvSpPr/>
                <p:nvPr/>
              </p:nvSpPr>
              <p:spPr>
                <a:xfrm>
                  <a:off x="10966091" y="7425085"/>
                  <a:ext cx="1539232" cy="649464"/>
                </a:xfrm>
                <a:prstGeom prst="rect">
                  <a:avLst/>
                </a:prstGeom>
                <a:effectLst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dirty="0">
                      <a:solidFill>
                        <a:schemeClr val="tx2"/>
                      </a:solidFill>
                      <a:latin typeface="Garamond" panose="02020404030301010803" pitchFamily="18" charset="0"/>
                      <a:ea typeface="Lato Heavy" panose="020F0502020204030203" pitchFamily="34" charset="0"/>
                      <a:cs typeface="Lato Heavy" panose="020F0502020204030203" pitchFamily="34" charset="0"/>
                    </a:rPr>
                    <a:t>Title</a:t>
                  </a:r>
                </a:p>
              </p:txBody>
            </p:sp>
          </p:grp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7646A756-6814-4D33-9827-967571B1511E}"/>
                </a:ext>
              </a:extLst>
            </p:cNvPr>
            <p:cNvGrpSpPr/>
            <p:nvPr/>
          </p:nvGrpSpPr>
          <p:grpSpPr>
            <a:xfrm>
              <a:off x="3742916" y="2348143"/>
              <a:ext cx="1465851" cy="1465853"/>
              <a:chOff x="10512835" y="2389824"/>
              <a:chExt cx="2267279" cy="2267281"/>
            </a:xfrm>
          </p:grpSpPr>
          <p:grpSp>
            <p:nvGrpSpPr>
              <p:cNvPr id="34" name="Group 33">
                <a:extLst>
                  <a:ext uri="{FF2B5EF4-FFF2-40B4-BE49-F238E27FC236}">
                    <a16:creationId xmlns:a16="http://schemas.microsoft.com/office/drawing/2014/main" id="{EF70B9B5-6E8F-4DF9-9F94-3B797596E55B}"/>
                  </a:ext>
                </a:extLst>
              </p:cNvPr>
              <p:cNvGrpSpPr/>
              <p:nvPr/>
            </p:nvGrpSpPr>
            <p:grpSpPr>
              <a:xfrm rot="2700000" flipV="1">
                <a:off x="10512834" y="2389825"/>
                <a:ext cx="2267281" cy="2267279"/>
                <a:chOff x="8381400" y="7194550"/>
                <a:chExt cx="1327750" cy="1327748"/>
              </a:xfrm>
            </p:grpSpPr>
            <p:sp>
              <p:nvSpPr>
                <p:cNvPr id="47" name="Oval 46">
                  <a:extLst>
                    <a:ext uri="{FF2B5EF4-FFF2-40B4-BE49-F238E27FC236}">
                      <a16:creationId xmlns:a16="http://schemas.microsoft.com/office/drawing/2014/main" id="{74BC349F-956E-4566-8008-0D7CF3B83FC0}"/>
                    </a:ext>
                  </a:extLst>
                </p:cNvPr>
                <p:cNvSpPr/>
                <p:nvPr/>
              </p:nvSpPr>
              <p:spPr>
                <a:xfrm>
                  <a:off x="8381400" y="7194550"/>
                  <a:ext cx="1327750" cy="1327748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d-ID">
                    <a:solidFill>
                      <a:schemeClr val="tx2"/>
                    </a:solidFill>
                    <a:latin typeface="Garamond" panose="02020404030301010803" pitchFamily="18" charset="0"/>
                  </a:endParaRPr>
                </a:p>
              </p:txBody>
            </p:sp>
            <p:sp>
              <p:nvSpPr>
                <p:cNvPr id="48" name="Oval 47">
                  <a:extLst>
                    <a:ext uri="{FF2B5EF4-FFF2-40B4-BE49-F238E27FC236}">
                      <a16:creationId xmlns:a16="http://schemas.microsoft.com/office/drawing/2014/main" id="{1CE7A6FC-64FC-46ED-88FD-62AA5E181957}"/>
                    </a:ext>
                  </a:extLst>
                </p:cNvPr>
                <p:cNvSpPr/>
                <p:nvPr/>
              </p:nvSpPr>
              <p:spPr>
                <a:xfrm>
                  <a:off x="8534163" y="7347314"/>
                  <a:ext cx="1022226" cy="10222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444500" sx="90000" sy="90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d-ID" dirty="0">
                    <a:solidFill>
                      <a:schemeClr val="tx2"/>
                    </a:solidFill>
                    <a:latin typeface="Garamond" panose="02020404030301010803" pitchFamily="18" charset="0"/>
                  </a:endParaRPr>
                </a:p>
              </p:txBody>
            </p:sp>
          </p:grpSp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0BF10A7F-F406-448C-A72F-1C370841A6B2}"/>
                  </a:ext>
                </a:extLst>
              </p:cNvPr>
              <p:cNvGrpSpPr/>
              <p:nvPr/>
            </p:nvGrpSpPr>
            <p:grpSpPr>
              <a:xfrm>
                <a:off x="10899675" y="3106974"/>
                <a:ext cx="1511951" cy="1071495"/>
                <a:chOff x="10899675" y="3048640"/>
                <a:chExt cx="1511951" cy="1071495"/>
              </a:xfrm>
            </p:grpSpPr>
            <p:grpSp>
              <p:nvGrpSpPr>
                <p:cNvPr id="36" name="Group 35">
                  <a:extLst>
                    <a:ext uri="{FF2B5EF4-FFF2-40B4-BE49-F238E27FC236}">
                      <a16:creationId xmlns:a16="http://schemas.microsoft.com/office/drawing/2014/main" id="{FF52B57E-A6F5-4B7A-89DA-B7ABC2E652BD}"/>
                    </a:ext>
                  </a:extLst>
                </p:cNvPr>
                <p:cNvGrpSpPr/>
                <p:nvPr/>
              </p:nvGrpSpPr>
              <p:grpSpPr>
                <a:xfrm>
                  <a:off x="11452140" y="3048640"/>
                  <a:ext cx="388669" cy="389333"/>
                  <a:chOff x="9145588" y="4435475"/>
                  <a:chExt cx="464344" cy="465138"/>
                </a:xfrm>
                <a:solidFill>
                  <a:schemeClr val="tx1">
                    <a:lumMod val="75000"/>
                    <a:lumOff val="25000"/>
                  </a:schemeClr>
                </a:solidFill>
              </p:grpSpPr>
              <p:sp>
                <p:nvSpPr>
                  <p:cNvPr id="38" name="AutoShape 7">
                    <a:extLst>
                      <a:ext uri="{FF2B5EF4-FFF2-40B4-BE49-F238E27FC236}">
                        <a16:creationId xmlns:a16="http://schemas.microsoft.com/office/drawing/2014/main" id="{3FCEAB1F-3E13-49F8-997F-C8CF2A2A6F6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145588" y="4435475"/>
                    <a:ext cx="464344" cy="465138"/>
                  </a:xfrm>
                  <a:custGeom>
                    <a:avLst/>
                    <a:gdLst>
                      <a:gd name="T0" fmla="+- 0 10800 1271"/>
                      <a:gd name="T1" fmla="*/ T0 w 19058"/>
                      <a:gd name="T2" fmla="+- 0 10799 1270"/>
                      <a:gd name="T3" fmla="*/ 10799 h 19059"/>
                      <a:gd name="T4" fmla="+- 0 10800 1271"/>
                      <a:gd name="T5" fmla="*/ T4 w 19058"/>
                      <a:gd name="T6" fmla="+- 0 10799 1270"/>
                      <a:gd name="T7" fmla="*/ 10799 h 19059"/>
                      <a:gd name="T8" fmla="+- 0 10800 1271"/>
                      <a:gd name="T9" fmla="*/ T8 w 19058"/>
                      <a:gd name="T10" fmla="+- 0 10799 1270"/>
                      <a:gd name="T11" fmla="*/ 10799 h 19059"/>
                      <a:gd name="T12" fmla="+- 0 10800 1271"/>
                      <a:gd name="T13" fmla="*/ T12 w 19058"/>
                      <a:gd name="T14" fmla="+- 0 10799 1270"/>
                      <a:gd name="T15" fmla="*/ 10799 h 19059"/>
                    </a:gdLst>
                    <a:ahLst/>
                    <a:cxnLst>
                      <a:cxn ang="0">
                        <a:pos x="T1" y="T3"/>
                      </a:cxn>
                      <a:cxn ang="0">
                        <a:pos x="T5" y="T7"/>
                      </a:cxn>
                      <a:cxn ang="0">
                        <a:pos x="T9" y="T11"/>
                      </a:cxn>
                      <a:cxn ang="0">
                        <a:pos x="T13" y="T15"/>
                      </a:cxn>
                    </a:cxnLst>
                    <a:rect l="0" t="0" r="r" b="b"/>
                    <a:pathLst>
                      <a:path w="19058" h="19059">
                        <a:moveTo>
                          <a:pt x="6430" y="17268"/>
                        </a:moveTo>
                        <a:cubicBezTo>
                          <a:pt x="2162" y="15559"/>
                          <a:pt x="82" y="10698"/>
                          <a:pt x="1790" y="6431"/>
                        </a:cubicBezTo>
                        <a:cubicBezTo>
                          <a:pt x="3499" y="2164"/>
                          <a:pt x="8360" y="81"/>
                          <a:pt x="12627" y="1791"/>
                        </a:cubicBezTo>
                        <a:cubicBezTo>
                          <a:pt x="16894" y="3499"/>
                          <a:pt x="18975" y="8361"/>
                          <a:pt x="17267" y="12628"/>
                        </a:cubicBezTo>
                        <a:cubicBezTo>
                          <a:pt x="15558" y="16895"/>
                          <a:pt x="10696" y="18976"/>
                          <a:pt x="6430" y="17268"/>
                        </a:cubicBezTo>
                        <a:moveTo>
                          <a:pt x="13070" y="685"/>
                        </a:moveTo>
                        <a:cubicBezTo>
                          <a:pt x="8186" y="-1270"/>
                          <a:pt x="2641" y="1103"/>
                          <a:pt x="685" y="5987"/>
                        </a:cubicBezTo>
                        <a:cubicBezTo>
                          <a:pt x="-1271" y="10872"/>
                          <a:pt x="1103" y="16418"/>
                          <a:pt x="5987" y="18373"/>
                        </a:cubicBezTo>
                        <a:cubicBezTo>
                          <a:pt x="10871" y="20330"/>
                          <a:pt x="16416" y="17955"/>
                          <a:pt x="18373" y="13071"/>
                        </a:cubicBezTo>
                        <a:cubicBezTo>
                          <a:pt x="20329" y="8186"/>
                          <a:pt x="17954" y="2641"/>
                          <a:pt x="13070" y="685"/>
                        </a:cubicBezTo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12700" cap="flat" cmpd="sng">
                        <a:solidFill>
                          <a:srgbClr val="000000"/>
                        </a:solidFill>
                        <a:prstDash val="solid"/>
                        <a:miter lim="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lIns="19050" tIns="19050" rIns="19050" bIns="19050" anchor="ctr"/>
                  <a:lstStyle/>
                  <a:p>
                    <a:pPr algn="ctr" defTabSz="22860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dirty="0">
                      <a:solidFill>
                        <a:schemeClr val="tx2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latin typeface="Garamond" panose="02020404030301010803" pitchFamily="18" charset="0"/>
                      <a:sym typeface="Gill Sans" charset="0"/>
                    </a:endParaRPr>
                  </a:p>
                </p:txBody>
              </p:sp>
              <p:sp>
                <p:nvSpPr>
                  <p:cNvPr id="39" name="AutoShape 8">
                    <a:extLst>
                      <a:ext uri="{FF2B5EF4-FFF2-40B4-BE49-F238E27FC236}">
                        <a16:creationId xmlns:a16="http://schemas.microsoft.com/office/drawing/2014/main" id="{7D7FB02E-BD24-40A9-BB2A-C4924A6E4C9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348788" y="4638675"/>
                    <a:ext cx="57944" cy="57944"/>
                  </a:xfrm>
                  <a:custGeom>
                    <a:avLst/>
                    <a:gdLst>
                      <a:gd name="T0" fmla="+- 0 10801 1272"/>
                      <a:gd name="T1" fmla="*/ T0 w 19059"/>
                      <a:gd name="T2" fmla="+- 0 10800 1272"/>
                      <a:gd name="T3" fmla="*/ 10800 h 19056"/>
                      <a:gd name="T4" fmla="+- 0 10801 1272"/>
                      <a:gd name="T5" fmla="*/ T4 w 19059"/>
                      <a:gd name="T6" fmla="+- 0 10800 1272"/>
                      <a:gd name="T7" fmla="*/ 10800 h 19056"/>
                      <a:gd name="T8" fmla="+- 0 10801 1272"/>
                      <a:gd name="T9" fmla="*/ T8 w 19059"/>
                      <a:gd name="T10" fmla="+- 0 10800 1272"/>
                      <a:gd name="T11" fmla="*/ 10800 h 19056"/>
                      <a:gd name="T12" fmla="+- 0 10801 1272"/>
                      <a:gd name="T13" fmla="*/ T12 w 19059"/>
                      <a:gd name="T14" fmla="+- 0 10800 1272"/>
                      <a:gd name="T15" fmla="*/ 10800 h 19056"/>
                    </a:gdLst>
                    <a:ahLst/>
                    <a:cxnLst>
                      <a:cxn ang="0">
                        <a:pos x="T1" y="T3"/>
                      </a:cxn>
                      <a:cxn ang="0">
                        <a:pos x="T5" y="T7"/>
                      </a:cxn>
                      <a:cxn ang="0">
                        <a:pos x="T9" y="T11"/>
                      </a:cxn>
                      <a:cxn ang="0">
                        <a:pos x="T13" y="T15"/>
                      </a:cxn>
                    </a:cxnLst>
                    <a:rect l="0" t="0" r="r" b="b"/>
                    <a:pathLst>
                      <a:path w="19059" h="19056">
                        <a:moveTo>
                          <a:pt x="7753" y="13951"/>
                        </a:moveTo>
                        <a:cubicBezTo>
                          <a:pt x="5315" y="12969"/>
                          <a:pt x="4129" y="10197"/>
                          <a:pt x="5101" y="7755"/>
                        </a:cubicBezTo>
                        <a:cubicBezTo>
                          <a:pt x="6083" y="5323"/>
                          <a:pt x="8860" y="4132"/>
                          <a:pt x="11298" y="5104"/>
                        </a:cubicBezTo>
                        <a:cubicBezTo>
                          <a:pt x="13735" y="6081"/>
                          <a:pt x="14926" y="8858"/>
                          <a:pt x="13949" y="11300"/>
                        </a:cubicBezTo>
                        <a:cubicBezTo>
                          <a:pt x="12972" y="13737"/>
                          <a:pt x="10195" y="14923"/>
                          <a:pt x="7753" y="13951"/>
                        </a:cubicBezTo>
                        <a:moveTo>
                          <a:pt x="13070" y="686"/>
                        </a:moveTo>
                        <a:cubicBezTo>
                          <a:pt x="8190" y="-1272"/>
                          <a:pt x="2640" y="1104"/>
                          <a:pt x="686" y="5988"/>
                        </a:cubicBezTo>
                        <a:cubicBezTo>
                          <a:pt x="-1272" y="10872"/>
                          <a:pt x="1105" y="16416"/>
                          <a:pt x="5985" y="18369"/>
                        </a:cubicBezTo>
                        <a:cubicBezTo>
                          <a:pt x="10870" y="20328"/>
                          <a:pt x="16415" y="17951"/>
                          <a:pt x="18374" y="13072"/>
                        </a:cubicBezTo>
                        <a:cubicBezTo>
                          <a:pt x="20328" y="8188"/>
                          <a:pt x="17960" y="2644"/>
                          <a:pt x="13070" y="686"/>
                        </a:cubicBezTo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12700" cap="flat" cmpd="sng">
                        <a:solidFill>
                          <a:srgbClr val="000000"/>
                        </a:solidFill>
                        <a:prstDash val="solid"/>
                        <a:miter lim="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lIns="19050" tIns="19050" rIns="19050" bIns="19050" anchor="ctr"/>
                  <a:lstStyle/>
                  <a:p>
                    <a:pPr algn="ctr" defTabSz="22860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dirty="0">
                      <a:solidFill>
                        <a:schemeClr val="tx2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latin typeface="Garamond" panose="02020404030301010803" pitchFamily="18" charset="0"/>
                      <a:sym typeface="Gill Sans" charset="0"/>
                    </a:endParaRPr>
                  </a:p>
                </p:txBody>
              </p:sp>
              <p:sp>
                <p:nvSpPr>
                  <p:cNvPr id="40" name="AutoShape 9">
                    <a:extLst>
                      <a:ext uri="{FF2B5EF4-FFF2-40B4-BE49-F238E27FC236}">
                        <a16:creationId xmlns:a16="http://schemas.microsoft.com/office/drawing/2014/main" id="{58D63B56-3F2B-47FD-B1F5-50F0B336289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290050" y="4580732"/>
                    <a:ext cx="174625" cy="174625"/>
                  </a:xfrm>
                  <a:custGeom>
                    <a:avLst/>
                    <a:gdLst>
                      <a:gd name="T0" fmla="+- 0 10800 1271"/>
                      <a:gd name="T1" fmla="*/ T0 w 19059"/>
                      <a:gd name="T2" fmla="+- 0 10800 1271"/>
                      <a:gd name="T3" fmla="*/ 10800 h 19058"/>
                      <a:gd name="T4" fmla="+- 0 10800 1271"/>
                      <a:gd name="T5" fmla="*/ T4 w 19059"/>
                      <a:gd name="T6" fmla="+- 0 10800 1271"/>
                      <a:gd name="T7" fmla="*/ 10800 h 19058"/>
                      <a:gd name="T8" fmla="+- 0 10800 1271"/>
                      <a:gd name="T9" fmla="*/ T8 w 19059"/>
                      <a:gd name="T10" fmla="+- 0 10800 1271"/>
                      <a:gd name="T11" fmla="*/ 10800 h 19058"/>
                      <a:gd name="T12" fmla="+- 0 10800 1271"/>
                      <a:gd name="T13" fmla="*/ T12 w 19059"/>
                      <a:gd name="T14" fmla="+- 0 10800 1271"/>
                      <a:gd name="T15" fmla="*/ 10800 h 19058"/>
                    </a:gdLst>
                    <a:ahLst/>
                    <a:cxnLst>
                      <a:cxn ang="0">
                        <a:pos x="T1" y="T3"/>
                      </a:cxn>
                      <a:cxn ang="0">
                        <a:pos x="T5" y="T7"/>
                      </a:cxn>
                      <a:cxn ang="0">
                        <a:pos x="T9" y="T11"/>
                      </a:cxn>
                      <a:cxn ang="0">
                        <a:pos x="T13" y="T15"/>
                      </a:cxn>
                    </a:cxnLst>
                    <a:rect l="0" t="0" r="r" b="b"/>
                    <a:pathLst>
                      <a:path w="19059" h="19058">
                        <a:moveTo>
                          <a:pt x="7169" y="15424"/>
                        </a:moveTo>
                        <a:cubicBezTo>
                          <a:pt x="3916" y="14123"/>
                          <a:pt x="2331" y="10417"/>
                          <a:pt x="3632" y="7167"/>
                        </a:cubicBezTo>
                        <a:cubicBezTo>
                          <a:pt x="4934" y="3917"/>
                          <a:pt x="8638" y="2331"/>
                          <a:pt x="11889" y="3632"/>
                        </a:cubicBezTo>
                        <a:cubicBezTo>
                          <a:pt x="15141" y="4934"/>
                          <a:pt x="16728" y="8640"/>
                          <a:pt x="15425" y="11890"/>
                        </a:cubicBezTo>
                        <a:cubicBezTo>
                          <a:pt x="14124" y="15140"/>
                          <a:pt x="10419" y="16728"/>
                          <a:pt x="7169" y="15424"/>
                        </a:cubicBezTo>
                        <a:moveTo>
                          <a:pt x="13071" y="685"/>
                        </a:moveTo>
                        <a:cubicBezTo>
                          <a:pt x="8186" y="-1271"/>
                          <a:pt x="2639" y="1104"/>
                          <a:pt x="686" y="5987"/>
                        </a:cubicBezTo>
                        <a:cubicBezTo>
                          <a:pt x="-1271" y="10871"/>
                          <a:pt x="1104" y="16416"/>
                          <a:pt x="5987" y="18372"/>
                        </a:cubicBezTo>
                        <a:cubicBezTo>
                          <a:pt x="10874" y="20329"/>
                          <a:pt x="16418" y="17955"/>
                          <a:pt x="18375" y="13070"/>
                        </a:cubicBezTo>
                        <a:cubicBezTo>
                          <a:pt x="20328" y="8186"/>
                          <a:pt x="17956" y="2641"/>
                          <a:pt x="13071" y="685"/>
                        </a:cubicBezTo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12700" cap="flat" cmpd="sng">
                        <a:solidFill>
                          <a:srgbClr val="000000"/>
                        </a:solidFill>
                        <a:prstDash val="solid"/>
                        <a:miter lim="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lIns="19050" tIns="19050" rIns="19050" bIns="19050" anchor="ctr"/>
                  <a:lstStyle/>
                  <a:p>
                    <a:pPr algn="ctr" defTabSz="22860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dirty="0">
                      <a:solidFill>
                        <a:schemeClr val="tx2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latin typeface="Garamond" panose="02020404030301010803" pitchFamily="18" charset="0"/>
                      <a:sym typeface="Gill Sans" charset="0"/>
                    </a:endParaRPr>
                  </a:p>
                </p:txBody>
              </p:sp>
              <p:sp>
                <p:nvSpPr>
                  <p:cNvPr id="41" name="AutoShape 10">
                    <a:extLst>
                      <a:ext uri="{FF2B5EF4-FFF2-40B4-BE49-F238E27FC236}">
                        <a16:creationId xmlns:a16="http://schemas.microsoft.com/office/drawing/2014/main" id="{074DFB1D-286B-442D-BBFD-9F4FB3F300F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406732" y="4696619"/>
                    <a:ext cx="72231" cy="74613"/>
                  </a:xfrm>
                  <a:custGeom>
                    <a:avLst/>
                    <a:gdLst>
                      <a:gd name="T0" fmla="+- 0 10804 288"/>
                      <a:gd name="T1" fmla="*/ T0 w 21033"/>
                      <a:gd name="T2" fmla="+- 0 10798 277"/>
                      <a:gd name="T3" fmla="*/ 10798 h 21043"/>
                      <a:gd name="T4" fmla="+- 0 10804 288"/>
                      <a:gd name="T5" fmla="*/ T4 w 21033"/>
                      <a:gd name="T6" fmla="+- 0 10798 277"/>
                      <a:gd name="T7" fmla="*/ 10798 h 21043"/>
                      <a:gd name="T8" fmla="+- 0 10804 288"/>
                      <a:gd name="T9" fmla="*/ T8 w 21033"/>
                      <a:gd name="T10" fmla="+- 0 10798 277"/>
                      <a:gd name="T11" fmla="*/ 10798 h 21043"/>
                      <a:gd name="T12" fmla="+- 0 10804 288"/>
                      <a:gd name="T13" fmla="*/ T12 w 21033"/>
                      <a:gd name="T14" fmla="+- 0 10798 277"/>
                      <a:gd name="T15" fmla="*/ 10798 h 21043"/>
                    </a:gdLst>
                    <a:ahLst/>
                    <a:cxnLst>
                      <a:cxn ang="0">
                        <a:pos x="T1" y="T3"/>
                      </a:cxn>
                      <a:cxn ang="0">
                        <a:pos x="T5" y="T7"/>
                      </a:cxn>
                      <a:cxn ang="0">
                        <a:pos x="T9" y="T11"/>
                      </a:cxn>
                      <a:cxn ang="0">
                        <a:pos x="T13" y="T15"/>
                      </a:cxn>
                    </a:cxnLst>
                    <a:rect l="0" t="0" r="r" b="b"/>
                    <a:pathLst>
                      <a:path w="21033" h="21043">
                        <a:moveTo>
                          <a:pt x="20881" y="2825"/>
                        </a:moveTo>
                        <a:cubicBezTo>
                          <a:pt x="21312" y="1771"/>
                          <a:pt x="20787" y="572"/>
                          <a:pt x="19713" y="149"/>
                        </a:cubicBezTo>
                        <a:cubicBezTo>
                          <a:pt x="18636" y="-277"/>
                          <a:pt x="17414" y="238"/>
                          <a:pt x="16984" y="1296"/>
                        </a:cubicBezTo>
                        <a:lnTo>
                          <a:pt x="16980" y="1292"/>
                        </a:lnTo>
                        <a:cubicBezTo>
                          <a:pt x="13964" y="8692"/>
                          <a:pt x="8182" y="14184"/>
                          <a:pt x="1269" y="17089"/>
                        </a:cubicBezTo>
                        <a:cubicBezTo>
                          <a:pt x="207" y="17536"/>
                          <a:pt x="-288" y="18747"/>
                          <a:pt x="170" y="19789"/>
                        </a:cubicBezTo>
                        <a:cubicBezTo>
                          <a:pt x="629" y="20840"/>
                          <a:pt x="1863" y="21323"/>
                          <a:pt x="2924" y="20876"/>
                        </a:cubicBezTo>
                        <a:cubicBezTo>
                          <a:pt x="2961" y="20860"/>
                          <a:pt x="2982" y="20828"/>
                          <a:pt x="3014" y="20815"/>
                        </a:cubicBezTo>
                        <a:cubicBezTo>
                          <a:pt x="10874" y="17480"/>
                          <a:pt x="17451" y="11227"/>
                          <a:pt x="20877" y="2825"/>
                        </a:cubicBezTo>
                        <a:cubicBezTo>
                          <a:pt x="20877" y="2825"/>
                          <a:pt x="20881" y="2825"/>
                          <a:pt x="20881" y="282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12700" cap="flat" cmpd="sng">
                        <a:solidFill>
                          <a:srgbClr val="000000"/>
                        </a:solidFill>
                        <a:prstDash val="solid"/>
                        <a:miter lim="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lIns="19050" tIns="19050" rIns="19050" bIns="19050" anchor="ctr"/>
                  <a:lstStyle/>
                  <a:p>
                    <a:pPr algn="ctr" defTabSz="22860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dirty="0">
                      <a:solidFill>
                        <a:schemeClr val="tx2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latin typeface="Garamond" panose="02020404030301010803" pitchFamily="18" charset="0"/>
                      <a:sym typeface="Gill Sans" charset="0"/>
                    </a:endParaRPr>
                  </a:p>
                </p:txBody>
              </p:sp>
              <p:sp>
                <p:nvSpPr>
                  <p:cNvPr id="42" name="AutoShape 11">
                    <a:extLst>
                      <a:ext uri="{FF2B5EF4-FFF2-40B4-BE49-F238E27FC236}">
                        <a16:creationId xmlns:a16="http://schemas.microsoft.com/office/drawing/2014/main" id="{652B7C15-2E5B-4A70-B1A1-3DD06AC6DAF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435307" y="4725988"/>
                    <a:ext cx="103981" cy="106363"/>
                  </a:xfrm>
                  <a:custGeom>
                    <a:avLst/>
                    <a:gdLst>
                      <a:gd name="T0" fmla="+- 0 10803 203"/>
                      <a:gd name="T1" fmla="*/ T0 w 21201"/>
                      <a:gd name="T2" fmla="+- 0 10798 194"/>
                      <a:gd name="T3" fmla="*/ 10798 h 21209"/>
                      <a:gd name="T4" fmla="+- 0 10803 203"/>
                      <a:gd name="T5" fmla="*/ T4 w 21201"/>
                      <a:gd name="T6" fmla="+- 0 10798 194"/>
                      <a:gd name="T7" fmla="*/ 10798 h 21209"/>
                      <a:gd name="T8" fmla="+- 0 10803 203"/>
                      <a:gd name="T9" fmla="*/ T8 w 21201"/>
                      <a:gd name="T10" fmla="+- 0 10798 194"/>
                      <a:gd name="T11" fmla="*/ 10798 h 21209"/>
                      <a:gd name="T12" fmla="+- 0 10803 203"/>
                      <a:gd name="T13" fmla="*/ T12 w 21201"/>
                      <a:gd name="T14" fmla="+- 0 10798 194"/>
                      <a:gd name="T15" fmla="*/ 10798 h 21209"/>
                    </a:gdLst>
                    <a:ahLst/>
                    <a:cxnLst>
                      <a:cxn ang="0">
                        <a:pos x="T1" y="T3"/>
                      </a:cxn>
                      <a:cxn ang="0">
                        <a:pos x="T5" y="T7"/>
                      </a:cxn>
                      <a:cxn ang="0">
                        <a:pos x="T9" y="T11"/>
                      </a:cxn>
                      <a:cxn ang="0">
                        <a:pos x="T13" y="T15"/>
                      </a:cxn>
                    </a:cxnLst>
                    <a:rect l="0" t="0" r="r" b="b"/>
                    <a:pathLst>
                      <a:path w="21201" h="21209">
                        <a:moveTo>
                          <a:pt x="20267" y="104"/>
                        </a:moveTo>
                        <a:cubicBezTo>
                          <a:pt x="19508" y="-194"/>
                          <a:pt x="18645" y="169"/>
                          <a:pt x="18339" y="912"/>
                        </a:cubicBezTo>
                        <a:cubicBezTo>
                          <a:pt x="14991" y="9110"/>
                          <a:pt x="8568" y="15198"/>
                          <a:pt x="894" y="18420"/>
                        </a:cubicBezTo>
                        <a:cubicBezTo>
                          <a:pt x="144" y="18735"/>
                          <a:pt x="-203" y="19589"/>
                          <a:pt x="121" y="20327"/>
                        </a:cubicBezTo>
                        <a:cubicBezTo>
                          <a:pt x="442" y="21068"/>
                          <a:pt x="1314" y="21406"/>
                          <a:pt x="2067" y="21090"/>
                        </a:cubicBezTo>
                        <a:cubicBezTo>
                          <a:pt x="2102" y="21073"/>
                          <a:pt x="2125" y="21042"/>
                          <a:pt x="2159" y="21025"/>
                        </a:cubicBezTo>
                        <a:cubicBezTo>
                          <a:pt x="10491" y="17500"/>
                          <a:pt x="17461" y="10881"/>
                          <a:pt x="21095" y="1994"/>
                        </a:cubicBezTo>
                        <a:cubicBezTo>
                          <a:pt x="21397" y="1250"/>
                          <a:pt x="21026" y="404"/>
                          <a:pt x="20267" y="104"/>
                        </a:cubicBezTo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12700" cap="flat" cmpd="sng">
                        <a:solidFill>
                          <a:srgbClr val="000000"/>
                        </a:solidFill>
                        <a:prstDash val="solid"/>
                        <a:miter lim="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lIns="19050" tIns="19050" rIns="19050" bIns="19050" anchor="ctr"/>
                  <a:lstStyle/>
                  <a:p>
                    <a:pPr algn="ctr" defTabSz="22860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dirty="0">
                      <a:solidFill>
                        <a:schemeClr val="tx2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latin typeface="Garamond" panose="02020404030301010803" pitchFamily="18" charset="0"/>
                      <a:sym typeface="Gill Sans" charset="0"/>
                    </a:endParaRPr>
                  </a:p>
                </p:txBody>
              </p:sp>
              <p:sp>
                <p:nvSpPr>
                  <p:cNvPr id="43" name="AutoShape 12">
                    <a:extLst>
                      <a:ext uri="{FF2B5EF4-FFF2-40B4-BE49-F238E27FC236}">
                        <a16:creationId xmlns:a16="http://schemas.microsoft.com/office/drawing/2014/main" id="{BBD7FDC5-EE05-42BA-9C65-9003497BEAD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421019" y="4711700"/>
                    <a:ext cx="88106" cy="89694"/>
                  </a:xfrm>
                  <a:custGeom>
                    <a:avLst/>
                    <a:gdLst>
                      <a:gd name="T0" fmla="+- 0 10802 238"/>
                      <a:gd name="T1" fmla="*/ T0 w 21128"/>
                      <a:gd name="T2" fmla="+- 0 10797 227"/>
                      <a:gd name="T3" fmla="*/ 10797 h 21141"/>
                      <a:gd name="T4" fmla="+- 0 10802 238"/>
                      <a:gd name="T5" fmla="*/ T4 w 21128"/>
                      <a:gd name="T6" fmla="+- 0 10797 227"/>
                      <a:gd name="T7" fmla="*/ 10797 h 21141"/>
                      <a:gd name="T8" fmla="+- 0 10802 238"/>
                      <a:gd name="T9" fmla="*/ T8 w 21128"/>
                      <a:gd name="T10" fmla="+- 0 10797 227"/>
                      <a:gd name="T11" fmla="*/ 10797 h 21141"/>
                      <a:gd name="T12" fmla="+- 0 10802 238"/>
                      <a:gd name="T13" fmla="*/ T12 w 21128"/>
                      <a:gd name="T14" fmla="+- 0 10797 227"/>
                      <a:gd name="T15" fmla="*/ 10797 h 21141"/>
                    </a:gdLst>
                    <a:ahLst/>
                    <a:cxnLst>
                      <a:cxn ang="0">
                        <a:pos x="T1" y="T3"/>
                      </a:cxn>
                      <a:cxn ang="0">
                        <a:pos x="T5" y="T7"/>
                      </a:cxn>
                      <a:cxn ang="0">
                        <a:pos x="T9" y="T11"/>
                      </a:cxn>
                      <a:cxn ang="0">
                        <a:pos x="T13" y="T15"/>
                      </a:cxn>
                    </a:cxnLst>
                    <a:rect l="0" t="0" r="r" b="b"/>
                    <a:pathLst>
                      <a:path w="21128" h="21141">
                        <a:moveTo>
                          <a:pt x="20035" y="122"/>
                        </a:moveTo>
                        <a:cubicBezTo>
                          <a:pt x="19142" y="-227"/>
                          <a:pt x="18134" y="195"/>
                          <a:pt x="17778" y="1071"/>
                        </a:cubicBezTo>
                        <a:cubicBezTo>
                          <a:pt x="14571" y="8936"/>
                          <a:pt x="8412" y="14778"/>
                          <a:pt x="1051" y="17867"/>
                        </a:cubicBezTo>
                        <a:lnTo>
                          <a:pt x="1054" y="17867"/>
                        </a:lnTo>
                        <a:cubicBezTo>
                          <a:pt x="172" y="18240"/>
                          <a:pt x="-238" y="19242"/>
                          <a:pt x="142" y="20108"/>
                        </a:cubicBezTo>
                        <a:cubicBezTo>
                          <a:pt x="522" y="20973"/>
                          <a:pt x="1543" y="21372"/>
                          <a:pt x="2425" y="21003"/>
                        </a:cubicBezTo>
                        <a:cubicBezTo>
                          <a:pt x="2459" y="20986"/>
                          <a:pt x="2476" y="20956"/>
                          <a:pt x="2514" y="20936"/>
                        </a:cubicBezTo>
                        <a:cubicBezTo>
                          <a:pt x="10651" y="17491"/>
                          <a:pt x="17459" y="11027"/>
                          <a:pt x="21002" y="2339"/>
                        </a:cubicBezTo>
                        <a:cubicBezTo>
                          <a:pt x="21361" y="1463"/>
                          <a:pt x="20927" y="472"/>
                          <a:pt x="20035" y="122"/>
                        </a:cubicBezTo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12700" cap="flat" cmpd="sng">
                        <a:solidFill>
                          <a:srgbClr val="000000"/>
                        </a:solidFill>
                        <a:prstDash val="solid"/>
                        <a:miter lim="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lIns="19050" tIns="19050" rIns="19050" bIns="19050" anchor="ctr"/>
                  <a:lstStyle/>
                  <a:p>
                    <a:pPr algn="ctr" defTabSz="22860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dirty="0">
                      <a:solidFill>
                        <a:schemeClr val="tx2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latin typeface="Garamond" panose="02020404030301010803" pitchFamily="18" charset="0"/>
                      <a:sym typeface="Gill Sans" charset="0"/>
                    </a:endParaRPr>
                  </a:p>
                </p:txBody>
              </p:sp>
              <p:sp>
                <p:nvSpPr>
                  <p:cNvPr id="44" name="AutoShape 13">
                    <a:extLst>
                      <a:ext uri="{FF2B5EF4-FFF2-40B4-BE49-F238E27FC236}">
                        <a16:creationId xmlns:a16="http://schemas.microsoft.com/office/drawing/2014/main" id="{CDC0FFD4-9F3D-49BD-9F57-98692AD9222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275763" y="4566444"/>
                    <a:ext cx="73025" cy="73819"/>
                  </a:xfrm>
                  <a:custGeom>
                    <a:avLst/>
                    <a:gdLst>
                      <a:gd name="T0" fmla="+- 0 10797 278"/>
                      <a:gd name="T1" fmla="*/ T0 w 21039"/>
                      <a:gd name="T2" fmla="+- 0 10803 281"/>
                      <a:gd name="T3" fmla="*/ 10803 h 21044"/>
                      <a:gd name="T4" fmla="+- 0 10797 278"/>
                      <a:gd name="T5" fmla="*/ T4 w 21039"/>
                      <a:gd name="T6" fmla="+- 0 10803 281"/>
                      <a:gd name="T7" fmla="*/ 10803 h 21044"/>
                      <a:gd name="T8" fmla="+- 0 10797 278"/>
                      <a:gd name="T9" fmla="*/ T8 w 21039"/>
                      <a:gd name="T10" fmla="+- 0 10803 281"/>
                      <a:gd name="T11" fmla="*/ 10803 h 21044"/>
                      <a:gd name="T12" fmla="+- 0 10797 278"/>
                      <a:gd name="T13" fmla="*/ T12 w 21039"/>
                      <a:gd name="T14" fmla="+- 0 10803 281"/>
                      <a:gd name="T15" fmla="*/ 10803 h 21044"/>
                    </a:gdLst>
                    <a:ahLst/>
                    <a:cxnLst>
                      <a:cxn ang="0">
                        <a:pos x="T1" y="T3"/>
                      </a:cxn>
                      <a:cxn ang="0">
                        <a:pos x="T5" y="T7"/>
                      </a:cxn>
                      <a:cxn ang="0">
                        <a:pos x="T9" y="T11"/>
                      </a:cxn>
                      <a:cxn ang="0">
                        <a:pos x="T13" y="T15"/>
                      </a:cxn>
                    </a:cxnLst>
                    <a:rect l="0" t="0" r="r" b="b"/>
                    <a:pathLst>
                      <a:path w="21039" h="21044">
                        <a:moveTo>
                          <a:pt x="20871" y="1248"/>
                        </a:moveTo>
                        <a:cubicBezTo>
                          <a:pt x="20411" y="197"/>
                          <a:pt x="19177" y="-281"/>
                          <a:pt x="18112" y="169"/>
                        </a:cubicBezTo>
                        <a:cubicBezTo>
                          <a:pt x="18075" y="181"/>
                          <a:pt x="18050" y="214"/>
                          <a:pt x="18021" y="226"/>
                        </a:cubicBezTo>
                        <a:cubicBezTo>
                          <a:pt x="10159" y="3562"/>
                          <a:pt x="3583" y="9820"/>
                          <a:pt x="152" y="18220"/>
                        </a:cubicBezTo>
                        <a:lnTo>
                          <a:pt x="148" y="18220"/>
                        </a:lnTo>
                        <a:cubicBezTo>
                          <a:pt x="-278" y="19278"/>
                          <a:pt x="242" y="20473"/>
                          <a:pt x="1320" y="20896"/>
                        </a:cubicBezTo>
                        <a:cubicBezTo>
                          <a:pt x="2398" y="21318"/>
                          <a:pt x="3620" y="20803"/>
                          <a:pt x="4046" y="19749"/>
                        </a:cubicBezTo>
                        <a:lnTo>
                          <a:pt x="4051" y="19749"/>
                        </a:lnTo>
                        <a:cubicBezTo>
                          <a:pt x="7068" y="12356"/>
                          <a:pt x="12856" y="6858"/>
                          <a:pt x="19764" y="3956"/>
                        </a:cubicBezTo>
                        <a:cubicBezTo>
                          <a:pt x="20830" y="3506"/>
                          <a:pt x="21322" y="2298"/>
                          <a:pt x="20871" y="1248"/>
                        </a:cubicBezTo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12700" cap="flat" cmpd="sng">
                        <a:solidFill>
                          <a:srgbClr val="000000"/>
                        </a:solidFill>
                        <a:prstDash val="solid"/>
                        <a:miter lim="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lIns="19050" tIns="19050" rIns="19050" bIns="19050" anchor="ctr"/>
                  <a:lstStyle/>
                  <a:p>
                    <a:pPr algn="ctr" defTabSz="22860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dirty="0">
                      <a:solidFill>
                        <a:schemeClr val="tx2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latin typeface="Garamond" panose="02020404030301010803" pitchFamily="18" charset="0"/>
                      <a:sym typeface="Gill Sans" charset="0"/>
                    </a:endParaRPr>
                  </a:p>
                </p:txBody>
              </p:sp>
              <p:sp>
                <p:nvSpPr>
                  <p:cNvPr id="45" name="AutoShape 14">
                    <a:extLst>
                      <a:ext uri="{FF2B5EF4-FFF2-40B4-BE49-F238E27FC236}">
                        <a16:creationId xmlns:a16="http://schemas.microsoft.com/office/drawing/2014/main" id="{185514E5-2862-41F8-9CAD-30AB3CF5669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217819" y="4508500"/>
                    <a:ext cx="103981" cy="105569"/>
                  </a:xfrm>
                  <a:custGeom>
                    <a:avLst/>
                    <a:gdLst>
                      <a:gd name="T0" fmla="+- 0 10797 198"/>
                      <a:gd name="T1" fmla="*/ T0 w 21199"/>
                      <a:gd name="T2" fmla="+- 0 10802 198"/>
                      <a:gd name="T3" fmla="*/ 10802 h 21208"/>
                      <a:gd name="T4" fmla="+- 0 10797 198"/>
                      <a:gd name="T5" fmla="*/ T4 w 21199"/>
                      <a:gd name="T6" fmla="+- 0 10802 198"/>
                      <a:gd name="T7" fmla="*/ 10802 h 21208"/>
                      <a:gd name="T8" fmla="+- 0 10797 198"/>
                      <a:gd name="T9" fmla="*/ T8 w 21199"/>
                      <a:gd name="T10" fmla="+- 0 10802 198"/>
                      <a:gd name="T11" fmla="*/ 10802 h 21208"/>
                      <a:gd name="T12" fmla="+- 0 10797 198"/>
                      <a:gd name="T13" fmla="*/ T12 w 21199"/>
                      <a:gd name="T14" fmla="+- 0 10802 198"/>
                      <a:gd name="T15" fmla="*/ 10802 h 21208"/>
                    </a:gdLst>
                    <a:ahLst/>
                    <a:cxnLst>
                      <a:cxn ang="0">
                        <a:pos x="T1" y="T3"/>
                      </a:cxn>
                      <a:cxn ang="0">
                        <a:pos x="T5" y="T7"/>
                      </a:cxn>
                      <a:cxn ang="0">
                        <a:pos x="T9" y="T11"/>
                      </a:cxn>
                      <a:cxn ang="0">
                        <a:pos x="T13" y="T15"/>
                      </a:cxn>
                    </a:cxnLst>
                    <a:rect l="0" t="0" r="r" b="b"/>
                    <a:pathLst>
                      <a:path w="21199" h="21208">
                        <a:moveTo>
                          <a:pt x="21077" y="880"/>
                        </a:moveTo>
                        <a:cubicBezTo>
                          <a:pt x="20753" y="142"/>
                          <a:pt x="19881" y="-198"/>
                          <a:pt x="19129" y="117"/>
                        </a:cubicBezTo>
                        <a:cubicBezTo>
                          <a:pt x="19097" y="131"/>
                          <a:pt x="19071" y="162"/>
                          <a:pt x="19039" y="179"/>
                        </a:cubicBezTo>
                        <a:cubicBezTo>
                          <a:pt x="10706" y="3707"/>
                          <a:pt x="3739" y="10322"/>
                          <a:pt x="106" y="19208"/>
                        </a:cubicBezTo>
                        <a:cubicBezTo>
                          <a:pt x="-198" y="19957"/>
                          <a:pt x="172" y="20803"/>
                          <a:pt x="934" y="21101"/>
                        </a:cubicBezTo>
                        <a:cubicBezTo>
                          <a:pt x="1689" y="21401"/>
                          <a:pt x="2552" y="21041"/>
                          <a:pt x="2859" y="20292"/>
                        </a:cubicBezTo>
                        <a:cubicBezTo>
                          <a:pt x="6206" y="12096"/>
                          <a:pt x="12625" y="6008"/>
                          <a:pt x="20301" y="2787"/>
                        </a:cubicBezTo>
                        <a:cubicBezTo>
                          <a:pt x="21051" y="2469"/>
                          <a:pt x="21402" y="1618"/>
                          <a:pt x="21077" y="880"/>
                        </a:cubicBezTo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12700" cap="flat" cmpd="sng">
                        <a:solidFill>
                          <a:srgbClr val="000000"/>
                        </a:solidFill>
                        <a:prstDash val="solid"/>
                        <a:miter lim="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lIns="19050" tIns="19050" rIns="19050" bIns="19050" anchor="ctr"/>
                  <a:lstStyle/>
                  <a:p>
                    <a:pPr algn="ctr" defTabSz="22860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dirty="0">
                      <a:solidFill>
                        <a:schemeClr val="tx2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latin typeface="Garamond" panose="02020404030301010803" pitchFamily="18" charset="0"/>
                      <a:sym typeface="Gill Sans" charset="0"/>
                    </a:endParaRPr>
                  </a:p>
                </p:txBody>
              </p:sp>
              <p:sp>
                <p:nvSpPr>
                  <p:cNvPr id="46" name="AutoShape 15">
                    <a:extLst>
                      <a:ext uri="{FF2B5EF4-FFF2-40B4-BE49-F238E27FC236}">
                        <a16:creationId xmlns:a16="http://schemas.microsoft.com/office/drawing/2014/main" id="{A0A8E2E8-58FF-46F9-8312-0D1F526E865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247188" y="4537075"/>
                    <a:ext cx="88107" cy="90488"/>
                  </a:xfrm>
                  <a:custGeom>
                    <a:avLst/>
                    <a:gdLst>
                      <a:gd name="T0" fmla="+- 0 10796 232"/>
                      <a:gd name="T1" fmla="*/ T0 w 21129"/>
                      <a:gd name="T2" fmla="+- 0 10804 234"/>
                      <a:gd name="T3" fmla="*/ 10804 h 21141"/>
                      <a:gd name="T4" fmla="+- 0 10796 232"/>
                      <a:gd name="T5" fmla="*/ T4 w 21129"/>
                      <a:gd name="T6" fmla="+- 0 10804 234"/>
                      <a:gd name="T7" fmla="*/ 10804 h 21141"/>
                      <a:gd name="T8" fmla="+- 0 10796 232"/>
                      <a:gd name="T9" fmla="*/ T8 w 21129"/>
                      <a:gd name="T10" fmla="+- 0 10804 234"/>
                      <a:gd name="T11" fmla="*/ 10804 h 21141"/>
                      <a:gd name="T12" fmla="+- 0 10796 232"/>
                      <a:gd name="T13" fmla="*/ T12 w 21129"/>
                      <a:gd name="T14" fmla="+- 0 10804 234"/>
                      <a:gd name="T15" fmla="*/ 10804 h 21141"/>
                    </a:gdLst>
                    <a:ahLst/>
                    <a:cxnLst>
                      <a:cxn ang="0">
                        <a:pos x="T1" y="T3"/>
                      </a:cxn>
                      <a:cxn ang="0">
                        <a:pos x="T5" y="T7"/>
                      </a:cxn>
                      <a:cxn ang="0">
                        <a:pos x="T9" y="T11"/>
                      </a:cxn>
                      <a:cxn ang="0">
                        <a:pos x="T13" y="T15"/>
                      </a:cxn>
                    </a:cxnLst>
                    <a:rect l="0" t="0" r="r" b="b"/>
                    <a:pathLst>
                      <a:path w="21129" h="21141">
                        <a:moveTo>
                          <a:pt x="20075" y="3267"/>
                        </a:moveTo>
                        <a:cubicBezTo>
                          <a:pt x="20953" y="2898"/>
                          <a:pt x="21368" y="1899"/>
                          <a:pt x="20987" y="1030"/>
                        </a:cubicBezTo>
                        <a:cubicBezTo>
                          <a:pt x="20611" y="168"/>
                          <a:pt x="19589" y="-234"/>
                          <a:pt x="18707" y="138"/>
                        </a:cubicBezTo>
                        <a:cubicBezTo>
                          <a:pt x="18670" y="152"/>
                          <a:pt x="18649" y="185"/>
                          <a:pt x="18615" y="198"/>
                        </a:cubicBezTo>
                        <a:cubicBezTo>
                          <a:pt x="10481" y="3647"/>
                          <a:pt x="3673" y="10118"/>
                          <a:pt x="124" y="18802"/>
                        </a:cubicBezTo>
                        <a:cubicBezTo>
                          <a:pt x="-232" y="19678"/>
                          <a:pt x="205" y="20666"/>
                          <a:pt x="1094" y="21019"/>
                        </a:cubicBezTo>
                        <a:cubicBezTo>
                          <a:pt x="1983" y="21366"/>
                          <a:pt x="2991" y="20946"/>
                          <a:pt x="3354" y="20071"/>
                        </a:cubicBezTo>
                        <a:cubicBezTo>
                          <a:pt x="6561" y="12205"/>
                          <a:pt x="12717" y="6360"/>
                          <a:pt x="20075" y="3274"/>
                        </a:cubicBezTo>
                        <a:cubicBezTo>
                          <a:pt x="20075" y="3274"/>
                          <a:pt x="20075" y="3267"/>
                          <a:pt x="20075" y="326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12700" cap="flat" cmpd="sng">
                        <a:solidFill>
                          <a:srgbClr val="000000"/>
                        </a:solidFill>
                        <a:prstDash val="solid"/>
                        <a:miter lim="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lIns="19050" tIns="19050" rIns="19050" bIns="19050" anchor="ctr"/>
                  <a:lstStyle/>
                  <a:p>
                    <a:pPr algn="ctr" defTabSz="22860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dirty="0">
                      <a:solidFill>
                        <a:schemeClr val="tx2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latin typeface="Garamond" panose="02020404030301010803" pitchFamily="18" charset="0"/>
                      <a:sym typeface="Gill Sans" charset="0"/>
                    </a:endParaRPr>
                  </a:p>
                </p:txBody>
              </p:sp>
            </p:grpSp>
            <p:sp>
              <p:nvSpPr>
                <p:cNvPr id="37" name="Rectangle 36">
                  <a:extLst>
                    <a:ext uri="{FF2B5EF4-FFF2-40B4-BE49-F238E27FC236}">
                      <a16:creationId xmlns:a16="http://schemas.microsoft.com/office/drawing/2014/main" id="{34023DBA-52E2-45FC-890B-D21C8C3BF87A}"/>
                    </a:ext>
                  </a:extLst>
                </p:cNvPr>
                <p:cNvSpPr/>
                <p:nvPr/>
              </p:nvSpPr>
              <p:spPr>
                <a:xfrm>
                  <a:off x="10899675" y="3470670"/>
                  <a:ext cx="1511951" cy="649465"/>
                </a:xfrm>
                <a:prstGeom prst="rect">
                  <a:avLst/>
                </a:prstGeom>
                <a:effectLst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dirty="0">
                      <a:solidFill>
                        <a:schemeClr val="tx2"/>
                      </a:solidFill>
                      <a:latin typeface="Garamond" panose="02020404030301010803" pitchFamily="18" charset="0"/>
                      <a:ea typeface="Lato Heavy" panose="020F0502020204030203" pitchFamily="34" charset="0"/>
                      <a:cs typeface="Lato Heavy" panose="020F0502020204030203" pitchFamily="34" charset="0"/>
                    </a:rPr>
                    <a:t>Title</a:t>
                  </a:r>
                </a:p>
              </p:txBody>
            </p:sp>
          </p:grp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AE30D5D1-1A9D-4F58-BB32-3937F9CCB416}"/>
                </a:ext>
              </a:extLst>
            </p:cNvPr>
            <p:cNvGrpSpPr/>
            <p:nvPr/>
          </p:nvGrpSpPr>
          <p:grpSpPr>
            <a:xfrm>
              <a:off x="1215258" y="2348142"/>
              <a:ext cx="1465853" cy="1465851"/>
              <a:chOff x="6603226" y="2389823"/>
              <a:chExt cx="2267281" cy="2267279"/>
            </a:xfrm>
          </p:grpSpPr>
          <p:grpSp>
            <p:nvGrpSpPr>
              <p:cNvPr id="50" name="Group 49">
                <a:extLst>
                  <a:ext uri="{FF2B5EF4-FFF2-40B4-BE49-F238E27FC236}">
                    <a16:creationId xmlns:a16="http://schemas.microsoft.com/office/drawing/2014/main" id="{7BFBB621-9152-4E39-96EB-E30752E671CA}"/>
                  </a:ext>
                </a:extLst>
              </p:cNvPr>
              <p:cNvGrpSpPr/>
              <p:nvPr/>
            </p:nvGrpSpPr>
            <p:grpSpPr>
              <a:xfrm rot="18900000" flipV="1">
                <a:off x="6603226" y="2389823"/>
                <a:ext cx="2267281" cy="2267279"/>
                <a:chOff x="8381400" y="7194550"/>
                <a:chExt cx="1327750" cy="1327748"/>
              </a:xfrm>
            </p:grpSpPr>
            <p:sp>
              <p:nvSpPr>
                <p:cNvPr id="56" name="Oval 55">
                  <a:extLst>
                    <a:ext uri="{FF2B5EF4-FFF2-40B4-BE49-F238E27FC236}">
                      <a16:creationId xmlns:a16="http://schemas.microsoft.com/office/drawing/2014/main" id="{B8493493-C1D5-4DD1-BA69-4F972E8AC01C}"/>
                    </a:ext>
                  </a:extLst>
                </p:cNvPr>
                <p:cNvSpPr/>
                <p:nvPr/>
              </p:nvSpPr>
              <p:spPr>
                <a:xfrm>
                  <a:off x="8381400" y="7194550"/>
                  <a:ext cx="1327750" cy="1327748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d-ID">
                    <a:solidFill>
                      <a:schemeClr val="tx2"/>
                    </a:solidFill>
                    <a:latin typeface="Garamond" panose="02020404030301010803" pitchFamily="18" charset="0"/>
                  </a:endParaRPr>
                </a:p>
              </p:txBody>
            </p:sp>
            <p:sp>
              <p:nvSpPr>
                <p:cNvPr id="57" name="Oval 56">
                  <a:extLst>
                    <a:ext uri="{FF2B5EF4-FFF2-40B4-BE49-F238E27FC236}">
                      <a16:creationId xmlns:a16="http://schemas.microsoft.com/office/drawing/2014/main" id="{0FDE32E6-E75E-41CA-8A98-0EDE4775A965}"/>
                    </a:ext>
                  </a:extLst>
                </p:cNvPr>
                <p:cNvSpPr/>
                <p:nvPr/>
              </p:nvSpPr>
              <p:spPr>
                <a:xfrm>
                  <a:off x="8534163" y="7347314"/>
                  <a:ext cx="1022226" cy="10222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444500" sx="90000" sy="90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d-ID" dirty="0">
                    <a:solidFill>
                      <a:schemeClr val="tx2"/>
                    </a:solidFill>
                    <a:latin typeface="Garamond" panose="02020404030301010803" pitchFamily="18" charset="0"/>
                  </a:endParaRPr>
                </a:p>
              </p:txBody>
            </p:sp>
          </p:grpSp>
          <p:grpSp>
            <p:nvGrpSpPr>
              <p:cNvPr id="51" name="Group 50">
                <a:extLst>
                  <a:ext uri="{FF2B5EF4-FFF2-40B4-BE49-F238E27FC236}">
                    <a16:creationId xmlns:a16="http://schemas.microsoft.com/office/drawing/2014/main" id="{4EB52BD2-B8F2-421E-9EFA-4C33D328C4B8}"/>
                  </a:ext>
                </a:extLst>
              </p:cNvPr>
              <p:cNvGrpSpPr/>
              <p:nvPr/>
            </p:nvGrpSpPr>
            <p:grpSpPr>
              <a:xfrm>
                <a:off x="6720388" y="3015584"/>
                <a:ext cx="2008376" cy="1191130"/>
                <a:chOff x="6720388" y="2990910"/>
                <a:chExt cx="2008376" cy="1191130"/>
              </a:xfrm>
            </p:grpSpPr>
            <p:grpSp>
              <p:nvGrpSpPr>
                <p:cNvPr id="52" name="Group 51">
                  <a:extLst>
                    <a:ext uri="{FF2B5EF4-FFF2-40B4-BE49-F238E27FC236}">
                      <a16:creationId xmlns:a16="http://schemas.microsoft.com/office/drawing/2014/main" id="{7C2F6C61-A1B6-4471-8353-27143B7D0662}"/>
                    </a:ext>
                  </a:extLst>
                </p:cNvPr>
                <p:cNvGrpSpPr/>
                <p:nvPr/>
              </p:nvGrpSpPr>
              <p:grpSpPr>
                <a:xfrm>
                  <a:off x="7566286" y="2990910"/>
                  <a:ext cx="341161" cy="496081"/>
                  <a:chOff x="10146507" y="3505994"/>
                  <a:chExt cx="319881" cy="465138"/>
                </a:xfrm>
                <a:solidFill>
                  <a:schemeClr val="tx1">
                    <a:lumMod val="75000"/>
                    <a:lumOff val="25000"/>
                  </a:schemeClr>
                </a:solidFill>
              </p:grpSpPr>
              <p:sp>
                <p:nvSpPr>
                  <p:cNvPr id="54" name="AutoShape 30">
                    <a:extLst>
                      <a:ext uri="{FF2B5EF4-FFF2-40B4-BE49-F238E27FC236}">
                        <a16:creationId xmlns:a16="http://schemas.microsoft.com/office/drawing/2014/main" id="{07C28D55-4915-43D7-9DB6-90BBC08D169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0146507" y="3505994"/>
                    <a:ext cx="319881" cy="465138"/>
                  </a:xfrm>
                  <a:custGeom>
                    <a:avLst/>
                    <a:gdLst>
                      <a:gd name="T0" fmla="*/ 10383 w 20767"/>
                      <a:gd name="T1" fmla="*/ 10800 h 21600"/>
                      <a:gd name="T2" fmla="*/ 10383 w 20767"/>
                      <a:gd name="T3" fmla="*/ 10800 h 21600"/>
                      <a:gd name="T4" fmla="*/ 10383 w 20767"/>
                      <a:gd name="T5" fmla="*/ 10800 h 21600"/>
                      <a:gd name="T6" fmla="*/ 10383 w 20767"/>
                      <a:gd name="T7" fmla="*/ 108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0767" h="21600">
                        <a:moveTo>
                          <a:pt x="18566" y="16551"/>
                        </a:moveTo>
                        <a:cubicBezTo>
                          <a:pt x="17960" y="18284"/>
                          <a:pt x="17274" y="20249"/>
                          <a:pt x="9436" y="20249"/>
                        </a:cubicBezTo>
                        <a:cubicBezTo>
                          <a:pt x="4711" y="20249"/>
                          <a:pt x="1888" y="17809"/>
                          <a:pt x="1888" y="15451"/>
                        </a:cubicBezTo>
                        <a:cubicBezTo>
                          <a:pt x="1888" y="13645"/>
                          <a:pt x="2349" y="12161"/>
                          <a:pt x="2835" y="10591"/>
                        </a:cubicBezTo>
                        <a:cubicBezTo>
                          <a:pt x="3454" y="8600"/>
                          <a:pt x="4088" y="6563"/>
                          <a:pt x="3813" y="3868"/>
                        </a:cubicBezTo>
                        <a:cubicBezTo>
                          <a:pt x="6723" y="6750"/>
                          <a:pt x="7759" y="10567"/>
                          <a:pt x="7759" y="10567"/>
                        </a:cubicBezTo>
                        <a:cubicBezTo>
                          <a:pt x="7759" y="10567"/>
                          <a:pt x="10468" y="7846"/>
                          <a:pt x="11196" y="6582"/>
                        </a:cubicBezTo>
                        <a:cubicBezTo>
                          <a:pt x="11755" y="7395"/>
                          <a:pt x="12267" y="10124"/>
                          <a:pt x="12267" y="12825"/>
                        </a:cubicBezTo>
                        <a:cubicBezTo>
                          <a:pt x="12267" y="12825"/>
                          <a:pt x="14773" y="11347"/>
                          <a:pt x="16653" y="9127"/>
                        </a:cubicBezTo>
                        <a:cubicBezTo>
                          <a:pt x="18632" y="11666"/>
                          <a:pt x="19346" y="14320"/>
                          <a:pt x="18566" y="16551"/>
                        </a:cubicBezTo>
                        <a:moveTo>
                          <a:pt x="16041" y="6075"/>
                        </a:moveTo>
                        <a:cubicBezTo>
                          <a:pt x="15982" y="7879"/>
                          <a:pt x="14088" y="9404"/>
                          <a:pt x="14088" y="9404"/>
                        </a:cubicBezTo>
                        <a:cubicBezTo>
                          <a:pt x="14088" y="6046"/>
                          <a:pt x="10380" y="3375"/>
                          <a:pt x="10380" y="3375"/>
                        </a:cubicBezTo>
                        <a:cubicBezTo>
                          <a:pt x="10380" y="3375"/>
                          <a:pt x="10330" y="5373"/>
                          <a:pt x="8452" y="7389"/>
                        </a:cubicBezTo>
                        <a:cubicBezTo>
                          <a:pt x="6574" y="2686"/>
                          <a:pt x="938" y="0"/>
                          <a:pt x="938" y="0"/>
                        </a:cubicBezTo>
                        <a:cubicBezTo>
                          <a:pt x="3756" y="7389"/>
                          <a:pt x="0" y="10076"/>
                          <a:pt x="0" y="15451"/>
                        </a:cubicBezTo>
                        <a:cubicBezTo>
                          <a:pt x="0" y="18604"/>
                          <a:pt x="3730" y="21599"/>
                          <a:pt x="9436" y="21599"/>
                        </a:cubicBezTo>
                        <a:cubicBezTo>
                          <a:pt x="17888" y="21599"/>
                          <a:pt x="19523" y="19379"/>
                          <a:pt x="20396" y="16878"/>
                        </a:cubicBezTo>
                        <a:cubicBezTo>
                          <a:pt x="21599" y="13436"/>
                          <a:pt x="19797" y="9432"/>
                          <a:pt x="16041" y="6075"/>
                        </a:cubicBezTo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12700" cap="flat" cmpd="sng">
                        <a:solidFill>
                          <a:srgbClr val="000000"/>
                        </a:solidFill>
                        <a:prstDash val="solid"/>
                        <a:miter lim="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lIns="19050" tIns="19050" rIns="19050" bIns="19050" anchor="ctr"/>
                  <a:lstStyle/>
                  <a:p>
                    <a:pPr algn="ctr" defTabSz="22860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dirty="0">
                      <a:solidFill>
                        <a:schemeClr val="tx2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latin typeface="Garamond" panose="02020404030301010803" pitchFamily="18" charset="0"/>
                      <a:sym typeface="Gill Sans" charset="0"/>
                    </a:endParaRPr>
                  </a:p>
                </p:txBody>
              </p:sp>
              <p:sp>
                <p:nvSpPr>
                  <p:cNvPr id="55" name="AutoShape 31">
                    <a:extLst>
                      <a:ext uri="{FF2B5EF4-FFF2-40B4-BE49-F238E27FC236}">
                        <a16:creationId xmlns:a16="http://schemas.microsoft.com/office/drawing/2014/main" id="{39D2BA87-0FA5-4475-9B60-B2B44D60D23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0205244" y="3709194"/>
                    <a:ext cx="205581" cy="166688"/>
                  </a:xfrm>
                  <a:custGeom>
                    <a:avLst/>
                    <a:gdLst>
                      <a:gd name="T0" fmla="*/ 10641 w 21282"/>
                      <a:gd name="T1" fmla="*/ 10800 h 21600"/>
                      <a:gd name="T2" fmla="*/ 10641 w 21282"/>
                      <a:gd name="T3" fmla="*/ 10800 h 21600"/>
                      <a:gd name="T4" fmla="*/ 10641 w 21282"/>
                      <a:gd name="T5" fmla="*/ 10800 h 21600"/>
                      <a:gd name="T6" fmla="*/ 10641 w 21282"/>
                      <a:gd name="T7" fmla="*/ 108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1282" h="21600">
                        <a:moveTo>
                          <a:pt x="20698" y="5891"/>
                        </a:moveTo>
                        <a:lnTo>
                          <a:pt x="19424" y="7749"/>
                        </a:lnTo>
                        <a:cubicBezTo>
                          <a:pt x="17846" y="10064"/>
                          <a:pt x="16352" y="12259"/>
                          <a:pt x="12365" y="14784"/>
                        </a:cubicBezTo>
                        <a:cubicBezTo>
                          <a:pt x="11794" y="12631"/>
                          <a:pt x="11275" y="10259"/>
                          <a:pt x="11275" y="6631"/>
                        </a:cubicBezTo>
                        <a:lnTo>
                          <a:pt x="11275" y="3408"/>
                        </a:lnTo>
                        <a:lnTo>
                          <a:pt x="9000" y="7893"/>
                        </a:lnTo>
                        <a:cubicBezTo>
                          <a:pt x="8233" y="9421"/>
                          <a:pt x="7598" y="10690"/>
                          <a:pt x="6649" y="12373"/>
                        </a:cubicBezTo>
                        <a:cubicBezTo>
                          <a:pt x="5211" y="8296"/>
                          <a:pt x="4195" y="5281"/>
                          <a:pt x="3422" y="2545"/>
                        </a:cubicBezTo>
                        <a:lnTo>
                          <a:pt x="2705" y="0"/>
                        </a:lnTo>
                        <a:lnTo>
                          <a:pt x="1926" y="2847"/>
                        </a:lnTo>
                        <a:cubicBezTo>
                          <a:pt x="936" y="6469"/>
                          <a:pt x="0" y="9891"/>
                          <a:pt x="0" y="18771"/>
                        </a:cubicBezTo>
                        <a:cubicBezTo>
                          <a:pt x="0" y="19292"/>
                          <a:pt x="333" y="19714"/>
                          <a:pt x="749" y="19714"/>
                        </a:cubicBezTo>
                        <a:cubicBezTo>
                          <a:pt x="1162" y="19714"/>
                          <a:pt x="1499" y="19292"/>
                          <a:pt x="1499" y="18771"/>
                        </a:cubicBezTo>
                        <a:cubicBezTo>
                          <a:pt x="1499" y="11964"/>
                          <a:pt x="2037" y="8594"/>
                          <a:pt x="2758" y="5681"/>
                        </a:cubicBezTo>
                        <a:cubicBezTo>
                          <a:pt x="3537" y="8174"/>
                          <a:pt x="4520" y="11009"/>
                          <a:pt x="5812" y="14638"/>
                        </a:cubicBezTo>
                        <a:lnTo>
                          <a:pt x="6339" y="16117"/>
                        </a:lnTo>
                        <a:lnTo>
                          <a:pt x="7100" y="14811"/>
                        </a:lnTo>
                        <a:cubicBezTo>
                          <a:pt x="8344" y="12681"/>
                          <a:pt x="9085" y="11248"/>
                          <a:pt x="9896" y="9638"/>
                        </a:cubicBezTo>
                        <a:cubicBezTo>
                          <a:pt x="10133" y="12428"/>
                          <a:pt x="10681" y="14428"/>
                          <a:pt x="11223" y="16408"/>
                        </a:cubicBezTo>
                        <a:lnTo>
                          <a:pt x="11495" y="17404"/>
                        </a:lnTo>
                        <a:lnTo>
                          <a:pt x="12253" y="16953"/>
                        </a:lnTo>
                        <a:cubicBezTo>
                          <a:pt x="16306" y="14531"/>
                          <a:pt x="18203" y="12327"/>
                          <a:pt x="19708" y="10211"/>
                        </a:cubicBezTo>
                        <a:cubicBezTo>
                          <a:pt x="19942" y="13727"/>
                          <a:pt x="19573" y="17574"/>
                          <a:pt x="18698" y="20305"/>
                        </a:cubicBezTo>
                        <a:cubicBezTo>
                          <a:pt x="18543" y="20787"/>
                          <a:pt x="18730" y="21336"/>
                          <a:pt x="19114" y="21531"/>
                        </a:cubicBezTo>
                        <a:cubicBezTo>
                          <a:pt x="19204" y="21577"/>
                          <a:pt x="19301" y="21599"/>
                          <a:pt x="19395" y="21599"/>
                        </a:cubicBezTo>
                        <a:cubicBezTo>
                          <a:pt x="19690" y="21599"/>
                          <a:pt x="19972" y="21377"/>
                          <a:pt x="20089" y="21008"/>
                        </a:cubicBezTo>
                        <a:cubicBezTo>
                          <a:pt x="21251" y="17380"/>
                          <a:pt x="21600" y="12213"/>
                          <a:pt x="20976" y="7841"/>
                        </a:cubicBezTo>
                        <a:cubicBezTo>
                          <a:pt x="20976" y="7841"/>
                          <a:pt x="20698" y="5891"/>
                          <a:pt x="20698" y="589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12700" cap="flat" cmpd="sng">
                        <a:solidFill>
                          <a:srgbClr val="000000"/>
                        </a:solidFill>
                        <a:prstDash val="solid"/>
                        <a:miter lim="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lIns="19050" tIns="19050" rIns="19050" bIns="19050" anchor="ctr"/>
                  <a:lstStyle/>
                  <a:p>
                    <a:pPr algn="ctr" defTabSz="22860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dirty="0">
                      <a:solidFill>
                        <a:schemeClr val="tx2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latin typeface="Garamond" panose="02020404030301010803" pitchFamily="18" charset="0"/>
                      <a:sym typeface="Gill Sans" charset="0"/>
                    </a:endParaRPr>
                  </a:p>
                </p:txBody>
              </p:sp>
            </p:grpSp>
            <p:sp>
              <p:nvSpPr>
                <p:cNvPr id="53" name="Rectangle 52">
                  <a:extLst>
                    <a:ext uri="{FF2B5EF4-FFF2-40B4-BE49-F238E27FC236}">
                      <a16:creationId xmlns:a16="http://schemas.microsoft.com/office/drawing/2014/main" id="{F5680F0A-6C7C-4CE3-BE10-F0851DD24F13}"/>
                    </a:ext>
                  </a:extLst>
                </p:cNvPr>
                <p:cNvSpPr/>
                <p:nvPr/>
              </p:nvSpPr>
              <p:spPr>
                <a:xfrm>
                  <a:off x="6720388" y="3532576"/>
                  <a:ext cx="2008376" cy="649464"/>
                </a:xfrm>
                <a:prstGeom prst="rect">
                  <a:avLst/>
                </a:prstGeom>
                <a:effectLst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dirty="0">
                      <a:solidFill>
                        <a:schemeClr val="tx2"/>
                      </a:solidFill>
                      <a:latin typeface="Garamond" panose="02020404030301010803" pitchFamily="18" charset="0"/>
                      <a:ea typeface="Lato Heavy" panose="020F0502020204030203" pitchFamily="34" charset="0"/>
                      <a:cs typeface="Lato Heavy" panose="020F0502020204030203" pitchFamily="34" charset="0"/>
                    </a:rPr>
                    <a:t>Title</a:t>
                  </a:r>
                </a:p>
              </p:txBody>
            </p:sp>
          </p:grpSp>
        </p:grpSp>
      </p:grpSp>
      <p:sp>
        <p:nvSpPr>
          <p:cNvPr id="58" name="Oval 57">
            <a:extLst>
              <a:ext uri="{FF2B5EF4-FFF2-40B4-BE49-F238E27FC236}">
                <a16:creationId xmlns:a16="http://schemas.microsoft.com/office/drawing/2014/main" id="{A1B171F3-A46D-4036-AB8C-1A5F03A23E8F}"/>
              </a:ext>
            </a:extLst>
          </p:cNvPr>
          <p:cNvSpPr/>
          <p:nvPr/>
        </p:nvSpPr>
        <p:spPr>
          <a:xfrm>
            <a:off x="6332357" y="1296013"/>
            <a:ext cx="429563" cy="42956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2"/>
                </a:solidFill>
                <a:latin typeface="Garamond" panose="02020404030301010803" pitchFamily="18" charset="0"/>
                <a:cs typeface="Segoe UI" panose="020B0502040204020203" pitchFamily="34" charset="0"/>
              </a:rPr>
              <a:t>1</a:t>
            </a:r>
            <a:endParaRPr lang="id-ID" dirty="0">
              <a:solidFill>
                <a:schemeClr val="bg2"/>
              </a:solidFill>
              <a:latin typeface="Garamond" panose="02020404030301010803" pitchFamily="18" charset="0"/>
              <a:cs typeface="Segoe UI" panose="020B0502040204020203" pitchFamily="34" charset="0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27CD82DE-4911-48CF-B271-D22B00C98AB9}"/>
              </a:ext>
            </a:extLst>
          </p:cNvPr>
          <p:cNvSpPr/>
          <p:nvPr/>
        </p:nvSpPr>
        <p:spPr>
          <a:xfrm>
            <a:off x="6954807" y="1237086"/>
            <a:ext cx="1657255" cy="461665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Garamond" panose="02020404030301010803" pitchFamily="18" charset="0"/>
                <a:ea typeface="Lato Heavy" panose="020F0502020204030203" pitchFamily="34" charset="0"/>
                <a:cs typeface="Lato Heavy" panose="020F0502020204030203" pitchFamily="34" charset="0"/>
              </a:rPr>
              <a:t>Option One </a:t>
            </a: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F2EEBEBF-2303-49DF-B7AE-E883A9639305}"/>
              </a:ext>
            </a:extLst>
          </p:cNvPr>
          <p:cNvSpPr/>
          <p:nvPr/>
        </p:nvSpPr>
        <p:spPr>
          <a:xfrm>
            <a:off x="6332357" y="2400735"/>
            <a:ext cx="429563" cy="42956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2"/>
                </a:solidFill>
                <a:latin typeface="Garamond" panose="02020404030301010803" pitchFamily="18" charset="0"/>
                <a:cs typeface="Segoe UI" panose="020B0502040204020203" pitchFamily="34" charset="0"/>
              </a:rPr>
              <a:t>2</a:t>
            </a:r>
            <a:endParaRPr lang="id-ID" dirty="0">
              <a:solidFill>
                <a:schemeClr val="bg2"/>
              </a:solidFill>
              <a:latin typeface="Garamond" panose="02020404030301010803" pitchFamily="18" charset="0"/>
              <a:cs typeface="Segoe UI" panose="020B0502040204020203" pitchFamily="34" charset="0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BB5E4962-E856-4A62-A06C-1400EEBB42E4}"/>
              </a:ext>
            </a:extLst>
          </p:cNvPr>
          <p:cNvSpPr/>
          <p:nvPr/>
        </p:nvSpPr>
        <p:spPr>
          <a:xfrm>
            <a:off x="6954807" y="2463830"/>
            <a:ext cx="1657255" cy="461665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Garamond" panose="02020404030301010803" pitchFamily="18" charset="0"/>
                <a:ea typeface="Lato Heavy" panose="020F0502020204030203" pitchFamily="34" charset="0"/>
                <a:cs typeface="Lato Heavy" panose="020F0502020204030203" pitchFamily="34" charset="0"/>
              </a:rPr>
              <a:t>Option Two</a:t>
            </a:r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0359243D-BF0A-47E4-8A96-ECF79438C107}"/>
              </a:ext>
            </a:extLst>
          </p:cNvPr>
          <p:cNvSpPr/>
          <p:nvPr/>
        </p:nvSpPr>
        <p:spPr>
          <a:xfrm>
            <a:off x="6332357" y="3546126"/>
            <a:ext cx="429563" cy="429560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2"/>
                </a:solidFill>
                <a:latin typeface="Garamond" panose="02020404030301010803" pitchFamily="18" charset="0"/>
                <a:cs typeface="Segoe UI" panose="020B0502040204020203" pitchFamily="34" charset="0"/>
              </a:rPr>
              <a:t>3</a:t>
            </a:r>
            <a:endParaRPr lang="id-ID" dirty="0">
              <a:solidFill>
                <a:schemeClr val="bg2"/>
              </a:solidFill>
              <a:latin typeface="Garamond" panose="02020404030301010803" pitchFamily="18" charset="0"/>
              <a:cs typeface="Segoe UI" panose="020B0502040204020203" pitchFamily="34" charset="0"/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2BDE0188-4D5B-4560-B024-E53D1003EA90}"/>
              </a:ext>
            </a:extLst>
          </p:cNvPr>
          <p:cNvSpPr/>
          <p:nvPr/>
        </p:nvSpPr>
        <p:spPr>
          <a:xfrm>
            <a:off x="6954807" y="3609221"/>
            <a:ext cx="2572261" cy="461665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Garamond" panose="02020404030301010803" pitchFamily="18" charset="0"/>
                <a:ea typeface="Lato Heavy" panose="020F0502020204030203" pitchFamily="34" charset="0"/>
                <a:cs typeface="Lato Heavy" panose="020F0502020204030203" pitchFamily="34" charset="0"/>
              </a:rPr>
              <a:t>Option Three</a:t>
            </a: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0BC6F342-BE0D-48AE-80FD-E2E96AA9A99C}"/>
              </a:ext>
            </a:extLst>
          </p:cNvPr>
          <p:cNvSpPr/>
          <p:nvPr/>
        </p:nvSpPr>
        <p:spPr>
          <a:xfrm>
            <a:off x="6332357" y="4691517"/>
            <a:ext cx="429563" cy="42956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2"/>
                </a:solidFill>
                <a:latin typeface="Garamond" panose="02020404030301010803" pitchFamily="18" charset="0"/>
                <a:cs typeface="Segoe UI" panose="020B0502040204020203" pitchFamily="34" charset="0"/>
              </a:rPr>
              <a:t>4</a:t>
            </a:r>
            <a:endParaRPr lang="id-ID" dirty="0">
              <a:solidFill>
                <a:schemeClr val="bg2"/>
              </a:solidFill>
              <a:latin typeface="Garamond" panose="02020404030301010803" pitchFamily="18" charset="0"/>
              <a:cs typeface="Segoe UI" panose="020B0502040204020203" pitchFamily="34" charset="0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2336E51E-D093-435A-8794-5B72B4CCF361}"/>
              </a:ext>
            </a:extLst>
          </p:cNvPr>
          <p:cNvSpPr/>
          <p:nvPr/>
        </p:nvSpPr>
        <p:spPr>
          <a:xfrm>
            <a:off x="6954807" y="4754612"/>
            <a:ext cx="2283503" cy="461665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Garamond" panose="02020404030301010803" pitchFamily="18" charset="0"/>
                <a:ea typeface="Lato Heavy" panose="020F0502020204030203" pitchFamily="34" charset="0"/>
                <a:cs typeface="Lato Heavy" panose="020F0502020204030203" pitchFamily="34" charset="0"/>
              </a:rPr>
              <a:t>Option Four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A51DD77E-1F74-4FA4-8223-2F057CD77380}"/>
              </a:ext>
            </a:extLst>
          </p:cNvPr>
          <p:cNvSpPr/>
          <p:nvPr/>
        </p:nvSpPr>
        <p:spPr>
          <a:xfrm>
            <a:off x="7035161" y="1636732"/>
            <a:ext cx="42461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D4509630-D4CC-41C8-ACDD-1AA673ED1133}"/>
              </a:ext>
            </a:extLst>
          </p:cNvPr>
          <p:cNvSpPr/>
          <p:nvPr/>
        </p:nvSpPr>
        <p:spPr>
          <a:xfrm>
            <a:off x="7035161" y="2907549"/>
            <a:ext cx="42461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EDC65624-251B-48FC-9187-97B1EFCB055E}"/>
              </a:ext>
            </a:extLst>
          </p:cNvPr>
          <p:cNvSpPr/>
          <p:nvPr/>
        </p:nvSpPr>
        <p:spPr>
          <a:xfrm>
            <a:off x="7035161" y="4025317"/>
            <a:ext cx="42461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0121F91A-06DD-4B42-91E3-64C8DE9125C3}"/>
              </a:ext>
            </a:extLst>
          </p:cNvPr>
          <p:cNvSpPr/>
          <p:nvPr/>
        </p:nvSpPr>
        <p:spPr>
          <a:xfrm>
            <a:off x="6954807" y="5188244"/>
            <a:ext cx="42461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F3C0BAF6-7149-4276-87F5-A91ABCD67794}"/>
              </a:ext>
            </a:extLst>
          </p:cNvPr>
          <p:cNvSpPr txBox="1"/>
          <p:nvPr/>
        </p:nvSpPr>
        <p:spPr>
          <a:xfrm>
            <a:off x="916210" y="646409"/>
            <a:ext cx="468345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spc="6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OUR SERVICE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145E9B2-DA23-4EFF-91F0-319570340DC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46699183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C35E7DEB-57B3-40C6-BD34-0EB2A98730EC}"/>
              </a:ext>
            </a:extLst>
          </p:cNvPr>
          <p:cNvGrpSpPr/>
          <p:nvPr/>
        </p:nvGrpSpPr>
        <p:grpSpPr>
          <a:xfrm>
            <a:off x="4839226" y="1389814"/>
            <a:ext cx="6482932" cy="4440974"/>
            <a:chOff x="1586184" y="2251772"/>
            <a:chExt cx="5394907" cy="3436043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84F31D0F-E0E7-48C4-89F7-2E28EA6D0481}"/>
                </a:ext>
              </a:extLst>
            </p:cNvPr>
            <p:cNvGrpSpPr/>
            <p:nvPr/>
          </p:nvGrpSpPr>
          <p:grpSpPr>
            <a:xfrm>
              <a:off x="1732811" y="2310304"/>
              <a:ext cx="5184782" cy="2337011"/>
              <a:chOff x="1732811" y="2310304"/>
              <a:chExt cx="5184782" cy="2337011"/>
            </a:xfrm>
          </p:grpSpPr>
          <p:sp>
            <p:nvSpPr>
              <p:cNvPr id="31" name="Shape 806">
                <a:extLst>
                  <a:ext uri="{FF2B5EF4-FFF2-40B4-BE49-F238E27FC236}">
                    <a16:creationId xmlns:a16="http://schemas.microsoft.com/office/drawing/2014/main" id="{16C72C8A-F369-4DE9-9B0A-6AA79EC42B6D}"/>
                  </a:ext>
                </a:extLst>
              </p:cNvPr>
              <p:cNvSpPr/>
              <p:nvPr/>
            </p:nvSpPr>
            <p:spPr>
              <a:xfrm flipH="1">
                <a:off x="1732811" y="4647314"/>
                <a:ext cx="5184782" cy="1"/>
              </a:xfrm>
              <a:prstGeom prst="line">
                <a:avLst/>
              </a:prstGeom>
              <a:noFill/>
              <a:ln w="3175" cap="flat">
                <a:solidFill>
                  <a:schemeClr val="bg1">
                    <a:lumMod val="75000"/>
                    <a:alpha val="50000"/>
                  </a:schemeClr>
                </a:solidFill>
                <a:prstDash val="dash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228600">
                  <a:defRPr sz="1200">
                    <a:solidFill>
                      <a:srgbClr val="000000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2400">
                  <a:solidFill>
                    <a:schemeClr val="tx2"/>
                  </a:solidFill>
                  <a:latin typeface="Garamond" panose="02020404030301010803" pitchFamily="18" charset="0"/>
                  <a:ea typeface="Lato Light" panose="020F0502020204030203" pitchFamily="34" charset="0"/>
                  <a:cs typeface="Lato Light" panose="020F0502020204030203" pitchFamily="34" charset="0"/>
                </a:endParaRPr>
              </a:p>
            </p:txBody>
          </p:sp>
          <p:sp>
            <p:nvSpPr>
              <p:cNvPr id="32" name="Shape 807">
                <a:extLst>
                  <a:ext uri="{FF2B5EF4-FFF2-40B4-BE49-F238E27FC236}">
                    <a16:creationId xmlns:a16="http://schemas.microsoft.com/office/drawing/2014/main" id="{BC4AF3E1-49B7-40C6-B6C3-6109F440C682}"/>
                  </a:ext>
                </a:extLst>
              </p:cNvPr>
              <p:cNvSpPr/>
              <p:nvPr/>
            </p:nvSpPr>
            <p:spPr>
              <a:xfrm flipH="1">
                <a:off x="1732811" y="4257812"/>
                <a:ext cx="5184782" cy="1"/>
              </a:xfrm>
              <a:prstGeom prst="line">
                <a:avLst/>
              </a:prstGeom>
              <a:noFill/>
              <a:ln w="3175" cap="flat">
                <a:solidFill>
                  <a:schemeClr val="bg1">
                    <a:lumMod val="75000"/>
                    <a:alpha val="50000"/>
                  </a:schemeClr>
                </a:solidFill>
                <a:prstDash val="dash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228600">
                  <a:defRPr sz="1200">
                    <a:solidFill>
                      <a:srgbClr val="000000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2400">
                  <a:solidFill>
                    <a:schemeClr val="tx2"/>
                  </a:solidFill>
                  <a:latin typeface="Garamond" panose="02020404030301010803" pitchFamily="18" charset="0"/>
                  <a:ea typeface="Lato Light" panose="020F0502020204030203" pitchFamily="34" charset="0"/>
                  <a:cs typeface="Lato Light" panose="020F0502020204030203" pitchFamily="34" charset="0"/>
                </a:endParaRPr>
              </a:p>
            </p:txBody>
          </p:sp>
          <p:sp>
            <p:nvSpPr>
              <p:cNvPr id="33" name="Shape 808">
                <a:extLst>
                  <a:ext uri="{FF2B5EF4-FFF2-40B4-BE49-F238E27FC236}">
                    <a16:creationId xmlns:a16="http://schemas.microsoft.com/office/drawing/2014/main" id="{F9A3FF37-C48E-49D4-90D9-BB34892F3958}"/>
                  </a:ext>
                </a:extLst>
              </p:cNvPr>
              <p:cNvSpPr/>
              <p:nvPr/>
            </p:nvSpPr>
            <p:spPr>
              <a:xfrm flipH="1">
                <a:off x="1732811" y="3868310"/>
                <a:ext cx="5184782" cy="1"/>
              </a:xfrm>
              <a:prstGeom prst="line">
                <a:avLst/>
              </a:prstGeom>
              <a:noFill/>
              <a:ln w="3175" cap="flat">
                <a:solidFill>
                  <a:schemeClr val="bg1">
                    <a:lumMod val="75000"/>
                    <a:alpha val="50000"/>
                  </a:schemeClr>
                </a:solidFill>
                <a:prstDash val="dash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228600">
                  <a:defRPr sz="1200">
                    <a:solidFill>
                      <a:srgbClr val="000000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2400">
                  <a:solidFill>
                    <a:schemeClr val="tx2"/>
                  </a:solidFill>
                  <a:latin typeface="Garamond" panose="02020404030301010803" pitchFamily="18" charset="0"/>
                  <a:ea typeface="Lato Light" panose="020F0502020204030203" pitchFamily="34" charset="0"/>
                  <a:cs typeface="Lato Light" panose="020F0502020204030203" pitchFamily="34" charset="0"/>
                </a:endParaRPr>
              </a:p>
            </p:txBody>
          </p:sp>
          <p:sp>
            <p:nvSpPr>
              <p:cNvPr id="34" name="Shape 809">
                <a:extLst>
                  <a:ext uri="{FF2B5EF4-FFF2-40B4-BE49-F238E27FC236}">
                    <a16:creationId xmlns:a16="http://schemas.microsoft.com/office/drawing/2014/main" id="{D1FA0454-D25B-42A2-A5E2-C6555761BCF2}"/>
                  </a:ext>
                </a:extLst>
              </p:cNvPr>
              <p:cNvSpPr/>
              <p:nvPr/>
            </p:nvSpPr>
            <p:spPr>
              <a:xfrm flipH="1">
                <a:off x="1732811" y="3478809"/>
                <a:ext cx="5184782" cy="1"/>
              </a:xfrm>
              <a:prstGeom prst="line">
                <a:avLst/>
              </a:prstGeom>
              <a:noFill/>
              <a:ln w="3175" cap="flat">
                <a:solidFill>
                  <a:schemeClr val="bg1">
                    <a:lumMod val="75000"/>
                    <a:alpha val="50000"/>
                  </a:schemeClr>
                </a:solidFill>
                <a:prstDash val="dash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228600">
                  <a:defRPr sz="1200">
                    <a:solidFill>
                      <a:srgbClr val="000000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2400">
                  <a:solidFill>
                    <a:schemeClr val="tx2"/>
                  </a:solidFill>
                  <a:latin typeface="Garamond" panose="02020404030301010803" pitchFamily="18" charset="0"/>
                  <a:ea typeface="Lato Light" panose="020F0502020204030203" pitchFamily="34" charset="0"/>
                  <a:cs typeface="Lato Light" panose="020F0502020204030203" pitchFamily="34" charset="0"/>
                </a:endParaRPr>
              </a:p>
            </p:txBody>
          </p:sp>
          <p:sp>
            <p:nvSpPr>
              <p:cNvPr id="35" name="Shape 810">
                <a:extLst>
                  <a:ext uri="{FF2B5EF4-FFF2-40B4-BE49-F238E27FC236}">
                    <a16:creationId xmlns:a16="http://schemas.microsoft.com/office/drawing/2014/main" id="{7710419F-EFDB-4922-A5DE-E0E4793C5B90}"/>
                  </a:ext>
                </a:extLst>
              </p:cNvPr>
              <p:cNvSpPr/>
              <p:nvPr/>
            </p:nvSpPr>
            <p:spPr>
              <a:xfrm flipH="1">
                <a:off x="1732811" y="3089307"/>
                <a:ext cx="5184782" cy="1"/>
              </a:xfrm>
              <a:prstGeom prst="line">
                <a:avLst/>
              </a:prstGeom>
              <a:noFill/>
              <a:ln w="3175" cap="flat">
                <a:solidFill>
                  <a:schemeClr val="bg1">
                    <a:lumMod val="75000"/>
                    <a:alpha val="50000"/>
                  </a:schemeClr>
                </a:solidFill>
                <a:prstDash val="dash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228600">
                  <a:defRPr sz="1200">
                    <a:solidFill>
                      <a:srgbClr val="000000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2400">
                  <a:solidFill>
                    <a:schemeClr val="tx2"/>
                  </a:solidFill>
                  <a:latin typeface="Garamond" panose="02020404030301010803" pitchFamily="18" charset="0"/>
                  <a:ea typeface="Lato Light" panose="020F0502020204030203" pitchFamily="34" charset="0"/>
                  <a:cs typeface="Lato Light" panose="020F0502020204030203" pitchFamily="34" charset="0"/>
                </a:endParaRPr>
              </a:p>
            </p:txBody>
          </p:sp>
          <p:sp>
            <p:nvSpPr>
              <p:cNvPr id="36" name="Shape 811">
                <a:extLst>
                  <a:ext uri="{FF2B5EF4-FFF2-40B4-BE49-F238E27FC236}">
                    <a16:creationId xmlns:a16="http://schemas.microsoft.com/office/drawing/2014/main" id="{CC9D2072-C01E-4647-8660-6DC3496595CA}"/>
                  </a:ext>
                </a:extLst>
              </p:cNvPr>
              <p:cNvSpPr/>
              <p:nvPr/>
            </p:nvSpPr>
            <p:spPr>
              <a:xfrm flipH="1">
                <a:off x="1732811" y="2699805"/>
                <a:ext cx="5184782" cy="1"/>
              </a:xfrm>
              <a:prstGeom prst="line">
                <a:avLst/>
              </a:prstGeom>
              <a:noFill/>
              <a:ln w="3175" cap="flat">
                <a:solidFill>
                  <a:schemeClr val="bg1">
                    <a:lumMod val="75000"/>
                    <a:alpha val="50000"/>
                  </a:schemeClr>
                </a:solidFill>
                <a:prstDash val="dash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228600">
                  <a:defRPr sz="1200">
                    <a:solidFill>
                      <a:srgbClr val="000000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2400">
                  <a:solidFill>
                    <a:schemeClr val="tx2"/>
                  </a:solidFill>
                  <a:latin typeface="Garamond" panose="02020404030301010803" pitchFamily="18" charset="0"/>
                  <a:ea typeface="Lato Light" panose="020F0502020204030203" pitchFamily="34" charset="0"/>
                  <a:cs typeface="Lato Light" panose="020F0502020204030203" pitchFamily="34" charset="0"/>
                </a:endParaRPr>
              </a:p>
            </p:txBody>
          </p:sp>
          <p:sp>
            <p:nvSpPr>
              <p:cNvPr id="37" name="Shape 812">
                <a:extLst>
                  <a:ext uri="{FF2B5EF4-FFF2-40B4-BE49-F238E27FC236}">
                    <a16:creationId xmlns:a16="http://schemas.microsoft.com/office/drawing/2014/main" id="{6924B96F-BF8C-44AC-B6EB-C648C4898BCC}"/>
                  </a:ext>
                </a:extLst>
              </p:cNvPr>
              <p:cNvSpPr/>
              <p:nvPr/>
            </p:nvSpPr>
            <p:spPr>
              <a:xfrm flipH="1">
                <a:off x="1732811" y="2310304"/>
                <a:ext cx="5184782" cy="0"/>
              </a:xfrm>
              <a:prstGeom prst="line">
                <a:avLst/>
              </a:prstGeom>
              <a:noFill/>
              <a:ln w="3175" cap="flat">
                <a:solidFill>
                  <a:schemeClr val="bg1">
                    <a:lumMod val="75000"/>
                    <a:alpha val="50000"/>
                  </a:schemeClr>
                </a:solidFill>
                <a:prstDash val="dash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228600">
                  <a:defRPr sz="1200">
                    <a:solidFill>
                      <a:srgbClr val="000000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2400">
                  <a:solidFill>
                    <a:schemeClr val="tx2"/>
                  </a:solidFill>
                  <a:latin typeface="Garamond" panose="02020404030301010803" pitchFamily="18" charset="0"/>
                  <a:ea typeface="Lato Light" panose="020F0502020204030203" pitchFamily="34" charset="0"/>
                  <a:cs typeface="Lato Light" panose="020F0502020204030203" pitchFamily="34" charset="0"/>
                </a:endParaRPr>
              </a:p>
            </p:txBody>
          </p:sp>
        </p:grpSp>
        <p:sp>
          <p:nvSpPr>
            <p:cNvPr id="5" name="Shape 820">
              <a:extLst>
                <a:ext uri="{FF2B5EF4-FFF2-40B4-BE49-F238E27FC236}">
                  <a16:creationId xmlns:a16="http://schemas.microsoft.com/office/drawing/2014/main" id="{E8CD832A-CDD9-4257-BE72-FD52C6A616D8}"/>
                </a:ext>
              </a:extLst>
            </p:cNvPr>
            <p:cNvSpPr/>
            <p:nvPr/>
          </p:nvSpPr>
          <p:spPr>
            <a:xfrm>
              <a:off x="1634197" y="3908602"/>
              <a:ext cx="2169513" cy="11282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0" y="21600"/>
                    <a:pt x="0" y="21600"/>
                    <a:pt x="0" y="21600"/>
                  </a:cubicBezTo>
                  <a:cubicBezTo>
                    <a:pt x="133" y="21600"/>
                    <a:pt x="3267" y="21560"/>
                    <a:pt x="4667" y="18346"/>
                  </a:cubicBezTo>
                  <a:cubicBezTo>
                    <a:pt x="6067" y="15072"/>
                    <a:pt x="7433" y="0"/>
                    <a:pt x="10800" y="0"/>
                  </a:cubicBezTo>
                  <a:cubicBezTo>
                    <a:pt x="14167" y="0"/>
                    <a:pt x="15533" y="15072"/>
                    <a:pt x="16933" y="18346"/>
                  </a:cubicBezTo>
                  <a:cubicBezTo>
                    <a:pt x="18333" y="21560"/>
                    <a:pt x="21467" y="21600"/>
                    <a:pt x="21600" y="21600"/>
                  </a:cubicBezTo>
                  <a:close/>
                </a:path>
              </a:pathLst>
            </a:custGeom>
            <a:solidFill>
              <a:schemeClr val="tx2"/>
            </a:solidFill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2400" dirty="0">
                <a:solidFill>
                  <a:schemeClr val="tx2"/>
                </a:solidFill>
                <a:latin typeface="Garamond" panose="02020404030301010803" pitchFamily="18" charset="0"/>
                <a:ea typeface="Lato Light" panose="020F0502020204030203" pitchFamily="34" charset="0"/>
                <a:cs typeface="Lato Light" panose="020F0502020204030203" pitchFamily="34" charset="0"/>
              </a:endParaRPr>
            </a:p>
          </p:txBody>
        </p:sp>
        <p:sp>
          <p:nvSpPr>
            <p:cNvPr id="6" name="Shape 821">
              <a:extLst>
                <a:ext uri="{FF2B5EF4-FFF2-40B4-BE49-F238E27FC236}">
                  <a16:creationId xmlns:a16="http://schemas.microsoft.com/office/drawing/2014/main" id="{26FA2F49-2025-4F50-9269-FEA93A09E239}"/>
                </a:ext>
              </a:extLst>
            </p:cNvPr>
            <p:cNvSpPr/>
            <p:nvPr/>
          </p:nvSpPr>
          <p:spPr>
            <a:xfrm>
              <a:off x="2400365" y="3030776"/>
              <a:ext cx="2169513" cy="20060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0" y="21600"/>
                    <a:pt x="0" y="21600"/>
                    <a:pt x="0" y="21600"/>
                  </a:cubicBezTo>
                  <a:cubicBezTo>
                    <a:pt x="133" y="21600"/>
                    <a:pt x="3267" y="21560"/>
                    <a:pt x="4667" y="18346"/>
                  </a:cubicBezTo>
                  <a:cubicBezTo>
                    <a:pt x="6067" y="15072"/>
                    <a:pt x="7433" y="0"/>
                    <a:pt x="10800" y="0"/>
                  </a:cubicBezTo>
                  <a:cubicBezTo>
                    <a:pt x="14167" y="0"/>
                    <a:pt x="15533" y="15072"/>
                    <a:pt x="16933" y="18346"/>
                  </a:cubicBezTo>
                  <a:cubicBezTo>
                    <a:pt x="18333" y="21560"/>
                    <a:pt x="21467" y="21600"/>
                    <a:pt x="21600" y="2160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2400">
                <a:solidFill>
                  <a:schemeClr val="tx2"/>
                </a:solidFill>
                <a:latin typeface="Garamond" panose="02020404030301010803" pitchFamily="18" charset="0"/>
                <a:ea typeface="Lato Light" panose="020F0502020204030203" pitchFamily="34" charset="0"/>
                <a:cs typeface="Lato Light" panose="020F0502020204030203" pitchFamily="34" charset="0"/>
              </a:endParaRPr>
            </a:p>
          </p:txBody>
        </p:sp>
        <p:sp>
          <p:nvSpPr>
            <p:cNvPr id="7" name="Shape 822">
              <a:extLst>
                <a:ext uri="{FF2B5EF4-FFF2-40B4-BE49-F238E27FC236}">
                  <a16:creationId xmlns:a16="http://schemas.microsoft.com/office/drawing/2014/main" id="{6BB8537C-7EFF-41D1-A85A-3AFC353D5495}"/>
                </a:ext>
              </a:extLst>
            </p:cNvPr>
            <p:cNvSpPr/>
            <p:nvPr/>
          </p:nvSpPr>
          <p:spPr>
            <a:xfrm>
              <a:off x="3277811" y="3233194"/>
              <a:ext cx="2169513" cy="18036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0" y="21600"/>
                    <a:pt x="0" y="21600"/>
                    <a:pt x="0" y="21600"/>
                  </a:cubicBezTo>
                  <a:cubicBezTo>
                    <a:pt x="133" y="21600"/>
                    <a:pt x="3267" y="21560"/>
                    <a:pt x="4667" y="18346"/>
                  </a:cubicBezTo>
                  <a:cubicBezTo>
                    <a:pt x="6067" y="15072"/>
                    <a:pt x="7433" y="0"/>
                    <a:pt x="10800" y="0"/>
                  </a:cubicBezTo>
                  <a:cubicBezTo>
                    <a:pt x="14167" y="0"/>
                    <a:pt x="15533" y="15072"/>
                    <a:pt x="16933" y="18346"/>
                  </a:cubicBezTo>
                  <a:cubicBezTo>
                    <a:pt x="18333" y="21560"/>
                    <a:pt x="21467" y="21600"/>
                    <a:pt x="21600" y="2160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2400">
                <a:solidFill>
                  <a:schemeClr val="tx2"/>
                </a:solidFill>
                <a:latin typeface="Garamond" panose="02020404030301010803" pitchFamily="18" charset="0"/>
                <a:ea typeface="Lato Light" panose="020F0502020204030203" pitchFamily="34" charset="0"/>
                <a:cs typeface="Lato Light" panose="020F0502020204030203" pitchFamily="34" charset="0"/>
              </a:endParaRPr>
            </a:p>
          </p:txBody>
        </p:sp>
        <p:sp>
          <p:nvSpPr>
            <p:cNvPr id="8" name="Shape 823">
              <a:extLst>
                <a:ext uri="{FF2B5EF4-FFF2-40B4-BE49-F238E27FC236}">
                  <a16:creationId xmlns:a16="http://schemas.microsoft.com/office/drawing/2014/main" id="{9234456F-B59A-427D-A9EB-12AF05A0C597}"/>
                </a:ext>
              </a:extLst>
            </p:cNvPr>
            <p:cNvSpPr/>
            <p:nvPr/>
          </p:nvSpPr>
          <p:spPr>
            <a:xfrm>
              <a:off x="4078410" y="2699805"/>
              <a:ext cx="2169513" cy="23370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0" y="21600"/>
                    <a:pt x="0" y="21600"/>
                    <a:pt x="0" y="21600"/>
                  </a:cubicBezTo>
                  <a:cubicBezTo>
                    <a:pt x="133" y="21600"/>
                    <a:pt x="3267" y="21560"/>
                    <a:pt x="4667" y="18346"/>
                  </a:cubicBezTo>
                  <a:cubicBezTo>
                    <a:pt x="6067" y="15072"/>
                    <a:pt x="7433" y="0"/>
                    <a:pt x="10800" y="0"/>
                  </a:cubicBezTo>
                  <a:cubicBezTo>
                    <a:pt x="14167" y="0"/>
                    <a:pt x="15533" y="15072"/>
                    <a:pt x="16933" y="18346"/>
                  </a:cubicBezTo>
                  <a:cubicBezTo>
                    <a:pt x="18333" y="21560"/>
                    <a:pt x="21467" y="21600"/>
                    <a:pt x="21600" y="2160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solidFill>
                <a:schemeClr val="bg1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2400">
                <a:solidFill>
                  <a:schemeClr val="tx2"/>
                </a:solidFill>
                <a:latin typeface="Garamond" panose="02020404030301010803" pitchFamily="18" charset="0"/>
                <a:ea typeface="Lato Light" panose="020F0502020204030203" pitchFamily="34" charset="0"/>
                <a:cs typeface="Lato Light" panose="020F0502020204030203" pitchFamily="34" charset="0"/>
              </a:endParaRPr>
            </a:p>
          </p:txBody>
        </p:sp>
        <p:sp>
          <p:nvSpPr>
            <p:cNvPr id="9" name="Shape 824">
              <a:extLst>
                <a:ext uri="{FF2B5EF4-FFF2-40B4-BE49-F238E27FC236}">
                  <a16:creationId xmlns:a16="http://schemas.microsoft.com/office/drawing/2014/main" id="{F196E641-9D2B-46C4-9CD8-815B3C97F188}"/>
                </a:ext>
              </a:extLst>
            </p:cNvPr>
            <p:cNvSpPr/>
            <p:nvPr/>
          </p:nvSpPr>
          <p:spPr>
            <a:xfrm>
              <a:off x="4811578" y="2251772"/>
              <a:ext cx="2169513" cy="27850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0" y="21600"/>
                    <a:pt x="0" y="21600"/>
                    <a:pt x="0" y="21600"/>
                  </a:cubicBezTo>
                  <a:cubicBezTo>
                    <a:pt x="133" y="21600"/>
                    <a:pt x="3267" y="21560"/>
                    <a:pt x="4667" y="18346"/>
                  </a:cubicBezTo>
                  <a:cubicBezTo>
                    <a:pt x="6067" y="15072"/>
                    <a:pt x="7433" y="0"/>
                    <a:pt x="10800" y="0"/>
                  </a:cubicBezTo>
                  <a:cubicBezTo>
                    <a:pt x="14167" y="0"/>
                    <a:pt x="15533" y="15072"/>
                    <a:pt x="16933" y="18346"/>
                  </a:cubicBezTo>
                  <a:cubicBezTo>
                    <a:pt x="18333" y="21560"/>
                    <a:pt x="21467" y="21600"/>
                    <a:pt x="21600" y="2160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2400" dirty="0">
                <a:solidFill>
                  <a:schemeClr val="tx2"/>
                </a:solidFill>
                <a:latin typeface="Garamond" panose="02020404030301010803" pitchFamily="18" charset="0"/>
                <a:ea typeface="Lato Light" panose="020F0502020204030203" pitchFamily="34" charset="0"/>
                <a:cs typeface="Lato Light" panose="020F0502020204030203" pitchFamily="34" charset="0"/>
              </a:endParaRPr>
            </a:p>
          </p:txBody>
        </p:sp>
        <p:sp>
          <p:nvSpPr>
            <p:cNvPr id="10" name="Shape 831">
              <a:extLst>
                <a:ext uri="{FF2B5EF4-FFF2-40B4-BE49-F238E27FC236}">
                  <a16:creationId xmlns:a16="http://schemas.microsoft.com/office/drawing/2014/main" id="{D745F844-56E5-4929-B5E2-C5CDF5722AAD}"/>
                </a:ext>
              </a:extLst>
            </p:cNvPr>
            <p:cNvSpPr/>
            <p:nvPr/>
          </p:nvSpPr>
          <p:spPr>
            <a:xfrm>
              <a:off x="2448414" y="4220392"/>
              <a:ext cx="487455" cy="487451"/>
            </a:xfrm>
            <a:prstGeom prst="ellipse">
              <a:avLst/>
            </a:prstGeom>
            <a:solidFill>
              <a:srgbClr val="FFFFFF"/>
            </a:solidFill>
            <a:ln w="25400" cap="flat">
              <a:noFill/>
              <a:round/>
            </a:ln>
            <a:effectLst/>
          </p:spPr>
          <p:txBody>
            <a:bodyPr wrap="square" lIns="19050" tIns="19050" rIns="19050" bIns="19050" numCol="1" anchor="t">
              <a:noAutofit/>
            </a:bodyPr>
            <a:lstStyle/>
            <a:p>
              <a:pPr defTabSz="515813">
                <a:buClr>
                  <a:srgbClr val="333333"/>
                </a:buClr>
                <a:buFont typeface="Aileron UltraLight"/>
                <a:defRPr sz="2000">
                  <a:solidFill>
                    <a:srgbClr val="323333"/>
                  </a:solidFill>
                  <a:uFill>
                    <a:solidFill>
                      <a:srgbClr val="323333"/>
                    </a:solidFill>
                  </a:uFill>
                  <a:latin typeface="Aileron UltraLight"/>
                  <a:ea typeface="Aileron UltraLight"/>
                  <a:cs typeface="Aileron UltraLight"/>
                  <a:sym typeface="Aileron UltraLight"/>
                </a:defRPr>
              </a:pPr>
              <a:endParaRPr sz="2400">
                <a:solidFill>
                  <a:schemeClr val="tx2"/>
                </a:solidFill>
                <a:latin typeface="Garamond" panose="02020404030301010803" pitchFamily="18" charset="0"/>
                <a:ea typeface="Lato Light" panose="020F0502020204030203" pitchFamily="34" charset="0"/>
                <a:cs typeface="Lato Light" panose="020F0502020204030203" pitchFamily="34" charset="0"/>
              </a:endParaRPr>
            </a:p>
          </p:txBody>
        </p:sp>
        <p:sp>
          <p:nvSpPr>
            <p:cNvPr id="11" name="Shape 834">
              <a:extLst>
                <a:ext uri="{FF2B5EF4-FFF2-40B4-BE49-F238E27FC236}">
                  <a16:creationId xmlns:a16="http://schemas.microsoft.com/office/drawing/2014/main" id="{3F9F71CE-82B5-446B-91DF-01C1C5BADD27}"/>
                </a:ext>
              </a:extLst>
            </p:cNvPr>
            <p:cNvSpPr/>
            <p:nvPr/>
          </p:nvSpPr>
          <p:spPr>
            <a:xfrm>
              <a:off x="3210248" y="3577540"/>
              <a:ext cx="491790" cy="491785"/>
            </a:xfrm>
            <a:prstGeom prst="ellipse">
              <a:avLst/>
            </a:prstGeom>
            <a:solidFill>
              <a:srgbClr val="FFFFFF"/>
            </a:solidFill>
            <a:ln w="25400" cap="flat">
              <a:noFill/>
              <a:round/>
            </a:ln>
            <a:effectLst/>
          </p:spPr>
          <p:txBody>
            <a:bodyPr wrap="square" lIns="19050" tIns="19050" rIns="19050" bIns="19050" numCol="1" anchor="t">
              <a:noAutofit/>
            </a:bodyPr>
            <a:lstStyle/>
            <a:p>
              <a:pPr defTabSz="515813">
                <a:buClr>
                  <a:srgbClr val="333333"/>
                </a:buClr>
                <a:buFont typeface="Aileron UltraLight"/>
                <a:defRPr sz="2000">
                  <a:solidFill>
                    <a:srgbClr val="323333"/>
                  </a:solidFill>
                  <a:uFill>
                    <a:solidFill>
                      <a:srgbClr val="323333"/>
                    </a:solidFill>
                  </a:uFill>
                  <a:latin typeface="Aileron UltraLight"/>
                  <a:ea typeface="Aileron UltraLight"/>
                  <a:cs typeface="Aileron UltraLight"/>
                  <a:sym typeface="Aileron UltraLight"/>
                </a:defRPr>
              </a:pPr>
              <a:endParaRPr sz="2400">
                <a:solidFill>
                  <a:schemeClr val="tx2"/>
                </a:solidFill>
                <a:latin typeface="Garamond" panose="02020404030301010803" pitchFamily="18" charset="0"/>
                <a:ea typeface="Lato Light" panose="020F0502020204030203" pitchFamily="34" charset="0"/>
                <a:cs typeface="Lato Light" panose="020F0502020204030203" pitchFamily="34" charset="0"/>
              </a:endParaRPr>
            </a:p>
          </p:txBody>
        </p:sp>
        <p:sp>
          <p:nvSpPr>
            <p:cNvPr id="12" name="Shape 837">
              <a:extLst>
                <a:ext uri="{FF2B5EF4-FFF2-40B4-BE49-F238E27FC236}">
                  <a16:creationId xmlns:a16="http://schemas.microsoft.com/office/drawing/2014/main" id="{5B40A79B-03BD-41EA-8000-432F3E3151EF}"/>
                </a:ext>
              </a:extLst>
            </p:cNvPr>
            <p:cNvSpPr/>
            <p:nvPr/>
          </p:nvSpPr>
          <p:spPr>
            <a:xfrm>
              <a:off x="4117814" y="3596730"/>
              <a:ext cx="490831" cy="490826"/>
            </a:xfrm>
            <a:prstGeom prst="ellipse">
              <a:avLst/>
            </a:prstGeom>
            <a:solidFill>
              <a:srgbClr val="FFFFFF"/>
            </a:solidFill>
            <a:ln w="25400" cap="flat">
              <a:noFill/>
              <a:round/>
            </a:ln>
            <a:effectLst/>
          </p:spPr>
          <p:txBody>
            <a:bodyPr wrap="square" lIns="19050" tIns="19050" rIns="19050" bIns="19050" numCol="1" anchor="t">
              <a:noAutofit/>
            </a:bodyPr>
            <a:lstStyle/>
            <a:p>
              <a:pPr defTabSz="515813">
                <a:buClr>
                  <a:srgbClr val="333333"/>
                </a:buClr>
                <a:buFont typeface="Aileron UltraLight"/>
                <a:defRPr sz="2000">
                  <a:solidFill>
                    <a:srgbClr val="323333"/>
                  </a:solidFill>
                  <a:uFill>
                    <a:solidFill>
                      <a:srgbClr val="323333"/>
                    </a:solidFill>
                  </a:uFill>
                  <a:latin typeface="Aileron UltraLight"/>
                  <a:ea typeface="Aileron UltraLight"/>
                  <a:cs typeface="Aileron UltraLight"/>
                  <a:sym typeface="Aileron UltraLight"/>
                </a:defRPr>
              </a:pPr>
              <a:endParaRPr sz="2400">
                <a:solidFill>
                  <a:schemeClr val="tx2"/>
                </a:solidFill>
                <a:latin typeface="Garamond" panose="02020404030301010803" pitchFamily="18" charset="0"/>
                <a:ea typeface="Lato Light" panose="020F0502020204030203" pitchFamily="34" charset="0"/>
                <a:cs typeface="Lato Light" panose="020F0502020204030203" pitchFamily="34" charset="0"/>
              </a:endParaRPr>
            </a:p>
          </p:txBody>
        </p:sp>
        <p:sp>
          <p:nvSpPr>
            <p:cNvPr id="13" name="Shape 840">
              <a:extLst>
                <a:ext uri="{FF2B5EF4-FFF2-40B4-BE49-F238E27FC236}">
                  <a16:creationId xmlns:a16="http://schemas.microsoft.com/office/drawing/2014/main" id="{FE4C0268-2C9D-42BE-9EA4-9F207C05A275}"/>
                </a:ext>
              </a:extLst>
            </p:cNvPr>
            <p:cNvSpPr/>
            <p:nvPr/>
          </p:nvSpPr>
          <p:spPr>
            <a:xfrm>
              <a:off x="4921039" y="3044767"/>
              <a:ext cx="486761" cy="486756"/>
            </a:xfrm>
            <a:prstGeom prst="ellipse">
              <a:avLst/>
            </a:prstGeom>
            <a:solidFill>
              <a:srgbClr val="FFFFFF"/>
            </a:solidFill>
            <a:ln w="25400" cap="flat">
              <a:noFill/>
              <a:round/>
            </a:ln>
            <a:effectLst/>
          </p:spPr>
          <p:txBody>
            <a:bodyPr wrap="square" lIns="19050" tIns="19050" rIns="19050" bIns="19050" numCol="1" anchor="t">
              <a:noAutofit/>
            </a:bodyPr>
            <a:lstStyle/>
            <a:p>
              <a:pPr defTabSz="515813">
                <a:buClr>
                  <a:srgbClr val="333333"/>
                </a:buClr>
                <a:buFont typeface="Aileron UltraLight"/>
                <a:defRPr sz="2000">
                  <a:solidFill>
                    <a:srgbClr val="323333"/>
                  </a:solidFill>
                  <a:uFill>
                    <a:solidFill>
                      <a:srgbClr val="323333"/>
                    </a:solidFill>
                  </a:uFill>
                  <a:latin typeface="Aileron UltraLight"/>
                  <a:ea typeface="Aileron UltraLight"/>
                  <a:cs typeface="Aileron UltraLight"/>
                  <a:sym typeface="Aileron UltraLight"/>
                </a:defRPr>
              </a:pPr>
              <a:endParaRPr sz="2400">
                <a:solidFill>
                  <a:schemeClr val="tx2"/>
                </a:solidFill>
                <a:latin typeface="Garamond" panose="02020404030301010803" pitchFamily="18" charset="0"/>
                <a:ea typeface="Lato Light" panose="020F0502020204030203" pitchFamily="34" charset="0"/>
                <a:cs typeface="Lato Light" panose="020F0502020204030203" pitchFamily="34" charset="0"/>
              </a:endParaRPr>
            </a:p>
          </p:txBody>
        </p:sp>
        <p:sp>
          <p:nvSpPr>
            <p:cNvPr id="14" name="Shape 843">
              <a:extLst>
                <a:ext uri="{FF2B5EF4-FFF2-40B4-BE49-F238E27FC236}">
                  <a16:creationId xmlns:a16="http://schemas.microsoft.com/office/drawing/2014/main" id="{5682DEFA-5694-42D2-B172-89A02FE1B23F}"/>
                </a:ext>
              </a:extLst>
            </p:cNvPr>
            <p:cNvSpPr/>
            <p:nvPr/>
          </p:nvSpPr>
          <p:spPr>
            <a:xfrm>
              <a:off x="5644874" y="2781823"/>
              <a:ext cx="487025" cy="487019"/>
            </a:xfrm>
            <a:prstGeom prst="ellipse">
              <a:avLst/>
            </a:prstGeom>
            <a:solidFill>
              <a:srgbClr val="FFFFFF"/>
            </a:solidFill>
            <a:ln w="25400" cap="flat">
              <a:noFill/>
              <a:round/>
            </a:ln>
            <a:effectLst/>
          </p:spPr>
          <p:txBody>
            <a:bodyPr wrap="square" lIns="19050" tIns="19050" rIns="19050" bIns="19050" numCol="1" anchor="t">
              <a:noAutofit/>
            </a:bodyPr>
            <a:lstStyle/>
            <a:p>
              <a:pPr defTabSz="515813">
                <a:buClr>
                  <a:srgbClr val="333333"/>
                </a:buClr>
                <a:buFont typeface="Aileron UltraLight"/>
                <a:defRPr sz="2000">
                  <a:solidFill>
                    <a:srgbClr val="323333"/>
                  </a:solidFill>
                  <a:uFill>
                    <a:solidFill>
                      <a:srgbClr val="323333"/>
                    </a:solidFill>
                  </a:uFill>
                  <a:latin typeface="Aileron UltraLight"/>
                  <a:ea typeface="Aileron UltraLight"/>
                  <a:cs typeface="Aileron UltraLight"/>
                  <a:sym typeface="Aileron UltraLight"/>
                </a:defRPr>
              </a:pPr>
              <a:endParaRPr sz="2400">
                <a:solidFill>
                  <a:schemeClr val="tx2"/>
                </a:solidFill>
                <a:latin typeface="Garamond" panose="02020404030301010803" pitchFamily="18" charset="0"/>
                <a:ea typeface="Lato Light" panose="020F0502020204030203" pitchFamily="34" charset="0"/>
                <a:cs typeface="Lato Light" panose="020F0502020204030203" pitchFamily="34" charset="0"/>
              </a:endParaRPr>
            </a:p>
          </p:txBody>
        </p:sp>
        <p:sp>
          <p:nvSpPr>
            <p:cNvPr id="15" name="Shape 832">
              <a:extLst>
                <a:ext uri="{FF2B5EF4-FFF2-40B4-BE49-F238E27FC236}">
                  <a16:creationId xmlns:a16="http://schemas.microsoft.com/office/drawing/2014/main" id="{45314E16-D56A-4F31-B046-FBDBD2C5CCBB}"/>
                </a:ext>
              </a:extLst>
            </p:cNvPr>
            <p:cNvSpPr/>
            <p:nvPr/>
          </p:nvSpPr>
          <p:spPr>
            <a:xfrm>
              <a:off x="2454383" y="4288543"/>
              <a:ext cx="475516" cy="31430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5400" tIns="25400" rIns="25400" bIns="25400" numCol="1" anchor="t">
              <a:spAutoFit/>
            </a:bodyPr>
            <a:lstStyle>
              <a:lvl1pPr>
                <a:lnSpc>
                  <a:spcPct val="150000"/>
                </a:lnSpc>
                <a:defRPr sz="1600" spc="48">
                  <a:solidFill>
                    <a:srgbClr val="5E5E5E"/>
                  </a:solidFill>
                  <a:latin typeface="Aileron"/>
                  <a:ea typeface="Aileron"/>
                  <a:cs typeface="Aileron"/>
                  <a:sym typeface="Aileron"/>
                </a:defRPr>
              </a:lvl1pPr>
            </a:lstStyle>
            <a:p>
              <a:pPr algn="ctr"/>
              <a:r>
                <a:rPr sz="1800" dirty="0">
                  <a:solidFill>
                    <a:schemeClr val="tx2"/>
                  </a:solidFill>
                  <a:latin typeface="Garamond" panose="02020404030301010803" pitchFamily="18" charset="0"/>
                  <a:ea typeface="Lato Light" panose="020F0502020204030203" pitchFamily="34" charset="0"/>
                  <a:cs typeface="Lato Light" panose="020F0502020204030203" pitchFamily="34" charset="0"/>
                </a:rPr>
                <a:t>30%</a:t>
              </a:r>
            </a:p>
          </p:txBody>
        </p:sp>
        <p:sp>
          <p:nvSpPr>
            <p:cNvPr id="16" name="Shape 835">
              <a:extLst>
                <a:ext uri="{FF2B5EF4-FFF2-40B4-BE49-F238E27FC236}">
                  <a16:creationId xmlns:a16="http://schemas.microsoft.com/office/drawing/2014/main" id="{4E199E02-6AE8-4CB9-B398-AE633A9EC78F}"/>
                </a:ext>
              </a:extLst>
            </p:cNvPr>
            <p:cNvSpPr/>
            <p:nvPr/>
          </p:nvSpPr>
          <p:spPr>
            <a:xfrm>
              <a:off x="3218384" y="3647859"/>
              <a:ext cx="475517" cy="31430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5400" tIns="25400" rIns="25400" bIns="25400" numCol="1" anchor="t">
              <a:spAutoFit/>
            </a:bodyPr>
            <a:lstStyle>
              <a:lvl1pPr>
                <a:lnSpc>
                  <a:spcPct val="150000"/>
                </a:lnSpc>
                <a:defRPr sz="1600" spc="48">
                  <a:solidFill>
                    <a:srgbClr val="5E5E5E"/>
                  </a:solidFill>
                  <a:latin typeface="Aileron"/>
                  <a:ea typeface="Aileron"/>
                  <a:cs typeface="Aileron"/>
                  <a:sym typeface="Aileron"/>
                </a:defRPr>
              </a:lvl1pPr>
            </a:lstStyle>
            <a:p>
              <a:pPr algn="ctr"/>
              <a:r>
                <a:rPr lang="en-ID" sz="1800" dirty="0">
                  <a:solidFill>
                    <a:schemeClr val="tx2"/>
                  </a:solidFill>
                  <a:latin typeface="Garamond" panose="02020404030301010803" pitchFamily="18" charset="0"/>
                  <a:ea typeface="Lato Light" panose="020F0502020204030203" pitchFamily="34" charset="0"/>
                  <a:cs typeface="Lato Light" panose="020F0502020204030203" pitchFamily="34" charset="0"/>
                </a:rPr>
                <a:t>65</a:t>
              </a:r>
              <a:r>
                <a:rPr sz="1800" dirty="0">
                  <a:solidFill>
                    <a:schemeClr val="tx2"/>
                  </a:solidFill>
                  <a:latin typeface="Garamond" panose="02020404030301010803" pitchFamily="18" charset="0"/>
                  <a:ea typeface="Lato Light" panose="020F0502020204030203" pitchFamily="34" charset="0"/>
                  <a:cs typeface="Lato Light" panose="020F0502020204030203" pitchFamily="34" charset="0"/>
                </a:rPr>
                <a:t>%</a:t>
              </a:r>
            </a:p>
          </p:txBody>
        </p:sp>
        <p:sp>
          <p:nvSpPr>
            <p:cNvPr id="17" name="Shape 838">
              <a:extLst>
                <a:ext uri="{FF2B5EF4-FFF2-40B4-BE49-F238E27FC236}">
                  <a16:creationId xmlns:a16="http://schemas.microsoft.com/office/drawing/2014/main" id="{3A45E77A-AA27-40AB-ABF1-2A9720B7EB80}"/>
                </a:ext>
              </a:extLst>
            </p:cNvPr>
            <p:cNvSpPr/>
            <p:nvPr/>
          </p:nvSpPr>
          <p:spPr>
            <a:xfrm>
              <a:off x="4125472" y="3666570"/>
              <a:ext cx="475517" cy="31430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5400" tIns="25400" rIns="25400" bIns="25400" numCol="1" anchor="t">
              <a:spAutoFit/>
            </a:bodyPr>
            <a:lstStyle>
              <a:lvl1pPr>
                <a:lnSpc>
                  <a:spcPct val="150000"/>
                </a:lnSpc>
                <a:defRPr sz="1600" spc="48">
                  <a:solidFill>
                    <a:srgbClr val="5E5E5E"/>
                  </a:solidFill>
                  <a:latin typeface="Aileron"/>
                  <a:ea typeface="Aileron"/>
                  <a:cs typeface="Aileron"/>
                  <a:sym typeface="Aileron"/>
                </a:defRPr>
              </a:lvl1pPr>
            </a:lstStyle>
            <a:p>
              <a:pPr algn="ctr"/>
              <a:r>
                <a:rPr sz="1800" dirty="0">
                  <a:solidFill>
                    <a:schemeClr val="tx2"/>
                  </a:solidFill>
                  <a:latin typeface="Garamond" panose="02020404030301010803" pitchFamily="18" charset="0"/>
                  <a:ea typeface="Lato Light" panose="020F0502020204030203" pitchFamily="34" charset="0"/>
                  <a:cs typeface="Lato Light" panose="020F0502020204030203" pitchFamily="34" charset="0"/>
                </a:rPr>
                <a:t>50%</a:t>
              </a:r>
            </a:p>
          </p:txBody>
        </p:sp>
        <p:sp>
          <p:nvSpPr>
            <p:cNvPr id="18" name="Shape 841">
              <a:extLst>
                <a:ext uri="{FF2B5EF4-FFF2-40B4-BE49-F238E27FC236}">
                  <a16:creationId xmlns:a16="http://schemas.microsoft.com/office/drawing/2014/main" id="{DBD5CEFA-2D44-4F5F-B63E-43ED0929AB1F}"/>
                </a:ext>
              </a:extLst>
            </p:cNvPr>
            <p:cNvSpPr/>
            <p:nvPr/>
          </p:nvSpPr>
          <p:spPr>
            <a:xfrm>
              <a:off x="4912549" y="3124076"/>
              <a:ext cx="481139" cy="31430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5400" tIns="25400" rIns="25400" bIns="25400" numCol="1" anchor="t">
              <a:spAutoFit/>
            </a:bodyPr>
            <a:lstStyle>
              <a:lvl1pPr>
                <a:lnSpc>
                  <a:spcPct val="150000"/>
                </a:lnSpc>
                <a:defRPr sz="1600" spc="48">
                  <a:solidFill>
                    <a:srgbClr val="5E5E5E"/>
                  </a:solidFill>
                  <a:latin typeface="Aileron"/>
                  <a:ea typeface="Aileron"/>
                  <a:cs typeface="Aileron"/>
                  <a:sym typeface="Aileron"/>
                </a:defRPr>
              </a:lvl1pPr>
            </a:lstStyle>
            <a:p>
              <a:pPr algn="ctr"/>
              <a:r>
                <a:rPr lang="en-ID" sz="1800" dirty="0">
                  <a:solidFill>
                    <a:schemeClr val="tx2"/>
                  </a:solidFill>
                  <a:latin typeface="Garamond" panose="02020404030301010803" pitchFamily="18" charset="0"/>
                  <a:ea typeface="Lato Light" panose="020F0502020204030203" pitchFamily="34" charset="0"/>
                  <a:cs typeface="Lato Light" panose="020F0502020204030203" pitchFamily="34" charset="0"/>
                </a:rPr>
                <a:t>8</a:t>
              </a:r>
              <a:r>
                <a:rPr sz="1800" dirty="0">
                  <a:solidFill>
                    <a:schemeClr val="tx2"/>
                  </a:solidFill>
                  <a:latin typeface="Garamond" panose="02020404030301010803" pitchFamily="18" charset="0"/>
                  <a:ea typeface="Lato Light" panose="020F0502020204030203" pitchFamily="34" charset="0"/>
                  <a:cs typeface="Lato Light" panose="020F0502020204030203" pitchFamily="34" charset="0"/>
                </a:rPr>
                <a:t>0%</a:t>
              </a:r>
            </a:p>
          </p:txBody>
        </p:sp>
        <p:sp>
          <p:nvSpPr>
            <p:cNvPr id="19" name="Shape 844">
              <a:extLst>
                <a:ext uri="{FF2B5EF4-FFF2-40B4-BE49-F238E27FC236}">
                  <a16:creationId xmlns:a16="http://schemas.microsoft.com/office/drawing/2014/main" id="{E725C140-74BB-4EFB-80CD-448EE8DF2A72}"/>
                </a:ext>
              </a:extLst>
            </p:cNvPr>
            <p:cNvSpPr/>
            <p:nvPr/>
          </p:nvSpPr>
          <p:spPr>
            <a:xfrm>
              <a:off x="5535007" y="2838952"/>
              <a:ext cx="706756" cy="31430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5400" tIns="25400" rIns="25400" bIns="25400" numCol="1" anchor="t">
              <a:spAutoFit/>
            </a:bodyPr>
            <a:lstStyle>
              <a:lvl1pPr>
                <a:lnSpc>
                  <a:spcPct val="150000"/>
                </a:lnSpc>
                <a:defRPr sz="1600" spc="48">
                  <a:solidFill>
                    <a:srgbClr val="5E5E5E"/>
                  </a:solidFill>
                  <a:latin typeface="Aileron"/>
                  <a:ea typeface="Aileron"/>
                  <a:cs typeface="Aileron"/>
                  <a:sym typeface="Aileron"/>
                </a:defRPr>
              </a:lvl1pPr>
            </a:lstStyle>
            <a:p>
              <a:pPr algn="ctr"/>
              <a:r>
                <a:rPr sz="1800" dirty="0">
                  <a:solidFill>
                    <a:schemeClr val="tx2"/>
                  </a:solidFill>
                  <a:latin typeface="Garamond" panose="02020404030301010803" pitchFamily="18" charset="0"/>
                  <a:ea typeface="Lato Light" panose="020F0502020204030203" pitchFamily="34" charset="0"/>
                  <a:cs typeface="Lato Light" panose="020F0502020204030203" pitchFamily="34" charset="0"/>
                </a:rPr>
                <a:t>100%</a:t>
              </a:r>
            </a:p>
          </p:txBody>
        </p:sp>
        <p:sp>
          <p:nvSpPr>
            <p:cNvPr id="20" name="Shape 814">
              <a:extLst>
                <a:ext uri="{FF2B5EF4-FFF2-40B4-BE49-F238E27FC236}">
                  <a16:creationId xmlns:a16="http://schemas.microsoft.com/office/drawing/2014/main" id="{62222013-AC95-4DB1-AE92-6911416E107C}"/>
                </a:ext>
              </a:extLst>
            </p:cNvPr>
            <p:cNvSpPr/>
            <p:nvPr/>
          </p:nvSpPr>
          <p:spPr>
            <a:xfrm>
              <a:off x="1866578" y="5245186"/>
              <a:ext cx="4917247" cy="1"/>
            </a:xfrm>
            <a:prstGeom prst="line">
              <a:avLst/>
            </a:prstGeom>
            <a:noFill/>
            <a:ln w="9525" cap="rnd">
              <a:solidFill>
                <a:schemeClr val="bg2">
                  <a:lumMod val="90000"/>
                </a:schemeClr>
              </a:solidFill>
              <a:prstDash val="sysDot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defTabSz="2286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sz="2400">
                <a:solidFill>
                  <a:schemeClr val="tx2"/>
                </a:solidFill>
                <a:latin typeface="Garamond" panose="02020404030301010803" pitchFamily="18" charset="0"/>
                <a:ea typeface="Lato Light" panose="020F0502020204030203" pitchFamily="34" charset="0"/>
                <a:cs typeface="Lato Light" panose="020F0502020204030203" pitchFamily="34" charset="0"/>
              </a:endParaRPr>
            </a:p>
          </p:txBody>
        </p:sp>
        <p:sp>
          <p:nvSpPr>
            <p:cNvPr id="21" name="Shape 815">
              <a:extLst>
                <a:ext uri="{FF2B5EF4-FFF2-40B4-BE49-F238E27FC236}">
                  <a16:creationId xmlns:a16="http://schemas.microsoft.com/office/drawing/2014/main" id="{DF32EEFE-A741-45FA-9E46-9D632F54054A}"/>
                </a:ext>
              </a:extLst>
            </p:cNvPr>
            <p:cNvSpPr/>
            <p:nvPr/>
          </p:nvSpPr>
          <p:spPr>
            <a:xfrm>
              <a:off x="1802522" y="5188928"/>
              <a:ext cx="107951" cy="107951"/>
            </a:xfrm>
            <a:prstGeom prst="ellipse">
              <a:avLst/>
            </a:prstGeom>
            <a:solidFill>
              <a:schemeClr val="tx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2400">
                <a:solidFill>
                  <a:schemeClr val="tx2"/>
                </a:solidFill>
                <a:latin typeface="Garamond" panose="02020404030301010803" pitchFamily="18" charset="0"/>
                <a:ea typeface="Lato Light" panose="020F0502020204030203" pitchFamily="34" charset="0"/>
                <a:cs typeface="Lato Light" panose="020F0502020204030203" pitchFamily="34" charset="0"/>
              </a:endParaRPr>
            </a:p>
          </p:txBody>
        </p:sp>
        <p:sp>
          <p:nvSpPr>
            <p:cNvPr id="22" name="Shape 816">
              <a:extLst>
                <a:ext uri="{FF2B5EF4-FFF2-40B4-BE49-F238E27FC236}">
                  <a16:creationId xmlns:a16="http://schemas.microsoft.com/office/drawing/2014/main" id="{A54BDBC7-5B7F-4095-8CC5-386814FF92D9}"/>
                </a:ext>
              </a:extLst>
            </p:cNvPr>
            <p:cNvSpPr/>
            <p:nvPr/>
          </p:nvSpPr>
          <p:spPr>
            <a:xfrm>
              <a:off x="5099144" y="5188929"/>
              <a:ext cx="107951" cy="107951"/>
            </a:xfrm>
            <a:prstGeom prst="ellipse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2400">
                <a:solidFill>
                  <a:schemeClr val="tx2"/>
                </a:solidFill>
                <a:latin typeface="Garamond" panose="02020404030301010803" pitchFamily="18" charset="0"/>
                <a:ea typeface="Lato Light" panose="020F0502020204030203" pitchFamily="34" charset="0"/>
                <a:cs typeface="Lato Light" panose="020F0502020204030203" pitchFamily="34" charset="0"/>
              </a:endParaRPr>
            </a:p>
          </p:txBody>
        </p:sp>
        <p:sp>
          <p:nvSpPr>
            <p:cNvPr id="23" name="Shape 817">
              <a:extLst>
                <a:ext uri="{FF2B5EF4-FFF2-40B4-BE49-F238E27FC236}">
                  <a16:creationId xmlns:a16="http://schemas.microsoft.com/office/drawing/2014/main" id="{09716E19-F9B9-430D-93B8-AB5FBE5237BB}"/>
                </a:ext>
              </a:extLst>
            </p:cNvPr>
            <p:cNvSpPr/>
            <p:nvPr/>
          </p:nvSpPr>
          <p:spPr>
            <a:xfrm>
              <a:off x="6198017" y="5188929"/>
              <a:ext cx="107951" cy="107951"/>
            </a:xfrm>
            <a:prstGeom prst="ellipse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2400">
                <a:solidFill>
                  <a:schemeClr val="tx2"/>
                </a:solidFill>
                <a:latin typeface="Garamond" panose="02020404030301010803" pitchFamily="18" charset="0"/>
                <a:ea typeface="Lato Light" panose="020F0502020204030203" pitchFamily="34" charset="0"/>
                <a:cs typeface="Lato Light" panose="020F0502020204030203" pitchFamily="34" charset="0"/>
              </a:endParaRPr>
            </a:p>
          </p:txBody>
        </p:sp>
        <p:sp>
          <p:nvSpPr>
            <p:cNvPr id="24" name="Shape 818">
              <a:extLst>
                <a:ext uri="{FF2B5EF4-FFF2-40B4-BE49-F238E27FC236}">
                  <a16:creationId xmlns:a16="http://schemas.microsoft.com/office/drawing/2014/main" id="{8208709B-722A-433C-907D-7FDC25743687}"/>
                </a:ext>
              </a:extLst>
            </p:cNvPr>
            <p:cNvSpPr/>
            <p:nvPr/>
          </p:nvSpPr>
          <p:spPr>
            <a:xfrm>
              <a:off x="2910763" y="5188929"/>
              <a:ext cx="107951" cy="107951"/>
            </a:xfrm>
            <a:prstGeom prst="ellipse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2400">
                <a:solidFill>
                  <a:schemeClr val="tx2"/>
                </a:solidFill>
                <a:latin typeface="Garamond" panose="02020404030301010803" pitchFamily="18" charset="0"/>
                <a:ea typeface="Lato Light" panose="020F0502020204030203" pitchFamily="34" charset="0"/>
                <a:cs typeface="Lato Light" panose="020F0502020204030203" pitchFamily="34" charset="0"/>
              </a:endParaRPr>
            </a:p>
          </p:txBody>
        </p:sp>
        <p:sp>
          <p:nvSpPr>
            <p:cNvPr id="25" name="Shape 819">
              <a:extLst>
                <a:ext uri="{FF2B5EF4-FFF2-40B4-BE49-F238E27FC236}">
                  <a16:creationId xmlns:a16="http://schemas.microsoft.com/office/drawing/2014/main" id="{1698AADB-3A5C-48C5-B3CA-7D6BA6632ECE}"/>
                </a:ext>
              </a:extLst>
            </p:cNvPr>
            <p:cNvSpPr/>
            <p:nvPr/>
          </p:nvSpPr>
          <p:spPr>
            <a:xfrm>
              <a:off x="4000270" y="5188929"/>
              <a:ext cx="107951" cy="107951"/>
            </a:xfrm>
            <a:prstGeom prst="ellipse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2400">
                <a:solidFill>
                  <a:schemeClr val="tx2"/>
                </a:solidFill>
                <a:latin typeface="Garamond" panose="02020404030301010803" pitchFamily="18" charset="0"/>
                <a:ea typeface="Lato Light" panose="020F0502020204030203" pitchFamily="34" charset="0"/>
                <a:cs typeface="Lato Light" panose="020F0502020204030203" pitchFamily="34" charset="0"/>
              </a:endParaRPr>
            </a:p>
          </p:txBody>
        </p:sp>
        <p:sp>
          <p:nvSpPr>
            <p:cNvPr id="26" name="Shape 826">
              <a:extLst>
                <a:ext uri="{FF2B5EF4-FFF2-40B4-BE49-F238E27FC236}">
                  <a16:creationId xmlns:a16="http://schemas.microsoft.com/office/drawing/2014/main" id="{72C6AACA-7F97-4F11-8D03-88438BC19532}"/>
                </a:ext>
              </a:extLst>
            </p:cNvPr>
            <p:cNvSpPr/>
            <p:nvPr/>
          </p:nvSpPr>
          <p:spPr>
            <a:xfrm>
              <a:off x="1586184" y="5322000"/>
              <a:ext cx="533541" cy="365815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25400" tIns="25400" rIns="25400" bIns="25400" anchor="ctr">
              <a:spAutoFit/>
            </a:bodyPr>
            <a:lstStyle>
              <a:lvl1pPr>
                <a:lnSpc>
                  <a:spcPct val="130000"/>
                </a:lnSpc>
                <a:defRPr sz="1800">
                  <a:solidFill>
                    <a:srgbClr val="424242"/>
                  </a:solidFill>
                  <a:latin typeface="HK Grotesk"/>
                  <a:ea typeface="HK Grotesk"/>
                  <a:cs typeface="HK Grotesk"/>
                  <a:sym typeface="HK Grotesk"/>
                </a:defRPr>
              </a:lvl1pPr>
            </a:lstStyle>
            <a:p>
              <a:pPr algn="ctr"/>
              <a:r>
                <a:rPr lang="en-US" sz="2400" dirty="0">
                  <a:solidFill>
                    <a:schemeClr val="tx2"/>
                  </a:solidFill>
                  <a:latin typeface="Garamond" panose="02020404030301010803" pitchFamily="18" charset="0"/>
                  <a:ea typeface="Lato Light" panose="020F0502020204030203" pitchFamily="34" charset="0"/>
                  <a:cs typeface="Lato Light" panose="020F0502020204030203" pitchFamily="34" charset="0"/>
                </a:rPr>
                <a:t>2013</a:t>
              </a:r>
              <a:endParaRPr sz="2400" dirty="0">
                <a:solidFill>
                  <a:schemeClr val="tx2"/>
                </a:solidFill>
                <a:latin typeface="Garamond" panose="02020404030301010803" pitchFamily="18" charset="0"/>
                <a:ea typeface="Lato Light" panose="020F0502020204030203" pitchFamily="34" charset="0"/>
                <a:cs typeface="Lato Light" panose="020F0502020204030203" pitchFamily="34" charset="0"/>
              </a:endParaRPr>
            </a:p>
          </p:txBody>
        </p:sp>
        <p:sp>
          <p:nvSpPr>
            <p:cNvPr id="27" name="Shape 827">
              <a:extLst>
                <a:ext uri="{FF2B5EF4-FFF2-40B4-BE49-F238E27FC236}">
                  <a16:creationId xmlns:a16="http://schemas.microsoft.com/office/drawing/2014/main" id="{6C06B0C2-6804-4B04-8B89-865364FF5313}"/>
                </a:ext>
              </a:extLst>
            </p:cNvPr>
            <p:cNvSpPr/>
            <p:nvPr/>
          </p:nvSpPr>
          <p:spPr>
            <a:xfrm>
              <a:off x="2697042" y="5321997"/>
              <a:ext cx="533541" cy="365815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25400" tIns="25400" rIns="25400" bIns="25400" anchor="ctr">
              <a:spAutoFit/>
            </a:bodyPr>
            <a:lstStyle>
              <a:lvl1pPr>
                <a:lnSpc>
                  <a:spcPct val="130000"/>
                </a:lnSpc>
                <a:defRPr sz="1800">
                  <a:solidFill>
                    <a:srgbClr val="424242"/>
                  </a:solidFill>
                  <a:latin typeface="HK Grotesk"/>
                  <a:ea typeface="HK Grotesk"/>
                  <a:cs typeface="HK Grotesk"/>
                  <a:sym typeface="HK Grotesk"/>
                </a:defRPr>
              </a:lvl1pPr>
            </a:lstStyle>
            <a:p>
              <a:pPr algn="ctr"/>
              <a:r>
                <a:rPr lang="en-US" sz="2400" dirty="0">
                  <a:solidFill>
                    <a:schemeClr val="tx2"/>
                  </a:solidFill>
                  <a:latin typeface="Garamond" panose="02020404030301010803" pitchFamily="18" charset="0"/>
                  <a:ea typeface="Lato Light" panose="020F0502020204030203" pitchFamily="34" charset="0"/>
                  <a:cs typeface="Lato Light" panose="020F0502020204030203" pitchFamily="34" charset="0"/>
                </a:rPr>
                <a:t>2014</a:t>
              </a:r>
              <a:endParaRPr sz="2400" dirty="0">
                <a:solidFill>
                  <a:schemeClr val="tx2"/>
                </a:solidFill>
                <a:latin typeface="Garamond" panose="02020404030301010803" pitchFamily="18" charset="0"/>
                <a:ea typeface="Lato Light" panose="020F0502020204030203" pitchFamily="34" charset="0"/>
                <a:cs typeface="Lato Light" panose="020F0502020204030203" pitchFamily="34" charset="0"/>
              </a:endParaRPr>
            </a:p>
          </p:txBody>
        </p:sp>
        <p:sp>
          <p:nvSpPr>
            <p:cNvPr id="28" name="Shape 828">
              <a:extLst>
                <a:ext uri="{FF2B5EF4-FFF2-40B4-BE49-F238E27FC236}">
                  <a16:creationId xmlns:a16="http://schemas.microsoft.com/office/drawing/2014/main" id="{0B72B61F-C089-4481-8D4A-3BC75E443353}"/>
                </a:ext>
              </a:extLst>
            </p:cNvPr>
            <p:cNvSpPr/>
            <p:nvPr/>
          </p:nvSpPr>
          <p:spPr>
            <a:xfrm>
              <a:off x="3788851" y="5321997"/>
              <a:ext cx="533541" cy="365815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25400" tIns="25400" rIns="25400" bIns="25400" anchor="ctr">
              <a:spAutoFit/>
            </a:bodyPr>
            <a:lstStyle>
              <a:lvl1pPr>
                <a:lnSpc>
                  <a:spcPct val="130000"/>
                </a:lnSpc>
                <a:defRPr sz="1800">
                  <a:solidFill>
                    <a:srgbClr val="424242"/>
                  </a:solidFill>
                  <a:latin typeface="HK Grotesk"/>
                  <a:ea typeface="HK Grotesk"/>
                  <a:cs typeface="HK Grotesk"/>
                  <a:sym typeface="HK Grotesk"/>
                </a:defRPr>
              </a:lvl1pPr>
            </a:lstStyle>
            <a:p>
              <a:pPr algn="ctr"/>
              <a:r>
                <a:rPr lang="en-US" sz="2400" dirty="0">
                  <a:solidFill>
                    <a:schemeClr val="tx2"/>
                  </a:solidFill>
                  <a:latin typeface="Garamond" panose="02020404030301010803" pitchFamily="18" charset="0"/>
                  <a:ea typeface="Lato Light" panose="020F0502020204030203" pitchFamily="34" charset="0"/>
                  <a:cs typeface="Lato Light" panose="020F0502020204030203" pitchFamily="34" charset="0"/>
                </a:rPr>
                <a:t>2015</a:t>
              </a:r>
              <a:endParaRPr sz="2400" dirty="0">
                <a:solidFill>
                  <a:schemeClr val="tx2"/>
                </a:solidFill>
                <a:latin typeface="Garamond" panose="02020404030301010803" pitchFamily="18" charset="0"/>
                <a:ea typeface="Lato Light" panose="020F0502020204030203" pitchFamily="34" charset="0"/>
                <a:cs typeface="Lato Light" panose="020F0502020204030203" pitchFamily="34" charset="0"/>
              </a:endParaRPr>
            </a:p>
          </p:txBody>
        </p:sp>
        <p:sp>
          <p:nvSpPr>
            <p:cNvPr id="29" name="Shape 829">
              <a:extLst>
                <a:ext uri="{FF2B5EF4-FFF2-40B4-BE49-F238E27FC236}">
                  <a16:creationId xmlns:a16="http://schemas.microsoft.com/office/drawing/2014/main" id="{71DFA331-B3B9-4089-A79C-584CC9DBA7A9}"/>
                </a:ext>
              </a:extLst>
            </p:cNvPr>
            <p:cNvSpPr/>
            <p:nvPr/>
          </p:nvSpPr>
          <p:spPr>
            <a:xfrm>
              <a:off x="4899710" y="5321998"/>
              <a:ext cx="533541" cy="365815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25400" tIns="25400" rIns="25400" bIns="25400" anchor="ctr">
              <a:spAutoFit/>
            </a:bodyPr>
            <a:lstStyle>
              <a:lvl1pPr>
                <a:lnSpc>
                  <a:spcPct val="130000"/>
                </a:lnSpc>
                <a:defRPr sz="1800">
                  <a:solidFill>
                    <a:srgbClr val="424242"/>
                  </a:solidFill>
                  <a:latin typeface="HK Grotesk"/>
                  <a:ea typeface="HK Grotesk"/>
                  <a:cs typeface="HK Grotesk"/>
                  <a:sym typeface="HK Grotesk"/>
                </a:defRPr>
              </a:lvl1pPr>
            </a:lstStyle>
            <a:p>
              <a:pPr algn="ctr"/>
              <a:r>
                <a:rPr lang="en-US" sz="2400" dirty="0">
                  <a:solidFill>
                    <a:schemeClr val="tx2"/>
                  </a:solidFill>
                  <a:latin typeface="Garamond" panose="02020404030301010803" pitchFamily="18" charset="0"/>
                  <a:ea typeface="Lato Light" panose="020F0502020204030203" pitchFamily="34" charset="0"/>
                  <a:cs typeface="Lato Light" panose="020F0502020204030203" pitchFamily="34" charset="0"/>
                </a:rPr>
                <a:t>2016</a:t>
              </a:r>
              <a:endParaRPr sz="2400" dirty="0">
                <a:solidFill>
                  <a:schemeClr val="tx2"/>
                </a:solidFill>
                <a:latin typeface="Garamond" panose="02020404030301010803" pitchFamily="18" charset="0"/>
                <a:ea typeface="Lato Light" panose="020F0502020204030203" pitchFamily="34" charset="0"/>
                <a:cs typeface="Lato Light" panose="020F0502020204030203" pitchFamily="34" charset="0"/>
              </a:endParaRPr>
            </a:p>
          </p:txBody>
        </p:sp>
        <p:sp>
          <p:nvSpPr>
            <p:cNvPr id="30" name="Shape 830">
              <a:extLst>
                <a:ext uri="{FF2B5EF4-FFF2-40B4-BE49-F238E27FC236}">
                  <a16:creationId xmlns:a16="http://schemas.microsoft.com/office/drawing/2014/main" id="{A6F52290-86AD-4EC5-9A50-648FFDEA9748}"/>
                </a:ext>
              </a:extLst>
            </p:cNvPr>
            <p:cNvSpPr/>
            <p:nvPr/>
          </p:nvSpPr>
          <p:spPr>
            <a:xfrm>
              <a:off x="6004219" y="5321998"/>
              <a:ext cx="533541" cy="365815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25400" tIns="25400" rIns="25400" bIns="25400" anchor="ctr">
              <a:spAutoFit/>
            </a:bodyPr>
            <a:lstStyle>
              <a:lvl1pPr>
                <a:lnSpc>
                  <a:spcPct val="130000"/>
                </a:lnSpc>
                <a:defRPr sz="1800">
                  <a:solidFill>
                    <a:srgbClr val="424242"/>
                  </a:solidFill>
                  <a:latin typeface="HK Grotesk"/>
                  <a:ea typeface="HK Grotesk"/>
                  <a:cs typeface="HK Grotesk"/>
                  <a:sym typeface="HK Grotesk"/>
                </a:defRPr>
              </a:lvl1pPr>
            </a:lstStyle>
            <a:p>
              <a:pPr algn="ctr"/>
              <a:r>
                <a:rPr lang="en-US" sz="2400" dirty="0">
                  <a:solidFill>
                    <a:schemeClr val="tx2"/>
                  </a:solidFill>
                  <a:latin typeface="Garamond" panose="02020404030301010803" pitchFamily="18" charset="0"/>
                  <a:ea typeface="Lato Light" panose="020F0502020204030203" pitchFamily="34" charset="0"/>
                  <a:cs typeface="Lato Light" panose="020F0502020204030203" pitchFamily="34" charset="0"/>
                </a:rPr>
                <a:t>2017</a:t>
              </a:r>
              <a:endParaRPr sz="2400" dirty="0">
                <a:solidFill>
                  <a:schemeClr val="tx2"/>
                </a:solidFill>
                <a:latin typeface="Garamond" panose="02020404030301010803" pitchFamily="18" charset="0"/>
                <a:ea typeface="Lato Light" panose="020F0502020204030203" pitchFamily="34" charset="0"/>
                <a:cs typeface="Lato Light" panose="020F0502020204030203" pitchFamily="34" charset="0"/>
              </a:endParaRPr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6D063A0E-046C-43F3-9B97-4E1018528DEE}"/>
              </a:ext>
            </a:extLst>
          </p:cNvPr>
          <p:cNvSpPr txBox="1"/>
          <p:nvPr/>
        </p:nvSpPr>
        <p:spPr>
          <a:xfrm>
            <a:off x="724273" y="1898158"/>
            <a:ext cx="397623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spc="6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OUR SERVICE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C834900D-CB00-45F0-B05B-EB95B5856ACD}"/>
              </a:ext>
            </a:extLst>
          </p:cNvPr>
          <p:cNvSpPr/>
          <p:nvPr/>
        </p:nvSpPr>
        <p:spPr>
          <a:xfrm>
            <a:off x="724273" y="4457227"/>
            <a:ext cx="355023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B63D5E1-B029-4D15-96D4-59FAF5BD943A}"/>
              </a:ext>
            </a:extLst>
          </p:cNvPr>
          <p:cNvSpPr/>
          <p:nvPr/>
        </p:nvSpPr>
        <p:spPr>
          <a:xfrm>
            <a:off x="724273" y="3982507"/>
            <a:ext cx="27327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</p:spTree>
    <p:extLst>
      <p:ext uri="{BB962C8B-B14F-4D97-AF65-F5344CB8AC3E}">
        <p14:creationId xmlns:p14="http://schemas.microsoft.com/office/powerpoint/2010/main" val="255823707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54FD12B-9E60-481E-A292-4034EFC8BD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BE350EF-ECB5-49EB-B453-56D7ED039E7B}"/>
              </a:ext>
            </a:extLst>
          </p:cNvPr>
          <p:cNvSpPr txBox="1"/>
          <p:nvPr/>
        </p:nvSpPr>
        <p:spPr>
          <a:xfrm>
            <a:off x="658761" y="4462583"/>
            <a:ext cx="5181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spc="6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OUR PORTFOLIO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31F7903-3EB5-440C-BD83-E70C9648C8BF}"/>
              </a:ext>
            </a:extLst>
          </p:cNvPr>
          <p:cNvSpPr/>
          <p:nvPr/>
        </p:nvSpPr>
        <p:spPr>
          <a:xfrm>
            <a:off x="8068970" y="4937303"/>
            <a:ext cx="346426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3C2BDBC-FCE1-44AA-81BD-7DC450EA1FEC}"/>
              </a:ext>
            </a:extLst>
          </p:cNvPr>
          <p:cNvSpPr/>
          <p:nvPr/>
        </p:nvSpPr>
        <p:spPr>
          <a:xfrm>
            <a:off x="8068970" y="4462583"/>
            <a:ext cx="27327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</p:spTree>
    <p:extLst>
      <p:ext uri="{BB962C8B-B14F-4D97-AF65-F5344CB8AC3E}">
        <p14:creationId xmlns:p14="http://schemas.microsoft.com/office/powerpoint/2010/main" val="153191812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5C0BC8F-DB69-48A1-9366-402ABD50AB96}"/>
              </a:ext>
            </a:extLst>
          </p:cNvPr>
          <p:cNvSpPr txBox="1"/>
          <p:nvPr/>
        </p:nvSpPr>
        <p:spPr>
          <a:xfrm>
            <a:off x="1086157" y="4255711"/>
            <a:ext cx="319265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spc="6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TITLE HERE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F580D94-E021-41C5-97A6-F86B35232AEB}"/>
              </a:ext>
            </a:extLst>
          </p:cNvPr>
          <p:cNvSpPr/>
          <p:nvPr/>
        </p:nvSpPr>
        <p:spPr>
          <a:xfrm>
            <a:off x="4711567" y="5061382"/>
            <a:ext cx="63942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Ut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wisi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enim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ad minim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veniam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quis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nostrud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exerci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tation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ullamcorper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suscipit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lobortis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nisl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aliquip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ex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ea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commodo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consequat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  <a:p>
            <a:pPr algn="just"/>
            <a:endParaRPr lang="en-ID" sz="1200" dirty="0">
              <a:solidFill>
                <a:schemeClr val="tx2"/>
              </a:solidFill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C00F4EF-06B0-4753-A8E7-B18345B75B94}"/>
              </a:ext>
            </a:extLst>
          </p:cNvPr>
          <p:cNvSpPr/>
          <p:nvPr/>
        </p:nvSpPr>
        <p:spPr>
          <a:xfrm>
            <a:off x="4729634" y="4447821"/>
            <a:ext cx="27327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8DF82A1-D897-405A-B7C3-27AD287D29E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25485722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ight Triangle 14">
            <a:extLst>
              <a:ext uri="{FF2B5EF4-FFF2-40B4-BE49-F238E27FC236}">
                <a16:creationId xmlns:a16="http://schemas.microsoft.com/office/drawing/2014/main" id="{A02161BD-7304-41BD-898C-1DD81BFEA867}"/>
              </a:ext>
            </a:extLst>
          </p:cNvPr>
          <p:cNvSpPr/>
          <p:nvPr/>
        </p:nvSpPr>
        <p:spPr>
          <a:xfrm flipH="1">
            <a:off x="4129547" y="136439"/>
            <a:ext cx="8062451" cy="6858000"/>
          </a:xfrm>
          <a:prstGeom prst="rtTriangl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6E7CCFA-9F0A-4F32-8F2C-5553850FB054}"/>
              </a:ext>
            </a:extLst>
          </p:cNvPr>
          <p:cNvSpPr txBox="1"/>
          <p:nvPr/>
        </p:nvSpPr>
        <p:spPr>
          <a:xfrm>
            <a:off x="901254" y="1811113"/>
            <a:ext cx="397623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spc="6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TITLE HERE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EFF90BB-C992-44E7-A0F0-DACA11D2E7D3}"/>
              </a:ext>
            </a:extLst>
          </p:cNvPr>
          <p:cNvSpPr/>
          <p:nvPr/>
        </p:nvSpPr>
        <p:spPr>
          <a:xfrm>
            <a:off x="901254" y="4370182"/>
            <a:ext cx="355023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5D8162E-5AED-4B6A-9CCA-6F8C6D2BCD49}"/>
              </a:ext>
            </a:extLst>
          </p:cNvPr>
          <p:cNvSpPr/>
          <p:nvPr/>
        </p:nvSpPr>
        <p:spPr>
          <a:xfrm>
            <a:off x="901254" y="3895462"/>
            <a:ext cx="27327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735B637-2C0D-4D59-BCF4-814446FE82A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412A59D-98E3-4514-BF7B-17498B3D54B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22272679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ight Triangle 13">
            <a:extLst>
              <a:ext uri="{FF2B5EF4-FFF2-40B4-BE49-F238E27FC236}">
                <a16:creationId xmlns:a16="http://schemas.microsoft.com/office/drawing/2014/main" id="{EF7B5D4F-73B3-4349-BFF0-7E2A5F98617F}"/>
              </a:ext>
            </a:extLst>
          </p:cNvPr>
          <p:cNvSpPr/>
          <p:nvPr/>
        </p:nvSpPr>
        <p:spPr>
          <a:xfrm>
            <a:off x="0" y="136439"/>
            <a:ext cx="6096000" cy="6858000"/>
          </a:xfrm>
          <a:prstGeom prst="rtTriangl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1D78D0C-BB98-46A3-8ABA-4C47EF269DD3}"/>
              </a:ext>
            </a:extLst>
          </p:cNvPr>
          <p:cNvSpPr txBox="1"/>
          <p:nvPr/>
        </p:nvSpPr>
        <p:spPr>
          <a:xfrm>
            <a:off x="6682621" y="1988093"/>
            <a:ext cx="397623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spc="6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TITLE HERE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3C340F3-C0E8-49CA-8489-1FBED989F760}"/>
              </a:ext>
            </a:extLst>
          </p:cNvPr>
          <p:cNvSpPr/>
          <p:nvPr/>
        </p:nvSpPr>
        <p:spPr>
          <a:xfrm>
            <a:off x="6682621" y="4547162"/>
            <a:ext cx="45949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549E4A9-05DF-450D-A863-9F785EE954B9}"/>
              </a:ext>
            </a:extLst>
          </p:cNvPr>
          <p:cNvSpPr/>
          <p:nvPr/>
        </p:nvSpPr>
        <p:spPr>
          <a:xfrm>
            <a:off x="6682621" y="4072442"/>
            <a:ext cx="27327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4E64F83-578F-4CD0-A774-D3EFA0459A9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85938696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ight Triangle 13">
            <a:extLst>
              <a:ext uri="{FF2B5EF4-FFF2-40B4-BE49-F238E27FC236}">
                <a16:creationId xmlns:a16="http://schemas.microsoft.com/office/drawing/2014/main" id="{B2CD0746-A767-4B2B-BDAC-972BD72E127D}"/>
              </a:ext>
            </a:extLst>
          </p:cNvPr>
          <p:cNvSpPr/>
          <p:nvPr/>
        </p:nvSpPr>
        <p:spPr>
          <a:xfrm flipH="1">
            <a:off x="4129546" y="136439"/>
            <a:ext cx="8062451" cy="6721561"/>
          </a:xfrm>
          <a:prstGeom prst="rtTriangl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FC707FC-08A6-466B-8B2C-AAC38A940C0C}"/>
              </a:ext>
            </a:extLst>
          </p:cNvPr>
          <p:cNvSpPr txBox="1"/>
          <p:nvPr/>
        </p:nvSpPr>
        <p:spPr>
          <a:xfrm>
            <a:off x="821906" y="2017590"/>
            <a:ext cx="397623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spc="6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TITLE HERE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79CFA27-F700-498C-B678-1AAEE19C3192}"/>
              </a:ext>
            </a:extLst>
          </p:cNvPr>
          <p:cNvSpPr/>
          <p:nvPr/>
        </p:nvSpPr>
        <p:spPr>
          <a:xfrm>
            <a:off x="821906" y="4576659"/>
            <a:ext cx="39762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B6036F1-5B4A-46EB-BB37-7EA114318BEB}"/>
              </a:ext>
            </a:extLst>
          </p:cNvPr>
          <p:cNvSpPr/>
          <p:nvPr/>
        </p:nvSpPr>
        <p:spPr>
          <a:xfrm>
            <a:off x="821906" y="4101939"/>
            <a:ext cx="27327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B6CB497-103F-44F8-8A30-AFB52814C1E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C8A08475-DA25-4E84-BB5B-1A2819EBCF5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50442231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30E2922-2CDA-4F86-A4D4-9032877B843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7B626D9-A8E4-4F6C-896A-70DEF8C6AC44}"/>
              </a:ext>
            </a:extLst>
          </p:cNvPr>
          <p:cNvSpPr txBox="1"/>
          <p:nvPr/>
        </p:nvSpPr>
        <p:spPr>
          <a:xfrm>
            <a:off x="983225" y="2806390"/>
            <a:ext cx="397623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spc="6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TITLE HERE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A71F5D8-8960-4F9C-85A3-63E0BC68D1A4}"/>
              </a:ext>
            </a:extLst>
          </p:cNvPr>
          <p:cNvSpPr/>
          <p:nvPr/>
        </p:nvSpPr>
        <p:spPr>
          <a:xfrm>
            <a:off x="983225" y="5365459"/>
            <a:ext cx="53422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2EE3C11-42BD-4F15-BE0A-4DE97D1801C8}"/>
              </a:ext>
            </a:extLst>
          </p:cNvPr>
          <p:cNvSpPr/>
          <p:nvPr/>
        </p:nvSpPr>
        <p:spPr>
          <a:xfrm>
            <a:off x="983225" y="4890739"/>
            <a:ext cx="27327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4C58A24B-C498-4144-9F3C-975FA462E818}"/>
              </a:ext>
            </a:extLst>
          </p:cNvPr>
          <p:cNvSpPr/>
          <p:nvPr/>
        </p:nvSpPr>
        <p:spPr>
          <a:xfrm flipH="1">
            <a:off x="9223440" y="805045"/>
            <a:ext cx="2162315" cy="1571544"/>
          </a:xfrm>
          <a:custGeom>
            <a:avLst/>
            <a:gdLst>
              <a:gd name="connsiteX0" fmla="*/ 4933949 w 4933949"/>
              <a:gd name="connsiteY0" fmla="*/ 0 h 5686425"/>
              <a:gd name="connsiteX1" fmla="*/ 0 w 4933949"/>
              <a:gd name="connsiteY1" fmla="*/ 0 h 5686425"/>
              <a:gd name="connsiteX2" fmla="*/ 0 w 4933949"/>
              <a:gd name="connsiteY2" fmla="*/ 5686425 h 5686425"/>
              <a:gd name="connsiteX3" fmla="*/ 4933949 w 4933949"/>
              <a:gd name="connsiteY3" fmla="*/ 5686425 h 5686425"/>
              <a:gd name="connsiteX4" fmla="*/ 4933949 w 4933949"/>
              <a:gd name="connsiteY4" fmla="*/ 0 h 5686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33949" h="5686425">
                <a:moveTo>
                  <a:pt x="4933949" y="0"/>
                </a:moveTo>
                <a:lnTo>
                  <a:pt x="0" y="0"/>
                </a:lnTo>
                <a:lnTo>
                  <a:pt x="0" y="5686425"/>
                </a:lnTo>
                <a:lnTo>
                  <a:pt x="4933949" y="5686425"/>
                </a:lnTo>
                <a:lnTo>
                  <a:pt x="4933949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35C7BF5-7104-4422-B415-992EACD2993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20637351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7" name="Shape 4827"/>
          <p:cNvSpPr/>
          <p:nvPr/>
        </p:nvSpPr>
        <p:spPr>
          <a:xfrm>
            <a:off x="3246694" y="2992331"/>
            <a:ext cx="374204" cy="37420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7"/>
                  <a:pt x="29872" y="5455"/>
                  <a:pt x="60000" y="5455"/>
                </a:cubicBezTo>
                <a:cubicBezTo>
                  <a:pt x="90127" y="5455"/>
                  <a:pt x="114544" y="29877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1" y="0"/>
                  <a:pt x="0" y="26861"/>
                  <a:pt x="0" y="60000"/>
                </a:cubicBezTo>
                <a:cubicBezTo>
                  <a:pt x="0" y="93138"/>
                  <a:pt x="26861" y="120000"/>
                  <a:pt x="60000" y="120000"/>
                </a:cubicBezTo>
                <a:cubicBezTo>
                  <a:pt x="93138" y="120000"/>
                  <a:pt x="120000" y="93138"/>
                  <a:pt x="120000" y="60000"/>
                </a:cubicBezTo>
                <a:cubicBezTo>
                  <a:pt x="120000" y="26861"/>
                  <a:pt x="93138" y="0"/>
                  <a:pt x="60000" y="0"/>
                </a:cubicBezTo>
                <a:moveTo>
                  <a:pt x="88494" y="38988"/>
                </a:moveTo>
                <a:cubicBezTo>
                  <a:pt x="86327" y="40255"/>
                  <a:pt x="83933" y="41172"/>
                  <a:pt x="81388" y="41666"/>
                </a:cubicBezTo>
                <a:cubicBezTo>
                  <a:pt x="79344" y="39522"/>
                  <a:pt x="76438" y="38188"/>
                  <a:pt x="73216" y="38188"/>
                </a:cubicBezTo>
                <a:cubicBezTo>
                  <a:pt x="67038" y="38188"/>
                  <a:pt x="62027" y="43122"/>
                  <a:pt x="62027" y="49200"/>
                </a:cubicBezTo>
                <a:cubicBezTo>
                  <a:pt x="62027" y="50061"/>
                  <a:pt x="62127" y="50900"/>
                  <a:pt x="62316" y="51711"/>
                </a:cubicBezTo>
                <a:cubicBezTo>
                  <a:pt x="53016" y="51250"/>
                  <a:pt x="44772" y="46866"/>
                  <a:pt x="39250" y="40200"/>
                </a:cubicBezTo>
                <a:cubicBezTo>
                  <a:pt x="38288" y="41833"/>
                  <a:pt x="37738" y="43716"/>
                  <a:pt x="37738" y="45738"/>
                </a:cubicBezTo>
                <a:cubicBezTo>
                  <a:pt x="37738" y="49561"/>
                  <a:pt x="39711" y="52933"/>
                  <a:pt x="42716" y="54905"/>
                </a:cubicBezTo>
                <a:cubicBezTo>
                  <a:pt x="40883" y="54850"/>
                  <a:pt x="39155" y="54355"/>
                  <a:pt x="37644" y="53527"/>
                </a:cubicBezTo>
                <a:cubicBezTo>
                  <a:pt x="37644" y="53577"/>
                  <a:pt x="37644" y="53616"/>
                  <a:pt x="37644" y="53666"/>
                </a:cubicBezTo>
                <a:cubicBezTo>
                  <a:pt x="37644" y="59005"/>
                  <a:pt x="41505" y="63455"/>
                  <a:pt x="46622" y="64466"/>
                </a:cubicBezTo>
                <a:cubicBezTo>
                  <a:pt x="45683" y="64722"/>
                  <a:pt x="44694" y="64850"/>
                  <a:pt x="43672" y="64850"/>
                </a:cubicBezTo>
                <a:cubicBezTo>
                  <a:pt x="42955" y="64850"/>
                  <a:pt x="42250" y="64783"/>
                  <a:pt x="41572" y="64655"/>
                </a:cubicBezTo>
                <a:cubicBezTo>
                  <a:pt x="42994" y="69033"/>
                  <a:pt x="47127" y="72216"/>
                  <a:pt x="52022" y="72305"/>
                </a:cubicBezTo>
                <a:cubicBezTo>
                  <a:pt x="48188" y="75261"/>
                  <a:pt x="43366" y="77016"/>
                  <a:pt x="38122" y="77016"/>
                </a:cubicBezTo>
                <a:cubicBezTo>
                  <a:pt x="37216" y="77016"/>
                  <a:pt x="36333" y="76972"/>
                  <a:pt x="35455" y="76872"/>
                </a:cubicBezTo>
                <a:cubicBezTo>
                  <a:pt x="40411" y="79988"/>
                  <a:pt x="46288" y="81816"/>
                  <a:pt x="52611" y="81816"/>
                </a:cubicBezTo>
                <a:cubicBezTo>
                  <a:pt x="73194" y="81816"/>
                  <a:pt x="84450" y="65033"/>
                  <a:pt x="84450" y="50477"/>
                </a:cubicBezTo>
                <a:cubicBezTo>
                  <a:pt x="84450" y="50000"/>
                  <a:pt x="84438" y="49527"/>
                  <a:pt x="84416" y="49055"/>
                </a:cubicBezTo>
                <a:cubicBezTo>
                  <a:pt x="86600" y="47500"/>
                  <a:pt x="88500" y="45561"/>
                  <a:pt x="90000" y="43355"/>
                </a:cubicBezTo>
                <a:cubicBezTo>
                  <a:pt x="87994" y="44227"/>
                  <a:pt x="85838" y="44816"/>
                  <a:pt x="83572" y="45083"/>
                </a:cubicBezTo>
                <a:cubicBezTo>
                  <a:pt x="85883" y="43722"/>
                  <a:pt x="87655" y="41566"/>
                  <a:pt x="88494" y="38988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28" name="Shape 4828"/>
          <p:cNvSpPr/>
          <p:nvPr/>
        </p:nvSpPr>
        <p:spPr>
          <a:xfrm>
            <a:off x="3246694" y="3525592"/>
            <a:ext cx="374204" cy="37420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5422" y="47044"/>
                </a:moveTo>
                <a:cubicBezTo>
                  <a:pt x="65422" y="44838"/>
                  <a:pt x="65650" y="43655"/>
                  <a:pt x="69044" y="43655"/>
                </a:cubicBezTo>
                <a:lnTo>
                  <a:pt x="73577" y="43655"/>
                </a:lnTo>
                <a:lnTo>
                  <a:pt x="73577" y="35450"/>
                </a:lnTo>
                <a:lnTo>
                  <a:pt x="66322" y="35450"/>
                </a:lnTo>
                <a:cubicBezTo>
                  <a:pt x="57605" y="35450"/>
                  <a:pt x="54533" y="39555"/>
                  <a:pt x="54533" y="46461"/>
                </a:cubicBezTo>
                <a:lnTo>
                  <a:pt x="54533" y="51788"/>
                </a:lnTo>
                <a:lnTo>
                  <a:pt x="49094" y="51788"/>
                </a:lnTo>
                <a:lnTo>
                  <a:pt x="49094" y="60000"/>
                </a:lnTo>
                <a:lnTo>
                  <a:pt x="54533" y="60000"/>
                </a:lnTo>
                <a:lnTo>
                  <a:pt x="54533" y="84550"/>
                </a:lnTo>
                <a:lnTo>
                  <a:pt x="65411" y="84550"/>
                </a:lnTo>
                <a:lnTo>
                  <a:pt x="65411" y="60000"/>
                </a:lnTo>
                <a:lnTo>
                  <a:pt x="72672" y="60000"/>
                </a:lnTo>
                <a:lnTo>
                  <a:pt x="73633" y="51788"/>
                </a:lnTo>
                <a:lnTo>
                  <a:pt x="65411" y="51788"/>
                </a:lnTo>
                <a:cubicBezTo>
                  <a:pt x="65411" y="51788"/>
                  <a:pt x="65422" y="47044"/>
                  <a:pt x="65422" y="47044"/>
                </a:cubicBezTo>
                <a:close/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7"/>
                  <a:pt x="29872" y="5455"/>
                  <a:pt x="60000" y="5455"/>
                </a:cubicBezTo>
                <a:cubicBezTo>
                  <a:pt x="90127" y="5455"/>
                  <a:pt x="114544" y="29877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1" y="0"/>
                  <a:pt x="0" y="26861"/>
                  <a:pt x="0" y="60000"/>
                </a:cubicBezTo>
                <a:cubicBezTo>
                  <a:pt x="0" y="93138"/>
                  <a:pt x="26861" y="120000"/>
                  <a:pt x="60000" y="120000"/>
                </a:cubicBezTo>
                <a:cubicBezTo>
                  <a:pt x="93138" y="120000"/>
                  <a:pt x="120000" y="93138"/>
                  <a:pt x="120000" y="60000"/>
                </a:cubicBezTo>
                <a:cubicBezTo>
                  <a:pt x="120000" y="26861"/>
                  <a:pt x="93138" y="0"/>
                  <a:pt x="60000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29" name="Shape 4829"/>
          <p:cNvSpPr/>
          <p:nvPr/>
        </p:nvSpPr>
        <p:spPr>
          <a:xfrm>
            <a:off x="3818046" y="2992331"/>
            <a:ext cx="374204" cy="37420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9577" y="67166"/>
                </a:moveTo>
                <a:cubicBezTo>
                  <a:pt x="77883" y="67166"/>
                  <a:pt x="77883" y="69044"/>
                  <a:pt x="77883" y="69044"/>
                </a:cubicBezTo>
                <a:lnTo>
                  <a:pt x="77883" y="71461"/>
                </a:lnTo>
                <a:lnTo>
                  <a:pt x="81266" y="71461"/>
                </a:lnTo>
                <a:lnTo>
                  <a:pt x="81266" y="69044"/>
                </a:lnTo>
                <a:cubicBezTo>
                  <a:pt x="81266" y="69044"/>
                  <a:pt x="81266" y="67166"/>
                  <a:pt x="79577" y="67166"/>
                </a:cubicBezTo>
                <a:moveTo>
                  <a:pt x="84927" y="68777"/>
                </a:moveTo>
                <a:lnTo>
                  <a:pt x="84927" y="74155"/>
                </a:lnTo>
                <a:lnTo>
                  <a:pt x="77883" y="74155"/>
                </a:lnTo>
                <a:lnTo>
                  <a:pt x="77883" y="78177"/>
                </a:lnTo>
                <a:cubicBezTo>
                  <a:pt x="77883" y="78177"/>
                  <a:pt x="77883" y="80061"/>
                  <a:pt x="79577" y="80061"/>
                </a:cubicBezTo>
                <a:cubicBezTo>
                  <a:pt x="81266" y="80061"/>
                  <a:pt x="81266" y="78177"/>
                  <a:pt x="81266" y="78177"/>
                </a:cubicBezTo>
                <a:lnTo>
                  <a:pt x="81266" y="76300"/>
                </a:lnTo>
                <a:lnTo>
                  <a:pt x="84927" y="76300"/>
                </a:lnTo>
                <a:lnTo>
                  <a:pt x="84927" y="79255"/>
                </a:lnTo>
                <a:cubicBezTo>
                  <a:pt x="84927" y="79255"/>
                  <a:pt x="84366" y="83016"/>
                  <a:pt x="79861" y="83016"/>
                </a:cubicBezTo>
                <a:cubicBezTo>
                  <a:pt x="75355" y="83016"/>
                  <a:pt x="74505" y="79255"/>
                  <a:pt x="74505" y="79255"/>
                </a:cubicBezTo>
                <a:lnTo>
                  <a:pt x="74505" y="68777"/>
                </a:lnTo>
                <a:cubicBezTo>
                  <a:pt x="74505" y="68777"/>
                  <a:pt x="74505" y="64211"/>
                  <a:pt x="79861" y="64211"/>
                </a:cubicBezTo>
                <a:cubicBezTo>
                  <a:pt x="85211" y="64211"/>
                  <a:pt x="84927" y="68777"/>
                  <a:pt x="84927" y="68777"/>
                </a:cubicBezTo>
                <a:moveTo>
                  <a:pt x="71688" y="78716"/>
                </a:moveTo>
                <a:cubicBezTo>
                  <a:pt x="71688" y="78716"/>
                  <a:pt x="71688" y="83016"/>
                  <a:pt x="68594" y="83016"/>
                </a:cubicBezTo>
                <a:cubicBezTo>
                  <a:pt x="66694" y="83016"/>
                  <a:pt x="65544" y="82011"/>
                  <a:pt x="64927" y="81227"/>
                </a:cubicBezTo>
                <a:lnTo>
                  <a:pt x="64927" y="82750"/>
                </a:lnTo>
                <a:lnTo>
                  <a:pt x="61266" y="82750"/>
                </a:lnTo>
                <a:lnTo>
                  <a:pt x="61266" y="58033"/>
                </a:lnTo>
                <a:lnTo>
                  <a:pt x="64927" y="58033"/>
                </a:lnTo>
                <a:lnTo>
                  <a:pt x="64927" y="66044"/>
                </a:lnTo>
                <a:cubicBezTo>
                  <a:pt x="65488" y="65455"/>
                  <a:pt x="66866" y="64211"/>
                  <a:pt x="68594" y="64211"/>
                </a:cubicBezTo>
                <a:cubicBezTo>
                  <a:pt x="70844" y="64211"/>
                  <a:pt x="71688" y="66088"/>
                  <a:pt x="71688" y="68511"/>
                </a:cubicBezTo>
                <a:cubicBezTo>
                  <a:pt x="71688" y="68511"/>
                  <a:pt x="71688" y="78716"/>
                  <a:pt x="71688" y="78716"/>
                </a:cubicBezTo>
                <a:close/>
                <a:moveTo>
                  <a:pt x="58450" y="82750"/>
                </a:moveTo>
                <a:lnTo>
                  <a:pt x="55072" y="82750"/>
                </a:lnTo>
                <a:lnTo>
                  <a:pt x="55072" y="81138"/>
                </a:lnTo>
                <a:cubicBezTo>
                  <a:pt x="55072" y="81138"/>
                  <a:pt x="53100" y="83016"/>
                  <a:pt x="50844" y="83016"/>
                </a:cubicBezTo>
                <a:cubicBezTo>
                  <a:pt x="48594" y="83016"/>
                  <a:pt x="48311" y="80866"/>
                  <a:pt x="48311" y="80866"/>
                </a:cubicBezTo>
                <a:lnTo>
                  <a:pt x="48311" y="64211"/>
                </a:lnTo>
                <a:lnTo>
                  <a:pt x="51688" y="64211"/>
                </a:lnTo>
                <a:lnTo>
                  <a:pt x="51688" y="79788"/>
                </a:lnTo>
                <a:cubicBezTo>
                  <a:pt x="51688" y="79788"/>
                  <a:pt x="51688" y="80600"/>
                  <a:pt x="52816" y="80600"/>
                </a:cubicBezTo>
                <a:cubicBezTo>
                  <a:pt x="53944" y="80600"/>
                  <a:pt x="55072" y="79255"/>
                  <a:pt x="55072" y="79255"/>
                </a:cubicBezTo>
                <a:lnTo>
                  <a:pt x="55072" y="64211"/>
                </a:lnTo>
                <a:lnTo>
                  <a:pt x="58450" y="64211"/>
                </a:lnTo>
                <a:cubicBezTo>
                  <a:pt x="58450" y="64211"/>
                  <a:pt x="58450" y="82750"/>
                  <a:pt x="58450" y="82750"/>
                </a:cubicBezTo>
                <a:close/>
                <a:moveTo>
                  <a:pt x="47750" y="61522"/>
                </a:moveTo>
                <a:lnTo>
                  <a:pt x="43522" y="61522"/>
                </a:lnTo>
                <a:lnTo>
                  <a:pt x="43522" y="82750"/>
                </a:lnTo>
                <a:lnTo>
                  <a:pt x="39577" y="82750"/>
                </a:lnTo>
                <a:lnTo>
                  <a:pt x="39577" y="61522"/>
                </a:lnTo>
                <a:lnTo>
                  <a:pt x="35350" y="61522"/>
                </a:lnTo>
                <a:lnTo>
                  <a:pt x="35350" y="58033"/>
                </a:lnTo>
                <a:lnTo>
                  <a:pt x="47750" y="58033"/>
                </a:lnTo>
                <a:cubicBezTo>
                  <a:pt x="47750" y="58033"/>
                  <a:pt x="47750" y="61522"/>
                  <a:pt x="47750" y="61522"/>
                </a:cubicBezTo>
                <a:close/>
                <a:moveTo>
                  <a:pt x="80705" y="52388"/>
                </a:moveTo>
                <a:cubicBezTo>
                  <a:pt x="80705" y="52388"/>
                  <a:pt x="70372" y="51855"/>
                  <a:pt x="60000" y="51855"/>
                </a:cubicBezTo>
                <a:cubicBezTo>
                  <a:pt x="49666" y="51855"/>
                  <a:pt x="39300" y="52388"/>
                  <a:pt x="39300" y="52388"/>
                </a:cubicBezTo>
                <a:cubicBezTo>
                  <a:pt x="34627" y="52388"/>
                  <a:pt x="30844" y="56000"/>
                  <a:pt x="30844" y="60450"/>
                </a:cubicBezTo>
                <a:cubicBezTo>
                  <a:pt x="30844" y="60450"/>
                  <a:pt x="30000" y="65677"/>
                  <a:pt x="30000" y="70927"/>
                </a:cubicBezTo>
                <a:cubicBezTo>
                  <a:pt x="30000" y="76155"/>
                  <a:pt x="30844" y="81400"/>
                  <a:pt x="30844" y="81400"/>
                </a:cubicBezTo>
                <a:cubicBezTo>
                  <a:pt x="30844" y="85855"/>
                  <a:pt x="34627" y="89461"/>
                  <a:pt x="39300" y="89461"/>
                </a:cubicBezTo>
                <a:cubicBezTo>
                  <a:pt x="39300" y="89461"/>
                  <a:pt x="49472" y="90000"/>
                  <a:pt x="60000" y="90000"/>
                </a:cubicBezTo>
                <a:cubicBezTo>
                  <a:pt x="70166" y="90000"/>
                  <a:pt x="80705" y="89461"/>
                  <a:pt x="80705" y="89461"/>
                </a:cubicBezTo>
                <a:cubicBezTo>
                  <a:pt x="85372" y="89461"/>
                  <a:pt x="89155" y="85855"/>
                  <a:pt x="89155" y="81400"/>
                </a:cubicBezTo>
                <a:cubicBezTo>
                  <a:pt x="89155" y="81400"/>
                  <a:pt x="90000" y="76111"/>
                  <a:pt x="90000" y="70927"/>
                </a:cubicBezTo>
                <a:cubicBezTo>
                  <a:pt x="90000" y="65633"/>
                  <a:pt x="89155" y="60450"/>
                  <a:pt x="89155" y="60450"/>
                </a:cubicBezTo>
                <a:cubicBezTo>
                  <a:pt x="89155" y="56000"/>
                  <a:pt x="85372" y="52388"/>
                  <a:pt x="80705" y="52388"/>
                </a:cubicBezTo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7"/>
                  <a:pt x="29872" y="5455"/>
                  <a:pt x="60000" y="5455"/>
                </a:cubicBezTo>
                <a:cubicBezTo>
                  <a:pt x="90127" y="5455"/>
                  <a:pt x="114544" y="29877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1" y="0"/>
                  <a:pt x="0" y="26861"/>
                  <a:pt x="0" y="60000"/>
                </a:cubicBezTo>
                <a:cubicBezTo>
                  <a:pt x="0" y="93138"/>
                  <a:pt x="26861" y="120000"/>
                  <a:pt x="60000" y="120000"/>
                </a:cubicBezTo>
                <a:cubicBezTo>
                  <a:pt x="93138" y="120000"/>
                  <a:pt x="120000" y="93138"/>
                  <a:pt x="120000" y="60000"/>
                </a:cubicBezTo>
                <a:cubicBezTo>
                  <a:pt x="120000" y="26861"/>
                  <a:pt x="93138" y="0"/>
                  <a:pt x="60000" y="0"/>
                </a:cubicBezTo>
                <a:moveTo>
                  <a:pt x="66622" y="67166"/>
                </a:moveTo>
                <a:cubicBezTo>
                  <a:pt x="65888" y="67166"/>
                  <a:pt x="65316" y="67600"/>
                  <a:pt x="64927" y="68016"/>
                </a:cubicBezTo>
                <a:lnTo>
                  <a:pt x="64927" y="79311"/>
                </a:lnTo>
                <a:cubicBezTo>
                  <a:pt x="65283" y="79694"/>
                  <a:pt x="65816" y="80061"/>
                  <a:pt x="66622" y="80061"/>
                </a:cubicBezTo>
                <a:cubicBezTo>
                  <a:pt x="68311" y="80061"/>
                  <a:pt x="68311" y="78177"/>
                  <a:pt x="68311" y="78177"/>
                </a:cubicBezTo>
                <a:lnTo>
                  <a:pt x="68311" y="69044"/>
                </a:lnTo>
                <a:cubicBezTo>
                  <a:pt x="68311" y="69044"/>
                  <a:pt x="68027" y="67166"/>
                  <a:pt x="66622" y="67166"/>
                </a:cubicBezTo>
                <a:moveTo>
                  <a:pt x="44366" y="48616"/>
                </a:moveTo>
                <a:lnTo>
                  <a:pt x="48311" y="48616"/>
                </a:lnTo>
                <a:lnTo>
                  <a:pt x="48311" y="39933"/>
                </a:lnTo>
                <a:lnTo>
                  <a:pt x="52816" y="27611"/>
                </a:lnTo>
                <a:lnTo>
                  <a:pt x="49155" y="27611"/>
                </a:lnTo>
                <a:lnTo>
                  <a:pt x="46338" y="35738"/>
                </a:lnTo>
                <a:lnTo>
                  <a:pt x="43522" y="27611"/>
                </a:lnTo>
                <a:lnTo>
                  <a:pt x="39577" y="27611"/>
                </a:lnTo>
                <a:lnTo>
                  <a:pt x="44366" y="39933"/>
                </a:lnTo>
                <a:cubicBezTo>
                  <a:pt x="44366" y="39933"/>
                  <a:pt x="44366" y="48616"/>
                  <a:pt x="44366" y="48616"/>
                </a:cubicBezTo>
                <a:close/>
                <a:moveTo>
                  <a:pt x="68872" y="48894"/>
                </a:moveTo>
                <a:cubicBezTo>
                  <a:pt x="71122" y="48894"/>
                  <a:pt x="73100" y="46938"/>
                  <a:pt x="73100" y="46938"/>
                </a:cubicBezTo>
                <a:lnTo>
                  <a:pt x="73100" y="48616"/>
                </a:lnTo>
                <a:lnTo>
                  <a:pt x="76477" y="48616"/>
                </a:lnTo>
                <a:lnTo>
                  <a:pt x="76477" y="32655"/>
                </a:lnTo>
                <a:lnTo>
                  <a:pt x="73100" y="32655"/>
                </a:lnTo>
                <a:lnTo>
                  <a:pt x="73100" y="44977"/>
                </a:lnTo>
                <a:cubicBezTo>
                  <a:pt x="73100" y="44977"/>
                  <a:pt x="71972" y="46377"/>
                  <a:pt x="70844" y="46377"/>
                </a:cubicBezTo>
                <a:cubicBezTo>
                  <a:pt x="69716" y="46377"/>
                  <a:pt x="69716" y="45533"/>
                  <a:pt x="69716" y="45533"/>
                </a:cubicBezTo>
                <a:lnTo>
                  <a:pt x="69716" y="32655"/>
                </a:lnTo>
                <a:lnTo>
                  <a:pt x="66338" y="32655"/>
                </a:lnTo>
                <a:lnTo>
                  <a:pt x="66338" y="46655"/>
                </a:lnTo>
                <a:cubicBezTo>
                  <a:pt x="66338" y="46655"/>
                  <a:pt x="66622" y="48894"/>
                  <a:pt x="68872" y="48894"/>
                </a:cubicBezTo>
                <a:moveTo>
                  <a:pt x="56477" y="36855"/>
                </a:moveTo>
                <a:cubicBezTo>
                  <a:pt x="56477" y="35927"/>
                  <a:pt x="57233" y="35177"/>
                  <a:pt x="58166" y="35177"/>
                </a:cubicBezTo>
                <a:cubicBezTo>
                  <a:pt x="59105" y="35177"/>
                  <a:pt x="59861" y="35927"/>
                  <a:pt x="59861" y="36855"/>
                </a:cubicBezTo>
                <a:lnTo>
                  <a:pt x="59861" y="44694"/>
                </a:lnTo>
                <a:cubicBezTo>
                  <a:pt x="59861" y="45622"/>
                  <a:pt x="59105" y="46377"/>
                  <a:pt x="58166" y="46377"/>
                </a:cubicBezTo>
                <a:cubicBezTo>
                  <a:pt x="57233" y="46377"/>
                  <a:pt x="56477" y="45622"/>
                  <a:pt x="56477" y="44694"/>
                </a:cubicBezTo>
                <a:cubicBezTo>
                  <a:pt x="56477" y="44694"/>
                  <a:pt x="56477" y="36855"/>
                  <a:pt x="56477" y="36855"/>
                </a:cubicBezTo>
                <a:close/>
                <a:moveTo>
                  <a:pt x="57605" y="48894"/>
                </a:moveTo>
                <a:lnTo>
                  <a:pt x="58733" y="48894"/>
                </a:lnTo>
                <a:cubicBezTo>
                  <a:pt x="61222" y="48894"/>
                  <a:pt x="63238" y="46888"/>
                  <a:pt x="63238" y="44416"/>
                </a:cubicBezTo>
                <a:lnTo>
                  <a:pt x="63238" y="37133"/>
                </a:lnTo>
                <a:cubicBezTo>
                  <a:pt x="63238" y="34661"/>
                  <a:pt x="61222" y="32655"/>
                  <a:pt x="58733" y="32655"/>
                </a:cubicBezTo>
                <a:lnTo>
                  <a:pt x="57605" y="32655"/>
                </a:lnTo>
                <a:cubicBezTo>
                  <a:pt x="55116" y="32655"/>
                  <a:pt x="53100" y="34661"/>
                  <a:pt x="53100" y="37133"/>
                </a:cubicBezTo>
                <a:lnTo>
                  <a:pt x="53100" y="44416"/>
                </a:lnTo>
                <a:cubicBezTo>
                  <a:pt x="53100" y="46888"/>
                  <a:pt x="55116" y="48894"/>
                  <a:pt x="57605" y="48894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30" name="Shape 4830"/>
          <p:cNvSpPr/>
          <p:nvPr/>
        </p:nvSpPr>
        <p:spPr>
          <a:xfrm>
            <a:off x="4351307" y="2992331"/>
            <a:ext cx="374204" cy="37420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7"/>
                  <a:pt x="29872" y="5455"/>
                  <a:pt x="60000" y="5455"/>
                </a:cubicBezTo>
                <a:cubicBezTo>
                  <a:pt x="90127" y="5455"/>
                  <a:pt x="114544" y="29877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6" y="0"/>
                  <a:pt x="0" y="26861"/>
                  <a:pt x="0" y="60000"/>
                </a:cubicBezTo>
                <a:cubicBezTo>
                  <a:pt x="0" y="93138"/>
                  <a:pt x="26866" y="120000"/>
                  <a:pt x="60000" y="120000"/>
                </a:cubicBezTo>
                <a:cubicBezTo>
                  <a:pt x="93133" y="120000"/>
                  <a:pt x="120000" y="93138"/>
                  <a:pt x="120000" y="60000"/>
                </a:cubicBezTo>
                <a:cubicBezTo>
                  <a:pt x="120000" y="26861"/>
                  <a:pt x="93133" y="0"/>
                  <a:pt x="60000" y="0"/>
                </a:cubicBezTo>
                <a:moveTo>
                  <a:pt x="59288" y="35455"/>
                </a:moveTo>
                <a:cubicBezTo>
                  <a:pt x="58133" y="35605"/>
                  <a:pt x="56972" y="35750"/>
                  <a:pt x="55805" y="35888"/>
                </a:cubicBezTo>
                <a:cubicBezTo>
                  <a:pt x="53622" y="36433"/>
                  <a:pt x="51238" y="36944"/>
                  <a:pt x="49472" y="37977"/>
                </a:cubicBezTo>
                <a:cubicBezTo>
                  <a:pt x="44750" y="40738"/>
                  <a:pt x="41483" y="43961"/>
                  <a:pt x="39294" y="49200"/>
                </a:cubicBezTo>
                <a:cubicBezTo>
                  <a:pt x="38938" y="50050"/>
                  <a:pt x="38927" y="50872"/>
                  <a:pt x="38666" y="51811"/>
                </a:cubicBezTo>
                <a:cubicBezTo>
                  <a:pt x="36988" y="57916"/>
                  <a:pt x="39966" y="64238"/>
                  <a:pt x="43577" y="66422"/>
                </a:cubicBezTo>
                <a:cubicBezTo>
                  <a:pt x="44272" y="66844"/>
                  <a:pt x="45855" y="67588"/>
                  <a:pt x="46433" y="66594"/>
                </a:cubicBezTo>
                <a:cubicBezTo>
                  <a:pt x="46755" y="66050"/>
                  <a:pt x="46683" y="65322"/>
                  <a:pt x="46883" y="64683"/>
                </a:cubicBezTo>
                <a:cubicBezTo>
                  <a:pt x="47011" y="64266"/>
                  <a:pt x="47422" y="63472"/>
                  <a:pt x="47327" y="62944"/>
                </a:cubicBezTo>
                <a:cubicBezTo>
                  <a:pt x="47166" y="62055"/>
                  <a:pt x="46211" y="61488"/>
                  <a:pt x="45811" y="60772"/>
                </a:cubicBezTo>
                <a:cubicBezTo>
                  <a:pt x="44994" y="59316"/>
                  <a:pt x="44955" y="58022"/>
                  <a:pt x="44555" y="56072"/>
                </a:cubicBezTo>
                <a:cubicBezTo>
                  <a:pt x="44588" y="55811"/>
                  <a:pt x="44616" y="55550"/>
                  <a:pt x="44650" y="55288"/>
                </a:cubicBezTo>
                <a:cubicBezTo>
                  <a:pt x="44766" y="53105"/>
                  <a:pt x="45133" y="51533"/>
                  <a:pt x="45811" y="49983"/>
                </a:cubicBezTo>
                <a:cubicBezTo>
                  <a:pt x="47783" y="45427"/>
                  <a:pt x="50955" y="42888"/>
                  <a:pt x="56077" y="41372"/>
                </a:cubicBezTo>
                <a:cubicBezTo>
                  <a:pt x="57222" y="41033"/>
                  <a:pt x="60455" y="40488"/>
                  <a:pt x="62150" y="40850"/>
                </a:cubicBezTo>
                <a:cubicBezTo>
                  <a:pt x="63161" y="41027"/>
                  <a:pt x="64172" y="41194"/>
                  <a:pt x="65183" y="41372"/>
                </a:cubicBezTo>
                <a:cubicBezTo>
                  <a:pt x="68850" y="42527"/>
                  <a:pt x="71522" y="44655"/>
                  <a:pt x="72950" y="47983"/>
                </a:cubicBezTo>
                <a:cubicBezTo>
                  <a:pt x="73844" y="50055"/>
                  <a:pt x="74105" y="54022"/>
                  <a:pt x="73483" y="56683"/>
                </a:cubicBezTo>
                <a:cubicBezTo>
                  <a:pt x="73188" y="57938"/>
                  <a:pt x="73238" y="59022"/>
                  <a:pt x="72861" y="60161"/>
                </a:cubicBezTo>
                <a:cubicBezTo>
                  <a:pt x="71472" y="64383"/>
                  <a:pt x="69433" y="68294"/>
                  <a:pt x="64822" y="69377"/>
                </a:cubicBezTo>
                <a:cubicBezTo>
                  <a:pt x="61783" y="70100"/>
                  <a:pt x="59505" y="68244"/>
                  <a:pt x="58755" y="66338"/>
                </a:cubicBezTo>
                <a:cubicBezTo>
                  <a:pt x="58544" y="65811"/>
                  <a:pt x="58188" y="64872"/>
                  <a:pt x="58400" y="63988"/>
                </a:cubicBezTo>
                <a:cubicBezTo>
                  <a:pt x="59200" y="60561"/>
                  <a:pt x="60361" y="57494"/>
                  <a:pt x="61255" y="54072"/>
                </a:cubicBezTo>
                <a:cubicBezTo>
                  <a:pt x="62105" y="50811"/>
                  <a:pt x="60488" y="48238"/>
                  <a:pt x="57950" y="47638"/>
                </a:cubicBezTo>
                <a:cubicBezTo>
                  <a:pt x="54794" y="46883"/>
                  <a:pt x="52355" y="49811"/>
                  <a:pt x="51522" y="51722"/>
                </a:cubicBezTo>
                <a:cubicBezTo>
                  <a:pt x="50861" y="53244"/>
                  <a:pt x="50461" y="56050"/>
                  <a:pt x="50983" y="58072"/>
                </a:cubicBezTo>
                <a:cubicBezTo>
                  <a:pt x="51150" y="58716"/>
                  <a:pt x="51927" y="60433"/>
                  <a:pt x="51788" y="61033"/>
                </a:cubicBezTo>
                <a:cubicBezTo>
                  <a:pt x="51183" y="63677"/>
                  <a:pt x="50488" y="66522"/>
                  <a:pt x="49738" y="69122"/>
                </a:cubicBezTo>
                <a:cubicBezTo>
                  <a:pt x="48955" y="71827"/>
                  <a:pt x="48533" y="74594"/>
                  <a:pt x="47772" y="77211"/>
                </a:cubicBezTo>
                <a:cubicBezTo>
                  <a:pt x="47422" y="78411"/>
                  <a:pt x="47438" y="79700"/>
                  <a:pt x="47150" y="80950"/>
                </a:cubicBezTo>
                <a:lnTo>
                  <a:pt x="47150" y="82777"/>
                </a:lnTo>
                <a:cubicBezTo>
                  <a:pt x="46888" y="83933"/>
                  <a:pt x="47083" y="85988"/>
                  <a:pt x="47327" y="87127"/>
                </a:cubicBezTo>
                <a:cubicBezTo>
                  <a:pt x="47483" y="87861"/>
                  <a:pt x="47233" y="88766"/>
                  <a:pt x="47594" y="89300"/>
                </a:cubicBezTo>
                <a:cubicBezTo>
                  <a:pt x="47600" y="89688"/>
                  <a:pt x="47650" y="89777"/>
                  <a:pt x="47772" y="90000"/>
                </a:cubicBezTo>
                <a:cubicBezTo>
                  <a:pt x="48888" y="89966"/>
                  <a:pt x="50433" y="87027"/>
                  <a:pt x="50983" y="86172"/>
                </a:cubicBezTo>
                <a:cubicBezTo>
                  <a:pt x="52050" y="84533"/>
                  <a:pt x="53033" y="82783"/>
                  <a:pt x="53844" y="80866"/>
                </a:cubicBezTo>
                <a:cubicBezTo>
                  <a:pt x="54572" y="79138"/>
                  <a:pt x="54688" y="77227"/>
                  <a:pt x="55272" y="75383"/>
                </a:cubicBezTo>
                <a:cubicBezTo>
                  <a:pt x="55694" y="74050"/>
                  <a:pt x="56294" y="72494"/>
                  <a:pt x="56433" y="71033"/>
                </a:cubicBezTo>
                <a:lnTo>
                  <a:pt x="56522" y="71033"/>
                </a:lnTo>
                <a:cubicBezTo>
                  <a:pt x="56755" y="71833"/>
                  <a:pt x="57594" y="72416"/>
                  <a:pt x="58222" y="72861"/>
                </a:cubicBezTo>
                <a:cubicBezTo>
                  <a:pt x="60183" y="74261"/>
                  <a:pt x="63561" y="75555"/>
                  <a:pt x="67233" y="74688"/>
                </a:cubicBezTo>
                <a:cubicBezTo>
                  <a:pt x="71388" y="73705"/>
                  <a:pt x="74700" y="71755"/>
                  <a:pt x="76877" y="68855"/>
                </a:cubicBezTo>
                <a:cubicBezTo>
                  <a:pt x="78483" y="66727"/>
                  <a:pt x="79694" y="64261"/>
                  <a:pt x="80627" y="61466"/>
                </a:cubicBezTo>
                <a:cubicBezTo>
                  <a:pt x="81088" y="60094"/>
                  <a:pt x="81183" y="58572"/>
                  <a:pt x="81522" y="57116"/>
                </a:cubicBezTo>
                <a:cubicBezTo>
                  <a:pt x="82372" y="53466"/>
                  <a:pt x="81238" y="49072"/>
                  <a:pt x="80183" y="46677"/>
                </a:cubicBezTo>
                <a:cubicBezTo>
                  <a:pt x="76977" y="39433"/>
                  <a:pt x="70166" y="35300"/>
                  <a:pt x="59288" y="35455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31" name="Shape 4831"/>
          <p:cNvSpPr/>
          <p:nvPr/>
        </p:nvSpPr>
        <p:spPr>
          <a:xfrm>
            <a:off x="4884568" y="2992331"/>
            <a:ext cx="374204" cy="37420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7"/>
                  <a:pt x="29872" y="5455"/>
                  <a:pt x="60000" y="5455"/>
                </a:cubicBezTo>
                <a:cubicBezTo>
                  <a:pt x="90127" y="5455"/>
                  <a:pt x="114544" y="29877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6" y="0"/>
                  <a:pt x="0" y="26861"/>
                  <a:pt x="0" y="60000"/>
                </a:cubicBezTo>
                <a:cubicBezTo>
                  <a:pt x="0" y="93138"/>
                  <a:pt x="26866" y="120000"/>
                  <a:pt x="60000" y="120000"/>
                </a:cubicBezTo>
                <a:cubicBezTo>
                  <a:pt x="93133" y="120000"/>
                  <a:pt x="120000" y="93138"/>
                  <a:pt x="120000" y="60000"/>
                </a:cubicBezTo>
                <a:cubicBezTo>
                  <a:pt x="120000" y="26861"/>
                  <a:pt x="93133" y="0"/>
                  <a:pt x="60000" y="0"/>
                </a:cubicBezTo>
                <a:moveTo>
                  <a:pt x="79338" y="38172"/>
                </a:moveTo>
                <a:cubicBezTo>
                  <a:pt x="71750" y="37944"/>
                  <a:pt x="66611" y="41872"/>
                  <a:pt x="63916" y="49955"/>
                </a:cubicBezTo>
                <a:cubicBezTo>
                  <a:pt x="65305" y="49427"/>
                  <a:pt x="66650" y="49161"/>
                  <a:pt x="67955" y="49161"/>
                </a:cubicBezTo>
                <a:cubicBezTo>
                  <a:pt x="70733" y="49161"/>
                  <a:pt x="71955" y="50600"/>
                  <a:pt x="71627" y="53466"/>
                </a:cubicBezTo>
                <a:cubicBezTo>
                  <a:pt x="71466" y="55205"/>
                  <a:pt x="70238" y="57738"/>
                  <a:pt x="67955" y="61061"/>
                </a:cubicBezTo>
                <a:cubicBezTo>
                  <a:pt x="65672" y="64383"/>
                  <a:pt x="63961" y="66044"/>
                  <a:pt x="62816" y="66044"/>
                </a:cubicBezTo>
                <a:cubicBezTo>
                  <a:pt x="61350" y="66044"/>
                  <a:pt x="60000" y="63477"/>
                  <a:pt x="58777" y="58344"/>
                </a:cubicBezTo>
                <a:cubicBezTo>
                  <a:pt x="58366" y="56833"/>
                  <a:pt x="57633" y="52977"/>
                  <a:pt x="56572" y="46783"/>
                </a:cubicBezTo>
                <a:cubicBezTo>
                  <a:pt x="55594" y="41044"/>
                  <a:pt x="52983" y="38361"/>
                  <a:pt x="48744" y="38738"/>
                </a:cubicBezTo>
                <a:cubicBezTo>
                  <a:pt x="46944" y="38888"/>
                  <a:pt x="44255" y="40400"/>
                  <a:pt x="40666" y="43272"/>
                </a:cubicBezTo>
                <a:cubicBezTo>
                  <a:pt x="38050" y="45461"/>
                  <a:pt x="35400" y="47650"/>
                  <a:pt x="32711" y="49844"/>
                </a:cubicBezTo>
                <a:lnTo>
                  <a:pt x="35277" y="52900"/>
                </a:lnTo>
                <a:cubicBezTo>
                  <a:pt x="37722" y="51316"/>
                  <a:pt x="39150" y="50522"/>
                  <a:pt x="39561" y="50522"/>
                </a:cubicBezTo>
                <a:cubicBezTo>
                  <a:pt x="41438" y="50522"/>
                  <a:pt x="43188" y="53238"/>
                  <a:pt x="44822" y="58677"/>
                </a:cubicBezTo>
                <a:cubicBezTo>
                  <a:pt x="46294" y="63666"/>
                  <a:pt x="47761" y="68655"/>
                  <a:pt x="49227" y="73638"/>
                </a:cubicBezTo>
                <a:cubicBezTo>
                  <a:pt x="51433" y="79077"/>
                  <a:pt x="54127" y="81794"/>
                  <a:pt x="57311" y="81794"/>
                </a:cubicBezTo>
                <a:cubicBezTo>
                  <a:pt x="62450" y="81794"/>
                  <a:pt x="68733" y="77338"/>
                  <a:pt x="76161" y="68427"/>
                </a:cubicBezTo>
                <a:cubicBezTo>
                  <a:pt x="83338" y="59888"/>
                  <a:pt x="87050" y="53166"/>
                  <a:pt x="87294" y="48255"/>
                </a:cubicBezTo>
                <a:cubicBezTo>
                  <a:pt x="87622" y="41683"/>
                  <a:pt x="84972" y="38322"/>
                  <a:pt x="79338" y="38172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32" name="Shape 4832"/>
          <p:cNvSpPr/>
          <p:nvPr/>
        </p:nvSpPr>
        <p:spPr>
          <a:xfrm>
            <a:off x="5417829" y="2992331"/>
            <a:ext cx="374204" cy="37420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1805" y="40883"/>
                </a:moveTo>
                <a:lnTo>
                  <a:pt x="76350" y="40883"/>
                </a:lnTo>
                <a:lnTo>
                  <a:pt x="76350" y="49072"/>
                </a:lnTo>
                <a:lnTo>
                  <a:pt x="68138" y="49072"/>
                </a:lnTo>
                <a:lnTo>
                  <a:pt x="68138" y="54533"/>
                </a:lnTo>
                <a:lnTo>
                  <a:pt x="76350" y="54533"/>
                </a:lnTo>
                <a:lnTo>
                  <a:pt x="76350" y="62683"/>
                </a:lnTo>
                <a:lnTo>
                  <a:pt x="81805" y="62683"/>
                </a:lnTo>
                <a:lnTo>
                  <a:pt x="81805" y="54533"/>
                </a:lnTo>
                <a:lnTo>
                  <a:pt x="90027" y="54533"/>
                </a:lnTo>
                <a:lnTo>
                  <a:pt x="90027" y="49072"/>
                </a:lnTo>
                <a:lnTo>
                  <a:pt x="81805" y="49072"/>
                </a:lnTo>
                <a:cubicBezTo>
                  <a:pt x="81805" y="49072"/>
                  <a:pt x="81805" y="40883"/>
                  <a:pt x="81805" y="40883"/>
                </a:cubicBezTo>
                <a:close/>
                <a:moveTo>
                  <a:pt x="51783" y="77477"/>
                </a:moveTo>
                <a:cubicBezTo>
                  <a:pt x="47888" y="77477"/>
                  <a:pt x="44838" y="74972"/>
                  <a:pt x="44838" y="71772"/>
                </a:cubicBezTo>
                <a:cubicBezTo>
                  <a:pt x="44838" y="68844"/>
                  <a:pt x="48405" y="66272"/>
                  <a:pt x="52477" y="66272"/>
                </a:cubicBezTo>
                <a:lnTo>
                  <a:pt x="52477" y="65127"/>
                </a:lnTo>
                <a:lnTo>
                  <a:pt x="52483" y="65127"/>
                </a:lnTo>
                <a:lnTo>
                  <a:pt x="52583" y="66272"/>
                </a:lnTo>
                <a:cubicBezTo>
                  <a:pt x="53466" y="66277"/>
                  <a:pt x="54316" y="66411"/>
                  <a:pt x="55122" y="66666"/>
                </a:cubicBezTo>
                <a:lnTo>
                  <a:pt x="55927" y="67244"/>
                </a:lnTo>
                <a:cubicBezTo>
                  <a:pt x="58000" y="68727"/>
                  <a:pt x="59094" y="69561"/>
                  <a:pt x="59416" y="70911"/>
                </a:cubicBezTo>
                <a:cubicBezTo>
                  <a:pt x="59500" y="71261"/>
                  <a:pt x="59538" y="71616"/>
                  <a:pt x="59538" y="71966"/>
                </a:cubicBezTo>
                <a:cubicBezTo>
                  <a:pt x="59538" y="75622"/>
                  <a:pt x="56927" y="77477"/>
                  <a:pt x="51783" y="77477"/>
                </a:cubicBezTo>
                <a:moveTo>
                  <a:pt x="47455" y="48550"/>
                </a:moveTo>
                <a:cubicBezTo>
                  <a:pt x="47194" y="46455"/>
                  <a:pt x="47633" y="44522"/>
                  <a:pt x="48633" y="43366"/>
                </a:cubicBezTo>
                <a:cubicBezTo>
                  <a:pt x="49244" y="42666"/>
                  <a:pt x="50033" y="42294"/>
                  <a:pt x="50911" y="42294"/>
                </a:cubicBezTo>
                <a:lnTo>
                  <a:pt x="50911" y="41161"/>
                </a:lnTo>
                <a:lnTo>
                  <a:pt x="51011" y="42294"/>
                </a:lnTo>
                <a:cubicBezTo>
                  <a:pt x="53627" y="42377"/>
                  <a:pt x="56138" y="45472"/>
                  <a:pt x="56605" y="49194"/>
                </a:cubicBezTo>
                <a:cubicBezTo>
                  <a:pt x="56872" y="51327"/>
                  <a:pt x="56416" y="53311"/>
                  <a:pt x="55388" y="54494"/>
                </a:cubicBezTo>
                <a:cubicBezTo>
                  <a:pt x="54777" y="55194"/>
                  <a:pt x="54011" y="55566"/>
                  <a:pt x="53055" y="55561"/>
                </a:cubicBezTo>
                <a:lnTo>
                  <a:pt x="53050" y="55561"/>
                </a:lnTo>
                <a:cubicBezTo>
                  <a:pt x="50483" y="55488"/>
                  <a:pt x="47922" y="52272"/>
                  <a:pt x="47455" y="48550"/>
                </a:cubicBezTo>
                <a:moveTo>
                  <a:pt x="60211" y="62200"/>
                </a:moveTo>
                <a:cubicBezTo>
                  <a:pt x="58811" y="61161"/>
                  <a:pt x="57505" y="59622"/>
                  <a:pt x="57455" y="59144"/>
                </a:cubicBezTo>
                <a:cubicBezTo>
                  <a:pt x="57455" y="58327"/>
                  <a:pt x="57455" y="57950"/>
                  <a:pt x="59383" y="56377"/>
                </a:cubicBezTo>
                <a:cubicBezTo>
                  <a:pt x="61877" y="54333"/>
                  <a:pt x="63255" y="51638"/>
                  <a:pt x="63255" y="48800"/>
                </a:cubicBezTo>
                <a:cubicBezTo>
                  <a:pt x="63255" y="46344"/>
                  <a:pt x="62566" y="44150"/>
                  <a:pt x="61388" y="42550"/>
                </a:cubicBezTo>
                <a:lnTo>
                  <a:pt x="62433" y="42550"/>
                </a:lnTo>
                <a:lnTo>
                  <a:pt x="68200" y="38183"/>
                </a:lnTo>
                <a:lnTo>
                  <a:pt x="52572" y="38183"/>
                </a:lnTo>
                <a:cubicBezTo>
                  <a:pt x="46305" y="38183"/>
                  <a:pt x="40805" y="43105"/>
                  <a:pt x="40805" y="48716"/>
                </a:cubicBezTo>
                <a:cubicBezTo>
                  <a:pt x="40805" y="54511"/>
                  <a:pt x="45050" y="58916"/>
                  <a:pt x="50761" y="59155"/>
                </a:cubicBezTo>
                <a:cubicBezTo>
                  <a:pt x="50672" y="59566"/>
                  <a:pt x="50627" y="59972"/>
                  <a:pt x="50627" y="60377"/>
                </a:cubicBezTo>
                <a:cubicBezTo>
                  <a:pt x="50627" y="61211"/>
                  <a:pt x="50816" y="62011"/>
                  <a:pt x="51200" y="62777"/>
                </a:cubicBezTo>
                <a:cubicBezTo>
                  <a:pt x="44127" y="62827"/>
                  <a:pt x="38166" y="67561"/>
                  <a:pt x="38166" y="73150"/>
                </a:cubicBezTo>
                <a:cubicBezTo>
                  <a:pt x="38166" y="78172"/>
                  <a:pt x="43905" y="81816"/>
                  <a:pt x="51805" y="81816"/>
                </a:cubicBezTo>
                <a:cubicBezTo>
                  <a:pt x="60338" y="81816"/>
                  <a:pt x="64944" y="76477"/>
                  <a:pt x="64944" y="71444"/>
                </a:cubicBezTo>
                <a:cubicBezTo>
                  <a:pt x="64944" y="67266"/>
                  <a:pt x="63661" y="64755"/>
                  <a:pt x="60211" y="62200"/>
                </a:cubicBezTo>
                <a:moveTo>
                  <a:pt x="60000" y="114544"/>
                </a:moveTo>
                <a:cubicBezTo>
                  <a:pt x="29877" y="114544"/>
                  <a:pt x="5455" y="90127"/>
                  <a:pt x="5455" y="60000"/>
                </a:cubicBezTo>
                <a:cubicBezTo>
                  <a:pt x="5455" y="29877"/>
                  <a:pt x="29877" y="5455"/>
                  <a:pt x="60000" y="5455"/>
                </a:cubicBezTo>
                <a:cubicBezTo>
                  <a:pt x="90127" y="5455"/>
                  <a:pt x="114544" y="29877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6" y="0"/>
                  <a:pt x="0" y="26861"/>
                  <a:pt x="0" y="60000"/>
                </a:cubicBezTo>
                <a:cubicBezTo>
                  <a:pt x="0" y="93138"/>
                  <a:pt x="26866" y="120000"/>
                  <a:pt x="60000" y="120000"/>
                </a:cubicBezTo>
                <a:cubicBezTo>
                  <a:pt x="93138" y="120000"/>
                  <a:pt x="120000" y="93138"/>
                  <a:pt x="120000" y="60000"/>
                </a:cubicBezTo>
                <a:cubicBezTo>
                  <a:pt x="120000" y="26861"/>
                  <a:pt x="93138" y="0"/>
                  <a:pt x="60000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33" name="Shape 4833"/>
          <p:cNvSpPr/>
          <p:nvPr/>
        </p:nvSpPr>
        <p:spPr>
          <a:xfrm>
            <a:off x="5951090" y="2992331"/>
            <a:ext cx="374204" cy="37420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7"/>
                  <a:pt x="29872" y="5455"/>
                  <a:pt x="60000" y="5455"/>
                </a:cubicBezTo>
                <a:cubicBezTo>
                  <a:pt x="90127" y="5455"/>
                  <a:pt x="114544" y="29877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6" y="0"/>
                  <a:pt x="0" y="26861"/>
                  <a:pt x="0" y="60000"/>
                </a:cubicBezTo>
                <a:cubicBezTo>
                  <a:pt x="0" y="93138"/>
                  <a:pt x="26866" y="120000"/>
                  <a:pt x="60000" y="120000"/>
                </a:cubicBezTo>
                <a:cubicBezTo>
                  <a:pt x="93133" y="120000"/>
                  <a:pt x="120000" y="93138"/>
                  <a:pt x="120000" y="60000"/>
                </a:cubicBezTo>
                <a:cubicBezTo>
                  <a:pt x="120000" y="26861"/>
                  <a:pt x="93133" y="0"/>
                  <a:pt x="60000" y="0"/>
                </a:cubicBezTo>
                <a:moveTo>
                  <a:pt x="74611" y="51777"/>
                </a:moveTo>
                <a:cubicBezTo>
                  <a:pt x="66527" y="51777"/>
                  <a:pt x="65444" y="56644"/>
                  <a:pt x="65444" y="56644"/>
                </a:cubicBezTo>
                <a:lnTo>
                  <a:pt x="65455" y="51816"/>
                </a:lnTo>
                <a:lnTo>
                  <a:pt x="54544" y="51816"/>
                </a:lnTo>
                <a:lnTo>
                  <a:pt x="54544" y="81816"/>
                </a:lnTo>
                <a:lnTo>
                  <a:pt x="65455" y="81816"/>
                </a:lnTo>
                <a:lnTo>
                  <a:pt x="65455" y="65455"/>
                </a:lnTo>
                <a:cubicBezTo>
                  <a:pt x="65455" y="65455"/>
                  <a:pt x="65455" y="59961"/>
                  <a:pt x="70088" y="59961"/>
                </a:cubicBezTo>
                <a:cubicBezTo>
                  <a:pt x="72700" y="59961"/>
                  <a:pt x="73638" y="62400"/>
                  <a:pt x="73638" y="65455"/>
                </a:cubicBezTo>
                <a:lnTo>
                  <a:pt x="73638" y="81816"/>
                </a:lnTo>
                <a:lnTo>
                  <a:pt x="84544" y="81816"/>
                </a:lnTo>
                <a:lnTo>
                  <a:pt x="84544" y="65455"/>
                </a:lnTo>
                <a:cubicBezTo>
                  <a:pt x="84544" y="56916"/>
                  <a:pt x="80833" y="51777"/>
                  <a:pt x="74611" y="51777"/>
                </a:cubicBezTo>
                <a:moveTo>
                  <a:pt x="38183" y="81816"/>
                </a:moveTo>
                <a:lnTo>
                  <a:pt x="49050" y="81816"/>
                </a:lnTo>
                <a:lnTo>
                  <a:pt x="49050" y="51777"/>
                </a:lnTo>
                <a:lnTo>
                  <a:pt x="38183" y="51777"/>
                </a:lnTo>
                <a:cubicBezTo>
                  <a:pt x="38183" y="51777"/>
                  <a:pt x="38183" y="81816"/>
                  <a:pt x="38183" y="81816"/>
                </a:cubicBezTo>
                <a:close/>
                <a:moveTo>
                  <a:pt x="43616" y="38183"/>
                </a:moveTo>
                <a:cubicBezTo>
                  <a:pt x="40616" y="38183"/>
                  <a:pt x="38183" y="40627"/>
                  <a:pt x="38183" y="43644"/>
                </a:cubicBezTo>
                <a:cubicBezTo>
                  <a:pt x="38183" y="46661"/>
                  <a:pt x="40616" y="49105"/>
                  <a:pt x="43616" y="49105"/>
                </a:cubicBezTo>
                <a:cubicBezTo>
                  <a:pt x="46616" y="49105"/>
                  <a:pt x="49050" y="46661"/>
                  <a:pt x="49050" y="43644"/>
                </a:cubicBezTo>
                <a:cubicBezTo>
                  <a:pt x="49050" y="40627"/>
                  <a:pt x="46616" y="38183"/>
                  <a:pt x="43616" y="38183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34" name="Shape 4834"/>
          <p:cNvSpPr/>
          <p:nvPr/>
        </p:nvSpPr>
        <p:spPr>
          <a:xfrm>
            <a:off x="6484351" y="2992331"/>
            <a:ext cx="374204" cy="37420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7"/>
                  <a:pt x="29872" y="5455"/>
                  <a:pt x="60000" y="5455"/>
                </a:cubicBezTo>
                <a:cubicBezTo>
                  <a:pt x="90127" y="5455"/>
                  <a:pt x="114544" y="29877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1" y="0"/>
                  <a:pt x="0" y="26861"/>
                  <a:pt x="0" y="60000"/>
                </a:cubicBezTo>
                <a:cubicBezTo>
                  <a:pt x="0" y="93138"/>
                  <a:pt x="26861" y="120000"/>
                  <a:pt x="60000" y="120000"/>
                </a:cubicBezTo>
                <a:cubicBezTo>
                  <a:pt x="93138" y="120000"/>
                  <a:pt x="120000" y="93138"/>
                  <a:pt x="120000" y="60000"/>
                </a:cubicBezTo>
                <a:cubicBezTo>
                  <a:pt x="120000" y="26861"/>
                  <a:pt x="93138" y="0"/>
                  <a:pt x="60000" y="0"/>
                </a:cubicBezTo>
                <a:moveTo>
                  <a:pt x="64394" y="73838"/>
                </a:moveTo>
                <a:cubicBezTo>
                  <a:pt x="63622" y="73411"/>
                  <a:pt x="63011" y="72822"/>
                  <a:pt x="62727" y="72100"/>
                </a:cubicBezTo>
                <a:cubicBezTo>
                  <a:pt x="62688" y="71977"/>
                  <a:pt x="62722" y="57216"/>
                  <a:pt x="62722" y="57216"/>
                </a:cubicBezTo>
                <a:lnTo>
                  <a:pt x="73644" y="57216"/>
                </a:lnTo>
                <a:lnTo>
                  <a:pt x="73644" y="49088"/>
                </a:lnTo>
                <a:lnTo>
                  <a:pt x="62733" y="49088"/>
                </a:lnTo>
                <a:lnTo>
                  <a:pt x="62733" y="38183"/>
                </a:lnTo>
                <a:lnTo>
                  <a:pt x="55788" y="38216"/>
                </a:lnTo>
                <a:cubicBezTo>
                  <a:pt x="55488" y="40466"/>
                  <a:pt x="54950" y="42322"/>
                  <a:pt x="54166" y="43772"/>
                </a:cubicBezTo>
                <a:cubicBezTo>
                  <a:pt x="53377" y="45233"/>
                  <a:pt x="52333" y="46477"/>
                  <a:pt x="51038" y="47516"/>
                </a:cubicBezTo>
                <a:cubicBezTo>
                  <a:pt x="49738" y="48555"/>
                  <a:pt x="48177" y="49350"/>
                  <a:pt x="46355" y="49911"/>
                </a:cubicBezTo>
                <a:lnTo>
                  <a:pt x="46361" y="57272"/>
                </a:lnTo>
                <a:lnTo>
                  <a:pt x="51822" y="57216"/>
                </a:lnTo>
                <a:lnTo>
                  <a:pt x="51822" y="71366"/>
                </a:lnTo>
                <a:cubicBezTo>
                  <a:pt x="51822" y="73355"/>
                  <a:pt x="52050" y="74877"/>
                  <a:pt x="52488" y="75927"/>
                </a:cubicBezTo>
                <a:cubicBezTo>
                  <a:pt x="52933" y="76977"/>
                  <a:pt x="53727" y="77966"/>
                  <a:pt x="54883" y="78900"/>
                </a:cubicBezTo>
                <a:cubicBezTo>
                  <a:pt x="56033" y="79833"/>
                  <a:pt x="57422" y="80544"/>
                  <a:pt x="59050" y="81050"/>
                </a:cubicBezTo>
                <a:cubicBezTo>
                  <a:pt x="60677" y="81550"/>
                  <a:pt x="62433" y="81816"/>
                  <a:pt x="64555" y="81816"/>
                </a:cubicBezTo>
                <a:cubicBezTo>
                  <a:pt x="66416" y="81816"/>
                  <a:pt x="67933" y="81627"/>
                  <a:pt x="69538" y="81272"/>
                </a:cubicBezTo>
                <a:cubicBezTo>
                  <a:pt x="71144" y="80922"/>
                  <a:pt x="73450" y="80305"/>
                  <a:pt x="75433" y="79427"/>
                </a:cubicBezTo>
                <a:lnTo>
                  <a:pt x="75461" y="72727"/>
                </a:lnTo>
                <a:cubicBezTo>
                  <a:pt x="73138" y="74161"/>
                  <a:pt x="70266" y="74705"/>
                  <a:pt x="67916" y="74705"/>
                </a:cubicBezTo>
                <a:cubicBezTo>
                  <a:pt x="66594" y="74705"/>
                  <a:pt x="65422" y="74416"/>
                  <a:pt x="64394" y="73838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35" name="Shape 4835"/>
          <p:cNvSpPr/>
          <p:nvPr/>
        </p:nvSpPr>
        <p:spPr>
          <a:xfrm>
            <a:off x="7017612" y="2992331"/>
            <a:ext cx="374204" cy="37420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9394" y="38811"/>
                </a:moveTo>
                <a:cubicBezTo>
                  <a:pt x="79116" y="38755"/>
                  <a:pt x="78816" y="38727"/>
                  <a:pt x="78522" y="38727"/>
                </a:cubicBezTo>
                <a:cubicBezTo>
                  <a:pt x="76711" y="38727"/>
                  <a:pt x="75544" y="39811"/>
                  <a:pt x="75400" y="41633"/>
                </a:cubicBezTo>
                <a:cubicBezTo>
                  <a:pt x="73566" y="65022"/>
                  <a:pt x="72466" y="71716"/>
                  <a:pt x="72455" y="71783"/>
                </a:cubicBezTo>
                <a:lnTo>
                  <a:pt x="72477" y="72333"/>
                </a:lnTo>
                <a:lnTo>
                  <a:pt x="73011" y="72400"/>
                </a:lnTo>
                <a:lnTo>
                  <a:pt x="73177" y="72400"/>
                </a:lnTo>
                <a:cubicBezTo>
                  <a:pt x="73783" y="72400"/>
                  <a:pt x="74366" y="72500"/>
                  <a:pt x="74850" y="72694"/>
                </a:cubicBezTo>
                <a:lnTo>
                  <a:pt x="75438" y="72922"/>
                </a:lnTo>
                <a:lnTo>
                  <a:pt x="75544" y="72288"/>
                </a:lnTo>
                <a:cubicBezTo>
                  <a:pt x="76872" y="64011"/>
                  <a:pt x="79422" y="52916"/>
                  <a:pt x="80788" y="46961"/>
                </a:cubicBezTo>
                <a:cubicBezTo>
                  <a:pt x="81211" y="45116"/>
                  <a:pt x="81527" y="43761"/>
                  <a:pt x="81655" y="43127"/>
                </a:cubicBezTo>
                <a:cubicBezTo>
                  <a:pt x="81916" y="41833"/>
                  <a:pt x="81800" y="40794"/>
                  <a:pt x="81316" y="40033"/>
                </a:cubicBezTo>
                <a:cubicBezTo>
                  <a:pt x="80905" y="39400"/>
                  <a:pt x="80261" y="38988"/>
                  <a:pt x="79394" y="38811"/>
                </a:cubicBezTo>
                <a:moveTo>
                  <a:pt x="73777" y="75588"/>
                </a:moveTo>
                <a:cubicBezTo>
                  <a:pt x="71783" y="75133"/>
                  <a:pt x="70333" y="76011"/>
                  <a:pt x="69827" y="77944"/>
                </a:cubicBezTo>
                <a:cubicBezTo>
                  <a:pt x="69600" y="78816"/>
                  <a:pt x="69722" y="79638"/>
                  <a:pt x="70172" y="80327"/>
                </a:cubicBezTo>
                <a:cubicBezTo>
                  <a:pt x="70588" y="80966"/>
                  <a:pt x="71283" y="81450"/>
                  <a:pt x="72122" y="81672"/>
                </a:cubicBezTo>
                <a:cubicBezTo>
                  <a:pt x="72472" y="81772"/>
                  <a:pt x="72827" y="81822"/>
                  <a:pt x="73177" y="81822"/>
                </a:cubicBezTo>
                <a:cubicBezTo>
                  <a:pt x="74655" y="81822"/>
                  <a:pt x="75772" y="80988"/>
                  <a:pt x="76100" y="79655"/>
                </a:cubicBezTo>
                <a:cubicBezTo>
                  <a:pt x="76338" y="78644"/>
                  <a:pt x="76233" y="77722"/>
                  <a:pt x="75794" y="76983"/>
                </a:cubicBezTo>
                <a:cubicBezTo>
                  <a:pt x="75372" y="76288"/>
                  <a:pt x="74661" y="75800"/>
                  <a:pt x="73777" y="75588"/>
                </a:cubicBezTo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7"/>
                  <a:pt x="29872" y="5455"/>
                  <a:pt x="60000" y="5455"/>
                </a:cubicBezTo>
                <a:cubicBezTo>
                  <a:pt x="90127" y="5455"/>
                  <a:pt x="114544" y="29877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1" y="0"/>
                  <a:pt x="0" y="26861"/>
                  <a:pt x="0" y="60000"/>
                </a:cubicBezTo>
                <a:cubicBezTo>
                  <a:pt x="0" y="93138"/>
                  <a:pt x="26861" y="120000"/>
                  <a:pt x="60000" y="120000"/>
                </a:cubicBezTo>
                <a:cubicBezTo>
                  <a:pt x="93138" y="120000"/>
                  <a:pt x="120000" y="93138"/>
                  <a:pt x="120000" y="60000"/>
                </a:cubicBezTo>
                <a:cubicBezTo>
                  <a:pt x="120000" y="26861"/>
                  <a:pt x="93138" y="0"/>
                  <a:pt x="60000" y="0"/>
                </a:cubicBezTo>
                <a:moveTo>
                  <a:pt x="72766" y="38244"/>
                </a:moveTo>
                <a:lnTo>
                  <a:pt x="71833" y="38244"/>
                </a:lnTo>
                <a:lnTo>
                  <a:pt x="71700" y="38261"/>
                </a:lnTo>
                <a:cubicBezTo>
                  <a:pt x="70255" y="38672"/>
                  <a:pt x="68022" y="38672"/>
                  <a:pt x="66572" y="38261"/>
                </a:cubicBezTo>
                <a:lnTo>
                  <a:pt x="66122" y="38244"/>
                </a:lnTo>
                <a:lnTo>
                  <a:pt x="55488" y="56422"/>
                </a:lnTo>
                <a:lnTo>
                  <a:pt x="44816" y="38183"/>
                </a:lnTo>
                <a:lnTo>
                  <a:pt x="44444" y="38283"/>
                </a:lnTo>
                <a:cubicBezTo>
                  <a:pt x="42994" y="38677"/>
                  <a:pt x="40816" y="38666"/>
                  <a:pt x="39377" y="38261"/>
                </a:cubicBezTo>
                <a:lnTo>
                  <a:pt x="38211" y="38244"/>
                </a:lnTo>
                <a:lnTo>
                  <a:pt x="52677" y="63288"/>
                </a:lnTo>
                <a:lnTo>
                  <a:pt x="52244" y="81255"/>
                </a:lnTo>
                <a:lnTo>
                  <a:pt x="52261" y="81788"/>
                </a:lnTo>
                <a:lnTo>
                  <a:pt x="52788" y="81788"/>
                </a:lnTo>
                <a:lnTo>
                  <a:pt x="52922" y="81772"/>
                </a:lnTo>
                <a:cubicBezTo>
                  <a:pt x="54366" y="81366"/>
                  <a:pt x="56611" y="81366"/>
                  <a:pt x="58050" y="81772"/>
                </a:cubicBezTo>
                <a:lnTo>
                  <a:pt x="58738" y="81788"/>
                </a:lnTo>
                <a:lnTo>
                  <a:pt x="58400" y="63283"/>
                </a:lnTo>
                <a:cubicBezTo>
                  <a:pt x="58888" y="62383"/>
                  <a:pt x="61944" y="56694"/>
                  <a:pt x="65211" y="51000"/>
                </a:cubicBezTo>
                <a:cubicBezTo>
                  <a:pt x="68566" y="45144"/>
                  <a:pt x="72266" y="39111"/>
                  <a:pt x="72305" y="39050"/>
                </a:cubicBezTo>
                <a:cubicBezTo>
                  <a:pt x="72305" y="39050"/>
                  <a:pt x="72766" y="38244"/>
                  <a:pt x="72766" y="38244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36" name="Shape 4836"/>
          <p:cNvSpPr/>
          <p:nvPr/>
        </p:nvSpPr>
        <p:spPr>
          <a:xfrm>
            <a:off x="7550873" y="2992331"/>
            <a:ext cx="374204" cy="37420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7"/>
                  <a:pt x="29872" y="5455"/>
                  <a:pt x="60000" y="5455"/>
                </a:cubicBezTo>
                <a:cubicBezTo>
                  <a:pt x="90127" y="5455"/>
                  <a:pt x="114544" y="29877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1" y="0"/>
                  <a:pt x="0" y="26861"/>
                  <a:pt x="0" y="60000"/>
                </a:cubicBezTo>
                <a:cubicBezTo>
                  <a:pt x="0" y="93138"/>
                  <a:pt x="26861" y="120000"/>
                  <a:pt x="60000" y="120000"/>
                </a:cubicBezTo>
                <a:cubicBezTo>
                  <a:pt x="93138" y="120000"/>
                  <a:pt x="120000" y="93138"/>
                  <a:pt x="120000" y="60000"/>
                </a:cubicBezTo>
                <a:cubicBezTo>
                  <a:pt x="120000" y="26861"/>
                  <a:pt x="93138" y="0"/>
                  <a:pt x="60000" y="0"/>
                </a:cubicBezTo>
                <a:moveTo>
                  <a:pt x="72566" y="32722"/>
                </a:moveTo>
                <a:lnTo>
                  <a:pt x="59922" y="43200"/>
                </a:lnTo>
                <a:lnTo>
                  <a:pt x="77361" y="54027"/>
                </a:lnTo>
                <a:lnTo>
                  <a:pt x="90000" y="44033"/>
                </a:lnTo>
                <a:cubicBezTo>
                  <a:pt x="90000" y="44033"/>
                  <a:pt x="72566" y="32722"/>
                  <a:pt x="72566" y="32722"/>
                </a:cubicBezTo>
                <a:close/>
                <a:moveTo>
                  <a:pt x="30000" y="44594"/>
                </a:moveTo>
                <a:lnTo>
                  <a:pt x="42483" y="54238"/>
                </a:lnTo>
                <a:lnTo>
                  <a:pt x="59922" y="43200"/>
                </a:lnTo>
                <a:lnTo>
                  <a:pt x="47944" y="32727"/>
                </a:lnTo>
                <a:cubicBezTo>
                  <a:pt x="47944" y="32727"/>
                  <a:pt x="30000" y="44594"/>
                  <a:pt x="30000" y="44594"/>
                </a:cubicBezTo>
                <a:close/>
                <a:moveTo>
                  <a:pt x="72027" y="81661"/>
                </a:moveTo>
                <a:lnTo>
                  <a:pt x="71988" y="81705"/>
                </a:lnTo>
                <a:lnTo>
                  <a:pt x="60005" y="72777"/>
                </a:lnTo>
                <a:lnTo>
                  <a:pt x="48505" y="81583"/>
                </a:lnTo>
                <a:lnTo>
                  <a:pt x="48400" y="81750"/>
                </a:lnTo>
                <a:lnTo>
                  <a:pt x="42061" y="77916"/>
                </a:lnTo>
                <a:lnTo>
                  <a:pt x="42061" y="81261"/>
                </a:lnTo>
                <a:lnTo>
                  <a:pt x="59994" y="92733"/>
                </a:lnTo>
                <a:lnTo>
                  <a:pt x="77777" y="81261"/>
                </a:lnTo>
                <a:lnTo>
                  <a:pt x="77777" y="78150"/>
                </a:lnTo>
                <a:lnTo>
                  <a:pt x="72027" y="81661"/>
                </a:lnTo>
                <a:cubicBezTo>
                  <a:pt x="72027" y="81661"/>
                  <a:pt x="72027" y="81661"/>
                  <a:pt x="72027" y="81661"/>
                </a:cubicBezTo>
                <a:close/>
                <a:moveTo>
                  <a:pt x="42455" y="54255"/>
                </a:moveTo>
                <a:lnTo>
                  <a:pt x="30022" y="64316"/>
                </a:lnTo>
                <a:lnTo>
                  <a:pt x="40833" y="70811"/>
                </a:lnTo>
                <a:lnTo>
                  <a:pt x="40838" y="70805"/>
                </a:lnTo>
                <a:lnTo>
                  <a:pt x="43194" y="72233"/>
                </a:lnTo>
                <a:lnTo>
                  <a:pt x="47950" y="75088"/>
                </a:lnTo>
                <a:lnTo>
                  <a:pt x="55905" y="69050"/>
                </a:lnTo>
                <a:lnTo>
                  <a:pt x="59888" y="66000"/>
                </a:lnTo>
                <a:lnTo>
                  <a:pt x="59900" y="66011"/>
                </a:lnTo>
                <a:lnTo>
                  <a:pt x="59922" y="66000"/>
                </a:lnTo>
                <a:lnTo>
                  <a:pt x="59988" y="66044"/>
                </a:lnTo>
                <a:lnTo>
                  <a:pt x="60027" y="66000"/>
                </a:lnTo>
                <a:lnTo>
                  <a:pt x="69494" y="73044"/>
                </a:lnTo>
                <a:lnTo>
                  <a:pt x="72261" y="75083"/>
                </a:lnTo>
                <a:lnTo>
                  <a:pt x="89988" y="64305"/>
                </a:lnTo>
                <a:lnTo>
                  <a:pt x="77361" y="54038"/>
                </a:lnTo>
                <a:lnTo>
                  <a:pt x="59933" y="65083"/>
                </a:lnTo>
                <a:cubicBezTo>
                  <a:pt x="59933" y="65083"/>
                  <a:pt x="42455" y="54255"/>
                  <a:pt x="42455" y="54255"/>
                </a:cubicBezTo>
                <a:close/>
                <a:moveTo>
                  <a:pt x="77361" y="54038"/>
                </a:moveTo>
                <a:lnTo>
                  <a:pt x="77361" y="54027"/>
                </a:lnTo>
                <a:lnTo>
                  <a:pt x="77361" y="54027"/>
                </a:lnTo>
                <a:lnTo>
                  <a:pt x="77355" y="54027"/>
                </a:lnTo>
                <a:cubicBezTo>
                  <a:pt x="77355" y="54027"/>
                  <a:pt x="77361" y="54038"/>
                  <a:pt x="77361" y="54038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37" name="Shape 4837"/>
          <p:cNvSpPr/>
          <p:nvPr/>
        </p:nvSpPr>
        <p:spPr>
          <a:xfrm>
            <a:off x="8084134" y="2992331"/>
            <a:ext cx="374204" cy="37420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1816" y="76361"/>
                </a:moveTo>
                <a:cubicBezTo>
                  <a:pt x="81816" y="79372"/>
                  <a:pt x="79372" y="81816"/>
                  <a:pt x="76361" y="81816"/>
                </a:cubicBezTo>
                <a:lnTo>
                  <a:pt x="43638" y="81816"/>
                </a:lnTo>
                <a:cubicBezTo>
                  <a:pt x="40627" y="81816"/>
                  <a:pt x="38183" y="79372"/>
                  <a:pt x="38183" y="76361"/>
                </a:cubicBezTo>
                <a:lnTo>
                  <a:pt x="38183" y="57272"/>
                </a:lnTo>
                <a:lnTo>
                  <a:pt x="43911" y="57272"/>
                </a:lnTo>
                <a:cubicBezTo>
                  <a:pt x="43761" y="58166"/>
                  <a:pt x="43638" y="59066"/>
                  <a:pt x="43638" y="60000"/>
                </a:cubicBezTo>
                <a:cubicBezTo>
                  <a:pt x="43638" y="69038"/>
                  <a:pt x="50961" y="76361"/>
                  <a:pt x="60000" y="76361"/>
                </a:cubicBezTo>
                <a:cubicBezTo>
                  <a:pt x="69033" y="76361"/>
                  <a:pt x="76361" y="69038"/>
                  <a:pt x="76361" y="60000"/>
                </a:cubicBezTo>
                <a:cubicBezTo>
                  <a:pt x="76361" y="59066"/>
                  <a:pt x="76238" y="58166"/>
                  <a:pt x="76088" y="57272"/>
                </a:cubicBezTo>
                <a:lnTo>
                  <a:pt x="81816" y="57272"/>
                </a:lnTo>
                <a:cubicBezTo>
                  <a:pt x="81816" y="57272"/>
                  <a:pt x="81816" y="76361"/>
                  <a:pt x="81816" y="76361"/>
                </a:cubicBezTo>
                <a:close/>
                <a:moveTo>
                  <a:pt x="60000" y="49088"/>
                </a:moveTo>
                <a:cubicBezTo>
                  <a:pt x="66022" y="49088"/>
                  <a:pt x="70911" y="53977"/>
                  <a:pt x="70911" y="60000"/>
                </a:cubicBezTo>
                <a:cubicBezTo>
                  <a:pt x="70911" y="66022"/>
                  <a:pt x="66022" y="70911"/>
                  <a:pt x="60000" y="70911"/>
                </a:cubicBezTo>
                <a:cubicBezTo>
                  <a:pt x="53977" y="70911"/>
                  <a:pt x="49088" y="66022"/>
                  <a:pt x="49088" y="60000"/>
                </a:cubicBezTo>
                <a:cubicBezTo>
                  <a:pt x="49088" y="53977"/>
                  <a:pt x="53977" y="49088"/>
                  <a:pt x="60000" y="49088"/>
                </a:cubicBezTo>
                <a:moveTo>
                  <a:pt x="70911" y="40911"/>
                </a:moveTo>
                <a:lnTo>
                  <a:pt x="79088" y="40911"/>
                </a:lnTo>
                <a:lnTo>
                  <a:pt x="79088" y="49088"/>
                </a:lnTo>
                <a:lnTo>
                  <a:pt x="70911" y="49088"/>
                </a:lnTo>
                <a:cubicBezTo>
                  <a:pt x="70911" y="49088"/>
                  <a:pt x="70911" y="40911"/>
                  <a:pt x="70911" y="40911"/>
                </a:cubicBezTo>
                <a:close/>
                <a:moveTo>
                  <a:pt x="76361" y="32727"/>
                </a:moveTo>
                <a:lnTo>
                  <a:pt x="43638" y="32727"/>
                </a:lnTo>
                <a:cubicBezTo>
                  <a:pt x="37611" y="32727"/>
                  <a:pt x="32727" y="37611"/>
                  <a:pt x="32727" y="43638"/>
                </a:cubicBezTo>
                <a:lnTo>
                  <a:pt x="32727" y="76361"/>
                </a:lnTo>
                <a:cubicBezTo>
                  <a:pt x="32727" y="82388"/>
                  <a:pt x="37611" y="87272"/>
                  <a:pt x="43638" y="87272"/>
                </a:cubicBezTo>
                <a:lnTo>
                  <a:pt x="76361" y="87272"/>
                </a:lnTo>
                <a:cubicBezTo>
                  <a:pt x="82388" y="87272"/>
                  <a:pt x="87272" y="82388"/>
                  <a:pt x="87272" y="76361"/>
                </a:cubicBezTo>
                <a:lnTo>
                  <a:pt x="87272" y="43638"/>
                </a:lnTo>
                <a:cubicBezTo>
                  <a:pt x="87272" y="37611"/>
                  <a:pt x="82388" y="32727"/>
                  <a:pt x="76361" y="32727"/>
                </a:cubicBezTo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7"/>
                  <a:pt x="29872" y="5455"/>
                  <a:pt x="60000" y="5455"/>
                </a:cubicBezTo>
                <a:cubicBezTo>
                  <a:pt x="90127" y="5455"/>
                  <a:pt x="114544" y="29877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1" y="0"/>
                  <a:pt x="0" y="26861"/>
                  <a:pt x="0" y="60000"/>
                </a:cubicBezTo>
                <a:cubicBezTo>
                  <a:pt x="0" y="93138"/>
                  <a:pt x="26861" y="120000"/>
                  <a:pt x="60000" y="120000"/>
                </a:cubicBezTo>
                <a:cubicBezTo>
                  <a:pt x="93138" y="120000"/>
                  <a:pt x="120000" y="93138"/>
                  <a:pt x="120000" y="60000"/>
                </a:cubicBezTo>
                <a:cubicBezTo>
                  <a:pt x="120000" y="26861"/>
                  <a:pt x="93138" y="0"/>
                  <a:pt x="60000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38" name="Shape 4838"/>
          <p:cNvSpPr/>
          <p:nvPr/>
        </p:nvSpPr>
        <p:spPr>
          <a:xfrm>
            <a:off x="8617396" y="2992331"/>
            <a:ext cx="374204" cy="37420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7272" y="60000"/>
                </a:moveTo>
                <a:cubicBezTo>
                  <a:pt x="87272" y="69861"/>
                  <a:pt x="82022" y="78472"/>
                  <a:pt x="74183" y="83261"/>
                </a:cubicBezTo>
                <a:lnTo>
                  <a:pt x="82411" y="59483"/>
                </a:lnTo>
                <a:cubicBezTo>
                  <a:pt x="83988" y="55527"/>
                  <a:pt x="84516" y="52361"/>
                  <a:pt x="84516" y="49550"/>
                </a:cubicBezTo>
                <a:cubicBezTo>
                  <a:pt x="84516" y="48955"/>
                  <a:pt x="84450" y="48433"/>
                  <a:pt x="84411" y="47888"/>
                </a:cubicBezTo>
                <a:cubicBezTo>
                  <a:pt x="86227" y="51538"/>
                  <a:pt x="87272" y="55644"/>
                  <a:pt x="87272" y="60000"/>
                </a:cubicBezTo>
                <a:moveTo>
                  <a:pt x="63816" y="47000"/>
                </a:moveTo>
                <a:cubicBezTo>
                  <a:pt x="65488" y="46911"/>
                  <a:pt x="66994" y="46738"/>
                  <a:pt x="66994" y="46738"/>
                </a:cubicBezTo>
                <a:cubicBezTo>
                  <a:pt x="68488" y="46555"/>
                  <a:pt x="68311" y="44366"/>
                  <a:pt x="66816" y="44450"/>
                </a:cubicBezTo>
                <a:cubicBezTo>
                  <a:pt x="66816" y="44450"/>
                  <a:pt x="62327" y="44805"/>
                  <a:pt x="59427" y="44805"/>
                </a:cubicBezTo>
                <a:cubicBezTo>
                  <a:pt x="56700" y="44805"/>
                  <a:pt x="52122" y="44450"/>
                  <a:pt x="52122" y="44450"/>
                </a:cubicBezTo>
                <a:cubicBezTo>
                  <a:pt x="50627" y="44366"/>
                  <a:pt x="50455" y="46644"/>
                  <a:pt x="51950" y="46738"/>
                </a:cubicBezTo>
                <a:cubicBezTo>
                  <a:pt x="51950" y="46738"/>
                  <a:pt x="53361" y="46911"/>
                  <a:pt x="54855" y="47000"/>
                </a:cubicBezTo>
                <a:lnTo>
                  <a:pt x="59172" y="58833"/>
                </a:lnTo>
                <a:lnTo>
                  <a:pt x="53105" y="77033"/>
                </a:lnTo>
                <a:lnTo>
                  <a:pt x="43011" y="47000"/>
                </a:lnTo>
                <a:cubicBezTo>
                  <a:pt x="44677" y="46911"/>
                  <a:pt x="46183" y="46738"/>
                  <a:pt x="46183" y="46738"/>
                </a:cubicBezTo>
                <a:cubicBezTo>
                  <a:pt x="47672" y="46555"/>
                  <a:pt x="47500" y="44366"/>
                  <a:pt x="46005" y="44450"/>
                </a:cubicBezTo>
                <a:cubicBezTo>
                  <a:pt x="46005" y="44450"/>
                  <a:pt x="41516" y="44805"/>
                  <a:pt x="38616" y="44805"/>
                </a:cubicBezTo>
                <a:cubicBezTo>
                  <a:pt x="38250" y="44805"/>
                  <a:pt x="37805" y="44794"/>
                  <a:pt x="37366" y="44777"/>
                </a:cubicBezTo>
                <a:cubicBezTo>
                  <a:pt x="42266" y="37511"/>
                  <a:pt x="50572" y="32727"/>
                  <a:pt x="60000" y="32727"/>
                </a:cubicBezTo>
                <a:cubicBezTo>
                  <a:pt x="66916" y="32727"/>
                  <a:pt x="73211" y="35322"/>
                  <a:pt x="78022" y="39566"/>
                </a:cubicBezTo>
                <a:cubicBezTo>
                  <a:pt x="75500" y="39761"/>
                  <a:pt x="73883" y="42016"/>
                  <a:pt x="73883" y="44450"/>
                </a:cubicBezTo>
                <a:cubicBezTo>
                  <a:pt x="73883" y="46738"/>
                  <a:pt x="75027" y="48672"/>
                  <a:pt x="76433" y="50955"/>
                </a:cubicBezTo>
                <a:cubicBezTo>
                  <a:pt x="77488" y="52800"/>
                  <a:pt x="78716" y="55172"/>
                  <a:pt x="78716" y="58600"/>
                </a:cubicBezTo>
                <a:cubicBezTo>
                  <a:pt x="78716" y="60972"/>
                  <a:pt x="77805" y="63727"/>
                  <a:pt x="76611" y="67566"/>
                </a:cubicBezTo>
                <a:lnTo>
                  <a:pt x="73838" y="76805"/>
                </a:lnTo>
                <a:cubicBezTo>
                  <a:pt x="73838" y="76805"/>
                  <a:pt x="63816" y="47000"/>
                  <a:pt x="63816" y="47000"/>
                </a:cubicBezTo>
                <a:close/>
                <a:moveTo>
                  <a:pt x="60000" y="87272"/>
                </a:moveTo>
                <a:cubicBezTo>
                  <a:pt x="57333" y="87272"/>
                  <a:pt x="54761" y="86872"/>
                  <a:pt x="52316" y="86155"/>
                </a:cubicBezTo>
                <a:lnTo>
                  <a:pt x="60483" y="62427"/>
                </a:lnTo>
                <a:cubicBezTo>
                  <a:pt x="60483" y="62427"/>
                  <a:pt x="67838" y="82577"/>
                  <a:pt x="69033" y="85711"/>
                </a:cubicBezTo>
                <a:cubicBezTo>
                  <a:pt x="66200" y="86705"/>
                  <a:pt x="63166" y="87272"/>
                  <a:pt x="60000" y="87272"/>
                </a:cubicBezTo>
                <a:moveTo>
                  <a:pt x="32727" y="60000"/>
                </a:moveTo>
                <a:cubicBezTo>
                  <a:pt x="32727" y="56211"/>
                  <a:pt x="33500" y="52611"/>
                  <a:pt x="34894" y="49333"/>
                </a:cubicBezTo>
                <a:lnTo>
                  <a:pt x="47655" y="84300"/>
                </a:lnTo>
                <a:cubicBezTo>
                  <a:pt x="38805" y="79788"/>
                  <a:pt x="32727" y="70616"/>
                  <a:pt x="32727" y="60000"/>
                </a:cubicBezTo>
                <a:moveTo>
                  <a:pt x="60000" y="27272"/>
                </a:moveTo>
                <a:cubicBezTo>
                  <a:pt x="41927" y="27272"/>
                  <a:pt x="27272" y="41927"/>
                  <a:pt x="27272" y="60000"/>
                </a:cubicBezTo>
                <a:cubicBezTo>
                  <a:pt x="27272" y="78077"/>
                  <a:pt x="41927" y="92727"/>
                  <a:pt x="60000" y="92727"/>
                </a:cubicBezTo>
                <a:cubicBezTo>
                  <a:pt x="78077" y="92727"/>
                  <a:pt x="92727" y="78077"/>
                  <a:pt x="92727" y="60000"/>
                </a:cubicBezTo>
                <a:cubicBezTo>
                  <a:pt x="92727" y="41927"/>
                  <a:pt x="78077" y="27272"/>
                  <a:pt x="60000" y="27272"/>
                </a:cubicBezTo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7"/>
                  <a:pt x="29872" y="5455"/>
                  <a:pt x="60000" y="5455"/>
                </a:cubicBezTo>
                <a:cubicBezTo>
                  <a:pt x="90127" y="5455"/>
                  <a:pt x="114544" y="29877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1" y="0"/>
                  <a:pt x="0" y="26861"/>
                  <a:pt x="0" y="60000"/>
                </a:cubicBezTo>
                <a:cubicBezTo>
                  <a:pt x="0" y="93138"/>
                  <a:pt x="26861" y="120000"/>
                  <a:pt x="60000" y="120000"/>
                </a:cubicBezTo>
                <a:cubicBezTo>
                  <a:pt x="93138" y="120000"/>
                  <a:pt x="120000" y="93138"/>
                  <a:pt x="120000" y="60000"/>
                </a:cubicBezTo>
                <a:cubicBezTo>
                  <a:pt x="120000" y="26861"/>
                  <a:pt x="93138" y="0"/>
                  <a:pt x="60000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39" name="Shape 4839"/>
          <p:cNvSpPr/>
          <p:nvPr/>
        </p:nvSpPr>
        <p:spPr>
          <a:xfrm>
            <a:off x="3818046" y="3525592"/>
            <a:ext cx="374204" cy="37420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2"/>
                  <a:pt x="29872" y="5455"/>
                  <a:pt x="60000" y="5455"/>
                </a:cubicBezTo>
                <a:cubicBezTo>
                  <a:pt x="90127" y="5455"/>
                  <a:pt x="114544" y="29872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6" y="0"/>
                  <a:pt x="0" y="26861"/>
                  <a:pt x="0" y="60000"/>
                </a:cubicBezTo>
                <a:cubicBezTo>
                  <a:pt x="0" y="93138"/>
                  <a:pt x="26866" y="120000"/>
                  <a:pt x="60000" y="120000"/>
                </a:cubicBezTo>
                <a:cubicBezTo>
                  <a:pt x="93133" y="120000"/>
                  <a:pt x="120000" y="93138"/>
                  <a:pt x="120000" y="60000"/>
                </a:cubicBezTo>
                <a:cubicBezTo>
                  <a:pt x="120000" y="26861"/>
                  <a:pt x="93133" y="0"/>
                  <a:pt x="60000" y="0"/>
                </a:cubicBezTo>
                <a:moveTo>
                  <a:pt x="79088" y="57272"/>
                </a:moveTo>
                <a:cubicBezTo>
                  <a:pt x="75288" y="57272"/>
                  <a:pt x="71605" y="57783"/>
                  <a:pt x="68066" y="58644"/>
                </a:cubicBezTo>
                <a:cubicBezTo>
                  <a:pt x="67244" y="56616"/>
                  <a:pt x="66338" y="54633"/>
                  <a:pt x="65350" y="52688"/>
                </a:cubicBezTo>
                <a:cubicBezTo>
                  <a:pt x="71016" y="50005"/>
                  <a:pt x="76266" y="46611"/>
                  <a:pt x="81066" y="42677"/>
                </a:cubicBezTo>
                <a:cubicBezTo>
                  <a:pt x="84566" y="46933"/>
                  <a:pt x="86772" y="52261"/>
                  <a:pt x="87177" y="58094"/>
                </a:cubicBezTo>
                <a:cubicBezTo>
                  <a:pt x="84544" y="57611"/>
                  <a:pt x="81866" y="57272"/>
                  <a:pt x="79088" y="57272"/>
                </a:cubicBezTo>
                <a:moveTo>
                  <a:pt x="73477" y="83694"/>
                </a:moveTo>
                <a:cubicBezTo>
                  <a:pt x="73155" y="76783"/>
                  <a:pt x="71983" y="70100"/>
                  <a:pt x="69944" y="63794"/>
                </a:cubicBezTo>
                <a:cubicBezTo>
                  <a:pt x="72888" y="63116"/>
                  <a:pt x="75938" y="62727"/>
                  <a:pt x="79088" y="62727"/>
                </a:cubicBezTo>
                <a:cubicBezTo>
                  <a:pt x="81811" y="62727"/>
                  <a:pt x="84438" y="63100"/>
                  <a:pt x="87005" y="63616"/>
                </a:cubicBezTo>
                <a:cubicBezTo>
                  <a:pt x="85861" y="72227"/>
                  <a:pt x="80716" y="79566"/>
                  <a:pt x="73477" y="83694"/>
                </a:cubicBezTo>
                <a:moveTo>
                  <a:pt x="60000" y="87272"/>
                </a:moveTo>
                <a:cubicBezTo>
                  <a:pt x="54144" y="87272"/>
                  <a:pt x="48733" y="85411"/>
                  <a:pt x="44283" y="82266"/>
                </a:cubicBezTo>
                <a:cubicBezTo>
                  <a:pt x="49011" y="74605"/>
                  <a:pt x="56155" y="68600"/>
                  <a:pt x="64700" y="65383"/>
                </a:cubicBezTo>
                <a:cubicBezTo>
                  <a:pt x="66816" y="71905"/>
                  <a:pt x="68005" y="78838"/>
                  <a:pt x="68133" y="86038"/>
                </a:cubicBezTo>
                <a:cubicBezTo>
                  <a:pt x="65561" y="86838"/>
                  <a:pt x="62833" y="87272"/>
                  <a:pt x="60000" y="87272"/>
                </a:cubicBezTo>
                <a:moveTo>
                  <a:pt x="32727" y="60000"/>
                </a:moveTo>
                <a:cubicBezTo>
                  <a:pt x="42450" y="60000"/>
                  <a:pt x="51738" y="58166"/>
                  <a:pt x="60288" y="54850"/>
                </a:cubicBezTo>
                <a:cubicBezTo>
                  <a:pt x="61200" y="56622"/>
                  <a:pt x="62061" y="58416"/>
                  <a:pt x="62827" y="60266"/>
                </a:cubicBezTo>
                <a:cubicBezTo>
                  <a:pt x="53411" y="63800"/>
                  <a:pt x="45500" y="70322"/>
                  <a:pt x="40138" y="78650"/>
                </a:cubicBezTo>
                <a:cubicBezTo>
                  <a:pt x="35555" y="73772"/>
                  <a:pt x="32727" y="67222"/>
                  <a:pt x="32727" y="60000"/>
                </a:cubicBezTo>
                <a:moveTo>
                  <a:pt x="46433" y="36366"/>
                </a:moveTo>
                <a:cubicBezTo>
                  <a:pt x="50650" y="40438"/>
                  <a:pt x="54405" y="44994"/>
                  <a:pt x="57516" y="50000"/>
                </a:cubicBezTo>
                <a:cubicBezTo>
                  <a:pt x="49950" y="52827"/>
                  <a:pt x="41811" y="54450"/>
                  <a:pt x="33277" y="54516"/>
                </a:cubicBezTo>
                <a:cubicBezTo>
                  <a:pt x="34866" y="46744"/>
                  <a:pt x="39766" y="40200"/>
                  <a:pt x="46433" y="36366"/>
                </a:cubicBezTo>
                <a:moveTo>
                  <a:pt x="60000" y="32727"/>
                </a:moveTo>
                <a:cubicBezTo>
                  <a:pt x="66488" y="32727"/>
                  <a:pt x="72444" y="35000"/>
                  <a:pt x="77122" y="38788"/>
                </a:cubicBezTo>
                <a:cubicBezTo>
                  <a:pt x="72705" y="42344"/>
                  <a:pt x="67872" y="45411"/>
                  <a:pt x="62677" y="47844"/>
                </a:cubicBezTo>
                <a:cubicBezTo>
                  <a:pt x="59622" y="42788"/>
                  <a:pt x="55961" y="38161"/>
                  <a:pt x="51850" y="33966"/>
                </a:cubicBezTo>
                <a:cubicBezTo>
                  <a:pt x="54427" y="33166"/>
                  <a:pt x="57161" y="32727"/>
                  <a:pt x="60000" y="32727"/>
                </a:cubicBezTo>
                <a:moveTo>
                  <a:pt x="60000" y="27272"/>
                </a:moveTo>
                <a:cubicBezTo>
                  <a:pt x="41927" y="27272"/>
                  <a:pt x="27272" y="41927"/>
                  <a:pt x="27272" y="60000"/>
                </a:cubicBezTo>
                <a:cubicBezTo>
                  <a:pt x="27272" y="78072"/>
                  <a:pt x="41927" y="92727"/>
                  <a:pt x="60000" y="92727"/>
                </a:cubicBezTo>
                <a:cubicBezTo>
                  <a:pt x="78072" y="92727"/>
                  <a:pt x="92727" y="78072"/>
                  <a:pt x="92727" y="60000"/>
                </a:cubicBezTo>
                <a:cubicBezTo>
                  <a:pt x="92727" y="41927"/>
                  <a:pt x="78072" y="27272"/>
                  <a:pt x="60000" y="27272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40" name="Shape 4840"/>
          <p:cNvSpPr/>
          <p:nvPr/>
        </p:nvSpPr>
        <p:spPr>
          <a:xfrm>
            <a:off x="4351307" y="3525592"/>
            <a:ext cx="374204" cy="37420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544" y="109088"/>
                </a:moveTo>
                <a:cubicBezTo>
                  <a:pt x="114544" y="112105"/>
                  <a:pt x="112100" y="114544"/>
                  <a:pt x="109088" y="114544"/>
                </a:cubicBezTo>
                <a:lnTo>
                  <a:pt x="10911" y="114544"/>
                </a:lnTo>
                <a:cubicBezTo>
                  <a:pt x="7900" y="114544"/>
                  <a:pt x="5455" y="112105"/>
                  <a:pt x="5455" y="109088"/>
                </a:cubicBezTo>
                <a:lnTo>
                  <a:pt x="5455" y="10911"/>
                </a:lnTo>
                <a:cubicBezTo>
                  <a:pt x="5455" y="7900"/>
                  <a:pt x="7900" y="5455"/>
                  <a:pt x="10911" y="5455"/>
                </a:cubicBezTo>
                <a:lnTo>
                  <a:pt x="109088" y="5455"/>
                </a:lnTo>
                <a:cubicBezTo>
                  <a:pt x="112100" y="5455"/>
                  <a:pt x="114544" y="7900"/>
                  <a:pt x="114544" y="10911"/>
                </a:cubicBezTo>
                <a:cubicBezTo>
                  <a:pt x="114544" y="10911"/>
                  <a:pt x="114544" y="109088"/>
                  <a:pt x="114544" y="109088"/>
                </a:cubicBezTo>
                <a:close/>
                <a:moveTo>
                  <a:pt x="109088" y="0"/>
                </a:moveTo>
                <a:lnTo>
                  <a:pt x="10911" y="0"/>
                </a:lnTo>
                <a:cubicBezTo>
                  <a:pt x="4883" y="0"/>
                  <a:pt x="0" y="4883"/>
                  <a:pt x="0" y="10911"/>
                </a:cubicBezTo>
                <a:lnTo>
                  <a:pt x="0" y="109088"/>
                </a:lnTo>
                <a:cubicBezTo>
                  <a:pt x="0" y="115116"/>
                  <a:pt x="4883" y="120000"/>
                  <a:pt x="10911" y="120000"/>
                </a:cubicBezTo>
                <a:lnTo>
                  <a:pt x="109088" y="120000"/>
                </a:lnTo>
                <a:cubicBezTo>
                  <a:pt x="115116" y="120000"/>
                  <a:pt x="120000" y="115116"/>
                  <a:pt x="120000" y="109088"/>
                </a:cubicBezTo>
                <a:lnTo>
                  <a:pt x="120000" y="10911"/>
                </a:lnTo>
                <a:cubicBezTo>
                  <a:pt x="120000" y="4883"/>
                  <a:pt x="115116" y="0"/>
                  <a:pt x="109088" y="0"/>
                </a:cubicBezTo>
                <a:moveTo>
                  <a:pt x="88494" y="38988"/>
                </a:moveTo>
                <a:cubicBezTo>
                  <a:pt x="86333" y="40255"/>
                  <a:pt x="83933" y="41172"/>
                  <a:pt x="81388" y="41661"/>
                </a:cubicBezTo>
                <a:cubicBezTo>
                  <a:pt x="79344" y="39522"/>
                  <a:pt x="76438" y="38188"/>
                  <a:pt x="73222" y="38188"/>
                </a:cubicBezTo>
                <a:cubicBezTo>
                  <a:pt x="67038" y="38188"/>
                  <a:pt x="62027" y="43122"/>
                  <a:pt x="62027" y="49200"/>
                </a:cubicBezTo>
                <a:cubicBezTo>
                  <a:pt x="62027" y="50061"/>
                  <a:pt x="62127" y="50900"/>
                  <a:pt x="62316" y="51711"/>
                </a:cubicBezTo>
                <a:cubicBezTo>
                  <a:pt x="53016" y="51250"/>
                  <a:pt x="44772" y="46866"/>
                  <a:pt x="39255" y="40200"/>
                </a:cubicBezTo>
                <a:cubicBezTo>
                  <a:pt x="38288" y="41827"/>
                  <a:pt x="37738" y="43722"/>
                  <a:pt x="37738" y="45738"/>
                </a:cubicBezTo>
                <a:cubicBezTo>
                  <a:pt x="37738" y="49561"/>
                  <a:pt x="39711" y="52933"/>
                  <a:pt x="42716" y="54905"/>
                </a:cubicBezTo>
                <a:cubicBezTo>
                  <a:pt x="40883" y="54850"/>
                  <a:pt x="39155" y="54355"/>
                  <a:pt x="37650" y="53527"/>
                </a:cubicBezTo>
                <a:cubicBezTo>
                  <a:pt x="37644" y="53577"/>
                  <a:pt x="37644" y="53622"/>
                  <a:pt x="37644" y="53666"/>
                </a:cubicBezTo>
                <a:cubicBezTo>
                  <a:pt x="37644" y="59005"/>
                  <a:pt x="41505" y="63455"/>
                  <a:pt x="46622" y="64466"/>
                </a:cubicBezTo>
                <a:cubicBezTo>
                  <a:pt x="45683" y="64722"/>
                  <a:pt x="44694" y="64850"/>
                  <a:pt x="43672" y="64850"/>
                </a:cubicBezTo>
                <a:cubicBezTo>
                  <a:pt x="42955" y="64850"/>
                  <a:pt x="42255" y="64783"/>
                  <a:pt x="41572" y="64655"/>
                </a:cubicBezTo>
                <a:cubicBezTo>
                  <a:pt x="42994" y="69033"/>
                  <a:pt x="47122" y="72216"/>
                  <a:pt x="52022" y="72305"/>
                </a:cubicBezTo>
                <a:cubicBezTo>
                  <a:pt x="48188" y="75261"/>
                  <a:pt x="43366" y="77016"/>
                  <a:pt x="38122" y="77016"/>
                </a:cubicBezTo>
                <a:cubicBezTo>
                  <a:pt x="37216" y="77016"/>
                  <a:pt x="36327" y="76972"/>
                  <a:pt x="35455" y="76872"/>
                </a:cubicBezTo>
                <a:cubicBezTo>
                  <a:pt x="40405" y="79988"/>
                  <a:pt x="46288" y="81816"/>
                  <a:pt x="52611" y="81816"/>
                </a:cubicBezTo>
                <a:cubicBezTo>
                  <a:pt x="73188" y="81816"/>
                  <a:pt x="84444" y="65033"/>
                  <a:pt x="84444" y="50477"/>
                </a:cubicBezTo>
                <a:cubicBezTo>
                  <a:pt x="84444" y="50000"/>
                  <a:pt x="84438" y="49522"/>
                  <a:pt x="84416" y="49050"/>
                </a:cubicBezTo>
                <a:cubicBezTo>
                  <a:pt x="86600" y="47500"/>
                  <a:pt x="88500" y="45561"/>
                  <a:pt x="90000" y="43355"/>
                </a:cubicBezTo>
                <a:cubicBezTo>
                  <a:pt x="87994" y="44222"/>
                  <a:pt x="85838" y="44816"/>
                  <a:pt x="83572" y="45083"/>
                </a:cubicBezTo>
                <a:cubicBezTo>
                  <a:pt x="85883" y="43722"/>
                  <a:pt x="87655" y="41566"/>
                  <a:pt x="88494" y="38988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41" name="Shape 4841"/>
          <p:cNvSpPr/>
          <p:nvPr/>
        </p:nvSpPr>
        <p:spPr>
          <a:xfrm>
            <a:off x="4884568" y="3525592"/>
            <a:ext cx="374204" cy="37420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5422" y="47044"/>
                </a:moveTo>
                <a:cubicBezTo>
                  <a:pt x="65422" y="44838"/>
                  <a:pt x="65650" y="43655"/>
                  <a:pt x="69044" y="43655"/>
                </a:cubicBezTo>
                <a:lnTo>
                  <a:pt x="73583" y="43655"/>
                </a:lnTo>
                <a:lnTo>
                  <a:pt x="73583" y="35450"/>
                </a:lnTo>
                <a:lnTo>
                  <a:pt x="66322" y="35450"/>
                </a:lnTo>
                <a:cubicBezTo>
                  <a:pt x="57600" y="35450"/>
                  <a:pt x="54533" y="39555"/>
                  <a:pt x="54533" y="46461"/>
                </a:cubicBezTo>
                <a:lnTo>
                  <a:pt x="54533" y="51788"/>
                </a:lnTo>
                <a:lnTo>
                  <a:pt x="49094" y="51788"/>
                </a:lnTo>
                <a:lnTo>
                  <a:pt x="49094" y="60000"/>
                </a:lnTo>
                <a:lnTo>
                  <a:pt x="54533" y="60000"/>
                </a:lnTo>
                <a:lnTo>
                  <a:pt x="54533" y="84550"/>
                </a:lnTo>
                <a:lnTo>
                  <a:pt x="65411" y="84550"/>
                </a:lnTo>
                <a:lnTo>
                  <a:pt x="65411" y="60000"/>
                </a:lnTo>
                <a:lnTo>
                  <a:pt x="72672" y="60000"/>
                </a:lnTo>
                <a:lnTo>
                  <a:pt x="73633" y="51788"/>
                </a:lnTo>
                <a:lnTo>
                  <a:pt x="65411" y="51788"/>
                </a:lnTo>
                <a:cubicBezTo>
                  <a:pt x="65411" y="51788"/>
                  <a:pt x="65422" y="47044"/>
                  <a:pt x="65422" y="47044"/>
                </a:cubicBezTo>
                <a:close/>
                <a:moveTo>
                  <a:pt x="114544" y="109088"/>
                </a:moveTo>
                <a:cubicBezTo>
                  <a:pt x="114544" y="112105"/>
                  <a:pt x="112105" y="114544"/>
                  <a:pt x="109088" y="114544"/>
                </a:cubicBezTo>
                <a:lnTo>
                  <a:pt x="10911" y="114544"/>
                </a:lnTo>
                <a:cubicBezTo>
                  <a:pt x="7900" y="114544"/>
                  <a:pt x="5455" y="112105"/>
                  <a:pt x="5455" y="109088"/>
                </a:cubicBezTo>
                <a:lnTo>
                  <a:pt x="5455" y="10911"/>
                </a:lnTo>
                <a:cubicBezTo>
                  <a:pt x="5455" y="7900"/>
                  <a:pt x="7900" y="5455"/>
                  <a:pt x="10911" y="5455"/>
                </a:cubicBezTo>
                <a:lnTo>
                  <a:pt x="109088" y="5455"/>
                </a:lnTo>
                <a:cubicBezTo>
                  <a:pt x="112105" y="5455"/>
                  <a:pt x="114544" y="7900"/>
                  <a:pt x="114544" y="10911"/>
                </a:cubicBezTo>
                <a:cubicBezTo>
                  <a:pt x="114544" y="10911"/>
                  <a:pt x="114544" y="109088"/>
                  <a:pt x="114544" y="109088"/>
                </a:cubicBezTo>
                <a:close/>
                <a:moveTo>
                  <a:pt x="109088" y="0"/>
                </a:moveTo>
                <a:lnTo>
                  <a:pt x="10911" y="0"/>
                </a:lnTo>
                <a:cubicBezTo>
                  <a:pt x="4883" y="0"/>
                  <a:pt x="0" y="4883"/>
                  <a:pt x="0" y="10911"/>
                </a:cubicBezTo>
                <a:lnTo>
                  <a:pt x="0" y="109088"/>
                </a:lnTo>
                <a:cubicBezTo>
                  <a:pt x="0" y="115116"/>
                  <a:pt x="4883" y="120000"/>
                  <a:pt x="10911" y="120000"/>
                </a:cubicBezTo>
                <a:lnTo>
                  <a:pt x="109088" y="120000"/>
                </a:lnTo>
                <a:cubicBezTo>
                  <a:pt x="115116" y="120000"/>
                  <a:pt x="120000" y="115116"/>
                  <a:pt x="120000" y="109088"/>
                </a:cubicBezTo>
                <a:lnTo>
                  <a:pt x="120000" y="10911"/>
                </a:lnTo>
                <a:cubicBezTo>
                  <a:pt x="120000" y="4883"/>
                  <a:pt x="115116" y="0"/>
                  <a:pt x="109088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42" name="Shape 4842"/>
          <p:cNvSpPr/>
          <p:nvPr/>
        </p:nvSpPr>
        <p:spPr>
          <a:xfrm>
            <a:off x="5417829" y="3525592"/>
            <a:ext cx="374204" cy="37420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9577" y="67166"/>
                </a:moveTo>
                <a:cubicBezTo>
                  <a:pt x="77888" y="67166"/>
                  <a:pt x="77888" y="69050"/>
                  <a:pt x="77888" y="69050"/>
                </a:cubicBezTo>
                <a:lnTo>
                  <a:pt x="77888" y="71461"/>
                </a:lnTo>
                <a:lnTo>
                  <a:pt x="81272" y="71461"/>
                </a:lnTo>
                <a:lnTo>
                  <a:pt x="81272" y="69050"/>
                </a:lnTo>
                <a:cubicBezTo>
                  <a:pt x="81272" y="69050"/>
                  <a:pt x="81272" y="67166"/>
                  <a:pt x="79577" y="67166"/>
                </a:cubicBezTo>
                <a:moveTo>
                  <a:pt x="84927" y="68777"/>
                </a:moveTo>
                <a:lnTo>
                  <a:pt x="84927" y="74155"/>
                </a:lnTo>
                <a:lnTo>
                  <a:pt x="77888" y="74155"/>
                </a:lnTo>
                <a:lnTo>
                  <a:pt x="77888" y="78177"/>
                </a:lnTo>
                <a:cubicBezTo>
                  <a:pt x="77888" y="78177"/>
                  <a:pt x="77888" y="80061"/>
                  <a:pt x="79577" y="80061"/>
                </a:cubicBezTo>
                <a:cubicBezTo>
                  <a:pt x="81272" y="80061"/>
                  <a:pt x="81272" y="78177"/>
                  <a:pt x="81272" y="78177"/>
                </a:cubicBezTo>
                <a:lnTo>
                  <a:pt x="81272" y="76300"/>
                </a:lnTo>
                <a:lnTo>
                  <a:pt x="84927" y="76300"/>
                </a:lnTo>
                <a:lnTo>
                  <a:pt x="84927" y="79255"/>
                </a:lnTo>
                <a:cubicBezTo>
                  <a:pt x="84927" y="79255"/>
                  <a:pt x="84366" y="83016"/>
                  <a:pt x="79861" y="83016"/>
                </a:cubicBezTo>
                <a:cubicBezTo>
                  <a:pt x="75355" y="83016"/>
                  <a:pt x="74511" y="79255"/>
                  <a:pt x="74511" y="79255"/>
                </a:cubicBezTo>
                <a:lnTo>
                  <a:pt x="74511" y="68777"/>
                </a:lnTo>
                <a:cubicBezTo>
                  <a:pt x="74511" y="68777"/>
                  <a:pt x="74511" y="64211"/>
                  <a:pt x="79861" y="64211"/>
                </a:cubicBezTo>
                <a:cubicBezTo>
                  <a:pt x="85211" y="64211"/>
                  <a:pt x="84927" y="68777"/>
                  <a:pt x="84927" y="68777"/>
                </a:cubicBezTo>
                <a:moveTo>
                  <a:pt x="71694" y="78716"/>
                </a:moveTo>
                <a:cubicBezTo>
                  <a:pt x="71694" y="78716"/>
                  <a:pt x="71694" y="83016"/>
                  <a:pt x="68594" y="83016"/>
                </a:cubicBezTo>
                <a:cubicBezTo>
                  <a:pt x="66694" y="83016"/>
                  <a:pt x="65544" y="82011"/>
                  <a:pt x="64933" y="81227"/>
                </a:cubicBezTo>
                <a:lnTo>
                  <a:pt x="64933" y="82750"/>
                </a:lnTo>
                <a:lnTo>
                  <a:pt x="61266" y="82750"/>
                </a:lnTo>
                <a:lnTo>
                  <a:pt x="61266" y="58033"/>
                </a:lnTo>
                <a:lnTo>
                  <a:pt x="64933" y="58033"/>
                </a:lnTo>
                <a:lnTo>
                  <a:pt x="64933" y="66044"/>
                </a:lnTo>
                <a:cubicBezTo>
                  <a:pt x="65488" y="65455"/>
                  <a:pt x="66872" y="64211"/>
                  <a:pt x="68594" y="64211"/>
                </a:cubicBezTo>
                <a:cubicBezTo>
                  <a:pt x="70844" y="64211"/>
                  <a:pt x="71694" y="66088"/>
                  <a:pt x="71694" y="68511"/>
                </a:cubicBezTo>
                <a:cubicBezTo>
                  <a:pt x="71694" y="68511"/>
                  <a:pt x="71694" y="78716"/>
                  <a:pt x="71694" y="78716"/>
                </a:cubicBezTo>
                <a:close/>
                <a:moveTo>
                  <a:pt x="58450" y="82750"/>
                </a:moveTo>
                <a:lnTo>
                  <a:pt x="55072" y="82750"/>
                </a:lnTo>
                <a:lnTo>
                  <a:pt x="55072" y="81138"/>
                </a:lnTo>
                <a:cubicBezTo>
                  <a:pt x="55072" y="81138"/>
                  <a:pt x="53100" y="83016"/>
                  <a:pt x="50844" y="83016"/>
                </a:cubicBezTo>
                <a:cubicBezTo>
                  <a:pt x="48594" y="83016"/>
                  <a:pt x="48311" y="80866"/>
                  <a:pt x="48311" y="80866"/>
                </a:cubicBezTo>
                <a:lnTo>
                  <a:pt x="48311" y="64211"/>
                </a:lnTo>
                <a:lnTo>
                  <a:pt x="51688" y="64211"/>
                </a:lnTo>
                <a:lnTo>
                  <a:pt x="51688" y="79788"/>
                </a:lnTo>
                <a:cubicBezTo>
                  <a:pt x="51688" y="79788"/>
                  <a:pt x="51688" y="80600"/>
                  <a:pt x="52816" y="80600"/>
                </a:cubicBezTo>
                <a:cubicBezTo>
                  <a:pt x="53944" y="80600"/>
                  <a:pt x="55072" y="79255"/>
                  <a:pt x="55072" y="79255"/>
                </a:cubicBezTo>
                <a:lnTo>
                  <a:pt x="55072" y="64211"/>
                </a:lnTo>
                <a:lnTo>
                  <a:pt x="58450" y="64211"/>
                </a:lnTo>
                <a:cubicBezTo>
                  <a:pt x="58450" y="64211"/>
                  <a:pt x="58450" y="82750"/>
                  <a:pt x="58450" y="82750"/>
                </a:cubicBezTo>
                <a:close/>
                <a:moveTo>
                  <a:pt x="47750" y="61522"/>
                </a:moveTo>
                <a:lnTo>
                  <a:pt x="43522" y="61522"/>
                </a:lnTo>
                <a:lnTo>
                  <a:pt x="43522" y="82750"/>
                </a:lnTo>
                <a:lnTo>
                  <a:pt x="39577" y="82750"/>
                </a:lnTo>
                <a:lnTo>
                  <a:pt x="39577" y="61522"/>
                </a:lnTo>
                <a:lnTo>
                  <a:pt x="35355" y="61522"/>
                </a:lnTo>
                <a:lnTo>
                  <a:pt x="35355" y="58033"/>
                </a:lnTo>
                <a:lnTo>
                  <a:pt x="47750" y="58033"/>
                </a:lnTo>
                <a:cubicBezTo>
                  <a:pt x="47750" y="58033"/>
                  <a:pt x="47750" y="61522"/>
                  <a:pt x="47750" y="61522"/>
                </a:cubicBezTo>
                <a:close/>
                <a:moveTo>
                  <a:pt x="80705" y="52388"/>
                </a:moveTo>
                <a:cubicBezTo>
                  <a:pt x="80705" y="52388"/>
                  <a:pt x="70372" y="51855"/>
                  <a:pt x="60000" y="51855"/>
                </a:cubicBezTo>
                <a:cubicBezTo>
                  <a:pt x="49672" y="51855"/>
                  <a:pt x="39300" y="52388"/>
                  <a:pt x="39300" y="52388"/>
                </a:cubicBezTo>
                <a:cubicBezTo>
                  <a:pt x="34633" y="52388"/>
                  <a:pt x="30844" y="56000"/>
                  <a:pt x="30844" y="60450"/>
                </a:cubicBezTo>
                <a:cubicBezTo>
                  <a:pt x="30844" y="60450"/>
                  <a:pt x="30000" y="65677"/>
                  <a:pt x="30000" y="70927"/>
                </a:cubicBezTo>
                <a:cubicBezTo>
                  <a:pt x="30000" y="76155"/>
                  <a:pt x="30844" y="81400"/>
                  <a:pt x="30844" y="81400"/>
                </a:cubicBezTo>
                <a:cubicBezTo>
                  <a:pt x="30844" y="85855"/>
                  <a:pt x="34633" y="89466"/>
                  <a:pt x="39300" y="89466"/>
                </a:cubicBezTo>
                <a:cubicBezTo>
                  <a:pt x="39300" y="89466"/>
                  <a:pt x="49472" y="90000"/>
                  <a:pt x="60000" y="90000"/>
                </a:cubicBezTo>
                <a:cubicBezTo>
                  <a:pt x="70172" y="90000"/>
                  <a:pt x="80705" y="89466"/>
                  <a:pt x="80705" y="89466"/>
                </a:cubicBezTo>
                <a:cubicBezTo>
                  <a:pt x="85372" y="89466"/>
                  <a:pt x="89161" y="85855"/>
                  <a:pt x="89161" y="81400"/>
                </a:cubicBezTo>
                <a:cubicBezTo>
                  <a:pt x="89161" y="81400"/>
                  <a:pt x="90000" y="76111"/>
                  <a:pt x="90000" y="70927"/>
                </a:cubicBezTo>
                <a:cubicBezTo>
                  <a:pt x="90000" y="65633"/>
                  <a:pt x="89161" y="60450"/>
                  <a:pt x="89161" y="60450"/>
                </a:cubicBezTo>
                <a:cubicBezTo>
                  <a:pt x="89161" y="56000"/>
                  <a:pt x="85372" y="52388"/>
                  <a:pt x="80705" y="52388"/>
                </a:cubicBezTo>
                <a:moveTo>
                  <a:pt x="66622" y="67166"/>
                </a:moveTo>
                <a:cubicBezTo>
                  <a:pt x="65888" y="67166"/>
                  <a:pt x="65316" y="67594"/>
                  <a:pt x="64933" y="68016"/>
                </a:cubicBezTo>
                <a:lnTo>
                  <a:pt x="64933" y="79311"/>
                </a:lnTo>
                <a:cubicBezTo>
                  <a:pt x="65283" y="79694"/>
                  <a:pt x="65822" y="80061"/>
                  <a:pt x="66622" y="80061"/>
                </a:cubicBezTo>
                <a:cubicBezTo>
                  <a:pt x="68311" y="80061"/>
                  <a:pt x="68311" y="78177"/>
                  <a:pt x="68311" y="78177"/>
                </a:cubicBezTo>
                <a:lnTo>
                  <a:pt x="68311" y="69050"/>
                </a:lnTo>
                <a:cubicBezTo>
                  <a:pt x="68311" y="69050"/>
                  <a:pt x="68027" y="67166"/>
                  <a:pt x="66622" y="67166"/>
                </a:cubicBezTo>
                <a:moveTo>
                  <a:pt x="114544" y="109088"/>
                </a:moveTo>
                <a:cubicBezTo>
                  <a:pt x="114544" y="112105"/>
                  <a:pt x="112105" y="114544"/>
                  <a:pt x="109088" y="114544"/>
                </a:cubicBezTo>
                <a:lnTo>
                  <a:pt x="10911" y="114544"/>
                </a:lnTo>
                <a:cubicBezTo>
                  <a:pt x="7900" y="114544"/>
                  <a:pt x="5455" y="112105"/>
                  <a:pt x="5455" y="109088"/>
                </a:cubicBezTo>
                <a:lnTo>
                  <a:pt x="5455" y="10911"/>
                </a:lnTo>
                <a:cubicBezTo>
                  <a:pt x="5455" y="7900"/>
                  <a:pt x="7900" y="5455"/>
                  <a:pt x="10911" y="5455"/>
                </a:cubicBezTo>
                <a:lnTo>
                  <a:pt x="109088" y="5455"/>
                </a:lnTo>
                <a:cubicBezTo>
                  <a:pt x="112105" y="5455"/>
                  <a:pt x="114544" y="7900"/>
                  <a:pt x="114544" y="10911"/>
                </a:cubicBezTo>
                <a:cubicBezTo>
                  <a:pt x="114544" y="10911"/>
                  <a:pt x="114544" y="109088"/>
                  <a:pt x="114544" y="109088"/>
                </a:cubicBezTo>
                <a:close/>
                <a:moveTo>
                  <a:pt x="109088" y="0"/>
                </a:moveTo>
                <a:lnTo>
                  <a:pt x="10911" y="0"/>
                </a:lnTo>
                <a:cubicBezTo>
                  <a:pt x="4883" y="0"/>
                  <a:pt x="0" y="4883"/>
                  <a:pt x="0" y="10911"/>
                </a:cubicBezTo>
                <a:lnTo>
                  <a:pt x="0" y="109088"/>
                </a:lnTo>
                <a:cubicBezTo>
                  <a:pt x="0" y="115116"/>
                  <a:pt x="4883" y="120000"/>
                  <a:pt x="10911" y="120000"/>
                </a:cubicBezTo>
                <a:lnTo>
                  <a:pt x="109088" y="120000"/>
                </a:lnTo>
                <a:cubicBezTo>
                  <a:pt x="115116" y="120000"/>
                  <a:pt x="120000" y="115116"/>
                  <a:pt x="120000" y="109088"/>
                </a:cubicBezTo>
                <a:lnTo>
                  <a:pt x="120000" y="10911"/>
                </a:lnTo>
                <a:cubicBezTo>
                  <a:pt x="120000" y="4883"/>
                  <a:pt x="115116" y="0"/>
                  <a:pt x="109088" y="0"/>
                </a:cubicBezTo>
                <a:moveTo>
                  <a:pt x="44366" y="48616"/>
                </a:moveTo>
                <a:lnTo>
                  <a:pt x="48311" y="48616"/>
                </a:lnTo>
                <a:lnTo>
                  <a:pt x="48311" y="39933"/>
                </a:lnTo>
                <a:lnTo>
                  <a:pt x="52816" y="27611"/>
                </a:lnTo>
                <a:lnTo>
                  <a:pt x="49155" y="27611"/>
                </a:lnTo>
                <a:lnTo>
                  <a:pt x="46338" y="35738"/>
                </a:lnTo>
                <a:lnTo>
                  <a:pt x="43522" y="27611"/>
                </a:lnTo>
                <a:lnTo>
                  <a:pt x="39577" y="27611"/>
                </a:lnTo>
                <a:lnTo>
                  <a:pt x="44366" y="39933"/>
                </a:lnTo>
                <a:cubicBezTo>
                  <a:pt x="44366" y="39933"/>
                  <a:pt x="44366" y="48616"/>
                  <a:pt x="44366" y="48616"/>
                </a:cubicBezTo>
                <a:close/>
                <a:moveTo>
                  <a:pt x="56477" y="36855"/>
                </a:moveTo>
                <a:cubicBezTo>
                  <a:pt x="56477" y="35927"/>
                  <a:pt x="57238" y="35177"/>
                  <a:pt x="58172" y="35177"/>
                </a:cubicBezTo>
                <a:cubicBezTo>
                  <a:pt x="59105" y="35177"/>
                  <a:pt x="59861" y="35927"/>
                  <a:pt x="59861" y="36855"/>
                </a:cubicBezTo>
                <a:lnTo>
                  <a:pt x="59861" y="44694"/>
                </a:lnTo>
                <a:cubicBezTo>
                  <a:pt x="59861" y="45622"/>
                  <a:pt x="59105" y="46377"/>
                  <a:pt x="58172" y="46377"/>
                </a:cubicBezTo>
                <a:cubicBezTo>
                  <a:pt x="57238" y="46377"/>
                  <a:pt x="56477" y="45622"/>
                  <a:pt x="56477" y="44694"/>
                </a:cubicBezTo>
                <a:cubicBezTo>
                  <a:pt x="56477" y="44694"/>
                  <a:pt x="56477" y="36855"/>
                  <a:pt x="56477" y="36855"/>
                </a:cubicBezTo>
                <a:close/>
                <a:moveTo>
                  <a:pt x="57605" y="48894"/>
                </a:moveTo>
                <a:lnTo>
                  <a:pt x="58733" y="48894"/>
                </a:lnTo>
                <a:cubicBezTo>
                  <a:pt x="61222" y="48894"/>
                  <a:pt x="63238" y="46888"/>
                  <a:pt x="63238" y="44416"/>
                </a:cubicBezTo>
                <a:lnTo>
                  <a:pt x="63238" y="37133"/>
                </a:lnTo>
                <a:cubicBezTo>
                  <a:pt x="63238" y="34661"/>
                  <a:pt x="61222" y="32650"/>
                  <a:pt x="58733" y="32650"/>
                </a:cubicBezTo>
                <a:lnTo>
                  <a:pt x="57605" y="32650"/>
                </a:lnTo>
                <a:cubicBezTo>
                  <a:pt x="55116" y="32650"/>
                  <a:pt x="53100" y="34661"/>
                  <a:pt x="53100" y="37133"/>
                </a:cubicBezTo>
                <a:lnTo>
                  <a:pt x="53100" y="44416"/>
                </a:lnTo>
                <a:cubicBezTo>
                  <a:pt x="53100" y="46888"/>
                  <a:pt x="55116" y="48894"/>
                  <a:pt x="57605" y="48894"/>
                </a:cubicBezTo>
                <a:moveTo>
                  <a:pt x="68877" y="48894"/>
                </a:moveTo>
                <a:cubicBezTo>
                  <a:pt x="71127" y="48894"/>
                  <a:pt x="73100" y="46938"/>
                  <a:pt x="73100" y="46938"/>
                </a:cubicBezTo>
                <a:lnTo>
                  <a:pt x="73100" y="48616"/>
                </a:lnTo>
                <a:lnTo>
                  <a:pt x="76483" y="48616"/>
                </a:lnTo>
                <a:lnTo>
                  <a:pt x="76483" y="32650"/>
                </a:lnTo>
                <a:lnTo>
                  <a:pt x="73100" y="32650"/>
                </a:lnTo>
                <a:lnTo>
                  <a:pt x="73100" y="44977"/>
                </a:lnTo>
                <a:cubicBezTo>
                  <a:pt x="73100" y="44977"/>
                  <a:pt x="71972" y="46377"/>
                  <a:pt x="70844" y="46377"/>
                </a:cubicBezTo>
                <a:cubicBezTo>
                  <a:pt x="69722" y="46377"/>
                  <a:pt x="69722" y="45538"/>
                  <a:pt x="69722" y="45538"/>
                </a:cubicBezTo>
                <a:lnTo>
                  <a:pt x="69722" y="32650"/>
                </a:lnTo>
                <a:lnTo>
                  <a:pt x="66338" y="32650"/>
                </a:lnTo>
                <a:lnTo>
                  <a:pt x="66338" y="46655"/>
                </a:lnTo>
                <a:cubicBezTo>
                  <a:pt x="66338" y="46655"/>
                  <a:pt x="66622" y="48894"/>
                  <a:pt x="68877" y="48894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43" name="Shape 4843"/>
          <p:cNvSpPr/>
          <p:nvPr/>
        </p:nvSpPr>
        <p:spPr>
          <a:xfrm>
            <a:off x="5951090" y="3525592"/>
            <a:ext cx="374204" cy="37420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544" y="109088"/>
                </a:moveTo>
                <a:cubicBezTo>
                  <a:pt x="114544" y="112105"/>
                  <a:pt x="112100" y="114544"/>
                  <a:pt x="109088" y="114544"/>
                </a:cubicBezTo>
                <a:lnTo>
                  <a:pt x="10911" y="114544"/>
                </a:lnTo>
                <a:cubicBezTo>
                  <a:pt x="7900" y="114544"/>
                  <a:pt x="5455" y="112105"/>
                  <a:pt x="5455" y="109088"/>
                </a:cubicBezTo>
                <a:lnTo>
                  <a:pt x="5455" y="10911"/>
                </a:lnTo>
                <a:cubicBezTo>
                  <a:pt x="5455" y="7900"/>
                  <a:pt x="7900" y="5455"/>
                  <a:pt x="10911" y="5455"/>
                </a:cubicBezTo>
                <a:lnTo>
                  <a:pt x="109088" y="5455"/>
                </a:lnTo>
                <a:cubicBezTo>
                  <a:pt x="112100" y="5455"/>
                  <a:pt x="114544" y="7900"/>
                  <a:pt x="114544" y="10911"/>
                </a:cubicBezTo>
                <a:cubicBezTo>
                  <a:pt x="114544" y="10911"/>
                  <a:pt x="114544" y="109088"/>
                  <a:pt x="114544" y="109088"/>
                </a:cubicBezTo>
                <a:close/>
                <a:moveTo>
                  <a:pt x="109088" y="0"/>
                </a:moveTo>
                <a:lnTo>
                  <a:pt x="10911" y="0"/>
                </a:lnTo>
                <a:cubicBezTo>
                  <a:pt x="4883" y="0"/>
                  <a:pt x="0" y="4883"/>
                  <a:pt x="0" y="10911"/>
                </a:cubicBezTo>
                <a:lnTo>
                  <a:pt x="0" y="109088"/>
                </a:lnTo>
                <a:cubicBezTo>
                  <a:pt x="0" y="115116"/>
                  <a:pt x="4883" y="120000"/>
                  <a:pt x="10911" y="120000"/>
                </a:cubicBezTo>
                <a:lnTo>
                  <a:pt x="109088" y="120000"/>
                </a:lnTo>
                <a:cubicBezTo>
                  <a:pt x="115116" y="120000"/>
                  <a:pt x="120000" y="115116"/>
                  <a:pt x="120000" y="109088"/>
                </a:cubicBezTo>
                <a:lnTo>
                  <a:pt x="120000" y="10911"/>
                </a:lnTo>
                <a:cubicBezTo>
                  <a:pt x="120000" y="4883"/>
                  <a:pt x="115116" y="0"/>
                  <a:pt x="109088" y="0"/>
                </a:cubicBezTo>
                <a:moveTo>
                  <a:pt x="59288" y="35455"/>
                </a:moveTo>
                <a:cubicBezTo>
                  <a:pt x="58127" y="35605"/>
                  <a:pt x="56972" y="35750"/>
                  <a:pt x="55805" y="35888"/>
                </a:cubicBezTo>
                <a:cubicBezTo>
                  <a:pt x="53622" y="36433"/>
                  <a:pt x="51238" y="36944"/>
                  <a:pt x="49472" y="37977"/>
                </a:cubicBezTo>
                <a:cubicBezTo>
                  <a:pt x="44750" y="40738"/>
                  <a:pt x="41483" y="43961"/>
                  <a:pt x="39294" y="49200"/>
                </a:cubicBezTo>
                <a:cubicBezTo>
                  <a:pt x="38938" y="50050"/>
                  <a:pt x="38927" y="50872"/>
                  <a:pt x="38666" y="51811"/>
                </a:cubicBezTo>
                <a:cubicBezTo>
                  <a:pt x="36988" y="57916"/>
                  <a:pt x="39966" y="64238"/>
                  <a:pt x="43577" y="66422"/>
                </a:cubicBezTo>
                <a:cubicBezTo>
                  <a:pt x="44272" y="66844"/>
                  <a:pt x="45855" y="67588"/>
                  <a:pt x="46433" y="66594"/>
                </a:cubicBezTo>
                <a:cubicBezTo>
                  <a:pt x="46755" y="66050"/>
                  <a:pt x="46683" y="65322"/>
                  <a:pt x="46877" y="64683"/>
                </a:cubicBezTo>
                <a:cubicBezTo>
                  <a:pt x="47011" y="64266"/>
                  <a:pt x="47422" y="63466"/>
                  <a:pt x="47327" y="62944"/>
                </a:cubicBezTo>
                <a:cubicBezTo>
                  <a:pt x="47166" y="62055"/>
                  <a:pt x="46211" y="61488"/>
                  <a:pt x="45811" y="60772"/>
                </a:cubicBezTo>
                <a:cubicBezTo>
                  <a:pt x="44994" y="59311"/>
                  <a:pt x="44955" y="58022"/>
                  <a:pt x="44555" y="56072"/>
                </a:cubicBezTo>
                <a:cubicBezTo>
                  <a:pt x="44588" y="55811"/>
                  <a:pt x="44616" y="55550"/>
                  <a:pt x="44650" y="55288"/>
                </a:cubicBezTo>
                <a:cubicBezTo>
                  <a:pt x="44766" y="53105"/>
                  <a:pt x="45133" y="51533"/>
                  <a:pt x="45811" y="49983"/>
                </a:cubicBezTo>
                <a:cubicBezTo>
                  <a:pt x="47783" y="45427"/>
                  <a:pt x="50955" y="42888"/>
                  <a:pt x="56077" y="41372"/>
                </a:cubicBezTo>
                <a:cubicBezTo>
                  <a:pt x="57222" y="41033"/>
                  <a:pt x="60455" y="40488"/>
                  <a:pt x="62150" y="40850"/>
                </a:cubicBezTo>
                <a:cubicBezTo>
                  <a:pt x="63161" y="41027"/>
                  <a:pt x="64172" y="41194"/>
                  <a:pt x="65183" y="41372"/>
                </a:cubicBezTo>
                <a:cubicBezTo>
                  <a:pt x="68850" y="42527"/>
                  <a:pt x="71522" y="44655"/>
                  <a:pt x="72950" y="47983"/>
                </a:cubicBezTo>
                <a:cubicBezTo>
                  <a:pt x="73844" y="50055"/>
                  <a:pt x="74105" y="54022"/>
                  <a:pt x="73483" y="56683"/>
                </a:cubicBezTo>
                <a:cubicBezTo>
                  <a:pt x="73188" y="57938"/>
                  <a:pt x="73238" y="59022"/>
                  <a:pt x="72861" y="60161"/>
                </a:cubicBezTo>
                <a:cubicBezTo>
                  <a:pt x="71472" y="64383"/>
                  <a:pt x="69433" y="68294"/>
                  <a:pt x="64822" y="69377"/>
                </a:cubicBezTo>
                <a:cubicBezTo>
                  <a:pt x="61783" y="70100"/>
                  <a:pt x="59505" y="68244"/>
                  <a:pt x="58755" y="66338"/>
                </a:cubicBezTo>
                <a:cubicBezTo>
                  <a:pt x="58544" y="65811"/>
                  <a:pt x="58188" y="64866"/>
                  <a:pt x="58400" y="63988"/>
                </a:cubicBezTo>
                <a:cubicBezTo>
                  <a:pt x="59200" y="60561"/>
                  <a:pt x="60361" y="57494"/>
                  <a:pt x="61255" y="54072"/>
                </a:cubicBezTo>
                <a:cubicBezTo>
                  <a:pt x="62105" y="50811"/>
                  <a:pt x="60488" y="48238"/>
                  <a:pt x="57950" y="47638"/>
                </a:cubicBezTo>
                <a:cubicBezTo>
                  <a:pt x="54794" y="46883"/>
                  <a:pt x="52355" y="49811"/>
                  <a:pt x="51522" y="51722"/>
                </a:cubicBezTo>
                <a:cubicBezTo>
                  <a:pt x="50861" y="53244"/>
                  <a:pt x="50461" y="56050"/>
                  <a:pt x="50983" y="58072"/>
                </a:cubicBezTo>
                <a:cubicBezTo>
                  <a:pt x="51155" y="58716"/>
                  <a:pt x="51927" y="60433"/>
                  <a:pt x="51788" y="61033"/>
                </a:cubicBezTo>
                <a:cubicBezTo>
                  <a:pt x="51183" y="63677"/>
                  <a:pt x="50488" y="66522"/>
                  <a:pt x="49738" y="69116"/>
                </a:cubicBezTo>
                <a:cubicBezTo>
                  <a:pt x="48955" y="71827"/>
                  <a:pt x="48533" y="74594"/>
                  <a:pt x="47772" y="77211"/>
                </a:cubicBezTo>
                <a:cubicBezTo>
                  <a:pt x="47422" y="78411"/>
                  <a:pt x="47438" y="79700"/>
                  <a:pt x="47150" y="80950"/>
                </a:cubicBezTo>
                <a:lnTo>
                  <a:pt x="47150" y="82777"/>
                </a:lnTo>
                <a:cubicBezTo>
                  <a:pt x="46888" y="83933"/>
                  <a:pt x="47083" y="85988"/>
                  <a:pt x="47327" y="87127"/>
                </a:cubicBezTo>
                <a:cubicBezTo>
                  <a:pt x="47488" y="87861"/>
                  <a:pt x="47233" y="88766"/>
                  <a:pt x="47594" y="89300"/>
                </a:cubicBezTo>
                <a:cubicBezTo>
                  <a:pt x="47600" y="89688"/>
                  <a:pt x="47650" y="89777"/>
                  <a:pt x="47772" y="90000"/>
                </a:cubicBezTo>
                <a:cubicBezTo>
                  <a:pt x="48888" y="89966"/>
                  <a:pt x="50433" y="87027"/>
                  <a:pt x="50983" y="86172"/>
                </a:cubicBezTo>
                <a:cubicBezTo>
                  <a:pt x="52050" y="84533"/>
                  <a:pt x="53033" y="82783"/>
                  <a:pt x="53844" y="80866"/>
                </a:cubicBezTo>
                <a:cubicBezTo>
                  <a:pt x="54572" y="79138"/>
                  <a:pt x="54688" y="77227"/>
                  <a:pt x="55272" y="75383"/>
                </a:cubicBezTo>
                <a:cubicBezTo>
                  <a:pt x="55694" y="74050"/>
                  <a:pt x="56294" y="72494"/>
                  <a:pt x="56433" y="71033"/>
                </a:cubicBezTo>
                <a:lnTo>
                  <a:pt x="56522" y="71033"/>
                </a:lnTo>
                <a:cubicBezTo>
                  <a:pt x="56755" y="71833"/>
                  <a:pt x="57594" y="72416"/>
                  <a:pt x="58222" y="72861"/>
                </a:cubicBezTo>
                <a:cubicBezTo>
                  <a:pt x="60183" y="74261"/>
                  <a:pt x="63566" y="75555"/>
                  <a:pt x="67233" y="74688"/>
                </a:cubicBezTo>
                <a:cubicBezTo>
                  <a:pt x="71388" y="73705"/>
                  <a:pt x="74700" y="71755"/>
                  <a:pt x="76877" y="68855"/>
                </a:cubicBezTo>
                <a:cubicBezTo>
                  <a:pt x="78483" y="66727"/>
                  <a:pt x="79694" y="64261"/>
                  <a:pt x="80627" y="61466"/>
                </a:cubicBezTo>
                <a:cubicBezTo>
                  <a:pt x="81088" y="60094"/>
                  <a:pt x="81183" y="58572"/>
                  <a:pt x="81522" y="57116"/>
                </a:cubicBezTo>
                <a:cubicBezTo>
                  <a:pt x="82372" y="53466"/>
                  <a:pt x="81238" y="49072"/>
                  <a:pt x="80183" y="46677"/>
                </a:cubicBezTo>
                <a:cubicBezTo>
                  <a:pt x="76977" y="39433"/>
                  <a:pt x="70166" y="35300"/>
                  <a:pt x="59288" y="35455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44" name="Shape 4844"/>
          <p:cNvSpPr/>
          <p:nvPr/>
        </p:nvSpPr>
        <p:spPr>
          <a:xfrm>
            <a:off x="6484351" y="3525592"/>
            <a:ext cx="374204" cy="37420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9338" y="38172"/>
                </a:moveTo>
                <a:cubicBezTo>
                  <a:pt x="71750" y="37944"/>
                  <a:pt x="66611" y="41872"/>
                  <a:pt x="63916" y="49955"/>
                </a:cubicBezTo>
                <a:cubicBezTo>
                  <a:pt x="65300" y="49427"/>
                  <a:pt x="66655" y="49161"/>
                  <a:pt x="67955" y="49161"/>
                </a:cubicBezTo>
                <a:cubicBezTo>
                  <a:pt x="70733" y="49161"/>
                  <a:pt x="71955" y="50600"/>
                  <a:pt x="71627" y="53466"/>
                </a:cubicBezTo>
                <a:cubicBezTo>
                  <a:pt x="71461" y="55205"/>
                  <a:pt x="70238" y="57738"/>
                  <a:pt x="67955" y="61061"/>
                </a:cubicBezTo>
                <a:cubicBezTo>
                  <a:pt x="65672" y="64383"/>
                  <a:pt x="63955" y="66044"/>
                  <a:pt x="62816" y="66044"/>
                </a:cubicBezTo>
                <a:cubicBezTo>
                  <a:pt x="61350" y="66044"/>
                  <a:pt x="60000" y="63477"/>
                  <a:pt x="58777" y="58344"/>
                </a:cubicBezTo>
                <a:cubicBezTo>
                  <a:pt x="58366" y="56833"/>
                  <a:pt x="57633" y="52977"/>
                  <a:pt x="56572" y="46783"/>
                </a:cubicBezTo>
                <a:cubicBezTo>
                  <a:pt x="55594" y="41044"/>
                  <a:pt x="52983" y="38355"/>
                  <a:pt x="48738" y="38733"/>
                </a:cubicBezTo>
                <a:cubicBezTo>
                  <a:pt x="46944" y="38888"/>
                  <a:pt x="44255" y="40400"/>
                  <a:pt x="40666" y="43266"/>
                </a:cubicBezTo>
                <a:cubicBezTo>
                  <a:pt x="38050" y="45461"/>
                  <a:pt x="35400" y="47650"/>
                  <a:pt x="32705" y="49844"/>
                </a:cubicBezTo>
                <a:lnTo>
                  <a:pt x="35277" y="52900"/>
                </a:lnTo>
                <a:cubicBezTo>
                  <a:pt x="37722" y="51316"/>
                  <a:pt x="39150" y="50522"/>
                  <a:pt x="39561" y="50522"/>
                </a:cubicBezTo>
                <a:cubicBezTo>
                  <a:pt x="41438" y="50522"/>
                  <a:pt x="43188" y="53238"/>
                  <a:pt x="44822" y="58683"/>
                </a:cubicBezTo>
                <a:cubicBezTo>
                  <a:pt x="46294" y="63672"/>
                  <a:pt x="47761" y="68655"/>
                  <a:pt x="49227" y="73638"/>
                </a:cubicBezTo>
                <a:cubicBezTo>
                  <a:pt x="51433" y="79077"/>
                  <a:pt x="54127" y="81794"/>
                  <a:pt x="57311" y="81794"/>
                </a:cubicBezTo>
                <a:cubicBezTo>
                  <a:pt x="62450" y="81794"/>
                  <a:pt x="68727" y="77338"/>
                  <a:pt x="76161" y="68427"/>
                </a:cubicBezTo>
                <a:cubicBezTo>
                  <a:pt x="83338" y="59888"/>
                  <a:pt x="87050" y="53166"/>
                  <a:pt x="87294" y="48255"/>
                </a:cubicBezTo>
                <a:cubicBezTo>
                  <a:pt x="87622" y="41683"/>
                  <a:pt x="84972" y="38327"/>
                  <a:pt x="79338" y="38172"/>
                </a:cubicBezTo>
                <a:moveTo>
                  <a:pt x="114544" y="109088"/>
                </a:moveTo>
                <a:cubicBezTo>
                  <a:pt x="114544" y="112105"/>
                  <a:pt x="112105" y="114544"/>
                  <a:pt x="109088" y="114544"/>
                </a:cubicBezTo>
                <a:lnTo>
                  <a:pt x="10911" y="114544"/>
                </a:lnTo>
                <a:cubicBezTo>
                  <a:pt x="7894" y="114544"/>
                  <a:pt x="5455" y="112105"/>
                  <a:pt x="5455" y="109088"/>
                </a:cubicBezTo>
                <a:lnTo>
                  <a:pt x="5455" y="10911"/>
                </a:lnTo>
                <a:cubicBezTo>
                  <a:pt x="5455" y="7894"/>
                  <a:pt x="7894" y="5455"/>
                  <a:pt x="10911" y="5455"/>
                </a:cubicBezTo>
                <a:lnTo>
                  <a:pt x="109088" y="5455"/>
                </a:lnTo>
                <a:cubicBezTo>
                  <a:pt x="112105" y="5455"/>
                  <a:pt x="114544" y="7894"/>
                  <a:pt x="114544" y="10911"/>
                </a:cubicBezTo>
                <a:cubicBezTo>
                  <a:pt x="114544" y="10911"/>
                  <a:pt x="114544" y="109088"/>
                  <a:pt x="114544" y="109088"/>
                </a:cubicBezTo>
                <a:close/>
                <a:moveTo>
                  <a:pt x="109088" y="0"/>
                </a:moveTo>
                <a:lnTo>
                  <a:pt x="10911" y="0"/>
                </a:lnTo>
                <a:cubicBezTo>
                  <a:pt x="4883" y="0"/>
                  <a:pt x="0" y="4883"/>
                  <a:pt x="0" y="10911"/>
                </a:cubicBezTo>
                <a:lnTo>
                  <a:pt x="0" y="109088"/>
                </a:lnTo>
                <a:cubicBezTo>
                  <a:pt x="0" y="115116"/>
                  <a:pt x="4883" y="120000"/>
                  <a:pt x="10911" y="120000"/>
                </a:cubicBezTo>
                <a:lnTo>
                  <a:pt x="109088" y="120000"/>
                </a:lnTo>
                <a:cubicBezTo>
                  <a:pt x="115116" y="120000"/>
                  <a:pt x="120000" y="115116"/>
                  <a:pt x="120000" y="109088"/>
                </a:cubicBezTo>
                <a:lnTo>
                  <a:pt x="120000" y="10911"/>
                </a:lnTo>
                <a:cubicBezTo>
                  <a:pt x="120000" y="4883"/>
                  <a:pt x="115116" y="0"/>
                  <a:pt x="109088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45" name="Shape 4845"/>
          <p:cNvSpPr/>
          <p:nvPr/>
        </p:nvSpPr>
        <p:spPr>
          <a:xfrm>
            <a:off x="7017612" y="3525592"/>
            <a:ext cx="374204" cy="37420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544" y="109088"/>
                </a:moveTo>
                <a:cubicBezTo>
                  <a:pt x="114544" y="112105"/>
                  <a:pt x="112100" y="114544"/>
                  <a:pt x="109088" y="114544"/>
                </a:cubicBezTo>
                <a:lnTo>
                  <a:pt x="10911" y="114544"/>
                </a:lnTo>
                <a:cubicBezTo>
                  <a:pt x="7894" y="114544"/>
                  <a:pt x="5455" y="112105"/>
                  <a:pt x="5455" y="109088"/>
                </a:cubicBezTo>
                <a:lnTo>
                  <a:pt x="5455" y="10911"/>
                </a:lnTo>
                <a:cubicBezTo>
                  <a:pt x="5455" y="7900"/>
                  <a:pt x="7894" y="5455"/>
                  <a:pt x="10911" y="5455"/>
                </a:cubicBezTo>
                <a:lnTo>
                  <a:pt x="109088" y="5455"/>
                </a:lnTo>
                <a:cubicBezTo>
                  <a:pt x="112100" y="5455"/>
                  <a:pt x="114544" y="7900"/>
                  <a:pt x="114544" y="10911"/>
                </a:cubicBezTo>
                <a:cubicBezTo>
                  <a:pt x="114544" y="10911"/>
                  <a:pt x="114544" y="109088"/>
                  <a:pt x="114544" y="109088"/>
                </a:cubicBezTo>
                <a:close/>
                <a:moveTo>
                  <a:pt x="109088" y="0"/>
                </a:moveTo>
                <a:lnTo>
                  <a:pt x="10911" y="0"/>
                </a:lnTo>
                <a:cubicBezTo>
                  <a:pt x="4883" y="0"/>
                  <a:pt x="0" y="4883"/>
                  <a:pt x="0" y="10911"/>
                </a:cubicBezTo>
                <a:lnTo>
                  <a:pt x="0" y="109088"/>
                </a:lnTo>
                <a:cubicBezTo>
                  <a:pt x="0" y="115116"/>
                  <a:pt x="4883" y="120000"/>
                  <a:pt x="10911" y="120000"/>
                </a:cubicBezTo>
                <a:lnTo>
                  <a:pt x="109088" y="120000"/>
                </a:lnTo>
                <a:cubicBezTo>
                  <a:pt x="115116" y="120000"/>
                  <a:pt x="120000" y="115116"/>
                  <a:pt x="120000" y="109088"/>
                </a:cubicBezTo>
                <a:lnTo>
                  <a:pt x="120000" y="10911"/>
                </a:lnTo>
                <a:cubicBezTo>
                  <a:pt x="120000" y="4883"/>
                  <a:pt x="115116" y="0"/>
                  <a:pt x="109088" y="0"/>
                </a:cubicBezTo>
                <a:moveTo>
                  <a:pt x="81800" y="40888"/>
                </a:moveTo>
                <a:lnTo>
                  <a:pt x="76344" y="40888"/>
                </a:lnTo>
                <a:lnTo>
                  <a:pt x="76344" y="49072"/>
                </a:lnTo>
                <a:lnTo>
                  <a:pt x="68138" y="49072"/>
                </a:lnTo>
                <a:lnTo>
                  <a:pt x="68138" y="54527"/>
                </a:lnTo>
                <a:lnTo>
                  <a:pt x="76344" y="54527"/>
                </a:lnTo>
                <a:lnTo>
                  <a:pt x="76344" y="62683"/>
                </a:lnTo>
                <a:lnTo>
                  <a:pt x="81800" y="62683"/>
                </a:lnTo>
                <a:lnTo>
                  <a:pt x="81800" y="54527"/>
                </a:lnTo>
                <a:lnTo>
                  <a:pt x="90022" y="54527"/>
                </a:lnTo>
                <a:lnTo>
                  <a:pt x="90022" y="49072"/>
                </a:lnTo>
                <a:lnTo>
                  <a:pt x="81800" y="49072"/>
                </a:lnTo>
                <a:cubicBezTo>
                  <a:pt x="81800" y="49072"/>
                  <a:pt x="81800" y="40888"/>
                  <a:pt x="81800" y="40888"/>
                </a:cubicBezTo>
                <a:close/>
                <a:moveTo>
                  <a:pt x="51783" y="77477"/>
                </a:moveTo>
                <a:cubicBezTo>
                  <a:pt x="47888" y="77477"/>
                  <a:pt x="44833" y="74972"/>
                  <a:pt x="44833" y="71772"/>
                </a:cubicBezTo>
                <a:cubicBezTo>
                  <a:pt x="44833" y="68844"/>
                  <a:pt x="48405" y="66272"/>
                  <a:pt x="52477" y="66272"/>
                </a:cubicBezTo>
                <a:lnTo>
                  <a:pt x="52477" y="65127"/>
                </a:lnTo>
                <a:lnTo>
                  <a:pt x="52583" y="66272"/>
                </a:lnTo>
                <a:cubicBezTo>
                  <a:pt x="53461" y="66277"/>
                  <a:pt x="54316" y="66411"/>
                  <a:pt x="55122" y="66666"/>
                </a:cubicBezTo>
                <a:lnTo>
                  <a:pt x="55927" y="67244"/>
                </a:lnTo>
                <a:cubicBezTo>
                  <a:pt x="57994" y="68727"/>
                  <a:pt x="59094" y="69561"/>
                  <a:pt x="59416" y="70911"/>
                </a:cubicBezTo>
                <a:cubicBezTo>
                  <a:pt x="59500" y="71261"/>
                  <a:pt x="59538" y="71616"/>
                  <a:pt x="59538" y="71966"/>
                </a:cubicBezTo>
                <a:cubicBezTo>
                  <a:pt x="59538" y="75622"/>
                  <a:pt x="56927" y="77477"/>
                  <a:pt x="51783" y="77477"/>
                </a:cubicBezTo>
                <a:moveTo>
                  <a:pt x="47455" y="48550"/>
                </a:moveTo>
                <a:cubicBezTo>
                  <a:pt x="47188" y="46455"/>
                  <a:pt x="47633" y="44522"/>
                  <a:pt x="48633" y="43366"/>
                </a:cubicBezTo>
                <a:cubicBezTo>
                  <a:pt x="49244" y="42666"/>
                  <a:pt x="50033" y="42288"/>
                  <a:pt x="50905" y="42288"/>
                </a:cubicBezTo>
                <a:lnTo>
                  <a:pt x="50905" y="41161"/>
                </a:lnTo>
                <a:lnTo>
                  <a:pt x="50911" y="41161"/>
                </a:lnTo>
                <a:lnTo>
                  <a:pt x="51011" y="42294"/>
                </a:lnTo>
                <a:cubicBezTo>
                  <a:pt x="53627" y="42377"/>
                  <a:pt x="56138" y="45472"/>
                  <a:pt x="56605" y="49194"/>
                </a:cubicBezTo>
                <a:cubicBezTo>
                  <a:pt x="56872" y="51327"/>
                  <a:pt x="56411" y="53305"/>
                  <a:pt x="55383" y="54494"/>
                </a:cubicBezTo>
                <a:cubicBezTo>
                  <a:pt x="54777" y="55194"/>
                  <a:pt x="54005" y="55566"/>
                  <a:pt x="53055" y="55561"/>
                </a:cubicBezTo>
                <a:lnTo>
                  <a:pt x="53050" y="55561"/>
                </a:lnTo>
                <a:cubicBezTo>
                  <a:pt x="50483" y="55488"/>
                  <a:pt x="47916" y="52272"/>
                  <a:pt x="47455" y="48550"/>
                </a:cubicBezTo>
                <a:moveTo>
                  <a:pt x="60211" y="62200"/>
                </a:moveTo>
                <a:cubicBezTo>
                  <a:pt x="58811" y="61161"/>
                  <a:pt x="57505" y="59622"/>
                  <a:pt x="57455" y="59150"/>
                </a:cubicBezTo>
                <a:cubicBezTo>
                  <a:pt x="57455" y="58327"/>
                  <a:pt x="57455" y="57950"/>
                  <a:pt x="59383" y="56377"/>
                </a:cubicBezTo>
                <a:cubicBezTo>
                  <a:pt x="61877" y="54333"/>
                  <a:pt x="63255" y="51644"/>
                  <a:pt x="63255" y="48800"/>
                </a:cubicBezTo>
                <a:cubicBezTo>
                  <a:pt x="63255" y="46344"/>
                  <a:pt x="62566" y="44150"/>
                  <a:pt x="61383" y="42555"/>
                </a:cubicBezTo>
                <a:lnTo>
                  <a:pt x="62433" y="42555"/>
                </a:lnTo>
                <a:lnTo>
                  <a:pt x="68200" y="38183"/>
                </a:lnTo>
                <a:lnTo>
                  <a:pt x="52572" y="38183"/>
                </a:lnTo>
                <a:cubicBezTo>
                  <a:pt x="46300" y="38183"/>
                  <a:pt x="40805" y="43111"/>
                  <a:pt x="40805" y="48716"/>
                </a:cubicBezTo>
                <a:cubicBezTo>
                  <a:pt x="40805" y="54511"/>
                  <a:pt x="45050" y="58916"/>
                  <a:pt x="50755" y="59155"/>
                </a:cubicBezTo>
                <a:cubicBezTo>
                  <a:pt x="50672" y="59566"/>
                  <a:pt x="50627" y="59972"/>
                  <a:pt x="50627" y="60372"/>
                </a:cubicBezTo>
                <a:cubicBezTo>
                  <a:pt x="50627" y="61211"/>
                  <a:pt x="50816" y="62011"/>
                  <a:pt x="51200" y="62777"/>
                </a:cubicBezTo>
                <a:cubicBezTo>
                  <a:pt x="44122" y="62827"/>
                  <a:pt x="38161" y="67561"/>
                  <a:pt x="38161" y="73150"/>
                </a:cubicBezTo>
                <a:cubicBezTo>
                  <a:pt x="38161" y="78172"/>
                  <a:pt x="43900" y="81816"/>
                  <a:pt x="51805" y="81816"/>
                </a:cubicBezTo>
                <a:cubicBezTo>
                  <a:pt x="60338" y="81816"/>
                  <a:pt x="64944" y="76477"/>
                  <a:pt x="64944" y="71444"/>
                </a:cubicBezTo>
                <a:cubicBezTo>
                  <a:pt x="64944" y="67266"/>
                  <a:pt x="63661" y="64755"/>
                  <a:pt x="60211" y="6220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46" name="Shape 4846"/>
          <p:cNvSpPr/>
          <p:nvPr/>
        </p:nvSpPr>
        <p:spPr>
          <a:xfrm>
            <a:off x="7550873" y="3525592"/>
            <a:ext cx="374204" cy="37420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4611" y="51783"/>
                </a:moveTo>
                <a:cubicBezTo>
                  <a:pt x="66527" y="51783"/>
                  <a:pt x="65444" y="56644"/>
                  <a:pt x="65444" y="56644"/>
                </a:cubicBezTo>
                <a:lnTo>
                  <a:pt x="65455" y="51816"/>
                </a:lnTo>
                <a:lnTo>
                  <a:pt x="54544" y="51816"/>
                </a:lnTo>
                <a:lnTo>
                  <a:pt x="54544" y="81816"/>
                </a:lnTo>
                <a:lnTo>
                  <a:pt x="65455" y="81816"/>
                </a:lnTo>
                <a:lnTo>
                  <a:pt x="65455" y="65455"/>
                </a:lnTo>
                <a:cubicBezTo>
                  <a:pt x="65455" y="65455"/>
                  <a:pt x="65455" y="59961"/>
                  <a:pt x="70088" y="59961"/>
                </a:cubicBezTo>
                <a:cubicBezTo>
                  <a:pt x="72700" y="59961"/>
                  <a:pt x="73638" y="62400"/>
                  <a:pt x="73638" y="65455"/>
                </a:cubicBezTo>
                <a:lnTo>
                  <a:pt x="73638" y="81816"/>
                </a:lnTo>
                <a:lnTo>
                  <a:pt x="84544" y="81816"/>
                </a:lnTo>
                <a:lnTo>
                  <a:pt x="84544" y="65455"/>
                </a:lnTo>
                <a:cubicBezTo>
                  <a:pt x="84544" y="56916"/>
                  <a:pt x="80833" y="51783"/>
                  <a:pt x="74611" y="51783"/>
                </a:cubicBezTo>
                <a:moveTo>
                  <a:pt x="38183" y="81816"/>
                </a:moveTo>
                <a:lnTo>
                  <a:pt x="49050" y="81816"/>
                </a:lnTo>
                <a:lnTo>
                  <a:pt x="49050" y="51783"/>
                </a:lnTo>
                <a:lnTo>
                  <a:pt x="38183" y="51783"/>
                </a:lnTo>
                <a:cubicBezTo>
                  <a:pt x="38183" y="51783"/>
                  <a:pt x="38183" y="81816"/>
                  <a:pt x="38183" y="81816"/>
                </a:cubicBezTo>
                <a:close/>
                <a:moveTo>
                  <a:pt x="114544" y="109088"/>
                </a:moveTo>
                <a:cubicBezTo>
                  <a:pt x="114544" y="112105"/>
                  <a:pt x="112105" y="114544"/>
                  <a:pt x="109088" y="114544"/>
                </a:cubicBezTo>
                <a:lnTo>
                  <a:pt x="10911" y="114544"/>
                </a:lnTo>
                <a:cubicBezTo>
                  <a:pt x="7894" y="114544"/>
                  <a:pt x="5455" y="112105"/>
                  <a:pt x="5455" y="109088"/>
                </a:cubicBezTo>
                <a:lnTo>
                  <a:pt x="5455" y="10911"/>
                </a:lnTo>
                <a:cubicBezTo>
                  <a:pt x="5455" y="7894"/>
                  <a:pt x="7894" y="5455"/>
                  <a:pt x="10911" y="5455"/>
                </a:cubicBezTo>
                <a:lnTo>
                  <a:pt x="109088" y="5455"/>
                </a:lnTo>
                <a:cubicBezTo>
                  <a:pt x="112105" y="5455"/>
                  <a:pt x="114544" y="7894"/>
                  <a:pt x="114544" y="10911"/>
                </a:cubicBezTo>
                <a:cubicBezTo>
                  <a:pt x="114544" y="10911"/>
                  <a:pt x="114544" y="109088"/>
                  <a:pt x="114544" y="109088"/>
                </a:cubicBezTo>
                <a:close/>
                <a:moveTo>
                  <a:pt x="109088" y="0"/>
                </a:moveTo>
                <a:lnTo>
                  <a:pt x="10911" y="0"/>
                </a:lnTo>
                <a:cubicBezTo>
                  <a:pt x="4883" y="0"/>
                  <a:pt x="0" y="4883"/>
                  <a:pt x="0" y="10911"/>
                </a:cubicBezTo>
                <a:lnTo>
                  <a:pt x="0" y="109088"/>
                </a:lnTo>
                <a:cubicBezTo>
                  <a:pt x="0" y="115116"/>
                  <a:pt x="4883" y="120000"/>
                  <a:pt x="10911" y="120000"/>
                </a:cubicBezTo>
                <a:lnTo>
                  <a:pt x="109088" y="120000"/>
                </a:lnTo>
                <a:cubicBezTo>
                  <a:pt x="115116" y="120000"/>
                  <a:pt x="120000" y="115116"/>
                  <a:pt x="120000" y="109088"/>
                </a:cubicBezTo>
                <a:lnTo>
                  <a:pt x="120000" y="10911"/>
                </a:lnTo>
                <a:cubicBezTo>
                  <a:pt x="120000" y="4883"/>
                  <a:pt x="115116" y="0"/>
                  <a:pt x="109088" y="0"/>
                </a:cubicBezTo>
                <a:moveTo>
                  <a:pt x="43616" y="38183"/>
                </a:moveTo>
                <a:cubicBezTo>
                  <a:pt x="40616" y="38183"/>
                  <a:pt x="38183" y="40627"/>
                  <a:pt x="38183" y="43644"/>
                </a:cubicBezTo>
                <a:cubicBezTo>
                  <a:pt x="38183" y="46661"/>
                  <a:pt x="40616" y="49105"/>
                  <a:pt x="43616" y="49105"/>
                </a:cubicBezTo>
                <a:cubicBezTo>
                  <a:pt x="46616" y="49105"/>
                  <a:pt x="49050" y="46661"/>
                  <a:pt x="49050" y="43644"/>
                </a:cubicBezTo>
                <a:cubicBezTo>
                  <a:pt x="49050" y="40627"/>
                  <a:pt x="46616" y="38183"/>
                  <a:pt x="43616" y="38183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47" name="Shape 4847"/>
          <p:cNvSpPr/>
          <p:nvPr/>
        </p:nvSpPr>
        <p:spPr>
          <a:xfrm>
            <a:off x="8084134" y="3525592"/>
            <a:ext cx="374204" cy="37420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544" y="109088"/>
                </a:moveTo>
                <a:cubicBezTo>
                  <a:pt x="114544" y="112105"/>
                  <a:pt x="112100" y="114544"/>
                  <a:pt x="109088" y="114544"/>
                </a:cubicBezTo>
                <a:lnTo>
                  <a:pt x="10911" y="114544"/>
                </a:lnTo>
                <a:cubicBezTo>
                  <a:pt x="7900" y="114544"/>
                  <a:pt x="5455" y="112105"/>
                  <a:pt x="5455" y="109088"/>
                </a:cubicBezTo>
                <a:lnTo>
                  <a:pt x="5455" y="10911"/>
                </a:lnTo>
                <a:cubicBezTo>
                  <a:pt x="5455" y="7900"/>
                  <a:pt x="7900" y="5455"/>
                  <a:pt x="10911" y="5455"/>
                </a:cubicBezTo>
                <a:lnTo>
                  <a:pt x="109088" y="5455"/>
                </a:lnTo>
                <a:cubicBezTo>
                  <a:pt x="112100" y="5455"/>
                  <a:pt x="114544" y="7900"/>
                  <a:pt x="114544" y="10911"/>
                </a:cubicBezTo>
                <a:cubicBezTo>
                  <a:pt x="114544" y="10911"/>
                  <a:pt x="114544" y="109088"/>
                  <a:pt x="114544" y="109088"/>
                </a:cubicBezTo>
                <a:close/>
                <a:moveTo>
                  <a:pt x="109088" y="0"/>
                </a:moveTo>
                <a:lnTo>
                  <a:pt x="10911" y="0"/>
                </a:lnTo>
                <a:cubicBezTo>
                  <a:pt x="4883" y="0"/>
                  <a:pt x="0" y="4883"/>
                  <a:pt x="0" y="10911"/>
                </a:cubicBezTo>
                <a:lnTo>
                  <a:pt x="0" y="109088"/>
                </a:lnTo>
                <a:cubicBezTo>
                  <a:pt x="0" y="115116"/>
                  <a:pt x="4883" y="120000"/>
                  <a:pt x="10911" y="120000"/>
                </a:cubicBezTo>
                <a:lnTo>
                  <a:pt x="109088" y="120000"/>
                </a:lnTo>
                <a:cubicBezTo>
                  <a:pt x="115116" y="120000"/>
                  <a:pt x="120000" y="115116"/>
                  <a:pt x="120000" y="109088"/>
                </a:cubicBezTo>
                <a:lnTo>
                  <a:pt x="120000" y="10911"/>
                </a:lnTo>
                <a:cubicBezTo>
                  <a:pt x="120000" y="4883"/>
                  <a:pt x="115116" y="0"/>
                  <a:pt x="109088" y="0"/>
                </a:cubicBezTo>
                <a:moveTo>
                  <a:pt x="64400" y="73838"/>
                </a:moveTo>
                <a:cubicBezTo>
                  <a:pt x="63622" y="73405"/>
                  <a:pt x="63011" y="72822"/>
                  <a:pt x="62727" y="72100"/>
                </a:cubicBezTo>
                <a:cubicBezTo>
                  <a:pt x="62688" y="71977"/>
                  <a:pt x="62722" y="57216"/>
                  <a:pt x="62722" y="57216"/>
                </a:cubicBezTo>
                <a:lnTo>
                  <a:pt x="73644" y="57216"/>
                </a:lnTo>
                <a:lnTo>
                  <a:pt x="73644" y="49088"/>
                </a:lnTo>
                <a:lnTo>
                  <a:pt x="62733" y="49088"/>
                </a:lnTo>
                <a:lnTo>
                  <a:pt x="62733" y="38183"/>
                </a:lnTo>
                <a:lnTo>
                  <a:pt x="55788" y="38216"/>
                </a:lnTo>
                <a:cubicBezTo>
                  <a:pt x="55488" y="40466"/>
                  <a:pt x="54950" y="42322"/>
                  <a:pt x="54166" y="43772"/>
                </a:cubicBezTo>
                <a:cubicBezTo>
                  <a:pt x="53377" y="45233"/>
                  <a:pt x="52333" y="46477"/>
                  <a:pt x="51038" y="47516"/>
                </a:cubicBezTo>
                <a:cubicBezTo>
                  <a:pt x="49738" y="48555"/>
                  <a:pt x="48177" y="49350"/>
                  <a:pt x="46355" y="49911"/>
                </a:cubicBezTo>
                <a:lnTo>
                  <a:pt x="46361" y="57272"/>
                </a:lnTo>
                <a:lnTo>
                  <a:pt x="51822" y="57216"/>
                </a:lnTo>
                <a:lnTo>
                  <a:pt x="51822" y="71366"/>
                </a:lnTo>
                <a:cubicBezTo>
                  <a:pt x="51822" y="73355"/>
                  <a:pt x="52044" y="74877"/>
                  <a:pt x="52488" y="75922"/>
                </a:cubicBezTo>
                <a:cubicBezTo>
                  <a:pt x="52933" y="76977"/>
                  <a:pt x="53727" y="77966"/>
                  <a:pt x="54883" y="78900"/>
                </a:cubicBezTo>
                <a:cubicBezTo>
                  <a:pt x="56033" y="79833"/>
                  <a:pt x="57422" y="80544"/>
                  <a:pt x="59050" y="81050"/>
                </a:cubicBezTo>
                <a:cubicBezTo>
                  <a:pt x="60677" y="81550"/>
                  <a:pt x="62433" y="81816"/>
                  <a:pt x="64550" y="81816"/>
                </a:cubicBezTo>
                <a:cubicBezTo>
                  <a:pt x="66416" y="81816"/>
                  <a:pt x="67933" y="81627"/>
                  <a:pt x="69538" y="81272"/>
                </a:cubicBezTo>
                <a:cubicBezTo>
                  <a:pt x="71144" y="80916"/>
                  <a:pt x="73450" y="80305"/>
                  <a:pt x="75433" y="79427"/>
                </a:cubicBezTo>
                <a:lnTo>
                  <a:pt x="75461" y="72727"/>
                </a:lnTo>
                <a:cubicBezTo>
                  <a:pt x="73138" y="74161"/>
                  <a:pt x="70266" y="74705"/>
                  <a:pt x="67916" y="74705"/>
                </a:cubicBezTo>
                <a:cubicBezTo>
                  <a:pt x="66594" y="74705"/>
                  <a:pt x="65422" y="74416"/>
                  <a:pt x="64400" y="73838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48" name="Shape 4848"/>
          <p:cNvSpPr/>
          <p:nvPr/>
        </p:nvSpPr>
        <p:spPr>
          <a:xfrm>
            <a:off x="8617396" y="3525592"/>
            <a:ext cx="374204" cy="37420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544" y="109088"/>
                </a:moveTo>
                <a:cubicBezTo>
                  <a:pt x="114544" y="112105"/>
                  <a:pt x="112100" y="114544"/>
                  <a:pt x="109088" y="114544"/>
                </a:cubicBezTo>
                <a:lnTo>
                  <a:pt x="10911" y="114544"/>
                </a:lnTo>
                <a:cubicBezTo>
                  <a:pt x="7900" y="114544"/>
                  <a:pt x="5455" y="112105"/>
                  <a:pt x="5455" y="109088"/>
                </a:cubicBezTo>
                <a:lnTo>
                  <a:pt x="5455" y="10911"/>
                </a:lnTo>
                <a:cubicBezTo>
                  <a:pt x="5455" y="7900"/>
                  <a:pt x="7900" y="5455"/>
                  <a:pt x="10911" y="5455"/>
                </a:cubicBezTo>
                <a:lnTo>
                  <a:pt x="109088" y="5455"/>
                </a:lnTo>
                <a:cubicBezTo>
                  <a:pt x="112100" y="5455"/>
                  <a:pt x="114544" y="7900"/>
                  <a:pt x="114544" y="10911"/>
                </a:cubicBezTo>
                <a:cubicBezTo>
                  <a:pt x="114544" y="10911"/>
                  <a:pt x="114544" y="109088"/>
                  <a:pt x="114544" y="109088"/>
                </a:cubicBezTo>
                <a:close/>
                <a:moveTo>
                  <a:pt x="109088" y="0"/>
                </a:moveTo>
                <a:lnTo>
                  <a:pt x="10911" y="0"/>
                </a:lnTo>
                <a:cubicBezTo>
                  <a:pt x="4883" y="0"/>
                  <a:pt x="0" y="4883"/>
                  <a:pt x="0" y="10911"/>
                </a:cubicBezTo>
                <a:lnTo>
                  <a:pt x="0" y="109088"/>
                </a:lnTo>
                <a:cubicBezTo>
                  <a:pt x="0" y="115116"/>
                  <a:pt x="4883" y="120000"/>
                  <a:pt x="10911" y="120000"/>
                </a:cubicBezTo>
                <a:lnTo>
                  <a:pt x="109088" y="120000"/>
                </a:lnTo>
                <a:cubicBezTo>
                  <a:pt x="115116" y="120000"/>
                  <a:pt x="120000" y="115116"/>
                  <a:pt x="120000" y="109088"/>
                </a:cubicBezTo>
                <a:lnTo>
                  <a:pt x="120000" y="10911"/>
                </a:lnTo>
                <a:cubicBezTo>
                  <a:pt x="120000" y="4883"/>
                  <a:pt x="115116" y="0"/>
                  <a:pt x="109088" y="0"/>
                </a:cubicBezTo>
                <a:moveTo>
                  <a:pt x="79394" y="38811"/>
                </a:moveTo>
                <a:cubicBezTo>
                  <a:pt x="79116" y="38755"/>
                  <a:pt x="78816" y="38727"/>
                  <a:pt x="78522" y="38727"/>
                </a:cubicBezTo>
                <a:cubicBezTo>
                  <a:pt x="76711" y="38727"/>
                  <a:pt x="75544" y="39811"/>
                  <a:pt x="75400" y="41633"/>
                </a:cubicBezTo>
                <a:cubicBezTo>
                  <a:pt x="73566" y="65022"/>
                  <a:pt x="72466" y="71716"/>
                  <a:pt x="72455" y="71783"/>
                </a:cubicBezTo>
                <a:lnTo>
                  <a:pt x="72477" y="72333"/>
                </a:lnTo>
                <a:lnTo>
                  <a:pt x="73011" y="72400"/>
                </a:lnTo>
                <a:lnTo>
                  <a:pt x="73177" y="72394"/>
                </a:lnTo>
                <a:cubicBezTo>
                  <a:pt x="73783" y="72394"/>
                  <a:pt x="74366" y="72500"/>
                  <a:pt x="74850" y="72688"/>
                </a:cubicBezTo>
                <a:lnTo>
                  <a:pt x="75438" y="72922"/>
                </a:lnTo>
                <a:lnTo>
                  <a:pt x="75544" y="72288"/>
                </a:lnTo>
                <a:cubicBezTo>
                  <a:pt x="76872" y="64011"/>
                  <a:pt x="79422" y="52916"/>
                  <a:pt x="80788" y="46961"/>
                </a:cubicBezTo>
                <a:cubicBezTo>
                  <a:pt x="81211" y="45116"/>
                  <a:pt x="81527" y="43761"/>
                  <a:pt x="81655" y="43127"/>
                </a:cubicBezTo>
                <a:cubicBezTo>
                  <a:pt x="81916" y="41833"/>
                  <a:pt x="81800" y="40794"/>
                  <a:pt x="81311" y="40033"/>
                </a:cubicBezTo>
                <a:cubicBezTo>
                  <a:pt x="80905" y="39400"/>
                  <a:pt x="80261" y="38988"/>
                  <a:pt x="79394" y="38811"/>
                </a:cubicBezTo>
                <a:moveTo>
                  <a:pt x="73777" y="75588"/>
                </a:moveTo>
                <a:cubicBezTo>
                  <a:pt x="71783" y="75133"/>
                  <a:pt x="70333" y="76011"/>
                  <a:pt x="69827" y="77944"/>
                </a:cubicBezTo>
                <a:cubicBezTo>
                  <a:pt x="69605" y="78816"/>
                  <a:pt x="69716" y="79638"/>
                  <a:pt x="70166" y="80327"/>
                </a:cubicBezTo>
                <a:cubicBezTo>
                  <a:pt x="70588" y="80966"/>
                  <a:pt x="71283" y="81444"/>
                  <a:pt x="72122" y="81672"/>
                </a:cubicBezTo>
                <a:cubicBezTo>
                  <a:pt x="72472" y="81772"/>
                  <a:pt x="72827" y="81822"/>
                  <a:pt x="73177" y="81822"/>
                </a:cubicBezTo>
                <a:cubicBezTo>
                  <a:pt x="74655" y="81822"/>
                  <a:pt x="75772" y="80988"/>
                  <a:pt x="76100" y="79655"/>
                </a:cubicBezTo>
                <a:cubicBezTo>
                  <a:pt x="76338" y="78638"/>
                  <a:pt x="76233" y="77716"/>
                  <a:pt x="75788" y="76988"/>
                </a:cubicBezTo>
                <a:cubicBezTo>
                  <a:pt x="75372" y="76294"/>
                  <a:pt x="74661" y="75794"/>
                  <a:pt x="73777" y="75588"/>
                </a:cubicBezTo>
                <a:moveTo>
                  <a:pt x="72300" y="39044"/>
                </a:moveTo>
                <a:lnTo>
                  <a:pt x="72766" y="38244"/>
                </a:lnTo>
                <a:lnTo>
                  <a:pt x="71838" y="38244"/>
                </a:lnTo>
                <a:lnTo>
                  <a:pt x="71700" y="38261"/>
                </a:lnTo>
                <a:cubicBezTo>
                  <a:pt x="70255" y="38672"/>
                  <a:pt x="68022" y="38672"/>
                  <a:pt x="66572" y="38261"/>
                </a:cubicBezTo>
                <a:lnTo>
                  <a:pt x="66116" y="38244"/>
                </a:lnTo>
                <a:lnTo>
                  <a:pt x="55488" y="56422"/>
                </a:lnTo>
                <a:lnTo>
                  <a:pt x="44816" y="38177"/>
                </a:lnTo>
                <a:lnTo>
                  <a:pt x="44444" y="38277"/>
                </a:lnTo>
                <a:cubicBezTo>
                  <a:pt x="42994" y="38677"/>
                  <a:pt x="40816" y="38672"/>
                  <a:pt x="39377" y="38261"/>
                </a:cubicBezTo>
                <a:lnTo>
                  <a:pt x="38211" y="38244"/>
                </a:lnTo>
                <a:lnTo>
                  <a:pt x="52677" y="63288"/>
                </a:lnTo>
                <a:lnTo>
                  <a:pt x="52244" y="81255"/>
                </a:lnTo>
                <a:lnTo>
                  <a:pt x="52261" y="81788"/>
                </a:lnTo>
                <a:lnTo>
                  <a:pt x="52788" y="81788"/>
                </a:lnTo>
                <a:lnTo>
                  <a:pt x="52922" y="81772"/>
                </a:lnTo>
                <a:cubicBezTo>
                  <a:pt x="54366" y="81361"/>
                  <a:pt x="56611" y="81361"/>
                  <a:pt x="58050" y="81772"/>
                </a:cubicBezTo>
                <a:lnTo>
                  <a:pt x="58738" y="81788"/>
                </a:lnTo>
                <a:lnTo>
                  <a:pt x="58400" y="63277"/>
                </a:lnTo>
                <a:cubicBezTo>
                  <a:pt x="58888" y="62383"/>
                  <a:pt x="61944" y="56694"/>
                  <a:pt x="65211" y="51000"/>
                </a:cubicBezTo>
                <a:cubicBezTo>
                  <a:pt x="68566" y="45144"/>
                  <a:pt x="72266" y="39111"/>
                  <a:pt x="72300" y="39044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49" name="Shape 4849"/>
          <p:cNvSpPr/>
          <p:nvPr/>
        </p:nvSpPr>
        <p:spPr>
          <a:xfrm>
            <a:off x="5417829" y="4058852"/>
            <a:ext cx="374204" cy="37420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2566" y="32722"/>
                </a:moveTo>
                <a:lnTo>
                  <a:pt x="59922" y="43200"/>
                </a:lnTo>
                <a:lnTo>
                  <a:pt x="77361" y="54027"/>
                </a:lnTo>
                <a:lnTo>
                  <a:pt x="90000" y="44033"/>
                </a:lnTo>
                <a:cubicBezTo>
                  <a:pt x="90000" y="44033"/>
                  <a:pt x="72566" y="32722"/>
                  <a:pt x="72566" y="32722"/>
                </a:cubicBezTo>
                <a:close/>
                <a:moveTo>
                  <a:pt x="114544" y="109088"/>
                </a:moveTo>
                <a:cubicBezTo>
                  <a:pt x="114544" y="112105"/>
                  <a:pt x="112105" y="114544"/>
                  <a:pt x="109088" y="114544"/>
                </a:cubicBezTo>
                <a:lnTo>
                  <a:pt x="10911" y="114544"/>
                </a:lnTo>
                <a:cubicBezTo>
                  <a:pt x="7900" y="114544"/>
                  <a:pt x="5455" y="112105"/>
                  <a:pt x="5455" y="109088"/>
                </a:cubicBezTo>
                <a:lnTo>
                  <a:pt x="5455" y="10911"/>
                </a:lnTo>
                <a:cubicBezTo>
                  <a:pt x="5455" y="7894"/>
                  <a:pt x="7900" y="5455"/>
                  <a:pt x="10911" y="5455"/>
                </a:cubicBezTo>
                <a:lnTo>
                  <a:pt x="109088" y="5455"/>
                </a:lnTo>
                <a:cubicBezTo>
                  <a:pt x="112105" y="5455"/>
                  <a:pt x="114544" y="7894"/>
                  <a:pt x="114544" y="10911"/>
                </a:cubicBezTo>
                <a:cubicBezTo>
                  <a:pt x="114544" y="10911"/>
                  <a:pt x="114544" y="109088"/>
                  <a:pt x="114544" y="109088"/>
                </a:cubicBezTo>
                <a:close/>
                <a:moveTo>
                  <a:pt x="109088" y="0"/>
                </a:moveTo>
                <a:lnTo>
                  <a:pt x="10911" y="0"/>
                </a:lnTo>
                <a:cubicBezTo>
                  <a:pt x="4883" y="0"/>
                  <a:pt x="0" y="4883"/>
                  <a:pt x="0" y="10911"/>
                </a:cubicBezTo>
                <a:lnTo>
                  <a:pt x="0" y="109088"/>
                </a:lnTo>
                <a:cubicBezTo>
                  <a:pt x="0" y="115116"/>
                  <a:pt x="4883" y="120000"/>
                  <a:pt x="10911" y="120000"/>
                </a:cubicBezTo>
                <a:lnTo>
                  <a:pt x="109088" y="120000"/>
                </a:lnTo>
                <a:cubicBezTo>
                  <a:pt x="115116" y="120000"/>
                  <a:pt x="120000" y="115116"/>
                  <a:pt x="120000" y="109088"/>
                </a:cubicBezTo>
                <a:lnTo>
                  <a:pt x="120000" y="10911"/>
                </a:lnTo>
                <a:cubicBezTo>
                  <a:pt x="120000" y="4883"/>
                  <a:pt x="115116" y="0"/>
                  <a:pt x="109088" y="0"/>
                </a:cubicBezTo>
                <a:moveTo>
                  <a:pt x="30000" y="44594"/>
                </a:moveTo>
                <a:lnTo>
                  <a:pt x="42483" y="54238"/>
                </a:lnTo>
                <a:lnTo>
                  <a:pt x="59922" y="43200"/>
                </a:lnTo>
                <a:lnTo>
                  <a:pt x="47944" y="32727"/>
                </a:lnTo>
                <a:cubicBezTo>
                  <a:pt x="47944" y="32727"/>
                  <a:pt x="30000" y="44594"/>
                  <a:pt x="30000" y="44594"/>
                </a:cubicBezTo>
                <a:close/>
                <a:moveTo>
                  <a:pt x="77361" y="54033"/>
                </a:moveTo>
                <a:lnTo>
                  <a:pt x="77361" y="54027"/>
                </a:lnTo>
                <a:lnTo>
                  <a:pt x="77361" y="54027"/>
                </a:lnTo>
                <a:lnTo>
                  <a:pt x="77355" y="54027"/>
                </a:lnTo>
                <a:cubicBezTo>
                  <a:pt x="77355" y="54027"/>
                  <a:pt x="77361" y="54033"/>
                  <a:pt x="77361" y="54033"/>
                </a:cubicBezTo>
                <a:close/>
                <a:moveTo>
                  <a:pt x="72027" y="81661"/>
                </a:moveTo>
                <a:lnTo>
                  <a:pt x="71994" y="81705"/>
                </a:lnTo>
                <a:lnTo>
                  <a:pt x="60005" y="72783"/>
                </a:lnTo>
                <a:lnTo>
                  <a:pt x="48505" y="81583"/>
                </a:lnTo>
                <a:lnTo>
                  <a:pt x="48400" y="81750"/>
                </a:lnTo>
                <a:lnTo>
                  <a:pt x="42061" y="77916"/>
                </a:lnTo>
                <a:lnTo>
                  <a:pt x="42061" y="81261"/>
                </a:lnTo>
                <a:lnTo>
                  <a:pt x="59994" y="92733"/>
                </a:lnTo>
                <a:lnTo>
                  <a:pt x="77783" y="81261"/>
                </a:lnTo>
                <a:lnTo>
                  <a:pt x="77783" y="78150"/>
                </a:lnTo>
                <a:lnTo>
                  <a:pt x="72027" y="81661"/>
                </a:lnTo>
                <a:cubicBezTo>
                  <a:pt x="72027" y="81661"/>
                  <a:pt x="72027" y="81661"/>
                  <a:pt x="72027" y="81661"/>
                </a:cubicBezTo>
                <a:close/>
                <a:moveTo>
                  <a:pt x="42450" y="54255"/>
                </a:moveTo>
                <a:lnTo>
                  <a:pt x="30022" y="64316"/>
                </a:lnTo>
                <a:lnTo>
                  <a:pt x="40833" y="70811"/>
                </a:lnTo>
                <a:lnTo>
                  <a:pt x="40838" y="70805"/>
                </a:lnTo>
                <a:lnTo>
                  <a:pt x="43011" y="72122"/>
                </a:lnTo>
                <a:lnTo>
                  <a:pt x="47950" y="75088"/>
                </a:lnTo>
                <a:lnTo>
                  <a:pt x="55888" y="69061"/>
                </a:lnTo>
                <a:lnTo>
                  <a:pt x="59888" y="65994"/>
                </a:lnTo>
                <a:lnTo>
                  <a:pt x="59905" y="66011"/>
                </a:lnTo>
                <a:lnTo>
                  <a:pt x="59922" y="66000"/>
                </a:lnTo>
                <a:lnTo>
                  <a:pt x="59988" y="66044"/>
                </a:lnTo>
                <a:lnTo>
                  <a:pt x="60022" y="65994"/>
                </a:lnTo>
                <a:lnTo>
                  <a:pt x="69527" y="73072"/>
                </a:lnTo>
                <a:lnTo>
                  <a:pt x="72261" y="75083"/>
                </a:lnTo>
                <a:lnTo>
                  <a:pt x="89994" y="64305"/>
                </a:lnTo>
                <a:lnTo>
                  <a:pt x="77361" y="54033"/>
                </a:lnTo>
                <a:lnTo>
                  <a:pt x="59927" y="65083"/>
                </a:lnTo>
                <a:cubicBezTo>
                  <a:pt x="59927" y="65083"/>
                  <a:pt x="42450" y="54255"/>
                  <a:pt x="42450" y="54255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50" name="Shape 4850"/>
          <p:cNvSpPr/>
          <p:nvPr/>
        </p:nvSpPr>
        <p:spPr>
          <a:xfrm>
            <a:off x="5951090" y="4058852"/>
            <a:ext cx="374204" cy="37420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1816" y="76361"/>
                </a:moveTo>
                <a:cubicBezTo>
                  <a:pt x="81816" y="79377"/>
                  <a:pt x="79372" y="81816"/>
                  <a:pt x="76361" y="81816"/>
                </a:cubicBezTo>
                <a:lnTo>
                  <a:pt x="43638" y="81816"/>
                </a:lnTo>
                <a:cubicBezTo>
                  <a:pt x="40627" y="81816"/>
                  <a:pt x="38183" y="79377"/>
                  <a:pt x="38183" y="76361"/>
                </a:cubicBezTo>
                <a:lnTo>
                  <a:pt x="38183" y="57272"/>
                </a:lnTo>
                <a:lnTo>
                  <a:pt x="43911" y="57272"/>
                </a:lnTo>
                <a:cubicBezTo>
                  <a:pt x="43761" y="58166"/>
                  <a:pt x="43638" y="59066"/>
                  <a:pt x="43638" y="60000"/>
                </a:cubicBezTo>
                <a:cubicBezTo>
                  <a:pt x="43638" y="69038"/>
                  <a:pt x="50961" y="76361"/>
                  <a:pt x="60000" y="76361"/>
                </a:cubicBezTo>
                <a:cubicBezTo>
                  <a:pt x="69038" y="76361"/>
                  <a:pt x="76361" y="69038"/>
                  <a:pt x="76361" y="60000"/>
                </a:cubicBezTo>
                <a:cubicBezTo>
                  <a:pt x="76361" y="59066"/>
                  <a:pt x="76238" y="58166"/>
                  <a:pt x="76088" y="57272"/>
                </a:cubicBezTo>
                <a:lnTo>
                  <a:pt x="81816" y="57272"/>
                </a:lnTo>
                <a:cubicBezTo>
                  <a:pt x="81816" y="57272"/>
                  <a:pt x="81816" y="76361"/>
                  <a:pt x="81816" y="76361"/>
                </a:cubicBezTo>
                <a:close/>
                <a:moveTo>
                  <a:pt x="60000" y="49088"/>
                </a:moveTo>
                <a:cubicBezTo>
                  <a:pt x="66022" y="49088"/>
                  <a:pt x="70911" y="53977"/>
                  <a:pt x="70911" y="60000"/>
                </a:cubicBezTo>
                <a:cubicBezTo>
                  <a:pt x="70911" y="66022"/>
                  <a:pt x="66022" y="70911"/>
                  <a:pt x="60000" y="70911"/>
                </a:cubicBezTo>
                <a:cubicBezTo>
                  <a:pt x="53977" y="70911"/>
                  <a:pt x="49088" y="66022"/>
                  <a:pt x="49088" y="60000"/>
                </a:cubicBezTo>
                <a:cubicBezTo>
                  <a:pt x="49088" y="53977"/>
                  <a:pt x="53977" y="49088"/>
                  <a:pt x="60000" y="49088"/>
                </a:cubicBezTo>
                <a:moveTo>
                  <a:pt x="70911" y="40911"/>
                </a:moveTo>
                <a:lnTo>
                  <a:pt x="79088" y="40911"/>
                </a:lnTo>
                <a:lnTo>
                  <a:pt x="79088" y="49088"/>
                </a:lnTo>
                <a:lnTo>
                  <a:pt x="70911" y="49088"/>
                </a:lnTo>
                <a:cubicBezTo>
                  <a:pt x="70911" y="49088"/>
                  <a:pt x="70911" y="40911"/>
                  <a:pt x="70911" y="40911"/>
                </a:cubicBezTo>
                <a:close/>
                <a:moveTo>
                  <a:pt x="76361" y="32727"/>
                </a:moveTo>
                <a:lnTo>
                  <a:pt x="43638" y="32727"/>
                </a:lnTo>
                <a:cubicBezTo>
                  <a:pt x="37611" y="32727"/>
                  <a:pt x="32727" y="37611"/>
                  <a:pt x="32727" y="43638"/>
                </a:cubicBezTo>
                <a:lnTo>
                  <a:pt x="32727" y="76361"/>
                </a:lnTo>
                <a:cubicBezTo>
                  <a:pt x="32727" y="82388"/>
                  <a:pt x="37611" y="87272"/>
                  <a:pt x="43638" y="87272"/>
                </a:cubicBezTo>
                <a:lnTo>
                  <a:pt x="76361" y="87272"/>
                </a:lnTo>
                <a:cubicBezTo>
                  <a:pt x="82388" y="87272"/>
                  <a:pt x="87272" y="82388"/>
                  <a:pt x="87272" y="76361"/>
                </a:cubicBezTo>
                <a:lnTo>
                  <a:pt x="87272" y="43638"/>
                </a:lnTo>
                <a:cubicBezTo>
                  <a:pt x="87272" y="37611"/>
                  <a:pt x="82388" y="32727"/>
                  <a:pt x="76361" y="32727"/>
                </a:cubicBezTo>
                <a:moveTo>
                  <a:pt x="114544" y="109088"/>
                </a:moveTo>
                <a:cubicBezTo>
                  <a:pt x="114544" y="112100"/>
                  <a:pt x="112100" y="114544"/>
                  <a:pt x="109088" y="114544"/>
                </a:cubicBezTo>
                <a:lnTo>
                  <a:pt x="10911" y="114544"/>
                </a:lnTo>
                <a:cubicBezTo>
                  <a:pt x="7900" y="114544"/>
                  <a:pt x="5455" y="112100"/>
                  <a:pt x="5455" y="109088"/>
                </a:cubicBezTo>
                <a:lnTo>
                  <a:pt x="5455" y="10911"/>
                </a:lnTo>
                <a:cubicBezTo>
                  <a:pt x="5455" y="7900"/>
                  <a:pt x="7900" y="5455"/>
                  <a:pt x="10911" y="5455"/>
                </a:cubicBezTo>
                <a:lnTo>
                  <a:pt x="109088" y="5455"/>
                </a:lnTo>
                <a:cubicBezTo>
                  <a:pt x="112100" y="5455"/>
                  <a:pt x="114544" y="7900"/>
                  <a:pt x="114544" y="10911"/>
                </a:cubicBezTo>
                <a:cubicBezTo>
                  <a:pt x="114544" y="10911"/>
                  <a:pt x="114544" y="109088"/>
                  <a:pt x="114544" y="109088"/>
                </a:cubicBezTo>
                <a:close/>
                <a:moveTo>
                  <a:pt x="109088" y="0"/>
                </a:moveTo>
                <a:lnTo>
                  <a:pt x="10911" y="0"/>
                </a:lnTo>
                <a:cubicBezTo>
                  <a:pt x="4883" y="0"/>
                  <a:pt x="0" y="4883"/>
                  <a:pt x="0" y="10911"/>
                </a:cubicBezTo>
                <a:lnTo>
                  <a:pt x="0" y="109088"/>
                </a:lnTo>
                <a:cubicBezTo>
                  <a:pt x="0" y="115116"/>
                  <a:pt x="4883" y="120000"/>
                  <a:pt x="10911" y="120000"/>
                </a:cubicBezTo>
                <a:lnTo>
                  <a:pt x="109088" y="120000"/>
                </a:lnTo>
                <a:cubicBezTo>
                  <a:pt x="115116" y="120000"/>
                  <a:pt x="120000" y="115116"/>
                  <a:pt x="120000" y="109088"/>
                </a:cubicBezTo>
                <a:lnTo>
                  <a:pt x="120000" y="10911"/>
                </a:lnTo>
                <a:cubicBezTo>
                  <a:pt x="120000" y="4883"/>
                  <a:pt x="115116" y="0"/>
                  <a:pt x="109088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51" name="Shape 4851"/>
          <p:cNvSpPr/>
          <p:nvPr/>
        </p:nvSpPr>
        <p:spPr>
          <a:xfrm>
            <a:off x="6484351" y="4058852"/>
            <a:ext cx="374204" cy="37420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7272" y="60000"/>
                </a:moveTo>
                <a:cubicBezTo>
                  <a:pt x="87272" y="69861"/>
                  <a:pt x="82022" y="78472"/>
                  <a:pt x="74183" y="83261"/>
                </a:cubicBezTo>
                <a:lnTo>
                  <a:pt x="82411" y="59477"/>
                </a:lnTo>
                <a:cubicBezTo>
                  <a:pt x="83988" y="55522"/>
                  <a:pt x="84516" y="52361"/>
                  <a:pt x="84516" y="49544"/>
                </a:cubicBezTo>
                <a:cubicBezTo>
                  <a:pt x="84516" y="48950"/>
                  <a:pt x="84450" y="48433"/>
                  <a:pt x="84411" y="47888"/>
                </a:cubicBezTo>
                <a:cubicBezTo>
                  <a:pt x="86227" y="51538"/>
                  <a:pt x="87272" y="55644"/>
                  <a:pt x="87272" y="60000"/>
                </a:cubicBezTo>
                <a:moveTo>
                  <a:pt x="63822" y="47000"/>
                </a:moveTo>
                <a:cubicBezTo>
                  <a:pt x="65488" y="46911"/>
                  <a:pt x="66994" y="46738"/>
                  <a:pt x="66994" y="46738"/>
                </a:cubicBezTo>
                <a:cubicBezTo>
                  <a:pt x="68488" y="46555"/>
                  <a:pt x="68311" y="44366"/>
                  <a:pt x="66816" y="44450"/>
                </a:cubicBezTo>
                <a:cubicBezTo>
                  <a:pt x="66816" y="44450"/>
                  <a:pt x="62327" y="44805"/>
                  <a:pt x="59427" y="44805"/>
                </a:cubicBezTo>
                <a:cubicBezTo>
                  <a:pt x="56700" y="44805"/>
                  <a:pt x="52122" y="44450"/>
                  <a:pt x="52122" y="44450"/>
                </a:cubicBezTo>
                <a:cubicBezTo>
                  <a:pt x="50627" y="44366"/>
                  <a:pt x="50455" y="46644"/>
                  <a:pt x="51944" y="46738"/>
                </a:cubicBezTo>
                <a:cubicBezTo>
                  <a:pt x="51944" y="46738"/>
                  <a:pt x="53361" y="46911"/>
                  <a:pt x="54855" y="47000"/>
                </a:cubicBezTo>
                <a:lnTo>
                  <a:pt x="59177" y="58838"/>
                </a:lnTo>
                <a:lnTo>
                  <a:pt x="53111" y="77033"/>
                </a:lnTo>
                <a:lnTo>
                  <a:pt x="43011" y="47000"/>
                </a:lnTo>
                <a:cubicBezTo>
                  <a:pt x="44677" y="46911"/>
                  <a:pt x="46183" y="46738"/>
                  <a:pt x="46183" y="46738"/>
                </a:cubicBezTo>
                <a:cubicBezTo>
                  <a:pt x="47677" y="46555"/>
                  <a:pt x="47500" y="44366"/>
                  <a:pt x="46005" y="44450"/>
                </a:cubicBezTo>
                <a:cubicBezTo>
                  <a:pt x="46005" y="44450"/>
                  <a:pt x="41516" y="44805"/>
                  <a:pt x="38616" y="44805"/>
                </a:cubicBezTo>
                <a:cubicBezTo>
                  <a:pt x="38250" y="44805"/>
                  <a:pt x="37800" y="44794"/>
                  <a:pt x="37372" y="44783"/>
                </a:cubicBezTo>
                <a:cubicBezTo>
                  <a:pt x="42266" y="37511"/>
                  <a:pt x="50572" y="32727"/>
                  <a:pt x="60000" y="32727"/>
                </a:cubicBezTo>
                <a:cubicBezTo>
                  <a:pt x="66916" y="32727"/>
                  <a:pt x="73211" y="35322"/>
                  <a:pt x="78022" y="39566"/>
                </a:cubicBezTo>
                <a:cubicBezTo>
                  <a:pt x="75500" y="39761"/>
                  <a:pt x="73883" y="42016"/>
                  <a:pt x="73883" y="44450"/>
                </a:cubicBezTo>
                <a:cubicBezTo>
                  <a:pt x="73883" y="46738"/>
                  <a:pt x="75027" y="48672"/>
                  <a:pt x="76433" y="50955"/>
                </a:cubicBezTo>
                <a:cubicBezTo>
                  <a:pt x="77488" y="52800"/>
                  <a:pt x="78716" y="55172"/>
                  <a:pt x="78716" y="58600"/>
                </a:cubicBezTo>
                <a:cubicBezTo>
                  <a:pt x="78716" y="60972"/>
                  <a:pt x="77805" y="63727"/>
                  <a:pt x="76605" y="67566"/>
                </a:cubicBezTo>
                <a:lnTo>
                  <a:pt x="73838" y="76805"/>
                </a:lnTo>
                <a:cubicBezTo>
                  <a:pt x="73838" y="76805"/>
                  <a:pt x="63822" y="47000"/>
                  <a:pt x="63822" y="47000"/>
                </a:cubicBezTo>
                <a:close/>
                <a:moveTo>
                  <a:pt x="60000" y="87272"/>
                </a:moveTo>
                <a:cubicBezTo>
                  <a:pt x="57327" y="87272"/>
                  <a:pt x="54761" y="86872"/>
                  <a:pt x="52322" y="86155"/>
                </a:cubicBezTo>
                <a:lnTo>
                  <a:pt x="60483" y="62422"/>
                </a:lnTo>
                <a:cubicBezTo>
                  <a:pt x="60483" y="62422"/>
                  <a:pt x="67838" y="82583"/>
                  <a:pt x="69027" y="85711"/>
                </a:cubicBezTo>
                <a:cubicBezTo>
                  <a:pt x="66200" y="86705"/>
                  <a:pt x="63172" y="87272"/>
                  <a:pt x="60000" y="87272"/>
                </a:cubicBezTo>
                <a:moveTo>
                  <a:pt x="32727" y="60000"/>
                </a:moveTo>
                <a:cubicBezTo>
                  <a:pt x="32727" y="56211"/>
                  <a:pt x="33500" y="52611"/>
                  <a:pt x="34894" y="49333"/>
                </a:cubicBezTo>
                <a:lnTo>
                  <a:pt x="47661" y="84300"/>
                </a:lnTo>
                <a:cubicBezTo>
                  <a:pt x="38805" y="79788"/>
                  <a:pt x="32727" y="70616"/>
                  <a:pt x="32727" y="60000"/>
                </a:cubicBezTo>
                <a:moveTo>
                  <a:pt x="60000" y="27272"/>
                </a:moveTo>
                <a:cubicBezTo>
                  <a:pt x="41927" y="27272"/>
                  <a:pt x="27272" y="41927"/>
                  <a:pt x="27272" y="60000"/>
                </a:cubicBezTo>
                <a:cubicBezTo>
                  <a:pt x="27272" y="78077"/>
                  <a:pt x="41927" y="92727"/>
                  <a:pt x="60000" y="92727"/>
                </a:cubicBezTo>
                <a:cubicBezTo>
                  <a:pt x="78072" y="92727"/>
                  <a:pt x="92727" y="78077"/>
                  <a:pt x="92727" y="60000"/>
                </a:cubicBezTo>
                <a:cubicBezTo>
                  <a:pt x="92727" y="41927"/>
                  <a:pt x="78072" y="27272"/>
                  <a:pt x="60000" y="27272"/>
                </a:cubicBezTo>
                <a:moveTo>
                  <a:pt x="114544" y="109088"/>
                </a:moveTo>
                <a:cubicBezTo>
                  <a:pt x="114544" y="112100"/>
                  <a:pt x="112100" y="114544"/>
                  <a:pt x="109088" y="114544"/>
                </a:cubicBezTo>
                <a:lnTo>
                  <a:pt x="10911" y="114544"/>
                </a:lnTo>
                <a:cubicBezTo>
                  <a:pt x="7900" y="114544"/>
                  <a:pt x="5455" y="112100"/>
                  <a:pt x="5455" y="109088"/>
                </a:cubicBezTo>
                <a:lnTo>
                  <a:pt x="5455" y="10911"/>
                </a:lnTo>
                <a:cubicBezTo>
                  <a:pt x="5455" y="7900"/>
                  <a:pt x="7900" y="5455"/>
                  <a:pt x="10911" y="5455"/>
                </a:cubicBezTo>
                <a:lnTo>
                  <a:pt x="109088" y="5455"/>
                </a:lnTo>
                <a:cubicBezTo>
                  <a:pt x="112100" y="5455"/>
                  <a:pt x="114544" y="7900"/>
                  <a:pt x="114544" y="10911"/>
                </a:cubicBezTo>
                <a:cubicBezTo>
                  <a:pt x="114544" y="10911"/>
                  <a:pt x="114544" y="109088"/>
                  <a:pt x="114544" y="109088"/>
                </a:cubicBezTo>
                <a:close/>
                <a:moveTo>
                  <a:pt x="109088" y="0"/>
                </a:moveTo>
                <a:lnTo>
                  <a:pt x="10911" y="0"/>
                </a:lnTo>
                <a:cubicBezTo>
                  <a:pt x="4883" y="0"/>
                  <a:pt x="0" y="4883"/>
                  <a:pt x="0" y="10911"/>
                </a:cubicBezTo>
                <a:lnTo>
                  <a:pt x="0" y="109088"/>
                </a:lnTo>
                <a:cubicBezTo>
                  <a:pt x="0" y="115116"/>
                  <a:pt x="4883" y="120000"/>
                  <a:pt x="10911" y="120000"/>
                </a:cubicBezTo>
                <a:lnTo>
                  <a:pt x="109088" y="120000"/>
                </a:lnTo>
                <a:cubicBezTo>
                  <a:pt x="115116" y="120000"/>
                  <a:pt x="120000" y="115116"/>
                  <a:pt x="120000" y="109088"/>
                </a:cubicBezTo>
                <a:lnTo>
                  <a:pt x="120000" y="10911"/>
                </a:lnTo>
                <a:cubicBezTo>
                  <a:pt x="120000" y="4883"/>
                  <a:pt x="115116" y="0"/>
                  <a:pt x="109088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52" name="Shape 4852"/>
          <p:cNvSpPr/>
          <p:nvPr/>
        </p:nvSpPr>
        <p:spPr>
          <a:xfrm>
            <a:off x="7017612" y="4058852"/>
            <a:ext cx="374204" cy="37420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9088" y="57272"/>
                </a:moveTo>
                <a:cubicBezTo>
                  <a:pt x="75283" y="57272"/>
                  <a:pt x="71605" y="57783"/>
                  <a:pt x="68066" y="58644"/>
                </a:cubicBezTo>
                <a:cubicBezTo>
                  <a:pt x="67244" y="56616"/>
                  <a:pt x="66338" y="54633"/>
                  <a:pt x="65350" y="52688"/>
                </a:cubicBezTo>
                <a:cubicBezTo>
                  <a:pt x="71016" y="50005"/>
                  <a:pt x="76266" y="46611"/>
                  <a:pt x="81066" y="42677"/>
                </a:cubicBezTo>
                <a:cubicBezTo>
                  <a:pt x="84566" y="46933"/>
                  <a:pt x="86772" y="52261"/>
                  <a:pt x="87177" y="58094"/>
                </a:cubicBezTo>
                <a:cubicBezTo>
                  <a:pt x="84544" y="57611"/>
                  <a:pt x="81866" y="57272"/>
                  <a:pt x="79088" y="57272"/>
                </a:cubicBezTo>
                <a:moveTo>
                  <a:pt x="73477" y="83694"/>
                </a:moveTo>
                <a:cubicBezTo>
                  <a:pt x="73155" y="76783"/>
                  <a:pt x="71983" y="70100"/>
                  <a:pt x="69944" y="63794"/>
                </a:cubicBezTo>
                <a:cubicBezTo>
                  <a:pt x="72888" y="63116"/>
                  <a:pt x="75938" y="62727"/>
                  <a:pt x="79088" y="62727"/>
                </a:cubicBezTo>
                <a:cubicBezTo>
                  <a:pt x="81811" y="62727"/>
                  <a:pt x="84438" y="63100"/>
                  <a:pt x="87005" y="63616"/>
                </a:cubicBezTo>
                <a:cubicBezTo>
                  <a:pt x="85861" y="72227"/>
                  <a:pt x="80711" y="79566"/>
                  <a:pt x="73477" y="83694"/>
                </a:cubicBezTo>
                <a:moveTo>
                  <a:pt x="60000" y="87272"/>
                </a:moveTo>
                <a:cubicBezTo>
                  <a:pt x="54144" y="87272"/>
                  <a:pt x="48733" y="85411"/>
                  <a:pt x="44283" y="82266"/>
                </a:cubicBezTo>
                <a:cubicBezTo>
                  <a:pt x="49011" y="74605"/>
                  <a:pt x="56155" y="68600"/>
                  <a:pt x="64700" y="65377"/>
                </a:cubicBezTo>
                <a:cubicBezTo>
                  <a:pt x="66816" y="71905"/>
                  <a:pt x="68005" y="78838"/>
                  <a:pt x="68133" y="86038"/>
                </a:cubicBezTo>
                <a:cubicBezTo>
                  <a:pt x="65561" y="86838"/>
                  <a:pt x="62833" y="87272"/>
                  <a:pt x="60000" y="87272"/>
                </a:cubicBezTo>
                <a:moveTo>
                  <a:pt x="32727" y="60000"/>
                </a:moveTo>
                <a:cubicBezTo>
                  <a:pt x="42444" y="60000"/>
                  <a:pt x="51733" y="58161"/>
                  <a:pt x="60288" y="54850"/>
                </a:cubicBezTo>
                <a:cubicBezTo>
                  <a:pt x="61194" y="56622"/>
                  <a:pt x="62061" y="58416"/>
                  <a:pt x="62827" y="60266"/>
                </a:cubicBezTo>
                <a:cubicBezTo>
                  <a:pt x="53411" y="63800"/>
                  <a:pt x="45500" y="70322"/>
                  <a:pt x="40138" y="78650"/>
                </a:cubicBezTo>
                <a:cubicBezTo>
                  <a:pt x="35555" y="73772"/>
                  <a:pt x="32727" y="67222"/>
                  <a:pt x="32727" y="60000"/>
                </a:cubicBezTo>
                <a:moveTo>
                  <a:pt x="46433" y="36366"/>
                </a:moveTo>
                <a:cubicBezTo>
                  <a:pt x="50650" y="40438"/>
                  <a:pt x="54405" y="44988"/>
                  <a:pt x="57516" y="50005"/>
                </a:cubicBezTo>
                <a:cubicBezTo>
                  <a:pt x="49950" y="52827"/>
                  <a:pt x="41811" y="54450"/>
                  <a:pt x="33277" y="54516"/>
                </a:cubicBezTo>
                <a:cubicBezTo>
                  <a:pt x="34866" y="46744"/>
                  <a:pt x="39766" y="40200"/>
                  <a:pt x="46433" y="36366"/>
                </a:cubicBezTo>
                <a:moveTo>
                  <a:pt x="60000" y="32727"/>
                </a:moveTo>
                <a:cubicBezTo>
                  <a:pt x="66488" y="32727"/>
                  <a:pt x="72444" y="35000"/>
                  <a:pt x="77122" y="38788"/>
                </a:cubicBezTo>
                <a:cubicBezTo>
                  <a:pt x="72705" y="42344"/>
                  <a:pt x="67872" y="45411"/>
                  <a:pt x="62677" y="47844"/>
                </a:cubicBezTo>
                <a:cubicBezTo>
                  <a:pt x="59622" y="42788"/>
                  <a:pt x="55961" y="38161"/>
                  <a:pt x="51850" y="33966"/>
                </a:cubicBezTo>
                <a:cubicBezTo>
                  <a:pt x="54427" y="33166"/>
                  <a:pt x="57161" y="32727"/>
                  <a:pt x="60000" y="32727"/>
                </a:cubicBezTo>
                <a:moveTo>
                  <a:pt x="60000" y="27272"/>
                </a:moveTo>
                <a:cubicBezTo>
                  <a:pt x="41927" y="27272"/>
                  <a:pt x="27272" y="41927"/>
                  <a:pt x="27272" y="60000"/>
                </a:cubicBezTo>
                <a:cubicBezTo>
                  <a:pt x="27272" y="78077"/>
                  <a:pt x="41927" y="92727"/>
                  <a:pt x="60000" y="92727"/>
                </a:cubicBezTo>
                <a:cubicBezTo>
                  <a:pt x="78072" y="92727"/>
                  <a:pt x="92727" y="78077"/>
                  <a:pt x="92727" y="60000"/>
                </a:cubicBezTo>
                <a:cubicBezTo>
                  <a:pt x="92727" y="41927"/>
                  <a:pt x="78072" y="27272"/>
                  <a:pt x="60000" y="27272"/>
                </a:cubicBezTo>
                <a:moveTo>
                  <a:pt x="114544" y="109088"/>
                </a:moveTo>
                <a:cubicBezTo>
                  <a:pt x="114544" y="112100"/>
                  <a:pt x="112100" y="114544"/>
                  <a:pt x="109088" y="114544"/>
                </a:cubicBezTo>
                <a:lnTo>
                  <a:pt x="10911" y="114544"/>
                </a:lnTo>
                <a:cubicBezTo>
                  <a:pt x="7900" y="114544"/>
                  <a:pt x="5455" y="112100"/>
                  <a:pt x="5455" y="109088"/>
                </a:cubicBezTo>
                <a:lnTo>
                  <a:pt x="5455" y="10911"/>
                </a:lnTo>
                <a:cubicBezTo>
                  <a:pt x="5455" y="7900"/>
                  <a:pt x="7900" y="5455"/>
                  <a:pt x="10911" y="5455"/>
                </a:cubicBezTo>
                <a:lnTo>
                  <a:pt x="109088" y="5455"/>
                </a:lnTo>
                <a:cubicBezTo>
                  <a:pt x="112100" y="5455"/>
                  <a:pt x="114544" y="7900"/>
                  <a:pt x="114544" y="10911"/>
                </a:cubicBezTo>
                <a:cubicBezTo>
                  <a:pt x="114544" y="10911"/>
                  <a:pt x="114544" y="109088"/>
                  <a:pt x="114544" y="109088"/>
                </a:cubicBezTo>
                <a:close/>
                <a:moveTo>
                  <a:pt x="109088" y="0"/>
                </a:moveTo>
                <a:lnTo>
                  <a:pt x="10911" y="0"/>
                </a:lnTo>
                <a:cubicBezTo>
                  <a:pt x="4883" y="0"/>
                  <a:pt x="0" y="4883"/>
                  <a:pt x="0" y="10911"/>
                </a:cubicBezTo>
                <a:lnTo>
                  <a:pt x="0" y="109088"/>
                </a:lnTo>
                <a:cubicBezTo>
                  <a:pt x="0" y="115116"/>
                  <a:pt x="4883" y="120000"/>
                  <a:pt x="10911" y="120000"/>
                </a:cubicBezTo>
                <a:lnTo>
                  <a:pt x="109088" y="120000"/>
                </a:lnTo>
                <a:cubicBezTo>
                  <a:pt x="115116" y="120000"/>
                  <a:pt x="120000" y="115116"/>
                  <a:pt x="120000" y="109088"/>
                </a:cubicBezTo>
                <a:lnTo>
                  <a:pt x="120000" y="10911"/>
                </a:lnTo>
                <a:cubicBezTo>
                  <a:pt x="120000" y="4883"/>
                  <a:pt x="115116" y="0"/>
                  <a:pt x="109088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03" name="Shape 4917"/>
          <p:cNvSpPr/>
          <p:nvPr/>
        </p:nvSpPr>
        <p:spPr>
          <a:xfrm>
            <a:off x="4884568" y="4058852"/>
            <a:ext cx="374204" cy="37420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8861" y="55444"/>
                </a:moveTo>
                <a:cubicBezTo>
                  <a:pt x="108816" y="54966"/>
                  <a:pt x="108750" y="54505"/>
                  <a:pt x="108694" y="54033"/>
                </a:cubicBezTo>
                <a:cubicBezTo>
                  <a:pt x="108566" y="52994"/>
                  <a:pt x="108411" y="51972"/>
                  <a:pt x="108222" y="50955"/>
                </a:cubicBezTo>
                <a:cubicBezTo>
                  <a:pt x="108127" y="50433"/>
                  <a:pt x="108022" y="49922"/>
                  <a:pt x="107911" y="49405"/>
                </a:cubicBezTo>
                <a:cubicBezTo>
                  <a:pt x="107688" y="48400"/>
                  <a:pt x="107427" y="47405"/>
                  <a:pt x="107144" y="46422"/>
                </a:cubicBezTo>
                <a:cubicBezTo>
                  <a:pt x="107016" y="45977"/>
                  <a:pt x="106911" y="45527"/>
                  <a:pt x="106766" y="45088"/>
                </a:cubicBezTo>
                <a:cubicBezTo>
                  <a:pt x="106350" y="43772"/>
                  <a:pt x="105872" y="42477"/>
                  <a:pt x="105350" y="41211"/>
                </a:cubicBezTo>
                <a:cubicBezTo>
                  <a:pt x="105127" y="40672"/>
                  <a:pt x="104866" y="40161"/>
                  <a:pt x="104627" y="39633"/>
                </a:cubicBezTo>
                <a:cubicBezTo>
                  <a:pt x="104283" y="38883"/>
                  <a:pt x="103933" y="38138"/>
                  <a:pt x="103555" y="37411"/>
                </a:cubicBezTo>
                <a:cubicBezTo>
                  <a:pt x="103222" y="36766"/>
                  <a:pt x="102866" y="36133"/>
                  <a:pt x="102500" y="35505"/>
                </a:cubicBezTo>
                <a:cubicBezTo>
                  <a:pt x="102177" y="34950"/>
                  <a:pt x="101838" y="34400"/>
                  <a:pt x="101494" y="33855"/>
                </a:cubicBezTo>
                <a:cubicBezTo>
                  <a:pt x="101066" y="33172"/>
                  <a:pt x="100633" y="32494"/>
                  <a:pt x="100172" y="31838"/>
                </a:cubicBezTo>
                <a:cubicBezTo>
                  <a:pt x="99922" y="31483"/>
                  <a:pt x="99644" y="31138"/>
                  <a:pt x="99383" y="30783"/>
                </a:cubicBezTo>
                <a:cubicBezTo>
                  <a:pt x="97466" y="28222"/>
                  <a:pt x="95327" y="25838"/>
                  <a:pt x="92955" y="23694"/>
                </a:cubicBezTo>
                <a:cubicBezTo>
                  <a:pt x="92805" y="23561"/>
                  <a:pt x="92661" y="23422"/>
                  <a:pt x="92511" y="23288"/>
                </a:cubicBezTo>
                <a:cubicBezTo>
                  <a:pt x="91661" y="22544"/>
                  <a:pt x="90794" y="21816"/>
                  <a:pt x="89894" y="21127"/>
                </a:cubicBezTo>
                <a:cubicBezTo>
                  <a:pt x="89850" y="21088"/>
                  <a:pt x="89805" y="21055"/>
                  <a:pt x="89755" y="21022"/>
                </a:cubicBezTo>
                <a:cubicBezTo>
                  <a:pt x="85883" y="18066"/>
                  <a:pt x="81555" y="15672"/>
                  <a:pt x="76900" y="13961"/>
                </a:cubicBezTo>
                <a:cubicBezTo>
                  <a:pt x="75511" y="16177"/>
                  <a:pt x="74094" y="19000"/>
                  <a:pt x="72444" y="19944"/>
                </a:cubicBezTo>
                <a:cubicBezTo>
                  <a:pt x="70055" y="21305"/>
                  <a:pt x="70227" y="26761"/>
                  <a:pt x="74827" y="26250"/>
                </a:cubicBezTo>
                <a:cubicBezTo>
                  <a:pt x="74827" y="26250"/>
                  <a:pt x="73466" y="27611"/>
                  <a:pt x="74827" y="32555"/>
                </a:cubicBezTo>
                <a:cubicBezTo>
                  <a:pt x="76194" y="37500"/>
                  <a:pt x="78477" y="38572"/>
                  <a:pt x="85227" y="35794"/>
                </a:cubicBezTo>
                <a:cubicBezTo>
                  <a:pt x="88122" y="34600"/>
                  <a:pt x="90322" y="35222"/>
                  <a:pt x="90000" y="38183"/>
                </a:cubicBezTo>
                <a:cubicBezTo>
                  <a:pt x="89316" y="44488"/>
                  <a:pt x="84455" y="44222"/>
                  <a:pt x="88122" y="54377"/>
                </a:cubicBezTo>
                <a:cubicBezTo>
                  <a:pt x="90338" y="60511"/>
                  <a:pt x="95794" y="62900"/>
                  <a:pt x="97838" y="67672"/>
                </a:cubicBezTo>
                <a:cubicBezTo>
                  <a:pt x="98966" y="70294"/>
                  <a:pt x="103283" y="72711"/>
                  <a:pt x="106944" y="74355"/>
                </a:cubicBezTo>
                <a:cubicBezTo>
                  <a:pt x="107338" y="73072"/>
                  <a:pt x="107666" y="71761"/>
                  <a:pt x="107955" y="70427"/>
                </a:cubicBezTo>
                <a:cubicBezTo>
                  <a:pt x="108066" y="69927"/>
                  <a:pt x="108150" y="69411"/>
                  <a:pt x="108244" y="68900"/>
                </a:cubicBezTo>
                <a:cubicBezTo>
                  <a:pt x="108427" y="67911"/>
                  <a:pt x="108583" y="66911"/>
                  <a:pt x="108700" y="65900"/>
                </a:cubicBezTo>
                <a:cubicBezTo>
                  <a:pt x="108755" y="65422"/>
                  <a:pt x="108822" y="64950"/>
                  <a:pt x="108866" y="64466"/>
                </a:cubicBezTo>
                <a:cubicBezTo>
                  <a:pt x="109000" y="63000"/>
                  <a:pt x="109088" y="61511"/>
                  <a:pt x="109088" y="60000"/>
                </a:cubicBezTo>
                <a:cubicBezTo>
                  <a:pt x="109088" y="58461"/>
                  <a:pt x="109000" y="56944"/>
                  <a:pt x="108861" y="55444"/>
                </a:cubicBezTo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2"/>
                  <a:pt x="29872" y="5455"/>
                  <a:pt x="60000" y="5455"/>
                </a:cubicBezTo>
                <a:cubicBezTo>
                  <a:pt x="90122" y="5455"/>
                  <a:pt x="114544" y="29872"/>
                  <a:pt x="114544" y="60000"/>
                </a:cubicBezTo>
                <a:cubicBezTo>
                  <a:pt x="114544" y="90127"/>
                  <a:pt x="90122" y="114544"/>
                  <a:pt x="60000" y="114544"/>
                </a:cubicBezTo>
                <a:moveTo>
                  <a:pt x="60000" y="0"/>
                </a:moveTo>
                <a:cubicBezTo>
                  <a:pt x="26861" y="0"/>
                  <a:pt x="0" y="26866"/>
                  <a:pt x="0" y="60000"/>
                </a:cubicBezTo>
                <a:cubicBezTo>
                  <a:pt x="0" y="93138"/>
                  <a:pt x="26861" y="120000"/>
                  <a:pt x="60000" y="120000"/>
                </a:cubicBezTo>
                <a:cubicBezTo>
                  <a:pt x="93133" y="120000"/>
                  <a:pt x="120000" y="93138"/>
                  <a:pt x="120000" y="60000"/>
                </a:cubicBezTo>
                <a:cubicBezTo>
                  <a:pt x="120000" y="26866"/>
                  <a:pt x="93133" y="0"/>
                  <a:pt x="60000" y="0"/>
                </a:cubicBezTo>
                <a:moveTo>
                  <a:pt x="46705" y="54033"/>
                </a:moveTo>
                <a:cubicBezTo>
                  <a:pt x="47044" y="50111"/>
                  <a:pt x="53350" y="46022"/>
                  <a:pt x="57611" y="44150"/>
                </a:cubicBezTo>
                <a:cubicBezTo>
                  <a:pt x="61872" y="42272"/>
                  <a:pt x="65794" y="41588"/>
                  <a:pt x="65283" y="38350"/>
                </a:cubicBezTo>
                <a:cubicBezTo>
                  <a:pt x="64772" y="35111"/>
                  <a:pt x="63577" y="32727"/>
                  <a:pt x="56933" y="32727"/>
                </a:cubicBezTo>
                <a:cubicBezTo>
                  <a:pt x="50283" y="32727"/>
                  <a:pt x="53183" y="41588"/>
                  <a:pt x="47727" y="36305"/>
                </a:cubicBezTo>
                <a:cubicBezTo>
                  <a:pt x="42272" y="31022"/>
                  <a:pt x="48916" y="32388"/>
                  <a:pt x="51644" y="31194"/>
                </a:cubicBezTo>
                <a:cubicBezTo>
                  <a:pt x="54372" y="30000"/>
                  <a:pt x="57100" y="25055"/>
                  <a:pt x="52327" y="24716"/>
                </a:cubicBezTo>
                <a:cubicBezTo>
                  <a:pt x="47555" y="24377"/>
                  <a:pt x="48577" y="26761"/>
                  <a:pt x="44827" y="25400"/>
                </a:cubicBezTo>
                <a:cubicBezTo>
                  <a:pt x="41077" y="24033"/>
                  <a:pt x="39372" y="30172"/>
                  <a:pt x="36988" y="29316"/>
                </a:cubicBezTo>
                <a:cubicBezTo>
                  <a:pt x="35405" y="28755"/>
                  <a:pt x="31183" y="25583"/>
                  <a:pt x="28388" y="22466"/>
                </a:cubicBezTo>
                <a:cubicBezTo>
                  <a:pt x="22744" y="27222"/>
                  <a:pt x="18205" y="33233"/>
                  <a:pt x="15161" y="40066"/>
                </a:cubicBezTo>
                <a:cubicBezTo>
                  <a:pt x="15972" y="49233"/>
                  <a:pt x="20966" y="54033"/>
                  <a:pt x="20966" y="54033"/>
                </a:cubicBezTo>
                <a:cubicBezTo>
                  <a:pt x="20966" y="54033"/>
                  <a:pt x="23522" y="60000"/>
                  <a:pt x="38861" y="67327"/>
                </a:cubicBezTo>
                <a:cubicBezTo>
                  <a:pt x="38861" y="67327"/>
                  <a:pt x="41761" y="67500"/>
                  <a:pt x="38350" y="64088"/>
                </a:cubicBezTo>
                <a:cubicBezTo>
                  <a:pt x="34944" y="60683"/>
                  <a:pt x="31194" y="56422"/>
                  <a:pt x="35455" y="54205"/>
                </a:cubicBezTo>
                <a:cubicBezTo>
                  <a:pt x="39716" y="51988"/>
                  <a:pt x="40911" y="52161"/>
                  <a:pt x="41933" y="56250"/>
                </a:cubicBezTo>
                <a:cubicBezTo>
                  <a:pt x="42955" y="60338"/>
                  <a:pt x="46361" y="57955"/>
                  <a:pt x="46705" y="54033"/>
                </a:cubicBezTo>
                <a:moveTo>
                  <a:pt x="90255" y="71505"/>
                </a:moveTo>
                <a:cubicBezTo>
                  <a:pt x="88294" y="72700"/>
                  <a:pt x="88377" y="75338"/>
                  <a:pt x="90000" y="76788"/>
                </a:cubicBezTo>
                <a:cubicBezTo>
                  <a:pt x="91616" y="78238"/>
                  <a:pt x="94855" y="80111"/>
                  <a:pt x="95877" y="76788"/>
                </a:cubicBezTo>
                <a:cubicBezTo>
                  <a:pt x="96900" y="73466"/>
                  <a:pt x="92216" y="70311"/>
                  <a:pt x="90255" y="71505"/>
                </a:cubicBezTo>
                <a:moveTo>
                  <a:pt x="66816" y="71933"/>
                </a:moveTo>
                <a:cubicBezTo>
                  <a:pt x="61022" y="66988"/>
                  <a:pt x="61705" y="64772"/>
                  <a:pt x="54372" y="64772"/>
                </a:cubicBezTo>
                <a:cubicBezTo>
                  <a:pt x="47044" y="64772"/>
                  <a:pt x="42444" y="66477"/>
                  <a:pt x="44316" y="76705"/>
                </a:cubicBezTo>
                <a:cubicBezTo>
                  <a:pt x="46194" y="86933"/>
                  <a:pt x="51644" y="82327"/>
                  <a:pt x="51138" y="90172"/>
                </a:cubicBezTo>
                <a:cubicBezTo>
                  <a:pt x="50622" y="98011"/>
                  <a:pt x="52500" y="99716"/>
                  <a:pt x="53694" y="101588"/>
                </a:cubicBezTo>
                <a:cubicBezTo>
                  <a:pt x="54888" y="103466"/>
                  <a:pt x="58466" y="108922"/>
                  <a:pt x="59827" y="101250"/>
                </a:cubicBezTo>
                <a:cubicBezTo>
                  <a:pt x="61194" y="93577"/>
                  <a:pt x="63750" y="89316"/>
                  <a:pt x="66644" y="85566"/>
                </a:cubicBezTo>
                <a:cubicBezTo>
                  <a:pt x="69544" y="81816"/>
                  <a:pt x="72611" y="76872"/>
                  <a:pt x="66816" y="71933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  <p:extLst>
      <p:ext uri="{BB962C8B-B14F-4D97-AF65-F5344CB8AC3E}">
        <p14:creationId xmlns:p14="http://schemas.microsoft.com/office/powerpoint/2010/main" val="5376915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ight Triangle 5">
            <a:extLst>
              <a:ext uri="{FF2B5EF4-FFF2-40B4-BE49-F238E27FC236}">
                <a16:creationId xmlns:a16="http://schemas.microsoft.com/office/drawing/2014/main" id="{0983CA01-DED8-4A8A-82CA-5B1BE1DADB0C}"/>
              </a:ext>
            </a:extLst>
          </p:cNvPr>
          <p:cNvSpPr/>
          <p:nvPr/>
        </p:nvSpPr>
        <p:spPr>
          <a:xfrm flipH="1">
            <a:off x="5323832" y="0"/>
            <a:ext cx="6193254" cy="6858000"/>
          </a:xfrm>
          <a:prstGeom prst="rtTriangl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9CA54D9-AD85-4B26-B8DE-8ED014A4D8C7}"/>
              </a:ext>
            </a:extLst>
          </p:cNvPr>
          <p:cNvSpPr txBox="1"/>
          <p:nvPr/>
        </p:nvSpPr>
        <p:spPr>
          <a:xfrm>
            <a:off x="881323" y="1674674"/>
            <a:ext cx="48908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spc="6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WHO WE ARE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9C6DF23-90FE-457B-ADEA-6D29C3F9BC4F}"/>
              </a:ext>
            </a:extLst>
          </p:cNvPr>
          <p:cNvSpPr/>
          <p:nvPr/>
        </p:nvSpPr>
        <p:spPr>
          <a:xfrm>
            <a:off x="881323" y="4370211"/>
            <a:ext cx="465564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Ut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wisi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enim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ad minim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veniam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quis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nostrud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exerci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tation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ullamcorper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suscipit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lobortis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nisl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aliquip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ex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ea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commodo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consequat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  <a:p>
            <a:pPr algn="just"/>
            <a:endParaRPr lang="en-ID" sz="1200" dirty="0">
              <a:solidFill>
                <a:schemeClr val="tx2"/>
              </a:solidFill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15E99B5-7B81-49DF-BC25-3855E1D9DE61}"/>
              </a:ext>
            </a:extLst>
          </p:cNvPr>
          <p:cNvSpPr/>
          <p:nvPr/>
        </p:nvSpPr>
        <p:spPr>
          <a:xfrm>
            <a:off x="881324" y="3793130"/>
            <a:ext cx="341180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E10C4D5-0FEA-4BDD-A350-42A4E73079A7}"/>
              </a:ext>
            </a:extLst>
          </p:cNvPr>
          <p:cNvSpPr/>
          <p:nvPr/>
        </p:nvSpPr>
        <p:spPr>
          <a:xfrm>
            <a:off x="11706225" y="0"/>
            <a:ext cx="48577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CA140C6-C23D-464B-96B1-B022CD31011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01262402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62"/>
          <p:cNvSpPr>
            <a:spLocks noChangeArrowheads="1"/>
          </p:cNvSpPr>
          <p:nvPr/>
        </p:nvSpPr>
        <p:spPr bwMode="auto">
          <a:xfrm>
            <a:off x="9128567" y="4953942"/>
            <a:ext cx="286184" cy="410539"/>
          </a:xfrm>
          <a:custGeom>
            <a:avLst/>
            <a:gdLst>
              <a:gd name="T0" fmla="*/ 148211 w 443"/>
              <a:gd name="T1" fmla="*/ 212376 h 634"/>
              <a:gd name="T2" fmla="*/ 148211 w 443"/>
              <a:gd name="T3" fmla="*/ 212376 h 634"/>
              <a:gd name="T4" fmla="*/ 137779 w 443"/>
              <a:gd name="T5" fmla="*/ 212376 h 634"/>
              <a:gd name="T6" fmla="*/ 137779 w 443"/>
              <a:gd name="T7" fmla="*/ 164420 h 634"/>
              <a:gd name="T8" fmla="*/ 84898 w 443"/>
              <a:gd name="T9" fmla="*/ 116825 h 634"/>
              <a:gd name="T10" fmla="*/ 137779 w 443"/>
              <a:gd name="T11" fmla="*/ 63460 h 634"/>
              <a:gd name="T12" fmla="*/ 137779 w 443"/>
              <a:gd name="T13" fmla="*/ 15865 h 634"/>
              <a:gd name="T14" fmla="*/ 148211 w 443"/>
              <a:gd name="T15" fmla="*/ 15865 h 634"/>
              <a:gd name="T16" fmla="*/ 159003 w 443"/>
              <a:gd name="T17" fmla="*/ 10457 h 634"/>
              <a:gd name="T18" fmla="*/ 148211 w 443"/>
              <a:gd name="T19" fmla="*/ 0 h 634"/>
              <a:gd name="T20" fmla="*/ 10792 w 443"/>
              <a:gd name="T21" fmla="*/ 0 h 634"/>
              <a:gd name="T22" fmla="*/ 0 w 443"/>
              <a:gd name="T23" fmla="*/ 10457 h 634"/>
              <a:gd name="T24" fmla="*/ 10792 w 443"/>
              <a:gd name="T25" fmla="*/ 15865 h 634"/>
              <a:gd name="T26" fmla="*/ 21224 w 443"/>
              <a:gd name="T27" fmla="*/ 15865 h 634"/>
              <a:gd name="T28" fmla="*/ 21224 w 443"/>
              <a:gd name="T29" fmla="*/ 63460 h 634"/>
              <a:gd name="T30" fmla="*/ 74106 w 443"/>
              <a:gd name="T31" fmla="*/ 116825 h 634"/>
              <a:gd name="T32" fmla="*/ 21224 w 443"/>
              <a:gd name="T33" fmla="*/ 164420 h 634"/>
              <a:gd name="T34" fmla="*/ 21224 w 443"/>
              <a:gd name="T35" fmla="*/ 212376 h 634"/>
              <a:gd name="T36" fmla="*/ 10792 w 443"/>
              <a:gd name="T37" fmla="*/ 212376 h 634"/>
              <a:gd name="T38" fmla="*/ 0 w 443"/>
              <a:gd name="T39" fmla="*/ 222833 h 634"/>
              <a:gd name="T40" fmla="*/ 10792 w 443"/>
              <a:gd name="T41" fmla="*/ 228241 h 634"/>
              <a:gd name="T42" fmla="*/ 148211 w 443"/>
              <a:gd name="T43" fmla="*/ 228241 h 634"/>
              <a:gd name="T44" fmla="*/ 159003 w 443"/>
              <a:gd name="T45" fmla="*/ 222833 h 634"/>
              <a:gd name="T46" fmla="*/ 148211 w 443"/>
              <a:gd name="T47" fmla="*/ 212376 h 634"/>
              <a:gd name="T48" fmla="*/ 37053 w 443"/>
              <a:gd name="T49" fmla="*/ 63460 h 634"/>
              <a:gd name="T50" fmla="*/ 37053 w 443"/>
              <a:gd name="T51" fmla="*/ 63460 h 634"/>
              <a:gd name="T52" fmla="*/ 37053 w 443"/>
              <a:gd name="T53" fmla="*/ 15865 h 634"/>
              <a:gd name="T54" fmla="*/ 121950 w 443"/>
              <a:gd name="T55" fmla="*/ 15865 h 634"/>
              <a:gd name="T56" fmla="*/ 121950 w 443"/>
              <a:gd name="T57" fmla="*/ 63460 h 634"/>
              <a:gd name="T58" fmla="*/ 84898 w 443"/>
              <a:gd name="T59" fmla="*/ 100960 h 634"/>
              <a:gd name="T60" fmla="*/ 74106 w 443"/>
              <a:gd name="T61" fmla="*/ 100960 h 634"/>
              <a:gd name="T62" fmla="*/ 37053 w 443"/>
              <a:gd name="T63" fmla="*/ 63460 h 634"/>
              <a:gd name="T64" fmla="*/ 121950 w 443"/>
              <a:gd name="T65" fmla="*/ 212376 h 634"/>
              <a:gd name="T66" fmla="*/ 121950 w 443"/>
              <a:gd name="T67" fmla="*/ 212376 h 634"/>
              <a:gd name="T68" fmla="*/ 37053 w 443"/>
              <a:gd name="T69" fmla="*/ 212376 h 634"/>
              <a:gd name="T70" fmla="*/ 37053 w 443"/>
              <a:gd name="T71" fmla="*/ 164420 h 634"/>
              <a:gd name="T72" fmla="*/ 74106 w 443"/>
              <a:gd name="T73" fmla="*/ 127282 h 634"/>
              <a:gd name="T74" fmla="*/ 84898 w 443"/>
              <a:gd name="T75" fmla="*/ 127282 h 634"/>
              <a:gd name="T76" fmla="*/ 121950 w 443"/>
              <a:gd name="T77" fmla="*/ 164420 h 634"/>
              <a:gd name="T78" fmla="*/ 121950 w 443"/>
              <a:gd name="T79" fmla="*/ 212376 h 634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443" h="634">
                <a:moveTo>
                  <a:pt x="412" y="589"/>
                </a:moveTo>
                <a:lnTo>
                  <a:pt x="412" y="589"/>
                </a:lnTo>
                <a:cubicBezTo>
                  <a:pt x="383" y="589"/>
                  <a:pt x="383" y="589"/>
                  <a:pt x="383" y="589"/>
                </a:cubicBezTo>
                <a:cubicBezTo>
                  <a:pt x="383" y="456"/>
                  <a:pt x="383" y="456"/>
                  <a:pt x="383" y="456"/>
                </a:cubicBezTo>
                <a:cubicBezTo>
                  <a:pt x="383" y="383"/>
                  <a:pt x="310" y="324"/>
                  <a:pt x="236" y="324"/>
                </a:cubicBezTo>
                <a:cubicBezTo>
                  <a:pt x="310" y="324"/>
                  <a:pt x="383" y="250"/>
                  <a:pt x="383" y="176"/>
                </a:cubicBezTo>
                <a:cubicBezTo>
                  <a:pt x="383" y="44"/>
                  <a:pt x="383" y="44"/>
                  <a:pt x="383" y="44"/>
                </a:cubicBezTo>
                <a:cubicBezTo>
                  <a:pt x="412" y="44"/>
                  <a:pt x="412" y="44"/>
                  <a:pt x="412" y="44"/>
                </a:cubicBezTo>
                <a:cubicBezTo>
                  <a:pt x="427" y="44"/>
                  <a:pt x="442" y="29"/>
                  <a:pt x="442" y="29"/>
                </a:cubicBezTo>
                <a:cubicBezTo>
                  <a:pt x="442" y="15"/>
                  <a:pt x="427" y="0"/>
                  <a:pt x="412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15" y="0"/>
                  <a:pt x="0" y="15"/>
                  <a:pt x="0" y="29"/>
                </a:cubicBezTo>
                <a:cubicBezTo>
                  <a:pt x="0" y="29"/>
                  <a:pt x="15" y="44"/>
                  <a:pt x="30" y="44"/>
                </a:cubicBezTo>
                <a:cubicBezTo>
                  <a:pt x="59" y="44"/>
                  <a:pt x="59" y="44"/>
                  <a:pt x="59" y="44"/>
                </a:cubicBezTo>
                <a:cubicBezTo>
                  <a:pt x="59" y="176"/>
                  <a:pt x="59" y="176"/>
                  <a:pt x="59" y="176"/>
                </a:cubicBezTo>
                <a:cubicBezTo>
                  <a:pt x="59" y="250"/>
                  <a:pt x="133" y="324"/>
                  <a:pt x="206" y="324"/>
                </a:cubicBezTo>
                <a:cubicBezTo>
                  <a:pt x="133" y="324"/>
                  <a:pt x="59" y="383"/>
                  <a:pt x="59" y="456"/>
                </a:cubicBezTo>
                <a:cubicBezTo>
                  <a:pt x="59" y="589"/>
                  <a:pt x="59" y="589"/>
                  <a:pt x="59" y="589"/>
                </a:cubicBezTo>
                <a:cubicBezTo>
                  <a:pt x="30" y="589"/>
                  <a:pt x="30" y="589"/>
                  <a:pt x="30" y="589"/>
                </a:cubicBezTo>
                <a:cubicBezTo>
                  <a:pt x="15" y="589"/>
                  <a:pt x="0" y="604"/>
                  <a:pt x="0" y="618"/>
                </a:cubicBezTo>
                <a:cubicBezTo>
                  <a:pt x="0" y="618"/>
                  <a:pt x="15" y="633"/>
                  <a:pt x="30" y="633"/>
                </a:cubicBezTo>
                <a:cubicBezTo>
                  <a:pt x="412" y="633"/>
                  <a:pt x="412" y="633"/>
                  <a:pt x="412" y="633"/>
                </a:cubicBezTo>
                <a:cubicBezTo>
                  <a:pt x="427" y="633"/>
                  <a:pt x="442" y="618"/>
                  <a:pt x="442" y="618"/>
                </a:cubicBezTo>
                <a:cubicBezTo>
                  <a:pt x="442" y="604"/>
                  <a:pt x="427" y="589"/>
                  <a:pt x="412" y="589"/>
                </a:cubicBezTo>
                <a:close/>
                <a:moveTo>
                  <a:pt x="103" y="176"/>
                </a:moveTo>
                <a:lnTo>
                  <a:pt x="103" y="176"/>
                </a:lnTo>
                <a:cubicBezTo>
                  <a:pt x="103" y="147"/>
                  <a:pt x="103" y="44"/>
                  <a:pt x="103" y="44"/>
                </a:cubicBezTo>
                <a:cubicBezTo>
                  <a:pt x="339" y="44"/>
                  <a:pt x="339" y="44"/>
                  <a:pt x="339" y="44"/>
                </a:cubicBezTo>
                <a:cubicBezTo>
                  <a:pt x="339" y="44"/>
                  <a:pt x="339" y="147"/>
                  <a:pt x="339" y="176"/>
                </a:cubicBezTo>
                <a:cubicBezTo>
                  <a:pt x="339" y="235"/>
                  <a:pt x="295" y="280"/>
                  <a:pt x="236" y="280"/>
                </a:cubicBezTo>
                <a:cubicBezTo>
                  <a:pt x="206" y="280"/>
                  <a:pt x="206" y="280"/>
                  <a:pt x="206" y="280"/>
                </a:cubicBezTo>
                <a:cubicBezTo>
                  <a:pt x="148" y="280"/>
                  <a:pt x="103" y="235"/>
                  <a:pt x="103" y="176"/>
                </a:cubicBezTo>
                <a:close/>
                <a:moveTo>
                  <a:pt x="339" y="589"/>
                </a:moveTo>
                <a:lnTo>
                  <a:pt x="339" y="589"/>
                </a:lnTo>
                <a:cubicBezTo>
                  <a:pt x="103" y="589"/>
                  <a:pt x="103" y="589"/>
                  <a:pt x="103" y="589"/>
                </a:cubicBezTo>
                <a:cubicBezTo>
                  <a:pt x="103" y="589"/>
                  <a:pt x="103" y="486"/>
                  <a:pt x="103" y="456"/>
                </a:cubicBezTo>
                <a:cubicBezTo>
                  <a:pt x="103" y="397"/>
                  <a:pt x="148" y="353"/>
                  <a:pt x="206" y="353"/>
                </a:cubicBezTo>
                <a:cubicBezTo>
                  <a:pt x="236" y="353"/>
                  <a:pt x="236" y="353"/>
                  <a:pt x="236" y="353"/>
                </a:cubicBezTo>
                <a:cubicBezTo>
                  <a:pt x="295" y="353"/>
                  <a:pt x="339" y="397"/>
                  <a:pt x="339" y="456"/>
                </a:cubicBezTo>
                <a:cubicBezTo>
                  <a:pt x="339" y="486"/>
                  <a:pt x="339" y="589"/>
                  <a:pt x="339" y="58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4" name="Freeform 163"/>
          <p:cNvSpPr>
            <a:spLocks noChangeArrowheads="1"/>
          </p:cNvSpPr>
          <p:nvPr/>
        </p:nvSpPr>
        <p:spPr bwMode="auto">
          <a:xfrm>
            <a:off x="8445473" y="4974383"/>
            <a:ext cx="333882" cy="381580"/>
          </a:xfrm>
          <a:custGeom>
            <a:avLst/>
            <a:gdLst>
              <a:gd name="T0" fmla="*/ 100694 w 517"/>
              <a:gd name="T1" fmla="*/ 26650 h 590"/>
              <a:gd name="T2" fmla="*/ 100694 w 517"/>
              <a:gd name="T3" fmla="*/ 26650 h 590"/>
              <a:gd name="T4" fmla="*/ 100694 w 517"/>
              <a:gd name="T5" fmla="*/ 26650 h 590"/>
              <a:gd name="T6" fmla="*/ 100694 w 517"/>
              <a:gd name="T7" fmla="*/ 10804 h 590"/>
              <a:gd name="T8" fmla="*/ 126946 w 517"/>
              <a:gd name="T9" fmla="*/ 10804 h 590"/>
              <a:gd name="T10" fmla="*/ 137735 w 517"/>
              <a:gd name="T11" fmla="*/ 5402 h 590"/>
              <a:gd name="T12" fmla="*/ 126946 w 517"/>
              <a:gd name="T13" fmla="*/ 0 h 590"/>
              <a:gd name="T14" fmla="*/ 58259 w 517"/>
              <a:gd name="T15" fmla="*/ 0 h 590"/>
              <a:gd name="T16" fmla="*/ 53224 w 517"/>
              <a:gd name="T17" fmla="*/ 5402 h 590"/>
              <a:gd name="T18" fmla="*/ 58259 w 517"/>
              <a:gd name="T19" fmla="*/ 10804 h 590"/>
              <a:gd name="T20" fmla="*/ 84871 w 517"/>
              <a:gd name="T21" fmla="*/ 10804 h 590"/>
              <a:gd name="T22" fmla="*/ 84871 w 517"/>
              <a:gd name="T23" fmla="*/ 26650 h 590"/>
              <a:gd name="T24" fmla="*/ 84871 w 517"/>
              <a:gd name="T25" fmla="*/ 26650 h 590"/>
              <a:gd name="T26" fmla="*/ 0 w 517"/>
              <a:gd name="T27" fmla="*/ 116682 h 590"/>
              <a:gd name="T28" fmla="*/ 95300 w 517"/>
              <a:gd name="T29" fmla="*/ 212117 h 590"/>
              <a:gd name="T30" fmla="*/ 185564 w 517"/>
              <a:gd name="T31" fmla="*/ 116682 h 590"/>
              <a:gd name="T32" fmla="*/ 100694 w 517"/>
              <a:gd name="T33" fmla="*/ 26650 h 590"/>
              <a:gd name="T34" fmla="*/ 95300 w 517"/>
              <a:gd name="T35" fmla="*/ 196271 h 590"/>
              <a:gd name="T36" fmla="*/ 95300 w 517"/>
              <a:gd name="T37" fmla="*/ 196271 h 590"/>
              <a:gd name="T38" fmla="*/ 15823 w 517"/>
              <a:gd name="T39" fmla="*/ 116682 h 590"/>
              <a:gd name="T40" fmla="*/ 95300 w 517"/>
              <a:gd name="T41" fmla="*/ 42495 h 590"/>
              <a:gd name="T42" fmla="*/ 169381 w 517"/>
              <a:gd name="T43" fmla="*/ 116682 h 590"/>
              <a:gd name="T44" fmla="*/ 95300 w 517"/>
              <a:gd name="T45" fmla="*/ 196271 h 590"/>
              <a:gd name="T46" fmla="*/ 100694 w 517"/>
              <a:gd name="T47" fmla="*/ 100837 h 590"/>
              <a:gd name="T48" fmla="*/ 100694 w 517"/>
              <a:gd name="T49" fmla="*/ 100837 h 590"/>
              <a:gd name="T50" fmla="*/ 100694 w 517"/>
              <a:gd name="T51" fmla="*/ 63743 h 590"/>
              <a:gd name="T52" fmla="*/ 95300 w 517"/>
              <a:gd name="T53" fmla="*/ 52939 h 590"/>
              <a:gd name="T54" fmla="*/ 84871 w 517"/>
              <a:gd name="T55" fmla="*/ 63743 h 590"/>
              <a:gd name="T56" fmla="*/ 84871 w 517"/>
              <a:gd name="T57" fmla="*/ 100837 h 590"/>
              <a:gd name="T58" fmla="*/ 74442 w 517"/>
              <a:gd name="T59" fmla="*/ 116682 h 590"/>
              <a:gd name="T60" fmla="*/ 95300 w 517"/>
              <a:gd name="T61" fmla="*/ 137930 h 590"/>
              <a:gd name="T62" fmla="*/ 116517 w 517"/>
              <a:gd name="T63" fmla="*/ 116682 h 590"/>
              <a:gd name="T64" fmla="*/ 100694 w 517"/>
              <a:gd name="T65" fmla="*/ 100837 h 590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517" h="590">
                <a:moveTo>
                  <a:pt x="280" y="74"/>
                </a:moveTo>
                <a:lnTo>
                  <a:pt x="280" y="74"/>
                </a:lnTo>
                <a:cubicBezTo>
                  <a:pt x="280" y="30"/>
                  <a:pt x="280" y="30"/>
                  <a:pt x="280" y="30"/>
                </a:cubicBezTo>
                <a:cubicBezTo>
                  <a:pt x="353" y="30"/>
                  <a:pt x="353" y="30"/>
                  <a:pt x="353" y="30"/>
                </a:cubicBezTo>
                <a:cubicBezTo>
                  <a:pt x="369" y="30"/>
                  <a:pt x="383" y="30"/>
                  <a:pt x="383" y="15"/>
                </a:cubicBezTo>
                <a:cubicBezTo>
                  <a:pt x="383" y="0"/>
                  <a:pt x="369" y="0"/>
                  <a:pt x="353" y="0"/>
                </a:cubicBezTo>
                <a:cubicBezTo>
                  <a:pt x="162" y="0"/>
                  <a:pt x="162" y="0"/>
                  <a:pt x="162" y="0"/>
                </a:cubicBezTo>
                <a:cubicBezTo>
                  <a:pt x="148" y="0"/>
                  <a:pt x="148" y="0"/>
                  <a:pt x="148" y="15"/>
                </a:cubicBezTo>
                <a:cubicBezTo>
                  <a:pt x="148" y="30"/>
                  <a:pt x="148" y="30"/>
                  <a:pt x="162" y="30"/>
                </a:cubicBezTo>
                <a:cubicBezTo>
                  <a:pt x="236" y="30"/>
                  <a:pt x="236" y="30"/>
                  <a:pt x="236" y="30"/>
                </a:cubicBezTo>
                <a:cubicBezTo>
                  <a:pt x="236" y="74"/>
                  <a:pt x="236" y="74"/>
                  <a:pt x="236" y="74"/>
                </a:cubicBezTo>
                <a:cubicBezTo>
                  <a:pt x="103" y="89"/>
                  <a:pt x="0" y="192"/>
                  <a:pt x="0" y="324"/>
                </a:cubicBezTo>
                <a:cubicBezTo>
                  <a:pt x="0" y="472"/>
                  <a:pt x="118" y="589"/>
                  <a:pt x="265" y="589"/>
                </a:cubicBezTo>
                <a:cubicBezTo>
                  <a:pt x="398" y="589"/>
                  <a:pt x="516" y="472"/>
                  <a:pt x="516" y="324"/>
                </a:cubicBezTo>
                <a:cubicBezTo>
                  <a:pt x="516" y="192"/>
                  <a:pt x="412" y="89"/>
                  <a:pt x="280" y="74"/>
                </a:cubicBezTo>
                <a:close/>
                <a:moveTo>
                  <a:pt x="265" y="545"/>
                </a:moveTo>
                <a:lnTo>
                  <a:pt x="265" y="545"/>
                </a:lnTo>
                <a:cubicBezTo>
                  <a:pt x="148" y="545"/>
                  <a:pt x="44" y="442"/>
                  <a:pt x="44" y="324"/>
                </a:cubicBezTo>
                <a:cubicBezTo>
                  <a:pt x="44" y="206"/>
                  <a:pt x="148" y="118"/>
                  <a:pt x="265" y="118"/>
                </a:cubicBezTo>
                <a:cubicBezTo>
                  <a:pt x="383" y="118"/>
                  <a:pt x="471" y="206"/>
                  <a:pt x="471" y="324"/>
                </a:cubicBezTo>
                <a:cubicBezTo>
                  <a:pt x="471" y="442"/>
                  <a:pt x="383" y="545"/>
                  <a:pt x="265" y="545"/>
                </a:cubicBezTo>
                <a:close/>
                <a:moveTo>
                  <a:pt x="280" y="280"/>
                </a:moveTo>
                <a:lnTo>
                  <a:pt x="280" y="280"/>
                </a:lnTo>
                <a:cubicBezTo>
                  <a:pt x="280" y="177"/>
                  <a:pt x="280" y="177"/>
                  <a:pt x="280" y="177"/>
                </a:cubicBezTo>
                <a:cubicBezTo>
                  <a:pt x="280" y="163"/>
                  <a:pt x="265" y="147"/>
                  <a:pt x="265" y="147"/>
                </a:cubicBezTo>
                <a:cubicBezTo>
                  <a:pt x="251" y="147"/>
                  <a:pt x="236" y="163"/>
                  <a:pt x="236" y="177"/>
                </a:cubicBezTo>
                <a:cubicBezTo>
                  <a:pt x="236" y="280"/>
                  <a:pt x="236" y="280"/>
                  <a:pt x="236" y="280"/>
                </a:cubicBezTo>
                <a:cubicBezTo>
                  <a:pt x="221" y="280"/>
                  <a:pt x="207" y="309"/>
                  <a:pt x="207" y="324"/>
                </a:cubicBezTo>
                <a:cubicBezTo>
                  <a:pt x="207" y="368"/>
                  <a:pt x="221" y="383"/>
                  <a:pt x="265" y="383"/>
                </a:cubicBezTo>
                <a:cubicBezTo>
                  <a:pt x="295" y="383"/>
                  <a:pt x="324" y="368"/>
                  <a:pt x="324" y="324"/>
                </a:cubicBezTo>
                <a:cubicBezTo>
                  <a:pt x="324" y="309"/>
                  <a:pt x="310" y="280"/>
                  <a:pt x="280" y="28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5" name="Freeform 164"/>
          <p:cNvSpPr>
            <a:spLocks noChangeArrowheads="1"/>
          </p:cNvSpPr>
          <p:nvPr/>
        </p:nvSpPr>
        <p:spPr bwMode="auto">
          <a:xfrm>
            <a:off x="7760674" y="4974383"/>
            <a:ext cx="381580" cy="381580"/>
          </a:xfrm>
          <a:custGeom>
            <a:avLst/>
            <a:gdLst>
              <a:gd name="T0" fmla="*/ 84994 w 590"/>
              <a:gd name="T1" fmla="*/ 143332 h 590"/>
              <a:gd name="T2" fmla="*/ 84994 w 590"/>
              <a:gd name="T3" fmla="*/ 143332 h 590"/>
              <a:gd name="T4" fmla="*/ 90396 w 590"/>
              <a:gd name="T5" fmla="*/ 111280 h 590"/>
              <a:gd name="T6" fmla="*/ 79592 w 590"/>
              <a:gd name="T7" fmla="*/ 106239 h 590"/>
              <a:gd name="T8" fmla="*/ 69148 w 590"/>
              <a:gd name="T9" fmla="*/ 169982 h 590"/>
              <a:gd name="T10" fmla="*/ 122089 w 590"/>
              <a:gd name="T11" fmla="*/ 127486 h 590"/>
              <a:gd name="T12" fmla="*/ 106243 w 590"/>
              <a:gd name="T13" fmla="*/ 122084 h 590"/>
              <a:gd name="T14" fmla="*/ 84994 w 590"/>
              <a:gd name="T15" fmla="*/ 143332 h 590"/>
              <a:gd name="T16" fmla="*/ 116687 w 590"/>
              <a:gd name="T17" fmla="*/ 106239 h 590"/>
              <a:gd name="T18" fmla="*/ 116687 w 590"/>
              <a:gd name="T19" fmla="*/ 106239 h 590"/>
              <a:gd name="T20" fmla="*/ 106243 w 590"/>
              <a:gd name="T21" fmla="*/ 95435 h 590"/>
              <a:gd name="T22" fmla="*/ 95438 w 590"/>
              <a:gd name="T23" fmla="*/ 106239 h 590"/>
              <a:gd name="T24" fmla="*/ 106243 w 590"/>
              <a:gd name="T25" fmla="*/ 116682 h 590"/>
              <a:gd name="T26" fmla="*/ 116687 w 590"/>
              <a:gd name="T27" fmla="*/ 106239 h 590"/>
              <a:gd name="T28" fmla="*/ 106243 w 590"/>
              <a:gd name="T29" fmla="*/ 0 h 590"/>
              <a:gd name="T30" fmla="*/ 106243 w 590"/>
              <a:gd name="T31" fmla="*/ 0 h 590"/>
              <a:gd name="T32" fmla="*/ 0 w 590"/>
              <a:gd name="T33" fmla="*/ 106239 h 590"/>
              <a:gd name="T34" fmla="*/ 106243 w 590"/>
              <a:gd name="T35" fmla="*/ 212117 h 590"/>
              <a:gd name="T36" fmla="*/ 212125 w 590"/>
              <a:gd name="T37" fmla="*/ 106239 h 590"/>
              <a:gd name="T38" fmla="*/ 106243 w 590"/>
              <a:gd name="T39" fmla="*/ 0 h 590"/>
              <a:gd name="T40" fmla="*/ 106243 w 590"/>
              <a:gd name="T41" fmla="*/ 196271 h 590"/>
              <a:gd name="T42" fmla="*/ 106243 w 590"/>
              <a:gd name="T43" fmla="*/ 196271 h 590"/>
              <a:gd name="T44" fmla="*/ 16206 w 590"/>
              <a:gd name="T45" fmla="*/ 106239 h 590"/>
              <a:gd name="T46" fmla="*/ 106243 w 590"/>
              <a:gd name="T47" fmla="*/ 10804 h 590"/>
              <a:gd name="T48" fmla="*/ 201681 w 590"/>
              <a:gd name="T49" fmla="*/ 106239 h 590"/>
              <a:gd name="T50" fmla="*/ 106243 w 590"/>
              <a:gd name="T51" fmla="*/ 196271 h 590"/>
              <a:gd name="T52" fmla="*/ 100840 w 590"/>
              <a:gd name="T53" fmla="*/ 95435 h 590"/>
              <a:gd name="T54" fmla="*/ 100840 w 590"/>
              <a:gd name="T55" fmla="*/ 95435 h 590"/>
              <a:gd name="T56" fmla="*/ 127491 w 590"/>
              <a:gd name="T57" fmla="*/ 69145 h 590"/>
              <a:gd name="T58" fmla="*/ 116687 w 590"/>
              <a:gd name="T59" fmla="*/ 106239 h 590"/>
              <a:gd name="T60" fmla="*/ 132893 w 590"/>
              <a:gd name="T61" fmla="*/ 111280 h 590"/>
              <a:gd name="T62" fmla="*/ 137935 w 590"/>
              <a:gd name="T63" fmla="*/ 47897 h 590"/>
              <a:gd name="T64" fmla="*/ 90396 w 590"/>
              <a:gd name="T65" fmla="*/ 84991 h 590"/>
              <a:gd name="T66" fmla="*/ 100840 w 590"/>
              <a:gd name="T67" fmla="*/ 95435 h 590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590" h="590">
                <a:moveTo>
                  <a:pt x="236" y="398"/>
                </a:moveTo>
                <a:lnTo>
                  <a:pt x="236" y="398"/>
                </a:lnTo>
                <a:cubicBezTo>
                  <a:pt x="251" y="309"/>
                  <a:pt x="251" y="309"/>
                  <a:pt x="251" y="309"/>
                </a:cubicBezTo>
                <a:cubicBezTo>
                  <a:pt x="221" y="295"/>
                  <a:pt x="221" y="295"/>
                  <a:pt x="221" y="295"/>
                </a:cubicBezTo>
                <a:cubicBezTo>
                  <a:pt x="192" y="472"/>
                  <a:pt x="192" y="472"/>
                  <a:pt x="192" y="472"/>
                </a:cubicBezTo>
                <a:cubicBezTo>
                  <a:pt x="339" y="354"/>
                  <a:pt x="339" y="354"/>
                  <a:pt x="339" y="354"/>
                </a:cubicBezTo>
                <a:cubicBezTo>
                  <a:pt x="295" y="339"/>
                  <a:pt x="295" y="339"/>
                  <a:pt x="295" y="339"/>
                </a:cubicBezTo>
                <a:lnTo>
                  <a:pt x="236" y="398"/>
                </a:lnTo>
                <a:close/>
                <a:moveTo>
                  <a:pt x="324" y="295"/>
                </a:moveTo>
                <a:lnTo>
                  <a:pt x="324" y="295"/>
                </a:lnTo>
                <a:cubicBezTo>
                  <a:pt x="324" y="280"/>
                  <a:pt x="310" y="265"/>
                  <a:pt x="295" y="265"/>
                </a:cubicBezTo>
                <a:cubicBezTo>
                  <a:pt x="280" y="265"/>
                  <a:pt x="265" y="280"/>
                  <a:pt x="265" y="295"/>
                </a:cubicBezTo>
                <a:cubicBezTo>
                  <a:pt x="265" y="309"/>
                  <a:pt x="280" y="324"/>
                  <a:pt x="295" y="324"/>
                </a:cubicBezTo>
                <a:cubicBezTo>
                  <a:pt x="310" y="324"/>
                  <a:pt x="324" y="309"/>
                  <a:pt x="324" y="295"/>
                </a:cubicBezTo>
                <a:close/>
                <a:moveTo>
                  <a:pt x="295" y="0"/>
                </a:moveTo>
                <a:lnTo>
                  <a:pt x="295" y="0"/>
                </a:lnTo>
                <a:cubicBezTo>
                  <a:pt x="133" y="0"/>
                  <a:pt x="0" y="133"/>
                  <a:pt x="0" y="295"/>
                </a:cubicBezTo>
                <a:cubicBezTo>
                  <a:pt x="0" y="457"/>
                  <a:pt x="133" y="589"/>
                  <a:pt x="295" y="589"/>
                </a:cubicBezTo>
                <a:cubicBezTo>
                  <a:pt x="457" y="589"/>
                  <a:pt x="589" y="457"/>
                  <a:pt x="589" y="295"/>
                </a:cubicBezTo>
                <a:cubicBezTo>
                  <a:pt x="589" y="133"/>
                  <a:pt x="457" y="0"/>
                  <a:pt x="295" y="0"/>
                </a:cubicBezTo>
                <a:close/>
                <a:moveTo>
                  <a:pt x="295" y="545"/>
                </a:moveTo>
                <a:lnTo>
                  <a:pt x="295" y="545"/>
                </a:lnTo>
                <a:cubicBezTo>
                  <a:pt x="162" y="545"/>
                  <a:pt x="45" y="427"/>
                  <a:pt x="45" y="295"/>
                </a:cubicBezTo>
                <a:cubicBezTo>
                  <a:pt x="45" y="147"/>
                  <a:pt x="162" y="30"/>
                  <a:pt x="295" y="30"/>
                </a:cubicBezTo>
                <a:cubicBezTo>
                  <a:pt x="442" y="30"/>
                  <a:pt x="560" y="147"/>
                  <a:pt x="560" y="295"/>
                </a:cubicBezTo>
                <a:cubicBezTo>
                  <a:pt x="560" y="427"/>
                  <a:pt x="442" y="545"/>
                  <a:pt x="295" y="545"/>
                </a:cubicBezTo>
                <a:close/>
                <a:moveTo>
                  <a:pt x="280" y="265"/>
                </a:moveTo>
                <a:lnTo>
                  <a:pt x="280" y="265"/>
                </a:lnTo>
                <a:cubicBezTo>
                  <a:pt x="354" y="192"/>
                  <a:pt x="354" y="192"/>
                  <a:pt x="354" y="192"/>
                </a:cubicBezTo>
                <a:cubicBezTo>
                  <a:pt x="324" y="295"/>
                  <a:pt x="324" y="295"/>
                  <a:pt x="324" y="295"/>
                </a:cubicBezTo>
                <a:cubicBezTo>
                  <a:pt x="369" y="309"/>
                  <a:pt x="369" y="309"/>
                  <a:pt x="369" y="309"/>
                </a:cubicBezTo>
                <a:cubicBezTo>
                  <a:pt x="383" y="133"/>
                  <a:pt x="383" y="133"/>
                  <a:pt x="383" y="133"/>
                </a:cubicBezTo>
                <a:cubicBezTo>
                  <a:pt x="251" y="236"/>
                  <a:pt x="251" y="236"/>
                  <a:pt x="251" y="236"/>
                </a:cubicBezTo>
                <a:lnTo>
                  <a:pt x="280" y="265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6" name="Freeform 165"/>
          <p:cNvSpPr>
            <a:spLocks noChangeArrowheads="1"/>
          </p:cNvSpPr>
          <p:nvPr/>
        </p:nvSpPr>
        <p:spPr bwMode="auto">
          <a:xfrm>
            <a:off x="7094613" y="4953942"/>
            <a:ext cx="398614" cy="410539"/>
          </a:xfrm>
          <a:custGeom>
            <a:avLst/>
            <a:gdLst>
              <a:gd name="T0" fmla="*/ 105427 w 619"/>
              <a:gd name="T1" fmla="*/ 201559 h 634"/>
              <a:gd name="T2" fmla="*/ 105427 w 619"/>
              <a:gd name="T3" fmla="*/ 201559 h 634"/>
              <a:gd name="T4" fmla="*/ 116185 w 619"/>
              <a:gd name="T5" fmla="*/ 201559 h 634"/>
              <a:gd name="T6" fmla="*/ 116185 w 619"/>
              <a:gd name="T7" fmla="*/ 185694 h 634"/>
              <a:gd name="T8" fmla="*/ 105427 w 619"/>
              <a:gd name="T9" fmla="*/ 185694 h 634"/>
              <a:gd name="T10" fmla="*/ 105427 w 619"/>
              <a:gd name="T11" fmla="*/ 201559 h 634"/>
              <a:gd name="T12" fmla="*/ 47334 w 619"/>
              <a:gd name="T13" fmla="*/ 164420 h 634"/>
              <a:gd name="T14" fmla="*/ 47334 w 619"/>
              <a:gd name="T15" fmla="*/ 164420 h 634"/>
              <a:gd name="T16" fmla="*/ 52713 w 619"/>
              <a:gd name="T17" fmla="*/ 175237 h 634"/>
              <a:gd name="T18" fmla="*/ 63471 w 619"/>
              <a:gd name="T19" fmla="*/ 164420 h 634"/>
              <a:gd name="T20" fmla="*/ 52713 w 619"/>
              <a:gd name="T21" fmla="*/ 153964 h 634"/>
              <a:gd name="T22" fmla="*/ 47334 w 619"/>
              <a:gd name="T23" fmla="*/ 164420 h 634"/>
              <a:gd name="T24" fmla="*/ 68492 w 619"/>
              <a:gd name="T25" fmla="*/ 58412 h 634"/>
              <a:gd name="T26" fmla="*/ 68492 w 619"/>
              <a:gd name="T27" fmla="*/ 58412 h 634"/>
              <a:gd name="T28" fmla="*/ 58092 w 619"/>
              <a:gd name="T29" fmla="*/ 53004 h 634"/>
              <a:gd name="T30" fmla="*/ 47334 w 619"/>
              <a:gd name="T31" fmla="*/ 58412 h 634"/>
              <a:gd name="T32" fmla="*/ 58092 w 619"/>
              <a:gd name="T33" fmla="*/ 69230 h 634"/>
              <a:gd name="T34" fmla="*/ 68492 w 619"/>
              <a:gd name="T35" fmla="*/ 58412 h 634"/>
              <a:gd name="T36" fmla="*/ 110806 w 619"/>
              <a:gd name="T37" fmla="*/ 31730 h 634"/>
              <a:gd name="T38" fmla="*/ 110806 w 619"/>
              <a:gd name="T39" fmla="*/ 31730 h 634"/>
              <a:gd name="T40" fmla="*/ 105427 w 619"/>
              <a:gd name="T41" fmla="*/ 37139 h 634"/>
              <a:gd name="T42" fmla="*/ 105427 w 619"/>
              <a:gd name="T43" fmla="*/ 106008 h 634"/>
              <a:gd name="T44" fmla="*/ 47334 w 619"/>
              <a:gd name="T45" fmla="*/ 106008 h 634"/>
              <a:gd name="T46" fmla="*/ 42314 w 619"/>
              <a:gd name="T47" fmla="*/ 116825 h 634"/>
              <a:gd name="T48" fmla="*/ 47334 w 619"/>
              <a:gd name="T49" fmla="*/ 121873 h 634"/>
              <a:gd name="T50" fmla="*/ 110806 w 619"/>
              <a:gd name="T51" fmla="*/ 121873 h 634"/>
              <a:gd name="T52" fmla="*/ 116185 w 619"/>
              <a:gd name="T53" fmla="*/ 116825 h 634"/>
              <a:gd name="T54" fmla="*/ 116185 w 619"/>
              <a:gd name="T55" fmla="*/ 37139 h 634"/>
              <a:gd name="T56" fmla="*/ 110806 w 619"/>
              <a:gd name="T57" fmla="*/ 31730 h 634"/>
              <a:gd name="T58" fmla="*/ 153120 w 619"/>
              <a:gd name="T59" fmla="*/ 164420 h 634"/>
              <a:gd name="T60" fmla="*/ 153120 w 619"/>
              <a:gd name="T61" fmla="*/ 164420 h 634"/>
              <a:gd name="T62" fmla="*/ 163519 w 619"/>
              <a:gd name="T63" fmla="*/ 175237 h 634"/>
              <a:gd name="T64" fmla="*/ 168898 w 619"/>
              <a:gd name="T65" fmla="*/ 164420 h 634"/>
              <a:gd name="T66" fmla="*/ 163519 w 619"/>
              <a:gd name="T67" fmla="*/ 153964 h 634"/>
              <a:gd name="T68" fmla="*/ 153120 w 619"/>
              <a:gd name="T69" fmla="*/ 164420 h 634"/>
              <a:gd name="T70" fmla="*/ 153120 w 619"/>
              <a:gd name="T71" fmla="*/ 58412 h 634"/>
              <a:gd name="T72" fmla="*/ 153120 w 619"/>
              <a:gd name="T73" fmla="*/ 58412 h 634"/>
              <a:gd name="T74" fmla="*/ 163519 w 619"/>
              <a:gd name="T75" fmla="*/ 69230 h 634"/>
              <a:gd name="T76" fmla="*/ 174277 w 619"/>
              <a:gd name="T77" fmla="*/ 58412 h 634"/>
              <a:gd name="T78" fmla="*/ 163519 w 619"/>
              <a:gd name="T79" fmla="*/ 53004 h 634"/>
              <a:gd name="T80" fmla="*/ 153120 w 619"/>
              <a:gd name="T81" fmla="*/ 58412 h 634"/>
              <a:gd name="T82" fmla="*/ 110806 w 619"/>
              <a:gd name="T83" fmla="*/ 0 h 634"/>
              <a:gd name="T84" fmla="*/ 110806 w 619"/>
              <a:gd name="T85" fmla="*/ 0 h 634"/>
              <a:gd name="T86" fmla="*/ 0 w 619"/>
              <a:gd name="T87" fmla="*/ 116825 h 634"/>
              <a:gd name="T88" fmla="*/ 110806 w 619"/>
              <a:gd name="T89" fmla="*/ 228241 h 634"/>
              <a:gd name="T90" fmla="*/ 221611 w 619"/>
              <a:gd name="T91" fmla="*/ 116825 h 634"/>
              <a:gd name="T92" fmla="*/ 110806 w 619"/>
              <a:gd name="T93" fmla="*/ 0 h 634"/>
              <a:gd name="T94" fmla="*/ 110806 w 619"/>
              <a:gd name="T95" fmla="*/ 212376 h 634"/>
              <a:gd name="T96" fmla="*/ 110806 w 619"/>
              <a:gd name="T97" fmla="*/ 212376 h 634"/>
              <a:gd name="T98" fmla="*/ 10399 w 619"/>
              <a:gd name="T99" fmla="*/ 116825 h 634"/>
              <a:gd name="T100" fmla="*/ 110806 w 619"/>
              <a:gd name="T101" fmla="*/ 15865 h 634"/>
              <a:gd name="T102" fmla="*/ 211212 w 619"/>
              <a:gd name="T103" fmla="*/ 116825 h 634"/>
              <a:gd name="T104" fmla="*/ 110806 w 619"/>
              <a:gd name="T105" fmla="*/ 212376 h 634"/>
              <a:gd name="T106" fmla="*/ 179297 w 619"/>
              <a:gd name="T107" fmla="*/ 106008 h 634"/>
              <a:gd name="T108" fmla="*/ 179297 w 619"/>
              <a:gd name="T109" fmla="*/ 106008 h 634"/>
              <a:gd name="T110" fmla="*/ 179297 w 619"/>
              <a:gd name="T111" fmla="*/ 121873 h 634"/>
              <a:gd name="T112" fmla="*/ 195434 w 619"/>
              <a:gd name="T113" fmla="*/ 121873 h 634"/>
              <a:gd name="T114" fmla="*/ 195434 w 619"/>
              <a:gd name="T115" fmla="*/ 106008 h 634"/>
              <a:gd name="T116" fmla="*/ 179297 w 619"/>
              <a:gd name="T117" fmla="*/ 106008 h 634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619" h="634">
                <a:moveTo>
                  <a:pt x="294" y="559"/>
                </a:moveTo>
                <a:lnTo>
                  <a:pt x="294" y="559"/>
                </a:lnTo>
                <a:cubicBezTo>
                  <a:pt x="324" y="559"/>
                  <a:pt x="324" y="559"/>
                  <a:pt x="324" y="559"/>
                </a:cubicBezTo>
                <a:cubicBezTo>
                  <a:pt x="324" y="515"/>
                  <a:pt x="324" y="515"/>
                  <a:pt x="324" y="515"/>
                </a:cubicBezTo>
                <a:cubicBezTo>
                  <a:pt x="294" y="515"/>
                  <a:pt x="294" y="515"/>
                  <a:pt x="294" y="515"/>
                </a:cubicBezTo>
                <a:lnTo>
                  <a:pt x="294" y="559"/>
                </a:lnTo>
                <a:close/>
                <a:moveTo>
                  <a:pt x="132" y="456"/>
                </a:moveTo>
                <a:lnTo>
                  <a:pt x="132" y="456"/>
                </a:lnTo>
                <a:cubicBezTo>
                  <a:pt x="147" y="486"/>
                  <a:pt x="147" y="486"/>
                  <a:pt x="147" y="486"/>
                </a:cubicBezTo>
                <a:cubicBezTo>
                  <a:pt x="177" y="456"/>
                  <a:pt x="177" y="456"/>
                  <a:pt x="177" y="456"/>
                </a:cubicBezTo>
                <a:cubicBezTo>
                  <a:pt x="147" y="427"/>
                  <a:pt x="147" y="427"/>
                  <a:pt x="147" y="427"/>
                </a:cubicBezTo>
                <a:lnTo>
                  <a:pt x="132" y="456"/>
                </a:lnTo>
                <a:close/>
                <a:moveTo>
                  <a:pt x="191" y="162"/>
                </a:moveTo>
                <a:lnTo>
                  <a:pt x="191" y="162"/>
                </a:lnTo>
                <a:cubicBezTo>
                  <a:pt x="162" y="147"/>
                  <a:pt x="162" y="147"/>
                  <a:pt x="162" y="147"/>
                </a:cubicBezTo>
                <a:cubicBezTo>
                  <a:pt x="132" y="162"/>
                  <a:pt x="132" y="162"/>
                  <a:pt x="132" y="162"/>
                </a:cubicBezTo>
                <a:cubicBezTo>
                  <a:pt x="162" y="192"/>
                  <a:pt x="162" y="192"/>
                  <a:pt x="162" y="192"/>
                </a:cubicBezTo>
                <a:lnTo>
                  <a:pt x="191" y="162"/>
                </a:lnTo>
                <a:close/>
                <a:moveTo>
                  <a:pt x="309" y="88"/>
                </a:moveTo>
                <a:lnTo>
                  <a:pt x="309" y="88"/>
                </a:lnTo>
                <a:cubicBezTo>
                  <a:pt x="294" y="88"/>
                  <a:pt x="294" y="88"/>
                  <a:pt x="294" y="103"/>
                </a:cubicBezTo>
                <a:cubicBezTo>
                  <a:pt x="294" y="294"/>
                  <a:pt x="294" y="294"/>
                  <a:pt x="294" y="294"/>
                </a:cubicBezTo>
                <a:cubicBezTo>
                  <a:pt x="132" y="294"/>
                  <a:pt x="132" y="294"/>
                  <a:pt x="132" y="294"/>
                </a:cubicBezTo>
                <a:cubicBezTo>
                  <a:pt x="118" y="294"/>
                  <a:pt x="118" y="309"/>
                  <a:pt x="118" y="324"/>
                </a:cubicBezTo>
                <a:cubicBezTo>
                  <a:pt x="118" y="324"/>
                  <a:pt x="118" y="338"/>
                  <a:pt x="132" y="338"/>
                </a:cubicBezTo>
                <a:cubicBezTo>
                  <a:pt x="309" y="338"/>
                  <a:pt x="309" y="338"/>
                  <a:pt x="309" y="338"/>
                </a:cubicBezTo>
                <a:cubicBezTo>
                  <a:pt x="324" y="338"/>
                  <a:pt x="324" y="324"/>
                  <a:pt x="324" y="324"/>
                </a:cubicBezTo>
                <a:cubicBezTo>
                  <a:pt x="324" y="103"/>
                  <a:pt x="324" y="103"/>
                  <a:pt x="324" y="103"/>
                </a:cubicBezTo>
                <a:cubicBezTo>
                  <a:pt x="324" y="88"/>
                  <a:pt x="324" y="88"/>
                  <a:pt x="309" y="88"/>
                </a:cubicBezTo>
                <a:close/>
                <a:moveTo>
                  <a:pt x="427" y="456"/>
                </a:moveTo>
                <a:lnTo>
                  <a:pt x="427" y="456"/>
                </a:lnTo>
                <a:cubicBezTo>
                  <a:pt x="456" y="486"/>
                  <a:pt x="456" y="486"/>
                  <a:pt x="456" y="486"/>
                </a:cubicBezTo>
                <a:cubicBezTo>
                  <a:pt x="471" y="456"/>
                  <a:pt x="471" y="456"/>
                  <a:pt x="471" y="456"/>
                </a:cubicBezTo>
                <a:cubicBezTo>
                  <a:pt x="456" y="427"/>
                  <a:pt x="456" y="427"/>
                  <a:pt x="456" y="427"/>
                </a:cubicBezTo>
                <a:lnTo>
                  <a:pt x="427" y="456"/>
                </a:lnTo>
                <a:close/>
                <a:moveTo>
                  <a:pt x="427" y="162"/>
                </a:moveTo>
                <a:lnTo>
                  <a:pt x="427" y="162"/>
                </a:lnTo>
                <a:cubicBezTo>
                  <a:pt x="456" y="192"/>
                  <a:pt x="456" y="192"/>
                  <a:pt x="456" y="192"/>
                </a:cubicBezTo>
                <a:cubicBezTo>
                  <a:pt x="486" y="162"/>
                  <a:pt x="486" y="162"/>
                  <a:pt x="486" y="162"/>
                </a:cubicBezTo>
                <a:cubicBezTo>
                  <a:pt x="456" y="147"/>
                  <a:pt x="456" y="147"/>
                  <a:pt x="456" y="147"/>
                </a:cubicBezTo>
                <a:lnTo>
                  <a:pt x="427" y="162"/>
                </a:lnTo>
                <a:close/>
                <a:moveTo>
                  <a:pt x="309" y="0"/>
                </a:moveTo>
                <a:lnTo>
                  <a:pt x="309" y="0"/>
                </a:lnTo>
                <a:cubicBezTo>
                  <a:pt x="132" y="0"/>
                  <a:pt x="0" y="147"/>
                  <a:pt x="0" y="324"/>
                </a:cubicBezTo>
                <a:cubicBezTo>
                  <a:pt x="0" y="486"/>
                  <a:pt x="132" y="633"/>
                  <a:pt x="309" y="633"/>
                </a:cubicBezTo>
                <a:cubicBezTo>
                  <a:pt x="486" y="633"/>
                  <a:pt x="618" y="486"/>
                  <a:pt x="618" y="324"/>
                </a:cubicBezTo>
                <a:cubicBezTo>
                  <a:pt x="618" y="147"/>
                  <a:pt x="486" y="0"/>
                  <a:pt x="309" y="0"/>
                </a:cubicBezTo>
                <a:close/>
                <a:moveTo>
                  <a:pt x="309" y="589"/>
                </a:moveTo>
                <a:lnTo>
                  <a:pt x="309" y="589"/>
                </a:lnTo>
                <a:cubicBezTo>
                  <a:pt x="162" y="589"/>
                  <a:pt x="29" y="471"/>
                  <a:pt x="29" y="324"/>
                </a:cubicBezTo>
                <a:cubicBezTo>
                  <a:pt x="29" y="162"/>
                  <a:pt x="162" y="44"/>
                  <a:pt x="309" y="44"/>
                </a:cubicBezTo>
                <a:cubicBezTo>
                  <a:pt x="456" y="44"/>
                  <a:pt x="589" y="162"/>
                  <a:pt x="589" y="324"/>
                </a:cubicBezTo>
                <a:cubicBezTo>
                  <a:pt x="589" y="471"/>
                  <a:pt x="456" y="589"/>
                  <a:pt x="309" y="589"/>
                </a:cubicBezTo>
                <a:close/>
                <a:moveTo>
                  <a:pt x="500" y="294"/>
                </a:moveTo>
                <a:lnTo>
                  <a:pt x="500" y="294"/>
                </a:lnTo>
                <a:cubicBezTo>
                  <a:pt x="500" y="338"/>
                  <a:pt x="500" y="338"/>
                  <a:pt x="500" y="338"/>
                </a:cubicBezTo>
                <a:cubicBezTo>
                  <a:pt x="545" y="338"/>
                  <a:pt x="545" y="338"/>
                  <a:pt x="545" y="338"/>
                </a:cubicBezTo>
                <a:cubicBezTo>
                  <a:pt x="545" y="294"/>
                  <a:pt x="545" y="294"/>
                  <a:pt x="545" y="294"/>
                </a:cubicBezTo>
                <a:lnTo>
                  <a:pt x="500" y="294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7" name="Freeform 166"/>
          <p:cNvSpPr>
            <a:spLocks noChangeArrowheads="1"/>
          </p:cNvSpPr>
          <p:nvPr/>
        </p:nvSpPr>
        <p:spPr bwMode="auto">
          <a:xfrm>
            <a:off x="6426849" y="4953942"/>
            <a:ext cx="410540" cy="410539"/>
          </a:xfrm>
          <a:custGeom>
            <a:avLst/>
            <a:gdLst>
              <a:gd name="T0" fmla="*/ 16226 w 634"/>
              <a:gd name="T1" fmla="*/ 37139 h 634"/>
              <a:gd name="T2" fmla="*/ 16226 w 634"/>
              <a:gd name="T3" fmla="*/ 37139 h 634"/>
              <a:gd name="T4" fmla="*/ 37140 w 634"/>
              <a:gd name="T5" fmla="*/ 15865 h 634"/>
              <a:gd name="T6" fmla="*/ 53367 w 634"/>
              <a:gd name="T7" fmla="*/ 15865 h 634"/>
              <a:gd name="T8" fmla="*/ 53367 w 634"/>
              <a:gd name="T9" fmla="*/ 0 h 634"/>
              <a:gd name="T10" fmla="*/ 37140 w 634"/>
              <a:gd name="T11" fmla="*/ 0 h 634"/>
              <a:gd name="T12" fmla="*/ 0 w 634"/>
              <a:gd name="T13" fmla="*/ 37139 h 634"/>
              <a:gd name="T14" fmla="*/ 0 w 634"/>
              <a:gd name="T15" fmla="*/ 53004 h 634"/>
              <a:gd name="T16" fmla="*/ 16226 w 634"/>
              <a:gd name="T17" fmla="*/ 53004 h 634"/>
              <a:gd name="T18" fmla="*/ 16226 w 634"/>
              <a:gd name="T19" fmla="*/ 37139 h 634"/>
              <a:gd name="T20" fmla="*/ 164787 w 634"/>
              <a:gd name="T21" fmla="*/ 106008 h 634"/>
              <a:gd name="T22" fmla="*/ 164787 w 634"/>
              <a:gd name="T23" fmla="*/ 106008 h 634"/>
              <a:gd name="T24" fmla="*/ 122238 w 634"/>
              <a:gd name="T25" fmla="*/ 106008 h 634"/>
              <a:gd name="T26" fmla="*/ 122238 w 634"/>
              <a:gd name="T27" fmla="*/ 58412 h 634"/>
              <a:gd name="T28" fmla="*/ 116830 w 634"/>
              <a:gd name="T29" fmla="*/ 53004 h 634"/>
              <a:gd name="T30" fmla="*/ 106373 w 634"/>
              <a:gd name="T31" fmla="*/ 58412 h 634"/>
              <a:gd name="T32" fmla="*/ 106373 w 634"/>
              <a:gd name="T33" fmla="*/ 116825 h 634"/>
              <a:gd name="T34" fmla="*/ 116830 w 634"/>
              <a:gd name="T35" fmla="*/ 121873 h 634"/>
              <a:gd name="T36" fmla="*/ 164787 w 634"/>
              <a:gd name="T37" fmla="*/ 121873 h 634"/>
              <a:gd name="T38" fmla="*/ 169836 w 634"/>
              <a:gd name="T39" fmla="*/ 116825 h 634"/>
              <a:gd name="T40" fmla="*/ 164787 w 634"/>
              <a:gd name="T41" fmla="*/ 106008 h 634"/>
              <a:gd name="T42" fmla="*/ 212385 w 634"/>
              <a:gd name="T43" fmla="*/ 116825 h 634"/>
              <a:gd name="T44" fmla="*/ 212385 w 634"/>
              <a:gd name="T45" fmla="*/ 116825 h 634"/>
              <a:gd name="T46" fmla="*/ 116830 w 634"/>
              <a:gd name="T47" fmla="*/ 15865 h 634"/>
              <a:gd name="T48" fmla="*/ 16226 w 634"/>
              <a:gd name="T49" fmla="*/ 116825 h 634"/>
              <a:gd name="T50" fmla="*/ 69232 w 634"/>
              <a:gd name="T51" fmla="*/ 201559 h 634"/>
              <a:gd name="T52" fmla="*/ 42549 w 634"/>
              <a:gd name="T53" fmla="*/ 228241 h 634"/>
              <a:gd name="T54" fmla="*/ 63824 w 634"/>
              <a:gd name="T55" fmla="*/ 228241 h 634"/>
              <a:gd name="T56" fmla="*/ 85098 w 634"/>
              <a:gd name="T57" fmla="*/ 206968 h 634"/>
              <a:gd name="T58" fmla="*/ 116830 w 634"/>
              <a:gd name="T59" fmla="*/ 212376 h 634"/>
              <a:gd name="T60" fmla="*/ 143513 w 634"/>
              <a:gd name="T61" fmla="*/ 206968 h 634"/>
              <a:gd name="T62" fmla="*/ 164787 w 634"/>
              <a:gd name="T63" fmla="*/ 228241 h 634"/>
              <a:gd name="T64" fmla="*/ 186062 w 634"/>
              <a:gd name="T65" fmla="*/ 228241 h 634"/>
              <a:gd name="T66" fmla="*/ 164787 w 634"/>
              <a:gd name="T67" fmla="*/ 201559 h 634"/>
              <a:gd name="T68" fmla="*/ 212385 w 634"/>
              <a:gd name="T69" fmla="*/ 116825 h 634"/>
              <a:gd name="T70" fmla="*/ 116830 w 634"/>
              <a:gd name="T71" fmla="*/ 201559 h 634"/>
              <a:gd name="T72" fmla="*/ 116830 w 634"/>
              <a:gd name="T73" fmla="*/ 201559 h 634"/>
              <a:gd name="T74" fmla="*/ 32092 w 634"/>
              <a:gd name="T75" fmla="*/ 116825 h 634"/>
              <a:gd name="T76" fmla="*/ 116830 w 634"/>
              <a:gd name="T77" fmla="*/ 31730 h 634"/>
              <a:gd name="T78" fmla="*/ 201928 w 634"/>
              <a:gd name="T79" fmla="*/ 116825 h 634"/>
              <a:gd name="T80" fmla="*/ 116830 w 634"/>
              <a:gd name="T81" fmla="*/ 201559 h 634"/>
              <a:gd name="T82" fmla="*/ 191110 w 634"/>
              <a:gd name="T83" fmla="*/ 0 h 634"/>
              <a:gd name="T84" fmla="*/ 191110 w 634"/>
              <a:gd name="T85" fmla="*/ 0 h 634"/>
              <a:gd name="T86" fmla="*/ 180653 w 634"/>
              <a:gd name="T87" fmla="*/ 0 h 634"/>
              <a:gd name="T88" fmla="*/ 180653 w 634"/>
              <a:gd name="T89" fmla="*/ 15865 h 634"/>
              <a:gd name="T90" fmla="*/ 191110 w 634"/>
              <a:gd name="T91" fmla="*/ 15865 h 634"/>
              <a:gd name="T92" fmla="*/ 212385 w 634"/>
              <a:gd name="T93" fmla="*/ 37139 h 634"/>
              <a:gd name="T94" fmla="*/ 212385 w 634"/>
              <a:gd name="T95" fmla="*/ 53004 h 634"/>
              <a:gd name="T96" fmla="*/ 228250 w 634"/>
              <a:gd name="T97" fmla="*/ 53004 h 634"/>
              <a:gd name="T98" fmla="*/ 228250 w 634"/>
              <a:gd name="T99" fmla="*/ 37139 h 634"/>
              <a:gd name="T100" fmla="*/ 191110 w 634"/>
              <a:gd name="T101" fmla="*/ 0 h 634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634" h="634">
                <a:moveTo>
                  <a:pt x="45" y="103"/>
                </a:moveTo>
                <a:lnTo>
                  <a:pt x="45" y="103"/>
                </a:lnTo>
                <a:cubicBezTo>
                  <a:pt x="45" y="74"/>
                  <a:pt x="74" y="44"/>
                  <a:pt x="103" y="44"/>
                </a:cubicBezTo>
                <a:cubicBezTo>
                  <a:pt x="148" y="44"/>
                  <a:pt x="148" y="44"/>
                  <a:pt x="148" y="44"/>
                </a:cubicBezTo>
                <a:cubicBezTo>
                  <a:pt x="148" y="0"/>
                  <a:pt x="148" y="0"/>
                  <a:pt x="148" y="0"/>
                </a:cubicBezTo>
                <a:cubicBezTo>
                  <a:pt x="103" y="0"/>
                  <a:pt x="103" y="0"/>
                  <a:pt x="103" y="0"/>
                </a:cubicBezTo>
                <a:cubicBezTo>
                  <a:pt x="45" y="0"/>
                  <a:pt x="0" y="44"/>
                  <a:pt x="0" y="103"/>
                </a:cubicBezTo>
                <a:cubicBezTo>
                  <a:pt x="0" y="147"/>
                  <a:pt x="0" y="147"/>
                  <a:pt x="0" y="147"/>
                </a:cubicBezTo>
                <a:cubicBezTo>
                  <a:pt x="30" y="147"/>
                  <a:pt x="45" y="147"/>
                  <a:pt x="45" y="147"/>
                </a:cubicBezTo>
                <a:lnTo>
                  <a:pt x="45" y="103"/>
                </a:lnTo>
                <a:close/>
                <a:moveTo>
                  <a:pt x="457" y="294"/>
                </a:moveTo>
                <a:lnTo>
                  <a:pt x="457" y="294"/>
                </a:lnTo>
                <a:cubicBezTo>
                  <a:pt x="339" y="294"/>
                  <a:pt x="339" y="294"/>
                  <a:pt x="339" y="294"/>
                </a:cubicBezTo>
                <a:cubicBezTo>
                  <a:pt x="339" y="162"/>
                  <a:pt x="339" y="162"/>
                  <a:pt x="339" y="162"/>
                </a:cubicBezTo>
                <a:cubicBezTo>
                  <a:pt x="339" y="147"/>
                  <a:pt x="324" y="147"/>
                  <a:pt x="324" y="147"/>
                </a:cubicBezTo>
                <a:cubicBezTo>
                  <a:pt x="310" y="147"/>
                  <a:pt x="295" y="147"/>
                  <a:pt x="295" y="162"/>
                </a:cubicBezTo>
                <a:cubicBezTo>
                  <a:pt x="295" y="324"/>
                  <a:pt x="295" y="324"/>
                  <a:pt x="295" y="324"/>
                </a:cubicBezTo>
                <a:cubicBezTo>
                  <a:pt x="295" y="324"/>
                  <a:pt x="310" y="338"/>
                  <a:pt x="324" y="338"/>
                </a:cubicBezTo>
                <a:cubicBezTo>
                  <a:pt x="457" y="338"/>
                  <a:pt x="457" y="338"/>
                  <a:pt x="457" y="338"/>
                </a:cubicBezTo>
                <a:cubicBezTo>
                  <a:pt x="471" y="338"/>
                  <a:pt x="471" y="324"/>
                  <a:pt x="471" y="324"/>
                </a:cubicBezTo>
                <a:cubicBezTo>
                  <a:pt x="471" y="309"/>
                  <a:pt x="471" y="294"/>
                  <a:pt x="457" y="294"/>
                </a:cubicBezTo>
                <a:close/>
                <a:moveTo>
                  <a:pt x="589" y="324"/>
                </a:moveTo>
                <a:lnTo>
                  <a:pt x="589" y="324"/>
                </a:lnTo>
                <a:cubicBezTo>
                  <a:pt x="589" y="162"/>
                  <a:pt x="471" y="44"/>
                  <a:pt x="324" y="44"/>
                </a:cubicBezTo>
                <a:cubicBezTo>
                  <a:pt x="162" y="44"/>
                  <a:pt x="45" y="162"/>
                  <a:pt x="45" y="324"/>
                </a:cubicBezTo>
                <a:cubicBezTo>
                  <a:pt x="45" y="427"/>
                  <a:pt x="103" y="515"/>
                  <a:pt x="192" y="559"/>
                </a:cubicBezTo>
                <a:cubicBezTo>
                  <a:pt x="118" y="633"/>
                  <a:pt x="118" y="633"/>
                  <a:pt x="118" y="633"/>
                </a:cubicBezTo>
                <a:cubicBezTo>
                  <a:pt x="177" y="633"/>
                  <a:pt x="177" y="633"/>
                  <a:pt x="177" y="633"/>
                </a:cubicBezTo>
                <a:cubicBezTo>
                  <a:pt x="236" y="574"/>
                  <a:pt x="236" y="574"/>
                  <a:pt x="236" y="574"/>
                </a:cubicBezTo>
                <a:cubicBezTo>
                  <a:pt x="265" y="589"/>
                  <a:pt x="295" y="589"/>
                  <a:pt x="324" y="589"/>
                </a:cubicBezTo>
                <a:cubicBezTo>
                  <a:pt x="354" y="589"/>
                  <a:pt x="383" y="589"/>
                  <a:pt x="398" y="574"/>
                </a:cubicBezTo>
                <a:cubicBezTo>
                  <a:pt x="457" y="633"/>
                  <a:pt x="457" y="633"/>
                  <a:pt x="457" y="633"/>
                </a:cubicBezTo>
                <a:cubicBezTo>
                  <a:pt x="516" y="633"/>
                  <a:pt x="516" y="633"/>
                  <a:pt x="516" y="633"/>
                </a:cubicBezTo>
                <a:cubicBezTo>
                  <a:pt x="457" y="559"/>
                  <a:pt x="457" y="559"/>
                  <a:pt x="457" y="559"/>
                </a:cubicBezTo>
                <a:cubicBezTo>
                  <a:pt x="530" y="515"/>
                  <a:pt x="589" y="427"/>
                  <a:pt x="589" y="324"/>
                </a:cubicBezTo>
                <a:close/>
                <a:moveTo>
                  <a:pt x="324" y="559"/>
                </a:moveTo>
                <a:lnTo>
                  <a:pt x="324" y="559"/>
                </a:lnTo>
                <a:cubicBezTo>
                  <a:pt x="192" y="559"/>
                  <a:pt x="89" y="456"/>
                  <a:pt x="89" y="324"/>
                </a:cubicBezTo>
                <a:cubicBezTo>
                  <a:pt x="89" y="192"/>
                  <a:pt x="192" y="88"/>
                  <a:pt x="324" y="88"/>
                </a:cubicBezTo>
                <a:cubicBezTo>
                  <a:pt x="457" y="88"/>
                  <a:pt x="560" y="192"/>
                  <a:pt x="560" y="324"/>
                </a:cubicBezTo>
                <a:cubicBezTo>
                  <a:pt x="560" y="456"/>
                  <a:pt x="457" y="559"/>
                  <a:pt x="324" y="559"/>
                </a:cubicBezTo>
                <a:close/>
                <a:moveTo>
                  <a:pt x="530" y="0"/>
                </a:moveTo>
                <a:lnTo>
                  <a:pt x="530" y="0"/>
                </a:lnTo>
                <a:cubicBezTo>
                  <a:pt x="501" y="0"/>
                  <a:pt x="501" y="0"/>
                  <a:pt x="501" y="0"/>
                </a:cubicBezTo>
                <a:cubicBezTo>
                  <a:pt x="501" y="44"/>
                  <a:pt x="501" y="44"/>
                  <a:pt x="501" y="44"/>
                </a:cubicBezTo>
                <a:cubicBezTo>
                  <a:pt x="530" y="44"/>
                  <a:pt x="530" y="44"/>
                  <a:pt x="530" y="44"/>
                </a:cubicBezTo>
                <a:cubicBezTo>
                  <a:pt x="575" y="44"/>
                  <a:pt x="589" y="74"/>
                  <a:pt x="589" y="103"/>
                </a:cubicBezTo>
                <a:cubicBezTo>
                  <a:pt x="589" y="147"/>
                  <a:pt x="589" y="147"/>
                  <a:pt x="589" y="147"/>
                </a:cubicBezTo>
                <a:cubicBezTo>
                  <a:pt x="604" y="147"/>
                  <a:pt x="604" y="147"/>
                  <a:pt x="633" y="147"/>
                </a:cubicBezTo>
                <a:cubicBezTo>
                  <a:pt x="633" y="103"/>
                  <a:pt x="633" y="103"/>
                  <a:pt x="633" y="103"/>
                </a:cubicBezTo>
                <a:cubicBezTo>
                  <a:pt x="633" y="44"/>
                  <a:pt x="589" y="0"/>
                  <a:pt x="530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8" name="Freeform 167"/>
          <p:cNvSpPr>
            <a:spLocks noChangeArrowheads="1"/>
          </p:cNvSpPr>
          <p:nvPr/>
        </p:nvSpPr>
        <p:spPr bwMode="auto">
          <a:xfrm>
            <a:off x="5779528" y="4953942"/>
            <a:ext cx="381580" cy="410539"/>
          </a:xfrm>
          <a:custGeom>
            <a:avLst/>
            <a:gdLst>
              <a:gd name="T0" fmla="*/ 169628 w 590"/>
              <a:gd name="T1" fmla="*/ 201559 h 634"/>
              <a:gd name="T2" fmla="*/ 169628 w 590"/>
              <a:gd name="T3" fmla="*/ 159372 h 634"/>
              <a:gd name="T4" fmla="*/ 143337 w 590"/>
              <a:gd name="T5" fmla="*/ 185694 h 634"/>
              <a:gd name="T6" fmla="*/ 159184 w 590"/>
              <a:gd name="T7" fmla="*/ 169829 h 634"/>
              <a:gd name="T8" fmla="*/ 159184 w 590"/>
              <a:gd name="T9" fmla="*/ 185694 h 634"/>
              <a:gd name="T10" fmla="*/ 159184 w 590"/>
              <a:gd name="T11" fmla="*/ 143147 h 634"/>
              <a:gd name="T12" fmla="*/ 185834 w 590"/>
              <a:gd name="T13" fmla="*/ 116825 h 634"/>
              <a:gd name="T14" fmla="*/ 143337 w 590"/>
              <a:gd name="T15" fmla="*/ 116825 h 634"/>
              <a:gd name="T16" fmla="*/ 159184 w 590"/>
              <a:gd name="T17" fmla="*/ 116825 h 634"/>
              <a:gd name="T18" fmla="*/ 169628 w 590"/>
              <a:gd name="T19" fmla="*/ 127282 h 634"/>
              <a:gd name="T20" fmla="*/ 185834 w 590"/>
              <a:gd name="T21" fmla="*/ 15865 h 634"/>
              <a:gd name="T22" fmla="*/ 159184 w 590"/>
              <a:gd name="T23" fmla="*/ 10457 h 634"/>
              <a:gd name="T24" fmla="*/ 143337 w 590"/>
              <a:gd name="T25" fmla="*/ 15865 h 634"/>
              <a:gd name="T26" fmla="*/ 63746 w 590"/>
              <a:gd name="T27" fmla="*/ 0 h 634"/>
              <a:gd name="T28" fmla="*/ 32053 w 590"/>
              <a:gd name="T29" fmla="*/ 15865 h 634"/>
              <a:gd name="T30" fmla="*/ 32053 w 590"/>
              <a:gd name="T31" fmla="*/ 228241 h 634"/>
              <a:gd name="T32" fmla="*/ 212125 w 590"/>
              <a:gd name="T33" fmla="*/ 42547 h 634"/>
              <a:gd name="T34" fmla="*/ 201681 w 590"/>
              <a:gd name="T35" fmla="*/ 201559 h 634"/>
              <a:gd name="T36" fmla="*/ 15846 w 590"/>
              <a:gd name="T37" fmla="*/ 201559 h 634"/>
              <a:gd name="T38" fmla="*/ 201681 w 590"/>
              <a:gd name="T39" fmla="*/ 201559 h 634"/>
              <a:gd name="T40" fmla="*/ 15846 w 590"/>
              <a:gd name="T41" fmla="*/ 58412 h 634"/>
              <a:gd name="T42" fmla="*/ 58343 w 590"/>
              <a:gd name="T43" fmla="*/ 31730 h 634"/>
              <a:gd name="T44" fmla="*/ 74550 w 590"/>
              <a:gd name="T45" fmla="*/ 37139 h 634"/>
              <a:gd name="T46" fmla="*/ 143337 w 590"/>
              <a:gd name="T47" fmla="*/ 37139 h 634"/>
              <a:gd name="T48" fmla="*/ 159184 w 590"/>
              <a:gd name="T49" fmla="*/ 31730 h 634"/>
              <a:gd name="T50" fmla="*/ 201681 w 590"/>
              <a:gd name="T51" fmla="*/ 58412 h 634"/>
              <a:gd name="T52" fmla="*/ 58343 w 590"/>
              <a:gd name="T53" fmla="*/ 143147 h 634"/>
              <a:gd name="T54" fmla="*/ 58343 w 590"/>
              <a:gd name="T55" fmla="*/ 100960 h 634"/>
              <a:gd name="T56" fmla="*/ 32053 w 590"/>
              <a:gd name="T57" fmla="*/ 127282 h 634"/>
              <a:gd name="T58" fmla="*/ 42497 w 590"/>
              <a:gd name="T59" fmla="*/ 116825 h 634"/>
              <a:gd name="T60" fmla="*/ 42497 w 590"/>
              <a:gd name="T61" fmla="*/ 127282 h 634"/>
              <a:gd name="T62" fmla="*/ 100840 w 590"/>
              <a:gd name="T63" fmla="*/ 143147 h 634"/>
              <a:gd name="T64" fmla="*/ 127491 w 590"/>
              <a:gd name="T65" fmla="*/ 116825 h 634"/>
              <a:gd name="T66" fmla="*/ 84994 w 590"/>
              <a:gd name="T67" fmla="*/ 116825 h 634"/>
              <a:gd name="T68" fmla="*/ 100840 w 590"/>
              <a:gd name="T69" fmla="*/ 116825 h 634"/>
              <a:gd name="T70" fmla="*/ 116687 w 590"/>
              <a:gd name="T71" fmla="*/ 127282 h 634"/>
              <a:gd name="T72" fmla="*/ 42497 w 590"/>
              <a:gd name="T73" fmla="*/ 201559 h 634"/>
              <a:gd name="T74" fmla="*/ 74550 w 590"/>
              <a:gd name="T75" fmla="*/ 185694 h 634"/>
              <a:gd name="T76" fmla="*/ 42497 w 590"/>
              <a:gd name="T77" fmla="*/ 159372 h 634"/>
              <a:gd name="T78" fmla="*/ 42497 w 590"/>
              <a:gd name="T79" fmla="*/ 201559 h 634"/>
              <a:gd name="T80" fmla="*/ 58343 w 590"/>
              <a:gd name="T81" fmla="*/ 169829 h 634"/>
              <a:gd name="T82" fmla="*/ 42497 w 590"/>
              <a:gd name="T83" fmla="*/ 169829 h 634"/>
              <a:gd name="T84" fmla="*/ 116687 w 590"/>
              <a:gd name="T85" fmla="*/ 201559 h 634"/>
              <a:gd name="T86" fmla="*/ 116687 w 590"/>
              <a:gd name="T87" fmla="*/ 159372 h 634"/>
              <a:gd name="T88" fmla="*/ 84994 w 590"/>
              <a:gd name="T89" fmla="*/ 185694 h 634"/>
              <a:gd name="T90" fmla="*/ 100840 w 590"/>
              <a:gd name="T91" fmla="*/ 169829 h 634"/>
              <a:gd name="T92" fmla="*/ 100840 w 590"/>
              <a:gd name="T93" fmla="*/ 185694 h 634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590" h="634">
                <a:moveTo>
                  <a:pt x="442" y="559"/>
                </a:moveTo>
                <a:lnTo>
                  <a:pt x="442" y="559"/>
                </a:lnTo>
                <a:cubicBezTo>
                  <a:pt x="471" y="559"/>
                  <a:pt x="471" y="559"/>
                  <a:pt x="471" y="559"/>
                </a:cubicBezTo>
                <a:cubicBezTo>
                  <a:pt x="501" y="559"/>
                  <a:pt x="516" y="530"/>
                  <a:pt x="516" y="515"/>
                </a:cubicBezTo>
                <a:cubicBezTo>
                  <a:pt x="516" y="471"/>
                  <a:pt x="516" y="471"/>
                  <a:pt x="516" y="471"/>
                </a:cubicBezTo>
                <a:cubicBezTo>
                  <a:pt x="516" y="456"/>
                  <a:pt x="501" y="442"/>
                  <a:pt x="471" y="442"/>
                </a:cubicBezTo>
                <a:cubicBezTo>
                  <a:pt x="442" y="442"/>
                  <a:pt x="442" y="442"/>
                  <a:pt x="442" y="442"/>
                </a:cubicBezTo>
                <a:cubicBezTo>
                  <a:pt x="412" y="442"/>
                  <a:pt x="398" y="456"/>
                  <a:pt x="398" y="471"/>
                </a:cubicBezTo>
                <a:cubicBezTo>
                  <a:pt x="398" y="515"/>
                  <a:pt x="398" y="515"/>
                  <a:pt x="398" y="515"/>
                </a:cubicBezTo>
                <a:cubicBezTo>
                  <a:pt x="398" y="530"/>
                  <a:pt x="412" y="559"/>
                  <a:pt x="442" y="559"/>
                </a:cubicBezTo>
                <a:close/>
                <a:moveTo>
                  <a:pt x="442" y="471"/>
                </a:moveTo>
                <a:lnTo>
                  <a:pt x="442" y="471"/>
                </a:lnTo>
                <a:cubicBezTo>
                  <a:pt x="471" y="471"/>
                  <a:pt x="471" y="471"/>
                  <a:pt x="471" y="471"/>
                </a:cubicBezTo>
                <a:cubicBezTo>
                  <a:pt x="471" y="515"/>
                  <a:pt x="471" y="515"/>
                  <a:pt x="471" y="515"/>
                </a:cubicBezTo>
                <a:cubicBezTo>
                  <a:pt x="442" y="515"/>
                  <a:pt x="442" y="515"/>
                  <a:pt x="442" y="515"/>
                </a:cubicBezTo>
                <a:lnTo>
                  <a:pt x="442" y="471"/>
                </a:lnTo>
                <a:close/>
                <a:moveTo>
                  <a:pt x="442" y="397"/>
                </a:moveTo>
                <a:lnTo>
                  <a:pt x="442" y="397"/>
                </a:lnTo>
                <a:cubicBezTo>
                  <a:pt x="471" y="397"/>
                  <a:pt x="471" y="397"/>
                  <a:pt x="471" y="397"/>
                </a:cubicBezTo>
                <a:cubicBezTo>
                  <a:pt x="501" y="397"/>
                  <a:pt x="516" y="383"/>
                  <a:pt x="516" y="353"/>
                </a:cubicBezTo>
                <a:cubicBezTo>
                  <a:pt x="516" y="324"/>
                  <a:pt x="516" y="324"/>
                  <a:pt x="516" y="324"/>
                </a:cubicBezTo>
                <a:cubicBezTo>
                  <a:pt x="516" y="294"/>
                  <a:pt x="501" y="280"/>
                  <a:pt x="471" y="280"/>
                </a:cubicBezTo>
                <a:cubicBezTo>
                  <a:pt x="442" y="280"/>
                  <a:pt x="442" y="280"/>
                  <a:pt x="442" y="280"/>
                </a:cubicBezTo>
                <a:cubicBezTo>
                  <a:pt x="412" y="280"/>
                  <a:pt x="398" y="294"/>
                  <a:pt x="398" y="324"/>
                </a:cubicBezTo>
                <a:cubicBezTo>
                  <a:pt x="398" y="353"/>
                  <a:pt x="398" y="353"/>
                  <a:pt x="398" y="353"/>
                </a:cubicBezTo>
                <a:cubicBezTo>
                  <a:pt x="398" y="383"/>
                  <a:pt x="412" y="397"/>
                  <a:pt x="442" y="397"/>
                </a:cubicBezTo>
                <a:close/>
                <a:moveTo>
                  <a:pt x="442" y="324"/>
                </a:moveTo>
                <a:lnTo>
                  <a:pt x="442" y="324"/>
                </a:lnTo>
                <a:cubicBezTo>
                  <a:pt x="471" y="324"/>
                  <a:pt x="471" y="324"/>
                  <a:pt x="471" y="324"/>
                </a:cubicBezTo>
                <a:cubicBezTo>
                  <a:pt x="471" y="353"/>
                  <a:pt x="471" y="353"/>
                  <a:pt x="471" y="353"/>
                </a:cubicBezTo>
                <a:cubicBezTo>
                  <a:pt x="442" y="353"/>
                  <a:pt x="442" y="353"/>
                  <a:pt x="442" y="353"/>
                </a:cubicBezTo>
                <a:lnTo>
                  <a:pt x="442" y="324"/>
                </a:lnTo>
                <a:close/>
                <a:moveTo>
                  <a:pt x="516" y="44"/>
                </a:moveTo>
                <a:lnTo>
                  <a:pt x="516" y="44"/>
                </a:lnTo>
                <a:cubicBezTo>
                  <a:pt x="442" y="44"/>
                  <a:pt x="442" y="44"/>
                  <a:pt x="442" y="44"/>
                </a:cubicBezTo>
                <a:cubicBezTo>
                  <a:pt x="442" y="29"/>
                  <a:pt x="442" y="29"/>
                  <a:pt x="442" y="29"/>
                </a:cubicBezTo>
                <a:cubicBezTo>
                  <a:pt x="442" y="15"/>
                  <a:pt x="427" y="0"/>
                  <a:pt x="412" y="0"/>
                </a:cubicBezTo>
                <a:cubicBezTo>
                  <a:pt x="412" y="0"/>
                  <a:pt x="398" y="15"/>
                  <a:pt x="398" y="29"/>
                </a:cubicBezTo>
                <a:cubicBezTo>
                  <a:pt x="398" y="44"/>
                  <a:pt x="398" y="44"/>
                  <a:pt x="398" y="44"/>
                </a:cubicBezTo>
                <a:cubicBezTo>
                  <a:pt x="207" y="44"/>
                  <a:pt x="207" y="44"/>
                  <a:pt x="207" y="44"/>
                </a:cubicBezTo>
                <a:cubicBezTo>
                  <a:pt x="207" y="29"/>
                  <a:pt x="207" y="29"/>
                  <a:pt x="207" y="29"/>
                </a:cubicBezTo>
                <a:cubicBezTo>
                  <a:pt x="207" y="15"/>
                  <a:pt x="192" y="0"/>
                  <a:pt x="177" y="0"/>
                </a:cubicBezTo>
                <a:cubicBezTo>
                  <a:pt x="177" y="0"/>
                  <a:pt x="162" y="15"/>
                  <a:pt x="162" y="29"/>
                </a:cubicBezTo>
                <a:cubicBezTo>
                  <a:pt x="162" y="44"/>
                  <a:pt x="162" y="44"/>
                  <a:pt x="162" y="44"/>
                </a:cubicBezTo>
                <a:cubicBezTo>
                  <a:pt x="89" y="44"/>
                  <a:pt x="89" y="44"/>
                  <a:pt x="89" y="44"/>
                </a:cubicBezTo>
                <a:cubicBezTo>
                  <a:pt x="44" y="44"/>
                  <a:pt x="0" y="74"/>
                  <a:pt x="0" y="118"/>
                </a:cubicBezTo>
                <a:cubicBezTo>
                  <a:pt x="0" y="559"/>
                  <a:pt x="0" y="559"/>
                  <a:pt x="0" y="559"/>
                </a:cubicBezTo>
                <a:cubicBezTo>
                  <a:pt x="0" y="604"/>
                  <a:pt x="44" y="633"/>
                  <a:pt x="89" y="633"/>
                </a:cubicBezTo>
                <a:cubicBezTo>
                  <a:pt x="516" y="633"/>
                  <a:pt x="516" y="633"/>
                  <a:pt x="516" y="633"/>
                </a:cubicBezTo>
                <a:cubicBezTo>
                  <a:pt x="560" y="633"/>
                  <a:pt x="589" y="604"/>
                  <a:pt x="589" y="559"/>
                </a:cubicBezTo>
                <a:cubicBezTo>
                  <a:pt x="589" y="118"/>
                  <a:pt x="589" y="118"/>
                  <a:pt x="589" y="118"/>
                </a:cubicBezTo>
                <a:cubicBezTo>
                  <a:pt x="589" y="74"/>
                  <a:pt x="560" y="44"/>
                  <a:pt x="516" y="44"/>
                </a:cubicBezTo>
                <a:close/>
                <a:moveTo>
                  <a:pt x="560" y="559"/>
                </a:moveTo>
                <a:lnTo>
                  <a:pt x="560" y="559"/>
                </a:lnTo>
                <a:cubicBezTo>
                  <a:pt x="560" y="574"/>
                  <a:pt x="530" y="589"/>
                  <a:pt x="516" y="589"/>
                </a:cubicBezTo>
                <a:cubicBezTo>
                  <a:pt x="89" y="589"/>
                  <a:pt x="89" y="589"/>
                  <a:pt x="89" y="589"/>
                </a:cubicBezTo>
                <a:cubicBezTo>
                  <a:pt x="59" y="589"/>
                  <a:pt x="44" y="574"/>
                  <a:pt x="44" y="559"/>
                </a:cubicBezTo>
                <a:cubicBezTo>
                  <a:pt x="44" y="206"/>
                  <a:pt x="44" y="206"/>
                  <a:pt x="44" y="206"/>
                </a:cubicBezTo>
                <a:cubicBezTo>
                  <a:pt x="560" y="206"/>
                  <a:pt x="560" y="206"/>
                  <a:pt x="560" y="206"/>
                </a:cubicBezTo>
                <a:lnTo>
                  <a:pt x="560" y="559"/>
                </a:lnTo>
                <a:close/>
                <a:moveTo>
                  <a:pt x="560" y="162"/>
                </a:moveTo>
                <a:lnTo>
                  <a:pt x="560" y="162"/>
                </a:lnTo>
                <a:cubicBezTo>
                  <a:pt x="44" y="162"/>
                  <a:pt x="44" y="162"/>
                  <a:pt x="44" y="162"/>
                </a:cubicBezTo>
                <a:cubicBezTo>
                  <a:pt x="44" y="118"/>
                  <a:pt x="44" y="118"/>
                  <a:pt x="44" y="118"/>
                </a:cubicBezTo>
                <a:cubicBezTo>
                  <a:pt x="44" y="103"/>
                  <a:pt x="59" y="88"/>
                  <a:pt x="89" y="88"/>
                </a:cubicBezTo>
                <a:cubicBezTo>
                  <a:pt x="162" y="88"/>
                  <a:pt x="162" y="88"/>
                  <a:pt x="162" y="88"/>
                </a:cubicBezTo>
                <a:cubicBezTo>
                  <a:pt x="162" y="103"/>
                  <a:pt x="162" y="103"/>
                  <a:pt x="162" y="103"/>
                </a:cubicBezTo>
                <a:cubicBezTo>
                  <a:pt x="162" y="118"/>
                  <a:pt x="177" y="118"/>
                  <a:pt x="177" y="118"/>
                </a:cubicBezTo>
                <a:cubicBezTo>
                  <a:pt x="192" y="118"/>
                  <a:pt x="207" y="118"/>
                  <a:pt x="207" y="103"/>
                </a:cubicBezTo>
                <a:cubicBezTo>
                  <a:pt x="207" y="88"/>
                  <a:pt x="207" y="88"/>
                  <a:pt x="207" y="88"/>
                </a:cubicBezTo>
                <a:cubicBezTo>
                  <a:pt x="398" y="88"/>
                  <a:pt x="398" y="88"/>
                  <a:pt x="398" y="88"/>
                </a:cubicBezTo>
                <a:cubicBezTo>
                  <a:pt x="398" y="103"/>
                  <a:pt x="398" y="103"/>
                  <a:pt x="398" y="103"/>
                </a:cubicBezTo>
                <a:cubicBezTo>
                  <a:pt x="398" y="118"/>
                  <a:pt x="412" y="118"/>
                  <a:pt x="412" y="118"/>
                </a:cubicBezTo>
                <a:cubicBezTo>
                  <a:pt x="427" y="118"/>
                  <a:pt x="442" y="118"/>
                  <a:pt x="442" y="103"/>
                </a:cubicBezTo>
                <a:cubicBezTo>
                  <a:pt x="442" y="88"/>
                  <a:pt x="442" y="88"/>
                  <a:pt x="442" y="88"/>
                </a:cubicBezTo>
                <a:cubicBezTo>
                  <a:pt x="516" y="88"/>
                  <a:pt x="516" y="88"/>
                  <a:pt x="516" y="88"/>
                </a:cubicBezTo>
                <a:cubicBezTo>
                  <a:pt x="530" y="88"/>
                  <a:pt x="560" y="103"/>
                  <a:pt x="560" y="118"/>
                </a:cubicBezTo>
                <a:lnTo>
                  <a:pt x="560" y="162"/>
                </a:lnTo>
                <a:close/>
                <a:moveTo>
                  <a:pt x="118" y="397"/>
                </a:moveTo>
                <a:lnTo>
                  <a:pt x="118" y="397"/>
                </a:lnTo>
                <a:cubicBezTo>
                  <a:pt x="162" y="397"/>
                  <a:pt x="162" y="397"/>
                  <a:pt x="162" y="397"/>
                </a:cubicBezTo>
                <a:cubicBezTo>
                  <a:pt x="177" y="397"/>
                  <a:pt x="207" y="383"/>
                  <a:pt x="207" y="353"/>
                </a:cubicBezTo>
                <a:cubicBezTo>
                  <a:pt x="207" y="324"/>
                  <a:pt x="207" y="324"/>
                  <a:pt x="207" y="324"/>
                </a:cubicBezTo>
                <a:cubicBezTo>
                  <a:pt x="207" y="294"/>
                  <a:pt x="177" y="280"/>
                  <a:pt x="162" y="280"/>
                </a:cubicBezTo>
                <a:cubicBezTo>
                  <a:pt x="118" y="280"/>
                  <a:pt x="118" y="280"/>
                  <a:pt x="118" y="280"/>
                </a:cubicBezTo>
                <a:cubicBezTo>
                  <a:pt x="103" y="280"/>
                  <a:pt x="89" y="294"/>
                  <a:pt x="89" y="324"/>
                </a:cubicBezTo>
                <a:cubicBezTo>
                  <a:pt x="89" y="353"/>
                  <a:pt x="89" y="353"/>
                  <a:pt x="89" y="353"/>
                </a:cubicBezTo>
                <a:cubicBezTo>
                  <a:pt x="89" y="383"/>
                  <a:pt x="103" y="397"/>
                  <a:pt x="118" y="397"/>
                </a:cubicBezTo>
                <a:close/>
                <a:moveTo>
                  <a:pt x="118" y="324"/>
                </a:moveTo>
                <a:lnTo>
                  <a:pt x="118" y="324"/>
                </a:lnTo>
                <a:cubicBezTo>
                  <a:pt x="162" y="324"/>
                  <a:pt x="162" y="324"/>
                  <a:pt x="162" y="324"/>
                </a:cubicBezTo>
                <a:cubicBezTo>
                  <a:pt x="162" y="353"/>
                  <a:pt x="162" y="353"/>
                  <a:pt x="162" y="353"/>
                </a:cubicBezTo>
                <a:cubicBezTo>
                  <a:pt x="118" y="353"/>
                  <a:pt x="118" y="353"/>
                  <a:pt x="118" y="353"/>
                </a:cubicBezTo>
                <a:lnTo>
                  <a:pt x="118" y="324"/>
                </a:lnTo>
                <a:close/>
                <a:moveTo>
                  <a:pt x="280" y="397"/>
                </a:moveTo>
                <a:lnTo>
                  <a:pt x="280" y="397"/>
                </a:lnTo>
                <a:cubicBezTo>
                  <a:pt x="324" y="397"/>
                  <a:pt x="324" y="397"/>
                  <a:pt x="324" y="397"/>
                </a:cubicBezTo>
                <a:cubicBezTo>
                  <a:pt x="339" y="397"/>
                  <a:pt x="354" y="383"/>
                  <a:pt x="354" y="353"/>
                </a:cubicBezTo>
                <a:cubicBezTo>
                  <a:pt x="354" y="324"/>
                  <a:pt x="354" y="324"/>
                  <a:pt x="354" y="324"/>
                </a:cubicBezTo>
                <a:cubicBezTo>
                  <a:pt x="354" y="294"/>
                  <a:pt x="339" y="280"/>
                  <a:pt x="324" y="280"/>
                </a:cubicBezTo>
                <a:cubicBezTo>
                  <a:pt x="280" y="280"/>
                  <a:pt x="280" y="280"/>
                  <a:pt x="280" y="280"/>
                </a:cubicBezTo>
                <a:cubicBezTo>
                  <a:pt x="265" y="280"/>
                  <a:pt x="236" y="294"/>
                  <a:pt x="236" y="324"/>
                </a:cubicBezTo>
                <a:cubicBezTo>
                  <a:pt x="236" y="353"/>
                  <a:pt x="236" y="353"/>
                  <a:pt x="236" y="353"/>
                </a:cubicBezTo>
                <a:cubicBezTo>
                  <a:pt x="236" y="383"/>
                  <a:pt x="265" y="397"/>
                  <a:pt x="280" y="397"/>
                </a:cubicBezTo>
                <a:close/>
                <a:moveTo>
                  <a:pt x="280" y="324"/>
                </a:moveTo>
                <a:lnTo>
                  <a:pt x="280" y="324"/>
                </a:lnTo>
                <a:cubicBezTo>
                  <a:pt x="324" y="324"/>
                  <a:pt x="324" y="324"/>
                  <a:pt x="324" y="324"/>
                </a:cubicBezTo>
                <a:cubicBezTo>
                  <a:pt x="324" y="353"/>
                  <a:pt x="324" y="353"/>
                  <a:pt x="324" y="353"/>
                </a:cubicBezTo>
                <a:cubicBezTo>
                  <a:pt x="280" y="353"/>
                  <a:pt x="280" y="353"/>
                  <a:pt x="280" y="353"/>
                </a:cubicBezTo>
                <a:lnTo>
                  <a:pt x="280" y="324"/>
                </a:lnTo>
                <a:close/>
                <a:moveTo>
                  <a:pt x="118" y="559"/>
                </a:moveTo>
                <a:lnTo>
                  <a:pt x="118" y="559"/>
                </a:lnTo>
                <a:cubicBezTo>
                  <a:pt x="162" y="559"/>
                  <a:pt x="162" y="559"/>
                  <a:pt x="162" y="559"/>
                </a:cubicBezTo>
                <a:cubicBezTo>
                  <a:pt x="177" y="559"/>
                  <a:pt x="207" y="530"/>
                  <a:pt x="207" y="515"/>
                </a:cubicBezTo>
                <a:cubicBezTo>
                  <a:pt x="207" y="471"/>
                  <a:pt x="207" y="471"/>
                  <a:pt x="207" y="471"/>
                </a:cubicBezTo>
                <a:cubicBezTo>
                  <a:pt x="207" y="456"/>
                  <a:pt x="177" y="442"/>
                  <a:pt x="162" y="442"/>
                </a:cubicBezTo>
                <a:cubicBezTo>
                  <a:pt x="118" y="442"/>
                  <a:pt x="118" y="442"/>
                  <a:pt x="118" y="442"/>
                </a:cubicBezTo>
                <a:cubicBezTo>
                  <a:pt x="103" y="442"/>
                  <a:pt x="89" y="456"/>
                  <a:pt x="89" y="471"/>
                </a:cubicBezTo>
                <a:cubicBezTo>
                  <a:pt x="89" y="515"/>
                  <a:pt x="89" y="515"/>
                  <a:pt x="89" y="515"/>
                </a:cubicBezTo>
                <a:cubicBezTo>
                  <a:pt x="89" y="530"/>
                  <a:pt x="103" y="559"/>
                  <a:pt x="118" y="559"/>
                </a:cubicBezTo>
                <a:close/>
                <a:moveTo>
                  <a:pt x="118" y="471"/>
                </a:moveTo>
                <a:lnTo>
                  <a:pt x="118" y="471"/>
                </a:lnTo>
                <a:cubicBezTo>
                  <a:pt x="162" y="471"/>
                  <a:pt x="162" y="471"/>
                  <a:pt x="162" y="471"/>
                </a:cubicBezTo>
                <a:cubicBezTo>
                  <a:pt x="162" y="515"/>
                  <a:pt x="162" y="515"/>
                  <a:pt x="162" y="515"/>
                </a:cubicBezTo>
                <a:cubicBezTo>
                  <a:pt x="118" y="515"/>
                  <a:pt x="118" y="515"/>
                  <a:pt x="118" y="515"/>
                </a:cubicBezTo>
                <a:lnTo>
                  <a:pt x="118" y="471"/>
                </a:lnTo>
                <a:close/>
                <a:moveTo>
                  <a:pt x="280" y="559"/>
                </a:moveTo>
                <a:lnTo>
                  <a:pt x="280" y="559"/>
                </a:lnTo>
                <a:cubicBezTo>
                  <a:pt x="324" y="559"/>
                  <a:pt x="324" y="559"/>
                  <a:pt x="324" y="559"/>
                </a:cubicBezTo>
                <a:cubicBezTo>
                  <a:pt x="339" y="559"/>
                  <a:pt x="354" y="530"/>
                  <a:pt x="354" y="515"/>
                </a:cubicBezTo>
                <a:cubicBezTo>
                  <a:pt x="354" y="471"/>
                  <a:pt x="354" y="471"/>
                  <a:pt x="354" y="471"/>
                </a:cubicBezTo>
                <a:cubicBezTo>
                  <a:pt x="354" y="456"/>
                  <a:pt x="339" y="442"/>
                  <a:pt x="324" y="442"/>
                </a:cubicBezTo>
                <a:cubicBezTo>
                  <a:pt x="280" y="442"/>
                  <a:pt x="280" y="442"/>
                  <a:pt x="280" y="442"/>
                </a:cubicBezTo>
                <a:cubicBezTo>
                  <a:pt x="265" y="442"/>
                  <a:pt x="236" y="456"/>
                  <a:pt x="236" y="471"/>
                </a:cubicBezTo>
                <a:cubicBezTo>
                  <a:pt x="236" y="515"/>
                  <a:pt x="236" y="515"/>
                  <a:pt x="236" y="515"/>
                </a:cubicBezTo>
                <a:cubicBezTo>
                  <a:pt x="236" y="530"/>
                  <a:pt x="265" y="559"/>
                  <a:pt x="280" y="559"/>
                </a:cubicBezTo>
                <a:close/>
                <a:moveTo>
                  <a:pt x="280" y="471"/>
                </a:moveTo>
                <a:lnTo>
                  <a:pt x="280" y="471"/>
                </a:lnTo>
                <a:cubicBezTo>
                  <a:pt x="324" y="471"/>
                  <a:pt x="324" y="471"/>
                  <a:pt x="324" y="471"/>
                </a:cubicBezTo>
                <a:cubicBezTo>
                  <a:pt x="324" y="515"/>
                  <a:pt x="324" y="515"/>
                  <a:pt x="324" y="515"/>
                </a:cubicBezTo>
                <a:cubicBezTo>
                  <a:pt x="280" y="515"/>
                  <a:pt x="280" y="515"/>
                  <a:pt x="280" y="515"/>
                </a:cubicBezTo>
                <a:lnTo>
                  <a:pt x="280" y="471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9" name="Freeform 168"/>
          <p:cNvSpPr>
            <a:spLocks noChangeArrowheads="1"/>
          </p:cNvSpPr>
          <p:nvPr/>
        </p:nvSpPr>
        <p:spPr bwMode="auto">
          <a:xfrm>
            <a:off x="5115172" y="5030598"/>
            <a:ext cx="398614" cy="257226"/>
          </a:xfrm>
          <a:custGeom>
            <a:avLst/>
            <a:gdLst>
              <a:gd name="T0" fmla="*/ 153120 w 619"/>
              <a:gd name="T1" fmla="*/ 31669 h 398"/>
              <a:gd name="T2" fmla="*/ 153120 w 619"/>
              <a:gd name="T3" fmla="*/ 31669 h 398"/>
              <a:gd name="T4" fmla="*/ 110806 w 619"/>
              <a:gd name="T5" fmla="*/ 74135 h 398"/>
              <a:gd name="T6" fmla="*/ 153120 w 619"/>
              <a:gd name="T7" fmla="*/ 116601 h 398"/>
              <a:gd name="T8" fmla="*/ 195434 w 619"/>
              <a:gd name="T9" fmla="*/ 74135 h 398"/>
              <a:gd name="T10" fmla="*/ 153120 w 619"/>
              <a:gd name="T11" fmla="*/ 31669 h 398"/>
              <a:gd name="T12" fmla="*/ 153120 w 619"/>
              <a:gd name="T13" fmla="*/ 100406 h 398"/>
              <a:gd name="T14" fmla="*/ 153120 w 619"/>
              <a:gd name="T15" fmla="*/ 100406 h 398"/>
              <a:gd name="T16" fmla="*/ 126584 w 619"/>
              <a:gd name="T17" fmla="*/ 74135 h 398"/>
              <a:gd name="T18" fmla="*/ 153120 w 619"/>
              <a:gd name="T19" fmla="*/ 42106 h 398"/>
              <a:gd name="T20" fmla="*/ 179297 w 619"/>
              <a:gd name="T21" fmla="*/ 74135 h 398"/>
              <a:gd name="T22" fmla="*/ 153120 w 619"/>
              <a:gd name="T23" fmla="*/ 100406 h 398"/>
              <a:gd name="T24" fmla="*/ 153120 w 619"/>
              <a:gd name="T25" fmla="*/ 0 h 398"/>
              <a:gd name="T26" fmla="*/ 153120 w 619"/>
              <a:gd name="T27" fmla="*/ 0 h 398"/>
              <a:gd name="T28" fmla="*/ 68492 w 619"/>
              <a:gd name="T29" fmla="*/ 0 h 398"/>
              <a:gd name="T30" fmla="*/ 0 w 619"/>
              <a:gd name="T31" fmla="*/ 74135 h 398"/>
              <a:gd name="T32" fmla="*/ 68492 w 619"/>
              <a:gd name="T33" fmla="*/ 142872 h 398"/>
              <a:gd name="T34" fmla="*/ 153120 w 619"/>
              <a:gd name="T35" fmla="*/ 142872 h 398"/>
              <a:gd name="T36" fmla="*/ 221611 w 619"/>
              <a:gd name="T37" fmla="*/ 74135 h 398"/>
              <a:gd name="T38" fmla="*/ 153120 w 619"/>
              <a:gd name="T39" fmla="*/ 0 h 398"/>
              <a:gd name="T40" fmla="*/ 153120 w 619"/>
              <a:gd name="T41" fmla="*/ 127037 h 398"/>
              <a:gd name="T42" fmla="*/ 153120 w 619"/>
              <a:gd name="T43" fmla="*/ 127037 h 398"/>
              <a:gd name="T44" fmla="*/ 68492 w 619"/>
              <a:gd name="T45" fmla="*/ 127037 h 398"/>
              <a:gd name="T46" fmla="*/ 10399 w 619"/>
              <a:gd name="T47" fmla="*/ 74135 h 398"/>
              <a:gd name="T48" fmla="*/ 68492 w 619"/>
              <a:gd name="T49" fmla="*/ 15835 h 398"/>
              <a:gd name="T50" fmla="*/ 153120 w 619"/>
              <a:gd name="T51" fmla="*/ 15835 h 398"/>
              <a:gd name="T52" fmla="*/ 211212 w 619"/>
              <a:gd name="T53" fmla="*/ 74135 h 398"/>
              <a:gd name="T54" fmla="*/ 153120 w 619"/>
              <a:gd name="T55" fmla="*/ 127037 h 398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619" h="398">
                <a:moveTo>
                  <a:pt x="427" y="88"/>
                </a:moveTo>
                <a:lnTo>
                  <a:pt x="427" y="88"/>
                </a:lnTo>
                <a:cubicBezTo>
                  <a:pt x="368" y="88"/>
                  <a:pt x="309" y="132"/>
                  <a:pt x="309" y="206"/>
                </a:cubicBezTo>
                <a:cubicBezTo>
                  <a:pt x="309" y="265"/>
                  <a:pt x="368" y="324"/>
                  <a:pt x="427" y="324"/>
                </a:cubicBezTo>
                <a:cubicBezTo>
                  <a:pt x="486" y="324"/>
                  <a:pt x="545" y="265"/>
                  <a:pt x="545" y="206"/>
                </a:cubicBezTo>
                <a:cubicBezTo>
                  <a:pt x="545" y="132"/>
                  <a:pt x="486" y="88"/>
                  <a:pt x="427" y="88"/>
                </a:cubicBezTo>
                <a:close/>
                <a:moveTo>
                  <a:pt x="427" y="279"/>
                </a:moveTo>
                <a:lnTo>
                  <a:pt x="427" y="279"/>
                </a:lnTo>
                <a:cubicBezTo>
                  <a:pt x="382" y="279"/>
                  <a:pt x="353" y="250"/>
                  <a:pt x="353" y="206"/>
                </a:cubicBezTo>
                <a:cubicBezTo>
                  <a:pt x="353" y="162"/>
                  <a:pt x="382" y="117"/>
                  <a:pt x="427" y="117"/>
                </a:cubicBezTo>
                <a:cubicBezTo>
                  <a:pt x="471" y="117"/>
                  <a:pt x="500" y="162"/>
                  <a:pt x="500" y="206"/>
                </a:cubicBezTo>
                <a:cubicBezTo>
                  <a:pt x="500" y="250"/>
                  <a:pt x="471" y="279"/>
                  <a:pt x="427" y="279"/>
                </a:cubicBezTo>
                <a:close/>
                <a:moveTo>
                  <a:pt x="427" y="0"/>
                </a:moveTo>
                <a:lnTo>
                  <a:pt x="427" y="0"/>
                </a:lnTo>
                <a:cubicBezTo>
                  <a:pt x="191" y="0"/>
                  <a:pt x="191" y="0"/>
                  <a:pt x="191" y="0"/>
                </a:cubicBezTo>
                <a:cubicBezTo>
                  <a:pt x="88" y="0"/>
                  <a:pt x="0" y="88"/>
                  <a:pt x="0" y="206"/>
                </a:cubicBezTo>
                <a:cubicBezTo>
                  <a:pt x="0" y="309"/>
                  <a:pt x="88" y="397"/>
                  <a:pt x="191" y="397"/>
                </a:cubicBezTo>
                <a:cubicBezTo>
                  <a:pt x="427" y="397"/>
                  <a:pt x="427" y="397"/>
                  <a:pt x="427" y="397"/>
                </a:cubicBezTo>
                <a:cubicBezTo>
                  <a:pt x="530" y="397"/>
                  <a:pt x="618" y="309"/>
                  <a:pt x="618" y="206"/>
                </a:cubicBezTo>
                <a:cubicBezTo>
                  <a:pt x="618" y="88"/>
                  <a:pt x="530" y="0"/>
                  <a:pt x="427" y="0"/>
                </a:cubicBezTo>
                <a:close/>
                <a:moveTo>
                  <a:pt x="427" y="353"/>
                </a:moveTo>
                <a:lnTo>
                  <a:pt x="427" y="353"/>
                </a:lnTo>
                <a:cubicBezTo>
                  <a:pt x="191" y="353"/>
                  <a:pt x="191" y="353"/>
                  <a:pt x="191" y="353"/>
                </a:cubicBezTo>
                <a:cubicBezTo>
                  <a:pt x="103" y="353"/>
                  <a:pt x="29" y="294"/>
                  <a:pt x="29" y="206"/>
                </a:cubicBezTo>
                <a:cubicBezTo>
                  <a:pt x="29" y="117"/>
                  <a:pt x="103" y="44"/>
                  <a:pt x="191" y="44"/>
                </a:cubicBezTo>
                <a:cubicBezTo>
                  <a:pt x="427" y="44"/>
                  <a:pt x="427" y="44"/>
                  <a:pt x="427" y="44"/>
                </a:cubicBezTo>
                <a:cubicBezTo>
                  <a:pt x="515" y="44"/>
                  <a:pt x="589" y="117"/>
                  <a:pt x="589" y="206"/>
                </a:cubicBezTo>
                <a:cubicBezTo>
                  <a:pt x="589" y="294"/>
                  <a:pt x="515" y="353"/>
                  <a:pt x="427" y="353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10" name="Freeform 169"/>
          <p:cNvSpPr>
            <a:spLocks noChangeArrowheads="1"/>
          </p:cNvSpPr>
          <p:nvPr/>
        </p:nvSpPr>
        <p:spPr bwMode="auto">
          <a:xfrm>
            <a:off x="4449113" y="5030598"/>
            <a:ext cx="410537" cy="257226"/>
          </a:xfrm>
          <a:custGeom>
            <a:avLst/>
            <a:gdLst>
              <a:gd name="T0" fmla="*/ 159378 w 634"/>
              <a:gd name="T1" fmla="*/ 0 h 398"/>
              <a:gd name="T2" fmla="*/ 159378 w 634"/>
              <a:gd name="T3" fmla="*/ 0 h 398"/>
              <a:gd name="T4" fmla="*/ 74641 w 634"/>
              <a:gd name="T5" fmla="*/ 0 h 398"/>
              <a:gd name="T6" fmla="*/ 0 w 634"/>
              <a:gd name="T7" fmla="*/ 74135 h 398"/>
              <a:gd name="T8" fmla="*/ 74641 w 634"/>
              <a:gd name="T9" fmla="*/ 142872 h 398"/>
              <a:gd name="T10" fmla="*/ 159378 w 634"/>
              <a:gd name="T11" fmla="*/ 142872 h 398"/>
              <a:gd name="T12" fmla="*/ 228249 w 634"/>
              <a:gd name="T13" fmla="*/ 74135 h 398"/>
              <a:gd name="T14" fmla="*/ 159378 w 634"/>
              <a:gd name="T15" fmla="*/ 0 h 398"/>
              <a:gd name="T16" fmla="*/ 159378 w 634"/>
              <a:gd name="T17" fmla="*/ 127037 h 398"/>
              <a:gd name="T18" fmla="*/ 159378 w 634"/>
              <a:gd name="T19" fmla="*/ 127037 h 398"/>
              <a:gd name="T20" fmla="*/ 74641 w 634"/>
              <a:gd name="T21" fmla="*/ 127037 h 398"/>
              <a:gd name="T22" fmla="*/ 15866 w 634"/>
              <a:gd name="T23" fmla="*/ 74135 h 398"/>
              <a:gd name="T24" fmla="*/ 74641 w 634"/>
              <a:gd name="T25" fmla="*/ 15835 h 398"/>
              <a:gd name="T26" fmla="*/ 159378 w 634"/>
              <a:gd name="T27" fmla="*/ 15835 h 398"/>
              <a:gd name="T28" fmla="*/ 212384 w 634"/>
              <a:gd name="T29" fmla="*/ 74135 h 398"/>
              <a:gd name="T30" fmla="*/ 159378 w 634"/>
              <a:gd name="T31" fmla="*/ 127037 h 398"/>
              <a:gd name="T32" fmla="*/ 74641 w 634"/>
              <a:gd name="T33" fmla="*/ 31669 h 398"/>
              <a:gd name="T34" fmla="*/ 74641 w 634"/>
              <a:gd name="T35" fmla="*/ 31669 h 398"/>
              <a:gd name="T36" fmla="*/ 32092 w 634"/>
              <a:gd name="T37" fmla="*/ 74135 h 398"/>
              <a:gd name="T38" fmla="*/ 74641 w 634"/>
              <a:gd name="T39" fmla="*/ 116601 h 398"/>
              <a:gd name="T40" fmla="*/ 116829 w 634"/>
              <a:gd name="T41" fmla="*/ 74135 h 398"/>
              <a:gd name="T42" fmla="*/ 74641 w 634"/>
              <a:gd name="T43" fmla="*/ 31669 h 398"/>
              <a:gd name="T44" fmla="*/ 74641 w 634"/>
              <a:gd name="T45" fmla="*/ 100406 h 398"/>
              <a:gd name="T46" fmla="*/ 74641 w 634"/>
              <a:gd name="T47" fmla="*/ 100406 h 398"/>
              <a:gd name="T48" fmla="*/ 42549 w 634"/>
              <a:gd name="T49" fmla="*/ 74135 h 398"/>
              <a:gd name="T50" fmla="*/ 74641 w 634"/>
              <a:gd name="T51" fmla="*/ 42106 h 398"/>
              <a:gd name="T52" fmla="*/ 100963 w 634"/>
              <a:gd name="T53" fmla="*/ 74135 h 398"/>
              <a:gd name="T54" fmla="*/ 74641 w 634"/>
              <a:gd name="T55" fmla="*/ 100406 h 398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634" h="398">
                <a:moveTo>
                  <a:pt x="442" y="0"/>
                </a:moveTo>
                <a:lnTo>
                  <a:pt x="442" y="0"/>
                </a:lnTo>
                <a:cubicBezTo>
                  <a:pt x="207" y="0"/>
                  <a:pt x="207" y="0"/>
                  <a:pt x="207" y="0"/>
                </a:cubicBezTo>
                <a:cubicBezTo>
                  <a:pt x="89" y="0"/>
                  <a:pt x="0" y="88"/>
                  <a:pt x="0" y="206"/>
                </a:cubicBezTo>
                <a:cubicBezTo>
                  <a:pt x="0" y="309"/>
                  <a:pt x="89" y="397"/>
                  <a:pt x="207" y="397"/>
                </a:cubicBezTo>
                <a:cubicBezTo>
                  <a:pt x="442" y="397"/>
                  <a:pt x="442" y="397"/>
                  <a:pt x="442" y="397"/>
                </a:cubicBezTo>
                <a:cubicBezTo>
                  <a:pt x="545" y="397"/>
                  <a:pt x="633" y="309"/>
                  <a:pt x="633" y="206"/>
                </a:cubicBezTo>
                <a:cubicBezTo>
                  <a:pt x="633" y="88"/>
                  <a:pt x="545" y="0"/>
                  <a:pt x="442" y="0"/>
                </a:cubicBezTo>
                <a:close/>
                <a:moveTo>
                  <a:pt x="442" y="353"/>
                </a:moveTo>
                <a:lnTo>
                  <a:pt x="442" y="353"/>
                </a:lnTo>
                <a:cubicBezTo>
                  <a:pt x="207" y="353"/>
                  <a:pt x="207" y="353"/>
                  <a:pt x="207" y="353"/>
                </a:cubicBezTo>
                <a:cubicBezTo>
                  <a:pt x="118" y="353"/>
                  <a:pt x="44" y="294"/>
                  <a:pt x="44" y="206"/>
                </a:cubicBezTo>
                <a:cubicBezTo>
                  <a:pt x="44" y="117"/>
                  <a:pt x="118" y="44"/>
                  <a:pt x="207" y="44"/>
                </a:cubicBezTo>
                <a:cubicBezTo>
                  <a:pt x="442" y="44"/>
                  <a:pt x="442" y="44"/>
                  <a:pt x="442" y="44"/>
                </a:cubicBezTo>
                <a:cubicBezTo>
                  <a:pt x="530" y="44"/>
                  <a:pt x="589" y="117"/>
                  <a:pt x="589" y="206"/>
                </a:cubicBezTo>
                <a:cubicBezTo>
                  <a:pt x="589" y="294"/>
                  <a:pt x="530" y="353"/>
                  <a:pt x="442" y="353"/>
                </a:cubicBezTo>
                <a:close/>
                <a:moveTo>
                  <a:pt x="207" y="88"/>
                </a:moveTo>
                <a:lnTo>
                  <a:pt x="207" y="88"/>
                </a:lnTo>
                <a:cubicBezTo>
                  <a:pt x="133" y="88"/>
                  <a:pt x="89" y="132"/>
                  <a:pt x="89" y="206"/>
                </a:cubicBezTo>
                <a:cubicBezTo>
                  <a:pt x="89" y="265"/>
                  <a:pt x="133" y="324"/>
                  <a:pt x="207" y="324"/>
                </a:cubicBezTo>
                <a:cubicBezTo>
                  <a:pt x="265" y="324"/>
                  <a:pt x="324" y="265"/>
                  <a:pt x="324" y="206"/>
                </a:cubicBezTo>
                <a:cubicBezTo>
                  <a:pt x="324" y="132"/>
                  <a:pt x="265" y="88"/>
                  <a:pt x="207" y="88"/>
                </a:cubicBezTo>
                <a:close/>
                <a:moveTo>
                  <a:pt x="207" y="279"/>
                </a:moveTo>
                <a:lnTo>
                  <a:pt x="207" y="279"/>
                </a:lnTo>
                <a:cubicBezTo>
                  <a:pt x="162" y="279"/>
                  <a:pt x="118" y="250"/>
                  <a:pt x="118" y="206"/>
                </a:cubicBezTo>
                <a:cubicBezTo>
                  <a:pt x="118" y="162"/>
                  <a:pt x="162" y="117"/>
                  <a:pt x="207" y="117"/>
                </a:cubicBezTo>
                <a:cubicBezTo>
                  <a:pt x="251" y="117"/>
                  <a:pt x="280" y="162"/>
                  <a:pt x="280" y="206"/>
                </a:cubicBezTo>
                <a:cubicBezTo>
                  <a:pt x="280" y="250"/>
                  <a:pt x="251" y="279"/>
                  <a:pt x="207" y="27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11" name="Freeform 170"/>
          <p:cNvSpPr>
            <a:spLocks noChangeArrowheads="1"/>
          </p:cNvSpPr>
          <p:nvPr/>
        </p:nvSpPr>
        <p:spPr bwMode="auto">
          <a:xfrm>
            <a:off x="3793273" y="4953942"/>
            <a:ext cx="410540" cy="410539"/>
          </a:xfrm>
          <a:custGeom>
            <a:avLst/>
            <a:gdLst>
              <a:gd name="T0" fmla="*/ 185701 w 634"/>
              <a:gd name="T1" fmla="*/ 169829 h 634"/>
              <a:gd name="T2" fmla="*/ 79329 w 634"/>
              <a:gd name="T3" fmla="*/ 148555 h 634"/>
              <a:gd name="T4" fmla="*/ 42188 w 634"/>
              <a:gd name="T5" fmla="*/ 169829 h 634"/>
              <a:gd name="T6" fmla="*/ 42188 w 634"/>
              <a:gd name="T7" fmla="*/ 185694 h 634"/>
              <a:gd name="T8" fmla="*/ 79329 w 634"/>
              <a:gd name="T9" fmla="*/ 206968 h 634"/>
              <a:gd name="T10" fmla="*/ 185701 w 634"/>
              <a:gd name="T11" fmla="*/ 185694 h 634"/>
              <a:gd name="T12" fmla="*/ 185701 w 634"/>
              <a:gd name="T13" fmla="*/ 169829 h 634"/>
              <a:gd name="T14" fmla="*/ 79329 w 634"/>
              <a:gd name="T15" fmla="*/ 196511 h 634"/>
              <a:gd name="T16" fmla="*/ 79329 w 634"/>
              <a:gd name="T17" fmla="*/ 159372 h 634"/>
              <a:gd name="T18" fmla="*/ 79329 w 634"/>
              <a:gd name="T19" fmla="*/ 196511 h 634"/>
              <a:gd name="T20" fmla="*/ 185701 w 634"/>
              <a:gd name="T21" fmla="*/ 58412 h 634"/>
              <a:gd name="T22" fmla="*/ 79329 w 634"/>
              <a:gd name="T23" fmla="*/ 37139 h 634"/>
              <a:gd name="T24" fmla="*/ 42188 w 634"/>
              <a:gd name="T25" fmla="*/ 58412 h 634"/>
              <a:gd name="T26" fmla="*/ 42188 w 634"/>
              <a:gd name="T27" fmla="*/ 74278 h 634"/>
              <a:gd name="T28" fmla="*/ 79329 w 634"/>
              <a:gd name="T29" fmla="*/ 95551 h 634"/>
              <a:gd name="T30" fmla="*/ 185701 w 634"/>
              <a:gd name="T31" fmla="*/ 74278 h 634"/>
              <a:gd name="T32" fmla="*/ 185701 w 634"/>
              <a:gd name="T33" fmla="*/ 58412 h 634"/>
              <a:gd name="T34" fmla="*/ 79329 w 634"/>
              <a:gd name="T35" fmla="*/ 84734 h 634"/>
              <a:gd name="T36" fmla="*/ 79329 w 634"/>
              <a:gd name="T37" fmla="*/ 47956 h 634"/>
              <a:gd name="T38" fmla="*/ 79329 w 634"/>
              <a:gd name="T39" fmla="*/ 84734 h 634"/>
              <a:gd name="T40" fmla="*/ 185701 w 634"/>
              <a:gd name="T41" fmla="*/ 116825 h 634"/>
              <a:gd name="T42" fmla="*/ 143152 w 634"/>
              <a:gd name="T43" fmla="*/ 95551 h 634"/>
              <a:gd name="T44" fmla="*/ 42188 w 634"/>
              <a:gd name="T45" fmla="*/ 116825 h 634"/>
              <a:gd name="T46" fmla="*/ 42188 w 634"/>
              <a:gd name="T47" fmla="*/ 127282 h 634"/>
              <a:gd name="T48" fmla="*/ 143152 w 634"/>
              <a:gd name="T49" fmla="*/ 148555 h 634"/>
              <a:gd name="T50" fmla="*/ 185701 w 634"/>
              <a:gd name="T51" fmla="*/ 127282 h 634"/>
              <a:gd name="T52" fmla="*/ 185701 w 634"/>
              <a:gd name="T53" fmla="*/ 116825 h 634"/>
              <a:gd name="T54" fmla="*/ 143152 w 634"/>
              <a:gd name="T55" fmla="*/ 138099 h 634"/>
              <a:gd name="T56" fmla="*/ 143152 w 634"/>
              <a:gd name="T57" fmla="*/ 106008 h 634"/>
              <a:gd name="T58" fmla="*/ 143152 w 634"/>
              <a:gd name="T59" fmla="*/ 138099 h 634"/>
              <a:gd name="T60" fmla="*/ 196158 w 634"/>
              <a:gd name="T61" fmla="*/ 0 h 634"/>
              <a:gd name="T62" fmla="*/ 0 w 634"/>
              <a:gd name="T63" fmla="*/ 31730 h 634"/>
              <a:gd name="T64" fmla="*/ 26323 w 634"/>
              <a:gd name="T65" fmla="*/ 228241 h 634"/>
              <a:gd name="T66" fmla="*/ 228250 w 634"/>
              <a:gd name="T67" fmla="*/ 201559 h 634"/>
              <a:gd name="T68" fmla="*/ 196158 w 634"/>
              <a:gd name="T69" fmla="*/ 0 h 634"/>
              <a:gd name="T70" fmla="*/ 212024 w 634"/>
              <a:gd name="T71" fmla="*/ 201559 h 634"/>
              <a:gd name="T72" fmla="*/ 26323 w 634"/>
              <a:gd name="T73" fmla="*/ 212376 h 634"/>
              <a:gd name="T74" fmla="*/ 15866 w 634"/>
              <a:gd name="T75" fmla="*/ 31730 h 634"/>
              <a:gd name="T76" fmla="*/ 196158 w 634"/>
              <a:gd name="T77" fmla="*/ 15865 h 634"/>
              <a:gd name="T78" fmla="*/ 212024 w 634"/>
              <a:gd name="T79" fmla="*/ 201559 h 634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634" h="634">
                <a:moveTo>
                  <a:pt x="515" y="471"/>
                </a:moveTo>
                <a:lnTo>
                  <a:pt x="515" y="471"/>
                </a:lnTo>
                <a:cubicBezTo>
                  <a:pt x="294" y="471"/>
                  <a:pt x="294" y="471"/>
                  <a:pt x="294" y="471"/>
                </a:cubicBezTo>
                <a:cubicBezTo>
                  <a:pt x="279" y="442"/>
                  <a:pt x="250" y="412"/>
                  <a:pt x="220" y="412"/>
                </a:cubicBezTo>
                <a:cubicBezTo>
                  <a:pt x="176" y="412"/>
                  <a:pt x="147" y="442"/>
                  <a:pt x="147" y="471"/>
                </a:cubicBezTo>
                <a:cubicBezTo>
                  <a:pt x="117" y="471"/>
                  <a:pt x="117" y="471"/>
                  <a:pt x="117" y="471"/>
                </a:cubicBezTo>
                <a:cubicBezTo>
                  <a:pt x="103" y="471"/>
                  <a:pt x="103" y="486"/>
                  <a:pt x="103" y="501"/>
                </a:cubicBezTo>
                <a:cubicBezTo>
                  <a:pt x="103" y="501"/>
                  <a:pt x="103" y="515"/>
                  <a:pt x="117" y="515"/>
                </a:cubicBezTo>
                <a:cubicBezTo>
                  <a:pt x="147" y="515"/>
                  <a:pt x="147" y="515"/>
                  <a:pt x="147" y="515"/>
                </a:cubicBezTo>
                <a:cubicBezTo>
                  <a:pt x="147" y="545"/>
                  <a:pt x="176" y="574"/>
                  <a:pt x="220" y="574"/>
                </a:cubicBezTo>
                <a:cubicBezTo>
                  <a:pt x="250" y="574"/>
                  <a:pt x="279" y="545"/>
                  <a:pt x="294" y="515"/>
                </a:cubicBezTo>
                <a:cubicBezTo>
                  <a:pt x="515" y="515"/>
                  <a:pt x="515" y="515"/>
                  <a:pt x="515" y="515"/>
                </a:cubicBezTo>
                <a:lnTo>
                  <a:pt x="530" y="501"/>
                </a:lnTo>
                <a:cubicBezTo>
                  <a:pt x="530" y="486"/>
                  <a:pt x="515" y="471"/>
                  <a:pt x="515" y="471"/>
                </a:cubicBezTo>
                <a:close/>
                <a:moveTo>
                  <a:pt x="220" y="545"/>
                </a:moveTo>
                <a:lnTo>
                  <a:pt x="220" y="545"/>
                </a:lnTo>
                <a:cubicBezTo>
                  <a:pt x="191" y="545"/>
                  <a:pt x="162" y="515"/>
                  <a:pt x="162" y="501"/>
                </a:cubicBezTo>
                <a:cubicBezTo>
                  <a:pt x="162" y="471"/>
                  <a:pt x="191" y="442"/>
                  <a:pt x="220" y="442"/>
                </a:cubicBezTo>
                <a:cubicBezTo>
                  <a:pt x="235" y="442"/>
                  <a:pt x="265" y="471"/>
                  <a:pt x="265" y="501"/>
                </a:cubicBezTo>
                <a:cubicBezTo>
                  <a:pt x="265" y="515"/>
                  <a:pt x="235" y="545"/>
                  <a:pt x="220" y="545"/>
                </a:cubicBezTo>
                <a:close/>
                <a:moveTo>
                  <a:pt x="515" y="162"/>
                </a:moveTo>
                <a:lnTo>
                  <a:pt x="515" y="162"/>
                </a:lnTo>
                <a:cubicBezTo>
                  <a:pt x="294" y="162"/>
                  <a:pt x="294" y="162"/>
                  <a:pt x="294" y="162"/>
                </a:cubicBezTo>
                <a:cubicBezTo>
                  <a:pt x="279" y="133"/>
                  <a:pt x="250" y="103"/>
                  <a:pt x="220" y="103"/>
                </a:cubicBezTo>
                <a:cubicBezTo>
                  <a:pt x="176" y="103"/>
                  <a:pt x="147" y="133"/>
                  <a:pt x="147" y="162"/>
                </a:cubicBezTo>
                <a:cubicBezTo>
                  <a:pt x="117" y="162"/>
                  <a:pt x="117" y="162"/>
                  <a:pt x="117" y="162"/>
                </a:cubicBezTo>
                <a:cubicBezTo>
                  <a:pt x="103" y="162"/>
                  <a:pt x="103" y="176"/>
                  <a:pt x="103" y="176"/>
                </a:cubicBezTo>
                <a:cubicBezTo>
                  <a:pt x="103" y="192"/>
                  <a:pt x="103" y="206"/>
                  <a:pt x="117" y="206"/>
                </a:cubicBezTo>
                <a:cubicBezTo>
                  <a:pt x="147" y="206"/>
                  <a:pt x="147" y="206"/>
                  <a:pt x="147" y="206"/>
                </a:cubicBezTo>
                <a:cubicBezTo>
                  <a:pt x="147" y="235"/>
                  <a:pt x="176" y="265"/>
                  <a:pt x="220" y="265"/>
                </a:cubicBezTo>
                <a:cubicBezTo>
                  <a:pt x="250" y="265"/>
                  <a:pt x="279" y="235"/>
                  <a:pt x="294" y="206"/>
                </a:cubicBezTo>
                <a:cubicBezTo>
                  <a:pt x="515" y="206"/>
                  <a:pt x="515" y="206"/>
                  <a:pt x="515" y="206"/>
                </a:cubicBezTo>
                <a:cubicBezTo>
                  <a:pt x="515" y="206"/>
                  <a:pt x="530" y="192"/>
                  <a:pt x="530" y="176"/>
                </a:cubicBezTo>
                <a:lnTo>
                  <a:pt x="515" y="162"/>
                </a:lnTo>
                <a:close/>
                <a:moveTo>
                  <a:pt x="220" y="235"/>
                </a:moveTo>
                <a:lnTo>
                  <a:pt x="220" y="235"/>
                </a:lnTo>
                <a:cubicBezTo>
                  <a:pt x="191" y="235"/>
                  <a:pt x="162" y="206"/>
                  <a:pt x="162" y="176"/>
                </a:cubicBezTo>
                <a:cubicBezTo>
                  <a:pt x="162" y="162"/>
                  <a:pt x="191" y="133"/>
                  <a:pt x="220" y="133"/>
                </a:cubicBezTo>
                <a:cubicBezTo>
                  <a:pt x="235" y="133"/>
                  <a:pt x="265" y="162"/>
                  <a:pt x="265" y="176"/>
                </a:cubicBezTo>
                <a:cubicBezTo>
                  <a:pt x="265" y="206"/>
                  <a:pt x="235" y="235"/>
                  <a:pt x="220" y="235"/>
                </a:cubicBezTo>
                <a:close/>
                <a:moveTo>
                  <a:pt x="515" y="324"/>
                </a:moveTo>
                <a:lnTo>
                  <a:pt x="515" y="324"/>
                </a:lnTo>
                <a:cubicBezTo>
                  <a:pt x="471" y="324"/>
                  <a:pt x="471" y="324"/>
                  <a:pt x="471" y="324"/>
                </a:cubicBezTo>
                <a:cubicBezTo>
                  <a:pt x="456" y="280"/>
                  <a:pt x="426" y="265"/>
                  <a:pt x="397" y="265"/>
                </a:cubicBezTo>
                <a:cubicBezTo>
                  <a:pt x="353" y="265"/>
                  <a:pt x="324" y="280"/>
                  <a:pt x="324" y="324"/>
                </a:cubicBezTo>
                <a:cubicBezTo>
                  <a:pt x="117" y="324"/>
                  <a:pt x="117" y="324"/>
                  <a:pt x="117" y="324"/>
                </a:cubicBezTo>
                <a:cubicBezTo>
                  <a:pt x="103" y="324"/>
                  <a:pt x="103" y="324"/>
                  <a:pt x="103" y="338"/>
                </a:cubicBezTo>
                <a:cubicBezTo>
                  <a:pt x="103" y="353"/>
                  <a:pt x="103" y="353"/>
                  <a:pt x="117" y="353"/>
                </a:cubicBezTo>
                <a:cubicBezTo>
                  <a:pt x="324" y="353"/>
                  <a:pt x="324" y="353"/>
                  <a:pt x="324" y="353"/>
                </a:cubicBezTo>
                <a:cubicBezTo>
                  <a:pt x="324" y="397"/>
                  <a:pt x="353" y="412"/>
                  <a:pt x="397" y="412"/>
                </a:cubicBezTo>
                <a:cubicBezTo>
                  <a:pt x="426" y="412"/>
                  <a:pt x="456" y="397"/>
                  <a:pt x="471" y="353"/>
                </a:cubicBezTo>
                <a:cubicBezTo>
                  <a:pt x="515" y="353"/>
                  <a:pt x="515" y="353"/>
                  <a:pt x="515" y="353"/>
                </a:cubicBezTo>
                <a:cubicBezTo>
                  <a:pt x="515" y="353"/>
                  <a:pt x="530" y="353"/>
                  <a:pt x="530" y="338"/>
                </a:cubicBezTo>
                <a:cubicBezTo>
                  <a:pt x="530" y="324"/>
                  <a:pt x="515" y="324"/>
                  <a:pt x="515" y="324"/>
                </a:cubicBezTo>
                <a:close/>
                <a:moveTo>
                  <a:pt x="397" y="383"/>
                </a:moveTo>
                <a:lnTo>
                  <a:pt x="397" y="383"/>
                </a:lnTo>
                <a:cubicBezTo>
                  <a:pt x="367" y="383"/>
                  <a:pt x="338" y="368"/>
                  <a:pt x="338" y="338"/>
                </a:cubicBezTo>
                <a:cubicBezTo>
                  <a:pt x="338" y="309"/>
                  <a:pt x="367" y="294"/>
                  <a:pt x="397" y="294"/>
                </a:cubicBezTo>
                <a:cubicBezTo>
                  <a:pt x="412" y="294"/>
                  <a:pt x="441" y="309"/>
                  <a:pt x="441" y="338"/>
                </a:cubicBezTo>
                <a:cubicBezTo>
                  <a:pt x="441" y="368"/>
                  <a:pt x="412" y="383"/>
                  <a:pt x="397" y="383"/>
                </a:cubicBezTo>
                <a:close/>
                <a:moveTo>
                  <a:pt x="544" y="0"/>
                </a:moveTo>
                <a:lnTo>
                  <a:pt x="544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44"/>
                  <a:pt x="0" y="88"/>
                </a:cubicBezTo>
                <a:cubicBezTo>
                  <a:pt x="0" y="559"/>
                  <a:pt x="0" y="559"/>
                  <a:pt x="0" y="559"/>
                </a:cubicBezTo>
                <a:cubicBezTo>
                  <a:pt x="0" y="604"/>
                  <a:pt x="29" y="633"/>
                  <a:pt x="73" y="633"/>
                </a:cubicBezTo>
                <a:cubicBezTo>
                  <a:pt x="544" y="633"/>
                  <a:pt x="544" y="633"/>
                  <a:pt x="544" y="633"/>
                </a:cubicBezTo>
                <a:cubicBezTo>
                  <a:pt x="588" y="633"/>
                  <a:pt x="633" y="604"/>
                  <a:pt x="633" y="559"/>
                </a:cubicBezTo>
                <a:cubicBezTo>
                  <a:pt x="633" y="88"/>
                  <a:pt x="633" y="88"/>
                  <a:pt x="633" y="88"/>
                </a:cubicBezTo>
                <a:cubicBezTo>
                  <a:pt x="633" y="44"/>
                  <a:pt x="588" y="0"/>
                  <a:pt x="544" y="0"/>
                </a:cubicBezTo>
                <a:close/>
                <a:moveTo>
                  <a:pt x="588" y="559"/>
                </a:moveTo>
                <a:lnTo>
                  <a:pt x="588" y="559"/>
                </a:lnTo>
                <a:cubicBezTo>
                  <a:pt x="588" y="574"/>
                  <a:pt x="574" y="589"/>
                  <a:pt x="544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8" y="589"/>
                  <a:pt x="44" y="574"/>
                  <a:pt x="44" y="559"/>
                </a:cubicBezTo>
                <a:cubicBezTo>
                  <a:pt x="44" y="88"/>
                  <a:pt x="44" y="88"/>
                  <a:pt x="44" y="88"/>
                </a:cubicBezTo>
                <a:cubicBezTo>
                  <a:pt x="44" y="59"/>
                  <a:pt x="58" y="44"/>
                  <a:pt x="73" y="44"/>
                </a:cubicBezTo>
                <a:cubicBezTo>
                  <a:pt x="544" y="44"/>
                  <a:pt x="544" y="44"/>
                  <a:pt x="544" y="44"/>
                </a:cubicBezTo>
                <a:cubicBezTo>
                  <a:pt x="574" y="44"/>
                  <a:pt x="588" y="59"/>
                  <a:pt x="588" y="88"/>
                </a:cubicBezTo>
                <a:lnTo>
                  <a:pt x="588" y="559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12" name="Freeform 171"/>
          <p:cNvSpPr>
            <a:spLocks noChangeArrowheads="1"/>
          </p:cNvSpPr>
          <p:nvPr/>
        </p:nvSpPr>
        <p:spPr bwMode="auto">
          <a:xfrm>
            <a:off x="3145951" y="4974383"/>
            <a:ext cx="381580" cy="381580"/>
          </a:xfrm>
          <a:custGeom>
            <a:avLst/>
            <a:gdLst>
              <a:gd name="T0" fmla="*/ 106062 w 589"/>
              <a:gd name="T1" fmla="*/ 69145 h 590"/>
              <a:gd name="T2" fmla="*/ 106062 w 589"/>
              <a:gd name="T3" fmla="*/ 137930 h 590"/>
              <a:gd name="T4" fmla="*/ 106062 w 589"/>
              <a:gd name="T5" fmla="*/ 69145 h 590"/>
              <a:gd name="T6" fmla="*/ 106062 w 589"/>
              <a:gd name="T7" fmla="*/ 127486 h 590"/>
              <a:gd name="T8" fmla="*/ 106062 w 589"/>
              <a:gd name="T9" fmla="*/ 84991 h 590"/>
              <a:gd name="T10" fmla="*/ 106062 w 589"/>
              <a:gd name="T11" fmla="*/ 127486 h 590"/>
              <a:gd name="T12" fmla="*/ 207074 w 589"/>
              <a:gd name="T13" fmla="*/ 127486 h 590"/>
              <a:gd name="T14" fmla="*/ 190840 w 589"/>
              <a:gd name="T15" fmla="*/ 106239 h 590"/>
              <a:gd name="T16" fmla="*/ 207074 w 589"/>
              <a:gd name="T17" fmla="*/ 79589 h 590"/>
              <a:gd name="T18" fmla="*/ 196251 w 589"/>
              <a:gd name="T19" fmla="*/ 37454 h 590"/>
              <a:gd name="T20" fmla="*/ 159093 w 589"/>
              <a:gd name="T21" fmla="*/ 42495 h 590"/>
              <a:gd name="T22" fmla="*/ 132397 w 589"/>
              <a:gd name="T23" fmla="*/ 10804 h 590"/>
              <a:gd name="T24" fmla="*/ 90189 w 589"/>
              <a:gd name="T25" fmla="*/ 0 h 590"/>
              <a:gd name="T26" fmla="*/ 79366 w 589"/>
              <a:gd name="T27" fmla="*/ 26650 h 590"/>
              <a:gd name="T28" fmla="*/ 37158 w 589"/>
              <a:gd name="T29" fmla="*/ 32052 h 590"/>
              <a:gd name="T30" fmla="*/ 0 w 589"/>
              <a:gd name="T31" fmla="*/ 58701 h 590"/>
              <a:gd name="T32" fmla="*/ 20924 w 589"/>
              <a:gd name="T33" fmla="*/ 90393 h 590"/>
              <a:gd name="T34" fmla="*/ 20924 w 589"/>
              <a:gd name="T35" fmla="*/ 122084 h 590"/>
              <a:gd name="T36" fmla="*/ 0 w 589"/>
              <a:gd name="T37" fmla="*/ 148734 h 590"/>
              <a:gd name="T38" fmla="*/ 37158 w 589"/>
              <a:gd name="T39" fmla="*/ 180425 h 590"/>
              <a:gd name="T40" fmla="*/ 79366 w 589"/>
              <a:gd name="T41" fmla="*/ 185827 h 590"/>
              <a:gd name="T42" fmla="*/ 90189 w 589"/>
              <a:gd name="T43" fmla="*/ 212117 h 590"/>
              <a:gd name="T44" fmla="*/ 132397 w 589"/>
              <a:gd name="T45" fmla="*/ 196271 h 590"/>
              <a:gd name="T46" fmla="*/ 159093 w 589"/>
              <a:gd name="T47" fmla="*/ 169982 h 590"/>
              <a:gd name="T48" fmla="*/ 196251 w 589"/>
              <a:gd name="T49" fmla="*/ 175023 h 590"/>
              <a:gd name="T50" fmla="*/ 207074 w 589"/>
              <a:gd name="T51" fmla="*/ 127486 h 590"/>
              <a:gd name="T52" fmla="*/ 196251 w 589"/>
              <a:gd name="T53" fmla="*/ 148734 h 590"/>
              <a:gd name="T54" fmla="*/ 180378 w 589"/>
              <a:gd name="T55" fmla="*/ 164580 h 590"/>
              <a:gd name="T56" fmla="*/ 121935 w 589"/>
              <a:gd name="T57" fmla="*/ 175023 h 590"/>
              <a:gd name="T58" fmla="*/ 111473 w 589"/>
              <a:gd name="T59" fmla="*/ 196271 h 590"/>
              <a:gd name="T60" fmla="*/ 90189 w 589"/>
              <a:gd name="T61" fmla="*/ 190869 h 590"/>
              <a:gd name="T62" fmla="*/ 53031 w 589"/>
              <a:gd name="T63" fmla="*/ 153776 h 590"/>
              <a:gd name="T64" fmla="*/ 26335 w 589"/>
              <a:gd name="T65" fmla="*/ 159178 h 590"/>
              <a:gd name="T66" fmla="*/ 20924 w 589"/>
              <a:gd name="T67" fmla="*/ 137930 h 590"/>
              <a:gd name="T68" fmla="*/ 37158 w 589"/>
              <a:gd name="T69" fmla="*/ 106239 h 590"/>
              <a:gd name="T70" fmla="*/ 20924 w 589"/>
              <a:gd name="T71" fmla="*/ 69145 h 590"/>
              <a:gd name="T72" fmla="*/ 26335 w 589"/>
              <a:gd name="T73" fmla="*/ 47897 h 590"/>
              <a:gd name="T74" fmla="*/ 53031 w 589"/>
              <a:gd name="T75" fmla="*/ 58701 h 590"/>
              <a:gd name="T76" fmla="*/ 90189 w 589"/>
              <a:gd name="T77" fmla="*/ 21248 h 590"/>
              <a:gd name="T78" fmla="*/ 111473 w 589"/>
              <a:gd name="T79" fmla="*/ 10804 h 590"/>
              <a:gd name="T80" fmla="*/ 121935 w 589"/>
              <a:gd name="T81" fmla="*/ 37454 h 590"/>
              <a:gd name="T82" fmla="*/ 180378 w 589"/>
              <a:gd name="T83" fmla="*/ 47897 h 590"/>
              <a:gd name="T84" fmla="*/ 196251 w 589"/>
              <a:gd name="T85" fmla="*/ 58701 h 590"/>
              <a:gd name="T86" fmla="*/ 174966 w 589"/>
              <a:gd name="T87" fmla="*/ 79589 h 590"/>
              <a:gd name="T88" fmla="*/ 174966 w 589"/>
              <a:gd name="T89" fmla="*/ 127486 h 590"/>
              <a:gd name="T90" fmla="*/ 196251 w 589"/>
              <a:gd name="T91" fmla="*/ 148734 h 59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589" h="590">
                <a:moveTo>
                  <a:pt x="294" y="192"/>
                </a:moveTo>
                <a:lnTo>
                  <a:pt x="294" y="192"/>
                </a:lnTo>
                <a:cubicBezTo>
                  <a:pt x="235" y="192"/>
                  <a:pt x="191" y="236"/>
                  <a:pt x="191" y="295"/>
                </a:cubicBezTo>
                <a:cubicBezTo>
                  <a:pt x="191" y="339"/>
                  <a:pt x="235" y="383"/>
                  <a:pt x="294" y="383"/>
                </a:cubicBezTo>
                <a:cubicBezTo>
                  <a:pt x="353" y="383"/>
                  <a:pt x="397" y="339"/>
                  <a:pt x="397" y="295"/>
                </a:cubicBezTo>
                <a:cubicBezTo>
                  <a:pt x="397" y="236"/>
                  <a:pt x="353" y="192"/>
                  <a:pt x="294" y="192"/>
                </a:cubicBezTo>
                <a:close/>
                <a:moveTo>
                  <a:pt x="294" y="354"/>
                </a:moveTo>
                <a:lnTo>
                  <a:pt x="294" y="354"/>
                </a:lnTo>
                <a:cubicBezTo>
                  <a:pt x="265" y="354"/>
                  <a:pt x="235" y="324"/>
                  <a:pt x="235" y="295"/>
                </a:cubicBezTo>
                <a:cubicBezTo>
                  <a:pt x="235" y="251"/>
                  <a:pt x="265" y="236"/>
                  <a:pt x="294" y="236"/>
                </a:cubicBezTo>
                <a:cubicBezTo>
                  <a:pt x="324" y="236"/>
                  <a:pt x="353" y="251"/>
                  <a:pt x="353" y="295"/>
                </a:cubicBezTo>
                <a:cubicBezTo>
                  <a:pt x="353" y="324"/>
                  <a:pt x="324" y="354"/>
                  <a:pt x="294" y="354"/>
                </a:cubicBezTo>
                <a:close/>
                <a:moveTo>
                  <a:pt x="574" y="354"/>
                </a:moveTo>
                <a:lnTo>
                  <a:pt x="574" y="354"/>
                </a:lnTo>
                <a:cubicBezTo>
                  <a:pt x="529" y="339"/>
                  <a:pt x="529" y="339"/>
                  <a:pt x="529" y="339"/>
                </a:cubicBezTo>
                <a:cubicBezTo>
                  <a:pt x="529" y="324"/>
                  <a:pt x="529" y="309"/>
                  <a:pt x="529" y="295"/>
                </a:cubicBezTo>
                <a:cubicBezTo>
                  <a:pt x="529" y="280"/>
                  <a:pt x="529" y="265"/>
                  <a:pt x="529" y="251"/>
                </a:cubicBezTo>
                <a:cubicBezTo>
                  <a:pt x="574" y="221"/>
                  <a:pt x="574" y="221"/>
                  <a:pt x="574" y="221"/>
                </a:cubicBezTo>
                <a:cubicBezTo>
                  <a:pt x="588" y="206"/>
                  <a:pt x="588" y="192"/>
                  <a:pt x="588" y="163"/>
                </a:cubicBezTo>
                <a:cubicBezTo>
                  <a:pt x="544" y="104"/>
                  <a:pt x="544" y="104"/>
                  <a:pt x="544" y="104"/>
                </a:cubicBezTo>
                <a:cubicBezTo>
                  <a:pt x="529" y="74"/>
                  <a:pt x="515" y="74"/>
                  <a:pt x="485" y="89"/>
                </a:cubicBezTo>
                <a:cubicBezTo>
                  <a:pt x="441" y="118"/>
                  <a:pt x="441" y="118"/>
                  <a:pt x="441" y="118"/>
                </a:cubicBezTo>
                <a:cubicBezTo>
                  <a:pt x="426" y="89"/>
                  <a:pt x="397" y="74"/>
                  <a:pt x="367" y="74"/>
                </a:cubicBezTo>
                <a:cubicBezTo>
                  <a:pt x="367" y="30"/>
                  <a:pt x="367" y="30"/>
                  <a:pt x="367" y="30"/>
                </a:cubicBezTo>
                <a:cubicBezTo>
                  <a:pt x="367" y="15"/>
                  <a:pt x="353" y="0"/>
                  <a:pt x="338" y="0"/>
                </a:cubicBezTo>
                <a:cubicBezTo>
                  <a:pt x="250" y="0"/>
                  <a:pt x="250" y="0"/>
                  <a:pt x="250" y="0"/>
                </a:cubicBezTo>
                <a:cubicBezTo>
                  <a:pt x="235" y="0"/>
                  <a:pt x="220" y="15"/>
                  <a:pt x="220" y="30"/>
                </a:cubicBezTo>
                <a:cubicBezTo>
                  <a:pt x="220" y="74"/>
                  <a:pt x="220" y="74"/>
                  <a:pt x="220" y="74"/>
                </a:cubicBezTo>
                <a:cubicBezTo>
                  <a:pt x="191" y="74"/>
                  <a:pt x="162" y="89"/>
                  <a:pt x="147" y="118"/>
                </a:cubicBezTo>
                <a:cubicBezTo>
                  <a:pt x="103" y="89"/>
                  <a:pt x="103" y="89"/>
                  <a:pt x="103" y="89"/>
                </a:cubicBezTo>
                <a:cubicBezTo>
                  <a:pt x="73" y="74"/>
                  <a:pt x="58" y="74"/>
                  <a:pt x="44" y="104"/>
                </a:cubicBezTo>
                <a:cubicBezTo>
                  <a:pt x="0" y="163"/>
                  <a:pt x="0" y="163"/>
                  <a:pt x="0" y="163"/>
                </a:cubicBezTo>
                <a:cubicBezTo>
                  <a:pt x="0" y="192"/>
                  <a:pt x="0" y="206"/>
                  <a:pt x="14" y="221"/>
                </a:cubicBezTo>
                <a:cubicBezTo>
                  <a:pt x="58" y="251"/>
                  <a:pt x="58" y="251"/>
                  <a:pt x="58" y="251"/>
                </a:cubicBezTo>
                <a:cubicBezTo>
                  <a:pt x="58" y="265"/>
                  <a:pt x="58" y="280"/>
                  <a:pt x="58" y="295"/>
                </a:cubicBezTo>
                <a:cubicBezTo>
                  <a:pt x="58" y="309"/>
                  <a:pt x="58" y="324"/>
                  <a:pt x="58" y="339"/>
                </a:cubicBezTo>
                <a:cubicBezTo>
                  <a:pt x="14" y="354"/>
                  <a:pt x="14" y="354"/>
                  <a:pt x="14" y="354"/>
                </a:cubicBezTo>
                <a:cubicBezTo>
                  <a:pt x="0" y="368"/>
                  <a:pt x="0" y="398"/>
                  <a:pt x="0" y="413"/>
                </a:cubicBezTo>
                <a:cubicBezTo>
                  <a:pt x="44" y="486"/>
                  <a:pt x="44" y="486"/>
                  <a:pt x="44" y="486"/>
                </a:cubicBezTo>
                <a:cubicBezTo>
                  <a:pt x="58" y="501"/>
                  <a:pt x="73" y="501"/>
                  <a:pt x="103" y="501"/>
                </a:cubicBezTo>
                <a:cubicBezTo>
                  <a:pt x="147" y="472"/>
                  <a:pt x="147" y="472"/>
                  <a:pt x="147" y="472"/>
                </a:cubicBezTo>
                <a:cubicBezTo>
                  <a:pt x="162" y="486"/>
                  <a:pt x="191" y="501"/>
                  <a:pt x="220" y="516"/>
                </a:cubicBezTo>
                <a:cubicBezTo>
                  <a:pt x="220" y="545"/>
                  <a:pt x="220" y="545"/>
                  <a:pt x="220" y="545"/>
                </a:cubicBezTo>
                <a:cubicBezTo>
                  <a:pt x="220" y="560"/>
                  <a:pt x="235" y="589"/>
                  <a:pt x="250" y="589"/>
                </a:cubicBezTo>
                <a:cubicBezTo>
                  <a:pt x="338" y="589"/>
                  <a:pt x="338" y="589"/>
                  <a:pt x="338" y="589"/>
                </a:cubicBezTo>
                <a:cubicBezTo>
                  <a:pt x="353" y="589"/>
                  <a:pt x="367" y="560"/>
                  <a:pt x="367" y="545"/>
                </a:cubicBezTo>
                <a:cubicBezTo>
                  <a:pt x="367" y="516"/>
                  <a:pt x="367" y="516"/>
                  <a:pt x="367" y="516"/>
                </a:cubicBezTo>
                <a:cubicBezTo>
                  <a:pt x="397" y="501"/>
                  <a:pt x="426" y="486"/>
                  <a:pt x="441" y="472"/>
                </a:cubicBezTo>
                <a:cubicBezTo>
                  <a:pt x="485" y="501"/>
                  <a:pt x="485" y="501"/>
                  <a:pt x="485" y="501"/>
                </a:cubicBezTo>
                <a:cubicBezTo>
                  <a:pt x="515" y="501"/>
                  <a:pt x="529" y="501"/>
                  <a:pt x="544" y="486"/>
                </a:cubicBezTo>
                <a:cubicBezTo>
                  <a:pt x="588" y="413"/>
                  <a:pt x="588" y="413"/>
                  <a:pt x="588" y="413"/>
                </a:cubicBezTo>
                <a:cubicBezTo>
                  <a:pt x="588" y="398"/>
                  <a:pt x="588" y="368"/>
                  <a:pt x="574" y="354"/>
                </a:cubicBezTo>
                <a:close/>
                <a:moveTo>
                  <a:pt x="544" y="413"/>
                </a:moveTo>
                <a:lnTo>
                  <a:pt x="544" y="413"/>
                </a:lnTo>
                <a:cubicBezTo>
                  <a:pt x="515" y="442"/>
                  <a:pt x="515" y="442"/>
                  <a:pt x="515" y="442"/>
                </a:cubicBezTo>
                <a:cubicBezTo>
                  <a:pt x="515" y="457"/>
                  <a:pt x="500" y="457"/>
                  <a:pt x="500" y="457"/>
                </a:cubicBezTo>
                <a:cubicBezTo>
                  <a:pt x="441" y="427"/>
                  <a:pt x="441" y="427"/>
                  <a:pt x="441" y="427"/>
                </a:cubicBezTo>
                <a:cubicBezTo>
                  <a:pt x="412" y="457"/>
                  <a:pt x="382" y="472"/>
                  <a:pt x="338" y="486"/>
                </a:cubicBezTo>
                <a:cubicBezTo>
                  <a:pt x="338" y="530"/>
                  <a:pt x="338" y="530"/>
                  <a:pt x="338" y="530"/>
                </a:cubicBezTo>
                <a:cubicBezTo>
                  <a:pt x="338" y="530"/>
                  <a:pt x="324" y="545"/>
                  <a:pt x="309" y="545"/>
                </a:cubicBezTo>
                <a:cubicBezTo>
                  <a:pt x="279" y="545"/>
                  <a:pt x="279" y="545"/>
                  <a:pt x="279" y="545"/>
                </a:cubicBezTo>
                <a:cubicBezTo>
                  <a:pt x="265" y="545"/>
                  <a:pt x="250" y="530"/>
                  <a:pt x="250" y="530"/>
                </a:cubicBezTo>
                <a:cubicBezTo>
                  <a:pt x="250" y="486"/>
                  <a:pt x="250" y="486"/>
                  <a:pt x="250" y="486"/>
                </a:cubicBezTo>
                <a:cubicBezTo>
                  <a:pt x="206" y="472"/>
                  <a:pt x="176" y="457"/>
                  <a:pt x="147" y="427"/>
                </a:cubicBezTo>
                <a:cubicBezTo>
                  <a:pt x="88" y="457"/>
                  <a:pt x="88" y="457"/>
                  <a:pt x="88" y="457"/>
                </a:cubicBezTo>
                <a:cubicBezTo>
                  <a:pt x="88" y="457"/>
                  <a:pt x="73" y="457"/>
                  <a:pt x="73" y="442"/>
                </a:cubicBezTo>
                <a:cubicBezTo>
                  <a:pt x="44" y="413"/>
                  <a:pt x="44" y="413"/>
                  <a:pt x="44" y="413"/>
                </a:cubicBezTo>
                <a:cubicBezTo>
                  <a:pt x="44" y="398"/>
                  <a:pt x="44" y="383"/>
                  <a:pt x="58" y="383"/>
                </a:cubicBezTo>
                <a:cubicBezTo>
                  <a:pt x="103" y="354"/>
                  <a:pt x="103" y="354"/>
                  <a:pt x="103" y="354"/>
                </a:cubicBezTo>
                <a:cubicBezTo>
                  <a:pt x="103" y="339"/>
                  <a:pt x="103" y="309"/>
                  <a:pt x="103" y="295"/>
                </a:cubicBezTo>
                <a:cubicBezTo>
                  <a:pt x="103" y="265"/>
                  <a:pt x="103" y="251"/>
                  <a:pt x="103" y="221"/>
                </a:cubicBezTo>
                <a:cubicBezTo>
                  <a:pt x="58" y="192"/>
                  <a:pt x="58" y="192"/>
                  <a:pt x="58" y="192"/>
                </a:cubicBezTo>
                <a:cubicBezTo>
                  <a:pt x="44" y="192"/>
                  <a:pt x="44" y="177"/>
                  <a:pt x="44" y="163"/>
                </a:cubicBezTo>
                <a:cubicBezTo>
                  <a:pt x="73" y="133"/>
                  <a:pt x="73" y="133"/>
                  <a:pt x="73" y="133"/>
                </a:cubicBezTo>
                <a:cubicBezTo>
                  <a:pt x="73" y="133"/>
                  <a:pt x="88" y="118"/>
                  <a:pt x="88" y="133"/>
                </a:cubicBezTo>
                <a:cubicBezTo>
                  <a:pt x="147" y="163"/>
                  <a:pt x="147" y="163"/>
                  <a:pt x="147" y="163"/>
                </a:cubicBezTo>
                <a:cubicBezTo>
                  <a:pt x="176" y="133"/>
                  <a:pt x="206" y="104"/>
                  <a:pt x="250" y="104"/>
                </a:cubicBezTo>
                <a:cubicBezTo>
                  <a:pt x="250" y="59"/>
                  <a:pt x="250" y="59"/>
                  <a:pt x="250" y="59"/>
                </a:cubicBezTo>
                <a:cubicBezTo>
                  <a:pt x="250" y="45"/>
                  <a:pt x="265" y="30"/>
                  <a:pt x="279" y="30"/>
                </a:cubicBezTo>
                <a:cubicBezTo>
                  <a:pt x="309" y="30"/>
                  <a:pt x="309" y="30"/>
                  <a:pt x="309" y="30"/>
                </a:cubicBezTo>
                <a:cubicBezTo>
                  <a:pt x="324" y="30"/>
                  <a:pt x="338" y="45"/>
                  <a:pt x="338" y="59"/>
                </a:cubicBezTo>
                <a:cubicBezTo>
                  <a:pt x="338" y="104"/>
                  <a:pt x="338" y="104"/>
                  <a:pt x="338" y="104"/>
                </a:cubicBezTo>
                <a:cubicBezTo>
                  <a:pt x="382" y="104"/>
                  <a:pt x="412" y="133"/>
                  <a:pt x="441" y="163"/>
                </a:cubicBezTo>
                <a:cubicBezTo>
                  <a:pt x="500" y="133"/>
                  <a:pt x="500" y="133"/>
                  <a:pt x="500" y="133"/>
                </a:cubicBezTo>
                <a:cubicBezTo>
                  <a:pt x="500" y="118"/>
                  <a:pt x="515" y="133"/>
                  <a:pt x="515" y="133"/>
                </a:cubicBezTo>
                <a:cubicBezTo>
                  <a:pt x="544" y="163"/>
                  <a:pt x="544" y="163"/>
                  <a:pt x="544" y="163"/>
                </a:cubicBezTo>
                <a:cubicBezTo>
                  <a:pt x="544" y="177"/>
                  <a:pt x="544" y="192"/>
                  <a:pt x="529" y="192"/>
                </a:cubicBezTo>
                <a:cubicBezTo>
                  <a:pt x="485" y="221"/>
                  <a:pt x="485" y="221"/>
                  <a:pt x="485" y="221"/>
                </a:cubicBezTo>
                <a:cubicBezTo>
                  <a:pt x="485" y="251"/>
                  <a:pt x="485" y="265"/>
                  <a:pt x="485" y="295"/>
                </a:cubicBezTo>
                <a:cubicBezTo>
                  <a:pt x="485" y="309"/>
                  <a:pt x="485" y="339"/>
                  <a:pt x="485" y="354"/>
                </a:cubicBezTo>
                <a:cubicBezTo>
                  <a:pt x="529" y="383"/>
                  <a:pt x="529" y="383"/>
                  <a:pt x="529" y="383"/>
                </a:cubicBezTo>
                <a:cubicBezTo>
                  <a:pt x="544" y="383"/>
                  <a:pt x="544" y="398"/>
                  <a:pt x="544" y="413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13" name="Freeform 172"/>
          <p:cNvSpPr>
            <a:spLocks noChangeArrowheads="1"/>
          </p:cNvSpPr>
          <p:nvPr/>
        </p:nvSpPr>
        <p:spPr bwMode="auto">
          <a:xfrm>
            <a:off x="9072354" y="4298103"/>
            <a:ext cx="398614" cy="402021"/>
          </a:xfrm>
          <a:custGeom>
            <a:avLst/>
            <a:gdLst>
              <a:gd name="T0" fmla="*/ 211212 w 619"/>
              <a:gd name="T1" fmla="*/ 42605 h 620"/>
              <a:gd name="T2" fmla="*/ 211212 w 619"/>
              <a:gd name="T3" fmla="*/ 42605 h 620"/>
              <a:gd name="T4" fmla="*/ 190055 w 619"/>
              <a:gd name="T5" fmla="*/ 63908 h 620"/>
              <a:gd name="T6" fmla="*/ 163878 w 619"/>
              <a:gd name="T7" fmla="*/ 63908 h 620"/>
              <a:gd name="T8" fmla="*/ 163878 w 619"/>
              <a:gd name="T9" fmla="*/ 32135 h 620"/>
              <a:gd name="T10" fmla="*/ 179297 w 619"/>
              <a:gd name="T11" fmla="*/ 10832 h 620"/>
              <a:gd name="T12" fmla="*/ 105427 w 619"/>
              <a:gd name="T13" fmla="*/ 26719 h 620"/>
              <a:gd name="T14" fmla="*/ 89649 w 619"/>
              <a:gd name="T15" fmla="*/ 95682 h 620"/>
              <a:gd name="T16" fmla="*/ 15778 w 619"/>
              <a:gd name="T17" fmla="*/ 170061 h 620"/>
              <a:gd name="T18" fmla="*/ 15778 w 619"/>
              <a:gd name="T19" fmla="*/ 212666 h 620"/>
              <a:gd name="T20" fmla="*/ 52713 w 619"/>
              <a:gd name="T21" fmla="*/ 212666 h 620"/>
              <a:gd name="T22" fmla="*/ 131963 w 619"/>
              <a:gd name="T23" fmla="*/ 132871 h 620"/>
              <a:gd name="T24" fmla="*/ 195434 w 619"/>
              <a:gd name="T25" fmla="*/ 116984 h 620"/>
              <a:gd name="T26" fmla="*/ 211212 w 619"/>
              <a:gd name="T27" fmla="*/ 42605 h 620"/>
              <a:gd name="T28" fmla="*/ 190055 w 619"/>
              <a:gd name="T29" fmla="*/ 106514 h 620"/>
              <a:gd name="T30" fmla="*/ 190055 w 619"/>
              <a:gd name="T31" fmla="*/ 106514 h 620"/>
              <a:gd name="T32" fmla="*/ 126584 w 619"/>
              <a:gd name="T33" fmla="*/ 116984 h 620"/>
              <a:gd name="T34" fmla="*/ 42314 w 619"/>
              <a:gd name="T35" fmla="*/ 202195 h 620"/>
              <a:gd name="T36" fmla="*/ 26536 w 619"/>
              <a:gd name="T37" fmla="*/ 202195 h 620"/>
              <a:gd name="T38" fmla="*/ 26536 w 619"/>
              <a:gd name="T39" fmla="*/ 180893 h 620"/>
              <a:gd name="T40" fmla="*/ 105427 w 619"/>
              <a:gd name="T41" fmla="*/ 95682 h 620"/>
              <a:gd name="T42" fmla="*/ 116185 w 619"/>
              <a:gd name="T43" fmla="*/ 37189 h 620"/>
              <a:gd name="T44" fmla="*/ 153120 w 619"/>
              <a:gd name="T45" fmla="*/ 21303 h 620"/>
              <a:gd name="T46" fmla="*/ 153120 w 619"/>
              <a:gd name="T47" fmla="*/ 74379 h 620"/>
              <a:gd name="T48" fmla="*/ 200454 w 619"/>
              <a:gd name="T49" fmla="*/ 74379 h 620"/>
              <a:gd name="T50" fmla="*/ 190055 w 619"/>
              <a:gd name="T51" fmla="*/ 106514 h 620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619" h="620">
                <a:moveTo>
                  <a:pt x="589" y="118"/>
                </a:moveTo>
                <a:lnTo>
                  <a:pt x="589" y="118"/>
                </a:lnTo>
                <a:cubicBezTo>
                  <a:pt x="574" y="132"/>
                  <a:pt x="559" y="148"/>
                  <a:pt x="530" y="177"/>
                </a:cubicBezTo>
                <a:cubicBezTo>
                  <a:pt x="515" y="191"/>
                  <a:pt x="471" y="191"/>
                  <a:pt x="457" y="177"/>
                </a:cubicBezTo>
                <a:cubicBezTo>
                  <a:pt x="427" y="148"/>
                  <a:pt x="427" y="118"/>
                  <a:pt x="457" y="89"/>
                </a:cubicBezTo>
                <a:cubicBezTo>
                  <a:pt x="471" y="59"/>
                  <a:pt x="500" y="30"/>
                  <a:pt x="500" y="30"/>
                </a:cubicBezTo>
                <a:cubicBezTo>
                  <a:pt x="427" y="0"/>
                  <a:pt x="353" y="15"/>
                  <a:pt x="294" y="74"/>
                </a:cubicBezTo>
                <a:cubicBezTo>
                  <a:pt x="250" y="118"/>
                  <a:pt x="236" y="191"/>
                  <a:pt x="250" y="265"/>
                </a:cubicBezTo>
                <a:cubicBezTo>
                  <a:pt x="44" y="471"/>
                  <a:pt x="44" y="471"/>
                  <a:pt x="44" y="471"/>
                </a:cubicBezTo>
                <a:cubicBezTo>
                  <a:pt x="0" y="501"/>
                  <a:pt x="0" y="560"/>
                  <a:pt x="44" y="589"/>
                </a:cubicBezTo>
                <a:cubicBezTo>
                  <a:pt x="74" y="619"/>
                  <a:pt x="118" y="619"/>
                  <a:pt x="147" y="589"/>
                </a:cubicBezTo>
                <a:cubicBezTo>
                  <a:pt x="368" y="368"/>
                  <a:pt x="368" y="368"/>
                  <a:pt x="368" y="368"/>
                </a:cubicBezTo>
                <a:cubicBezTo>
                  <a:pt x="427" y="398"/>
                  <a:pt x="500" y="383"/>
                  <a:pt x="545" y="324"/>
                </a:cubicBezTo>
                <a:cubicBezTo>
                  <a:pt x="603" y="280"/>
                  <a:pt x="618" y="191"/>
                  <a:pt x="589" y="118"/>
                </a:cubicBezTo>
                <a:close/>
                <a:moveTo>
                  <a:pt x="530" y="295"/>
                </a:moveTo>
                <a:lnTo>
                  <a:pt x="530" y="295"/>
                </a:lnTo>
                <a:cubicBezTo>
                  <a:pt x="471" y="339"/>
                  <a:pt x="412" y="353"/>
                  <a:pt x="353" y="324"/>
                </a:cubicBezTo>
                <a:cubicBezTo>
                  <a:pt x="118" y="560"/>
                  <a:pt x="118" y="560"/>
                  <a:pt x="118" y="560"/>
                </a:cubicBezTo>
                <a:cubicBezTo>
                  <a:pt x="103" y="574"/>
                  <a:pt x="88" y="574"/>
                  <a:pt x="74" y="560"/>
                </a:cubicBezTo>
                <a:cubicBezTo>
                  <a:pt x="44" y="545"/>
                  <a:pt x="44" y="515"/>
                  <a:pt x="74" y="501"/>
                </a:cubicBezTo>
                <a:cubicBezTo>
                  <a:pt x="294" y="265"/>
                  <a:pt x="294" y="265"/>
                  <a:pt x="294" y="265"/>
                </a:cubicBezTo>
                <a:cubicBezTo>
                  <a:pt x="265" y="221"/>
                  <a:pt x="280" y="148"/>
                  <a:pt x="324" y="103"/>
                </a:cubicBezTo>
                <a:cubicBezTo>
                  <a:pt x="353" y="74"/>
                  <a:pt x="383" y="59"/>
                  <a:pt x="427" y="59"/>
                </a:cubicBezTo>
                <a:cubicBezTo>
                  <a:pt x="383" y="103"/>
                  <a:pt x="383" y="162"/>
                  <a:pt x="427" y="206"/>
                </a:cubicBezTo>
                <a:cubicBezTo>
                  <a:pt x="457" y="236"/>
                  <a:pt x="530" y="236"/>
                  <a:pt x="559" y="206"/>
                </a:cubicBezTo>
                <a:cubicBezTo>
                  <a:pt x="559" y="236"/>
                  <a:pt x="545" y="280"/>
                  <a:pt x="530" y="295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14" name="Freeform 173"/>
          <p:cNvSpPr>
            <a:spLocks noChangeArrowheads="1"/>
          </p:cNvSpPr>
          <p:nvPr/>
        </p:nvSpPr>
        <p:spPr bwMode="auto">
          <a:xfrm>
            <a:off x="8482949" y="4298103"/>
            <a:ext cx="255523" cy="410539"/>
          </a:xfrm>
          <a:custGeom>
            <a:avLst/>
            <a:gdLst>
              <a:gd name="T0" fmla="*/ 73462 w 399"/>
              <a:gd name="T1" fmla="*/ 143507 h 634"/>
              <a:gd name="T2" fmla="*/ 73462 w 399"/>
              <a:gd name="T3" fmla="*/ 143507 h 634"/>
              <a:gd name="T4" fmla="*/ 63121 w 399"/>
              <a:gd name="T5" fmla="*/ 148555 h 634"/>
              <a:gd name="T6" fmla="*/ 63121 w 399"/>
              <a:gd name="T7" fmla="*/ 175237 h 634"/>
              <a:gd name="T8" fmla="*/ 73462 w 399"/>
              <a:gd name="T9" fmla="*/ 185694 h 634"/>
              <a:gd name="T10" fmla="*/ 78812 w 399"/>
              <a:gd name="T11" fmla="*/ 175237 h 634"/>
              <a:gd name="T12" fmla="*/ 78812 w 399"/>
              <a:gd name="T13" fmla="*/ 148555 h 634"/>
              <a:gd name="T14" fmla="*/ 73462 w 399"/>
              <a:gd name="T15" fmla="*/ 143507 h 634"/>
              <a:gd name="T16" fmla="*/ 125885 w 399"/>
              <a:gd name="T17" fmla="*/ 111416 h 634"/>
              <a:gd name="T18" fmla="*/ 125885 w 399"/>
              <a:gd name="T19" fmla="*/ 111416 h 634"/>
              <a:gd name="T20" fmla="*/ 125885 w 399"/>
              <a:gd name="T21" fmla="*/ 58412 h 634"/>
              <a:gd name="T22" fmla="*/ 73462 w 399"/>
              <a:gd name="T23" fmla="*/ 0 h 634"/>
              <a:gd name="T24" fmla="*/ 15691 w 399"/>
              <a:gd name="T25" fmla="*/ 58412 h 634"/>
              <a:gd name="T26" fmla="*/ 15691 w 399"/>
              <a:gd name="T27" fmla="*/ 111416 h 634"/>
              <a:gd name="T28" fmla="*/ 0 w 399"/>
              <a:gd name="T29" fmla="*/ 153964 h 634"/>
              <a:gd name="T30" fmla="*/ 73462 w 399"/>
              <a:gd name="T31" fmla="*/ 228241 h 634"/>
              <a:gd name="T32" fmla="*/ 141932 w 399"/>
              <a:gd name="T33" fmla="*/ 153964 h 634"/>
              <a:gd name="T34" fmla="*/ 125885 w 399"/>
              <a:gd name="T35" fmla="*/ 111416 h 634"/>
              <a:gd name="T36" fmla="*/ 31739 w 399"/>
              <a:gd name="T37" fmla="*/ 58412 h 634"/>
              <a:gd name="T38" fmla="*/ 31739 w 399"/>
              <a:gd name="T39" fmla="*/ 58412 h 634"/>
              <a:gd name="T40" fmla="*/ 73462 w 399"/>
              <a:gd name="T41" fmla="*/ 15865 h 634"/>
              <a:gd name="T42" fmla="*/ 115543 w 399"/>
              <a:gd name="T43" fmla="*/ 58412 h 634"/>
              <a:gd name="T44" fmla="*/ 115543 w 399"/>
              <a:gd name="T45" fmla="*/ 100960 h 634"/>
              <a:gd name="T46" fmla="*/ 73462 w 399"/>
              <a:gd name="T47" fmla="*/ 85095 h 634"/>
              <a:gd name="T48" fmla="*/ 31739 w 399"/>
              <a:gd name="T49" fmla="*/ 100960 h 634"/>
              <a:gd name="T50" fmla="*/ 31739 w 399"/>
              <a:gd name="T51" fmla="*/ 58412 h 634"/>
              <a:gd name="T52" fmla="*/ 73462 w 399"/>
              <a:gd name="T53" fmla="*/ 212376 h 634"/>
              <a:gd name="T54" fmla="*/ 73462 w 399"/>
              <a:gd name="T55" fmla="*/ 212376 h 634"/>
              <a:gd name="T56" fmla="*/ 15691 w 399"/>
              <a:gd name="T57" fmla="*/ 153964 h 634"/>
              <a:gd name="T58" fmla="*/ 73462 w 399"/>
              <a:gd name="T59" fmla="*/ 100960 h 634"/>
              <a:gd name="T60" fmla="*/ 125885 w 399"/>
              <a:gd name="T61" fmla="*/ 153964 h 634"/>
              <a:gd name="T62" fmla="*/ 73462 w 399"/>
              <a:gd name="T63" fmla="*/ 212376 h 63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399" h="634">
                <a:moveTo>
                  <a:pt x="206" y="398"/>
                </a:moveTo>
                <a:lnTo>
                  <a:pt x="206" y="398"/>
                </a:lnTo>
                <a:cubicBezTo>
                  <a:pt x="192" y="398"/>
                  <a:pt x="177" y="398"/>
                  <a:pt x="177" y="412"/>
                </a:cubicBezTo>
                <a:cubicBezTo>
                  <a:pt x="177" y="486"/>
                  <a:pt x="177" y="486"/>
                  <a:pt x="177" y="486"/>
                </a:cubicBezTo>
                <a:cubicBezTo>
                  <a:pt x="177" y="501"/>
                  <a:pt x="192" y="515"/>
                  <a:pt x="206" y="515"/>
                </a:cubicBezTo>
                <a:cubicBezTo>
                  <a:pt x="206" y="515"/>
                  <a:pt x="221" y="501"/>
                  <a:pt x="221" y="486"/>
                </a:cubicBezTo>
                <a:cubicBezTo>
                  <a:pt x="221" y="412"/>
                  <a:pt x="221" y="412"/>
                  <a:pt x="221" y="412"/>
                </a:cubicBezTo>
                <a:cubicBezTo>
                  <a:pt x="221" y="398"/>
                  <a:pt x="206" y="398"/>
                  <a:pt x="206" y="398"/>
                </a:cubicBezTo>
                <a:close/>
                <a:moveTo>
                  <a:pt x="353" y="309"/>
                </a:moveTo>
                <a:lnTo>
                  <a:pt x="353" y="309"/>
                </a:lnTo>
                <a:cubicBezTo>
                  <a:pt x="353" y="162"/>
                  <a:pt x="353" y="162"/>
                  <a:pt x="353" y="162"/>
                </a:cubicBezTo>
                <a:cubicBezTo>
                  <a:pt x="353" y="74"/>
                  <a:pt x="294" y="0"/>
                  <a:pt x="206" y="0"/>
                </a:cubicBezTo>
                <a:cubicBezTo>
                  <a:pt x="118" y="0"/>
                  <a:pt x="44" y="74"/>
                  <a:pt x="44" y="162"/>
                </a:cubicBezTo>
                <a:cubicBezTo>
                  <a:pt x="44" y="309"/>
                  <a:pt x="44" y="309"/>
                  <a:pt x="44" y="309"/>
                </a:cubicBezTo>
                <a:cubicBezTo>
                  <a:pt x="15" y="353"/>
                  <a:pt x="0" y="383"/>
                  <a:pt x="0" y="427"/>
                </a:cubicBezTo>
                <a:cubicBezTo>
                  <a:pt x="0" y="545"/>
                  <a:pt x="89" y="633"/>
                  <a:pt x="206" y="633"/>
                </a:cubicBezTo>
                <a:cubicBezTo>
                  <a:pt x="310" y="633"/>
                  <a:pt x="398" y="545"/>
                  <a:pt x="398" y="427"/>
                </a:cubicBezTo>
                <a:cubicBezTo>
                  <a:pt x="398" y="383"/>
                  <a:pt x="383" y="353"/>
                  <a:pt x="353" y="309"/>
                </a:cubicBezTo>
                <a:close/>
                <a:moveTo>
                  <a:pt x="89" y="162"/>
                </a:moveTo>
                <a:lnTo>
                  <a:pt x="89" y="162"/>
                </a:lnTo>
                <a:cubicBezTo>
                  <a:pt x="89" y="89"/>
                  <a:pt x="133" y="44"/>
                  <a:pt x="206" y="44"/>
                </a:cubicBezTo>
                <a:cubicBezTo>
                  <a:pt x="265" y="44"/>
                  <a:pt x="324" y="89"/>
                  <a:pt x="324" y="162"/>
                </a:cubicBezTo>
                <a:cubicBezTo>
                  <a:pt x="324" y="280"/>
                  <a:pt x="324" y="280"/>
                  <a:pt x="324" y="280"/>
                </a:cubicBezTo>
                <a:cubicBezTo>
                  <a:pt x="280" y="250"/>
                  <a:pt x="251" y="236"/>
                  <a:pt x="206" y="236"/>
                </a:cubicBezTo>
                <a:cubicBezTo>
                  <a:pt x="162" y="236"/>
                  <a:pt x="118" y="250"/>
                  <a:pt x="89" y="280"/>
                </a:cubicBezTo>
                <a:lnTo>
                  <a:pt x="89" y="162"/>
                </a:lnTo>
                <a:close/>
                <a:moveTo>
                  <a:pt x="206" y="589"/>
                </a:moveTo>
                <a:lnTo>
                  <a:pt x="206" y="589"/>
                </a:lnTo>
                <a:cubicBezTo>
                  <a:pt x="118" y="589"/>
                  <a:pt x="44" y="515"/>
                  <a:pt x="44" y="427"/>
                </a:cubicBezTo>
                <a:cubicBezTo>
                  <a:pt x="44" y="339"/>
                  <a:pt x="118" y="280"/>
                  <a:pt x="206" y="280"/>
                </a:cubicBezTo>
                <a:cubicBezTo>
                  <a:pt x="280" y="280"/>
                  <a:pt x="353" y="353"/>
                  <a:pt x="353" y="427"/>
                </a:cubicBezTo>
                <a:cubicBezTo>
                  <a:pt x="353" y="515"/>
                  <a:pt x="294" y="589"/>
                  <a:pt x="206" y="58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15" name="Freeform 174"/>
          <p:cNvSpPr>
            <a:spLocks noChangeArrowheads="1"/>
          </p:cNvSpPr>
          <p:nvPr/>
        </p:nvSpPr>
        <p:spPr bwMode="auto">
          <a:xfrm>
            <a:off x="7827110" y="4298103"/>
            <a:ext cx="255523" cy="410539"/>
          </a:xfrm>
          <a:custGeom>
            <a:avLst/>
            <a:gdLst>
              <a:gd name="T0" fmla="*/ 68470 w 399"/>
              <a:gd name="T1" fmla="*/ 143507 h 634"/>
              <a:gd name="T2" fmla="*/ 68470 w 399"/>
              <a:gd name="T3" fmla="*/ 143507 h 634"/>
              <a:gd name="T4" fmla="*/ 63121 w 399"/>
              <a:gd name="T5" fmla="*/ 148555 h 634"/>
              <a:gd name="T6" fmla="*/ 63121 w 399"/>
              <a:gd name="T7" fmla="*/ 175237 h 634"/>
              <a:gd name="T8" fmla="*/ 68470 w 399"/>
              <a:gd name="T9" fmla="*/ 185694 h 634"/>
              <a:gd name="T10" fmla="*/ 78812 w 399"/>
              <a:gd name="T11" fmla="*/ 175237 h 634"/>
              <a:gd name="T12" fmla="*/ 78812 w 399"/>
              <a:gd name="T13" fmla="*/ 148555 h 634"/>
              <a:gd name="T14" fmla="*/ 68470 w 399"/>
              <a:gd name="T15" fmla="*/ 143507 h 634"/>
              <a:gd name="T16" fmla="*/ 68470 w 399"/>
              <a:gd name="T17" fmla="*/ 85095 h 634"/>
              <a:gd name="T18" fmla="*/ 68470 w 399"/>
              <a:gd name="T19" fmla="*/ 85095 h 634"/>
              <a:gd name="T20" fmla="*/ 26389 w 399"/>
              <a:gd name="T21" fmla="*/ 100960 h 634"/>
              <a:gd name="T22" fmla="*/ 26389 w 399"/>
              <a:gd name="T23" fmla="*/ 58412 h 634"/>
              <a:gd name="T24" fmla="*/ 68470 w 399"/>
              <a:gd name="T25" fmla="*/ 15865 h 634"/>
              <a:gd name="T26" fmla="*/ 110194 w 399"/>
              <a:gd name="T27" fmla="*/ 58412 h 634"/>
              <a:gd name="T28" fmla="*/ 126241 w 399"/>
              <a:gd name="T29" fmla="*/ 58412 h 634"/>
              <a:gd name="T30" fmla="*/ 68470 w 399"/>
              <a:gd name="T31" fmla="*/ 0 h 634"/>
              <a:gd name="T32" fmla="*/ 16048 w 399"/>
              <a:gd name="T33" fmla="*/ 58412 h 634"/>
              <a:gd name="T34" fmla="*/ 16048 w 399"/>
              <a:gd name="T35" fmla="*/ 111416 h 634"/>
              <a:gd name="T36" fmla="*/ 0 w 399"/>
              <a:gd name="T37" fmla="*/ 153964 h 634"/>
              <a:gd name="T38" fmla="*/ 68470 w 399"/>
              <a:gd name="T39" fmla="*/ 228241 h 634"/>
              <a:gd name="T40" fmla="*/ 141932 w 399"/>
              <a:gd name="T41" fmla="*/ 153964 h 634"/>
              <a:gd name="T42" fmla="*/ 68470 w 399"/>
              <a:gd name="T43" fmla="*/ 85095 h 634"/>
              <a:gd name="T44" fmla="*/ 68470 w 399"/>
              <a:gd name="T45" fmla="*/ 212376 h 634"/>
              <a:gd name="T46" fmla="*/ 68470 w 399"/>
              <a:gd name="T47" fmla="*/ 212376 h 634"/>
              <a:gd name="T48" fmla="*/ 16048 w 399"/>
              <a:gd name="T49" fmla="*/ 153964 h 634"/>
              <a:gd name="T50" fmla="*/ 68470 w 399"/>
              <a:gd name="T51" fmla="*/ 100960 h 634"/>
              <a:gd name="T52" fmla="*/ 126241 w 399"/>
              <a:gd name="T53" fmla="*/ 153964 h 634"/>
              <a:gd name="T54" fmla="*/ 68470 w 399"/>
              <a:gd name="T55" fmla="*/ 212376 h 63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399" h="634">
                <a:moveTo>
                  <a:pt x="192" y="398"/>
                </a:moveTo>
                <a:lnTo>
                  <a:pt x="192" y="398"/>
                </a:lnTo>
                <a:cubicBezTo>
                  <a:pt x="192" y="398"/>
                  <a:pt x="177" y="398"/>
                  <a:pt x="177" y="412"/>
                </a:cubicBezTo>
                <a:cubicBezTo>
                  <a:pt x="177" y="486"/>
                  <a:pt x="177" y="486"/>
                  <a:pt x="177" y="486"/>
                </a:cubicBezTo>
                <a:cubicBezTo>
                  <a:pt x="177" y="501"/>
                  <a:pt x="192" y="515"/>
                  <a:pt x="192" y="515"/>
                </a:cubicBezTo>
                <a:cubicBezTo>
                  <a:pt x="207" y="515"/>
                  <a:pt x="221" y="501"/>
                  <a:pt x="221" y="486"/>
                </a:cubicBezTo>
                <a:cubicBezTo>
                  <a:pt x="221" y="412"/>
                  <a:pt x="221" y="412"/>
                  <a:pt x="221" y="412"/>
                </a:cubicBezTo>
                <a:cubicBezTo>
                  <a:pt x="221" y="398"/>
                  <a:pt x="207" y="398"/>
                  <a:pt x="192" y="398"/>
                </a:cubicBezTo>
                <a:close/>
                <a:moveTo>
                  <a:pt x="192" y="236"/>
                </a:moveTo>
                <a:lnTo>
                  <a:pt x="192" y="236"/>
                </a:lnTo>
                <a:cubicBezTo>
                  <a:pt x="148" y="236"/>
                  <a:pt x="118" y="250"/>
                  <a:pt x="74" y="280"/>
                </a:cubicBezTo>
                <a:cubicBezTo>
                  <a:pt x="74" y="162"/>
                  <a:pt x="74" y="162"/>
                  <a:pt x="74" y="162"/>
                </a:cubicBezTo>
                <a:cubicBezTo>
                  <a:pt x="74" y="89"/>
                  <a:pt x="133" y="44"/>
                  <a:pt x="192" y="44"/>
                </a:cubicBezTo>
                <a:cubicBezTo>
                  <a:pt x="266" y="44"/>
                  <a:pt x="309" y="89"/>
                  <a:pt x="309" y="162"/>
                </a:cubicBezTo>
                <a:cubicBezTo>
                  <a:pt x="354" y="162"/>
                  <a:pt x="354" y="162"/>
                  <a:pt x="354" y="162"/>
                </a:cubicBezTo>
                <a:cubicBezTo>
                  <a:pt x="354" y="74"/>
                  <a:pt x="280" y="0"/>
                  <a:pt x="192" y="0"/>
                </a:cubicBezTo>
                <a:cubicBezTo>
                  <a:pt x="104" y="0"/>
                  <a:pt x="45" y="74"/>
                  <a:pt x="45" y="162"/>
                </a:cubicBezTo>
                <a:cubicBezTo>
                  <a:pt x="45" y="309"/>
                  <a:pt x="45" y="309"/>
                  <a:pt x="45" y="309"/>
                </a:cubicBezTo>
                <a:cubicBezTo>
                  <a:pt x="15" y="353"/>
                  <a:pt x="0" y="383"/>
                  <a:pt x="0" y="427"/>
                </a:cubicBezTo>
                <a:cubicBezTo>
                  <a:pt x="0" y="545"/>
                  <a:pt x="89" y="633"/>
                  <a:pt x="192" y="633"/>
                </a:cubicBezTo>
                <a:cubicBezTo>
                  <a:pt x="309" y="633"/>
                  <a:pt x="398" y="545"/>
                  <a:pt x="398" y="427"/>
                </a:cubicBezTo>
                <a:cubicBezTo>
                  <a:pt x="398" y="324"/>
                  <a:pt x="309" y="236"/>
                  <a:pt x="192" y="236"/>
                </a:cubicBezTo>
                <a:close/>
                <a:moveTo>
                  <a:pt x="192" y="589"/>
                </a:moveTo>
                <a:lnTo>
                  <a:pt x="192" y="589"/>
                </a:lnTo>
                <a:cubicBezTo>
                  <a:pt x="104" y="589"/>
                  <a:pt x="45" y="515"/>
                  <a:pt x="45" y="427"/>
                </a:cubicBezTo>
                <a:cubicBezTo>
                  <a:pt x="45" y="339"/>
                  <a:pt x="104" y="280"/>
                  <a:pt x="192" y="280"/>
                </a:cubicBezTo>
                <a:cubicBezTo>
                  <a:pt x="280" y="280"/>
                  <a:pt x="354" y="339"/>
                  <a:pt x="354" y="427"/>
                </a:cubicBezTo>
                <a:cubicBezTo>
                  <a:pt x="354" y="515"/>
                  <a:pt x="280" y="589"/>
                  <a:pt x="192" y="58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16" name="Freeform 175"/>
          <p:cNvSpPr>
            <a:spLocks noChangeArrowheads="1"/>
          </p:cNvSpPr>
          <p:nvPr/>
        </p:nvSpPr>
        <p:spPr bwMode="auto">
          <a:xfrm>
            <a:off x="7094613" y="4298103"/>
            <a:ext cx="398614" cy="410539"/>
          </a:xfrm>
          <a:custGeom>
            <a:avLst/>
            <a:gdLst>
              <a:gd name="T0" fmla="*/ 126584 w 619"/>
              <a:gd name="T1" fmla="*/ 116825 h 634"/>
              <a:gd name="T2" fmla="*/ 126584 w 619"/>
              <a:gd name="T3" fmla="*/ 116825 h 634"/>
              <a:gd name="T4" fmla="*/ 137342 w 619"/>
              <a:gd name="T5" fmla="*/ 68869 h 634"/>
              <a:gd name="T6" fmla="*/ 73870 w 619"/>
              <a:gd name="T7" fmla="*/ 0 h 634"/>
              <a:gd name="T8" fmla="*/ 10399 w 619"/>
              <a:gd name="T9" fmla="*/ 68869 h 634"/>
              <a:gd name="T10" fmla="*/ 26177 w 619"/>
              <a:gd name="T11" fmla="*/ 116825 h 634"/>
              <a:gd name="T12" fmla="*/ 0 w 619"/>
              <a:gd name="T13" fmla="*/ 153964 h 634"/>
              <a:gd name="T14" fmla="*/ 0 w 619"/>
              <a:gd name="T15" fmla="*/ 185694 h 634"/>
              <a:gd name="T16" fmla="*/ 42314 w 619"/>
              <a:gd name="T17" fmla="*/ 228241 h 634"/>
              <a:gd name="T18" fmla="*/ 110806 w 619"/>
              <a:gd name="T19" fmla="*/ 228241 h 634"/>
              <a:gd name="T20" fmla="*/ 153120 w 619"/>
              <a:gd name="T21" fmla="*/ 185694 h 634"/>
              <a:gd name="T22" fmla="*/ 153120 w 619"/>
              <a:gd name="T23" fmla="*/ 153964 h 634"/>
              <a:gd name="T24" fmla="*/ 126584 w 619"/>
              <a:gd name="T25" fmla="*/ 116825 h 634"/>
              <a:gd name="T26" fmla="*/ 26177 w 619"/>
              <a:gd name="T27" fmla="*/ 68869 h 634"/>
              <a:gd name="T28" fmla="*/ 26177 w 619"/>
              <a:gd name="T29" fmla="*/ 68869 h 634"/>
              <a:gd name="T30" fmla="*/ 73870 w 619"/>
              <a:gd name="T31" fmla="*/ 15865 h 634"/>
              <a:gd name="T32" fmla="*/ 126584 w 619"/>
              <a:gd name="T33" fmla="*/ 68869 h 634"/>
              <a:gd name="T34" fmla="*/ 73870 w 619"/>
              <a:gd name="T35" fmla="*/ 127282 h 634"/>
              <a:gd name="T36" fmla="*/ 26177 w 619"/>
              <a:gd name="T37" fmla="*/ 68869 h 634"/>
              <a:gd name="T38" fmla="*/ 137342 w 619"/>
              <a:gd name="T39" fmla="*/ 180646 h 634"/>
              <a:gd name="T40" fmla="*/ 137342 w 619"/>
              <a:gd name="T41" fmla="*/ 180646 h 634"/>
              <a:gd name="T42" fmla="*/ 105427 w 619"/>
              <a:gd name="T43" fmla="*/ 212376 h 634"/>
              <a:gd name="T44" fmla="*/ 47334 w 619"/>
              <a:gd name="T45" fmla="*/ 212376 h 634"/>
              <a:gd name="T46" fmla="*/ 10399 w 619"/>
              <a:gd name="T47" fmla="*/ 180646 h 634"/>
              <a:gd name="T48" fmla="*/ 10399 w 619"/>
              <a:gd name="T49" fmla="*/ 159372 h 634"/>
              <a:gd name="T50" fmla="*/ 36935 w 619"/>
              <a:gd name="T51" fmla="*/ 127282 h 634"/>
              <a:gd name="T52" fmla="*/ 73870 w 619"/>
              <a:gd name="T53" fmla="*/ 143507 h 634"/>
              <a:gd name="T54" fmla="*/ 110806 w 619"/>
              <a:gd name="T55" fmla="*/ 127282 h 634"/>
              <a:gd name="T56" fmla="*/ 137342 w 619"/>
              <a:gd name="T57" fmla="*/ 159372 h 634"/>
              <a:gd name="T58" fmla="*/ 137342 w 619"/>
              <a:gd name="T59" fmla="*/ 180646 h 634"/>
              <a:gd name="T60" fmla="*/ 158140 w 619"/>
              <a:gd name="T61" fmla="*/ 58412 h 634"/>
              <a:gd name="T62" fmla="*/ 158140 w 619"/>
              <a:gd name="T63" fmla="*/ 58412 h 634"/>
              <a:gd name="T64" fmla="*/ 216232 w 619"/>
              <a:gd name="T65" fmla="*/ 58412 h 634"/>
              <a:gd name="T66" fmla="*/ 221611 w 619"/>
              <a:gd name="T67" fmla="*/ 47595 h 634"/>
              <a:gd name="T68" fmla="*/ 216232 w 619"/>
              <a:gd name="T69" fmla="*/ 42547 h 634"/>
              <a:gd name="T70" fmla="*/ 158140 w 619"/>
              <a:gd name="T71" fmla="*/ 42547 h 634"/>
              <a:gd name="T72" fmla="*/ 153120 w 619"/>
              <a:gd name="T73" fmla="*/ 47595 h 634"/>
              <a:gd name="T74" fmla="*/ 158140 w 619"/>
              <a:gd name="T75" fmla="*/ 58412 h 634"/>
              <a:gd name="T76" fmla="*/ 216232 w 619"/>
              <a:gd name="T77" fmla="*/ 169829 h 634"/>
              <a:gd name="T78" fmla="*/ 216232 w 619"/>
              <a:gd name="T79" fmla="*/ 169829 h 634"/>
              <a:gd name="T80" fmla="*/ 174277 w 619"/>
              <a:gd name="T81" fmla="*/ 169829 h 634"/>
              <a:gd name="T82" fmla="*/ 168898 w 619"/>
              <a:gd name="T83" fmla="*/ 175237 h 634"/>
              <a:gd name="T84" fmla="*/ 174277 w 619"/>
              <a:gd name="T85" fmla="*/ 185694 h 634"/>
              <a:gd name="T86" fmla="*/ 216232 w 619"/>
              <a:gd name="T87" fmla="*/ 185694 h 634"/>
              <a:gd name="T88" fmla="*/ 221611 w 619"/>
              <a:gd name="T89" fmla="*/ 175237 h 634"/>
              <a:gd name="T90" fmla="*/ 216232 w 619"/>
              <a:gd name="T91" fmla="*/ 169829 h 634"/>
              <a:gd name="T92" fmla="*/ 216232 w 619"/>
              <a:gd name="T93" fmla="*/ 85095 h 634"/>
              <a:gd name="T94" fmla="*/ 216232 w 619"/>
              <a:gd name="T95" fmla="*/ 85095 h 634"/>
              <a:gd name="T96" fmla="*/ 158140 w 619"/>
              <a:gd name="T97" fmla="*/ 85095 h 634"/>
              <a:gd name="T98" fmla="*/ 153120 w 619"/>
              <a:gd name="T99" fmla="*/ 90143 h 634"/>
              <a:gd name="T100" fmla="*/ 158140 w 619"/>
              <a:gd name="T101" fmla="*/ 100960 h 634"/>
              <a:gd name="T102" fmla="*/ 216232 w 619"/>
              <a:gd name="T103" fmla="*/ 100960 h 634"/>
              <a:gd name="T104" fmla="*/ 221611 w 619"/>
              <a:gd name="T105" fmla="*/ 90143 h 634"/>
              <a:gd name="T106" fmla="*/ 216232 w 619"/>
              <a:gd name="T107" fmla="*/ 85095 h 634"/>
              <a:gd name="T108" fmla="*/ 216232 w 619"/>
              <a:gd name="T109" fmla="*/ 127282 h 634"/>
              <a:gd name="T110" fmla="*/ 216232 w 619"/>
              <a:gd name="T111" fmla="*/ 127282 h 634"/>
              <a:gd name="T112" fmla="*/ 174277 w 619"/>
              <a:gd name="T113" fmla="*/ 127282 h 634"/>
              <a:gd name="T114" fmla="*/ 168898 w 619"/>
              <a:gd name="T115" fmla="*/ 132690 h 634"/>
              <a:gd name="T116" fmla="*/ 174277 w 619"/>
              <a:gd name="T117" fmla="*/ 143507 h 634"/>
              <a:gd name="T118" fmla="*/ 216232 w 619"/>
              <a:gd name="T119" fmla="*/ 143507 h 634"/>
              <a:gd name="T120" fmla="*/ 221611 w 619"/>
              <a:gd name="T121" fmla="*/ 132690 h 634"/>
              <a:gd name="T122" fmla="*/ 216232 w 619"/>
              <a:gd name="T123" fmla="*/ 127282 h 634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619" h="634">
                <a:moveTo>
                  <a:pt x="353" y="324"/>
                </a:moveTo>
                <a:lnTo>
                  <a:pt x="353" y="324"/>
                </a:lnTo>
                <a:cubicBezTo>
                  <a:pt x="368" y="280"/>
                  <a:pt x="383" y="250"/>
                  <a:pt x="383" y="191"/>
                </a:cubicBezTo>
                <a:cubicBezTo>
                  <a:pt x="383" y="89"/>
                  <a:pt x="309" y="0"/>
                  <a:pt x="206" y="0"/>
                </a:cubicBezTo>
                <a:cubicBezTo>
                  <a:pt x="118" y="0"/>
                  <a:pt x="29" y="89"/>
                  <a:pt x="29" y="191"/>
                </a:cubicBezTo>
                <a:cubicBezTo>
                  <a:pt x="29" y="250"/>
                  <a:pt x="44" y="280"/>
                  <a:pt x="73" y="324"/>
                </a:cubicBezTo>
                <a:cubicBezTo>
                  <a:pt x="29" y="339"/>
                  <a:pt x="0" y="383"/>
                  <a:pt x="0" y="427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74"/>
                  <a:pt x="44" y="633"/>
                  <a:pt x="118" y="633"/>
                </a:cubicBezTo>
                <a:cubicBezTo>
                  <a:pt x="309" y="633"/>
                  <a:pt x="309" y="633"/>
                  <a:pt x="309" y="633"/>
                </a:cubicBezTo>
                <a:cubicBezTo>
                  <a:pt x="368" y="633"/>
                  <a:pt x="427" y="574"/>
                  <a:pt x="427" y="515"/>
                </a:cubicBezTo>
                <a:cubicBezTo>
                  <a:pt x="427" y="427"/>
                  <a:pt x="427" y="427"/>
                  <a:pt x="427" y="427"/>
                </a:cubicBezTo>
                <a:cubicBezTo>
                  <a:pt x="427" y="383"/>
                  <a:pt x="398" y="339"/>
                  <a:pt x="353" y="324"/>
                </a:cubicBezTo>
                <a:close/>
                <a:moveTo>
                  <a:pt x="73" y="191"/>
                </a:moveTo>
                <a:lnTo>
                  <a:pt x="73" y="191"/>
                </a:lnTo>
                <a:cubicBezTo>
                  <a:pt x="73" y="103"/>
                  <a:pt x="132" y="44"/>
                  <a:pt x="206" y="44"/>
                </a:cubicBezTo>
                <a:cubicBezTo>
                  <a:pt x="280" y="44"/>
                  <a:pt x="353" y="103"/>
                  <a:pt x="353" y="191"/>
                </a:cubicBezTo>
                <a:cubicBezTo>
                  <a:pt x="353" y="280"/>
                  <a:pt x="280" y="353"/>
                  <a:pt x="206" y="353"/>
                </a:cubicBezTo>
                <a:cubicBezTo>
                  <a:pt x="132" y="353"/>
                  <a:pt x="73" y="280"/>
                  <a:pt x="73" y="191"/>
                </a:cubicBezTo>
                <a:close/>
                <a:moveTo>
                  <a:pt x="383" y="501"/>
                </a:moveTo>
                <a:lnTo>
                  <a:pt x="383" y="501"/>
                </a:lnTo>
                <a:cubicBezTo>
                  <a:pt x="383" y="545"/>
                  <a:pt x="339" y="589"/>
                  <a:pt x="294" y="589"/>
                </a:cubicBezTo>
                <a:cubicBezTo>
                  <a:pt x="132" y="589"/>
                  <a:pt x="132" y="589"/>
                  <a:pt x="132" y="589"/>
                </a:cubicBezTo>
                <a:cubicBezTo>
                  <a:pt x="73" y="589"/>
                  <a:pt x="29" y="545"/>
                  <a:pt x="29" y="501"/>
                </a:cubicBezTo>
                <a:cubicBezTo>
                  <a:pt x="29" y="442"/>
                  <a:pt x="29" y="442"/>
                  <a:pt x="29" y="442"/>
                </a:cubicBezTo>
                <a:cubicBezTo>
                  <a:pt x="29" y="398"/>
                  <a:pt x="59" y="368"/>
                  <a:pt x="103" y="353"/>
                </a:cubicBezTo>
                <a:cubicBezTo>
                  <a:pt x="132" y="383"/>
                  <a:pt x="177" y="398"/>
                  <a:pt x="206" y="398"/>
                </a:cubicBezTo>
                <a:cubicBezTo>
                  <a:pt x="250" y="398"/>
                  <a:pt x="280" y="383"/>
                  <a:pt x="309" y="353"/>
                </a:cubicBezTo>
                <a:cubicBezTo>
                  <a:pt x="353" y="368"/>
                  <a:pt x="383" y="398"/>
                  <a:pt x="383" y="442"/>
                </a:cubicBezTo>
                <a:lnTo>
                  <a:pt x="383" y="501"/>
                </a:lnTo>
                <a:close/>
                <a:moveTo>
                  <a:pt x="441" y="162"/>
                </a:moveTo>
                <a:lnTo>
                  <a:pt x="441" y="162"/>
                </a:lnTo>
                <a:cubicBezTo>
                  <a:pt x="603" y="162"/>
                  <a:pt x="603" y="162"/>
                  <a:pt x="603" y="162"/>
                </a:cubicBezTo>
                <a:cubicBezTo>
                  <a:pt x="618" y="162"/>
                  <a:pt x="618" y="148"/>
                  <a:pt x="618" y="132"/>
                </a:cubicBezTo>
                <a:cubicBezTo>
                  <a:pt x="618" y="132"/>
                  <a:pt x="618" y="118"/>
                  <a:pt x="603" y="118"/>
                </a:cubicBezTo>
                <a:cubicBezTo>
                  <a:pt x="441" y="118"/>
                  <a:pt x="441" y="118"/>
                  <a:pt x="441" y="118"/>
                </a:cubicBezTo>
                <a:lnTo>
                  <a:pt x="427" y="132"/>
                </a:lnTo>
                <a:cubicBezTo>
                  <a:pt x="427" y="148"/>
                  <a:pt x="441" y="162"/>
                  <a:pt x="441" y="162"/>
                </a:cubicBezTo>
                <a:close/>
                <a:moveTo>
                  <a:pt x="603" y="471"/>
                </a:moveTo>
                <a:lnTo>
                  <a:pt x="603" y="471"/>
                </a:lnTo>
                <a:cubicBezTo>
                  <a:pt x="486" y="471"/>
                  <a:pt x="486" y="471"/>
                  <a:pt x="486" y="471"/>
                </a:cubicBezTo>
                <a:cubicBezTo>
                  <a:pt x="471" y="471"/>
                  <a:pt x="471" y="486"/>
                  <a:pt x="471" y="486"/>
                </a:cubicBezTo>
                <a:cubicBezTo>
                  <a:pt x="471" y="501"/>
                  <a:pt x="471" y="515"/>
                  <a:pt x="486" y="515"/>
                </a:cubicBezTo>
                <a:cubicBezTo>
                  <a:pt x="603" y="515"/>
                  <a:pt x="603" y="515"/>
                  <a:pt x="603" y="515"/>
                </a:cubicBezTo>
                <a:cubicBezTo>
                  <a:pt x="618" y="515"/>
                  <a:pt x="618" y="501"/>
                  <a:pt x="618" y="486"/>
                </a:cubicBezTo>
                <a:cubicBezTo>
                  <a:pt x="618" y="486"/>
                  <a:pt x="618" y="471"/>
                  <a:pt x="603" y="471"/>
                </a:cubicBezTo>
                <a:close/>
                <a:moveTo>
                  <a:pt x="603" y="236"/>
                </a:moveTo>
                <a:lnTo>
                  <a:pt x="603" y="236"/>
                </a:lnTo>
                <a:cubicBezTo>
                  <a:pt x="441" y="236"/>
                  <a:pt x="441" y="236"/>
                  <a:pt x="441" y="236"/>
                </a:cubicBezTo>
                <a:lnTo>
                  <a:pt x="427" y="250"/>
                </a:lnTo>
                <a:cubicBezTo>
                  <a:pt x="427" y="265"/>
                  <a:pt x="441" y="280"/>
                  <a:pt x="441" y="280"/>
                </a:cubicBezTo>
                <a:cubicBezTo>
                  <a:pt x="603" y="280"/>
                  <a:pt x="603" y="280"/>
                  <a:pt x="603" y="280"/>
                </a:cubicBezTo>
                <a:cubicBezTo>
                  <a:pt x="618" y="280"/>
                  <a:pt x="618" y="265"/>
                  <a:pt x="618" y="250"/>
                </a:cubicBezTo>
                <a:cubicBezTo>
                  <a:pt x="618" y="250"/>
                  <a:pt x="618" y="236"/>
                  <a:pt x="603" y="236"/>
                </a:cubicBezTo>
                <a:close/>
                <a:moveTo>
                  <a:pt x="603" y="353"/>
                </a:moveTo>
                <a:lnTo>
                  <a:pt x="603" y="353"/>
                </a:lnTo>
                <a:cubicBezTo>
                  <a:pt x="486" y="353"/>
                  <a:pt x="486" y="353"/>
                  <a:pt x="486" y="353"/>
                </a:cubicBezTo>
                <a:cubicBezTo>
                  <a:pt x="471" y="353"/>
                  <a:pt x="471" y="368"/>
                  <a:pt x="471" y="368"/>
                </a:cubicBezTo>
                <a:cubicBezTo>
                  <a:pt x="471" y="383"/>
                  <a:pt x="471" y="398"/>
                  <a:pt x="486" y="398"/>
                </a:cubicBezTo>
                <a:cubicBezTo>
                  <a:pt x="603" y="398"/>
                  <a:pt x="603" y="398"/>
                  <a:pt x="603" y="398"/>
                </a:cubicBezTo>
                <a:cubicBezTo>
                  <a:pt x="618" y="398"/>
                  <a:pt x="618" y="383"/>
                  <a:pt x="618" y="368"/>
                </a:cubicBezTo>
                <a:cubicBezTo>
                  <a:pt x="618" y="368"/>
                  <a:pt x="618" y="353"/>
                  <a:pt x="603" y="353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17" name="Freeform 176"/>
          <p:cNvSpPr>
            <a:spLocks noChangeArrowheads="1"/>
          </p:cNvSpPr>
          <p:nvPr/>
        </p:nvSpPr>
        <p:spPr bwMode="auto">
          <a:xfrm>
            <a:off x="6491582" y="4298103"/>
            <a:ext cx="277668" cy="410539"/>
          </a:xfrm>
          <a:custGeom>
            <a:avLst/>
            <a:gdLst>
              <a:gd name="T0" fmla="*/ 127887 w 428"/>
              <a:gd name="T1" fmla="*/ 116825 h 634"/>
              <a:gd name="T2" fmla="*/ 127887 w 428"/>
              <a:gd name="T3" fmla="*/ 116825 h 634"/>
              <a:gd name="T4" fmla="*/ 143783 w 428"/>
              <a:gd name="T5" fmla="*/ 68869 h 634"/>
              <a:gd name="T6" fmla="*/ 79839 w 428"/>
              <a:gd name="T7" fmla="*/ 0 h 634"/>
              <a:gd name="T8" fmla="*/ 16257 w 428"/>
              <a:gd name="T9" fmla="*/ 68869 h 634"/>
              <a:gd name="T10" fmla="*/ 26734 w 428"/>
              <a:gd name="T11" fmla="*/ 116825 h 634"/>
              <a:gd name="T12" fmla="*/ 0 w 428"/>
              <a:gd name="T13" fmla="*/ 153964 h 634"/>
              <a:gd name="T14" fmla="*/ 0 w 428"/>
              <a:gd name="T15" fmla="*/ 185694 h 634"/>
              <a:gd name="T16" fmla="*/ 42629 w 428"/>
              <a:gd name="T17" fmla="*/ 228241 h 634"/>
              <a:gd name="T18" fmla="*/ 111631 w 428"/>
              <a:gd name="T19" fmla="*/ 228241 h 634"/>
              <a:gd name="T20" fmla="*/ 154260 w 428"/>
              <a:gd name="T21" fmla="*/ 185694 h 634"/>
              <a:gd name="T22" fmla="*/ 154260 w 428"/>
              <a:gd name="T23" fmla="*/ 153964 h 634"/>
              <a:gd name="T24" fmla="*/ 127887 w 428"/>
              <a:gd name="T25" fmla="*/ 116825 h 634"/>
              <a:gd name="T26" fmla="*/ 26734 w 428"/>
              <a:gd name="T27" fmla="*/ 68869 h 634"/>
              <a:gd name="T28" fmla="*/ 26734 w 428"/>
              <a:gd name="T29" fmla="*/ 68869 h 634"/>
              <a:gd name="T30" fmla="*/ 79839 w 428"/>
              <a:gd name="T31" fmla="*/ 15865 h 634"/>
              <a:gd name="T32" fmla="*/ 127887 w 428"/>
              <a:gd name="T33" fmla="*/ 68869 h 634"/>
              <a:gd name="T34" fmla="*/ 79839 w 428"/>
              <a:gd name="T35" fmla="*/ 127282 h 634"/>
              <a:gd name="T36" fmla="*/ 26734 w 428"/>
              <a:gd name="T37" fmla="*/ 68869 h 634"/>
              <a:gd name="T38" fmla="*/ 143783 w 428"/>
              <a:gd name="T39" fmla="*/ 180646 h 634"/>
              <a:gd name="T40" fmla="*/ 143783 w 428"/>
              <a:gd name="T41" fmla="*/ 180646 h 634"/>
              <a:gd name="T42" fmla="*/ 106573 w 428"/>
              <a:gd name="T43" fmla="*/ 212376 h 634"/>
              <a:gd name="T44" fmla="*/ 48048 w 428"/>
              <a:gd name="T45" fmla="*/ 212376 h 634"/>
              <a:gd name="T46" fmla="*/ 16257 w 428"/>
              <a:gd name="T47" fmla="*/ 180646 h 634"/>
              <a:gd name="T48" fmla="*/ 16257 w 428"/>
              <a:gd name="T49" fmla="*/ 159372 h 634"/>
              <a:gd name="T50" fmla="*/ 42629 w 428"/>
              <a:gd name="T51" fmla="*/ 127282 h 634"/>
              <a:gd name="T52" fmla="*/ 79839 w 428"/>
              <a:gd name="T53" fmla="*/ 143507 h 634"/>
              <a:gd name="T54" fmla="*/ 117411 w 428"/>
              <a:gd name="T55" fmla="*/ 127282 h 634"/>
              <a:gd name="T56" fmla="*/ 143783 w 428"/>
              <a:gd name="T57" fmla="*/ 159372 h 634"/>
              <a:gd name="T58" fmla="*/ 143783 w 428"/>
              <a:gd name="T59" fmla="*/ 180646 h 63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28" h="634">
                <a:moveTo>
                  <a:pt x="354" y="324"/>
                </a:moveTo>
                <a:lnTo>
                  <a:pt x="354" y="324"/>
                </a:lnTo>
                <a:cubicBezTo>
                  <a:pt x="383" y="280"/>
                  <a:pt x="398" y="250"/>
                  <a:pt x="398" y="191"/>
                </a:cubicBezTo>
                <a:cubicBezTo>
                  <a:pt x="398" y="89"/>
                  <a:pt x="309" y="0"/>
                  <a:pt x="221" y="0"/>
                </a:cubicBezTo>
                <a:cubicBezTo>
                  <a:pt x="118" y="0"/>
                  <a:pt x="45" y="89"/>
                  <a:pt x="45" y="191"/>
                </a:cubicBezTo>
                <a:cubicBezTo>
                  <a:pt x="45" y="250"/>
                  <a:pt x="59" y="280"/>
                  <a:pt x="74" y="324"/>
                </a:cubicBezTo>
                <a:cubicBezTo>
                  <a:pt x="30" y="339"/>
                  <a:pt x="0" y="383"/>
                  <a:pt x="0" y="427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74"/>
                  <a:pt x="59" y="633"/>
                  <a:pt x="118" y="633"/>
                </a:cubicBezTo>
                <a:cubicBezTo>
                  <a:pt x="309" y="633"/>
                  <a:pt x="309" y="633"/>
                  <a:pt x="309" y="633"/>
                </a:cubicBezTo>
                <a:cubicBezTo>
                  <a:pt x="383" y="633"/>
                  <a:pt x="427" y="574"/>
                  <a:pt x="427" y="515"/>
                </a:cubicBezTo>
                <a:cubicBezTo>
                  <a:pt x="427" y="427"/>
                  <a:pt x="427" y="427"/>
                  <a:pt x="427" y="427"/>
                </a:cubicBezTo>
                <a:cubicBezTo>
                  <a:pt x="427" y="383"/>
                  <a:pt x="398" y="339"/>
                  <a:pt x="354" y="324"/>
                </a:cubicBezTo>
                <a:close/>
                <a:moveTo>
                  <a:pt x="74" y="191"/>
                </a:moveTo>
                <a:lnTo>
                  <a:pt x="74" y="191"/>
                </a:lnTo>
                <a:cubicBezTo>
                  <a:pt x="74" y="103"/>
                  <a:pt x="148" y="44"/>
                  <a:pt x="221" y="44"/>
                </a:cubicBezTo>
                <a:cubicBezTo>
                  <a:pt x="295" y="44"/>
                  <a:pt x="354" y="103"/>
                  <a:pt x="354" y="191"/>
                </a:cubicBezTo>
                <a:cubicBezTo>
                  <a:pt x="354" y="280"/>
                  <a:pt x="295" y="353"/>
                  <a:pt x="221" y="353"/>
                </a:cubicBezTo>
                <a:cubicBezTo>
                  <a:pt x="148" y="353"/>
                  <a:pt x="74" y="280"/>
                  <a:pt x="74" y="191"/>
                </a:cubicBezTo>
                <a:close/>
                <a:moveTo>
                  <a:pt x="398" y="501"/>
                </a:moveTo>
                <a:lnTo>
                  <a:pt x="398" y="501"/>
                </a:lnTo>
                <a:cubicBezTo>
                  <a:pt x="398" y="545"/>
                  <a:pt x="354" y="589"/>
                  <a:pt x="295" y="589"/>
                </a:cubicBezTo>
                <a:cubicBezTo>
                  <a:pt x="133" y="589"/>
                  <a:pt x="133" y="589"/>
                  <a:pt x="133" y="589"/>
                </a:cubicBezTo>
                <a:cubicBezTo>
                  <a:pt x="89" y="589"/>
                  <a:pt x="45" y="545"/>
                  <a:pt x="45" y="501"/>
                </a:cubicBezTo>
                <a:cubicBezTo>
                  <a:pt x="45" y="442"/>
                  <a:pt x="45" y="442"/>
                  <a:pt x="45" y="442"/>
                </a:cubicBezTo>
                <a:cubicBezTo>
                  <a:pt x="45" y="398"/>
                  <a:pt x="74" y="368"/>
                  <a:pt x="118" y="353"/>
                </a:cubicBezTo>
                <a:cubicBezTo>
                  <a:pt x="148" y="383"/>
                  <a:pt x="177" y="398"/>
                  <a:pt x="221" y="398"/>
                </a:cubicBezTo>
                <a:cubicBezTo>
                  <a:pt x="251" y="398"/>
                  <a:pt x="295" y="383"/>
                  <a:pt x="325" y="353"/>
                </a:cubicBezTo>
                <a:cubicBezTo>
                  <a:pt x="368" y="368"/>
                  <a:pt x="398" y="398"/>
                  <a:pt x="398" y="442"/>
                </a:cubicBezTo>
                <a:lnTo>
                  <a:pt x="398" y="501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18" name="Freeform 177"/>
          <p:cNvSpPr>
            <a:spLocks noChangeArrowheads="1"/>
          </p:cNvSpPr>
          <p:nvPr/>
        </p:nvSpPr>
        <p:spPr bwMode="auto">
          <a:xfrm>
            <a:off x="5762494" y="4286178"/>
            <a:ext cx="419057" cy="419056"/>
          </a:xfrm>
          <a:custGeom>
            <a:avLst/>
            <a:gdLst>
              <a:gd name="T0" fmla="*/ 227601 w 649"/>
              <a:gd name="T1" fmla="*/ 10786 h 649"/>
              <a:gd name="T2" fmla="*/ 227601 w 649"/>
              <a:gd name="T3" fmla="*/ 10786 h 649"/>
              <a:gd name="T4" fmla="*/ 190566 w 649"/>
              <a:gd name="T5" fmla="*/ 10786 h 649"/>
              <a:gd name="T6" fmla="*/ 148138 w 649"/>
              <a:gd name="T7" fmla="*/ 58606 h 649"/>
              <a:gd name="T8" fmla="*/ 63642 w 649"/>
              <a:gd name="T9" fmla="*/ 26606 h 649"/>
              <a:gd name="T10" fmla="*/ 37035 w 649"/>
              <a:gd name="T11" fmla="*/ 32000 h 649"/>
              <a:gd name="T12" fmla="*/ 37035 w 649"/>
              <a:gd name="T13" fmla="*/ 63640 h 649"/>
              <a:gd name="T14" fmla="*/ 95283 w 649"/>
              <a:gd name="T15" fmla="*/ 111459 h 649"/>
              <a:gd name="T16" fmla="*/ 58249 w 649"/>
              <a:gd name="T17" fmla="*/ 148492 h 649"/>
              <a:gd name="T18" fmla="*/ 21214 w 649"/>
              <a:gd name="T19" fmla="*/ 137706 h 649"/>
              <a:gd name="T20" fmla="*/ 10427 w 649"/>
              <a:gd name="T21" fmla="*/ 143099 h 649"/>
              <a:gd name="T22" fmla="*/ 5393 w 649"/>
              <a:gd name="T23" fmla="*/ 158919 h 649"/>
              <a:gd name="T24" fmla="*/ 47462 w 649"/>
              <a:gd name="T25" fmla="*/ 190559 h 649"/>
              <a:gd name="T26" fmla="*/ 79463 w 649"/>
              <a:gd name="T27" fmla="*/ 227952 h 649"/>
              <a:gd name="T28" fmla="*/ 95283 w 649"/>
              <a:gd name="T29" fmla="*/ 222559 h 649"/>
              <a:gd name="T30" fmla="*/ 95283 w 649"/>
              <a:gd name="T31" fmla="*/ 211772 h 649"/>
              <a:gd name="T32" fmla="*/ 89890 w 649"/>
              <a:gd name="T33" fmla="*/ 180132 h 649"/>
              <a:gd name="T34" fmla="*/ 126924 w 649"/>
              <a:gd name="T35" fmla="*/ 143099 h 649"/>
              <a:gd name="T36" fmla="*/ 174746 w 649"/>
              <a:gd name="T37" fmla="*/ 201345 h 649"/>
              <a:gd name="T38" fmla="*/ 206387 w 649"/>
              <a:gd name="T39" fmla="*/ 201345 h 649"/>
              <a:gd name="T40" fmla="*/ 211780 w 649"/>
              <a:gd name="T41" fmla="*/ 174739 h 649"/>
              <a:gd name="T42" fmla="*/ 179780 w 649"/>
              <a:gd name="T43" fmla="*/ 90246 h 649"/>
              <a:gd name="T44" fmla="*/ 222208 w 649"/>
              <a:gd name="T45" fmla="*/ 42426 h 649"/>
              <a:gd name="T46" fmla="*/ 227601 w 649"/>
              <a:gd name="T47" fmla="*/ 10786 h 649"/>
              <a:gd name="T48" fmla="*/ 216814 w 649"/>
              <a:gd name="T49" fmla="*/ 37393 h 649"/>
              <a:gd name="T50" fmla="*/ 216814 w 649"/>
              <a:gd name="T51" fmla="*/ 37393 h 649"/>
              <a:gd name="T52" fmla="*/ 163959 w 649"/>
              <a:gd name="T53" fmla="*/ 90246 h 649"/>
              <a:gd name="T54" fmla="*/ 195960 w 649"/>
              <a:gd name="T55" fmla="*/ 174739 h 649"/>
              <a:gd name="T56" fmla="*/ 195960 w 649"/>
              <a:gd name="T57" fmla="*/ 190559 h 649"/>
              <a:gd name="T58" fmla="*/ 179780 w 649"/>
              <a:gd name="T59" fmla="*/ 190559 h 649"/>
              <a:gd name="T60" fmla="*/ 132318 w 649"/>
              <a:gd name="T61" fmla="*/ 121886 h 649"/>
              <a:gd name="T62" fmla="*/ 74069 w 649"/>
              <a:gd name="T63" fmla="*/ 174739 h 649"/>
              <a:gd name="T64" fmla="*/ 84856 w 649"/>
              <a:gd name="T65" fmla="*/ 211772 h 649"/>
              <a:gd name="T66" fmla="*/ 58249 w 649"/>
              <a:gd name="T67" fmla="*/ 180132 h 649"/>
              <a:gd name="T68" fmla="*/ 21214 w 649"/>
              <a:gd name="T69" fmla="*/ 153526 h 649"/>
              <a:gd name="T70" fmla="*/ 58249 w 649"/>
              <a:gd name="T71" fmla="*/ 164312 h 649"/>
              <a:gd name="T72" fmla="*/ 116497 w 649"/>
              <a:gd name="T73" fmla="*/ 106066 h 649"/>
              <a:gd name="T74" fmla="*/ 47462 w 649"/>
              <a:gd name="T75" fmla="*/ 52853 h 649"/>
              <a:gd name="T76" fmla="*/ 47462 w 649"/>
              <a:gd name="T77" fmla="*/ 42426 h 649"/>
              <a:gd name="T78" fmla="*/ 63642 w 649"/>
              <a:gd name="T79" fmla="*/ 42426 h 649"/>
              <a:gd name="T80" fmla="*/ 148138 w 649"/>
              <a:gd name="T81" fmla="*/ 74066 h 649"/>
              <a:gd name="T82" fmla="*/ 200994 w 649"/>
              <a:gd name="T83" fmla="*/ 21213 h 649"/>
              <a:gd name="T84" fmla="*/ 216814 w 649"/>
              <a:gd name="T85" fmla="*/ 21213 h 649"/>
              <a:gd name="T86" fmla="*/ 216814 w 649"/>
              <a:gd name="T87" fmla="*/ 37393 h 649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649" h="649">
                <a:moveTo>
                  <a:pt x="633" y="30"/>
                </a:moveTo>
                <a:lnTo>
                  <a:pt x="633" y="30"/>
                </a:lnTo>
                <a:cubicBezTo>
                  <a:pt x="603" y="0"/>
                  <a:pt x="559" y="15"/>
                  <a:pt x="530" y="30"/>
                </a:cubicBezTo>
                <a:cubicBezTo>
                  <a:pt x="412" y="163"/>
                  <a:pt x="412" y="163"/>
                  <a:pt x="412" y="163"/>
                </a:cubicBezTo>
                <a:cubicBezTo>
                  <a:pt x="177" y="74"/>
                  <a:pt x="177" y="74"/>
                  <a:pt x="177" y="74"/>
                </a:cubicBezTo>
                <a:cubicBezTo>
                  <a:pt x="162" y="74"/>
                  <a:pt x="132" y="59"/>
                  <a:pt x="103" y="89"/>
                </a:cubicBezTo>
                <a:cubicBezTo>
                  <a:pt x="88" y="104"/>
                  <a:pt x="59" y="133"/>
                  <a:pt x="103" y="177"/>
                </a:cubicBezTo>
                <a:cubicBezTo>
                  <a:pt x="265" y="310"/>
                  <a:pt x="265" y="310"/>
                  <a:pt x="265" y="310"/>
                </a:cubicBezTo>
                <a:cubicBezTo>
                  <a:pt x="162" y="413"/>
                  <a:pt x="162" y="413"/>
                  <a:pt x="162" y="413"/>
                </a:cubicBezTo>
                <a:cubicBezTo>
                  <a:pt x="59" y="383"/>
                  <a:pt x="59" y="383"/>
                  <a:pt x="59" y="383"/>
                </a:cubicBezTo>
                <a:cubicBezTo>
                  <a:pt x="44" y="383"/>
                  <a:pt x="44" y="383"/>
                  <a:pt x="29" y="398"/>
                </a:cubicBezTo>
                <a:cubicBezTo>
                  <a:pt x="29" y="398"/>
                  <a:pt x="0" y="413"/>
                  <a:pt x="15" y="442"/>
                </a:cubicBezTo>
                <a:cubicBezTo>
                  <a:pt x="132" y="530"/>
                  <a:pt x="132" y="530"/>
                  <a:pt x="132" y="530"/>
                </a:cubicBezTo>
                <a:cubicBezTo>
                  <a:pt x="221" y="634"/>
                  <a:pt x="221" y="634"/>
                  <a:pt x="221" y="634"/>
                </a:cubicBezTo>
                <a:cubicBezTo>
                  <a:pt x="236" y="648"/>
                  <a:pt x="250" y="648"/>
                  <a:pt x="265" y="619"/>
                </a:cubicBezTo>
                <a:cubicBezTo>
                  <a:pt x="280" y="619"/>
                  <a:pt x="280" y="604"/>
                  <a:pt x="265" y="589"/>
                </a:cubicBezTo>
                <a:cubicBezTo>
                  <a:pt x="250" y="501"/>
                  <a:pt x="250" y="501"/>
                  <a:pt x="250" y="501"/>
                </a:cubicBezTo>
                <a:cubicBezTo>
                  <a:pt x="353" y="398"/>
                  <a:pt x="353" y="398"/>
                  <a:pt x="353" y="398"/>
                </a:cubicBezTo>
                <a:cubicBezTo>
                  <a:pt x="486" y="560"/>
                  <a:pt x="486" y="560"/>
                  <a:pt x="486" y="560"/>
                </a:cubicBezTo>
                <a:cubicBezTo>
                  <a:pt x="530" y="589"/>
                  <a:pt x="559" y="560"/>
                  <a:pt x="574" y="560"/>
                </a:cubicBezTo>
                <a:cubicBezTo>
                  <a:pt x="589" y="530"/>
                  <a:pt x="589" y="501"/>
                  <a:pt x="589" y="486"/>
                </a:cubicBezTo>
                <a:cubicBezTo>
                  <a:pt x="500" y="251"/>
                  <a:pt x="500" y="251"/>
                  <a:pt x="500" y="251"/>
                </a:cubicBezTo>
                <a:cubicBezTo>
                  <a:pt x="618" y="118"/>
                  <a:pt x="618" y="118"/>
                  <a:pt x="618" y="118"/>
                </a:cubicBezTo>
                <a:cubicBezTo>
                  <a:pt x="648" y="104"/>
                  <a:pt x="648" y="59"/>
                  <a:pt x="633" y="30"/>
                </a:cubicBezTo>
                <a:close/>
                <a:moveTo>
                  <a:pt x="603" y="104"/>
                </a:moveTo>
                <a:lnTo>
                  <a:pt x="603" y="104"/>
                </a:lnTo>
                <a:cubicBezTo>
                  <a:pt x="456" y="251"/>
                  <a:pt x="456" y="251"/>
                  <a:pt x="456" y="251"/>
                </a:cubicBezTo>
                <a:cubicBezTo>
                  <a:pt x="545" y="486"/>
                  <a:pt x="545" y="486"/>
                  <a:pt x="545" y="486"/>
                </a:cubicBezTo>
                <a:cubicBezTo>
                  <a:pt x="545" y="501"/>
                  <a:pt x="545" y="516"/>
                  <a:pt x="545" y="530"/>
                </a:cubicBezTo>
                <a:cubicBezTo>
                  <a:pt x="530" y="545"/>
                  <a:pt x="515" y="530"/>
                  <a:pt x="500" y="530"/>
                </a:cubicBezTo>
                <a:cubicBezTo>
                  <a:pt x="368" y="339"/>
                  <a:pt x="368" y="339"/>
                  <a:pt x="368" y="339"/>
                </a:cubicBezTo>
                <a:cubicBezTo>
                  <a:pt x="206" y="486"/>
                  <a:pt x="206" y="486"/>
                  <a:pt x="206" y="486"/>
                </a:cubicBezTo>
                <a:cubicBezTo>
                  <a:pt x="236" y="589"/>
                  <a:pt x="236" y="589"/>
                  <a:pt x="236" y="589"/>
                </a:cubicBezTo>
                <a:cubicBezTo>
                  <a:pt x="221" y="589"/>
                  <a:pt x="162" y="501"/>
                  <a:pt x="162" y="501"/>
                </a:cubicBezTo>
                <a:cubicBezTo>
                  <a:pt x="162" y="501"/>
                  <a:pt x="73" y="427"/>
                  <a:pt x="59" y="427"/>
                </a:cubicBezTo>
                <a:cubicBezTo>
                  <a:pt x="162" y="457"/>
                  <a:pt x="162" y="457"/>
                  <a:pt x="162" y="457"/>
                </a:cubicBezTo>
                <a:cubicBezTo>
                  <a:pt x="324" y="295"/>
                  <a:pt x="324" y="295"/>
                  <a:pt x="324" y="295"/>
                </a:cubicBezTo>
                <a:cubicBezTo>
                  <a:pt x="132" y="147"/>
                  <a:pt x="132" y="147"/>
                  <a:pt x="132" y="147"/>
                </a:cubicBezTo>
                <a:cubicBezTo>
                  <a:pt x="132" y="147"/>
                  <a:pt x="118" y="133"/>
                  <a:pt x="132" y="118"/>
                </a:cubicBezTo>
                <a:cubicBezTo>
                  <a:pt x="147" y="118"/>
                  <a:pt x="162" y="118"/>
                  <a:pt x="177" y="118"/>
                </a:cubicBezTo>
                <a:cubicBezTo>
                  <a:pt x="412" y="206"/>
                  <a:pt x="412" y="206"/>
                  <a:pt x="412" y="206"/>
                </a:cubicBezTo>
                <a:cubicBezTo>
                  <a:pt x="559" y="59"/>
                  <a:pt x="559" y="59"/>
                  <a:pt x="559" y="59"/>
                </a:cubicBezTo>
                <a:cubicBezTo>
                  <a:pt x="574" y="45"/>
                  <a:pt x="589" y="45"/>
                  <a:pt x="603" y="59"/>
                </a:cubicBezTo>
                <a:cubicBezTo>
                  <a:pt x="603" y="74"/>
                  <a:pt x="618" y="89"/>
                  <a:pt x="603" y="104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19" name="Freeform 178"/>
          <p:cNvSpPr>
            <a:spLocks noChangeArrowheads="1"/>
          </p:cNvSpPr>
          <p:nvPr/>
        </p:nvSpPr>
        <p:spPr bwMode="auto">
          <a:xfrm>
            <a:off x="5115171" y="4306619"/>
            <a:ext cx="410540" cy="398614"/>
          </a:xfrm>
          <a:custGeom>
            <a:avLst/>
            <a:gdLst>
              <a:gd name="T0" fmla="*/ 217433 w 634"/>
              <a:gd name="T1" fmla="*/ 26535 h 619"/>
              <a:gd name="T2" fmla="*/ 217433 w 634"/>
              <a:gd name="T3" fmla="*/ 26535 h 619"/>
              <a:gd name="T4" fmla="*/ 196519 w 634"/>
              <a:gd name="T5" fmla="*/ 5379 h 619"/>
              <a:gd name="T6" fmla="*/ 175244 w 634"/>
              <a:gd name="T7" fmla="*/ 5379 h 619"/>
              <a:gd name="T8" fmla="*/ 148561 w 634"/>
              <a:gd name="T9" fmla="*/ 47691 h 619"/>
              <a:gd name="T10" fmla="*/ 148561 w 634"/>
              <a:gd name="T11" fmla="*/ 68489 h 619"/>
              <a:gd name="T12" fmla="*/ 159018 w 634"/>
              <a:gd name="T13" fmla="*/ 79247 h 619"/>
              <a:gd name="T14" fmla="*/ 127287 w 634"/>
              <a:gd name="T15" fmla="*/ 116180 h 619"/>
              <a:gd name="T16" fmla="*/ 84738 w 634"/>
              <a:gd name="T17" fmla="*/ 153114 h 619"/>
              <a:gd name="T18" fmla="*/ 68872 w 634"/>
              <a:gd name="T19" fmla="*/ 142357 h 619"/>
              <a:gd name="T20" fmla="*/ 47597 w 634"/>
              <a:gd name="T21" fmla="*/ 142357 h 619"/>
              <a:gd name="T22" fmla="*/ 10457 w 634"/>
              <a:gd name="T23" fmla="*/ 174271 h 619"/>
              <a:gd name="T24" fmla="*/ 10457 w 634"/>
              <a:gd name="T25" fmla="*/ 190048 h 619"/>
              <a:gd name="T26" fmla="*/ 31731 w 634"/>
              <a:gd name="T27" fmla="*/ 211205 h 619"/>
              <a:gd name="T28" fmla="*/ 68872 w 634"/>
              <a:gd name="T29" fmla="*/ 211205 h 619"/>
              <a:gd name="T30" fmla="*/ 153970 w 634"/>
              <a:gd name="T31" fmla="*/ 147736 h 619"/>
              <a:gd name="T32" fmla="*/ 217433 w 634"/>
              <a:gd name="T33" fmla="*/ 68489 h 619"/>
              <a:gd name="T34" fmla="*/ 217433 w 634"/>
              <a:gd name="T35" fmla="*/ 26535 h 619"/>
              <a:gd name="T36" fmla="*/ 206976 w 634"/>
              <a:gd name="T37" fmla="*/ 58090 h 619"/>
              <a:gd name="T38" fmla="*/ 206976 w 634"/>
              <a:gd name="T39" fmla="*/ 58090 h 619"/>
              <a:gd name="T40" fmla="*/ 148561 w 634"/>
              <a:gd name="T41" fmla="*/ 137337 h 619"/>
              <a:gd name="T42" fmla="*/ 58415 w 634"/>
              <a:gd name="T43" fmla="*/ 200447 h 619"/>
              <a:gd name="T44" fmla="*/ 37140 w 634"/>
              <a:gd name="T45" fmla="*/ 200447 h 619"/>
              <a:gd name="T46" fmla="*/ 26323 w 634"/>
              <a:gd name="T47" fmla="*/ 190048 h 619"/>
              <a:gd name="T48" fmla="*/ 26323 w 634"/>
              <a:gd name="T49" fmla="*/ 174271 h 619"/>
              <a:gd name="T50" fmla="*/ 53006 w 634"/>
              <a:gd name="T51" fmla="*/ 158493 h 619"/>
              <a:gd name="T52" fmla="*/ 63824 w 634"/>
              <a:gd name="T53" fmla="*/ 158493 h 619"/>
              <a:gd name="T54" fmla="*/ 79689 w 634"/>
              <a:gd name="T55" fmla="*/ 174271 h 619"/>
              <a:gd name="T56" fmla="*/ 180293 w 634"/>
              <a:gd name="T57" fmla="*/ 79247 h 619"/>
              <a:gd name="T58" fmla="*/ 159018 w 634"/>
              <a:gd name="T59" fmla="*/ 63110 h 619"/>
              <a:gd name="T60" fmla="*/ 159018 w 634"/>
              <a:gd name="T61" fmla="*/ 47691 h 619"/>
              <a:gd name="T62" fmla="*/ 180293 w 634"/>
              <a:gd name="T63" fmla="*/ 21156 h 619"/>
              <a:gd name="T64" fmla="*/ 196519 w 634"/>
              <a:gd name="T65" fmla="*/ 21156 h 619"/>
              <a:gd name="T66" fmla="*/ 206976 w 634"/>
              <a:gd name="T67" fmla="*/ 36934 h 619"/>
              <a:gd name="T68" fmla="*/ 206976 w 634"/>
              <a:gd name="T69" fmla="*/ 58090 h 619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634" h="619">
                <a:moveTo>
                  <a:pt x="603" y="74"/>
                </a:moveTo>
                <a:lnTo>
                  <a:pt x="603" y="74"/>
                </a:lnTo>
                <a:cubicBezTo>
                  <a:pt x="545" y="15"/>
                  <a:pt x="545" y="15"/>
                  <a:pt x="545" y="15"/>
                </a:cubicBezTo>
                <a:cubicBezTo>
                  <a:pt x="530" y="0"/>
                  <a:pt x="500" y="0"/>
                  <a:pt x="486" y="15"/>
                </a:cubicBezTo>
                <a:cubicBezTo>
                  <a:pt x="412" y="133"/>
                  <a:pt x="412" y="133"/>
                  <a:pt x="412" y="133"/>
                </a:cubicBezTo>
                <a:cubicBezTo>
                  <a:pt x="398" y="147"/>
                  <a:pt x="398" y="176"/>
                  <a:pt x="412" y="191"/>
                </a:cubicBezTo>
                <a:cubicBezTo>
                  <a:pt x="441" y="221"/>
                  <a:pt x="441" y="221"/>
                  <a:pt x="441" y="221"/>
                </a:cubicBezTo>
                <a:cubicBezTo>
                  <a:pt x="412" y="250"/>
                  <a:pt x="382" y="294"/>
                  <a:pt x="353" y="324"/>
                </a:cubicBezTo>
                <a:cubicBezTo>
                  <a:pt x="309" y="368"/>
                  <a:pt x="265" y="397"/>
                  <a:pt x="235" y="427"/>
                </a:cubicBezTo>
                <a:cubicBezTo>
                  <a:pt x="191" y="397"/>
                  <a:pt x="191" y="397"/>
                  <a:pt x="191" y="397"/>
                </a:cubicBezTo>
                <a:cubicBezTo>
                  <a:pt x="177" y="383"/>
                  <a:pt x="162" y="383"/>
                  <a:pt x="132" y="397"/>
                </a:cubicBezTo>
                <a:cubicBezTo>
                  <a:pt x="29" y="486"/>
                  <a:pt x="29" y="486"/>
                  <a:pt x="29" y="486"/>
                </a:cubicBezTo>
                <a:cubicBezTo>
                  <a:pt x="0" y="500"/>
                  <a:pt x="15" y="515"/>
                  <a:pt x="29" y="530"/>
                </a:cubicBezTo>
                <a:cubicBezTo>
                  <a:pt x="88" y="589"/>
                  <a:pt x="88" y="589"/>
                  <a:pt x="88" y="589"/>
                </a:cubicBezTo>
                <a:cubicBezTo>
                  <a:pt x="118" y="618"/>
                  <a:pt x="147" y="618"/>
                  <a:pt x="191" y="589"/>
                </a:cubicBezTo>
                <a:cubicBezTo>
                  <a:pt x="191" y="589"/>
                  <a:pt x="324" y="530"/>
                  <a:pt x="427" y="412"/>
                </a:cubicBezTo>
                <a:cubicBezTo>
                  <a:pt x="530" y="324"/>
                  <a:pt x="603" y="191"/>
                  <a:pt x="603" y="191"/>
                </a:cubicBezTo>
                <a:cubicBezTo>
                  <a:pt x="618" y="147"/>
                  <a:pt x="633" y="103"/>
                  <a:pt x="603" y="74"/>
                </a:cubicBezTo>
                <a:close/>
                <a:moveTo>
                  <a:pt x="574" y="162"/>
                </a:moveTo>
                <a:lnTo>
                  <a:pt x="574" y="162"/>
                </a:lnTo>
                <a:cubicBezTo>
                  <a:pt x="545" y="221"/>
                  <a:pt x="471" y="324"/>
                  <a:pt x="412" y="383"/>
                </a:cubicBezTo>
                <a:cubicBezTo>
                  <a:pt x="339" y="456"/>
                  <a:pt x="162" y="559"/>
                  <a:pt x="162" y="559"/>
                </a:cubicBezTo>
                <a:cubicBezTo>
                  <a:pt x="147" y="574"/>
                  <a:pt x="118" y="574"/>
                  <a:pt x="103" y="559"/>
                </a:cubicBezTo>
                <a:cubicBezTo>
                  <a:pt x="73" y="530"/>
                  <a:pt x="73" y="530"/>
                  <a:pt x="73" y="530"/>
                </a:cubicBezTo>
                <a:cubicBezTo>
                  <a:pt x="59" y="515"/>
                  <a:pt x="59" y="500"/>
                  <a:pt x="73" y="486"/>
                </a:cubicBezTo>
                <a:cubicBezTo>
                  <a:pt x="147" y="442"/>
                  <a:pt x="147" y="442"/>
                  <a:pt x="147" y="442"/>
                </a:cubicBezTo>
                <a:cubicBezTo>
                  <a:pt x="162" y="427"/>
                  <a:pt x="177" y="427"/>
                  <a:pt x="177" y="442"/>
                </a:cubicBezTo>
                <a:cubicBezTo>
                  <a:pt x="221" y="486"/>
                  <a:pt x="221" y="486"/>
                  <a:pt x="221" y="486"/>
                </a:cubicBezTo>
                <a:cubicBezTo>
                  <a:pt x="235" y="471"/>
                  <a:pt x="398" y="368"/>
                  <a:pt x="500" y="221"/>
                </a:cubicBezTo>
                <a:cubicBezTo>
                  <a:pt x="441" y="176"/>
                  <a:pt x="441" y="176"/>
                  <a:pt x="441" y="176"/>
                </a:cubicBezTo>
                <a:cubicBezTo>
                  <a:pt x="441" y="162"/>
                  <a:pt x="441" y="147"/>
                  <a:pt x="441" y="133"/>
                </a:cubicBezTo>
                <a:cubicBezTo>
                  <a:pt x="500" y="59"/>
                  <a:pt x="500" y="59"/>
                  <a:pt x="500" y="59"/>
                </a:cubicBezTo>
                <a:cubicBezTo>
                  <a:pt x="515" y="44"/>
                  <a:pt x="530" y="59"/>
                  <a:pt x="545" y="59"/>
                </a:cubicBezTo>
                <a:cubicBezTo>
                  <a:pt x="574" y="103"/>
                  <a:pt x="574" y="103"/>
                  <a:pt x="574" y="103"/>
                </a:cubicBezTo>
                <a:cubicBezTo>
                  <a:pt x="589" y="117"/>
                  <a:pt x="589" y="147"/>
                  <a:pt x="574" y="162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20" name="Freeform 179"/>
          <p:cNvSpPr>
            <a:spLocks noChangeArrowheads="1"/>
          </p:cNvSpPr>
          <p:nvPr/>
        </p:nvSpPr>
        <p:spPr bwMode="auto">
          <a:xfrm>
            <a:off x="4449113" y="4306619"/>
            <a:ext cx="410537" cy="381580"/>
          </a:xfrm>
          <a:custGeom>
            <a:avLst/>
            <a:gdLst>
              <a:gd name="T0" fmla="*/ 212384 w 634"/>
              <a:gd name="T1" fmla="*/ 0 h 590"/>
              <a:gd name="T2" fmla="*/ 212384 w 634"/>
              <a:gd name="T3" fmla="*/ 0 h 590"/>
              <a:gd name="T4" fmla="*/ 148560 w 634"/>
              <a:gd name="T5" fmla="*/ 42135 h 590"/>
              <a:gd name="T6" fmla="*/ 58415 w 634"/>
              <a:gd name="T7" fmla="*/ 42135 h 590"/>
              <a:gd name="T8" fmla="*/ 0 w 634"/>
              <a:gd name="T9" fmla="*/ 95435 h 590"/>
              <a:gd name="T10" fmla="*/ 42549 w 634"/>
              <a:gd name="T11" fmla="*/ 142972 h 590"/>
              <a:gd name="T12" fmla="*/ 42549 w 634"/>
              <a:gd name="T13" fmla="*/ 201313 h 590"/>
              <a:gd name="T14" fmla="*/ 58415 w 634"/>
              <a:gd name="T15" fmla="*/ 212117 h 590"/>
              <a:gd name="T16" fmla="*/ 79689 w 634"/>
              <a:gd name="T17" fmla="*/ 212117 h 590"/>
              <a:gd name="T18" fmla="*/ 95555 w 634"/>
              <a:gd name="T19" fmla="*/ 201313 h 590"/>
              <a:gd name="T20" fmla="*/ 95555 w 634"/>
              <a:gd name="T21" fmla="*/ 142972 h 590"/>
              <a:gd name="T22" fmla="*/ 148560 w 634"/>
              <a:gd name="T23" fmla="*/ 142972 h 590"/>
              <a:gd name="T24" fmla="*/ 212384 w 634"/>
              <a:gd name="T25" fmla="*/ 185467 h 590"/>
              <a:gd name="T26" fmla="*/ 228249 w 634"/>
              <a:gd name="T27" fmla="*/ 169621 h 590"/>
              <a:gd name="T28" fmla="*/ 228249 w 634"/>
              <a:gd name="T29" fmla="*/ 15846 h 590"/>
              <a:gd name="T30" fmla="*/ 212384 w 634"/>
              <a:gd name="T31" fmla="*/ 0 h 590"/>
              <a:gd name="T32" fmla="*/ 79689 w 634"/>
              <a:gd name="T33" fmla="*/ 190869 h 590"/>
              <a:gd name="T34" fmla="*/ 79689 w 634"/>
              <a:gd name="T35" fmla="*/ 190869 h 590"/>
              <a:gd name="T36" fmla="*/ 74641 w 634"/>
              <a:gd name="T37" fmla="*/ 201313 h 590"/>
              <a:gd name="T38" fmla="*/ 63823 w 634"/>
              <a:gd name="T39" fmla="*/ 201313 h 590"/>
              <a:gd name="T40" fmla="*/ 58415 w 634"/>
              <a:gd name="T41" fmla="*/ 190869 h 590"/>
              <a:gd name="T42" fmla="*/ 58415 w 634"/>
              <a:gd name="T43" fmla="*/ 142972 h 590"/>
              <a:gd name="T44" fmla="*/ 79689 w 634"/>
              <a:gd name="T45" fmla="*/ 142972 h 590"/>
              <a:gd name="T46" fmla="*/ 79689 w 634"/>
              <a:gd name="T47" fmla="*/ 190869 h 590"/>
              <a:gd name="T48" fmla="*/ 116829 w 634"/>
              <a:gd name="T49" fmla="*/ 127126 h 590"/>
              <a:gd name="T50" fmla="*/ 116829 w 634"/>
              <a:gd name="T51" fmla="*/ 127126 h 590"/>
              <a:gd name="T52" fmla="*/ 58415 w 634"/>
              <a:gd name="T53" fmla="*/ 127126 h 590"/>
              <a:gd name="T54" fmla="*/ 15866 w 634"/>
              <a:gd name="T55" fmla="*/ 95435 h 590"/>
              <a:gd name="T56" fmla="*/ 58415 w 634"/>
              <a:gd name="T57" fmla="*/ 58341 h 590"/>
              <a:gd name="T58" fmla="*/ 116829 w 634"/>
              <a:gd name="T59" fmla="*/ 58341 h 590"/>
              <a:gd name="T60" fmla="*/ 116829 w 634"/>
              <a:gd name="T61" fmla="*/ 127126 h 590"/>
              <a:gd name="T62" fmla="*/ 148560 w 634"/>
              <a:gd name="T63" fmla="*/ 127126 h 590"/>
              <a:gd name="T64" fmla="*/ 148560 w 634"/>
              <a:gd name="T65" fmla="*/ 127126 h 590"/>
              <a:gd name="T66" fmla="*/ 127647 w 634"/>
              <a:gd name="T67" fmla="*/ 127126 h 590"/>
              <a:gd name="T68" fmla="*/ 127647 w 634"/>
              <a:gd name="T69" fmla="*/ 58341 h 590"/>
              <a:gd name="T70" fmla="*/ 148560 w 634"/>
              <a:gd name="T71" fmla="*/ 58341 h 590"/>
              <a:gd name="T72" fmla="*/ 148560 w 634"/>
              <a:gd name="T73" fmla="*/ 127126 h 590"/>
              <a:gd name="T74" fmla="*/ 212384 w 634"/>
              <a:gd name="T75" fmla="*/ 169621 h 590"/>
              <a:gd name="T76" fmla="*/ 212384 w 634"/>
              <a:gd name="T77" fmla="*/ 169621 h 590"/>
              <a:gd name="T78" fmla="*/ 164787 w 634"/>
              <a:gd name="T79" fmla="*/ 137930 h 590"/>
              <a:gd name="T80" fmla="*/ 164787 w 634"/>
              <a:gd name="T81" fmla="*/ 52939 h 590"/>
              <a:gd name="T82" fmla="*/ 212384 w 634"/>
              <a:gd name="T83" fmla="*/ 15846 h 590"/>
              <a:gd name="T84" fmla="*/ 212384 w 634"/>
              <a:gd name="T85" fmla="*/ 169621 h 590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634" h="590">
                <a:moveTo>
                  <a:pt x="589" y="0"/>
                </a:moveTo>
                <a:lnTo>
                  <a:pt x="589" y="0"/>
                </a:lnTo>
                <a:cubicBezTo>
                  <a:pt x="412" y="117"/>
                  <a:pt x="412" y="117"/>
                  <a:pt x="412" y="117"/>
                </a:cubicBezTo>
                <a:cubicBezTo>
                  <a:pt x="162" y="117"/>
                  <a:pt x="162" y="117"/>
                  <a:pt x="162" y="117"/>
                </a:cubicBezTo>
                <a:cubicBezTo>
                  <a:pt x="74" y="117"/>
                  <a:pt x="0" y="176"/>
                  <a:pt x="0" y="265"/>
                </a:cubicBezTo>
                <a:cubicBezTo>
                  <a:pt x="0" y="338"/>
                  <a:pt x="59" y="383"/>
                  <a:pt x="118" y="397"/>
                </a:cubicBezTo>
                <a:lnTo>
                  <a:pt x="118" y="559"/>
                </a:lnTo>
                <a:cubicBezTo>
                  <a:pt x="118" y="574"/>
                  <a:pt x="148" y="589"/>
                  <a:pt x="162" y="589"/>
                </a:cubicBezTo>
                <a:cubicBezTo>
                  <a:pt x="221" y="589"/>
                  <a:pt x="221" y="589"/>
                  <a:pt x="221" y="589"/>
                </a:cubicBezTo>
                <a:cubicBezTo>
                  <a:pt x="236" y="589"/>
                  <a:pt x="265" y="574"/>
                  <a:pt x="265" y="559"/>
                </a:cubicBezTo>
                <a:cubicBezTo>
                  <a:pt x="265" y="397"/>
                  <a:pt x="265" y="397"/>
                  <a:pt x="265" y="397"/>
                </a:cubicBezTo>
                <a:cubicBezTo>
                  <a:pt x="412" y="397"/>
                  <a:pt x="412" y="397"/>
                  <a:pt x="412" y="397"/>
                </a:cubicBezTo>
                <a:cubicBezTo>
                  <a:pt x="589" y="515"/>
                  <a:pt x="589" y="515"/>
                  <a:pt x="589" y="515"/>
                </a:cubicBezTo>
                <a:cubicBezTo>
                  <a:pt x="619" y="515"/>
                  <a:pt x="633" y="500"/>
                  <a:pt x="633" y="471"/>
                </a:cubicBezTo>
                <a:cubicBezTo>
                  <a:pt x="633" y="44"/>
                  <a:pt x="633" y="44"/>
                  <a:pt x="633" y="44"/>
                </a:cubicBezTo>
                <a:cubicBezTo>
                  <a:pt x="633" y="29"/>
                  <a:pt x="619" y="0"/>
                  <a:pt x="589" y="0"/>
                </a:cubicBezTo>
                <a:close/>
                <a:moveTo>
                  <a:pt x="221" y="530"/>
                </a:moveTo>
                <a:lnTo>
                  <a:pt x="221" y="530"/>
                </a:lnTo>
                <a:cubicBezTo>
                  <a:pt x="221" y="545"/>
                  <a:pt x="207" y="559"/>
                  <a:pt x="207" y="559"/>
                </a:cubicBezTo>
                <a:cubicBezTo>
                  <a:pt x="177" y="559"/>
                  <a:pt x="177" y="559"/>
                  <a:pt x="177" y="559"/>
                </a:cubicBezTo>
                <a:cubicBezTo>
                  <a:pt x="177" y="559"/>
                  <a:pt x="162" y="545"/>
                  <a:pt x="162" y="530"/>
                </a:cubicBezTo>
                <a:cubicBezTo>
                  <a:pt x="162" y="397"/>
                  <a:pt x="162" y="397"/>
                  <a:pt x="162" y="397"/>
                </a:cubicBezTo>
                <a:cubicBezTo>
                  <a:pt x="162" y="397"/>
                  <a:pt x="207" y="397"/>
                  <a:pt x="221" y="397"/>
                </a:cubicBezTo>
                <a:lnTo>
                  <a:pt x="221" y="530"/>
                </a:lnTo>
                <a:close/>
                <a:moveTo>
                  <a:pt x="324" y="353"/>
                </a:moveTo>
                <a:lnTo>
                  <a:pt x="324" y="353"/>
                </a:lnTo>
                <a:cubicBezTo>
                  <a:pt x="162" y="353"/>
                  <a:pt x="162" y="353"/>
                  <a:pt x="162" y="353"/>
                </a:cubicBezTo>
                <a:cubicBezTo>
                  <a:pt x="118" y="353"/>
                  <a:pt x="44" y="353"/>
                  <a:pt x="44" y="265"/>
                </a:cubicBezTo>
                <a:cubicBezTo>
                  <a:pt x="44" y="176"/>
                  <a:pt x="118" y="162"/>
                  <a:pt x="162" y="162"/>
                </a:cubicBezTo>
                <a:cubicBezTo>
                  <a:pt x="324" y="162"/>
                  <a:pt x="324" y="162"/>
                  <a:pt x="324" y="162"/>
                </a:cubicBezTo>
                <a:lnTo>
                  <a:pt x="324" y="353"/>
                </a:lnTo>
                <a:close/>
                <a:moveTo>
                  <a:pt x="412" y="353"/>
                </a:moveTo>
                <a:lnTo>
                  <a:pt x="412" y="353"/>
                </a:lnTo>
                <a:cubicBezTo>
                  <a:pt x="354" y="353"/>
                  <a:pt x="354" y="353"/>
                  <a:pt x="354" y="353"/>
                </a:cubicBezTo>
                <a:cubicBezTo>
                  <a:pt x="354" y="162"/>
                  <a:pt x="354" y="162"/>
                  <a:pt x="354" y="162"/>
                </a:cubicBezTo>
                <a:cubicBezTo>
                  <a:pt x="412" y="162"/>
                  <a:pt x="412" y="162"/>
                  <a:pt x="412" y="162"/>
                </a:cubicBezTo>
                <a:cubicBezTo>
                  <a:pt x="412" y="162"/>
                  <a:pt x="412" y="338"/>
                  <a:pt x="412" y="353"/>
                </a:cubicBezTo>
                <a:close/>
                <a:moveTo>
                  <a:pt x="589" y="471"/>
                </a:moveTo>
                <a:lnTo>
                  <a:pt x="589" y="471"/>
                </a:lnTo>
                <a:cubicBezTo>
                  <a:pt x="457" y="383"/>
                  <a:pt x="457" y="383"/>
                  <a:pt x="457" y="383"/>
                </a:cubicBezTo>
                <a:cubicBezTo>
                  <a:pt x="457" y="353"/>
                  <a:pt x="457" y="162"/>
                  <a:pt x="457" y="147"/>
                </a:cubicBezTo>
                <a:cubicBezTo>
                  <a:pt x="589" y="44"/>
                  <a:pt x="589" y="44"/>
                  <a:pt x="589" y="44"/>
                </a:cubicBezTo>
                <a:cubicBezTo>
                  <a:pt x="589" y="74"/>
                  <a:pt x="589" y="456"/>
                  <a:pt x="589" y="471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21" name="Freeform 180"/>
          <p:cNvSpPr>
            <a:spLocks noChangeArrowheads="1"/>
          </p:cNvSpPr>
          <p:nvPr/>
        </p:nvSpPr>
        <p:spPr bwMode="auto">
          <a:xfrm>
            <a:off x="3820527" y="4298103"/>
            <a:ext cx="313441" cy="410539"/>
          </a:xfrm>
          <a:custGeom>
            <a:avLst/>
            <a:gdLst>
              <a:gd name="T0" fmla="*/ 26163 w 487"/>
              <a:gd name="T1" fmla="*/ 138099 h 634"/>
              <a:gd name="T2" fmla="*/ 26163 w 487"/>
              <a:gd name="T3" fmla="*/ 138099 h 634"/>
              <a:gd name="T4" fmla="*/ 26163 w 487"/>
              <a:gd name="T5" fmla="*/ 132690 h 634"/>
              <a:gd name="T6" fmla="*/ 10394 w 487"/>
              <a:gd name="T7" fmla="*/ 132690 h 634"/>
              <a:gd name="T8" fmla="*/ 15770 w 487"/>
              <a:gd name="T9" fmla="*/ 148555 h 634"/>
              <a:gd name="T10" fmla="*/ 26163 w 487"/>
              <a:gd name="T11" fmla="*/ 138099 h 634"/>
              <a:gd name="T12" fmla="*/ 163431 w 487"/>
              <a:gd name="T13" fmla="*/ 21274 h 634"/>
              <a:gd name="T14" fmla="*/ 163431 w 487"/>
              <a:gd name="T15" fmla="*/ 21274 h 634"/>
              <a:gd name="T16" fmla="*/ 0 w 487"/>
              <a:gd name="T17" fmla="*/ 180646 h 634"/>
              <a:gd name="T18" fmla="*/ 10394 w 487"/>
              <a:gd name="T19" fmla="*/ 191103 h 634"/>
              <a:gd name="T20" fmla="*/ 174183 w 487"/>
              <a:gd name="T21" fmla="*/ 32091 h 634"/>
              <a:gd name="T22" fmla="*/ 163431 w 487"/>
              <a:gd name="T23" fmla="*/ 21274 h 634"/>
              <a:gd name="T24" fmla="*/ 52685 w 487"/>
              <a:gd name="T25" fmla="*/ 47595 h 634"/>
              <a:gd name="T26" fmla="*/ 52685 w 487"/>
              <a:gd name="T27" fmla="*/ 47595 h 634"/>
              <a:gd name="T28" fmla="*/ 89600 w 487"/>
              <a:gd name="T29" fmla="*/ 15865 h 634"/>
              <a:gd name="T30" fmla="*/ 121498 w 487"/>
              <a:gd name="T31" fmla="*/ 37139 h 634"/>
              <a:gd name="T32" fmla="*/ 131891 w 487"/>
              <a:gd name="T33" fmla="*/ 26682 h 634"/>
              <a:gd name="T34" fmla="*/ 89600 w 487"/>
              <a:gd name="T35" fmla="*/ 0 h 634"/>
              <a:gd name="T36" fmla="*/ 42291 w 487"/>
              <a:gd name="T37" fmla="*/ 47595 h 634"/>
              <a:gd name="T38" fmla="*/ 42291 w 487"/>
              <a:gd name="T39" fmla="*/ 122234 h 634"/>
              <a:gd name="T40" fmla="*/ 52685 w 487"/>
              <a:gd name="T41" fmla="*/ 106368 h 634"/>
              <a:gd name="T42" fmla="*/ 52685 w 487"/>
              <a:gd name="T43" fmla="*/ 47595 h 634"/>
              <a:gd name="T44" fmla="*/ 89600 w 487"/>
              <a:gd name="T45" fmla="*/ 153964 h 634"/>
              <a:gd name="T46" fmla="*/ 89600 w 487"/>
              <a:gd name="T47" fmla="*/ 153964 h 634"/>
              <a:gd name="T48" fmla="*/ 73830 w 487"/>
              <a:gd name="T49" fmla="*/ 148555 h 634"/>
              <a:gd name="T50" fmla="*/ 63078 w 487"/>
              <a:gd name="T51" fmla="*/ 159372 h 634"/>
              <a:gd name="T52" fmla="*/ 89600 w 487"/>
              <a:gd name="T53" fmla="*/ 169829 h 634"/>
              <a:gd name="T54" fmla="*/ 136909 w 487"/>
              <a:gd name="T55" fmla="*/ 122234 h 634"/>
              <a:gd name="T56" fmla="*/ 136909 w 487"/>
              <a:gd name="T57" fmla="*/ 85095 h 634"/>
              <a:gd name="T58" fmla="*/ 126515 w 487"/>
              <a:gd name="T59" fmla="*/ 100960 h 634"/>
              <a:gd name="T60" fmla="*/ 126515 w 487"/>
              <a:gd name="T61" fmla="*/ 122234 h 634"/>
              <a:gd name="T62" fmla="*/ 89600 w 487"/>
              <a:gd name="T63" fmla="*/ 153964 h 634"/>
              <a:gd name="T64" fmla="*/ 89600 w 487"/>
              <a:gd name="T65" fmla="*/ 185694 h 634"/>
              <a:gd name="T66" fmla="*/ 89600 w 487"/>
              <a:gd name="T67" fmla="*/ 185694 h 634"/>
              <a:gd name="T68" fmla="*/ 52685 w 487"/>
              <a:gd name="T69" fmla="*/ 169829 h 634"/>
              <a:gd name="T70" fmla="*/ 42291 w 487"/>
              <a:gd name="T71" fmla="*/ 180646 h 634"/>
              <a:gd name="T72" fmla="*/ 84224 w 487"/>
              <a:gd name="T73" fmla="*/ 196511 h 634"/>
              <a:gd name="T74" fmla="*/ 84224 w 487"/>
              <a:gd name="T75" fmla="*/ 212376 h 634"/>
              <a:gd name="T76" fmla="*/ 73830 w 487"/>
              <a:gd name="T77" fmla="*/ 212376 h 634"/>
              <a:gd name="T78" fmla="*/ 68454 w 487"/>
              <a:gd name="T79" fmla="*/ 217785 h 634"/>
              <a:gd name="T80" fmla="*/ 73830 w 487"/>
              <a:gd name="T81" fmla="*/ 228241 h 634"/>
              <a:gd name="T82" fmla="*/ 105370 w 487"/>
              <a:gd name="T83" fmla="*/ 228241 h 634"/>
              <a:gd name="T84" fmla="*/ 110746 w 487"/>
              <a:gd name="T85" fmla="*/ 217785 h 634"/>
              <a:gd name="T86" fmla="*/ 105370 w 487"/>
              <a:gd name="T87" fmla="*/ 212376 h 634"/>
              <a:gd name="T88" fmla="*/ 94976 w 487"/>
              <a:gd name="T89" fmla="*/ 212376 h 634"/>
              <a:gd name="T90" fmla="*/ 94976 w 487"/>
              <a:gd name="T91" fmla="*/ 196511 h 634"/>
              <a:gd name="T92" fmla="*/ 168807 w 487"/>
              <a:gd name="T93" fmla="*/ 132690 h 634"/>
              <a:gd name="T94" fmla="*/ 153037 w 487"/>
              <a:gd name="T95" fmla="*/ 132690 h 634"/>
              <a:gd name="T96" fmla="*/ 89600 w 487"/>
              <a:gd name="T97" fmla="*/ 185694 h 634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487" h="634">
                <a:moveTo>
                  <a:pt x="73" y="383"/>
                </a:moveTo>
                <a:lnTo>
                  <a:pt x="73" y="383"/>
                </a:lnTo>
                <a:cubicBezTo>
                  <a:pt x="73" y="368"/>
                  <a:pt x="73" y="368"/>
                  <a:pt x="73" y="368"/>
                </a:cubicBezTo>
                <a:cubicBezTo>
                  <a:pt x="29" y="368"/>
                  <a:pt x="29" y="368"/>
                  <a:pt x="29" y="368"/>
                </a:cubicBezTo>
                <a:cubicBezTo>
                  <a:pt x="29" y="383"/>
                  <a:pt x="44" y="398"/>
                  <a:pt x="44" y="412"/>
                </a:cubicBezTo>
                <a:lnTo>
                  <a:pt x="73" y="383"/>
                </a:lnTo>
                <a:close/>
                <a:moveTo>
                  <a:pt x="456" y="59"/>
                </a:moveTo>
                <a:lnTo>
                  <a:pt x="456" y="59"/>
                </a:lnTo>
                <a:cubicBezTo>
                  <a:pt x="0" y="501"/>
                  <a:pt x="0" y="501"/>
                  <a:pt x="0" y="501"/>
                </a:cubicBezTo>
                <a:cubicBezTo>
                  <a:pt x="29" y="530"/>
                  <a:pt x="29" y="530"/>
                  <a:pt x="29" y="530"/>
                </a:cubicBezTo>
                <a:cubicBezTo>
                  <a:pt x="486" y="89"/>
                  <a:pt x="486" y="89"/>
                  <a:pt x="486" y="89"/>
                </a:cubicBezTo>
                <a:lnTo>
                  <a:pt x="456" y="59"/>
                </a:lnTo>
                <a:close/>
                <a:moveTo>
                  <a:pt x="147" y="132"/>
                </a:moveTo>
                <a:lnTo>
                  <a:pt x="147" y="132"/>
                </a:lnTo>
                <a:cubicBezTo>
                  <a:pt x="147" y="89"/>
                  <a:pt x="191" y="44"/>
                  <a:pt x="250" y="44"/>
                </a:cubicBezTo>
                <a:cubicBezTo>
                  <a:pt x="294" y="44"/>
                  <a:pt x="323" y="74"/>
                  <a:pt x="339" y="103"/>
                </a:cubicBezTo>
                <a:cubicBezTo>
                  <a:pt x="368" y="74"/>
                  <a:pt x="368" y="74"/>
                  <a:pt x="368" y="74"/>
                </a:cubicBezTo>
                <a:cubicBezTo>
                  <a:pt x="353" y="30"/>
                  <a:pt x="309" y="0"/>
                  <a:pt x="250" y="0"/>
                </a:cubicBezTo>
                <a:cubicBezTo>
                  <a:pt x="176" y="0"/>
                  <a:pt x="118" y="59"/>
                  <a:pt x="118" y="132"/>
                </a:cubicBezTo>
                <a:cubicBezTo>
                  <a:pt x="118" y="339"/>
                  <a:pt x="118" y="339"/>
                  <a:pt x="118" y="339"/>
                </a:cubicBezTo>
                <a:lnTo>
                  <a:pt x="147" y="295"/>
                </a:lnTo>
                <a:lnTo>
                  <a:pt x="147" y="132"/>
                </a:lnTo>
                <a:close/>
                <a:moveTo>
                  <a:pt x="250" y="427"/>
                </a:moveTo>
                <a:lnTo>
                  <a:pt x="250" y="427"/>
                </a:lnTo>
                <a:cubicBezTo>
                  <a:pt x="235" y="427"/>
                  <a:pt x="221" y="427"/>
                  <a:pt x="206" y="412"/>
                </a:cubicBezTo>
                <a:cubicBezTo>
                  <a:pt x="176" y="442"/>
                  <a:pt x="176" y="442"/>
                  <a:pt x="176" y="442"/>
                </a:cubicBezTo>
                <a:cubicBezTo>
                  <a:pt x="191" y="457"/>
                  <a:pt x="221" y="471"/>
                  <a:pt x="250" y="471"/>
                </a:cubicBezTo>
                <a:cubicBezTo>
                  <a:pt x="323" y="471"/>
                  <a:pt x="382" y="412"/>
                  <a:pt x="382" y="339"/>
                </a:cubicBezTo>
                <a:cubicBezTo>
                  <a:pt x="382" y="236"/>
                  <a:pt x="382" y="236"/>
                  <a:pt x="382" y="236"/>
                </a:cubicBezTo>
                <a:cubicBezTo>
                  <a:pt x="353" y="280"/>
                  <a:pt x="353" y="280"/>
                  <a:pt x="353" y="280"/>
                </a:cubicBezTo>
                <a:cubicBezTo>
                  <a:pt x="353" y="339"/>
                  <a:pt x="353" y="339"/>
                  <a:pt x="353" y="339"/>
                </a:cubicBezTo>
                <a:cubicBezTo>
                  <a:pt x="353" y="383"/>
                  <a:pt x="309" y="427"/>
                  <a:pt x="250" y="427"/>
                </a:cubicBezTo>
                <a:close/>
                <a:moveTo>
                  <a:pt x="250" y="515"/>
                </a:moveTo>
                <a:lnTo>
                  <a:pt x="250" y="515"/>
                </a:lnTo>
                <a:cubicBezTo>
                  <a:pt x="206" y="515"/>
                  <a:pt x="176" y="501"/>
                  <a:pt x="147" y="471"/>
                </a:cubicBezTo>
                <a:cubicBezTo>
                  <a:pt x="118" y="501"/>
                  <a:pt x="118" y="501"/>
                  <a:pt x="118" y="501"/>
                </a:cubicBezTo>
                <a:cubicBezTo>
                  <a:pt x="147" y="530"/>
                  <a:pt x="191" y="545"/>
                  <a:pt x="235" y="545"/>
                </a:cubicBezTo>
                <a:cubicBezTo>
                  <a:pt x="235" y="589"/>
                  <a:pt x="235" y="589"/>
                  <a:pt x="235" y="589"/>
                </a:cubicBezTo>
                <a:cubicBezTo>
                  <a:pt x="206" y="589"/>
                  <a:pt x="206" y="589"/>
                  <a:pt x="206" y="589"/>
                </a:cubicBezTo>
                <a:lnTo>
                  <a:pt x="191" y="604"/>
                </a:lnTo>
                <a:cubicBezTo>
                  <a:pt x="191" y="619"/>
                  <a:pt x="206" y="633"/>
                  <a:pt x="206" y="633"/>
                </a:cubicBezTo>
                <a:cubicBezTo>
                  <a:pt x="294" y="633"/>
                  <a:pt x="294" y="633"/>
                  <a:pt x="294" y="633"/>
                </a:cubicBezTo>
                <a:cubicBezTo>
                  <a:pt x="294" y="633"/>
                  <a:pt x="309" y="619"/>
                  <a:pt x="309" y="604"/>
                </a:cubicBezTo>
                <a:lnTo>
                  <a:pt x="294" y="589"/>
                </a:lnTo>
                <a:cubicBezTo>
                  <a:pt x="265" y="589"/>
                  <a:pt x="265" y="589"/>
                  <a:pt x="265" y="589"/>
                </a:cubicBezTo>
                <a:cubicBezTo>
                  <a:pt x="265" y="545"/>
                  <a:pt x="265" y="545"/>
                  <a:pt x="265" y="545"/>
                </a:cubicBezTo>
                <a:cubicBezTo>
                  <a:pt x="368" y="545"/>
                  <a:pt x="441" y="471"/>
                  <a:pt x="471" y="368"/>
                </a:cubicBezTo>
                <a:cubicBezTo>
                  <a:pt x="427" y="368"/>
                  <a:pt x="427" y="368"/>
                  <a:pt x="427" y="368"/>
                </a:cubicBezTo>
                <a:cubicBezTo>
                  <a:pt x="412" y="457"/>
                  <a:pt x="339" y="515"/>
                  <a:pt x="250" y="515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22" name="Freeform 181"/>
          <p:cNvSpPr>
            <a:spLocks noChangeArrowheads="1"/>
          </p:cNvSpPr>
          <p:nvPr/>
        </p:nvSpPr>
        <p:spPr bwMode="auto">
          <a:xfrm>
            <a:off x="3191945" y="4298103"/>
            <a:ext cx="284482" cy="410539"/>
          </a:xfrm>
          <a:custGeom>
            <a:avLst/>
            <a:gdLst>
              <a:gd name="T0" fmla="*/ 158057 w 443"/>
              <a:gd name="T1" fmla="*/ 132690 h 634"/>
              <a:gd name="T2" fmla="*/ 158057 w 443"/>
              <a:gd name="T3" fmla="*/ 132690 h 634"/>
              <a:gd name="T4" fmla="*/ 142323 w 443"/>
              <a:gd name="T5" fmla="*/ 132690 h 634"/>
              <a:gd name="T6" fmla="*/ 79029 w 443"/>
              <a:gd name="T7" fmla="*/ 185694 h 634"/>
              <a:gd name="T8" fmla="*/ 15734 w 443"/>
              <a:gd name="T9" fmla="*/ 132690 h 634"/>
              <a:gd name="T10" fmla="*/ 0 w 443"/>
              <a:gd name="T11" fmla="*/ 132690 h 634"/>
              <a:gd name="T12" fmla="*/ 73665 w 443"/>
              <a:gd name="T13" fmla="*/ 196511 h 634"/>
              <a:gd name="T14" fmla="*/ 73665 w 443"/>
              <a:gd name="T15" fmla="*/ 212376 h 634"/>
              <a:gd name="T16" fmla="*/ 63294 w 443"/>
              <a:gd name="T17" fmla="*/ 212376 h 634"/>
              <a:gd name="T18" fmla="*/ 57931 w 443"/>
              <a:gd name="T19" fmla="*/ 217785 h 634"/>
              <a:gd name="T20" fmla="*/ 63294 w 443"/>
              <a:gd name="T21" fmla="*/ 228241 h 634"/>
              <a:gd name="T22" fmla="*/ 94763 w 443"/>
              <a:gd name="T23" fmla="*/ 228241 h 634"/>
              <a:gd name="T24" fmla="*/ 100127 w 443"/>
              <a:gd name="T25" fmla="*/ 217785 h 634"/>
              <a:gd name="T26" fmla="*/ 94763 w 443"/>
              <a:gd name="T27" fmla="*/ 212376 h 634"/>
              <a:gd name="T28" fmla="*/ 84393 w 443"/>
              <a:gd name="T29" fmla="*/ 212376 h 634"/>
              <a:gd name="T30" fmla="*/ 84393 w 443"/>
              <a:gd name="T31" fmla="*/ 196511 h 634"/>
              <a:gd name="T32" fmla="*/ 158057 w 443"/>
              <a:gd name="T33" fmla="*/ 132690 h 634"/>
              <a:gd name="T34" fmla="*/ 79029 w 443"/>
              <a:gd name="T35" fmla="*/ 169829 h 634"/>
              <a:gd name="T36" fmla="*/ 79029 w 443"/>
              <a:gd name="T37" fmla="*/ 169829 h 634"/>
              <a:gd name="T38" fmla="*/ 126231 w 443"/>
              <a:gd name="T39" fmla="*/ 122234 h 634"/>
              <a:gd name="T40" fmla="*/ 126231 w 443"/>
              <a:gd name="T41" fmla="*/ 47595 h 634"/>
              <a:gd name="T42" fmla="*/ 79029 w 443"/>
              <a:gd name="T43" fmla="*/ 0 h 634"/>
              <a:gd name="T44" fmla="*/ 31826 w 443"/>
              <a:gd name="T45" fmla="*/ 47595 h 634"/>
              <a:gd name="T46" fmla="*/ 31826 w 443"/>
              <a:gd name="T47" fmla="*/ 122234 h 634"/>
              <a:gd name="T48" fmla="*/ 79029 w 443"/>
              <a:gd name="T49" fmla="*/ 169829 h 634"/>
              <a:gd name="T50" fmla="*/ 42196 w 443"/>
              <a:gd name="T51" fmla="*/ 47595 h 634"/>
              <a:gd name="T52" fmla="*/ 42196 w 443"/>
              <a:gd name="T53" fmla="*/ 47595 h 634"/>
              <a:gd name="T54" fmla="*/ 79029 w 443"/>
              <a:gd name="T55" fmla="*/ 15865 h 634"/>
              <a:gd name="T56" fmla="*/ 115861 w 443"/>
              <a:gd name="T57" fmla="*/ 47595 h 634"/>
              <a:gd name="T58" fmla="*/ 115861 w 443"/>
              <a:gd name="T59" fmla="*/ 122234 h 634"/>
              <a:gd name="T60" fmla="*/ 79029 w 443"/>
              <a:gd name="T61" fmla="*/ 153964 h 634"/>
              <a:gd name="T62" fmla="*/ 42196 w 443"/>
              <a:gd name="T63" fmla="*/ 122234 h 634"/>
              <a:gd name="T64" fmla="*/ 42196 w 443"/>
              <a:gd name="T65" fmla="*/ 47595 h 634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443" h="634">
                <a:moveTo>
                  <a:pt x="442" y="368"/>
                </a:moveTo>
                <a:lnTo>
                  <a:pt x="442" y="368"/>
                </a:lnTo>
                <a:cubicBezTo>
                  <a:pt x="398" y="368"/>
                  <a:pt x="398" y="368"/>
                  <a:pt x="398" y="368"/>
                </a:cubicBezTo>
                <a:cubicBezTo>
                  <a:pt x="383" y="457"/>
                  <a:pt x="309" y="515"/>
                  <a:pt x="221" y="515"/>
                </a:cubicBezTo>
                <a:cubicBezTo>
                  <a:pt x="133" y="515"/>
                  <a:pt x="59" y="457"/>
                  <a:pt x="44" y="368"/>
                </a:cubicBezTo>
                <a:cubicBezTo>
                  <a:pt x="0" y="368"/>
                  <a:pt x="0" y="368"/>
                  <a:pt x="0" y="368"/>
                </a:cubicBezTo>
                <a:cubicBezTo>
                  <a:pt x="30" y="471"/>
                  <a:pt x="103" y="545"/>
                  <a:pt x="206" y="545"/>
                </a:cubicBezTo>
                <a:cubicBezTo>
                  <a:pt x="206" y="589"/>
                  <a:pt x="206" y="589"/>
                  <a:pt x="206" y="589"/>
                </a:cubicBezTo>
                <a:cubicBezTo>
                  <a:pt x="177" y="589"/>
                  <a:pt x="177" y="589"/>
                  <a:pt x="177" y="589"/>
                </a:cubicBezTo>
                <a:lnTo>
                  <a:pt x="162" y="604"/>
                </a:lnTo>
                <a:cubicBezTo>
                  <a:pt x="162" y="619"/>
                  <a:pt x="177" y="633"/>
                  <a:pt x="177" y="633"/>
                </a:cubicBezTo>
                <a:cubicBezTo>
                  <a:pt x="265" y="633"/>
                  <a:pt x="265" y="633"/>
                  <a:pt x="265" y="633"/>
                </a:cubicBezTo>
                <a:cubicBezTo>
                  <a:pt x="265" y="633"/>
                  <a:pt x="280" y="619"/>
                  <a:pt x="280" y="604"/>
                </a:cubicBezTo>
                <a:lnTo>
                  <a:pt x="265" y="589"/>
                </a:lnTo>
                <a:cubicBezTo>
                  <a:pt x="236" y="589"/>
                  <a:pt x="236" y="589"/>
                  <a:pt x="236" y="589"/>
                </a:cubicBezTo>
                <a:cubicBezTo>
                  <a:pt x="236" y="545"/>
                  <a:pt x="236" y="545"/>
                  <a:pt x="236" y="545"/>
                </a:cubicBezTo>
                <a:cubicBezTo>
                  <a:pt x="339" y="545"/>
                  <a:pt x="412" y="471"/>
                  <a:pt x="442" y="368"/>
                </a:cubicBezTo>
                <a:close/>
                <a:moveTo>
                  <a:pt x="221" y="471"/>
                </a:moveTo>
                <a:lnTo>
                  <a:pt x="221" y="471"/>
                </a:lnTo>
                <a:cubicBezTo>
                  <a:pt x="294" y="471"/>
                  <a:pt x="353" y="412"/>
                  <a:pt x="353" y="339"/>
                </a:cubicBezTo>
                <a:cubicBezTo>
                  <a:pt x="353" y="132"/>
                  <a:pt x="353" y="132"/>
                  <a:pt x="353" y="132"/>
                </a:cubicBezTo>
                <a:cubicBezTo>
                  <a:pt x="353" y="59"/>
                  <a:pt x="294" y="0"/>
                  <a:pt x="221" y="0"/>
                </a:cubicBezTo>
                <a:cubicBezTo>
                  <a:pt x="147" y="0"/>
                  <a:pt x="89" y="59"/>
                  <a:pt x="89" y="132"/>
                </a:cubicBezTo>
                <a:cubicBezTo>
                  <a:pt x="89" y="339"/>
                  <a:pt x="89" y="339"/>
                  <a:pt x="89" y="339"/>
                </a:cubicBezTo>
                <a:cubicBezTo>
                  <a:pt x="89" y="412"/>
                  <a:pt x="147" y="471"/>
                  <a:pt x="221" y="471"/>
                </a:cubicBezTo>
                <a:close/>
                <a:moveTo>
                  <a:pt x="118" y="132"/>
                </a:moveTo>
                <a:lnTo>
                  <a:pt x="118" y="132"/>
                </a:lnTo>
                <a:cubicBezTo>
                  <a:pt x="118" y="89"/>
                  <a:pt x="162" y="44"/>
                  <a:pt x="221" y="44"/>
                </a:cubicBezTo>
                <a:cubicBezTo>
                  <a:pt x="280" y="44"/>
                  <a:pt x="324" y="89"/>
                  <a:pt x="324" y="132"/>
                </a:cubicBezTo>
                <a:cubicBezTo>
                  <a:pt x="324" y="339"/>
                  <a:pt x="324" y="339"/>
                  <a:pt x="324" y="339"/>
                </a:cubicBezTo>
                <a:cubicBezTo>
                  <a:pt x="324" y="383"/>
                  <a:pt x="280" y="427"/>
                  <a:pt x="221" y="427"/>
                </a:cubicBezTo>
                <a:cubicBezTo>
                  <a:pt x="162" y="427"/>
                  <a:pt x="118" y="383"/>
                  <a:pt x="118" y="339"/>
                </a:cubicBezTo>
                <a:lnTo>
                  <a:pt x="118" y="132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23" name="Freeform 182"/>
          <p:cNvSpPr>
            <a:spLocks noChangeArrowheads="1"/>
          </p:cNvSpPr>
          <p:nvPr/>
        </p:nvSpPr>
        <p:spPr bwMode="auto">
          <a:xfrm>
            <a:off x="9072354" y="3630338"/>
            <a:ext cx="410537" cy="410539"/>
          </a:xfrm>
          <a:custGeom>
            <a:avLst/>
            <a:gdLst>
              <a:gd name="T0" fmla="*/ 217432 w 634"/>
              <a:gd name="T1" fmla="*/ 5056 h 633"/>
              <a:gd name="T2" fmla="*/ 217432 w 634"/>
              <a:gd name="T3" fmla="*/ 5056 h 633"/>
              <a:gd name="T4" fmla="*/ 0 w 634"/>
              <a:gd name="T5" fmla="*/ 111592 h 633"/>
              <a:gd name="T6" fmla="*/ 68871 w 634"/>
              <a:gd name="T7" fmla="*/ 154207 h 633"/>
              <a:gd name="T8" fmla="*/ 111420 w 634"/>
              <a:gd name="T9" fmla="*/ 228241 h 633"/>
              <a:gd name="T10" fmla="*/ 222841 w 634"/>
              <a:gd name="T11" fmla="*/ 10473 h 633"/>
              <a:gd name="T12" fmla="*/ 217432 w 634"/>
              <a:gd name="T13" fmla="*/ 5056 h 633"/>
              <a:gd name="T14" fmla="*/ 26683 w 634"/>
              <a:gd name="T15" fmla="*/ 111592 h 633"/>
              <a:gd name="T16" fmla="*/ 26683 w 634"/>
              <a:gd name="T17" fmla="*/ 111592 h 633"/>
              <a:gd name="T18" fmla="*/ 191109 w 634"/>
              <a:gd name="T19" fmla="*/ 31780 h 633"/>
              <a:gd name="T20" fmla="*/ 74280 w 634"/>
              <a:gd name="T21" fmla="*/ 137956 h 633"/>
              <a:gd name="T22" fmla="*/ 26683 w 634"/>
              <a:gd name="T23" fmla="*/ 111592 h 633"/>
              <a:gd name="T24" fmla="*/ 111420 w 634"/>
              <a:gd name="T25" fmla="*/ 201878 h 633"/>
              <a:gd name="T26" fmla="*/ 111420 w 634"/>
              <a:gd name="T27" fmla="*/ 201878 h 633"/>
              <a:gd name="T28" fmla="*/ 85098 w 634"/>
              <a:gd name="T29" fmla="*/ 143373 h 633"/>
              <a:gd name="T30" fmla="*/ 196518 w 634"/>
              <a:gd name="T31" fmla="*/ 36836 h 633"/>
              <a:gd name="T32" fmla="*/ 111420 w 634"/>
              <a:gd name="T33" fmla="*/ 201878 h 633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33">
                <a:moveTo>
                  <a:pt x="603" y="14"/>
                </a:moveTo>
                <a:lnTo>
                  <a:pt x="603" y="14"/>
                </a:lnTo>
                <a:cubicBezTo>
                  <a:pt x="574" y="14"/>
                  <a:pt x="0" y="309"/>
                  <a:pt x="0" y="309"/>
                </a:cubicBezTo>
                <a:lnTo>
                  <a:pt x="191" y="427"/>
                </a:lnTo>
                <a:lnTo>
                  <a:pt x="309" y="632"/>
                </a:lnTo>
                <a:cubicBezTo>
                  <a:pt x="309" y="632"/>
                  <a:pt x="618" y="44"/>
                  <a:pt x="618" y="29"/>
                </a:cubicBezTo>
                <a:cubicBezTo>
                  <a:pt x="633" y="14"/>
                  <a:pt x="618" y="0"/>
                  <a:pt x="603" y="14"/>
                </a:cubicBezTo>
                <a:close/>
                <a:moveTo>
                  <a:pt x="74" y="309"/>
                </a:moveTo>
                <a:lnTo>
                  <a:pt x="74" y="309"/>
                </a:lnTo>
                <a:cubicBezTo>
                  <a:pt x="530" y="88"/>
                  <a:pt x="530" y="88"/>
                  <a:pt x="530" y="88"/>
                </a:cubicBezTo>
                <a:cubicBezTo>
                  <a:pt x="206" y="382"/>
                  <a:pt x="206" y="382"/>
                  <a:pt x="206" y="382"/>
                </a:cubicBezTo>
                <a:lnTo>
                  <a:pt x="74" y="309"/>
                </a:lnTo>
                <a:close/>
                <a:moveTo>
                  <a:pt x="309" y="559"/>
                </a:moveTo>
                <a:lnTo>
                  <a:pt x="309" y="559"/>
                </a:lnTo>
                <a:cubicBezTo>
                  <a:pt x="309" y="559"/>
                  <a:pt x="250" y="441"/>
                  <a:pt x="236" y="397"/>
                </a:cubicBezTo>
                <a:cubicBezTo>
                  <a:pt x="545" y="102"/>
                  <a:pt x="545" y="102"/>
                  <a:pt x="545" y="102"/>
                </a:cubicBezTo>
                <a:lnTo>
                  <a:pt x="309" y="559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24" name="Freeform 183"/>
          <p:cNvSpPr>
            <a:spLocks noChangeArrowheads="1"/>
          </p:cNvSpPr>
          <p:nvPr/>
        </p:nvSpPr>
        <p:spPr bwMode="auto">
          <a:xfrm>
            <a:off x="8407997" y="3638856"/>
            <a:ext cx="410537" cy="400319"/>
          </a:xfrm>
          <a:custGeom>
            <a:avLst/>
            <a:gdLst>
              <a:gd name="T0" fmla="*/ 116829 w 634"/>
              <a:gd name="T1" fmla="*/ 0 h 619"/>
              <a:gd name="T2" fmla="*/ 116829 w 634"/>
              <a:gd name="T3" fmla="*/ 0 h 619"/>
              <a:gd name="T4" fmla="*/ 0 w 634"/>
              <a:gd name="T5" fmla="*/ 63740 h 619"/>
              <a:gd name="T6" fmla="*/ 0 w 634"/>
              <a:gd name="T7" fmla="*/ 196263 h 619"/>
              <a:gd name="T8" fmla="*/ 32092 w 634"/>
              <a:gd name="T9" fmla="*/ 222551 h 619"/>
              <a:gd name="T10" fmla="*/ 201927 w 634"/>
              <a:gd name="T11" fmla="*/ 222551 h 619"/>
              <a:gd name="T12" fmla="*/ 228249 w 634"/>
              <a:gd name="T13" fmla="*/ 196263 h 619"/>
              <a:gd name="T14" fmla="*/ 228249 w 634"/>
              <a:gd name="T15" fmla="*/ 63740 h 619"/>
              <a:gd name="T16" fmla="*/ 116829 w 634"/>
              <a:gd name="T17" fmla="*/ 0 h 619"/>
              <a:gd name="T18" fmla="*/ 16226 w 634"/>
              <a:gd name="T19" fmla="*/ 196263 h 619"/>
              <a:gd name="T20" fmla="*/ 16226 w 634"/>
              <a:gd name="T21" fmla="*/ 196263 h 619"/>
              <a:gd name="T22" fmla="*/ 16226 w 634"/>
              <a:gd name="T23" fmla="*/ 84987 h 619"/>
              <a:gd name="T24" fmla="*/ 79689 w 634"/>
              <a:gd name="T25" fmla="*/ 137924 h 619"/>
              <a:gd name="T26" fmla="*/ 16226 w 634"/>
              <a:gd name="T27" fmla="*/ 201664 h 619"/>
              <a:gd name="T28" fmla="*/ 16226 w 634"/>
              <a:gd name="T29" fmla="*/ 196263 h 619"/>
              <a:gd name="T30" fmla="*/ 26683 w 634"/>
              <a:gd name="T31" fmla="*/ 212108 h 619"/>
              <a:gd name="T32" fmla="*/ 26683 w 634"/>
              <a:gd name="T33" fmla="*/ 212108 h 619"/>
              <a:gd name="T34" fmla="*/ 90506 w 634"/>
              <a:gd name="T35" fmla="*/ 143326 h 619"/>
              <a:gd name="T36" fmla="*/ 116829 w 634"/>
              <a:gd name="T37" fmla="*/ 159171 h 619"/>
              <a:gd name="T38" fmla="*/ 138104 w 634"/>
              <a:gd name="T39" fmla="*/ 143326 h 619"/>
              <a:gd name="T40" fmla="*/ 201927 w 634"/>
              <a:gd name="T41" fmla="*/ 212108 h 619"/>
              <a:gd name="T42" fmla="*/ 26683 w 634"/>
              <a:gd name="T43" fmla="*/ 212108 h 619"/>
              <a:gd name="T44" fmla="*/ 212384 w 634"/>
              <a:gd name="T45" fmla="*/ 196263 h 619"/>
              <a:gd name="T46" fmla="*/ 212384 w 634"/>
              <a:gd name="T47" fmla="*/ 196263 h 619"/>
              <a:gd name="T48" fmla="*/ 212384 w 634"/>
              <a:gd name="T49" fmla="*/ 201664 h 619"/>
              <a:gd name="T50" fmla="*/ 148560 w 634"/>
              <a:gd name="T51" fmla="*/ 137924 h 619"/>
              <a:gd name="T52" fmla="*/ 212384 w 634"/>
              <a:gd name="T53" fmla="*/ 84987 h 619"/>
              <a:gd name="T54" fmla="*/ 212384 w 634"/>
              <a:gd name="T55" fmla="*/ 196263 h 619"/>
              <a:gd name="T56" fmla="*/ 116829 w 634"/>
              <a:gd name="T57" fmla="*/ 143326 h 619"/>
              <a:gd name="T58" fmla="*/ 116829 w 634"/>
              <a:gd name="T59" fmla="*/ 143326 h 619"/>
              <a:gd name="T60" fmla="*/ 16226 w 634"/>
              <a:gd name="T61" fmla="*/ 69142 h 619"/>
              <a:gd name="T62" fmla="*/ 116829 w 634"/>
              <a:gd name="T63" fmla="*/ 16205 h 619"/>
              <a:gd name="T64" fmla="*/ 212384 w 634"/>
              <a:gd name="T65" fmla="*/ 69142 h 619"/>
              <a:gd name="T66" fmla="*/ 116829 w 634"/>
              <a:gd name="T67" fmla="*/ 143326 h 619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634" h="619">
                <a:moveTo>
                  <a:pt x="324" y="0"/>
                </a:moveTo>
                <a:lnTo>
                  <a:pt x="324" y="0"/>
                </a:lnTo>
                <a:cubicBezTo>
                  <a:pt x="0" y="177"/>
                  <a:pt x="0" y="177"/>
                  <a:pt x="0" y="177"/>
                </a:cubicBezTo>
                <a:cubicBezTo>
                  <a:pt x="0" y="221"/>
                  <a:pt x="0" y="545"/>
                  <a:pt x="0" y="545"/>
                </a:cubicBezTo>
                <a:cubicBezTo>
                  <a:pt x="0" y="589"/>
                  <a:pt x="45" y="618"/>
                  <a:pt x="89" y="618"/>
                </a:cubicBezTo>
                <a:cubicBezTo>
                  <a:pt x="560" y="618"/>
                  <a:pt x="560" y="618"/>
                  <a:pt x="560" y="618"/>
                </a:cubicBezTo>
                <a:cubicBezTo>
                  <a:pt x="604" y="618"/>
                  <a:pt x="633" y="589"/>
                  <a:pt x="633" y="545"/>
                </a:cubicBezTo>
                <a:cubicBezTo>
                  <a:pt x="633" y="545"/>
                  <a:pt x="633" y="221"/>
                  <a:pt x="633" y="177"/>
                </a:cubicBezTo>
                <a:lnTo>
                  <a:pt x="324" y="0"/>
                </a:lnTo>
                <a:close/>
                <a:moveTo>
                  <a:pt x="45" y="545"/>
                </a:moveTo>
                <a:lnTo>
                  <a:pt x="45" y="545"/>
                </a:lnTo>
                <a:cubicBezTo>
                  <a:pt x="45" y="236"/>
                  <a:pt x="45" y="236"/>
                  <a:pt x="45" y="236"/>
                </a:cubicBezTo>
                <a:cubicBezTo>
                  <a:pt x="221" y="383"/>
                  <a:pt x="221" y="383"/>
                  <a:pt x="221" y="383"/>
                </a:cubicBezTo>
                <a:cubicBezTo>
                  <a:pt x="45" y="560"/>
                  <a:pt x="45" y="560"/>
                  <a:pt x="45" y="560"/>
                </a:cubicBezTo>
                <a:lnTo>
                  <a:pt x="45" y="545"/>
                </a:lnTo>
                <a:close/>
                <a:moveTo>
                  <a:pt x="74" y="589"/>
                </a:moveTo>
                <a:lnTo>
                  <a:pt x="74" y="589"/>
                </a:lnTo>
                <a:cubicBezTo>
                  <a:pt x="251" y="398"/>
                  <a:pt x="251" y="398"/>
                  <a:pt x="251" y="398"/>
                </a:cubicBezTo>
                <a:cubicBezTo>
                  <a:pt x="324" y="442"/>
                  <a:pt x="324" y="442"/>
                  <a:pt x="324" y="442"/>
                </a:cubicBezTo>
                <a:cubicBezTo>
                  <a:pt x="383" y="398"/>
                  <a:pt x="383" y="398"/>
                  <a:pt x="383" y="398"/>
                </a:cubicBezTo>
                <a:cubicBezTo>
                  <a:pt x="560" y="589"/>
                  <a:pt x="560" y="589"/>
                  <a:pt x="560" y="589"/>
                </a:cubicBezTo>
                <a:lnTo>
                  <a:pt x="74" y="589"/>
                </a:lnTo>
                <a:close/>
                <a:moveTo>
                  <a:pt x="589" y="545"/>
                </a:moveTo>
                <a:lnTo>
                  <a:pt x="589" y="545"/>
                </a:lnTo>
                <a:lnTo>
                  <a:pt x="589" y="560"/>
                </a:lnTo>
                <a:cubicBezTo>
                  <a:pt x="412" y="383"/>
                  <a:pt x="412" y="383"/>
                  <a:pt x="412" y="383"/>
                </a:cubicBezTo>
                <a:cubicBezTo>
                  <a:pt x="589" y="236"/>
                  <a:pt x="589" y="236"/>
                  <a:pt x="589" y="236"/>
                </a:cubicBezTo>
                <a:lnTo>
                  <a:pt x="589" y="545"/>
                </a:lnTo>
                <a:close/>
                <a:moveTo>
                  <a:pt x="324" y="398"/>
                </a:moveTo>
                <a:lnTo>
                  <a:pt x="324" y="398"/>
                </a:lnTo>
                <a:cubicBezTo>
                  <a:pt x="45" y="192"/>
                  <a:pt x="45" y="192"/>
                  <a:pt x="45" y="192"/>
                </a:cubicBezTo>
                <a:cubicBezTo>
                  <a:pt x="324" y="45"/>
                  <a:pt x="324" y="45"/>
                  <a:pt x="324" y="45"/>
                </a:cubicBezTo>
                <a:cubicBezTo>
                  <a:pt x="589" y="192"/>
                  <a:pt x="589" y="192"/>
                  <a:pt x="589" y="192"/>
                </a:cubicBezTo>
                <a:lnTo>
                  <a:pt x="324" y="398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25" name="Freeform 184"/>
          <p:cNvSpPr>
            <a:spLocks noChangeArrowheads="1"/>
          </p:cNvSpPr>
          <p:nvPr/>
        </p:nvSpPr>
        <p:spPr bwMode="auto">
          <a:xfrm>
            <a:off x="7748750" y="3688256"/>
            <a:ext cx="410540" cy="304922"/>
          </a:xfrm>
          <a:custGeom>
            <a:avLst/>
            <a:gdLst>
              <a:gd name="T0" fmla="*/ 121878 w 634"/>
              <a:gd name="T1" fmla="*/ 100723 h 472"/>
              <a:gd name="T2" fmla="*/ 121878 w 634"/>
              <a:gd name="T3" fmla="*/ 100723 h 472"/>
              <a:gd name="T4" fmla="*/ 37140 w 634"/>
              <a:gd name="T5" fmla="*/ 100723 h 472"/>
              <a:gd name="T6" fmla="*/ 26323 w 634"/>
              <a:gd name="T7" fmla="*/ 105760 h 472"/>
              <a:gd name="T8" fmla="*/ 37140 w 634"/>
              <a:gd name="T9" fmla="*/ 111156 h 472"/>
              <a:gd name="T10" fmla="*/ 121878 w 634"/>
              <a:gd name="T11" fmla="*/ 111156 h 472"/>
              <a:gd name="T12" fmla="*/ 127287 w 634"/>
              <a:gd name="T13" fmla="*/ 105760 h 472"/>
              <a:gd name="T14" fmla="*/ 121878 w 634"/>
              <a:gd name="T15" fmla="*/ 100723 h 472"/>
              <a:gd name="T16" fmla="*/ 121878 w 634"/>
              <a:gd name="T17" fmla="*/ 126984 h 472"/>
              <a:gd name="T18" fmla="*/ 121878 w 634"/>
              <a:gd name="T19" fmla="*/ 126984 h 472"/>
              <a:gd name="T20" fmla="*/ 37140 w 634"/>
              <a:gd name="T21" fmla="*/ 126984 h 472"/>
              <a:gd name="T22" fmla="*/ 26323 w 634"/>
              <a:gd name="T23" fmla="*/ 132379 h 472"/>
              <a:gd name="T24" fmla="*/ 37140 w 634"/>
              <a:gd name="T25" fmla="*/ 142811 h 472"/>
              <a:gd name="T26" fmla="*/ 121878 w 634"/>
              <a:gd name="T27" fmla="*/ 142811 h 472"/>
              <a:gd name="T28" fmla="*/ 127287 w 634"/>
              <a:gd name="T29" fmla="*/ 132379 h 472"/>
              <a:gd name="T30" fmla="*/ 121878 w 634"/>
              <a:gd name="T31" fmla="*/ 126984 h 472"/>
              <a:gd name="T32" fmla="*/ 196158 w 634"/>
              <a:gd name="T33" fmla="*/ 0 h 472"/>
              <a:gd name="T34" fmla="*/ 196158 w 634"/>
              <a:gd name="T35" fmla="*/ 0 h 472"/>
              <a:gd name="T36" fmla="*/ 26323 w 634"/>
              <a:gd name="T37" fmla="*/ 0 h 472"/>
              <a:gd name="T38" fmla="*/ 0 w 634"/>
              <a:gd name="T39" fmla="*/ 26260 h 472"/>
              <a:gd name="T40" fmla="*/ 0 w 634"/>
              <a:gd name="T41" fmla="*/ 142811 h 472"/>
              <a:gd name="T42" fmla="*/ 26323 w 634"/>
              <a:gd name="T43" fmla="*/ 169431 h 472"/>
              <a:gd name="T44" fmla="*/ 196158 w 634"/>
              <a:gd name="T45" fmla="*/ 169431 h 472"/>
              <a:gd name="T46" fmla="*/ 228250 w 634"/>
              <a:gd name="T47" fmla="*/ 142811 h 472"/>
              <a:gd name="T48" fmla="*/ 228250 w 634"/>
              <a:gd name="T49" fmla="*/ 26260 h 472"/>
              <a:gd name="T50" fmla="*/ 196158 w 634"/>
              <a:gd name="T51" fmla="*/ 0 h 472"/>
              <a:gd name="T52" fmla="*/ 212024 w 634"/>
              <a:gd name="T53" fmla="*/ 142811 h 472"/>
              <a:gd name="T54" fmla="*/ 212024 w 634"/>
              <a:gd name="T55" fmla="*/ 142811 h 472"/>
              <a:gd name="T56" fmla="*/ 196158 w 634"/>
              <a:gd name="T57" fmla="*/ 153603 h 472"/>
              <a:gd name="T58" fmla="*/ 26323 w 634"/>
              <a:gd name="T59" fmla="*/ 153603 h 472"/>
              <a:gd name="T60" fmla="*/ 15866 w 634"/>
              <a:gd name="T61" fmla="*/ 142811 h 472"/>
              <a:gd name="T62" fmla="*/ 15866 w 634"/>
              <a:gd name="T63" fmla="*/ 26260 h 472"/>
              <a:gd name="T64" fmla="*/ 26323 w 634"/>
              <a:gd name="T65" fmla="*/ 15828 h 472"/>
              <a:gd name="T66" fmla="*/ 196158 w 634"/>
              <a:gd name="T67" fmla="*/ 15828 h 472"/>
              <a:gd name="T68" fmla="*/ 212024 w 634"/>
              <a:gd name="T69" fmla="*/ 26260 h 472"/>
              <a:gd name="T70" fmla="*/ 212024 w 634"/>
              <a:gd name="T71" fmla="*/ 142811 h 472"/>
              <a:gd name="T72" fmla="*/ 185701 w 634"/>
              <a:gd name="T73" fmla="*/ 26260 h 472"/>
              <a:gd name="T74" fmla="*/ 185701 w 634"/>
              <a:gd name="T75" fmla="*/ 26260 h 472"/>
              <a:gd name="T76" fmla="*/ 153609 w 634"/>
              <a:gd name="T77" fmla="*/ 26260 h 472"/>
              <a:gd name="T78" fmla="*/ 143152 w 634"/>
              <a:gd name="T79" fmla="*/ 42448 h 472"/>
              <a:gd name="T80" fmla="*/ 143152 w 634"/>
              <a:gd name="T81" fmla="*/ 68708 h 472"/>
              <a:gd name="T82" fmla="*/ 153609 w 634"/>
              <a:gd name="T83" fmla="*/ 84536 h 472"/>
              <a:gd name="T84" fmla="*/ 185701 w 634"/>
              <a:gd name="T85" fmla="*/ 84536 h 472"/>
              <a:gd name="T86" fmla="*/ 196158 w 634"/>
              <a:gd name="T87" fmla="*/ 68708 h 472"/>
              <a:gd name="T88" fmla="*/ 196158 w 634"/>
              <a:gd name="T89" fmla="*/ 42448 h 472"/>
              <a:gd name="T90" fmla="*/ 185701 w 634"/>
              <a:gd name="T91" fmla="*/ 26260 h 472"/>
              <a:gd name="T92" fmla="*/ 185701 w 634"/>
              <a:gd name="T93" fmla="*/ 63672 h 472"/>
              <a:gd name="T94" fmla="*/ 185701 w 634"/>
              <a:gd name="T95" fmla="*/ 63672 h 472"/>
              <a:gd name="T96" fmla="*/ 174884 w 634"/>
              <a:gd name="T97" fmla="*/ 68708 h 472"/>
              <a:gd name="T98" fmla="*/ 164427 w 634"/>
              <a:gd name="T99" fmla="*/ 68708 h 472"/>
              <a:gd name="T100" fmla="*/ 153609 w 634"/>
              <a:gd name="T101" fmla="*/ 63672 h 472"/>
              <a:gd name="T102" fmla="*/ 153609 w 634"/>
              <a:gd name="T103" fmla="*/ 47484 h 472"/>
              <a:gd name="T104" fmla="*/ 164427 w 634"/>
              <a:gd name="T105" fmla="*/ 42448 h 472"/>
              <a:gd name="T106" fmla="*/ 174884 w 634"/>
              <a:gd name="T107" fmla="*/ 42448 h 472"/>
              <a:gd name="T108" fmla="*/ 185701 w 634"/>
              <a:gd name="T109" fmla="*/ 47484 h 472"/>
              <a:gd name="T110" fmla="*/ 185701 w 634"/>
              <a:gd name="T111" fmla="*/ 63672 h 472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634" h="472">
                <a:moveTo>
                  <a:pt x="338" y="280"/>
                </a:moveTo>
                <a:lnTo>
                  <a:pt x="338" y="280"/>
                </a:lnTo>
                <a:cubicBezTo>
                  <a:pt x="103" y="280"/>
                  <a:pt x="103" y="280"/>
                  <a:pt x="103" y="280"/>
                </a:cubicBezTo>
                <a:cubicBezTo>
                  <a:pt x="88" y="280"/>
                  <a:pt x="73" y="280"/>
                  <a:pt x="73" y="294"/>
                </a:cubicBezTo>
                <a:cubicBezTo>
                  <a:pt x="73" y="309"/>
                  <a:pt x="88" y="309"/>
                  <a:pt x="103" y="309"/>
                </a:cubicBezTo>
                <a:cubicBezTo>
                  <a:pt x="338" y="309"/>
                  <a:pt x="338" y="309"/>
                  <a:pt x="338" y="309"/>
                </a:cubicBezTo>
                <a:cubicBezTo>
                  <a:pt x="338" y="309"/>
                  <a:pt x="353" y="309"/>
                  <a:pt x="353" y="294"/>
                </a:cubicBezTo>
                <a:cubicBezTo>
                  <a:pt x="353" y="280"/>
                  <a:pt x="338" y="280"/>
                  <a:pt x="338" y="280"/>
                </a:cubicBezTo>
                <a:close/>
                <a:moveTo>
                  <a:pt x="338" y="353"/>
                </a:moveTo>
                <a:lnTo>
                  <a:pt x="338" y="353"/>
                </a:lnTo>
                <a:cubicBezTo>
                  <a:pt x="103" y="353"/>
                  <a:pt x="103" y="353"/>
                  <a:pt x="103" y="353"/>
                </a:cubicBezTo>
                <a:cubicBezTo>
                  <a:pt x="88" y="353"/>
                  <a:pt x="73" y="368"/>
                  <a:pt x="73" y="368"/>
                </a:cubicBezTo>
                <a:cubicBezTo>
                  <a:pt x="73" y="383"/>
                  <a:pt x="88" y="397"/>
                  <a:pt x="103" y="397"/>
                </a:cubicBezTo>
                <a:cubicBezTo>
                  <a:pt x="338" y="397"/>
                  <a:pt x="338" y="397"/>
                  <a:pt x="338" y="397"/>
                </a:cubicBezTo>
                <a:cubicBezTo>
                  <a:pt x="338" y="397"/>
                  <a:pt x="353" y="383"/>
                  <a:pt x="353" y="368"/>
                </a:cubicBezTo>
                <a:lnTo>
                  <a:pt x="338" y="353"/>
                </a:lnTo>
                <a:close/>
                <a:moveTo>
                  <a:pt x="544" y="0"/>
                </a:moveTo>
                <a:lnTo>
                  <a:pt x="544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30"/>
                  <a:pt x="0" y="73"/>
                </a:cubicBezTo>
                <a:cubicBezTo>
                  <a:pt x="0" y="397"/>
                  <a:pt x="0" y="397"/>
                  <a:pt x="0" y="397"/>
                </a:cubicBezTo>
                <a:cubicBezTo>
                  <a:pt x="0" y="442"/>
                  <a:pt x="29" y="471"/>
                  <a:pt x="73" y="471"/>
                </a:cubicBezTo>
                <a:cubicBezTo>
                  <a:pt x="544" y="471"/>
                  <a:pt x="544" y="471"/>
                  <a:pt x="544" y="471"/>
                </a:cubicBezTo>
                <a:cubicBezTo>
                  <a:pt x="588" y="471"/>
                  <a:pt x="633" y="442"/>
                  <a:pt x="633" y="397"/>
                </a:cubicBezTo>
                <a:cubicBezTo>
                  <a:pt x="633" y="73"/>
                  <a:pt x="633" y="73"/>
                  <a:pt x="633" y="73"/>
                </a:cubicBezTo>
                <a:cubicBezTo>
                  <a:pt x="633" y="30"/>
                  <a:pt x="588" y="0"/>
                  <a:pt x="544" y="0"/>
                </a:cubicBezTo>
                <a:close/>
                <a:moveTo>
                  <a:pt x="588" y="397"/>
                </a:moveTo>
                <a:lnTo>
                  <a:pt x="588" y="397"/>
                </a:lnTo>
                <a:cubicBezTo>
                  <a:pt x="588" y="412"/>
                  <a:pt x="574" y="427"/>
                  <a:pt x="544" y="427"/>
                </a:cubicBezTo>
                <a:cubicBezTo>
                  <a:pt x="73" y="427"/>
                  <a:pt x="73" y="427"/>
                  <a:pt x="73" y="427"/>
                </a:cubicBezTo>
                <a:cubicBezTo>
                  <a:pt x="59" y="427"/>
                  <a:pt x="44" y="412"/>
                  <a:pt x="44" y="397"/>
                </a:cubicBezTo>
                <a:cubicBezTo>
                  <a:pt x="44" y="73"/>
                  <a:pt x="44" y="73"/>
                  <a:pt x="44" y="73"/>
                </a:cubicBezTo>
                <a:cubicBezTo>
                  <a:pt x="44" y="59"/>
                  <a:pt x="59" y="44"/>
                  <a:pt x="73" y="44"/>
                </a:cubicBezTo>
                <a:cubicBezTo>
                  <a:pt x="544" y="44"/>
                  <a:pt x="544" y="44"/>
                  <a:pt x="544" y="44"/>
                </a:cubicBezTo>
                <a:cubicBezTo>
                  <a:pt x="574" y="44"/>
                  <a:pt x="588" y="59"/>
                  <a:pt x="588" y="73"/>
                </a:cubicBezTo>
                <a:lnTo>
                  <a:pt x="588" y="397"/>
                </a:lnTo>
                <a:close/>
                <a:moveTo>
                  <a:pt x="515" y="73"/>
                </a:moveTo>
                <a:lnTo>
                  <a:pt x="515" y="73"/>
                </a:lnTo>
                <a:cubicBezTo>
                  <a:pt x="426" y="73"/>
                  <a:pt x="426" y="73"/>
                  <a:pt x="426" y="73"/>
                </a:cubicBezTo>
                <a:cubicBezTo>
                  <a:pt x="412" y="73"/>
                  <a:pt x="397" y="103"/>
                  <a:pt x="397" y="118"/>
                </a:cubicBezTo>
                <a:cubicBezTo>
                  <a:pt x="397" y="191"/>
                  <a:pt x="397" y="191"/>
                  <a:pt x="397" y="191"/>
                </a:cubicBezTo>
                <a:cubicBezTo>
                  <a:pt x="397" y="221"/>
                  <a:pt x="412" y="235"/>
                  <a:pt x="426" y="235"/>
                </a:cubicBezTo>
                <a:cubicBezTo>
                  <a:pt x="515" y="235"/>
                  <a:pt x="515" y="235"/>
                  <a:pt x="515" y="235"/>
                </a:cubicBezTo>
                <a:cubicBezTo>
                  <a:pt x="530" y="235"/>
                  <a:pt x="544" y="221"/>
                  <a:pt x="544" y="191"/>
                </a:cubicBezTo>
                <a:cubicBezTo>
                  <a:pt x="544" y="118"/>
                  <a:pt x="544" y="118"/>
                  <a:pt x="544" y="118"/>
                </a:cubicBezTo>
                <a:cubicBezTo>
                  <a:pt x="544" y="103"/>
                  <a:pt x="530" y="73"/>
                  <a:pt x="515" y="73"/>
                </a:cubicBezTo>
                <a:close/>
                <a:moveTo>
                  <a:pt x="515" y="177"/>
                </a:moveTo>
                <a:lnTo>
                  <a:pt x="515" y="177"/>
                </a:lnTo>
                <a:cubicBezTo>
                  <a:pt x="515" y="191"/>
                  <a:pt x="500" y="191"/>
                  <a:pt x="485" y="191"/>
                </a:cubicBezTo>
                <a:cubicBezTo>
                  <a:pt x="456" y="191"/>
                  <a:pt x="456" y="191"/>
                  <a:pt x="456" y="191"/>
                </a:cubicBezTo>
                <a:cubicBezTo>
                  <a:pt x="442" y="191"/>
                  <a:pt x="426" y="191"/>
                  <a:pt x="426" y="177"/>
                </a:cubicBezTo>
                <a:cubicBezTo>
                  <a:pt x="426" y="132"/>
                  <a:pt x="426" y="132"/>
                  <a:pt x="426" y="132"/>
                </a:cubicBezTo>
                <a:cubicBezTo>
                  <a:pt x="426" y="132"/>
                  <a:pt x="442" y="118"/>
                  <a:pt x="456" y="118"/>
                </a:cubicBezTo>
                <a:cubicBezTo>
                  <a:pt x="485" y="118"/>
                  <a:pt x="485" y="118"/>
                  <a:pt x="485" y="118"/>
                </a:cubicBezTo>
                <a:cubicBezTo>
                  <a:pt x="500" y="118"/>
                  <a:pt x="515" y="132"/>
                  <a:pt x="515" y="132"/>
                </a:cubicBezTo>
                <a:lnTo>
                  <a:pt x="515" y="17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26" name="Freeform 185"/>
          <p:cNvSpPr>
            <a:spLocks noChangeArrowheads="1"/>
          </p:cNvSpPr>
          <p:nvPr/>
        </p:nvSpPr>
        <p:spPr bwMode="auto">
          <a:xfrm>
            <a:off x="7094613" y="3688256"/>
            <a:ext cx="398614" cy="304922"/>
          </a:xfrm>
          <a:custGeom>
            <a:avLst/>
            <a:gdLst>
              <a:gd name="T0" fmla="*/ 195434 w 619"/>
              <a:gd name="T1" fmla="*/ 0 h 472"/>
              <a:gd name="T2" fmla="*/ 195434 w 619"/>
              <a:gd name="T3" fmla="*/ 0 h 472"/>
              <a:gd name="T4" fmla="*/ 26177 w 619"/>
              <a:gd name="T5" fmla="*/ 0 h 472"/>
              <a:gd name="T6" fmla="*/ 0 w 619"/>
              <a:gd name="T7" fmla="*/ 26260 h 472"/>
              <a:gd name="T8" fmla="*/ 0 w 619"/>
              <a:gd name="T9" fmla="*/ 142811 h 472"/>
              <a:gd name="T10" fmla="*/ 26177 w 619"/>
              <a:gd name="T11" fmla="*/ 169431 h 472"/>
              <a:gd name="T12" fmla="*/ 195434 w 619"/>
              <a:gd name="T13" fmla="*/ 169431 h 472"/>
              <a:gd name="T14" fmla="*/ 221611 w 619"/>
              <a:gd name="T15" fmla="*/ 142811 h 472"/>
              <a:gd name="T16" fmla="*/ 221611 w 619"/>
              <a:gd name="T17" fmla="*/ 26260 h 472"/>
              <a:gd name="T18" fmla="*/ 195434 w 619"/>
              <a:gd name="T19" fmla="*/ 0 h 472"/>
              <a:gd name="T20" fmla="*/ 200454 w 619"/>
              <a:gd name="T21" fmla="*/ 15828 h 472"/>
              <a:gd name="T22" fmla="*/ 200454 w 619"/>
              <a:gd name="T23" fmla="*/ 15828 h 472"/>
              <a:gd name="T24" fmla="*/ 110806 w 619"/>
              <a:gd name="T25" fmla="*/ 84536 h 472"/>
              <a:gd name="T26" fmla="*/ 21157 w 619"/>
              <a:gd name="T27" fmla="*/ 15828 h 472"/>
              <a:gd name="T28" fmla="*/ 200454 w 619"/>
              <a:gd name="T29" fmla="*/ 15828 h 472"/>
              <a:gd name="T30" fmla="*/ 10399 w 619"/>
              <a:gd name="T31" fmla="*/ 142811 h 472"/>
              <a:gd name="T32" fmla="*/ 10399 w 619"/>
              <a:gd name="T33" fmla="*/ 142811 h 472"/>
              <a:gd name="T34" fmla="*/ 10399 w 619"/>
              <a:gd name="T35" fmla="*/ 26260 h 472"/>
              <a:gd name="T36" fmla="*/ 73870 w 619"/>
              <a:gd name="T37" fmla="*/ 79500 h 472"/>
              <a:gd name="T38" fmla="*/ 10399 w 619"/>
              <a:gd name="T39" fmla="*/ 142811 h 472"/>
              <a:gd name="T40" fmla="*/ 21157 w 619"/>
              <a:gd name="T41" fmla="*/ 153603 h 472"/>
              <a:gd name="T42" fmla="*/ 21157 w 619"/>
              <a:gd name="T43" fmla="*/ 153603 h 472"/>
              <a:gd name="T44" fmla="*/ 84628 w 619"/>
              <a:gd name="T45" fmla="*/ 84536 h 472"/>
              <a:gd name="T46" fmla="*/ 110806 w 619"/>
              <a:gd name="T47" fmla="*/ 105760 h 472"/>
              <a:gd name="T48" fmla="*/ 131963 w 619"/>
              <a:gd name="T49" fmla="*/ 84536 h 472"/>
              <a:gd name="T50" fmla="*/ 200454 w 619"/>
              <a:gd name="T51" fmla="*/ 153603 h 472"/>
              <a:gd name="T52" fmla="*/ 21157 w 619"/>
              <a:gd name="T53" fmla="*/ 153603 h 472"/>
              <a:gd name="T54" fmla="*/ 211212 w 619"/>
              <a:gd name="T55" fmla="*/ 142811 h 472"/>
              <a:gd name="T56" fmla="*/ 211212 w 619"/>
              <a:gd name="T57" fmla="*/ 142811 h 472"/>
              <a:gd name="T58" fmla="*/ 211212 w 619"/>
              <a:gd name="T59" fmla="*/ 142811 h 472"/>
              <a:gd name="T60" fmla="*/ 147741 w 619"/>
              <a:gd name="T61" fmla="*/ 79500 h 472"/>
              <a:gd name="T62" fmla="*/ 211212 w 619"/>
              <a:gd name="T63" fmla="*/ 26260 h 472"/>
              <a:gd name="T64" fmla="*/ 211212 w 619"/>
              <a:gd name="T65" fmla="*/ 142811 h 472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619" h="472">
                <a:moveTo>
                  <a:pt x="545" y="0"/>
                </a:moveTo>
                <a:lnTo>
                  <a:pt x="545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30"/>
                  <a:pt x="0" y="73"/>
                </a:cubicBezTo>
                <a:cubicBezTo>
                  <a:pt x="0" y="397"/>
                  <a:pt x="0" y="397"/>
                  <a:pt x="0" y="397"/>
                </a:cubicBezTo>
                <a:cubicBezTo>
                  <a:pt x="0" y="442"/>
                  <a:pt x="29" y="471"/>
                  <a:pt x="73" y="471"/>
                </a:cubicBezTo>
                <a:cubicBezTo>
                  <a:pt x="545" y="471"/>
                  <a:pt x="545" y="471"/>
                  <a:pt x="545" y="471"/>
                </a:cubicBezTo>
                <a:cubicBezTo>
                  <a:pt x="589" y="471"/>
                  <a:pt x="618" y="442"/>
                  <a:pt x="618" y="397"/>
                </a:cubicBezTo>
                <a:cubicBezTo>
                  <a:pt x="618" y="73"/>
                  <a:pt x="618" y="73"/>
                  <a:pt x="618" y="73"/>
                </a:cubicBezTo>
                <a:cubicBezTo>
                  <a:pt x="618" y="30"/>
                  <a:pt x="589" y="0"/>
                  <a:pt x="545" y="0"/>
                </a:cubicBezTo>
                <a:close/>
                <a:moveTo>
                  <a:pt x="559" y="44"/>
                </a:moveTo>
                <a:lnTo>
                  <a:pt x="559" y="44"/>
                </a:lnTo>
                <a:cubicBezTo>
                  <a:pt x="309" y="235"/>
                  <a:pt x="309" y="235"/>
                  <a:pt x="309" y="235"/>
                </a:cubicBezTo>
                <a:cubicBezTo>
                  <a:pt x="59" y="44"/>
                  <a:pt x="59" y="44"/>
                  <a:pt x="59" y="44"/>
                </a:cubicBezTo>
                <a:lnTo>
                  <a:pt x="559" y="44"/>
                </a:lnTo>
                <a:close/>
                <a:moveTo>
                  <a:pt x="29" y="397"/>
                </a:moveTo>
                <a:lnTo>
                  <a:pt x="29" y="397"/>
                </a:lnTo>
                <a:cubicBezTo>
                  <a:pt x="29" y="73"/>
                  <a:pt x="29" y="73"/>
                  <a:pt x="29" y="73"/>
                </a:cubicBezTo>
                <a:cubicBezTo>
                  <a:pt x="206" y="221"/>
                  <a:pt x="206" y="221"/>
                  <a:pt x="206" y="221"/>
                </a:cubicBezTo>
                <a:cubicBezTo>
                  <a:pt x="29" y="397"/>
                  <a:pt x="29" y="397"/>
                  <a:pt x="29" y="397"/>
                </a:cubicBezTo>
                <a:close/>
                <a:moveTo>
                  <a:pt x="59" y="427"/>
                </a:moveTo>
                <a:lnTo>
                  <a:pt x="59" y="427"/>
                </a:lnTo>
                <a:cubicBezTo>
                  <a:pt x="236" y="235"/>
                  <a:pt x="236" y="235"/>
                  <a:pt x="236" y="235"/>
                </a:cubicBezTo>
                <a:cubicBezTo>
                  <a:pt x="309" y="294"/>
                  <a:pt x="309" y="294"/>
                  <a:pt x="309" y="294"/>
                </a:cubicBezTo>
                <a:cubicBezTo>
                  <a:pt x="368" y="235"/>
                  <a:pt x="368" y="235"/>
                  <a:pt x="368" y="235"/>
                </a:cubicBezTo>
                <a:cubicBezTo>
                  <a:pt x="559" y="427"/>
                  <a:pt x="559" y="427"/>
                  <a:pt x="559" y="427"/>
                </a:cubicBezTo>
                <a:cubicBezTo>
                  <a:pt x="545" y="427"/>
                  <a:pt x="73" y="427"/>
                  <a:pt x="59" y="427"/>
                </a:cubicBezTo>
                <a:close/>
                <a:moveTo>
                  <a:pt x="589" y="397"/>
                </a:moveTo>
                <a:lnTo>
                  <a:pt x="589" y="397"/>
                </a:lnTo>
                <a:cubicBezTo>
                  <a:pt x="412" y="221"/>
                  <a:pt x="412" y="221"/>
                  <a:pt x="412" y="221"/>
                </a:cubicBezTo>
                <a:cubicBezTo>
                  <a:pt x="589" y="73"/>
                  <a:pt x="589" y="73"/>
                  <a:pt x="589" y="73"/>
                </a:cubicBezTo>
                <a:lnTo>
                  <a:pt x="589" y="39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27" name="Freeform 186"/>
          <p:cNvSpPr>
            <a:spLocks noChangeArrowheads="1"/>
          </p:cNvSpPr>
          <p:nvPr/>
        </p:nvSpPr>
        <p:spPr bwMode="auto">
          <a:xfrm>
            <a:off x="6426849" y="3638856"/>
            <a:ext cx="410540" cy="400319"/>
          </a:xfrm>
          <a:custGeom>
            <a:avLst/>
            <a:gdLst>
              <a:gd name="T0" fmla="*/ 191110 w 634"/>
              <a:gd name="T1" fmla="*/ 0 h 619"/>
              <a:gd name="T2" fmla="*/ 191110 w 634"/>
              <a:gd name="T3" fmla="*/ 0 h 619"/>
              <a:gd name="T4" fmla="*/ 37140 w 634"/>
              <a:gd name="T5" fmla="*/ 0 h 619"/>
              <a:gd name="T6" fmla="*/ 0 w 634"/>
              <a:gd name="T7" fmla="*/ 37452 h 619"/>
              <a:gd name="T8" fmla="*/ 0 w 634"/>
              <a:gd name="T9" fmla="*/ 153769 h 619"/>
              <a:gd name="T10" fmla="*/ 37140 w 634"/>
              <a:gd name="T11" fmla="*/ 190861 h 619"/>
              <a:gd name="T12" fmla="*/ 85098 w 634"/>
              <a:gd name="T13" fmla="*/ 190861 h 619"/>
              <a:gd name="T14" fmla="*/ 116830 w 634"/>
              <a:gd name="T15" fmla="*/ 222551 h 619"/>
              <a:gd name="T16" fmla="*/ 143513 w 634"/>
              <a:gd name="T17" fmla="*/ 190861 h 619"/>
              <a:gd name="T18" fmla="*/ 191110 w 634"/>
              <a:gd name="T19" fmla="*/ 190861 h 619"/>
              <a:gd name="T20" fmla="*/ 228250 w 634"/>
              <a:gd name="T21" fmla="*/ 153769 h 619"/>
              <a:gd name="T22" fmla="*/ 228250 w 634"/>
              <a:gd name="T23" fmla="*/ 37452 h 619"/>
              <a:gd name="T24" fmla="*/ 191110 w 634"/>
              <a:gd name="T25" fmla="*/ 0 h 619"/>
              <a:gd name="T26" fmla="*/ 212385 w 634"/>
              <a:gd name="T27" fmla="*/ 153769 h 619"/>
              <a:gd name="T28" fmla="*/ 212385 w 634"/>
              <a:gd name="T29" fmla="*/ 153769 h 619"/>
              <a:gd name="T30" fmla="*/ 191110 w 634"/>
              <a:gd name="T31" fmla="*/ 175016 h 619"/>
              <a:gd name="T32" fmla="*/ 138104 w 634"/>
              <a:gd name="T33" fmla="*/ 175016 h 619"/>
              <a:gd name="T34" fmla="*/ 116830 w 634"/>
              <a:gd name="T35" fmla="*/ 201664 h 619"/>
              <a:gd name="T36" fmla="*/ 95555 w 634"/>
              <a:gd name="T37" fmla="*/ 175016 h 619"/>
              <a:gd name="T38" fmla="*/ 37140 w 634"/>
              <a:gd name="T39" fmla="*/ 175016 h 619"/>
              <a:gd name="T40" fmla="*/ 16226 w 634"/>
              <a:gd name="T41" fmla="*/ 153769 h 619"/>
              <a:gd name="T42" fmla="*/ 16226 w 634"/>
              <a:gd name="T43" fmla="*/ 31690 h 619"/>
              <a:gd name="T44" fmla="*/ 37140 w 634"/>
              <a:gd name="T45" fmla="*/ 10803 h 619"/>
              <a:gd name="T46" fmla="*/ 191110 w 634"/>
              <a:gd name="T47" fmla="*/ 10803 h 619"/>
              <a:gd name="T48" fmla="*/ 212385 w 634"/>
              <a:gd name="T49" fmla="*/ 31690 h 619"/>
              <a:gd name="T50" fmla="*/ 212385 w 634"/>
              <a:gd name="T51" fmla="*/ 153769 h 619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634" h="619">
                <a:moveTo>
                  <a:pt x="530" y="0"/>
                </a:moveTo>
                <a:lnTo>
                  <a:pt x="530" y="0"/>
                </a:lnTo>
                <a:cubicBezTo>
                  <a:pt x="103" y="0"/>
                  <a:pt x="103" y="0"/>
                  <a:pt x="103" y="0"/>
                </a:cubicBezTo>
                <a:cubicBezTo>
                  <a:pt x="59" y="0"/>
                  <a:pt x="0" y="45"/>
                  <a:pt x="0" y="104"/>
                </a:cubicBezTo>
                <a:cubicBezTo>
                  <a:pt x="0" y="427"/>
                  <a:pt x="0" y="427"/>
                  <a:pt x="0" y="427"/>
                </a:cubicBezTo>
                <a:cubicBezTo>
                  <a:pt x="0" y="486"/>
                  <a:pt x="45" y="530"/>
                  <a:pt x="103" y="530"/>
                </a:cubicBezTo>
                <a:cubicBezTo>
                  <a:pt x="236" y="530"/>
                  <a:pt x="236" y="530"/>
                  <a:pt x="236" y="530"/>
                </a:cubicBezTo>
                <a:cubicBezTo>
                  <a:pt x="324" y="618"/>
                  <a:pt x="324" y="618"/>
                  <a:pt x="324" y="618"/>
                </a:cubicBezTo>
                <a:cubicBezTo>
                  <a:pt x="398" y="530"/>
                  <a:pt x="398" y="530"/>
                  <a:pt x="398" y="530"/>
                </a:cubicBezTo>
                <a:cubicBezTo>
                  <a:pt x="530" y="530"/>
                  <a:pt x="530" y="530"/>
                  <a:pt x="530" y="530"/>
                </a:cubicBezTo>
                <a:cubicBezTo>
                  <a:pt x="589" y="530"/>
                  <a:pt x="633" y="486"/>
                  <a:pt x="633" y="427"/>
                </a:cubicBezTo>
                <a:cubicBezTo>
                  <a:pt x="633" y="104"/>
                  <a:pt x="633" y="104"/>
                  <a:pt x="633" y="104"/>
                </a:cubicBezTo>
                <a:cubicBezTo>
                  <a:pt x="633" y="45"/>
                  <a:pt x="589" y="0"/>
                  <a:pt x="530" y="0"/>
                </a:cubicBezTo>
                <a:close/>
                <a:moveTo>
                  <a:pt x="589" y="427"/>
                </a:moveTo>
                <a:lnTo>
                  <a:pt x="589" y="427"/>
                </a:lnTo>
                <a:cubicBezTo>
                  <a:pt x="589" y="457"/>
                  <a:pt x="560" y="486"/>
                  <a:pt x="530" y="486"/>
                </a:cubicBezTo>
                <a:cubicBezTo>
                  <a:pt x="383" y="486"/>
                  <a:pt x="383" y="486"/>
                  <a:pt x="383" y="486"/>
                </a:cubicBezTo>
                <a:cubicBezTo>
                  <a:pt x="324" y="560"/>
                  <a:pt x="324" y="560"/>
                  <a:pt x="324" y="560"/>
                </a:cubicBezTo>
                <a:cubicBezTo>
                  <a:pt x="265" y="486"/>
                  <a:pt x="265" y="486"/>
                  <a:pt x="265" y="486"/>
                </a:cubicBezTo>
                <a:cubicBezTo>
                  <a:pt x="103" y="486"/>
                  <a:pt x="103" y="486"/>
                  <a:pt x="103" y="486"/>
                </a:cubicBezTo>
                <a:cubicBezTo>
                  <a:pt x="74" y="486"/>
                  <a:pt x="45" y="457"/>
                  <a:pt x="45" y="427"/>
                </a:cubicBezTo>
                <a:cubicBezTo>
                  <a:pt x="45" y="88"/>
                  <a:pt x="45" y="88"/>
                  <a:pt x="45" y="88"/>
                </a:cubicBezTo>
                <a:cubicBezTo>
                  <a:pt x="45" y="59"/>
                  <a:pt x="74" y="30"/>
                  <a:pt x="103" y="30"/>
                </a:cubicBezTo>
                <a:cubicBezTo>
                  <a:pt x="530" y="30"/>
                  <a:pt x="530" y="30"/>
                  <a:pt x="530" y="30"/>
                </a:cubicBezTo>
                <a:cubicBezTo>
                  <a:pt x="560" y="30"/>
                  <a:pt x="589" y="59"/>
                  <a:pt x="589" y="88"/>
                </a:cubicBezTo>
                <a:lnTo>
                  <a:pt x="589" y="42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28" name="Freeform 187"/>
          <p:cNvSpPr>
            <a:spLocks noChangeArrowheads="1"/>
          </p:cNvSpPr>
          <p:nvPr/>
        </p:nvSpPr>
        <p:spPr bwMode="auto">
          <a:xfrm>
            <a:off x="5771012" y="3638856"/>
            <a:ext cx="410537" cy="400319"/>
          </a:xfrm>
          <a:custGeom>
            <a:avLst/>
            <a:gdLst>
              <a:gd name="T0" fmla="*/ 111420 w 634"/>
              <a:gd name="T1" fmla="*/ 0 h 619"/>
              <a:gd name="T2" fmla="*/ 111420 w 634"/>
              <a:gd name="T3" fmla="*/ 0 h 619"/>
              <a:gd name="T4" fmla="*/ 0 w 634"/>
              <a:gd name="T5" fmla="*/ 95430 h 619"/>
              <a:gd name="T6" fmla="*/ 79689 w 634"/>
              <a:gd name="T7" fmla="*/ 190861 h 619"/>
              <a:gd name="T8" fmla="*/ 111420 w 634"/>
              <a:gd name="T9" fmla="*/ 222551 h 619"/>
              <a:gd name="T10" fmla="*/ 143152 w 634"/>
              <a:gd name="T11" fmla="*/ 190861 h 619"/>
              <a:gd name="T12" fmla="*/ 228249 w 634"/>
              <a:gd name="T13" fmla="*/ 95430 h 619"/>
              <a:gd name="T14" fmla="*/ 111420 w 634"/>
              <a:gd name="T15" fmla="*/ 0 h 619"/>
              <a:gd name="T16" fmla="*/ 138104 w 634"/>
              <a:gd name="T17" fmla="*/ 175016 h 619"/>
              <a:gd name="T18" fmla="*/ 138104 w 634"/>
              <a:gd name="T19" fmla="*/ 175016 h 619"/>
              <a:gd name="T20" fmla="*/ 121877 w 634"/>
              <a:gd name="T21" fmla="*/ 190861 h 619"/>
              <a:gd name="T22" fmla="*/ 111420 w 634"/>
              <a:gd name="T23" fmla="*/ 201664 h 619"/>
              <a:gd name="T24" fmla="*/ 90146 w 634"/>
              <a:gd name="T25" fmla="*/ 175016 h 619"/>
              <a:gd name="T26" fmla="*/ 15866 w 634"/>
              <a:gd name="T27" fmla="*/ 95430 h 619"/>
              <a:gd name="T28" fmla="*/ 111420 w 634"/>
              <a:gd name="T29" fmla="*/ 10803 h 619"/>
              <a:gd name="T30" fmla="*/ 212023 w 634"/>
              <a:gd name="T31" fmla="*/ 95430 h 619"/>
              <a:gd name="T32" fmla="*/ 138104 w 634"/>
              <a:gd name="T33" fmla="*/ 175016 h 619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19">
                <a:moveTo>
                  <a:pt x="309" y="0"/>
                </a:moveTo>
                <a:lnTo>
                  <a:pt x="309" y="0"/>
                </a:lnTo>
                <a:cubicBezTo>
                  <a:pt x="147" y="0"/>
                  <a:pt x="0" y="118"/>
                  <a:pt x="0" y="265"/>
                </a:cubicBezTo>
                <a:cubicBezTo>
                  <a:pt x="0" y="383"/>
                  <a:pt x="103" y="486"/>
                  <a:pt x="221" y="530"/>
                </a:cubicBezTo>
                <a:cubicBezTo>
                  <a:pt x="309" y="618"/>
                  <a:pt x="309" y="618"/>
                  <a:pt x="309" y="618"/>
                </a:cubicBezTo>
                <a:cubicBezTo>
                  <a:pt x="397" y="530"/>
                  <a:pt x="397" y="530"/>
                  <a:pt x="397" y="530"/>
                </a:cubicBezTo>
                <a:cubicBezTo>
                  <a:pt x="530" y="486"/>
                  <a:pt x="633" y="383"/>
                  <a:pt x="633" y="265"/>
                </a:cubicBezTo>
                <a:cubicBezTo>
                  <a:pt x="633" y="118"/>
                  <a:pt x="485" y="0"/>
                  <a:pt x="309" y="0"/>
                </a:cubicBezTo>
                <a:close/>
                <a:moveTo>
                  <a:pt x="383" y="486"/>
                </a:moveTo>
                <a:lnTo>
                  <a:pt x="383" y="486"/>
                </a:lnTo>
                <a:cubicBezTo>
                  <a:pt x="338" y="530"/>
                  <a:pt x="338" y="530"/>
                  <a:pt x="338" y="530"/>
                </a:cubicBezTo>
                <a:cubicBezTo>
                  <a:pt x="309" y="560"/>
                  <a:pt x="309" y="560"/>
                  <a:pt x="309" y="560"/>
                </a:cubicBezTo>
                <a:cubicBezTo>
                  <a:pt x="250" y="486"/>
                  <a:pt x="250" y="486"/>
                  <a:pt x="250" y="486"/>
                </a:cubicBezTo>
                <a:cubicBezTo>
                  <a:pt x="132" y="457"/>
                  <a:pt x="44" y="368"/>
                  <a:pt x="44" y="265"/>
                </a:cubicBezTo>
                <a:cubicBezTo>
                  <a:pt x="44" y="133"/>
                  <a:pt x="162" y="30"/>
                  <a:pt x="309" y="30"/>
                </a:cubicBezTo>
                <a:cubicBezTo>
                  <a:pt x="471" y="30"/>
                  <a:pt x="588" y="133"/>
                  <a:pt x="588" y="265"/>
                </a:cubicBezTo>
                <a:cubicBezTo>
                  <a:pt x="588" y="368"/>
                  <a:pt x="500" y="457"/>
                  <a:pt x="383" y="486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29" name="Freeform 188"/>
          <p:cNvSpPr>
            <a:spLocks noChangeArrowheads="1"/>
          </p:cNvSpPr>
          <p:nvPr/>
        </p:nvSpPr>
        <p:spPr bwMode="auto">
          <a:xfrm>
            <a:off x="5123690" y="3638856"/>
            <a:ext cx="390096" cy="400319"/>
          </a:xfrm>
          <a:custGeom>
            <a:avLst/>
            <a:gdLst>
              <a:gd name="T0" fmla="*/ 89912 w 604"/>
              <a:gd name="T1" fmla="*/ 90389 h 619"/>
              <a:gd name="T2" fmla="*/ 89912 w 604"/>
              <a:gd name="T3" fmla="*/ 90389 h 619"/>
              <a:gd name="T4" fmla="*/ 100342 w 604"/>
              <a:gd name="T5" fmla="*/ 79585 h 619"/>
              <a:gd name="T6" fmla="*/ 89912 w 604"/>
              <a:gd name="T7" fmla="*/ 69142 h 619"/>
              <a:gd name="T8" fmla="*/ 79122 w 604"/>
              <a:gd name="T9" fmla="*/ 79585 h 619"/>
              <a:gd name="T10" fmla="*/ 89912 w 604"/>
              <a:gd name="T11" fmla="*/ 90389 h 619"/>
              <a:gd name="T12" fmla="*/ 47473 w 604"/>
              <a:gd name="T13" fmla="*/ 90389 h 619"/>
              <a:gd name="T14" fmla="*/ 47473 w 604"/>
              <a:gd name="T15" fmla="*/ 90389 h 619"/>
              <a:gd name="T16" fmla="*/ 58263 w 604"/>
              <a:gd name="T17" fmla="*/ 79585 h 619"/>
              <a:gd name="T18" fmla="*/ 47473 w 604"/>
              <a:gd name="T19" fmla="*/ 69142 h 619"/>
              <a:gd name="T20" fmla="*/ 37044 w 604"/>
              <a:gd name="T21" fmla="*/ 79585 h 619"/>
              <a:gd name="T22" fmla="*/ 47473 w 604"/>
              <a:gd name="T23" fmla="*/ 90389 h 619"/>
              <a:gd name="T24" fmla="*/ 131991 w 604"/>
              <a:gd name="T25" fmla="*/ 90389 h 619"/>
              <a:gd name="T26" fmla="*/ 131991 w 604"/>
              <a:gd name="T27" fmla="*/ 90389 h 619"/>
              <a:gd name="T28" fmla="*/ 142780 w 604"/>
              <a:gd name="T29" fmla="*/ 79585 h 619"/>
              <a:gd name="T30" fmla="*/ 131991 w 604"/>
              <a:gd name="T31" fmla="*/ 69142 h 619"/>
              <a:gd name="T32" fmla="*/ 121561 w 604"/>
              <a:gd name="T33" fmla="*/ 79585 h 619"/>
              <a:gd name="T34" fmla="*/ 131991 w 604"/>
              <a:gd name="T35" fmla="*/ 90389 h 619"/>
              <a:gd name="T36" fmla="*/ 190613 w 604"/>
              <a:gd name="T37" fmla="*/ 63740 h 619"/>
              <a:gd name="T38" fmla="*/ 190613 w 604"/>
              <a:gd name="T39" fmla="*/ 63740 h 619"/>
              <a:gd name="T40" fmla="*/ 190613 w 604"/>
              <a:gd name="T41" fmla="*/ 69142 h 619"/>
              <a:gd name="T42" fmla="*/ 190613 w 604"/>
              <a:gd name="T43" fmla="*/ 79585 h 619"/>
              <a:gd name="T44" fmla="*/ 206438 w 604"/>
              <a:gd name="T45" fmla="*/ 122079 h 619"/>
              <a:gd name="T46" fmla="*/ 169394 w 604"/>
              <a:gd name="T47" fmla="*/ 180417 h 619"/>
              <a:gd name="T48" fmla="*/ 169394 w 604"/>
              <a:gd name="T49" fmla="*/ 201664 h 619"/>
              <a:gd name="T50" fmla="*/ 142780 w 604"/>
              <a:gd name="T51" fmla="*/ 185819 h 619"/>
              <a:gd name="T52" fmla="*/ 126956 w 604"/>
              <a:gd name="T53" fmla="*/ 190861 h 619"/>
              <a:gd name="T54" fmla="*/ 84517 w 604"/>
              <a:gd name="T55" fmla="*/ 175016 h 619"/>
              <a:gd name="T56" fmla="*/ 74087 w 604"/>
              <a:gd name="T57" fmla="*/ 175016 h 619"/>
              <a:gd name="T58" fmla="*/ 63298 w 604"/>
              <a:gd name="T59" fmla="*/ 175016 h 619"/>
              <a:gd name="T60" fmla="*/ 126956 w 604"/>
              <a:gd name="T61" fmla="*/ 201664 h 619"/>
              <a:gd name="T62" fmla="*/ 142780 w 604"/>
              <a:gd name="T63" fmla="*/ 201664 h 619"/>
              <a:gd name="T64" fmla="*/ 185218 w 604"/>
              <a:gd name="T65" fmla="*/ 222551 h 619"/>
              <a:gd name="T66" fmla="*/ 185218 w 604"/>
              <a:gd name="T67" fmla="*/ 185819 h 619"/>
              <a:gd name="T68" fmla="*/ 216867 w 604"/>
              <a:gd name="T69" fmla="*/ 122079 h 619"/>
              <a:gd name="T70" fmla="*/ 190613 w 604"/>
              <a:gd name="T71" fmla="*/ 63740 h 619"/>
              <a:gd name="T72" fmla="*/ 68693 w 604"/>
              <a:gd name="T73" fmla="*/ 159171 h 619"/>
              <a:gd name="T74" fmla="*/ 68693 w 604"/>
              <a:gd name="T75" fmla="*/ 159171 h 619"/>
              <a:gd name="T76" fmla="*/ 89912 w 604"/>
              <a:gd name="T77" fmla="*/ 159171 h 619"/>
              <a:gd name="T78" fmla="*/ 174429 w 604"/>
              <a:gd name="T79" fmla="*/ 79585 h 619"/>
              <a:gd name="T80" fmla="*/ 89912 w 604"/>
              <a:gd name="T81" fmla="*/ 0 h 619"/>
              <a:gd name="T82" fmla="*/ 0 w 604"/>
              <a:gd name="T83" fmla="*/ 79585 h 619"/>
              <a:gd name="T84" fmla="*/ 26254 w 604"/>
              <a:gd name="T85" fmla="*/ 143326 h 619"/>
              <a:gd name="T86" fmla="*/ 26254 w 604"/>
              <a:gd name="T87" fmla="*/ 180417 h 619"/>
              <a:gd name="T88" fmla="*/ 68693 w 604"/>
              <a:gd name="T89" fmla="*/ 159171 h 619"/>
              <a:gd name="T90" fmla="*/ 15824 w 604"/>
              <a:gd name="T91" fmla="*/ 79585 h 619"/>
              <a:gd name="T92" fmla="*/ 15824 w 604"/>
              <a:gd name="T93" fmla="*/ 79585 h 619"/>
              <a:gd name="T94" fmla="*/ 89912 w 604"/>
              <a:gd name="T95" fmla="*/ 10803 h 619"/>
              <a:gd name="T96" fmla="*/ 163999 w 604"/>
              <a:gd name="T97" fmla="*/ 79585 h 619"/>
              <a:gd name="T98" fmla="*/ 89912 w 604"/>
              <a:gd name="T99" fmla="*/ 148727 h 619"/>
              <a:gd name="T100" fmla="*/ 68693 w 604"/>
              <a:gd name="T101" fmla="*/ 143326 h 619"/>
              <a:gd name="T102" fmla="*/ 42079 w 604"/>
              <a:gd name="T103" fmla="*/ 159171 h 619"/>
              <a:gd name="T104" fmla="*/ 42079 w 604"/>
              <a:gd name="T105" fmla="*/ 137924 h 619"/>
              <a:gd name="T106" fmla="*/ 15824 w 604"/>
              <a:gd name="T107" fmla="*/ 79585 h 619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604" h="619">
                <a:moveTo>
                  <a:pt x="250" y="251"/>
                </a:moveTo>
                <a:lnTo>
                  <a:pt x="250" y="251"/>
                </a:lnTo>
                <a:cubicBezTo>
                  <a:pt x="265" y="251"/>
                  <a:pt x="279" y="236"/>
                  <a:pt x="279" y="221"/>
                </a:cubicBezTo>
                <a:cubicBezTo>
                  <a:pt x="279" y="206"/>
                  <a:pt x="265" y="192"/>
                  <a:pt x="250" y="192"/>
                </a:cubicBezTo>
                <a:cubicBezTo>
                  <a:pt x="235" y="192"/>
                  <a:pt x="220" y="206"/>
                  <a:pt x="220" y="221"/>
                </a:cubicBezTo>
                <a:cubicBezTo>
                  <a:pt x="220" y="236"/>
                  <a:pt x="235" y="251"/>
                  <a:pt x="250" y="251"/>
                </a:cubicBezTo>
                <a:close/>
                <a:moveTo>
                  <a:pt x="132" y="251"/>
                </a:moveTo>
                <a:lnTo>
                  <a:pt x="132" y="251"/>
                </a:lnTo>
                <a:cubicBezTo>
                  <a:pt x="147" y="251"/>
                  <a:pt x="162" y="236"/>
                  <a:pt x="162" y="221"/>
                </a:cubicBezTo>
                <a:cubicBezTo>
                  <a:pt x="162" y="206"/>
                  <a:pt x="147" y="192"/>
                  <a:pt x="132" y="192"/>
                </a:cubicBezTo>
                <a:cubicBezTo>
                  <a:pt x="117" y="192"/>
                  <a:pt x="103" y="206"/>
                  <a:pt x="103" y="221"/>
                </a:cubicBezTo>
                <a:cubicBezTo>
                  <a:pt x="103" y="236"/>
                  <a:pt x="117" y="251"/>
                  <a:pt x="132" y="251"/>
                </a:cubicBezTo>
                <a:close/>
                <a:moveTo>
                  <a:pt x="367" y="251"/>
                </a:moveTo>
                <a:lnTo>
                  <a:pt x="367" y="251"/>
                </a:lnTo>
                <a:cubicBezTo>
                  <a:pt x="383" y="251"/>
                  <a:pt x="397" y="236"/>
                  <a:pt x="397" y="221"/>
                </a:cubicBezTo>
                <a:cubicBezTo>
                  <a:pt x="397" y="206"/>
                  <a:pt x="383" y="192"/>
                  <a:pt x="367" y="192"/>
                </a:cubicBezTo>
                <a:cubicBezTo>
                  <a:pt x="353" y="192"/>
                  <a:pt x="338" y="206"/>
                  <a:pt x="338" y="221"/>
                </a:cubicBezTo>
                <a:cubicBezTo>
                  <a:pt x="338" y="236"/>
                  <a:pt x="353" y="251"/>
                  <a:pt x="367" y="251"/>
                </a:cubicBezTo>
                <a:close/>
                <a:moveTo>
                  <a:pt x="530" y="177"/>
                </a:moveTo>
                <a:lnTo>
                  <a:pt x="530" y="177"/>
                </a:lnTo>
                <a:lnTo>
                  <a:pt x="530" y="192"/>
                </a:lnTo>
                <a:cubicBezTo>
                  <a:pt x="530" y="206"/>
                  <a:pt x="530" y="221"/>
                  <a:pt x="530" y="221"/>
                </a:cubicBezTo>
                <a:cubicBezTo>
                  <a:pt x="559" y="265"/>
                  <a:pt x="574" y="295"/>
                  <a:pt x="574" y="339"/>
                </a:cubicBezTo>
                <a:cubicBezTo>
                  <a:pt x="574" y="398"/>
                  <a:pt x="530" y="457"/>
                  <a:pt x="471" y="501"/>
                </a:cubicBezTo>
                <a:cubicBezTo>
                  <a:pt x="471" y="560"/>
                  <a:pt x="471" y="560"/>
                  <a:pt x="471" y="560"/>
                </a:cubicBezTo>
                <a:cubicBezTo>
                  <a:pt x="397" y="516"/>
                  <a:pt x="397" y="516"/>
                  <a:pt x="397" y="516"/>
                </a:cubicBezTo>
                <a:cubicBezTo>
                  <a:pt x="383" y="530"/>
                  <a:pt x="367" y="530"/>
                  <a:pt x="353" y="530"/>
                </a:cubicBezTo>
                <a:cubicBezTo>
                  <a:pt x="309" y="530"/>
                  <a:pt x="279" y="516"/>
                  <a:pt x="235" y="486"/>
                </a:cubicBezTo>
                <a:cubicBezTo>
                  <a:pt x="220" y="486"/>
                  <a:pt x="220" y="486"/>
                  <a:pt x="206" y="486"/>
                </a:cubicBezTo>
                <a:cubicBezTo>
                  <a:pt x="191" y="486"/>
                  <a:pt x="191" y="486"/>
                  <a:pt x="176" y="486"/>
                </a:cubicBezTo>
                <a:cubicBezTo>
                  <a:pt x="235" y="530"/>
                  <a:pt x="279" y="560"/>
                  <a:pt x="353" y="560"/>
                </a:cubicBezTo>
                <a:cubicBezTo>
                  <a:pt x="367" y="560"/>
                  <a:pt x="383" y="560"/>
                  <a:pt x="397" y="560"/>
                </a:cubicBezTo>
                <a:cubicBezTo>
                  <a:pt x="515" y="618"/>
                  <a:pt x="515" y="618"/>
                  <a:pt x="515" y="618"/>
                </a:cubicBezTo>
                <a:cubicBezTo>
                  <a:pt x="515" y="516"/>
                  <a:pt x="515" y="516"/>
                  <a:pt x="515" y="516"/>
                </a:cubicBezTo>
                <a:cubicBezTo>
                  <a:pt x="574" y="471"/>
                  <a:pt x="603" y="413"/>
                  <a:pt x="603" y="339"/>
                </a:cubicBezTo>
                <a:cubicBezTo>
                  <a:pt x="603" y="280"/>
                  <a:pt x="574" y="221"/>
                  <a:pt x="530" y="177"/>
                </a:cubicBezTo>
                <a:close/>
                <a:moveTo>
                  <a:pt x="191" y="442"/>
                </a:moveTo>
                <a:lnTo>
                  <a:pt x="191" y="442"/>
                </a:lnTo>
                <a:cubicBezTo>
                  <a:pt x="206" y="442"/>
                  <a:pt x="235" y="442"/>
                  <a:pt x="250" y="442"/>
                </a:cubicBezTo>
                <a:cubicBezTo>
                  <a:pt x="397" y="442"/>
                  <a:pt x="485" y="339"/>
                  <a:pt x="485" y="221"/>
                </a:cubicBezTo>
                <a:cubicBezTo>
                  <a:pt x="485" y="88"/>
                  <a:pt x="367" y="0"/>
                  <a:pt x="250" y="0"/>
                </a:cubicBezTo>
                <a:cubicBezTo>
                  <a:pt x="117" y="0"/>
                  <a:pt x="0" y="88"/>
                  <a:pt x="0" y="221"/>
                </a:cubicBezTo>
                <a:cubicBezTo>
                  <a:pt x="0" y="295"/>
                  <a:pt x="29" y="354"/>
                  <a:pt x="73" y="398"/>
                </a:cubicBezTo>
                <a:cubicBezTo>
                  <a:pt x="73" y="501"/>
                  <a:pt x="73" y="501"/>
                  <a:pt x="73" y="501"/>
                </a:cubicBezTo>
                <a:lnTo>
                  <a:pt x="191" y="442"/>
                </a:lnTo>
                <a:close/>
                <a:moveTo>
                  <a:pt x="44" y="221"/>
                </a:moveTo>
                <a:lnTo>
                  <a:pt x="44" y="221"/>
                </a:lnTo>
                <a:cubicBezTo>
                  <a:pt x="44" y="118"/>
                  <a:pt x="132" y="30"/>
                  <a:pt x="250" y="30"/>
                </a:cubicBezTo>
                <a:cubicBezTo>
                  <a:pt x="353" y="30"/>
                  <a:pt x="456" y="118"/>
                  <a:pt x="456" y="221"/>
                </a:cubicBezTo>
                <a:cubicBezTo>
                  <a:pt x="456" y="324"/>
                  <a:pt x="367" y="413"/>
                  <a:pt x="250" y="413"/>
                </a:cubicBezTo>
                <a:cubicBezTo>
                  <a:pt x="235" y="413"/>
                  <a:pt x="206" y="413"/>
                  <a:pt x="191" y="398"/>
                </a:cubicBezTo>
                <a:cubicBezTo>
                  <a:pt x="117" y="442"/>
                  <a:pt x="117" y="442"/>
                  <a:pt x="117" y="442"/>
                </a:cubicBezTo>
                <a:cubicBezTo>
                  <a:pt x="117" y="383"/>
                  <a:pt x="117" y="383"/>
                  <a:pt x="117" y="383"/>
                </a:cubicBezTo>
                <a:cubicBezTo>
                  <a:pt x="73" y="339"/>
                  <a:pt x="44" y="280"/>
                  <a:pt x="44" y="221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30" name="Freeform 189"/>
          <p:cNvSpPr>
            <a:spLocks noChangeArrowheads="1"/>
          </p:cNvSpPr>
          <p:nvPr/>
        </p:nvSpPr>
        <p:spPr bwMode="auto">
          <a:xfrm>
            <a:off x="4449113" y="3638856"/>
            <a:ext cx="410537" cy="400319"/>
          </a:xfrm>
          <a:custGeom>
            <a:avLst/>
            <a:gdLst>
              <a:gd name="T0" fmla="*/ 116829 w 634"/>
              <a:gd name="T1" fmla="*/ 84987 h 619"/>
              <a:gd name="T2" fmla="*/ 116829 w 634"/>
              <a:gd name="T3" fmla="*/ 84987 h 619"/>
              <a:gd name="T4" fmla="*/ 100963 w 634"/>
              <a:gd name="T5" fmla="*/ 95430 h 619"/>
              <a:gd name="T6" fmla="*/ 116829 w 634"/>
              <a:gd name="T7" fmla="*/ 111275 h 619"/>
              <a:gd name="T8" fmla="*/ 127647 w 634"/>
              <a:gd name="T9" fmla="*/ 95430 h 619"/>
              <a:gd name="T10" fmla="*/ 116829 w 634"/>
              <a:gd name="T11" fmla="*/ 84987 h 619"/>
              <a:gd name="T12" fmla="*/ 58415 w 634"/>
              <a:gd name="T13" fmla="*/ 84987 h 619"/>
              <a:gd name="T14" fmla="*/ 58415 w 634"/>
              <a:gd name="T15" fmla="*/ 84987 h 619"/>
              <a:gd name="T16" fmla="*/ 42549 w 634"/>
              <a:gd name="T17" fmla="*/ 95430 h 619"/>
              <a:gd name="T18" fmla="*/ 58415 w 634"/>
              <a:gd name="T19" fmla="*/ 111275 h 619"/>
              <a:gd name="T20" fmla="*/ 74641 w 634"/>
              <a:gd name="T21" fmla="*/ 95430 h 619"/>
              <a:gd name="T22" fmla="*/ 58415 w 634"/>
              <a:gd name="T23" fmla="*/ 84987 h 619"/>
              <a:gd name="T24" fmla="*/ 116829 w 634"/>
              <a:gd name="T25" fmla="*/ 0 h 619"/>
              <a:gd name="T26" fmla="*/ 116829 w 634"/>
              <a:gd name="T27" fmla="*/ 0 h 619"/>
              <a:gd name="T28" fmla="*/ 0 w 634"/>
              <a:gd name="T29" fmla="*/ 95430 h 619"/>
              <a:gd name="T30" fmla="*/ 42549 w 634"/>
              <a:gd name="T31" fmla="*/ 175016 h 619"/>
              <a:gd name="T32" fmla="*/ 42549 w 634"/>
              <a:gd name="T33" fmla="*/ 222551 h 619"/>
              <a:gd name="T34" fmla="*/ 95555 w 634"/>
              <a:gd name="T35" fmla="*/ 196263 h 619"/>
              <a:gd name="T36" fmla="*/ 116829 w 634"/>
              <a:gd name="T37" fmla="*/ 196263 h 619"/>
              <a:gd name="T38" fmla="*/ 228249 w 634"/>
              <a:gd name="T39" fmla="*/ 95430 h 619"/>
              <a:gd name="T40" fmla="*/ 116829 w 634"/>
              <a:gd name="T41" fmla="*/ 0 h 619"/>
              <a:gd name="T42" fmla="*/ 116829 w 634"/>
              <a:gd name="T43" fmla="*/ 180417 h 619"/>
              <a:gd name="T44" fmla="*/ 116829 w 634"/>
              <a:gd name="T45" fmla="*/ 180417 h 619"/>
              <a:gd name="T46" fmla="*/ 90506 w 634"/>
              <a:gd name="T47" fmla="*/ 180417 h 619"/>
              <a:gd name="T48" fmla="*/ 58415 w 634"/>
              <a:gd name="T49" fmla="*/ 201664 h 619"/>
              <a:gd name="T50" fmla="*/ 58415 w 634"/>
              <a:gd name="T51" fmla="*/ 164572 h 619"/>
              <a:gd name="T52" fmla="*/ 15866 w 634"/>
              <a:gd name="T53" fmla="*/ 95430 h 619"/>
              <a:gd name="T54" fmla="*/ 116829 w 634"/>
              <a:gd name="T55" fmla="*/ 10803 h 619"/>
              <a:gd name="T56" fmla="*/ 212384 w 634"/>
              <a:gd name="T57" fmla="*/ 95430 h 619"/>
              <a:gd name="T58" fmla="*/ 116829 w 634"/>
              <a:gd name="T59" fmla="*/ 180417 h 619"/>
              <a:gd name="T60" fmla="*/ 169835 w 634"/>
              <a:gd name="T61" fmla="*/ 84987 h 619"/>
              <a:gd name="T62" fmla="*/ 169835 w 634"/>
              <a:gd name="T63" fmla="*/ 84987 h 619"/>
              <a:gd name="T64" fmla="*/ 159378 w 634"/>
              <a:gd name="T65" fmla="*/ 95430 h 619"/>
              <a:gd name="T66" fmla="*/ 169835 w 634"/>
              <a:gd name="T67" fmla="*/ 111275 h 619"/>
              <a:gd name="T68" fmla="*/ 186061 w 634"/>
              <a:gd name="T69" fmla="*/ 95430 h 619"/>
              <a:gd name="T70" fmla="*/ 169835 w 634"/>
              <a:gd name="T71" fmla="*/ 84987 h 619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634" h="619">
                <a:moveTo>
                  <a:pt x="324" y="236"/>
                </a:moveTo>
                <a:lnTo>
                  <a:pt x="324" y="236"/>
                </a:lnTo>
                <a:cubicBezTo>
                  <a:pt x="295" y="236"/>
                  <a:pt x="280" y="251"/>
                  <a:pt x="280" y="265"/>
                </a:cubicBezTo>
                <a:cubicBezTo>
                  <a:pt x="280" y="295"/>
                  <a:pt x="295" y="309"/>
                  <a:pt x="324" y="309"/>
                </a:cubicBezTo>
                <a:cubicBezTo>
                  <a:pt x="339" y="309"/>
                  <a:pt x="354" y="295"/>
                  <a:pt x="354" y="265"/>
                </a:cubicBezTo>
                <a:cubicBezTo>
                  <a:pt x="354" y="251"/>
                  <a:pt x="339" y="236"/>
                  <a:pt x="324" y="236"/>
                </a:cubicBezTo>
                <a:close/>
                <a:moveTo>
                  <a:pt x="162" y="236"/>
                </a:moveTo>
                <a:lnTo>
                  <a:pt x="162" y="236"/>
                </a:lnTo>
                <a:cubicBezTo>
                  <a:pt x="148" y="236"/>
                  <a:pt x="118" y="251"/>
                  <a:pt x="118" y="265"/>
                </a:cubicBezTo>
                <a:cubicBezTo>
                  <a:pt x="118" y="295"/>
                  <a:pt x="148" y="309"/>
                  <a:pt x="162" y="309"/>
                </a:cubicBezTo>
                <a:cubicBezTo>
                  <a:pt x="177" y="309"/>
                  <a:pt x="207" y="295"/>
                  <a:pt x="207" y="265"/>
                </a:cubicBezTo>
                <a:cubicBezTo>
                  <a:pt x="207" y="251"/>
                  <a:pt x="177" y="236"/>
                  <a:pt x="162" y="236"/>
                </a:cubicBezTo>
                <a:close/>
                <a:moveTo>
                  <a:pt x="324" y="0"/>
                </a:moveTo>
                <a:lnTo>
                  <a:pt x="324" y="0"/>
                </a:lnTo>
                <a:cubicBezTo>
                  <a:pt x="148" y="0"/>
                  <a:pt x="0" y="118"/>
                  <a:pt x="0" y="265"/>
                </a:cubicBezTo>
                <a:cubicBezTo>
                  <a:pt x="0" y="354"/>
                  <a:pt x="44" y="427"/>
                  <a:pt x="118" y="486"/>
                </a:cubicBezTo>
                <a:cubicBezTo>
                  <a:pt x="118" y="618"/>
                  <a:pt x="118" y="618"/>
                  <a:pt x="118" y="618"/>
                </a:cubicBezTo>
                <a:cubicBezTo>
                  <a:pt x="265" y="545"/>
                  <a:pt x="265" y="545"/>
                  <a:pt x="265" y="545"/>
                </a:cubicBezTo>
                <a:cubicBezTo>
                  <a:pt x="280" y="545"/>
                  <a:pt x="295" y="545"/>
                  <a:pt x="324" y="545"/>
                </a:cubicBezTo>
                <a:cubicBezTo>
                  <a:pt x="486" y="545"/>
                  <a:pt x="633" y="427"/>
                  <a:pt x="633" y="265"/>
                </a:cubicBezTo>
                <a:cubicBezTo>
                  <a:pt x="633" y="118"/>
                  <a:pt x="486" y="0"/>
                  <a:pt x="324" y="0"/>
                </a:cubicBezTo>
                <a:close/>
                <a:moveTo>
                  <a:pt x="324" y="501"/>
                </a:moveTo>
                <a:lnTo>
                  <a:pt x="324" y="501"/>
                </a:lnTo>
                <a:cubicBezTo>
                  <a:pt x="295" y="501"/>
                  <a:pt x="280" y="501"/>
                  <a:pt x="251" y="501"/>
                </a:cubicBezTo>
                <a:cubicBezTo>
                  <a:pt x="162" y="560"/>
                  <a:pt x="162" y="560"/>
                  <a:pt x="162" y="560"/>
                </a:cubicBezTo>
                <a:cubicBezTo>
                  <a:pt x="162" y="457"/>
                  <a:pt x="162" y="457"/>
                  <a:pt x="162" y="457"/>
                </a:cubicBezTo>
                <a:cubicBezTo>
                  <a:pt x="89" y="427"/>
                  <a:pt x="44" y="354"/>
                  <a:pt x="44" y="265"/>
                </a:cubicBezTo>
                <a:cubicBezTo>
                  <a:pt x="44" y="133"/>
                  <a:pt x="162" y="30"/>
                  <a:pt x="324" y="30"/>
                </a:cubicBezTo>
                <a:cubicBezTo>
                  <a:pt x="471" y="30"/>
                  <a:pt x="589" y="133"/>
                  <a:pt x="589" y="265"/>
                </a:cubicBezTo>
                <a:cubicBezTo>
                  <a:pt x="589" y="398"/>
                  <a:pt x="471" y="501"/>
                  <a:pt x="324" y="501"/>
                </a:cubicBezTo>
                <a:close/>
                <a:moveTo>
                  <a:pt x="471" y="236"/>
                </a:moveTo>
                <a:lnTo>
                  <a:pt x="471" y="236"/>
                </a:lnTo>
                <a:cubicBezTo>
                  <a:pt x="457" y="236"/>
                  <a:pt x="442" y="251"/>
                  <a:pt x="442" y="265"/>
                </a:cubicBezTo>
                <a:cubicBezTo>
                  <a:pt x="442" y="295"/>
                  <a:pt x="457" y="309"/>
                  <a:pt x="471" y="309"/>
                </a:cubicBezTo>
                <a:cubicBezTo>
                  <a:pt x="501" y="309"/>
                  <a:pt x="516" y="295"/>
                  <a:pt x="516" y="265"/>
                </a:cubicBezTo>
                <a:cubicBezTo>
                  <a:pt x="516" y="251"/>
                  <a:pt x="501" y="236"/>
                  <a:pt x="471" y="236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31" name="Freeform 190"/>
          <p:cNvSpPr>
            <a:spLocks noChangeArrowheads="1"/>
          </p:cNvSpPr>
          <p:nvPr/>
        </p:nvSpPr>
        <p:spPr bwMode="auto">
          <a:xfrm>
            <a:off x="3793273" y="3638856"/>
            <a:ext cx="410540" cy="400319"/>
          </a:xfrm>
          <a:custGeom>
            <a:avLst/>
            <a:gdLst>
              <a:gd name="T0" fmla="*/ 148561 w 634"/>
              <a:gd name="T1" fmla="*/ 116677 h 619"/>
              <a:gd name="T2" fmla="*/ 148561 w 634"/>
              <a:gd name="T3" fmla="*/ 116677 h 619"/>
              <a:gd name="T4" fmla="*/ 79329 w 634"/>
              <a:gd name="T5" fmla="*/ 116677 h 619"/>
              <a:gd name="T6" fmla="*/ 68872 w 634"/>
              <a:gd name="T7" fmla="*/ 127481 h 619"/>
              <a:gd name="T8" fmla="*/ 79329 w 634"/>
              <a:gd name="T9" fmla="*/ 132522 h 619"/>
              <a:gd name="T10" fmla="*/ 148561 w 634"/>
              <a:gd name="T11" fmla="*/ 132522 h 619"/>
              <a:gd name="T12" fmla="*/ 153609 w 634"/>
              <a:gd name="T13" fmla="*/ 127481 h 619"/>
              <a:gd name="T14" fmla="*/ 148561 w 634"/>
              <a:gd name="T15" fmla="*/ 116677 h 619"/>
              <a:gd name="T16" fmla="*/ 164427 w 634"/>
              <a:gd name="T17" fmla="*/ 74184 h 619"/>
              <a:gd name="T18" fmla="*/ 164427 w 634"/>
              <a:gd name="T19" fmla="*/ 74184 h 619"/>
              <a:gd name="T20" fmla="*/ 63463 w 634"/>
              <a:gd name="T21" fmla="*/ 74184 h 619"/>
              <a:gd name="T22" fmla="*/ 58415 w 634"/>
              <a:gd name="T23" fmla="*/ 84987 h 619"/>
              <a:gd name="T24" fmla="*/ 63463 w 634"/>
              <a:gd name="T25" fmla="*/ 90389 h 619"/>
              <a:gd name="T26" fmla="*/ 164427 w 634"/>
              <a:gd name="T27" fmla="*/ 90389 h 619"/>
              <a:gd name="T28" fmla="*/ 169836 w 634"/>
              <a:gd name="T29" fmla="*/ 84987 h 619"/>
              <a:gd name="T30" fmla="*/ 164427 w 634"/>
              <a:gd name="T31" fmla="*/ 74184 h 619"/>
              <a:gd name="T32" fmla="*/ 111421 w 634"/>
              <a:gd name="T33" fmla="*/ 0 h 619"/>
              <a:gd name="T34" fmla="*/ 111421 w 634"/>
              <a:gd name="T35" fmla="*/ 0 h 619"/>
              <a:gd name="T36" fmla="*/ 0 w 634"/>
              <a:gd name="T37" fmla="*/ 95430 h 619"/>
              <a:gd name="T38" fmla="*/ 42188 w 634"/>
              <a:gd name="T39" fmla="*/ 175016 h 619"/>
              <a:gd name="T40" fmla="*/ 42188 w 634"/>
              <a:gd name="T41" fmla="*/ 222551 h 619"/>
              <a:gd name="T42" fmla="*/ 90146 w 634"/>
              <a:gd name="T43" fmla="*/ 196263 h 619"/>
              <a:gd name="T44" fmla="*/ 111421 w 634"/>
              <a:gd name="T45" fmla="*/ 196263 h 619"/>
              <a:gd name="T46" fmla="*/ 228250 w 634"/>
              <a:gd name="T47" fmla="*/ 95430 h 619"/>
              <a:gd name="T48" fmla="*/ 111421 w 634"/>
              <a:gd name="T49" fmla="*/ 0 h 619"/>
              <a:gd name="T50" fmla="*/ 111421 w 634"/>
              <a:gd name="T51" fmla="*/ 180417 h 619"/>
              <a:gd name="T52" fmla="*/ 111421 w 634"/>
              <a:gd name="T53" fmla="*/ 180417 h 619"/>
              <a:gd name="T54" fmla="*/ 90146 w 634"/>
              <a:gd name="T55" fmla="*/ 180417 h 619"/>
              <a:gd name="T56" fmla="*/ 58415 w 634"/>
              <a:gd name="T57" fmla="*/ 201664 h 619"/>
              <a:gd name="T58" fmla="*/ 58415 w 634"/>
              <a:gd name="T59" fmla="*/ 164572 h 619"/>
              <a:gd name="T60" fmla="*/ 15866 w 634"/>
              <a:gd name="T61" fmla="*/ 95430 h 619"/>
              <a:gd name="T62" fmla="*/ 111421 w 634"/>
              <a:gd name="T63" fmla="*/ 10803 h 619"/>
              <a:gd name="T64" fmla="*/ 212024 w 634"/>
              <a:gd name="T65" fmla="*/ 95430 h 619"/>
              <a:gd name="T66" fmla="*/ 111421 w 634"/>
              <a:gd name="T67" fmla="*/ 180417 h 619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634" h="619">
                <a:moveTo>
                  <a:pt x="412" y="324"/>
                </a:moveTo>
                <a:lnTo>
                  <a:pt x="412" y="324"/>
                </a:lnTo>
                <a:cubicBezTo>
                  <a:pt x="220" y="324"/>
                  <a:pt x="220" y="324"/>
                  <a:pt x="220" y="324"/>
                </a:cubicBezTo>
                <a:cubicBezTo>
                  <a:pt x="206" y="324"/>
                  <a:pt x="191" y="339"/>
                  <a:pt x="191" y="354"/>
                </a:cubicBezTo>
                <a:cubicBezTo>
                  <a:pt x="191" y="354"/>
                  <a:pt x="206" y="368"/>
                  <a:pt x="220" y="368"/>
                </a:cubicBezTo>
                <a:cubicBezTo>
                  <a:pt x="412" y="368"/>
                  <a:pt x="412" y="368"/>
                  <a:pt x="412" y="368"/>
                </a:cubicBezTo>
                <a:cubicBezTo>
                  <a:pt x="426" y="368"/>
                  <a:pt x="426" y="354"/>
                  <a:pt x="426" y="354"/>
                </a:cubicBezTo>
                <a:cubicBezTo>
                  <a:pt x="426" y="339"/>
                  <a:pt x="426" y="324"/>
                  <a:pt x="412" y="324"/>
                </a:cubicBezTo>
                <a:close/>
                <a:moveTo>
                  <a:pt x="456" y="206"/>
                </a:moveTo>
                <a:lnTo>
                  <a:pt x="456" y="206"/>
                </a:lnTo>
                <a:cubicBezTo>
                  <a:pt x="176" y="206"/>
                  <a:pt x="176" y="206"/>
                  <a:pt x="176" y="206"/>
                </a:cubicBezTo>
                <a:cubicBezTo>
                  <a:pt x="162" y="206"/>
                  <a:pt x="162" y="221"/>
                  <a:pt x="162" y="236"/>
                </a:cubicBezTo>
                <a:cubicBezTo>
                  <a:pt x="162" y="236"/>
                  <a:pt x="162" y="251"/>
                  <a:pt x="176" y="251"/>
                </a:cubicBezTo>
                <a:cubicBezTo>
                  <a:pt x="456" y="251"/>
                  <a:pt x="456" y="251"/>
                  <a:pt x="456" y="251"/>
                </a:cubicBezTo>
                <a:lnTo>
                  <a:pt x="471" y="236"/>
                </a:lnTo>
                <a:cubicBezTo>
                  <a:pt x="471" y="221"/>
                  <a:pt x="456" y="206"/>
                  <a:pt x="456" y="206"/>
                </a:cubicBezTo>
                <a:close/>
                <a:moveTo>
                  <a:pt x="309" y="0"/>
                </a:moveTo>
                <a:lnTo>
                  <a:pt x="309" y="0"/>
                </a:lnTo>
                <a:cubicBezTo>
                  <a:pt x="147" y="0"/>
                  <a:pt x="0" y="118"/>
                  <a:pt x="0" y="265"/>
                </a:cubicBezTo>
                <a:cubicBezTo>
                  <a:pt x="0" y="354"/>
                  <a:pt x="44" y="427"/>
                  <a:pt x="117" y="486"/>
                </a:cubicBezTo>
                <a:cubicBezTo>
                  <a:pt x="117" y="618"/>
                  <a:pt x="117" y="618"/>
                  <a:pt x="117" y="618"/>
                </a:cubicBezTo>
                <a:cubicBezTo>
                  <a:pt x="250" y="545"/>
                  <a:pt x="250" y="545"/>
                  <a:pt x="250" y="545"/>
                </a:cubicBezTo>
                <a:cubicBezTo>
                  <a:pt x="279" y="545"/>
                  <a:pt x="294" y="545"/>
                  <a:pt x="309" y="545"/>
                </a:cubicBezTo>
                <a:cubicBezTo>
                  <a:pt x="485" y="545"/>
                  <a:pt x="633" y="427"/>
                  <a:pt x="633" y="265"/>
                </a:cubicBezTo>
                <a:cubicBezTo>
                  <a:pt x="633" y="118"/>
                  <a:pt x="485" y="0"/>
                  <a:pt x="309" y="0"/>
                </a:cubicBezTo>
                <a:close/>
                <a:moveTo>
                  <a:pt x="309" y="501"/>
                </a:moveTo>
                <a:lnTo>
                  <a:pt x="309" y="501"/>
                </a:lnTo>
                <a:cubicBezTo>
                  <a:pt x="294" y="501"/>
                  <a:pt x="265" y="501"/>
                  <a:pt x="250" y="501"/>
                </a:cubicBezTo>
                <a:cubicBezTo>
                  <a:pt x="162" y="560"/>
                  <a:pt x="162" y="560"/>
                  <a:pt x="162" y="560"/>
                </a:cubicBezTo>
                <a:cubicBezTo>
                  <a:pt x="162" y="457"/>
                  <a:pt x="162" y="457"/>
                  <a:pt x="162" y="457"/>
                </a:cubicBezTo>
                <a:cubicBezTo>
                  <a:pt x="88" y="427"/>
                  <a:pt x="44" y="354"/>
                  <a:pt x="44" y="265"/>
                </a:cubicBezTo>
                <a:cubicBezTo>
                  <a:pt x="44" y="133"/>
                  <a:pt x="162" y="30"/>
                  <a:pt x="309" y="30"/>
                </a:cubicBezTo>
                <a:cubicBezTo>
                  <a:pt x="471" y="30"/>
                  <a:pt x="588" y="133"/>
                  <a:pt x="588" y="265"/>
                </a:cubicBezTo>
                <a:cubicBezTo>
                  <a:pt x="588" y="398"/>
                  <a:pt x="471" y="501"/>
                  <a:pt x="309" y="501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32" name="Freeform 191"/>
          <p:cNvSpPr>
            <a:spLocks noChangeArrowheads="1"/>
          </p:cNvSpPr>
          <p:nvPr/>
        </p:nvSpPr>
        <p:spPr bwMode="auto">
          <a:xfrm>
            <a:off x="3134026" y="3638856"/>
            <a:ext cx="398614" cy="400319"/>
          </a:xfrm>
          <a:custGeom>
            <a:avLst/>
            <a:gdLst>
              <a:gd name="T0" fmla="*/ 110806 w 619"/>
              <a:gd name="T1" fmla="*/ 0 h 619"/>
              <a:gd name="T2" fmla="*/ 110806 w 619"/>
              <a:gd name="T3" fmla="*/ 0 h 619"/>
              <a:gd name="T4" fmla="*/ 0 w 619"/>
              <a:gd name="T5" fmla="*/ 95430 h 619"/>
              <a:gd name="T6" fmla="*/ 42314 w 619"/>
              <a:gd name="T7" fmla="*/ 175016 h 619"/>
              <a:gd name="T8" fmla="*/ 42314 w 619"/>
              <a:gd name="T9" fmla="*/ 222551 h 619"/>
              <a:gd name="T10" fmla="*/ 89649 w 619"/>
              <a:gd name="T11" fmla="*/ 196263 h 619"/>
              <a:gd name="T12" fmla="*/ 110806 w 619"/>
              <a:gd name="T13" fmla="*/ 196263 h 619"/>
              <a:gd name="T14" fmla="*/ 221611 w 619"/>
              <a:gd name="T15" fmla="*/ 95430 h 619"/>
              <a:gd name="T16" fmla="*/ 110806 w 619"/>
              <a:gd name="T17" fmla="*/ 0 h 619"/>
              <a:gd name="T18" fmla="*/ 110806 w 619"/>
              <a:gd name="T19" fmla="*/ 180417 h 619"/>
              <a:gd name="T20" fmla="*/ 110806 w 619"/>
              <a:gd name="T21" fmla="*/ 180417 h 619"/>
              <a:gd name="T22" fmla="*/ 84270 w 619"/>
              <a:gd name="T23" fmla="*/ 180417 h 619"/>
              <a:gd name="T24" fmla="*/ 52713 w 619"/>
              <a:gd name="T25" fmla="*/ 201664 h 619"/>
              <a:gd name="T26" fmla="*/ 52713 w 619"/>
              <a:gd name="T27" fmla="*/ 164572 h 619"/>
              <a:gd name="T28" fmla="*/ 10399 w 619"/>
              <a:gd name="T29" fmla="*/ 95430 h 619"/>
              <a:gd name="T30" fmla="*/ 110806 w 619"/>
              <a:gd name="T31" fmla="*/ 10803 h 619"/>
              <a:gd name="T32" fmla="*/ 211212 w 619"/>
              <a:gd name="T33" fmla="*/ 95430 h 619"/>
              <a:gd name="T34" fmla="*/ 110806 w 619"/>
              <a:gd name="T35" fmla="*/ 180417 h 619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619" h="619">
                <a:moveTo>
                  <a:pt x="309" y="0"/>
                </a:moveTo>
                <a:lnTo>
                  <a:pt x="309" y="0"/>
                </a:lnTo>
                <a:cubicBezTo>
                  <a:pt x="132" y="0"/>
                  <a:pt x="0" y="118"/>
                  <a:pt x="0" y="265"/>
                </a:cubicBezTo>
                <a:cubicBezTo>
                  <a:pt x="0" y="354"/>
                  <a:pt x="44" y="427"/>
                  <a:pt x="118" y="486"/>
                </a:cubicBezTo>
                <a:cubicBezTo>
                  <a:pt x="118" y="618"/>
                  <a:pt x="118" y="618"/>
                  <a:pt x="118" y="618"/>
                </a:cubicBezTo>
                <a:cubicBezTo>
                  <a:pt x="250" y="545"/>
                  <a:pt x="250" y="545"/>
                  <a:pt x="250" y="545"/>
                </a:cubicBezTo>
                <a:cubicBezTo>
                  <a:pt x="265" y="545"/>
                  <a:pt x="294" y="545"/>
                  <a:pt x="309" y="545"/>
                </a:cubicBezTo>
                <a:cubicBezTo>
                  <a:pt x="486" y="545"/>
                  <a:pt x="618" y="427"/>
                  <a:pt x="618" y="265"/>
                </a:cubicBezTo>
                <a:cubicBezTo>
                  <a:pt x="618" y="118"/>
                  <a:pt x="486" y="0"/>
                  <a:pt x="309" y="0"/>
                </a:cubicBezTo>
                <a:close/>
                <a:moveTo>
                  <a:pt x="309" y="501"/>
                </a:moveTo>
                <a:lnTo>
                  <a:pt x="309" y="501"/>
                </a:lnTo>
                <a:cubicBezTo>
                  <a:pt x="280" y="501"/>
                  <a:pt x="265" y="501"/>
                  <a:pt x="235" y="501"/>
                </a:cubicBezTo>
                <a:cubicBezTo>
                  <a:pt x="147" y="560"/>
                  <a:pt x="147" y="560"/>
                  <a:pt x="147" y="560"/>
                </a:cubicBezTo>
                <a:cubicBezTo>
                  <a:pt x="147" y="457"/>
                  <a:pt x="147" y="457"/>
                  <a:pt x="147" y="457"/>
                </a:cubicBezTo>
                <a:cubicBezTo>
                  <a:pt x="73" y="427"/>
                  <a:pt x="29" y="354"/>
                  <a:pt x="29" y="265"/>
                </a:cubicBezTo>
                <a:cubicBezTo>
                  <a:pt x="29" y="133"/>
                  <a:pt x="162" y="30"/>
                  <a:pt x="309" y="30"/>
                </a:cubicBezTo>
                <a:cubicBezTo>
                  <a:pt x="456" y="30"/>
                  <a:pt x="589" y="133"/>
                  <a:pt x="589" y="265"/>
                </a:cubicBezTo>
                <a:cubicBezTo>
                  <a:pt x="589" y="398"/>
                  <a:pt x="456" y="501"/>
                  <a:pt x="309" y="501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33" name="Freeform 192"/>
          <p:cNvSpPr>
            <a:spLocks noChangeArrowheads="1"/>
          </p:cNvSpPr>
          <p:nvPr/>
        </p:nvSpPr>
        <p:spPr bwMode="auto">
          <a:xfrm>
            <a:off x="9092795" y="3049451"/>
            <a:ext cx="361137" cy="257226"/>
          </a:xfrm>
          <a:custGeom>
            <a:avLst/>
            <a:gdLst>
              <a:gd name="T0" fmla="*/ 16131 w 561"/>
              <a:gd name="T1" fmla="*/ 116668 h 399"/>
              <a:gd name="T2" fmla="*/ 16131 w 561"/>
              <a:gd name="T3" fmla="*/ 116668 h 399"/>
              <a:gd name="T4" fmla="*/ 0 w 561"/>
              <a:gd name="T5" fmla="*/ 127078 h 399"/>
              <a:gd name="T6" fmla="*/ 16131 w 561"/>
              <a:gd name="T7" fmla="*/ 142873 h 399"/>
              <a:gd name="T8" fmla="*/ 31904 w 561"/>
              <a:gd name="T9" fmla="*/ 127078 h 399"/>
              <a:gd name="T10" fmla="*/ 16131 w 561"/>
              <a:gd name="T11" fmla="*/ 116668 h 399"/>
              <a:gd name="T12" fmla="*/ 16131 w 561"/>
              <a:gd name="T13" fmla="*/ 58154 h 399"/>
              <a:gd name="T14" fmla="*/ 16131 w 561"/>
              <a:gd name="T15" fmla="*/ 58154 h 399"/>
              <a:gd name="T16" fmla="*/ 0 w 561"/>
              <a:gd name="T17" fmla="*/ 74308 h 399"/>
              <a:gd name="T18" fmla="*/ 16131 w 561"/>
              <a:gd name="T19" fmla="*/ 84719 h 399"/>
              <a:gd name="T20" fmla="*/ 31904 w 561"/>
              <a:gd name="T21" fmla="*/ 74308 h 399"/>
              <a:gd name="T22" fmla="*/ 16131 w 561"/>
              <a:gd name="T23" fmla="*/ 58154 h 399"/>
              <a:gd name="T24" fmla="*/ 189988 w 561"/>
              <a:gd name="T25" fmla="*/ 63539 h 399"/>
              <a:gd name="T26" fmla="*/ 189988 w 561"/>
              <a:gd name="T27" fmla="*/ 63539 h 399"/>
              <a:gd name="T28" fmla="*/ 63449 w 561"/>
              <a:gd name="T29" fmla="*/ 63539 h 399"/>
              <a:gd name="T30" fmla="*/ 58072 w 561"/>
              <a:gd name="T31" fmla="*/ 74308 h 399"/>
              <a:gd name="T32" fmla="*/ 63449 w 561"/>
              <a:gd name="T33" fmla="*/ 79334 h 399"/>
              <a:gd name="T34" fmla="*/ 189988 w 561"/>
              <a:gd name="T35" fmla="*/ 79334 h 399"/>
              <a:gd name="T36" fmla="*/ 200743 w 561"/>
              <a:gd name="T37" fmla="*/ 74308 h 399"/>
              <a:gd name="T38" fmla="*/ 189988 w 561"/>
              <a:gd name="T39" fmla="*/ 63539 h 399"/>
              <a:gd name="T40" fmla="*/ 63449 w 561"/>
              <a:gd name="T41" fmla="*/ 21180 h 399"/>
              <a:gd name="T42" fmla="*/ 63449 w 561"/>
              <a:gd name="T43" fmla="*/ 21180 h 399"/>
              <a:gd name="T44" fmla="*/ 189988 w 561"/>
              <a:gd name="T45" fmla="*/ 21180 h 399"/>
              <a:gd name="T46" fmla="*/ 200743 w 561"/>
              <a:gd name="T47" fmla="*/ 16154 h 399"/>
              <a:gd name="T48" fmla="*/ 189988 w 561"/>
              <a:gd name="T49" fmla="*/ 10769 h 399"/>
              <a:gd name="T50" fmla="*/ 63449 w 561"/>
              <a:gd name="T51" fmla="*/ 10769 h 399"/>
              <a:gd name="T52" fmla="*/ 58072 w 561"/>
              <a:gd name="T53" fmla="*/ 16154 h 399"/>
              <a:gd name="T54" fmla="*/ 63449 w 561"/>
              <a:gd name="T55" fmla="*/ 21180 h 399"/>
              <a:gd name="T56" fmla="*/ 16131 w 561"/>
              <a:gd name="T57" fmla="*/ 0 h 399"/>
              <a:gd name="T58" fmla="*/ 16131 w 561"/>
              <a:gd name="T59" fmla="*/ 0 h 399"/>
              <a:gd name="T60" fmla="*/ 0 w 561"/>
              <a:gd name="T61" fmla="*/ 16154 h 399"/>
              <a:gd name="T62" fmla="*/ 16131 w 561"/>
              <a:gd name="T63" fmla="*/ 31949 h 399"/>
              <a:gd name="T64" fmla="*/ 31904 w 561"/>
              <a:gd name="T65" fmla="*/ 16154 h 399"/>
              <a:gd name="T66" fmla="*/ 16131 w 561"/>
              <a:gd name="T67" fmla="*/ 0 h 399"/>
              <a:gd name="T68" fmla="*/ 189988 w 561"/>
              <a:gd name="T69" fmla="*/ 121693 h 399"/>
              <a:gd name="T70" fmla="*/ 189988 w 561"/>
              <a:gd name="T71" fmla="*/ 121693 h 399"/>
              <a:gd name="T72" fmla="*/ 63449 w 561"/>
              <a:gd name="T73" fmla="*/ 121693 h 399"/>
              <a:gd name="T74" fmla="*/ 58072 w 561"/>
              <a:gd name="T75" fmla="*/ 127078 h 399"/>
              <a:gd name="T76" fmla="*/ 63449 w 561"/>
              <a:gd name="T77" fmla="*/ 137488 h 399"/>
              <a:gd name="T78" fmla="*/ 189988 w 561"/>
              <a:gd name="T79" fmla="*/ 137488 h 399"/>
              <a:gd name="T80" fmla="*/ 200743 w 561"/>
              <a:gd name="T81" fmla="*/ 127078 h 399"/>
              <a:gd name="T82" fmla="*/ 189988 w 561"/>
              <a:gd name="T83" fmla="*/ 121693 h 399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561" h="399">
                <a:moveTo>
                  <a:pt x="45" y="325"/>
                </a:moveTo>
                <a:lnTo>
                  <a:pt x="45" y="325"/>
                </a:lnTo>
                <a:cubicBezTo>
                  <a:pt x="30" y="325"/>
                  <a:pt x="0" y="339"/>
                  <a:pt x="0" y="354"/>
                </a:cubicBezTo>
                <a:cubicBezTo>
                  <a:pt x="0" y="383"/>
                  <a:pt x="30" y="398"/>
                  <a:pt x="45" y="398"/>
                </a:cubicBezTo>
                <a:cubicBezTo>
                  <a:pt x="59" y="398"/>
                  <a:pt x="89" y="383"/>
                  <a:pt x="89" y="354"/>
                </a:cubicBezTo>
                <a:cubicBezTo>
                  <a:pt x="89" y="339"/>
                  <a:pt x="59" y="325"/>
                  <a:pt x="45" y="325"/>
                </a:cubicBezTo>
                <a:close/>
                <a:moveTo>
                  <a:pt x="45" y="162"/>
                </a:moveTo>
                <a:lnTo>
                  <a:pt x="45" y="162"/>
                </a:lnTo>
                <a:cubicBezTo>
                  <a:pt x="30" y="162"/>
                  <a:pt x="0" y="177"/>
                  <a:pt x="0" y="207"/>
                </a:cubicBezTo>
                <a:cubicBezTo>
                  <a:pt x="0" y="221"/>
                  <a:pt x="30" y="236"/>
                  <a:pt x="45" y="236"/>
                </a:cubicBezTo>
                <a:cubicBezTo>
                  <a:pt x="59" y="236"/>
                  <a:pt x="89" y="221"/>
                  <a:pt x="89" y="207"/>
                </a:cubicBezTo>
                <a:cubicBezTo>
                  <a:pt x="89" y="177"/>
                  <a:pt x="59" y="162"/>
                  <a:pt x="45" y="162"/>
                </a:cubicBezTo>
                <a:close/>
                <a:moveTo>
                  <a:pt x="530" y="177"/>
                </a:moveTo>
                <a:lnTo>
                  <a:pt x="530" y="177"/>
                </a:lnTo>
                <a:cubicBezTo>
                  <a:pt x="177" y="177"/>
                  <a:pt x="177" y="177"/>
                  <a:pt x="177" y="177"/>
                </a:cubicBezTo>
                <a:cubicBezTo>
                  <a:pt x="177" y="177"/>
                  <a:pt x="162" y="192"/>
                  <a:pt x="162" y="207"/>
                </a:cubicBezTo>
                <a:lnTo>
                  <a:pt x="177" y="221"/>
                </a:lnTo>
                <a:cubicBezTo>
                  <a:pt x="530" y="221"/>
                  <a:pt x="530" y="221"/>
                  <a:pt x="530" y="221"/>
                </a:cubicBezTo>
                <a:cubicBezTo>
                  <a:pt x="545" y="221"/>
                  <a:pt x="560" y="207"/>
                  <a:pt x="560" y="207"/>
                </a:cubicBezTo>
                <a:cubicBezTo>
                  <a:pt x="560" y="192"/>
                  <a:pt x="545" y="177"/>
                  <a:pt x="530" y="177"/>
                </a:cubicBezTo>
                <a:close/>
                <a:moveTo>
                  <a:pt x="177" y="59"/>
                </a:moveTo>
                <a:lnTo>
                  <a:pt x="177" y="59"/>
                </a:lnTo>
                <a:cubicBezTo>
                  <a:pt x="530" y="59"/>
                  <a:pt x="530" y="59"/>
                  <a:pt x="530" y="59"/>
                </a:cubicBezTo>
                <a:cubicBezTo>
                  <a:pt x="545" y="59"/>
                  <a:pt x="560" y="59"/>
                  <a:pt x="560" y="45"/>
                </a:cubicBezTo>
                <a:cubicBezTo>
                  <a:pt x="560" y="30"/>
                  <a:pt x="545" y="30"/>
                  <a:pt x="530" y="30"/>
                </a:cubicBezTo>
                <a:cubicBezTo>
                  <a:pt x="177" y="30"/>
                  <a:pt x="177" y="30"/>
                  <a:pt x="177" y="30"/>
                </a:cubicBezTo>
                <a:cubicBezTo>
                  <a:pt x="177" y="30"/>
                  <a:pt x="162" y="30"/>
                  <a:pt x="162" y="45"/>
                </a:cubicBezTo>
                <a:cubicBezTo>
                  <a:pt x="162" y="59"/>
                  <a:pt x="177" y="59"/>
                  <a:pt x="177" y="59"/>
                </a:cubicBezTo>
                <a:close/>
                <a:moveTo>
                  <a:pt x="45" y="0"/>
                </a:moveTo>
                <a:lnTo>
                  <a:pt x="45" y="0"/>
                </a:lnTo>
                <a:cubicBezTo>
                  <a:pt x="30" y="0"/>
                  <a:pt x="0" y="30"/>
                  <a:pt x="0" y="45"/>
                </a:cubicBezTo>
                <a:cubicBezTo>
                  <a:pt x="0" y="59"/>
                  <a:pt x="30" y="89"/>
                  <a:pt x="45" y="89"/>
                </a:cubicBezTo>
                <a:cubicBezTo>
                  <a:pt x="59" y="89"/>
                  <a:pt x="89" y="59"/>
                  <a:pt x="89" y="45"/>
                </a:cubicBezTo>
                <a:cubicBezTo>
                  <a:pt x="89" y="30"/>
                  <a:pt x="59" y="0"/>
                  <a:pt x="45" y="0"/>
                </a:cubicBezTo>
                <a:close/>
                <a:moveTo>
                  <a:pt x="530" y="339"/>
                </a:moveTo>
                <a:lnTo>
                  <a:pt x="530" y="339"/>
                </a:lnTo>
                <a:cubicBezTo>
                  <a:pt x="177" y="339"/>
                  <a:pt x="177" y="339"/>
                  <a:pt x="177" y="339"/>
                </a:cubicBezTo>
                <a:lnTo>
                  <a:pt x="162" y="354"/>
                </a:lnTo>
                <a:cubicBezTo>
                  <a:pt x="162" y="369"/>
                  <a:pt x="177" y="383"/>
                  <a:pt x="177" y="383"/>
                </a:cubicBezTo>
                <a:cubicBezTo>
                  <a:pt x="530" y="383"/>
                  <a:pt x="530" y="383"/>
                  <a:pt x="530" y="383"/>
                </a:cubicBezTo>
                <a:cubicBezTo>
                  <a:pt x="545" y="383"/>
                  <a:pt x="560" y="369"/>
                  <a:pt x="560" y="354"/>
                </a:cubicBezTo>
                <a:cubicBezTo>
                  <a:pt x="560" y="354"/>
                  <a:pt x="545" y="339"/>
                  <a:pt x="530" y="33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34" name="Freeform 193"/>
          <p:cNvSpPr>
            <a:spLocks noChangeArrowheads="1"/>
          </p:cNvSpPr>
          <p:nvPr/>
        </p:nvSpPr>
        <p:spPr bwMode="auto">
          <a:xfrm>
            <a:off x="8436955" y="3003460"/>
            <a:ext cx="369656" cy="354324"/>
          </a:xfrm>
          <a:custGeom>
            <a:avLst/>
            <a:gdLst>
              <a:gd name="T0" fmla="*/ 194747 w 575"/>
              <a:gd name="T1" fmla="*/ 186098 h 546"/>
              <a:gd name="T2" fmla="*/ 194747 w 575"/>
              <a:gd name="T3" fmla="*/ 186098 h 546"/>
              <a:gd name="T4" fmla="*/ 99880 w 575"/>
              <a:gd name="T5" fmla="*/ 186098 h 546"/>
              <a:gd name="T6" fmla="*/ 89498 w 575"/>
              <a:gd name="T7" fmla="*/ 191518 h 546"/>
              <a:gd name="T8" fmla="*/ 99880 w 575"/>
              <a:gd name="T9" fmla="*/ 196939 h 546"/>
              <a:gd name="T10" fmla="*/ 194747 w 575"/>
              <a:gd name="T11" fmla="*/ 196939 h 546"/>
              <a:gd name="T12" fmla="*/ 205487 w 575"/>
              <a:gd name="T13" fmla="*/ 191518 h 546"/>
              <a:gd name="T14" fmla="*/ 194747 w 575"/>
              <a:gd name="T15" fmla="*/ 186098 h 546"/>
              <a:gd name="T16" fmla="*/ 110619 w 575"/>
              <a:gd name="T17" fmla="*/ 69019 h 546"/>
              <a:gd name="T18" fmla="*/ 110619 w 575"/>
              <a:gd name="T19" fmla="*/ 69019 h 546"/>
              <a:gd name="T20" fmla="*/ 110619 w 575"/>
              <a:gd name="T21" fmla="*/ 58540 h 546"/>
              <a:gd name="T22" fmla="*/ 63006 w 575"/>
              <a:gd name="T23" fmla="*/ 0 h 546"/>
              <a:gd name="T24" fmla="*/ 57995 w 575"/>
              <a:gd name="T25" fmla="*/ 0 h 546"/>
              <a:gd name="T26" fmla="*/ 52625 w 575"/>
              <a:gd name="T27" fmla="*/ 0 h 546"/>
              <a:gd name="T28" fmla="*/ 0 w 575"/>
              <a:gd name="T29" fmla="*/ 58540 h 546"/>
              <a:gd name="T30" fmla="*/ 0 w 575"/>
              <a:gd name="T31" fmla="*/ 69019 h 546"/>
              <a:gd name="T32" fmla="*/ 10382 w 575"/>
              <a:gd name="T33" fmla="*/ 69019 h 546"/>
              <a:gd name="T34" fmla="*/ 47255 w 575"/>
              <a:gd name="T35" fmla="*/ 26379 h 546"/>
              <a:gd name="T36" fmla="*/ 47255 w 575"/>
              <a:gd name="T37" fmla="*/ 196939 h 546"/>
              <a:gd name="T38" fmla="*/ 63006 w 575"/>
              <a:gd name="T39" fmla="*/ 196939 h 546"/>
              <a:gd name="T40" fmla="*/ 63006 w 575"/>
              <a:gd name="T41" fmla="*/ 26379 h 546"/>
              <a:gd name="T42" fmla="*/ 99880 w 575"/>
              <a:gd name="T43" fmla="*/ 69019 h 546"/>
              <a:gd name="T44" fmla="*/ 110619 w 575"/>
              <a:gd name="T45" fmla="*/ 69019 h 546"/>
              <a:gd name="T46" fmla="*/ 110619 w 575"/>
              <a:gd name="T47" fmla="*/ 26379 h 546"/>
              <a:gd name="T48" fmla="*/ 110619 w 575"/>
              <a:gd name="T49" fmla="*/ 26379 h 546"/>
              <a:gd name="T50" fmla="*/ 194747 w 575"/>
              <a:gd name="T51" fmla="*/ 26379 h 546"/>
              <a:gd name="T52" fmla="*/ 205487 w 575"/>
              <a:gd name="T53" fmla="*/ 21320 h 546"/>
              <a:gd name="T54" fmla="*/ 194747 w 575"/>
              <a:gd name="T55" fmla="*/ 15900 h 546"/>
              <a:gd name="T56" fmla="*/ 110619 w 575"/>
              <a:gd name="T57" fmla="*/ 15900 h 546"/>
              <a:gd name="T58" fmla="*/ 105249 w 575"/>
              <a:gd name="T59" fmla="*/ 21320 h 546"/>
              <a:gd name="T60" fmla="*/ 110619 w 575"/>
              <a:gd name="T61" fmla="*/ 26379 h 546"/>
              <a:gd name="T62" fmla="*/ 194747 w 575"/>
              <a:gd name="T63" fmla="*/ 143819 h 546"/>
              <a:gd name="T64" fmla="*/ 194747 w 575"/>
              <a:gd name="T65" fmla="*/ 143819 h 546"/>
              <a:gd name="T66" fmla="*/ 99880 w 575"/>
              <a:gd name="T67" fmla="*/ 143819 h 546"/>
              <a:gd name="T68" fmla="*/ 89498 w 575"/>
              <a:gd name="T69" fmla="*/ 148878 h 546"/>
              <a:gd name="T70" fmla="*/ 99880 w 575"/>
              <a:gd name="T71" fmla="*/ 154299 h 546"/>
              <a:gd name="T72" fmla="*/ 194747 w 575"/>
              <a:gd name="T73" fmla="*/ 154299 h 546"/>
              <a:gd name="T74" fmla="*/ 205487 w 575"/>
              <a:gd name="T75" fmla="*/ 148878 h 546"/>
              <a:gd name="T76" fmla="*/ 194747 w 575"/>
              <a:gd name="T77" fmla="*/ 143819 h 546"/>
              <a:gd name="T78" fmla="*/ 194747 w 575"/>
              <a:gd name="T79" fmla="*/ 58540 h 546"/>
              <a:gd name="T80" fmla="*/ 194747 w 575"/>
              <a:gd name="T81" fmla="*/ 58540 h 546"/>
              <a:gd name="T82" fmla="*/ 142123 w 575"/>
              <a:gd name="T83" fmla="*/ 58540 h 546"/>
              <a:gd name="T84" fmla="*/ 131383 w 575"/>
              <a:gd name="T85" fmla="*/ 63960 h 546"/>
              <a:gd name="T86" fmla="*/ 142123 w 575"/>
              <a:gd name="T87" fmla="*/ 69019 h 546"/>
              <a:gd name="T88" fmla="*/ 194747 w 575"/>
              <a:gd name="T89" fmla="*/ 69019 h 546"/>
              <a:gd name="T90" fmla="*/ 205487 w 575"/>
              <a:gd name="T91" fmla="*/ 63960 h 546"/>
              <a:gd name="T92" fmla="*/ 194747 w 575"/>
              <a:gd name="T93" fmla="*/ 58540 h 546"/>
              <a:gd name="T94" fmla="*/ 194747 w 575"/>
              <a:gd name="T95" fmla="*/ 101179 h 546"/>
              <a:gd name="T96" fmla="*/ 194747 w 575"/>
              <a:gd name="T97" fmla="*/ 101179 h 546"/>
              <a:gd name="T98" fmla="*/ 99880 w 575"/>
              <a:gd name="T99" fmla="*/ 101179 h 546"/>
              <a:gd name="T100" fmla="*/ 89498 w 575"/>
              <a:gd name="T101" fmla="*/ 106238 h 546"/>
              <a:gd name="T102" fmla="*/ 99880 w 575"/>
              <a:gd name="T103" fmla="*/ 111659 h 546"/>
              <a:gd name="T104" fmla="*/ 194747 w 575"/>
              <a:gd name="T105" fmla="*/ 111659 h 546"/>
              <a:gd name="T106" fmla="*/ 205487 w 575"/>
              <a:gd name="T107" fmla="*/ 106238 h 546"/>
              <a:gd name="T108" fmla="*/ 194747 w 575"/>
              <a:gd name="T109" fmla="*/ 101179 h 54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575" h="546">
                <a:moveTo>
                  <a:pt x="544" y="515"/>
                </a:moveTo>
                <a:lnTo>
                  <a:pt x="544" y="515"/>
                </a:lnTo>
                <a:cubicBezTo>
                  <a:pt x="279" y="515"/>
                  <a:pt x="279" y="515"/>
                  <a:pt x="279" y="515"/>
                </a:cubicBezTo>
                <a:cubicBezTo>
                  <a:pt x="265" y="515"/>
                  <a:pt x="250" y="515"/>
                  <a:pt x="250" y="530"/>
                </a:cubicBezTo>
                <a:cubicBezTo>
                  <a:pt x="250" y="545"/>
                  <a:pt x="265" y="545"/>
                  <a:pt x="279" y="545"/>
                </a:cubicBezTo>
                <a:cubicBezTo>
                  <a:pt x="544" y="545"/>
                  <a:pt x="544" y="545"/>
                  <a:pt x="544" y="545"/>
                </a:cubicBezTo>
                <a:cubicBezTo>
                  <a:pt x="559" y="545"/>
                  <a:pt x="574" y="545"/>
                  <a:pt x="574" y="530"/>
                </a:cubicBezTo>
                <a:cubicBezTo>
                  <a:pt x="574" y="515"/>
                  <a:pt x="559" y="515"/>
                  <a:pt x="544" y="515"/>
                </a:cubicBezTo>
                <a:close/>
                <a:moveTo>
                  <a:pt x="309" y="191"/>
                </a:moveTo>
                <a:lnTo>
                  <a:pt x="309" y="191"/>
                </a:lnTo>
                <a:cubicBezTo>
                  <a:pt x="309" y="177"/>
                  <a:pt x="309" y="177"/>
                  <a:pt x="309" y="162"/>
                </a:cubicBezTo>
                <a:cubicBezTo>
                  <a:pt x="176" y="0"/>
                  <a:pt x="176" y="0"/>
                  <a:pt x="176" y="0"/>
                </a:cubicBezTo>
                <a:cubicBezTo>
                  <a:pt x="162" y="0"/>
                  <a:pt x="162" y="0"/>
                  <a:pt x="162" y="0"/>
                </a:cubicBezTo>
                <a:cubicBezTo>
                  <a:pt x="147" y="0"/>
                  <a:pt x="147" y="0"/>
                  <a:pt x="147" y="0"/>
                </a:cubicBezTo>
                <a:cubicBezTo>
                  <a:pt x="0" y="162"/>
                  <a:pt x="0" y="162"/>
                  <a:pt x="0" y="162"/>
                </a:cubicBezTo>
                <a:cubicBezTo>
                  <a:pt x="0" y="177"/>
                  <a:pt x="0" y="177"/>
                  <a:pt x="0" y="191"/>
                </a:cubicBezTo>
                <a:cubicBezTo>
                  <a:pt x="14" y="191"/>
                  <a:pt x="29" y="191"/>
                  <a:pt x="29" y="191"/>
                </a:cubicBezTo>
                <a:cubicBezTo>
                  <a:pt x="132" y="73"/>
                  <a:pt x="132" y="73"/>
                  <a:pt x="132" y="73"/>
                </a:cubicBezTo>
                <a:cubicBezTo>
                  <a:pt x="132" y="545"/>
                  <a:pt x="132" y="545"/>
                  <a:pt x="132" y="545"/>
                </a:cubicBezTo>
                <a:cubicBezTo>
                  <a:pt x="176" y="545"/>
                  <a:pt x="176" y="545"/>
                  <a:pt x="176" y="545"/>
                </a:cubicBezTo>
                <a:cubicBezTo>
                  <a:pt x="176" y="73"/>
                  <a:pt x="176" y="73"/>
                  <a:pt x="176" y="73"/>
                </a:cubicBezTo>
                <a:cubicBezTo>
                  <a:pt x="279" y="191"/>
                  <a:pt x="279" y="191"/>
                  <a:pt x="279" y="191"/>
                </a:cubicBezTo>
                <a:cubicBezTo>
                  <a:pt x="294" y="191"/>
                  <a:pt x="294" y="191"/>
                  <a:pt x="309" y="191"/>
                </a:cubicBezTo>
                <a:close/>
                <a:moveTo>
                  <a:pt x="309" y="73"/>
                </a:moveTo>
                <a:lnTo>
                  <a:pt x="309" y="73"/>
                </a:lnTo>
                <a:cubicBezTo>
                  <a:pt x="544" y="73"/>
                  <a:pt x="544" y="73"/>
                  <a:pt x="544" y="73"/>
                </a:cubicBezTo>
                <a:cubicBezTo>
                  <a:pt x="559" y="73"/>
                  <a:pt x="574" y="73"/>
                  <a:pt x="574" y="59"/>
                </a:cubicBezTo>
                <a:cubicBezTo>
                  <a:pt x="574" y="44"/>
                  <a:pt x="559" y="44"/>
                  <a:pt x="544" y="44"/>
                </a:cubicBezTo>
                <a:cubicBezTo>
                  <a:pt x="309" y="44"/>
                  <a:pt x="309" y="44"/>
                  <a:pt x="309" y="44"/>
                </a:cubicBezTo>
                <a:cubicBezTo>
                  <a:pt x="309" y="44"/>
                  <a:pt x="294" y="44"/>
                  <a:pt x="294" y="59"/>
                </a:cubicBezTo>
                <a:cubicBezTo>
                  <a:pt x="294" y="73"/>
                  <a:pt x="309" y="73"/>
                  <a:pt x="309" y="73"/>
                </a:cubicBezTo>
                <a:close/>
                <a:moveTo>
                  <a:pt x="544" y="398"/>
                </a:moveTo>
                <a:lnTo>
                  <a:pt x="544" y="398"/>
                </a:lnTo>
                <a:cubicBezTo>
                  <a:pt x="279" y="398"/>
                  <a:pt x="279" y="398"/>
                  <a:pt x="279" y="398"/>
                </a:cubicBezTo>
                <a:cubicBezTo>
                  <a:pt x="265" y="398"/>
                  <a:pt x="250" y="398"/>
                  <a:pt x="250" y="412"/>
                </a:cubicBezTo>
                <a:cubicBezTo>
                  <a:pt x="250" y="427"/>
                  <a:pt x="265" y="427"/>
                  <a:pt x="279" y="427"/>
                </a:cubicBezTo>
                <a:cubicBezTo>
                  <a:pt x="544" y="427"/>
                  <a:pt x="544" y="427"/>
                  <a:pt x="544" y="427"/>
                </a:cubicBezTo>
                <a:cubicBezTo>
                  <a:pt x="559" y="427"/>
                  <a:pt x="574" y="427"/>
                  <a:pt x="574" y="412"/>
                </a:cubicBezTo>
                <a:cubicBezTo>
                  <a:pt x="574" y="398"/>
                  <a:pt x="559" y="398"/>
                  <a:pt x="544" y="398"/>
                </a:cubicBezTo>
                <a:close/>
                <a:moveTo>
                  <a:pt x="544" y="162"/>
                </a:moveTo>
                <a:lnTo>
                  <a:pt x="544" y="162"/>
                </a:lnTo>
                <a:cubicBezTo>
                  <a:pt x="397" y="162"/>
                  <a:pt x="397" y="162"/>
                  <a:pt x="397" y="162"/>
                </a:cubicBezTo>
                <a:cubicBezTo>
                  <a:pt x="383" y="162"/>
                  <a:pt x="367" y="162"/>
                  <a:pt x="367" y="177"/>
                </a:cubicBezTo>
                <a:cubicBezTo>
                  <a:pt x="367" y="191"/>
                  <a:pt x="383" y="191"/>
                  <a:pt x="397" y="191"/>
                </a:cubicBezTo>
                <a:cubicBezTo>
                  <a:pt x="544" y="191"/>
                  <a:pt x="544" y="191"/>
                  <a:pt x="544" y="191"/>
                </a:cubicBezTo>
                <a:cubicBezTo>
                  <a:pt x="559" y="191"/>
                  <a:pt x="574" y="191"/>
                  <a:pt x="574" y="177"/>
                </a:cubicBezTo>
                <a:cubicBezTo>
                  <a:pt x="574" y="162"/>
                  <a:pt x="559" y="162"/>
                  <a:pt x="544" y="162"/>
                </a:cubicBezTo>
                <a:close/>
                <a:moveTo>
                  <a:pt x="544" y="280"/>
                </a:moveTo>
                <a:lnTo>
                  <a:pt x="544" y="280"/>
                </a:lnTo>
                <a:cubicBezTo>
                  <a:pt x="279" y="280"/>
                  <a:pt x="279" y="280"/>
                  <a:pt x="279" y="280"/>
                </a:cubicBezTo>
                <a:cubicBezTo>
                  <a:pt x="265" y="280"/>
                  <a:pt x="250" y="280"/>
                  <a:pt x="250" y="294"/>
                </a:cubicBezTo>
                <a:cubicBezTo>
                  <a:pt x="250" y="309"/>
                  <a:pt x="265" y="309"/>
                  <a:pt x="279" y="309"/>
                </a:cubicBezTo>
                <a:cubicBezTo>
                  <a:pt x="544" y="309"/>
                  <a:pt x="544" y="309"/>
                  <a:pt x="544" y="309"/>
                </a:cubicBezTo>
                <a:cubicBezTo>
                  <a:pt x="559" y="309"/>
                  <a:pt x="574" y="309"/>
                  <a:pt x="574" y="294"/>
                </a:cubicBezTo>
                <a:cubicBezTo>
                  <a:pt x="574" y="280"/>
                  <a:pt x="559" y="280"/>
                  <a:pt x="544" y="28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35" name="Freeform 194"/>
          <p:cNvSpPr>
            <a:spLocks noChangeArrowheads="1"/>
          </p:cNvSpPr>
          <p:nvPr/>
        </p:nvSpPr>
        <p:spPr bwMode="auto">
          <a:xfrm>
            <a:off x="7777709" y="3003460"/>
            <a:ext cx="362841" cy="354324"/>
          </a:xfrm>
          <a:custGeom>
            <a:avLst/>
            <a:gdLst>
              <a:gd name="T0" fmla="*/ 111488 w 560"/>
              <a:gd name="T1" fmla="*/ 127558 h 546"/>
              <a:gd name="T2" fmla="*/ 111488 w 560"/>
              <a:gd name="T3" fmla="*/ 127558 h 546"/>
              <a:gd name="T4" fmla="*/ 101025 w 560"/>
              <a:gd name="T5" fmla="*/ 127558 h 546"/>
              <a:gd name="T6" fmla="*/ 63862 w 560"/>
              <a:gd name="T7" fmla="*/ 170198 h 546"/>
              <a:gd name="T8" fmla="*/ 63862 w 560"/>
              <a:gd name="T9" fmla="*/ 0 h 546"/>
              <a:gd name="T10" fmla="*/ 47626 w 560"/>
              <a:gd name="T11" fmla="*/ 0 h 546"/>
              <a:gd name="T12" fmla="*/ 47626 w 560"/>
              <a:gd name="T13" fmla="*/ 175619 h 546"/>
              <a:gd name="T14" fmla="*/ 10463 w 560"/>
              <a:gd name="T15" fmla="*/ 127558 h 546"/>
              <a:gd name="T16" fmla="*/ 0 w 560"/>
              <a:gd name="T17" fmla="*/ 127558 h 546"/>
              <a:gd name="T18" fmla="*/ 0 w 560"/>
              <a:gd name="T19" fmla="*/ 138399 h 546"/>
              <a:gd name="T20" fmla="*/ 47626 w 560"/>
              <a:gd name="T21" fmla="*/ 196939 h 546"/>
              <a:gd name="T22" fmla="*/ 53038 w 560"/>
              <a:gd name="T23" fmla="*/ 196939 h 546"/>
              <a:gd name="T24" fmla="*/ 58450 w 560"/>
              <a:gd name="T25" fmla="*/ 196939 h 546"/>
              <a:gd name="T26" fmla="*/ 111488 w 560"/>
              <a:gd name="T27" fmla="*/ 138399 h 546"/>
              <a:gd name="T28" fmla="*/ 111488 w 560"/>
              <a:gd name="T29" fmla="*/ 127558 h 546"/>
              <a:gd name="T30" fmla="*/ 95613 w 560"/>
              <a:gd name="T31" fmla="*/ 15900 h 546"/>
              <a:gd name="T32" fmla="*/ 95613 w 560"/>
              <a:gd name="T33" fmla="*/ 15900 h 546"/>
              <a:gd name="T34" fmla="*/ 196277 w 560"/>
              <a:gd name="T35" fmla="*/ 15900 h 546"/>
              <a:gd name="T36" fmla="*/ 201689 w 560"/>
              <a:gd name="T37" fmla="*/ 5420 h 546"/>
              <a:gd name="T38" fmla="*/ 196277 w 560"/>
              <a:gd name="T39" fmla="*/ 0 h 546"/>
              <a:gd name="T40" fmla="*/ 95613 w 560"/>
              <a:gd name="T41" fmla="*/ 0 h 546"/>
              <a:gd name="T42" fmla="*/ 90201 w 560"/>
              <a:gd name="T43" fmla="*/ 5420 h 546"/>
              <a:gd name="T44" fmla="*/ 95613 w 560"/>
              <a:gd name="T45" fmla="*/ 15900 h 546"/>
              <a:gd name="T46" fmla="*/ 196277 w 560"/>
              <a:gd name="T47" fmla="*/ 170198 h 546"/>
              <a:gd name="T48" fmla="*/ 196277 w 560"/>
              <a:gd name="T49" fmla="*/ 170198 h 546"/>
              <a:gd name="T50" fmla="*/ 111488 w 560"/>
              <a:gd name="T51" fmla="*/ 170198 h 546"/>
              <a:gd name="T52" fmla="*/ 106076 w 560"/>
              <a:gd name="T53" fmla="*/ 175619 h 546"/>
              <a:gd name="T54" fmla="*/ 111488 w 560"/>
              <a:gd name="T55" fmla="*/ 186098 h 546"/>
              <a:gd name="T56" fmla="*/ 196277 w 560"/>
              <a:gd name="T57" fmla="*/ 186098 h 546"/>
              <a:gd name="T58" fmla="*/ 201689 w 560"/>
              <a:gd name="T59" fmla="*/ 175619 h 546"/>
              <a:gd name="T60" fmla="*/ 196277 w 560"/>
              <a:gd name="T61" fmla="*/ 170198 h 546"/>
              <a:gd name="T62" fmla="*/ 196277 w 560"/>
              <a:gd name="T63" fmla="*/ 127558 h 546"/>
              <a:gd name="T64" fmla="*/ 196277 w 560"/>
              <a:gd name="T65" fmla="*/ 127558 h 546"/>
              <a:gd name="T66" fmla="*/ 137827 w 560"/>
              <a:gd name="T67" fmla="*/ 127558 h 546"/>
              <a:gd name="T68" fmla="*/ 132776 w 560"/>
              <a:gd name="T69" fmla="*/ 132979 h 546"/>
              <a:gd name="T70" fmla="*/ 137827 w 560"/>
              <a:gd name="T71" fmla="*/ 143819 h 546"/>
              <a:gd name="T72" fmla="*/ 196277 w 560"/>
              <a:gd name="T73" fmla="*/ 143819 h 546"/>
              <a:gd name="T74" fmla="*/ 201689 w 560"/>
              <a:gd name="T75" fmla="*/ 132979 h 546"/>
              <a:gd name="T76" fmla="*/ 196277 w 560"/>
              <a:gd name="T77" fmla="*/ 127558 h 546"/>
              <a:gd name="T78" fmla="*/ 196277 w 560"/>
              <a:gd name="T79" fmla="*/ 42640 h 546"/>
              <a:gd name="T80" fmla="*/ 196277 w 560"/>
              <a:gd name="T81" fmla="*/ 42640 h 546"/>
              <a:gd name="T82" fmla="*/ 95613 w 560"/>
              <a:gd name="T83" fmla="*/ 42640 h 546"/>
              <a:gd name="T84" fmla="*/ 90201 w 560"/>
              <a:gd name="T85" fmla="*/ 47699 h 546"/>
              <a:gd name="T86" fmla="*/ 95613 w 560"/>
              <a:gd name="T87" fmla="*/ 58540 h 546"/>
              <a:gd name="T88" fmla="*/ 196277 w 560"/>
              <a:gd name="T89" fmla="*/ 58540 h 546"/>
              <a:gd name="T90" fmla="*/ 201689 w 560"/>
              <a:gd name="T91" fmla="*/ 47699 h 546"/>
              <a:gd name="T92" fmla="*/ 196277 w 560"/>
              <a:gd name="T93" fmla="*/ 42640 h 546"/>
              <a:gd name="T94" fmla="*/ 196277 w 560"/>
              <a:gd name="T95" fmla="*/ 84918 h 546"/>
              <a:gd name="T96" fmla="*/ 196277 w 560"/>
              <a:gd name="T97" fmla="*/ 84918 h 546"/>
              <a:gd name="T98" fmla="*/ 95613 w 560"/>
              <a:gd name="T99" fmla="*/ 84918 h 546"/>
              <a:gd name="T100" fmla="*/ 90201 w 560"/>
              <a:gd name="T101" fmla="*/ 90339 h 546"/>
              <a:gd name="T102" fmla="*/ 95613 w 560"/>
              <a:gd name="T103" fmla="*/ 101179 h 546"/>
              <a:gd name="T104" fmla="*/ 196277 w 560"/>
              <a:gd name="T105" fmla="*/ 101179 h 546"/>
              <a:gd name="T106" fmla="*/ 201689 w 560"/>
              <a:gd name="T107" fmla="*/ 90339 h 546"/>
              <a:gd name="T108" fmla="*/ 196277 w 560"/>
              <a:gd name="T109" fmla="*/ 84918 h 54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560" h="546">
                <a:moveTo>
                  <a:pt x="309" y="353"/>
                </a:moveTo>
                <a:lnTo>
                  <a:pt x="309" y="353"/>
                </a:lnTo>
                <a:cubicBezTo>
                  <a:pt x="294" y="353"/>
                  <a:pt x="280" y="353"/>
                  <a:pt x="280" y="353"/>
                </a:cubicBezTo>
                <a:cubicBezTo>
                  <a:pt x="177" y="471"/>
                  <a:pt x="177" y="471"/>
                  <a:pt x="177" y="471"/>
                </a:cubicBezTo>
                <a:cubicBezTo>
                  <a:pt x="177" y="0"/>
                  <a:pt x="177" y="0"/>
                  <a:pt x="177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132" y="486"/>
                  <a:pt x="132" y="486"/>
                  <a:pt x="132" y="486"/>
                </a:cubicBezTo>
                <a:cubicBezTo>
                  <a:pt x="29" y="353"/>
                  <a:pt x="29" y="353"/>
                  <a:pt x="29" y="353"/>
                </a:cubicBezTo>
                <a:cubicBezTo>
                  <a:pt x="15" y="353"/>
                  <a:pt x="15" y="353"/>
                  <a:pt x="0" y="353"/>
                </a:cubicBezTo>
                <a:cubicBezTo>
                  <a:pt x="0" y="368"/>
                  <a:pt x="0" y="383"/>
                  <a:pt x="0" y="383"/>
                </a:cubicBezTo>
                <a:cubicBezTo>
                  <a:pt x="132" y="545"/>
                  <a:pt x="132" y="545"/>
                  <a:pt x="132" y="545"/>
                </a:cubicBezTo>
                <a:cubicBezTo>
                  <a:pt x="147" y="545"/>
                  <a:pt x="147" y="545"/>
                  <a:pt x="147" y="545"/>
                </a:cubicBezTo>
                <a:cubicBezTo>
                  <a:pt x="162" y="545"/>
                  <a:pt x="162" y="545"/>
                  <a:pt x="162" y="545"/>
                </a:cubicBezTo>
                <a:cubicBezTo>
                  <a:pt x="309" y="383"/>
                  <a:pt x="309" y="383"/>
                  <a:pt x="309" y="383"/>
                </a:cubicBezTo>
                <a:cubicBezTo>
                  <a:pt x="309" y="383"/>
                  <a:pt x="309" y="368"/>
                  <a:pt x="309" y="353"/>
                </a:cubicBezTo>
                <a:close/>
                <a:moveTo>
                  <a:pt x="265" y="44"/>
                </a:moveTo>
                <a:lnTo>
                  <a:pt x="265" y="44"/>
                </a:lnTo>
                <a:cubicBezTo>
                  <a:pt x="544" y="44"/>
                  <a:pt x="544" y="44"/>
                  <a:pt x="544" y="44"/>
                </a:cubicBezTo>
                <a:cubicBezTo>
                  <a:pt x="559" y="44"/>
                  <a:pt x="559" y="30"/>
                  <a:pt x="559" y="15"/>
                </a:cubicBezTo>
                <a:cubicBezTo>
                  <a:pt x="559" y="15"/>
                  <a:pt x="559" y="0"/>
                  <a:pt x="544" y="0"/>
                </a:cubicBezTo>
                <a:cubicBezTo>
                  <a:pt x="265" y="0"/>
                  <a:pt x="265" y="0"/>
                  <a:pt x="265" y="0"/>
                </a:cubicBezTo>
                <a:lnTo>
                  <a:pt x="250" y="15"/>
                </a:lnTo>
                <a:cubicBezTo>
                  <a:pt x="250" y="30"/>
                  <a:pt x="265" y="44"/>
                  <a:pt x="265" y="44"/>
                </a:cubicBezTo>
                <a:close/>
                <a:moveTo>
                  <a:pt x="544" y="471"/>
                </a:moveTo>
                <a:lnTo>
                  <a:pt x="544" y="471"/>
                </a:lnTo>
                <a:cubicBezTo>
                  <a:pt x="309" y="471"/>
                  <a:pt x="309" y="471"/>
                  <a:pt x="309" y="471"/>
                </a:cubicBezTo>
                <a:cubicBezTo>
                  <a:pt x="294" y="471"/>
                  <a:pt x="294" y="486"/>
                  <a:pt x="294" y="486"/>
                </a:cubicBezTo>
                <a:cubicBezTo>
                  <a:pt x="294" y="501"/>
                  <a:pt x="294" y="515"/>
                  <a:pt x="309" y="515"/>
                </a:cubicBezTo>
                <a:cubicBezTo>
                  <a:pt x="544" y="515"/>
                  <a:pt x="544" y="515"/>
                  <a:pt x="544" y="515"/>
                </a:cubicBezTo>
                <a:cubicBezTo>
                  <a:pt x="559" y="515"/>
                  <a:pt x="559" y="501"/>
                  <a:pt x="559" y="486"/>
                </a:cubicBezTo>
                <a:cubicBezTo>
                  <a:pt x="559" y="486"/>
                  <a:pt x="559" y="471"/>
                  <a:pt x="544" y="471"/>
                </a:cubicBezTo>
                <a:close/>
                <a:moveTo>
                  <a:pt x="544" y="353"/>
                </a:moveTo>
                <a:lnTo>
                  <a:pt x="544" y="353"/>
                </a:lnTo>
                <a:cubicBezTo>
                  <a:pt x="382" y="353"/>
                  <a:pt x="382" y="353"/>
                  <a:pt x="382" y="353"/>
                </a:cubicBezTo>
                <a:lnTo>
                  <a:pt x="368" y="368"/>
                </a:lnTo>
                <a:cubicBezTo>
                  <a:pt x="368" y="383"/>
                  <a:pt x="382" y="398"/>
                  <a:pt x="382" y="398"/>
                </a:cubicBezTo>
                <a:cubicBezTo>
                  <a:pt x="544" y="398"/>
                  <a:pt x="544" y="398"/>
                  <a:pt x="544" y="398"/>
                </a:cubicBezTo>
                <a:cubicBezTo>
                  <a:pt x="559" y="398"/>
                  <a:pt x="559" y="383"/>
                  <a:pt x="559" y="368"/>
                </a:cubicBezTo>
                <a:cubicBezTo>
                  <a:pt x="559" y="368"/>
                  <a:pt x="559" y="353"/>
                  <a:pt x="544" y="353"/>
                </a:cubicBezTo>
                <a:close/>
                <a:moveTo>
                  <a:pt x="544" y="118"/>
                </a:moveTo>
                <a:lnTo>
                  <a:pt x="544" y="118"/>
                </a:lnTo>
                <a:cubicBezTo>
                  <a:pt x="265" y="118"/>
                  <a:pt x="265" y="118"/>
                  <a:pt x="265" y="118"/>
                </a:cubicBezTo>
                <a:lnTo>
                  <a:pt x="250" y="132"/>
                </a:lnTo>
                <a:cubicBezTo>
                  <a:pt x="250" y="147"/>
                  <a:pt x="265" y="162"/>
                  <a:pt x="265" y="162"/>
                </a:cubicBezTo>
                <a:cubicBezTo>
                  <a:pt x="544" y="162"/>
                  <a:pt x="544" y="162"/>
                  <a:pt x="544" y="162"/>
                </a:cubicBezTo>
                <a:cubicBezTo>
                  <a:pt x="559" y="162"/>
                  <a:pt x="559" y="147"/>
                  <a:pt x="559" y="132"/>
                </a:cubicBezTo>
                <a:cubicBezTo>
                  <a:pt x="559" y="132"/>
                  <a:pt x="559" y="118"/>
                  <a:pt x="544" y="118"/>
                </a:cubicBezTo>
                <a:close/>
                <a:moveTo>
                  <a:pt x="544" y="235"/>
                </a:moveTo>
                <a:lnTo>
                  <a:pt x="544" y="235"/>
                </a:lnTo>
                <a:cubicBezTo>
                  <a:pt x="265" y="235"/>
                  <a:pt x="265" y="235"/>
                  <a:pt x="265" y="235"/>
                </a:cubicBezTo>
                <a:lnTo>
                  <a:pt x="250" y="250"/>
                </a:lnTo>
                <a:cubicBezTo>
                  <a:pt x="250" y="265"/>
                  <a:pt x="265" y="280"/>
                  <a:pt x="265" y="280"/>
                </a:cubicBezTo>
                <a:cubicBezTo>
                  <a:pt x="544" y="280"/>
                  <a:pt x="544" y="280"/>
                  <a:pt x="544" y="280"/>
                </a:cubicBezTo>
                <a:cubicBezTo>
                  <a:pt x="559" y="280"/>
                  <a:pt x="559" y="265"/>
                  <a:pt x="559" y="250"/>
                </a:cubicBezTo>
                <a:cubicBezTo>
                  <a:pt x="559" y="250"/>
                  <a:pt x="559" y="235"/>
                  <a:pt x="544" y="235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36" name="Freeform 195"/>
          <p:cNvSpPr>
            <a:spLocks noChangeArrowheads="1"/>
          </p:cNvSpPr>
          <p:nvPr/>
        </p:nvSpPr>
        <p:spPr bwMode="auto">
          <a:xfrm>
            <a:off x="7094613" y="3011976"/>
            <a:ext cx="352621" cy="333882"/>
          </a:xfrm>
          <a:custGeom>
            <a:avLst/>
            <a:gdLst>
              <a:gd name="T0" fmla="*/ 111126 w 546"/>
              <a:gd name="T1" fmla="*/ 169703 h 516"/>
              <a:gd name="T2" fmla="*/ 111126 w 546"/>
              <a:gd name="T3" fmla="*/ 169703 h 516"/>
              <a:gd name="T4" fmla="*/ 5394 w 546"/>
              <a:gd name="T5" fmla="*/ 169703 h 516"/>
              <a:gd name="T6" fmla="*/ 0 w 546"/>
              <a:gd name="T7" fmla="*/ 180152 h 516"/>
              <a:gd name="T8" fmla="*/ 5394 w 546"/>
              <a:gd name="T9" fmla="*/ 185557 h 516"/>
              <a:gd name="T10" fmla="*/ 111126 w 546"/>
              <a:gd name="T11" fmla="*/ 185557 h 516"/>
              <a:gd name="T12" fmla="*/ 116521 w 546"/>
              <a:gd name="T13" fmla="*/ 180152 h 516"/>
              <a:gd name="T14" fmla="*/ 111126 w 546"/>
              <a:gd name="T15" fmla="*/ 169703 h 516"/>
              <a:gd name="T16" fmla="*/ 5394 w 546"/>
              <a:gd name="T17" fmla="*/ 15853 h 516"/>
              <a:gd name="T18" fmla="*/ 5394 w 546"/>
              <a:gd name="T19" fmla="*/ 15853 h 516"/>
              <a:gd name="T20" fmla="*/ 190605 w 546"/>
              <a:gd name="T21" fmla="*/ 15853 h 516"/>
              <a:gd name="T22" fmla="*/ 195999 w 546"/>
              <a:gd name="T23" fmla="*/ 10449 h 516"/>
              <a:gd name="T24" fmla="*/ 190605 w 546"/>
              <a:gd name="T25" fmla="*/ 0 h 516"/>
              <a:gd name="T26" fmla="*/ 5394 w 546"/>
              <a:gd name="T27" fmla="*/ 0 h 516"/>
              <a:gd name="T28" fmla="*/ 0 w 546"/>
              <a:gd name="T29" fmla="*/ 10449 h 516"/>
              <a:gd name="T30" fmla="*/ 5394 w 546"/>
              <a:gd name="T31" fmla="*/ 15853 h 516"/>
              <a:gd name="T32" fmla="*/ 190605 w 546"/>
              <a:gd name="T33" fmla="*/ 116739 h 516"/>
              <a:gd name="T34" fmla="*/ 190605 w 546"/>
              <a:gd name="T35" fmla="*/ 116739 h 516"/>
              <a:gd name="T36" fmla="*/ 5394 w 546"/>
              <a:gd name="T37" fmla="*/ 116739 h 516"/>
              <a:gd name="T38" fmla="*/ 0 w 546"/>
              <a:gd name="T39" fmla="*/ 121783 h 516"/>
              <a:gd name="T40" fmla="*/ 5394 w 546"/>
              <a:gd name="T41" fmla="*/ 127187 h 516"/>
              <a:gd name="T42" fmla="*/ 190605 w 546"/>
              <a:gd name="T43" fmla="*/ 127187 h 516"/>
              <a:gd name="T44" fmla="*/ 195999 w 546"/>
              <a:gd name="T45" fmla="*/ 121783 h 516"/>
              <a:gd name="T46" fmla="*/ 190605 w 546"/>
              <a:gd name="T47" fmla="*/ 116739 h 516"/>
              <a:gd name="T48" fmla="*/ 190605 w 546"/>
              <a:gd name="T49" fmla="*/ 58369 h 516"/>
              <a:gd name="T50" fmla="*/ 190605 w 546"/>
              <a:gd name="T51" fmla="*/ 58369 h 516"/>
              <a:gd name="T52" fmla="*/ 5394 w 546"/>
              <a:gd name="T53" fmla="*/ 58369 h 516"/>
              <a:gd name="T54" fmla="*/ 0 w 546"/>
              <a:gd name="T55" fmla="*/ 63414 h 516"/>
              <a:gd name="T56" fmla="*/ 5394 w 546"/>
              <a:gd name="T57" fmla="*/ 74223 h 516"/>
              <a:gd name="T58" fmla="*/ 190605 w 546"/>
              <a:gd name="T59" fmla="*/ 74223 h 516"/>
              <a:gd name="T60" fmla="*/ 195999 w 546"/>
              <a:gd name="T61" fmla="*/ 63414 h 516"/>
              <a:gd name="T62" fmla="*/ 190605 w 546"/>
              <a:gd name="T63" fmla="*/ 58369 h 51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546" h="516">
                <a:moveTo>
                  <a:pt x="309" y="471"/>
                </a:moveTo>
                <a:lnTo>
                  <a:pt x="309" y="471"/>
                </a:lnTo>
                <a:cubicBezTo>
                  <a:pt x="15" y="471"/>
                  <a:pt x="15" y="471"/>
                  <a:pt x="15" y="471"/>
                </a:cubicBezTo>
                <a:cubicBezTo>
                  <a:pt x="0" y="471"/>
                  <a:pt x="0" y="486"/>
                  <a:pt x="0" y="500"/>
                </a:cubicBezTo>
                <a:cubicBezTo>
                  <a:pt x="0" y="500"/>
                  <a:pt x="0" y="515"/>
                  <a:pt x="15" y="515"/>
                </a:cubicBezTo>
                <a:cubicBezTo>
                  <a:pt x="309" y="515"/>
                  <a:pt x="309" y="515"/>
                  <a:pt x="309" y="515"/>
                </a:cubicBezTo>
                <a:cubicBezTo>
                  <a:pt x="324" y="515"/>
                  <a:pt x="324" y="500"/>
                  <a:pt x="324" y="500"/>
                </a:cubicBezTo>
                <a:cubicBezTo>
                  <a:pt x="324" y="486"/>
                  <a:pt x="324" y="471"/>
                  <a:pt x="309" y="471"/>
                </a:cubicBezTo>
                <a:close/>
                <a:moveTo>
                  <a:pt x="15" y="44"/>
                </a:moveTo>
                <a:lnTo>
                  <a:pt x="15" y="44"/>
                </a:lnTo>
                <a:cubicBezTo>
                  <a:pt x="530" y="44"/>
                  <a:pt x="530" y="44"/>
                  <a:pt x="530" y="44"/>
                </a:cubicBezTo>
                <a:lnTo>
                  <a:pt x="545" y="29"/>
                </a:lnTo>
                <a:cubicBezTo>
                  <a:pt x="545" y="15"/>
                  <a:pt x="530" y="0"/>
                  <a:pt x="530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0" y="0"/>
                  <a:pt x="0" y="15"/>
                  <a:pt x="0" y="29"/>
                </a:cubicBezTo>
                <a:cubicBezTo>
                  <a:pt x="0" y="29"/>
                  <a:pt x="0" y="44"/>
                  <a:pt x="15" y="44"/>
                </a:cubicBezTo>
                <a:close/>
                <a:moveTo>
                  <a:pt x="530" y="324"/>
                </a:moveTo>
                <a:lnTo>
                  <a:pt x="530" y="324"/>
                </a:lnTo>
                <a:cubicBezTo>
                  <a:pt x="15" y="324"/>
                  <a:pt x="15" y="324"/>
                  <a:pt x="15" y="324"/>
                </a:cubicBezTo>
                <a:cubicBezTo>
                  <a:pt x="0" y="324"/>
                  <a:pt x="0" y="324"/>
                  <a:pt x="0" y="338"/>
                </a:cubicBezTo>
                <a:cubicBezTo>
                  <a:pt x="0" y="353"/>
                  <a:pt x="0" y="353"/>
                  <a:pt x="15" y="353"/>
                </a:cubicBezTo>
                <a:cubicBezTo>
                  <a:pt x="530" y="353"/>
                  <a:pt x="530" y="353"/>
                  <a:pt x="530" y="353"/>
                </a:cubicBezTo>
                <a:cubicBezTo>
                  <a:pt x="530" y="353"/>
                  <a:pt x="545" y="353"/>
                  <a:pt x="545" y="338"/>
                </a:cubicBezTo>
                <a:cubicBezTo>
                  <a:pt x="545" y="324"/>
                  <a:pt x="530" y="324"/>
                  <a:pt x="530" y="324"/>
                </a:cubicBezTo>
                <a:close/>
                <a:moveTo>
                  <a:pt x="530" y="162"/>
                </a:moveTo>
                <a:lnTo>
                  <a:pt x="530" y="162"/>
                </a:lnTo>
                <a:cubicBezTo>
                  <a:pt x="15" y="162"/>
                  <a:pt x="15" y="162"/>
                  <a:pt x="15" y="162"/>
                </a:cubicBezTo>
                <a:cubicBezTo>
                  <a:pt x="0" y="162"/>
                  <a:pt x="0" y="176"/>
                  <a:pt x="0" y="176"/>
                </a:cubicBezTo>
                <a:cubicBezTo>
                  <a:pt x="0" y="191"/>
                  <a:pt x="0" y="206"/>
                  <a:pt x="15" y="206"/>
                </a:cubicBezTo>
                <a:cubicBezTo>
                  <a:pt x="530" y="206"/>
                  <a:pt x="530" y="206"/>
                  <a:pt x="530" y="206"/>
                </a:cubicBezTo>
                <a:cubicBezTo>
                  <a:pt x="530" y="206"/>
                  <a:pt x="545" y="191"/>
                  <a:pt x="545" y="176"/>
                </a:cubicBezTo>
                <a:lnTo>
                  <a:pt x="530" y="162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37" name="Freeform 196"/>
          <p:cNvSpPr>
            <a:spLocks noChangeArrowheads="1"/>
          </p:cNvSpPr>
          <p:nvPr/>
        </p:nvSpPr>
        <p:spPr bwMode="auto">
          <a:xfrm>
            <a:off x="6455810" y="3011976"/>
            <a:ext cx="352619" cy="333882"/>
          </a:xfrm>
          <a:custGeom>
            <a:avLst/>
            <a:gdLst>
              <a:gd name="T0" fmla="*/ 5044 w 545"/>
              <a:gd name="T1" fmla="*/ 15853 h 516"/>
              <a:gd name="T2" fmla="*/ 5044 w 545"/>
              <a:gd name="T3" fmla="*/ 15853 h 516"/>
              <a:gd name="T4" fmla="*/ 190954 w 545"/>
              <a:gd name="T5" fmla="*/ 15853 h 516"/>
              <a:gd name="T6" fmla="*/ 195998 w 545"/>
              <a:gd name="T7" fmla="*/ 10449 h 516"/>
              <a:gd name="T8" fmla="*/ 190954 w 545"/>
              <a:gd name="T9" fmla="*/ 0 h 516"/>
              <a:gd name="T10" fmla="*/ 5044 w 545"/>
              <a:gd name="T11" fmla="*/ 0 h 516"/>
              <a:gd name="T12" fmla="*/ 0 w 545"/>
              <a:gd name="T13" fmla="*/ 10449 h 516"/>
              <a:gd name="T14" fmla="*/ 5044 w 545"/>
              <a:gd name="T15" fmla="*/ 15853 h 516"/>
              <a:gd name="T16" fmla="*/ 37110 w 545"/>
              <a:gd name="T17" fmla="*/ 58369 h 516"/>
              <a:gd name="T18" fmla="*/ 37110 w 545"/>
              <a:gd name="T19" fmla="*/ 58369 h 516"/>
              <a:gd name="T20" fmla="*/ 26301 w 545"/>
              <a:gd name="T21" fmla="*/ 63414 h 516"/>
              <a:gd name="T22" fmla="*/ 37110 w 545"/>
              <a:gd name="T23" fmla="*/ 74223 h 516"/>
              <a:gd name="T24" fmla="*/ 164292 w 545"/>
              <a:gd name="T25" fmla="*/ 74223 h 516"/>
              <a:gd name="T26" fmla="*/ 169697 w 545"/>
              <a:gd name="T27" fmla="*/ 63414 h 516"/>
              <a:gd name="T28" fmla="*/ 164292 w 545"/>
              <a:gd name="T29" fmla="*/ 58369 h 516"/>
              <a:gd name="T30" fmla="*/ 37110 w 545"/>
              <a:gd name="T31" fmla="*/ 58369 h 516"/>
              <a:gd name="T32" fmla="*/ 190954 w 545"/>
              <a:gd name="T33" fmla="*/ 116739 h 516"/>
              <a:gd name="T34" fmla="*/ 190954 w 545"/>
              <a:gd name="T35" fmla="*/ 116739 h 516"/>
              <a:gd name="T36" fmla="*/ 5044 w 545"/>
              <a:gd name="T37" fmla="*/ 116739 h 516"/>
              <a:gd name="T38" fmla="*/ 0 w 545"/>
              <a:gd name="T39" fmla="*/ 121783 h 516"/>
              <a:gd name="T40" fmla="*/ 5044 w 545"/>
              <a:gd name="T41" fmla="*/ 127187 h 516"/>
              <a:gd name="T42" fmla="*/ 190954 w 545"/>
              <a:gd name="T43" fmla="*/ 127187 h 516"/>
              <a:gd name="T44" fmla="*/ 195998 w 545"/>
              <a:gd name="T45" fmla="*/ 121783 h 516"/>
              <a:gd name="T46" fmla="*/ 190954 w 545"/>
              <a:gd name="T47" fmla="*/ 116739 h 516"/>
              <a:gd name="T48" fmla="*/ 148439 w 545"/>
              <a:gd name="T49" fmla="*/ 169703 h 516"/>
              <a:gd name="T50" fmla="*/ 148439 w 545"/>
              <a:gd name="T51" fmla="*/ 169703 h 516"/>
              <a:gd name="T52" fmla="*/ 47558 w 545"/>
              <a:gd name="T53" fmla="*/ 169703 h 516"/>
              <a:gd name="T54" fmla="*/ 42154 w 545"/>
              <a:gd name="T55" fmla="*/ 180152 h 516"/>
              <a:gd name="T56" fmla="*/ 47558 w 545"/>
              <a:gd name="T57" fmla="*/ 185557 h 516"/>
              <a:gd name="T58" fmla="*/ 148439 w 545"/>
              <a:gd name="T59" fmla="*/ 185557 h 516"/>
              <a:gd name="T60" fmla="*/ 153484 w 545"/>
              <a:gd name="T61" fmla="*/ 180152 h 516"/>
              <a:gd name="T62" fmla="*/ 148439 w 545"/>
              <a:gd name="T63" fmla="*/ 169703 h 51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545" h="516">
                <a:moveTo>
                  <a:pt x="14" y="44"/>
                </a:moveTo>
                <a:lnTo>
                  <a:pt x="14" y="44"/>
                </a:lnTo>
                <a:cubicBezTo>
                  <a:pt x="530" y="44"/>
                  <a:pt x="530" y="44"/>
                  <a:pt x="530" y="44"/>
                </a:cubicBezTo>
                <a:cubicBezTo>
                  <a:pt x="544" y="44"/>
                  <a:pt x="544" y="29"/>
                  <a:pt x="544" y="29"/>
                </a:cubicBezTo>
                <a:cubicBezTo>
                  <a:pt x="544" y="15"/>
                  <a:pt x="544" y="0"/>
                  <a:pt x="530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4" y="0"/>
                  <a:pt x="0" y="15"/>
                  <a:pt x="0" y="29"/>
                </a:cubicBezTo>
                <a:lnTo>
                  <a:pt x="14" y="44"/>
                </a:lnTo>
                <a:close/>
                <a:moveTo>
                  <a:pt x="103" y="162"/>
                </a:moveTo>
                <a:lnTo>
                  <a:pt x="103" y="162"/>
                </a:lnTo>
                <a:cubicBezTo>
                  <a:pt x="88" y="162"/>
                  <a:pt x="73" y="176"/>
                  <a:pt x="73" y="176"/>
                </a:cubicBezTo>
                <a:cubicBezTo>
                  <a:pt x="73" y="191"/>
                  <a:pt x="88" y="206"/>
                  <a:pt x="103" y="206"/>
                </a:cubicBezTo>
                <a:cubicBezTo>
                  <a:pt x="456" y="206"/>
                  <a:pt x="456" y="206"/>
                  <a:pt x="456" y="206"/>
                </a:cubicBezTo>
                <a:cubicBezTo>
                  <a:pt x="456" y="206"/>
                  <a:pt x="471" y="191"/>
                  <a:pt x="471" y="176"/>
                </a:cubicBezTo>
                <a:lnTo>
                  <a:pt x="456" y="162"/>
                </a:lnTo>
                <a:lnTo>
                  <a:pt x="103" y="162"/>
                </a:lnTo>
                <a:close/>
                <a:moveTo>
                  <a:pt x="530" y="324"/>
                </a:moveTo>
                <a:lnTo>
                  <a:pt x="530" y="324"/>
                </a:lnTo>
                <a:cubicBezTo>
                  <a:pt x="14" y="324"/>
                  <a:pt x="14" y="324"/>
                  <a:pt x="14" y="324"/>
                </a:cubicBezTo>
                <a:cubicBezTo>
                  <a:pt x="14" y="324"/>
                  <a:pt x="0" y="324"/>
                  <a:pt x="0" y="338"/>
                </a:cubicBezTo>
                <a:cubicBezTo>
                  <a:pt x="0" y="353"/>
                  <a:pt x="14" y="353"/>
                  <a:pt x="14" y="353"/>
                </a:cubicBezTo>
                <a:cubicBezTo>
                  <a:pt x="530" y="353"/>
                  <a:pt x="530" y="353"/>
                  <a:pt x="530" y="353"/>
                </a:cubicBezTo>
                <a:cubicBezTo>
                  <a:pt x="544" y="353"/>
                  <a:pt x="544" y="353"/>
                  <a:pt x="544" y="338"/>
                </a:cubicBezTo>
                <a:cubicBezTo>
                  <a:pt x="544" y="324"/>
                  <a:pt x="544" y="324"/>
                  <a:pt x="530" y="324"/>
                </a:cubicBezTo>
                <a:close/>
                <a:moveTo>
                  <a:pt x="412" y="471"/>
                </a:moveTo>
                <a:lnTo>
                  <a:pt x="412" y="471"/>
                </a:lnTo>
                <a:cubicBezTo>
                  <a:pt x="132" y="471"/>
                  <a:pt x="132" y="471"/>
                  <a:pt x="132" y="471"/>
                </a:cubicBezTo>
                <a:cubicBezTo>
                  <a:pt x="132" y="471"/>
                  <a:pt x="117" y="486"/>
                  <a:pt x="117" y="500"/>
                </a:cubicBezTo>
                <a:lnTo>
                  <a:pt x="132" y="515"/>
                </a:lnTo>
                <a:cubicBezTo>
                  <a:pt x="412" y="515"/>
                  <a:pt x="412" y="515"/>
                  <a:pt x="412" y="515"/>
                </a:cubicBezTo>
                <a:cubicBezTo>
                  <a:pt x="426" y="515"/>
                  <a:pt x="426" y="500"/>
                  <a:pt x="426" y="500"/>
                </a:cubicBezTo>
                <a:cubicBezTo>
                  <a:pt x="426" y="486"/>
                  <a:pt x="426" y="471"/>
                  <a:pt x="412" y="471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38" name="Freeform 197"/>
          <p:cNvSpPr>
            <a:spLocks noChangeArrowheads="1"/>
          </p:cNvSpPr>
          <p:nvPr/>
        </p:nvSpPr>
        <p:spPr bwMode="auto">
          <a:xfrm>
            <a:off x="5771011" y="3011976"/>
            <a:ext cx="354324" cy="333882"/>
          </a:xfrm>
          <a:custGeom>
            <a:avLst/>
            <a:gdLst>
              <a:gd name="T0" fmla="*/ 5068 w 545"/>
              <a:gd name="T1" fmla="*/ 74223 h 516"/>
              <a:gd name="T2" fmla="*/ 5068 w 545"/>
              <a:gd name="T3" fmla="*/ 74223 h 516"/>
              <a:gd name="T4" fmla="*/ 133227 w 545"/>
              <a:gd name="T5" fmla="*/ 74223 h 516"/>
              <a:gd name="T6" fmla="*/ 143726 w 545"/>
              <a:gd name="T7" fmla="*/ 63414 h 516"/>
              <a:gd name="T8" fmla="*/ 133227 w 545"/>
              <a:gd name="T9" fmla="*/ 58369 h 516"/>
              <a:gd name="T10" fmla="*/ 5068 w 545"/>
              <a:gd name="T11" fmla="*/ 58369 h 516"/>
              <a:gd name="T12" fmla="*/ 0 w 545"/>
              <a:gd name="T13" fmla="*/ 63414 h 516"/>
              <a:gd name="T14" fmla="*/ 5068 w 545"/>
              <a:gd name="T15" fmla="*/ 74223 h 516"/>
              <a:gd name="T16" fmla="*/ 5068 w 545"/>
              <a:gd name="T17" fmla="*/ 15853 h 516"/>
              <a:gd name="T18" fmla="*/ 5068 w 545"/>
              <a:gd name="T19" fmla="*/ 15853 h 516"/>
              <a:gd name="T20" fmla="*/ 191877 w 545"/>
              <a:gd name="T21" fmla="*/ 15853 h 516"/>
              <a:gd name="T22" fmla="*/ 196945 w 545"/>
              <a:gd name="T23" fmla="*/ 10449 h 516"/>
              <a:gd name="T24" fmla="*/ 191877 w 545"/>
              <a:gd name="T25" fmla="*/ 0 h 516"/>
              <a:gd name="T26" fmla="*/ 5068 w 545"/>
              <a:gd name="T27" fmla="*/ 0 h 516"/>
              <a:gd name="T28" fmla="*/ 0 w 545"/>
              <a:gd name="T29" fmla="*/ 10449 h 516"/>
              <a:gd name="T30" fmla="*/ 5068 w 545"/>
              <a:gd name="T31" fmla="*/ 15853 h 516"/>
              <a:gd name="T32" fmla="*/ 111868 w 545"/>
              <a:gd name="T33" fmla="*/ 169703 h 516"/>
              <a:gd name="T34" fmla="*/ 111868 w 545"/>
              <a:gd name="T35" fmla="*/ 169703 h 516"/>
              <a:gd name="T36" fmla="*/ 5068 w 545"/>
              <a:gd name="T37" fmla="*/ 169703 h 516"/>
              <a:gd name="T38" fmla="*/ 0 w 545"/>
              <a:gd name="T39" fmla="*/ 180152 h 516"/>
              <a:gd name="T40" fmla="*/ 5068 w 545"/>
              <a:gd name="T41" fmla="*/ 185557 h 516"/>
              <a:gd name="T42" fmla="*/ 111868 w 545"/>
              <a:gd name="T43" fmla="*/ 185557 h 516"/>
              <a:gd name="T44" fmla="*/ 122367 w 545"/>
              <a:gd name="T45" fmla="*/ 180152 h 516"/>
              <a:gd name="T46" fmla="*/ 111868 w 545"/>
              <a:gd name="T47" fmla="*/ 169703 h 516"/>
              <a:gd name="T48" fmla="*/ 191877 w 545"/>
              <a:gd name="T49" fmla="*/ 116739 h 516"/>
              <a:gd name="T50" fmla="*/ 191877 w 545"/>
              <a:gd name="T51" fmla="*/ 116739 h 516"/>
              <a:gd name="T52" fmla="*/ 5068 w 545"/>
              <a:gd name="T53" fmla="*/ 116739 h 516"/>
              <a:gd name="T54" fmla="*/ 0 w 545"/>
              <a:gd name="T55" fmla="*/ 121783 h 516"/>
              <a:gd name="T56" fmla="*/ 5068 w 545"/>
              <a:gd name="T57" fmla="*/ 127187 h 516"/>
              <a:gd name="T58" fmla="*/ 191877 w 545"/>
              <a:gd name="T59" fmla="*/ 127187 h 516"/>
              <a:gd name="T60" fmla="*/ 196945 w 545"/>
              <a:gd name="T61" fmla="*/ 121783 h 516"/>
              <a:gd name="T62" fmla="*/ 191877 w 545"/>
              <a:gd name="T63" fmla="*/ 116739 h 51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545" h="516">
                <a:moveTo>
                  <a:pt x="14" y="206"/>
                </a:moveTo>
                <a:lnTo>
                  <a:pt x="14" y="206"/>
                </a:lnTo>
                <a:cubicBezTo>
                  <a:pt x="368" y="206"/>
                  <a:pt x="368" y="206"/>
                  <a:pt x="368" y="206"/>
                </a:cubicBezTo>
                <a:cubicBezTo>
                  <a:pt x="383" y="206"/>
                  <a:pt x="397" y="191"/>
                  <a:pt x="397" y="176"/>
                </a:cubicBezTo>
                <a:cubicBezTo>
                  <a:pt x="397" y="176"/>
                  <a:pt x="383" y="162"/>
                  <a:pt x="368" y="162"/>
                </a:cubicBezTo>
                <a:cubicBezTo>
                  <a:pt x="14" y="162"/>
                  <a:pt x="14" y="162"/>
                  <a:pt x="14" y="162"/>
                </a:cubicBezTo>
                <a:lnTo>
                  <a:pt x="0" y="176"/>
                </a:lnTo>
                <a:cubicBezTo>
                  <a:pt x="0" y="191"/>
                  <a:pt x="14" y="206"/>
                  <a:pt x="14" y="206"/>
                </a:cubicBezTo>
                <a:close/>
                <a:moveTo>
                  <a:pt x="14" y="44"/>
                </a:moveTo>
                <a:lnTo>
                  <a:pt x="14" y="44"/>
                </a:lnTo>
                <a:cubicBezTo>
                  <a:pt x="530" y="44"/>
                  <a:pt x="530" y="44"/>
                  <a:pt x="530" y="44"/>
                </a:cubicBezTo>
                <a:cubicBezTo>
                  <a:pt x="544" y="44"/>
                  <a:pt x="544" y="29"/>
                  <a:pt x="544" y="29"/>
                </a:cubicBezTo>
                <a:cubicBezTo>
                  <a:pt x="544" y="15"/>
                  <a:pt x="544" y="0"/>
                  <a:pt x="530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4" y="0"/>
                  <a:pt x="0" y="15"/>
                  <a:pt x="0" y="29"/>
                </a:cubicBezTo>
                <a:lnTo>
                  <a:pt x="14" y="44"/>
                </a:lnTo>
                <a:close/>
                <a:moveTo>
                  <a:pt x="309" y="471"/>
                </a:moveTo>
                <a:lnTo>
                  <a:pt x="309" y="471"/>
                </a:lnTo>
                <a:cubicBezTo>
                  <a:pt x="14" y="471"/>
                  <a:pt x="14" y="471"/>
                  <a:pt x="14" y="471"/>
                </a:cubicBezTo>
                <a:cubicBezTo>
                  <a:pt x="14" y="471"/>
                  <a:pt x="0" y="486"/>
                  <a:pt x="0" y="500"/>
                </a:cubicBezTo>
                <a:lnTo>
                  <a:pt x="14" y="515"/>
                </a:lnTo>
                <a:cubicBezTo>
                  <a:pt x="309" y="515"/>
                  <a:pt x="309" y="515"/>
                  <a:pt x="309" y="515"/>
                </a:cubicBezTo>
                <a:cubicBezTo>
                  <a:pt x="324" y="515"/>
                  <a:pt x="338" y="500"/>
                  <a:pt x="338" y="500"/>
                </a:cubicBezTo>
                <a:cubicBezTo>
                  <a:pt x="338" y="486"/>
                  <a:pt x="324" y="471"/>
                  <a:pt x="309" y="471"/>
                </a:cubicBezTo>
                <a:close/>
                <a:moveTo>
                  <a:pt x="530" y="324"/>
                </a:moveTo>
                <a:lnTo>
                  <a:pt x="530" y="324"/>
                </a:lnTo>
                <a:cubicBezTo>
                  <a:pt x="14" y="324"/>
                  <a:pt x="14" y="324"/>
                  <a:pt x="14" y="324"/>
                </a:cubicBezTo>
                <a:cubicBezTo>
                  <a:pt x="14" y="324"/>
                  <a:pt x="0" y="324"/>
                  <a:pt x="0" y="338"/>
                </a:cubicBezTo>
                <a:cubicBezTo>
                  <a:pt x="0" y="353"/>
                  <a:pt x="14" y="353"/>
                  <a:pt x="14" y="353"/>
                </a:cubicBezTo>
                <a:cubicBezTo>
                  <a:pt x="530" y="353"/>
                  <a:pt x="530" y="353"/>
                  <a:pt x="530" y="353"/>
                </a:cubicBezTo>
                <a:cubicBezTo>
                  <a:pt x="544" y="353"/>
                  <a:pt x="544" y="353"/>
                  <a:pt x="544" y="338"/>
                </a:cubicBezTo>
                <a:cubicBezTo>
                  <a:pt x="544" y="324"/>
                  <a:pt x="544" y="324"/>
                  <a:pt x="530" y="324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39" name="Freeform 198"/>
          <p:cNvSpPr>
            <a:spLocks noChangeArrowheads="1"/>
          </p:cNvSpPr>
          <p:nvPr/>
        </p:nvSpPr>
        <p:spPr bwMode="auto">
          <a:xfrm>
            <a:off x="5152649" y="2976203"/>
            <a:ext cx="325365" cy="410539"/>
          </a:xfrm>
          <a:custGeom>
            <a:avLst/>
            <a:gdLst>
              <a:gd name="T0" fmla="*/ 127658 w 501"/>
              <a:gd name="T1" fmla="*/ 201559 h 634"/>
              <a:gd name="T2" fmla="*/ 133083 w 501"/>
              <a:gd name="T3" fmla="*/ 106008 h 634"/>
              <a:gd name="T4" fmla="*/ 116809 w 501"/>
              <a:gd name="T5" fmla="*/ 106008 h 634"/>
              <a:gd name="T6" fmla="*/ 127658 w 501"/>
              <a:gd name="T7" fmla="*/ 201559 h 634"/>
              <a:gd name="T8" fmla="*/ 53161 w 501"/>
              <a:gd name="T9" fmla="*/ 201559 h 634"/>
              <a:gd name="T10" fmla="*/ 63648 w 501"/>
              <a:gd name="T11" fmla="*/ 106008 h 634"/>
              <a:gd name="T12" fmla="*/ 47736 w 501"/>
              <a:gd name="T13" fmla="*/ 106008 h 634"/>
              <a:gd name="T14" fmla="*/ 53161 w 501"/>
              <a:gd name="T15" fmla="*/ 201559 h 634"/>
              <a:gd name="T16" fmla="*/ 90410 w 501"/>
              <a:gd name="T17" fmla="*/ 201559 h 634"/>
              <a:gd name="T18" fmla="*/ 95834 w 501"/>
              <a:gd name="T19" fmla="*/ 106008 h 634"/>
              <a:gd name="T20" fmla="*/ 84985 w 501"/>
              <a:gd name="T21" fmla="*/ 106008 h 634"/>
              <a:gd name="T22" fmla="*/ 90410 w 501"/>
              <a:gd name="T23" fmla="*/ 201559 h 634"/>
              <a:gd name="T24" fmla="*/ 170332 w 501"/>
              <a:gd name="T25" fmla="*/ 31730 h 634"/>
              <a:gd name="T26" fmla="*/ 127658 w 501"/>
              <a:gd name="T27" fmla="*/ 15865 h 634"/>
              <a:gd name="T28" fmla="*/ 69073 w 501"/>
              <a:gd name="T29" fmla="*/ 0 h 634"/>
              <a:gd name="T30" fmla="*/ 53161 w 501"/>
              <a:gd name="T31" fmla="*/ 31730 h 634"/>
              <a:gd name="T32" fmla="*/ 0 w 501"/>
              <a:gd name="T33" fmla="*/ 42187 h 634"/>
              <a:gd name="T34" fmla="*/ 10488 w 501"/>
              <a:gd name="T35" fmla="*/ 74278 h 634"/>
              <a:gd name="T36" fmla="*/ 42673 w 501"/>
              <a:gd name="T37" fmla="*/ 228241 h 634"/>
              <a:gd name="T38" fmla="*/ 170332 w 501"/>
              <a:gd name="T39" fmla="*/ 201559 h 634"/>
              <a:gd name="T40" fmla="*/ 180819 w 501"/>
              <a:gd name="T41" fmla="*/ 58412 h 634"/>
              <a:gd name="T42" fmla="*/ 170332 w 501"/>
              <a:gd name="T43" fmla="*/ 31730 h 634"/>
              <a:gd name="T44" fmla="*/ 69073 w 501"/>
              <a:gd name="T45" fmla="*/ 21274 h 634"/>
              <a:gd name="T46" fmla="*/ 106322 w 501"/>
              <a:gd name="T47" fmla="*/ 15865 h 634"/>
              <a:gd name="T48" fmla="*/ 111746 w 501"/>
              <a:gd name="T49" fmla="*/ 31730 h 634"/>
              <a:gd name="T50" fmla="*/ 69073 w 501"/>
              <a:gd name="T51" fmla="*/ 21274 h 634"/>
              <a:gd name="T52" fmla="*/ 154420 w 501"/>
              <a:gd name="T53" fmla="*/ 201559 h 634"/>
              <a:gd name="T54" fmla="*/ 42673 w 501"/>
              <a:gd name="T55" fmla="*/ 212376 h 634"/>
              <a:gd name="T56" fmla="*/ 26400 w 501"/>
              <a:gd name="T57" fmla="*/ 74278 h 634"/>
              <a:gd name="T58" fmla="*/ 154420 w 501"/>
              <a:gd name="T59" fmla="*/ 201559 h 634"/>
              <a:gd name="T60" fmla="*/ 159483 w 501"/>
              <a:gd name="T61" fmla="*/ 58412 h 634"/>
              <a:gd name="T62" fmla="*/ 10488 w 501"/>
              <a:gd name="T63" fmla="*/ 53004 h 634"/>
              <a:gd name="T64" fmla="*/ 159483 w 501"/>
              <a:gd name="T65" fmla="*/ 42187 h 634"/>
              <a:gd name="T66" fmla="*/ 159483 w 501"/>
              <a:gd name="T67" fmla="*/ 58412 h 634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501" h="634">
                <a:moveTo>
                  <a:pt x="353" y="559"/>
                </a:moveTo>
                <a:lnTo>
                  <a:pt x="353" y="559"/>
                </a:lnTo>
                <a:cubicBezTo>
                  <a:pt x="353" y="559"/>
                  <a:pt x="368" y="545"/>
                  <a:pt x="368" y="530"/>
                </a:cubicBezTo>
                <a:cubicBezTo>
                  <a:pt x="368" y="294"/>
                  <a:pt x="368" y="294"/>
                  <a:pt x="368" y="294"/>
                </a:cubicBezTo>
                <a:lnTo>
                  <a:pt x="353" y="279"/>
                </a:lnTo>
                <a:cubicBezTo>
                  <a:pt x="339" y="279"/>
                  <a:pt x="323" y="294"/>
                  <a:pt x="323" y="294"/>
                </a:cubicBezTo>
                <a:cubicBezTo>
                  <a:pt x="323" y="530"/>
                  <a:pt x="323" y="530"/>
                  <a:pt x="323" y="530"/>
                </a:cubicBezTo>
                <a:cubicBezTo>
                  <a:pt x="323" y="545"/>
                  <a:pt x="339" y="559"/>
                  <a:pt x="353" y="559"/>
                </a:cubicBezTo>
                <a:close/>
                <a:moveTo>
                  <a:pt x="147" y="559"/>
                </a:moveTo>
                <a:lnTo>
                  <a:pt x="147" y="559"/>
                </a:lnTo>
                <a:cubicBezTo>
                  <a:pt x="162" y="559"/>
                  <a:pt x="176" y="545"/>
                  <a:pt x="176" y="530"/>
                </a:cubicBezTo>
                <a:cubicBezTo>
                  <a:pt x="176" y="294"/>
                  <a:pt x="176" y="294"/>
                  <a:pt x="176" y="294"/>
                </a:cubicBezTo>
                <a:cubicBezTo>
                  <a:pt x="176" y="294"/>
                  <a:pt x="162" y="279"/>
                  <a:pt x="147" y="279"/>
                </a:cubicBezTo>
                <a:lnTo>
                  <a:pt x="132" y="294"/>
                </a:lnTo>
                <a:cubicBezTo>
                  <a:pt x="132" y="530"/>
                  <a:pt x="132" y="530"/>
                  <a:pt x="132" y="530"/>
                </a:cubicBezTo>
                <a:cubicBezTo>
                  <a:pt x="132" y="545"/>
                  <a:pt x="147" y="559"/>
                  <a:pt x="147" y="559"/>
                </a:cubicBezTo>
                <a:close/>
                <a:moveTo>
                  <a:pt x="250" y="559"/>
                </a:moveTo>
                <a:lnTo>
                  <a:pt x="250" y="559"/>
                </a:lnTo>
                <a:cubicBezTo>
                  <a:pt x="265" y="559"/>
                  <a:pt x="265" y="545"/>
                  <a:pt x="265" y="530"/>
                </a:cubicBezTo>
                <a:cubicBezTo>
                  <a:pt x="265" y="294"/>
                  <a:pt x="265" y="294"/>
                  <a:pt x="265" y="294"/>
                </a:cubicBezTo>
                <a:cubicBezTo>
                  <a:pt x="265" y="294"/>
                  <a:pt x="265" y="279"/>
                  <a:pt x="250" y="279"/>
                </a:cubicBezTo>
                <a:cubicBezTo>
                  <a:pt x="235" y="279"/>
                  <a:pt x="235" y="294"/>
                  <a:pt x="235" y="294"/>
                </a:cubicBezTo>
                <a:cubicBezTo>
                  <a:pt x="235" y="530"/>
                  <a:pt x="235" y="530"/>
                  <a:pt x="235" y="530"/>
                </a:cubicBezTo>
                <a:cubicBezTo>
                  <a:pt x="235" y="545"/>
                  <a:pt x="235" y="559"/>
                  <a:pt x="250" y="559"/>
                </a:cubicBezTo>
                <a:close/>
                <a:moveTo>
                  <a:pt x="471" y="88"/>
                </a:moveTo>
                <a:lnTo>
                  <a:pt x="471" y="88"/>
                </a:lnTo>
                <a:cubicBezTo>
                  <a:pt x="353" y="88"/>
                  <a:pt x="353" y="88"/>
                  <a:pt x="353" y="88"/>
                </a:cubicBezTo>
                <a:cubicBezTo>
                  <a:pt x="353" y="44"/>
                  <a:pt x="353" y="44"/>
                  <a:pt x="353" y="44"/>
                </a:cubicBezTo>
                <a:cubicBezTo>
                  <a:pt x="353" y="29"/>
                  <a:pt x="323" y="0"/>
                  <a:pt x="309" y="0"/>
                </a:cubicBezTo>
                <a:cubicBezTo>
                  <a:pt x="191" y="0"/>
                  <a:pt x="191" y="0"/>
                  <a:pt x="191" y="0"/>
                </a:cubicBezTo>
                <a:cubicBezTo>
                  <a:pt x="176" y="0"/>
                  <a:pt x="147" y="29"/>
                  <a:pt x="147" y="44"/>
                </a:cubicBezTo>
                <a:cubicBezTo>
                  <a:pt x="147" y="88"/>
                  <a:pt x="147" y="88"/>
                  <a:pt x="147" y="88"/>
                </a:cubicBezTo>
                <a:cubicBezTo>
                  <a:pt x="29" y="88"/>
                  <a:pt x="29" y="88"/>
                  <a:pt x="29" y="88"/>
                </a:cubicBezTo>
                <a:cubicBezTo>
                  <a:pt x="14" y="88"/>
                  <a:pt x="0" y="103"/>
                  <a:pt x="0" y="117"/>
                </a:cubicBezTo>
                <a:cubicBezTo>
                  <a:pt x="0" y="162"/>
                  <a:pt x="0" y="162"/>
                  <a:pt x="0" y="162"/>
                </a:cubicBezTo>
                <a:cubicBezTo>
                  <a:pt x="0" y="176"/>
                  <a:pt x="14" y="206"/>
                  <a:pt x="29" y="206"/>
                </a:cubicBezTo>
                <a:cubicBezTo>
                  <a:pt x="29" y="559"/>
                  <a:pt x="29" y="559"/>
                  <a:pt x="29" y="559"/>
                </a:cubicBezTo>
                <a:cubicBezTo>
                  <a:pt x="29" y="604"/>
                  <a:pt x="73" y="633"/>
                  <a:pt x="118" y="633"/>
                </a:cubicBezTo>
                <a:cubicBezTo>
                  <a:pt x="382" y="633"/>
                  <a:pt x="382" y="633"/>
                  <a:pt x="382" y="633"/>
                </a:cubicBezTo>
                <a:cubicBezTo>
                  <a:pt x="427" y="633"/>
                  <a:pt x="471" y="604"/>
                  <a:pt x="471" y="559"/>
                </a:cubicBezTo>
                <a:cubicBezTo>
                  <a:pt x="471" y="206"/>
                  <a:pt x="471" y="206"/>
                  <a:pt x="471" y="206"/>
                </a:cubicBezTo>
                <a:cubicBezTo>
                  <a:pt x="486" y="206"/>
                  <a:pt x="500" y="176"/>
                  <a:pt x="500" y="162"/>
                </a:cubicBezTo>
                <a:cubicBezTo>
                  <a:pt x="500" y="117"/>
                  <a:pt x="500" y="117"/>
                  <a:pt x="500" y="117"/>
                </a:cubicBezTo>
                <a:cubicBezTo>
                  <a:pt x="500" y="103"/>
                  <a:pt x="486" y="88"/>
                  <a:pt x="471" y="88"/>
                </a:cubicBezTo>
                <a:close/>
                <a:moveTo>
                  <a:pt x="191" y="59"/>
                </a:moveTo>
                <a:lnTo>
                  <a:pt x="191" y="59"/>
                </a:lnTo>
                <a:lnTo>
                  <a:pt x="206" y="44"/>
                </a:lnTo>
                <a:cubicBezTo>
                  <a:pt x="294" y="44"/>
                  <a:pt x="294" y="44"/>
                  <a:pt x="294" y="44"/>
                </a:cubicBezTo>
                <a:lnTo>
                  <a:pt x="309" y="59"/>
                </a:lnTo>
                <a:cubicBezTo>
                  <a:pt x="309" y="88"/>
                  <a:pt x="309" y="88"/>
                  <a:pt x="309" y="88"/>
                </a:cubicBezTo>
                <a:cubicBezTo>
                  <a:pt x="294" y="88"/>
                  <a:pt x="191" y="88"/>
                  <a:pt x="191" y="88"/>
                </a:cubicBezTo>
                <a:lnTo>
                  <a:pt x="191" y="59"/>
                </a:lnTo>
                <a:close/>
                <a:moveTo>
                  <a:pt x="427" y="559"/>
                </a:moveTo>
                <a:lnTo>
                  <a:pt x="427" y="559"/>
                </a:lnTo>
                <a:cubicBezTo>
                  <a:pt x="427" y="574"/>
                  <a:pt x="412" y="589"/>
                  <a:pt x="382" y="589"/>
                </a:cubicBezTo>
                <a:cubicBezTo>
                  <a:pt x="118" y="589"/>
                  <a:pt x="118" y="589"/>
                  <a:pt x="118" y="589"/>
                </a:cubicBezTo>
                <a:cubicBezTo>
                  <a:pt x="88" y="589"/>
                  <a:pt x="73" y="574"/>
                  <a:pt x="73" y="559"/>
                </a:cubicBezTo>
                <a:cubicBezTo>
                  <a:pt x="73" y="206"/>
                  <a:pt x="73" y="206"/>
                  <a:pt x="73" y="206"/>
                </a:cubicBezTo>
                <a:cubicBezTo>
                  <a:pt x="103" y="206"/>
                  <a:pt x="412" y="206"/>
                  <a:pt x="427" y="206"/>
                </a:cubicBezTo>
                <a:lnTo>
                  <a:pt x="427" y="559"/>
                </a:lnTo>
                <a:close/>
                <a:moveTo>
                  <a:pt x="441" y="162"/>
                </a:moveTo>
                <a:lnTo>
                  <a:pt x="441" y="162"/>
                </a:lnTo>
                <a:cubicBezTo>
                  <a:pt x="59" y="162"/>
                  <a:pt x="59" y="162"/>
                  <a:pt x="59" y="162"/>
                </a:cubicBezTo>
                <a:cubicBezTo>
                  <a:pt x="44" y="162"/>
                  <a:pt x="29" y="147"/>
                  <a:pt x="29" y="147"/>
                </a:cubicBezTo>
                <a:cubicBezTo>
                  <a:pt x="29" y="132"/>
                  <a:pt x="44" y="117"/>
                  <a:pt x="59" y="117"/>
                </a:cubicBezTo>
                <a:cubicBezTo>
                  <a:pt x="441" y="117"/>
                  <a:pt x="441" y="117"/>
                  <a:pt x="441" y="117"/>
                </a:cubicBezTo>
                <a:cubicBezTo>
                  <a:pt x="456" y="117"/>
                  <a:pt x="471" y="132"/>
                  <a:pt x="471" y="147"/>
                </a:cubicBezTo>
                <a:cubicBezTo>
                  <a:pt x="471" y="147"/>
                  <a:pt x="456" y="162"/>
                  <a:pt x="441" y="162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40" name="Freeform 199"/>
          <p:cNvSpPr>
            <a:spLocks noChangeArrowheads="1"/>
          </p:cNvSpPr>
          <p:nvPr/>
        </p:nvSpPr>
        <p:spPr bwMode="auto">
          <a:xfrm>
            <a:off x="4449113" y="2993238"/>
            <a:ext cx="410537" cy="381580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41" name="Freeform 200"/>
          <p:cNvSpPr>
            <a:spLocks noChangeArrowheads="1"/>
          </p:cNvSpPr>
          <p:nvPr/>
        </p:nvSpPr>
        <p:spPr bwMode="auto">
          <a:xfrm>
            <a:off x="3793273" y="2984720"/>
            <a:ext cx="410540" cy="390098"/>
          </a:xfrm>
          <a:custGeom>
            <a:avLst/>
            <a:gdLst>
              <a:gd name="T0" fmla="*/ 111421 w 634"/>
              <a:gd name="T1" fmla="*/ 15824 h 604"/>
              <a:gd name="T2" fmla="*/ 111421 w 634"/>
              <a:gd name="T3" fmla="*/ 15824 h 604"/>
              <a:gd name="T4" fmla="*/ 5048 w 634"/>
              <a:gd name="T5" fmla="*/ 79120 h 604"/>
              <a:gd name="T6" fmla="*/ 5048 w 634"/>
              <a:gd name="T7" fmla="*/ 79120 h 604"/>
              <a:gd name="T8" fmla="*/ 100603 w 634"/>
              <a:gd name="T9" fmla="*/ 121557 h 604"/>
              <a:gd name="T10" fmla="*/ 121878 w 634"/>
              <a:gd name="T11" fmla="*/ 121557 h 604"/>
              <a:gd name="T12" fmla="*/ 217433 w 634"/>
              <a:gd name="T13" fmla="*/ 79120 h 604"/>
              <a:gd name="T14" fmla="*/ 217433 w 634"/>
              <a:gd name="T15" fmla="*/ 57901 h 604"/>
              <a:gd name="T16" fmla="*/ 121878 w 634"/>
              <a:gd name="T17" fmla="*/ 5035 h 604"/>
              <a:gd name="T18" fmla="*/ 100603 w 634"/>
              <a:gd name="T19" fmla="*/ 5035 h 604"/>
              <a:gd name="T20" fmla="*/ 5048 w 634"/>
              <a:gd name="T21" fmla="*/ 57901 h 604"/>
              <a:gd name="T22" fmla="*/ 5048 w 634"/>
              <a:gd name="T23" fmla="*/ 79120 h 604"/>
              <a:gd name="T24" fmla="*/ 111421 w 634"/>
              <a:gd name="T25" fmla="*/ 15824 h 604"/>
              <a:gd name="T26" fmla="*/ 111421 w 634"/>
              <a:gd name="T27" fmla="*/ 15824 h 604"/>
              <a:gd name="T28" fmla="*/ 212024 w 634"/>
              <a:gd name="T29" fmla="*/ 68690 h 604"/>
              <a:gd name="T30" fmla="*/ 111421 w 634"/>
              <a:gd name="T31" fmla="*/ 111127 h 604"/>
              <a:gd name="T32" fmla="*/ 15866 w 634"/>
              <a:gd name="T33" fmla="*/ 68690 h 604"/>
              <a:gd name="T34" fmla="*/ 111421 w 634"/>
              <a:gd name="T35" fmla="*/ 15824 h 604"/>
              <a:gd name="T36" fmla="*/ 111421 w 634"/>
              <a:gd name="T37" fmla="*/ 201036 h 604"/>
              <a:gd name="T38" fmla="*/ 111421 w 634"/>
              <a:gd name="T39" fmla="*/ 201036 h 604"/>
              <a:gd name="T40" fmla="*/ 15866 w 634"/>
              <a:gd name="T41" fmla="*/ 158599 h 604"/>
              <a:gd name="T42" fmla="*/ 0 w 634"/>
              <a:gd name="T43" fmla="*/ 153564 h 604"/>
              <a:gd name="T44" fmla="*/ 5048 w 634"/>
              <a:gd name="T45" fmla="*/ 169388 h 604"/>
              <a:gd name="T46" fmla="*/ 100603 w 634"/>
              <a:gd name="T47" fmla="*/ 211825 h 604"/>
              <a:gd name="T48" fmla="*/ 121878 w 634"/>
              <a:gd name="T49" fmla="*/ 211825 h 604"/>
              <a:gd name="T50" fmla="*/ 217433 w 634"/>
              <a:gd name="T51" fmla="*/ 169388 h 604"/>
              <a:gd name="T52" fmla="*/ 228250 w 634"/>
              <a:gd name="T53" fmla="*/ 153564 h 604"/>
              <a:gd name="T54" fmla="*/ 212024 w 634"/>
              <a:gd name="T55" fmla="*/ 158599 h 604"/>
              <a:gd name="T56" fmla="*/ 111421 w 634"/>
              <a:gd name="T57" fmla="*/ 201036 h 604"/>
              <a:gd name="T58" fmla="*/ 5048 w 634"/>
              <a:gd name="T59" fmla="*/ 121557 h 604"/>
              <a:gd name="T60" fmla="*/ 5048 w 634"/>
              <a:gd name="T61" fmla="*/ 121557 h 604"/>
              <a:gd name="T62" fmla="*/ 100603 w 634"/>
              <a:gd name="T63" fmla="*/ 169388 h 604"/>
              <a:gd name="T64" fmla="*/ 121878 w 634"/>
              <a:gd name="T65" fmla="*/ 169388 h 604"/>
              <a:gd name="T66" fmla="*/ 217433 w 634"/>
              <a:gd name="T67" fmla="*/ 121557 h 604"/>
              <a:gd name="T68" fmla="*/ 228250 w 634"/>
              <a:gd name="T69" fmla="*/ 105733 h 604"/>
              <a:gd name="T70" fmla="*/ 212024 w 634"/>
              <a:gd name="T71" fmla="*/ 111127 h 604"/>
              <a:gd name="T72" fmla="*/ 111421 w 634"/>
              <a:gd name="T73" fmla="*/ 158599 h 604"/>
              <a:gd name="T74" fmla="*/ 15866 w 634"/>
              <a:gd name="T75" fmla="*/ 111127 h 604"/>
              <a:gd name="T76" fmla="*/ 0 w 634"/>
              <a:gd name="T77" fmla="*/ 105733 h 604"/>
              <a:gd name="T78" fmla="*/ 5048 w 634"/>
              <a:gd name="T79" fmla="*/ 121557 h 604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634" h="604">
                <a:moveTo>
                  <a:pt x="309" y="44"/>
                </a:moveTo>
                <a:lnTo>
                  <a:pt x="309" y="44"/>
                </a:lnTo>
                <a:close/>
                <a:moveTo>
                  <a:pt x="14" y="220"/>
                </a:moveTo>
                <a:lnTo>
                  <a:pt x="14" y="220"/>
                </a:lnTo>
                <a:cubicBezTo>
                  <a:pt x="279" y="338"/>
                  <a:pt x="279" y="338"/>
                  <a:pt x="279" y="338"/>
                </a:cubicBezTo>
                <a:cubicBezTo>
                  <a:pt x="309" y="353"/>
                  <a:pt x="324" y="353"/>
                  <a:pt x="338" y="338"/>
                </a:cubicBezTo>
                <a:cubicBezTo>
                  <a:pt x="603" y="220"/>
                  <a:pt x="603" y="220"/>
                  <a:pt x="603" y="220"/>
                </a:cubicBezTo>
                <a:cubicBezTo>
                  <a:pt x="633" y="206"/>
                  <a:pt x="633" y="176"/>
                  <a:pt x="603" y="161"/>
                </a:cubicBezTo>
                <a:cubicBezTo>
                  <a:pt x="338" y="14"/>
                  <a:pt x="338" y="14"/>
                  <a:pt x="338" y="14"/>
                </a:cubicBezTo>
                <a:cubicBezTo>
                  <a:pt x="324" y="0"/>
                  <a:pt x="309" y="14"/>
                  <a:pt x="279" y="14"/>
                </a:cubicBezTo>
                <a:cubicBezTo>
                  <a:pt x="14" y="161"/>
                  <a:pt x="14" y="161"/>
                  <a:pt x="14" y="161"/>
                </a:cubicBezTo>
                <a:cubicBezTo>
                  <a:pt x="0" y="176"/>
                  <a:pt x="0" y="206"/>
                  <a:pt x="14" y="220"/>
                </a:cubicBezTo>
                <a:close/>
                <a:moveTo>
                  <a:pt x="309" y="44"/>
                </a:moveTo>
                <a:lnTo>
                  <a:pt x="309" y="44"/>
                </a:lnTo>
                <a:cubicBezTo>
                  <a:pt x="588" y="191"/>
                  <a:pt x="588" y="191"/>
                  <a:pt x="588" y="191"/>
                </a:cubicBezTo>
                <a:cubicBezTo>
                  <a:pt x="309" y="309"/>
                  <a:pt x="309" y="309"/>
                  <a:pt x="309" y="309"/>
                </a:cubicBezTo>
                <a:cubicBezTo>
                  <a:pt x="44" y="191"/>
                  <a:pt x="44" y="191"/>
                  <a:pt x="44" y="191"/>
                </a:cubicBezTo>
                <a:lnTo>
                  <a:pt x="309" y="44"/>
                </a:lnTo>
                <a:close/>
                <a:moveTo>
                  <a:pt x="309" y="559"/>
                </a:moveTo>
                <a:lnTo>
                  <a:pt x="309" y="559"/>
                </a:lnTo>
                <a:cubicBezTo>
                  <a:pt x="44" y="441"/>
                  <a:pt x="44" y="441"/>
                  <a:pt x="44" y="441"/>
                </a:cubicBezTo>
                <a:cubicBezTo>
                  <a:pt x="44" y="441"/>
                  <a:pt x="14" y="427"/>
                  <a:pt x="0" y="427"/>
                </a:cubicBezTo>
                <a:cubicBezTo>
                  <a:pt x="0" y="441"/>
                  <a:pt x="0" y="456"/>
                  <a:pt x="14" y="471"/>
                </a:cubicBezTo>
                <a:cubicBezTo>
                  <a:pt x="279" y="589"/>
                  <a:pt x="279" y="589"/>
                  <a:pt x="279" y="589"/>
                </a:cubicBezTo>
                <a:cubicBezTo>
                  <a:pt x="309" y="603"/>
                  <a:pt x="324" y="603"/>
                  <a:pt x="338" y="589"/>
                </a:cubicBezTo>
                <a:cubicBezTo>
                  <a:pt x="603" y="471"/>
                  <a:pt x="603" y="471"/>
                  <a:pt x="603" y="471"/>
                </a:cubicBezTo>
                <a:cubicBezTo>
                  <a:pt x="618" y="471"/>
                  <a:pt x="633" y="441"/>
                  <a:pt x="633" y="427"/>
                </a:cubicBezTo>
                <a:cubicBezTo>
                  <a:pt x="618" y="427"/>
                  <a:pt x="588" y="441"/>
                  <a:pt x="588" y="441"/>
                </a:cubicBezTo>
                <a:lnTo>
                  <a:pt x="309" y="559"/>
                </a:lnTo>
                <a:close/>
                <a:moveTo>
                  <a:pt x="14" y="338"/>
                </a:moveTo>
                <a:lnTo>
                  <a:pt x="14" y="338"/>
                </a:lnTo>
                <a:cubicBezTo>
                  <a:pt x="279" y="471"/>
                  <a:pt x="279" y="471"/>
                  <a:pt x="279" y="471"/>
                </a:cubicBezTo>
                <a:cubicBezTo>
                  <a:pt x="309" y="471"/>
                  <a:pt x="324" y="471"/>
                  <a:pt x="338" y="471"/>
                </a:cubicBezTo>
                <a:cubicBezTo>
                  <a:pt x="603" y="338"/>
                  <a:pt x="603" y="338"/>
                  <a:pt x="603" y="338"/>
                </a:cubicBezTo>
                <a:cubicBezTo>
                  <a:pt x="618" y="338"/>
                  <a:pt x="633" y="309"/>
                  <a:pt x="633" y="294"/>
                </a:cubicBezTo>
                <a:cubicBezTo>
                  <a:pt x="618" y="309"/>
                  <a:pt x="588" y="309"/>
                  <a:pt x="588" y="309"/>
                </a:cubicBezTo>
                <a:cubicBezTo>
                  <a:pt x="309" y="441"/>
                  <a:pt x="309" y="441"/>
                  <a:pt x="309" y="441"/>
                </a:cubicBezTo>
                <a:cubicBezTo>
                  <a:pt x="44" y="309"/>
                  <a:pt x="44" y="309"/>
                  <a:pt x="44" y="309"/>
                </a:cubicBezTo>
                <a:cubicBezTo>
                  <a:pt x="44" y="309"/>
                  <a:pt x="14" y="309"/>
                  <a:pt x="0" y="294"/>
                </a:cubicBezTo>
                <a:cubicBezTo>
                  <a:pt x="0" y="309"/>
                  <a:pt x="0" y="338"/>
                  <a:pt x="14" y="338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42" name="Freeform 201"/>
          <p:cNvSpPr>
            <a:spLocks noChangeArrowheads="1"/>
          </p:cNvSpPr>
          <p:nvPr/>
        </p:nvSpPr>
        <p:spPr bwMode="auto">
          <a:xfrm>
            <a:off x="3134026" y="3003460"/>
            <a:ext cx="398614" cy="354324"/>
          </a:xfrm>
          <a:custGeom>
            <a:avLst/>
            <a:gdLst>
              <a:gd name="T0" fmla="*/ 195075 w 619"/>
              <a:gd name="T1" fmla="*/ 106238 h 546"/>
              <a:gd name="T2" fmla="*/ 195075 w 619"/>
              <a:gd name="T3" fmla="*/ 106238 h 546"/>
              <a:gd name="T4" fmla="*/ 179297 w 619"/>
              <a:gd name="T5" fmla="*/ 106238 h 546"/>
              <a:gd name="T6" fmla="*/ 179297 w 619"/>
              <a:gd name="T7" fmla="*/ 26379 h 546"/>
              <a:gd name="T8" fmla="*/ 153120 w 619"/>
              <a:gd name="T9" fmla="*/ 0 h 546"/>
              <a:gd name="T10" fmla="*/ 68492 w 619"/>
              <a:gd name="T11" fmla="*/ 0 h 546"/>
              <a:gd name="T12" fmla="*/ 42314 w 619"/>
              <a:gd name="T13" fmla="*/ 26379 h 546"/>
              <a:gd name="T14" fmla="*/ 42314 w 619"/>
              <a:gd name="T15" fmla="*/ 106238 h 546"/>
              <a:gd name="T16" fmla="*/ 26177 w 619"/>
              <a:gd name="T17" fmla="*/ 106238 h 546"/>
              <a:gd name="T18" fmla="*/ 0 w 619"/>
              <a:gd name="T19" fmla="*/ 132979 h 546"/>
              <a:gd name="T20" fmla="*/ 0 w 619"/>
              <a:gd name="T21" fmla="*/ 148878 h 546"/>
              <a:gd name="T22" fmla="*/ 26177 w 619"/>
              <a:gd name="T23" fmla="*/ 175619 h 546"/>
              <a:gd name="T24" fmla="*/ 42314 w 619"/>
              <a:gd name="T25" fmla="*/ 175619 h 546"/>
              <a:gd name="T26" fmla="*/ 68492 w 619"/>
              <a:gd name="T27" fmla="*/ 196939 h 546"/>
              <a:gd name="T28" fmla="*/ 153120 w 619"/>
              <a:gd name="T29" fmla="*/ 196939 h 546"/>
              <a:gd name="T30" fmla="*/ 179297 w 619"/>
              <a:gd name="T31" fmla="*/ 175619 h 546"/>
              <a:gd name="T32" fmla="*/ 195075 w 619"/>
              <a:gd name="T33" fmla="*/ 175619 h 546"/>
              <a:gd name="T34" fmla="*/ 221611 w 619"/>
              <a:gd name="T35" fmla="*/ 148878 h 546"/>
              <a:gd name="T36" fmla="*/ 221611 w 619"/>
              <a:gd name="T37" fmla="*/ 132979 h 546"/>
              <a:gd name="T38" fmla="*/ 195075 w 619"/>
              <a:gd name="T39" fmla="*/ 106238 h 546"/>
              <a:gd name="T40" fmla="*/ 52713 w 619"/>
              <a:gd name="T41" fmla="*/ 26379 h 546"/>
              <a:gd name="T42" fmla="*/ 52713 w 619"/>
              <a:gd name="T43" fmla="*/ 26379 h 546"/>
              <a:gd name="T44" fmla="*/ 68492 w 619"/>
              <a:gd name="T45" fmla="*/ 15900 h 546"/>
              <a:gd name="T46" fmla="*/ 153120 w 619"/>
              <a:gd name="T47" fmla="*/ 15900 h 546"/>
              <a:gd name="T48" fmla="*/ 168898 w 619"/>
              <a:gd name="T49" fmla="*/ 26379 h 546"/>
              <a:gd name="T50" fmla="*/ 168898 w 619"/>
              <a:gd name="T51" fmla="*/ 106238 h 546"/>
              <a:gd name="T52" fmla="*/ 52713 w 619"/>
              <a:gd name="T53" fmla="*/ 106238 h 546"/>
              <a:gd name="T54" fmla="*/ 52713 w 619"/>
              <a:gd name="T55" fmla="*/ 26379 h 546"/>
              <a:gd name="T56" fmla="*/ 153120 w 619"/>
              <a:gd name="T57" fmla="*/ 186098 h 546"/>
              <a:gd name="T58" fmla="*/ 153120 w 619"/>
              <a:gd name="T59" fmla="*/ 186098 h 546"/>
              <a:gd name="T60" fmla="*/ 68492 w 619"/>
              <a:gd name="T61" fmla="*/ 186098 h 546"/>
              <a:gd name="T62" fmla="*/ 52713 w 619"/>
              <a:gd name="T63" fmla="*/ 170198 h 546"/>
              <a:gd name="T64" fmla="*/ 68492 w 619"/>
              <a:gd name="T65" fmla="*/ 154299 h 546"/>
              <a:gd name="T66" fmla="*/ 153120 w 619"/>
              <a:gd name="T67" fmla="*/ 154299 h 546"/>
              <a:gd name="T68" fmla="*/ 168898 w 619"/>
              <a:gd name="T69" fmla="*/ 170198 h 546"/>
              <a:gd name="T70" fmla="*/ 153120 w 619"/>
              <a:gd name="T71" fmla="*/ 186098 h 546"/>
              <a:gd name="T72" fmla="*/ 211212 w 619"/>
              <a:gd name="T73" fmla="*/ 148878 h 546"/>
              <a:gd name="T74" fmla="*/ 211212 w 619"/>
              <a:gd name="T75" fmla="*/ 148878 h 546"/>
              <a:gd name="T76" fmla="*/ 195075 w 619"/>
              <a:gd name="T77" fmla="*/ 164778 h 546"/>
              <a:gd name="T78" fmla="*/ 179297 w 619"/>
              <a:gd name="T79" fmla="*/ 164778 h 546"/>
              <a:gd name="T80" fmla="*/ 153120 w 619"/>
              <a:gd name="T81" fmla="*/ 143819 h 546"/>
              <a:gd name="T82" fmla="*/ 68492 w 619"/>
              <a:gd name="T83" fmla="*/ 143819 h 546"/>
              <a:gd name="T84" fmla="*/ 42314 w 619"/>
              <a:gd name="T85" fmla="*/ 164778 h 546"/>
              <a:gd name="T86" fmla="*/ 26177 w 619"/>
              <a:gd name="T87" fmla="*/ 164778 h 546"/>
              <a:gd name="T88" fmla="*/ 10399 w 619"/>
              <a:gd name="T89" fmla="*/ 148878 h 546"/>
              <a:gd name="T90" fmla="*/ 10399 w 619"/>
              <a:gd name="T91" fmla="*/ 132979 h 546"/>
              <a:gd name="T92" fmla="*/ 26177 w 619"/>
              <a:gd name="T93" fmla="*/ 122499 h 546"/>
              <a:gd name="T94" fmla="*/ 195075 w 619"/>
              <a:gd name="T95" fmla="*/ 122499 h 546"/>
              <a:gd name="T96" fmla="*/ 211212 w 619"/>
              <a:gd name="T97" fmla="*/ 132979 h 546"/>
              <a:gd name="T98" fmla="*/ 211212 w 619"/>
              <a:gd name="T99" fmla="*/ 148878 h 54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619" h="546">
                <a:moveTo>
                  <a:pt x="544" y="294"/>
                </a:moveTo>
                <a:lnTo>
                  <a:pt x="544" y="294"/>
                </a:lnTo>
                <a:cubicBezTo>
                  <a:pt x="500" y="294"/>
                  <a:pt x="500" y="294"/>
                  <a:pt x="500" y="294"/>
                </a:cubicBezTo>
                <a:cubicBezTo>
                  <a:pt x="500" y="73"/>
                  <a:pt x="500" y="73"/>
                  <a:pt x="500" y="73"/>
                </a:cubicBezTo>
                <a:cubicBezTo>
                  <a:pt x="500" y="30"/>
                  <a:pt x="471" y="0"/>
                  <a:pt x="427" y="0"/>
                </a:cubicBezTo>
                <a:cubicBezTo>
                  <a:pt x="191" y="0"/>
                  <a:pt x="191" y="0"/>
                  <a:pt x="191" y="0"/>
                </a:cubicBezTo>
                <a:cubicBezTo>
                  <a:pt x="147" y="0"/>
                  <a:pt x="118" y="30"/>
                  <a:pt x="118" y="73"/>
                </a:cubicBezTo>
                <a:cubicBezTo>
                  <a:pt x="118" y="73"/>
                  <a:pt x="118" y="280"/>
                  <a:pt x="118" y="294"/>
                </a:cubicBezTo>
                <a:cubicBezTo>
                  <a:pt x="73" y="294"/>
                  <a:pt x="73" y="294"/>
                  <a:pt x="73" y="294"/>
                </a:cubicBezTo>
                <a:cubicBezTo>
                  <a:pt x="29" y="294"/>
                  <a:pt x="0" y="324"/>
                  <a:pt x="0" y="368"/>
                </a:cubicBezTo>
                <a:cubicBezTo>
                  <a:pt x="0" y="412"/>
                  <a:pt x="0" y="412"/>
                  <a:pt x="0" y="412"/>
                </a:cubicBezTo>
                <a:cubicBezTo>
                  <a:pt x="0" y="456"/>
                  <a:pt x="29" y="486"/>
                  <a:pt x="73" y="486"/>
                </a:cubicBezTo>
                <a:cubicBezTo>
                  <a:pt x="118" y="486"/>
                  <a:pt x="118" y="486"/>
                  <a:pt x="118" y="486"/>
                </a:cubicBezTo>
                <a:cubicBezTo>
                  <a:pt x="118" y="530"/>
                  <a:pt x="162" y="545"/>
                  <a:pt x="191" y="545"/>
                </a:cubicBezTo>
                <a:cubicBezTo>
                  <a:pt x="427" y="545"/>
                  <a:pt x="427" y="545"/>
                  <a:pt x="427" y="545"/>
                </a:cubicBezTo>
                <a:cubicBezTo>
                  <a:pt x="456" y="545"/>
                  <a:pt x="500" y="530"/>
                  <a:pt x="500" y="486"/>
                </a:cubicBezTo>
                <a:cubicBezTo>
                  <a:pt x="544" y="486"/>
                  <a:pt x="544" y="486"/>
                  <a:pt x="544" y="486"/>
                </a:cubicBezTo>
                <a:cubicBezTo>
                  <a:pt x="589" y="486"/>
                  <a:pt x="618" y="456"/>
                  <a:pt x="618" y="412"/>
                </a:cubicBezTo>
                <a:cubicBezTo>
                  <a:pt x="618" y="368"/>
                  <a:pt x="618" y="368"/>
                  <a:pt x="618" y="368"/>
                </a:cubicBezTo>
                <a:cubicBezTo>
                  <a:pt x="618" y="324"/>
                  <a:pt x="589" y="294"/>
                  <a:pt x="544" y="294"/>
                </a:cubicBezTo>
                <a:close/>
                <a:moveTo>
                  <a:pt x="147" y="73"/>
                </a:moveTo>
                <a:lnTo>
                  <a:pt x="147" y="73"/>
                </a:lnTo>
                <a:cubicBezTo>
                  <a:pt x="147" y="59"/>
                  <a:pt x="177" y="44"/>
                  <a:pt x="191" y="44"/>
                </a:cubicBezTo>
                <a:cubicBezTo>
                  <a:pt x="427" y="44"/>
                  <a:pt x="427" y="44"/>
                  <a:pt x="427" y="44"/>
                </a:cubicBezTo>
                <a:cubicBezTo>
                  <a:pt x="441" y="44"/>
                  <a:pt x="471" y="59"/>
                  <a:pt x="471" y="73"/>
                </a:cubicBezTo>
                <a:cubicBezTo>
                  <a:pt x="471" y="294"/>
                  <a:pt x="471" y="294"/>
                  <a:pt x="471" y="294"/>
                </a:cubicBezTo>
                <a:cubicBezTo>
                  <a:pt x="147" y="294"/>
                  <a:pt x="147" y="294"/>
                  <a:pt x="147" y="294"/>
                </a:cubicBezTo>
                <a:lnTo>
                  <a:pt x="147" y="73"/>
                </a:lnTo>
                <a:close/>
                <a:moveTo>
                  <a:pt x="427" y="515"/>
                </a:moveTo>
                <a:lnTo>
                  <a:pt x="427" y="515"/>
                </a:lnTo>
                <a:cubicBezTo>
                  <a:pt x="191" y="515"/>
                  <a:pt x="191" y="515"/>
                  <a:pt x="191" y="515"/>
                </a:cubicBezTo>
                <a:cubicBezTo>
                  <a:pt x="177" y="515"/>
                  <a:pt x="147" y="486"/>
                  <a:pt x="147" y="471"/>
                </a:cubicBezTo>
                <a:cubicBezTo>
                  <a:pt x="147" y="456"/>
                  <a:pt x="177" y="427"/>
                  <a:pt x="191" y="427"/>
                </a:cubicBezTo>
                <a:cubicBezTo>
                  <a:pt x="427" y="427"/>
                  <a:pt x="427" y="427"/>
                  <a:pt x="427" y="427"/>
                </a:cubicBezTo>
                <a:cubicBezTo>
                  <a:pt x="441" y="427"/>
                  <a:pt x="471" y="456"/>
                  <a:pt x="471" y="471"/>
                </a:cubicBezTo>
                <a:cubicBezTo>
                  <a:pt x="471" y="486"/>
                  <a:pt x="441" y="515"/>
                  <a:pt x="427" y="515"/>
                </a:cubicBezTo>
                <a:close/>
                <a:moveTo>
                  <a:pt x="589" y="412"/>
                </a:moveTo>
                <a:lnTo>
                  <a:pt x="589" y="412"/>
                </a:lnTo>
                <a:cubicBezTo>
                  <a:pt x="589" y="427"/>
                  <a:pt x="559" y="456"/>
                  <a:pt x="544" y="456"/>
                </a:cubicBezTo>
                <a:cubicBezTo>
                  <a:pt x="500" y="456"/>
                  <a:pt x="500" y="456"/>
                  <a:pt x="500" y="456"/>
                </a:cubicBezTo>
                <a:cubicBezTo>
                  <a:pt x="500" y="412"/>
                  <a:pt x="456" y="398"/>
                  <a:pt x="427" y="398"/>
                </a:cubicBezTo>
                <a:cubicBezTo>
                  <a:pt x="191" y="398"/>
                  <a:pt x="191" y="398"/>
                  <a:pt x="191" y="398"/>
                </a:cubicBezTo>
                <a:cubicBezTo>
                  <a:pt x="162" y="398"/>
                  <a:pt x="118" y="412"/>
                  <a:pt x="118" y="456"/>
                </a:cubicBezTo>
                <a:cubicBezTo>
                  <a:pt x="73" y="456"/>
                  <a:pt x="73" y="456"/>
                  <a:pt x="73" y="456"/>
                </a:cubicBezTo>
                <a:cubicBezTo>
                  <a:pt x="59" y="456"/>
                  <a:pt x="29" y="427"/>
                  <a:pt x="29" y="412"/>
                </a:cubicBezTo>
                <a:cubicBezTo>
                  <a:pt x="29" y="368"/>
                  <a:pt x="29" y="368"/>
                  <a:pt x="29" y="368"/>
                </a:cubicBezTo>
                <a:cubicBezTo>
                  <a:pt x="29" y="353"/>
                  <a:pt x="59" y="339"/>
                  <a:pt x="73" y="339"/>
                </a:cubicBezTo>
                <a:cubicBezTo>
                  <a:pt x="544" y="339"/>
                  <a:pt x="544" y="339"/>
                  <a:pt x="544" y="339"/>
                </a:cubicBezTo>
                <a:cubicBezTo>
                  <a:pt x="559" y="339"/>
                  <a:pt x="589" y="353"/>
                  <a:pt x="589" y="368"/>
                </a:cubicBezTo>
                <a:lnTo>
                  <a:pt x="589" y="412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43" name="Freeform 202"/>
          <p:cNvSpPr>
            <a:spLocks noChangeArrowheads="1"/>
          </p:cNvSpPr>
          <p:nvPr/>
        </p:nvSpPr>
        <p:spPr bwMode="auto">
          <a:xfrm>
            <a:off x="9084277" y="2316956"/>
            <a:ext cx="381580" cy="410539"/>
          </a:xfrm>
          <a:custGeom>
            <a:avLst/>
            <a:gdLst>
              <a:gd name="T0" fmla="*/ 164505 w 589"/>
              <a:gd name="T1" fmla="*/ 127282 h 634"/>
              <a:gd name="T2" fmla="*/ 164505 w 589"/>
              <a:gd name="T3" fmla="*/ 85095 h 634"/>
              <a:gd name="T4" fmla="*/ 164505 w 589"/>
              <a:gd name="T5" fmla="*/ 127282 h 634"/>
              <a:gd name="T6" fmla="*/ 153682 w 589"/>
              <a:gd name="T7" fmla="*/ 100960 h 634"/>
              <a:gd name="T8" fmla="*/ 169916 w 589"/>
              <a:gd name="T9" fmla="*/ 111416 h 634"/>
              <a:gd name="T10" fmla="*/ 153682 w 589"/>
              <a:gd name="T11" fmla="*/ 100960 h 634"/>
              <a:gd name="T12" fmla="*/ 164505 w 589"/>
              <a:gd name="T13" fmla="*/ 185694 h 634"/>
              <a:gd name="T14" fmla="*/ 164505 w 589"/>
              <a:gd name="T15" fmla="*/ 143507 h 634"/>
              <a:gd name="T16" fmla="*/ 164505 w 589"/>
              <a:gd name="T17" fmla="*/ 185694 h 634"/>
              <a:gd name="T18" fmla="*/ 153682 w 589"/>
              <a:gd name="T19" fmla="*/ 153964 h 634"/>
              <a:gd name="T20" fmla="*/ 169916 w 589"/>
              <a:gd name="T21" fmla="*/ 169829 h 634"/>
              <a:gd name="T22" fmla="*/ 153682 w 589"/>
              <a:gd name="T23" fmla="*/ 153964 h 634"/>
              <a:gd name="T24" fmla="*/ 106062 w 589"/>
              <a:gd name="T25" fmla="*/ 185694 h 634"/>
              <a:gd name="T26" fmla="*/ 106062 w 589"/>
              <a:gd name="T27" fmla="*/ 143507 h 634"/>
              <a:gd name="T28" fmla="*/ 106062 w 589"/>
              <a:gd name="T29" fmla="*/ 185694 h 634"/>
              <a:gd name="T30" fmla="*/ 100651 w 589"/>
              <a:gd name="T31" fmla="*/ 153964 h 634"/>
              <a:gd name="T32" fmla="*/ 111473 w 589"/>
              <a:gd name="T33" fmla="*/ 169829 h 634"/>
              <a:gd name="T34" fmla="*/ 100651 w 589"/>
              <a:gd name="T35" fmla="*/ 153964 h 634"/>
              <a:gd name="T36" fmla="*/ 185789 w 589"/>
              <a:gd name="T37" fmla="*/ 0 h 634"/>
              <a:gd name="T38" fmla="*/ 0 w 589"/>
              <a:gd name="T39" fmla="*/ 26322 h 634"/>
              <a:gd name="T40" fmla="*/ 26335 w 589"/>
              <a:gd name="T41" fmla="*/ 228241 h 634"/>
              <a:gd name="T42" fmla="*/ 212124 w 589"/>
              <a:gd name="T43" fmla="*/ 196511 h 634"/>
              <a:gd name="T44" fmla="*/ 185789 w 589"/>
              <a:gd name="T45" fmla="*/ 0 h 634"/>
              <a:gd name="T46" fmla="*/ 196251 w 589"/>
              <a:gd name="T47" fmla="*/ 196511 h 634"/>
              <a:gd name="T48" fmla="*/ 26335 w 589"/>
              <a:gd name="T49" fmla="*/ 212376 h 634"/>
              <a:gd name="T50" fmla="*/ 15873 w 589"/>
              <a:gd name="T51" fmla="*/ 58412 h 634"/>
              <a:gd name="T52" fmla="*/ 196251 w 589"/>
              <a:gd name="T53" fmla="*/ 196511 h 634"/>
              <a:gd name="T54" fmla="*/ 196251 w 589"/>
              <a:gd name="T55" fmla="*/ 42547 h 634"/>
              <a:gd name="T56" fmla="*/ 15873 w 589"/>
              <a:gd name="T57" fmla="*/ 26322 h 634"/>
              <a:gd name="T58" fmla="*/ 185789 w 589"/>
              <a:gd name="T59" fmla="*/ 15865 h 634"/>
              <a:gd name="T60" fmla="*/ 196251 w 589"/>
              <a:gd name="T61" fmla="*/ 42547 h 634"/>
              <a:gd name="T62" fmla="*/ 106062 w 589"/>
              <a:gd name="T63" fmla="*/ 127282 h 634"/>
              <a:gd name="T64" fmla="*/ 106062 w 589"/>
              <a:gd name="T65" fmla="*/ 85095 h 634"/>
              <a:gd name="T66" fmla="*/ 106062 w 589"/>
              <a:gd name="T67" fmla="*/ 127282 h 634"/>
              <a:gd name="T68" fmla="*/ 100651 w 589"/>
              <a:gd name="T69" fmla="*/ 100960 h 634"/>
              <a:gd name="T70" fmla="*/ 111473 w 589"/>
              <a:gd name="T71" fmla="*/ 111416 h 634"/>
              <a:gd name="T72" fmla="*/ 100651 w 589"/>
              <a:gd name="T73" fmla="*/ 100960 h 634"/>
              <a:gd name="T74" fmla="*/ 47620 w 589"/>
              <a:gd name="T75" fmla="*/ 185694 h 634"/>
              <a:gd name="T76" fmla="*/ 47620 w 589"/>
              <a:gd name="T77" fmla="*/ 143507 h 634"/>
              <a:gd name="T78" fmla="*/ 47620 w 589"/>
              <a:gd name="T79" fmla="*/ 185694 h 634"/>
              <a:gd name="T80" fmla="*/ 42208 w 589"/>
              <a:gd name="T81" fmla="*/ 153964 h 634"/>
              <a:gd name="T82" fmla="*/ 58442 w 589"/>
              <a:gd name="T83" fmla="*/ 169829 h 634"/>
              <a:gd name="T84" fmla="*/ 42208 w 589"/>
              <a:gd name="T85" fmla="*/ 153964 h 634"/>
              <a:gd name="T86" fmla="*/ 47620 w 589"/>
              <a:gd name="T87" fmla="*/ 127282 h 634"/>
              <a:gd name="T88" fmla="*/ 47620 w 589"/>
              <a:gd name="T89" fmla="*/ 85095 h 634"/>
              <a:gd name="T90" fmla="*/ 47620 w 589"/>
              <a:gd name="T91" fmla="*/ 127282 h 634"/>
              <a:gd name="T92" fmla="*/ 42208 w 589"/>
              <a:gd name="T93" fmla="*/ 100960 h 634"/>
              <a:gd name="T94" fmla="*/ 58442 w 589"/>
              <a:gd name="T95" fmla="*/ 111416 h 634"/>
              <a:gd name="T96" fmla="*/ 42208 w 589"/>
              <a:gd name="T97" fmla="*/ 100960 h 634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589" h="634">
                <a:moveTo>
                  <a:pt x="456" y="353"/>
                </a:moveTo>
                <a:lnTo>
                  <a:pt x="456" y="353"/>
                </a:lnTo>
                <a:cubicBezTo>
                  <a:pt x="485" y="353"/>
                  <a:pt x="515" y="324"/>
                  <a:pt x="515" y="294"/>
                </a:cubicBezTo>
                <a:cubicBezTo>
                  <a:pt x="515" y="265"/>
                  <a:pt x="485" y="236"/>
                  <a:pt x="456" y="236"/>
                </a:cubicBezTo>
                <a:cubicBezTo>
                  <a:pt x="412" y="236"/>
                  <a:pt x="397" y="265"/>
                  <a:pt x="397" y="294"/>
                </a:cubicBezTo>
                <a:cubicBezTo>
                  <a:pt x="397" y="324"/>
                  <a:pt x="412" y="353"/>
                  <a:pt x="456" y="353"/>
                </a:cubicBezTo>
                <a:close/>
                <a:moveTo>
                  <a:pt x="426" y="280"/>
                </a:moveTo>
                <a:lnTo>
                  <a:pt x="426" y="280"/>
                </a:lnTo>
                <a:cubicBezTo>
                  <a:pt x="471" y="280"/>
                  <a:pt x="471" y="280"/>
                  <a:pt x="471" y="280"/>
                </a:cubicBezTo>
                <a:cubicBezTo>
                  <a:pt x="471" y="309"/>
                  <a:pt x="471" y="309"/>
                  <a:pt x="471" y="309"/>
                </a:cubicBezTo>
                <a:cubicBezTo>
                  <a:pt x="426" y="309"/>
                  <a:pt x="426" y="309"/>
                  <a:pt x="426" y="309"/>
                </a:cubicBezTo>
                <a:lnTo>
                  <a:pt x="426" y="280"/>
                </a:lnTo>
                <a:close/>
                <a:moveTo>
                  <a:pt x="456" y="515"/>
                </a:moveTo>
                <a:lnTo>
                  <a:pt x="456" y="515"/>
                </a:lnTo>
                <a:cubicBezTo>
                  <a:pt x="485" y="515"/>
                  <a:pt x="515" y="486"/>
                  <a:pt x="515" y="456"/>
                </a:cubicBezTo>
                <a:cubicBezTo>
                  <a:pt x="515" y="412"/>
                  <a:pt x="485" y="398"/>
                  <a:pt x="456" y="398"/>
                </a:cubicBezTo>
                <a:cubicBezTo>
                  <a:pt x="412" y="398"/>
                  <a:pt x="397" y="412"/>
                  <a:pt x="397" y="456"/>
                </a:cubicBezTo>
                <a:cubicBezTo>
                  <a:pt x="397" y="486"/>
                  <a:pt x="412" y="515"/>
                  <a:pt x="456" y="515"/>
                </a:cubicBezTo>
                <a:close/>
                <a:moveTo>
                  <a:pt x="426" y="427"/>
                </a:moveTo>
                <a:lnTo>
                  <a:pt x="426" y="427"/>
                </a:lnTo>
                <a:cubicBezTo>
                  <a:pt x="471" y="427"/>
                  <a:pt x="471" y="427"/>
                  <a:pt x="471" y="427"/>
                </a:cubicBezTo>
                <a:cubicBezTo>
                  <a:pt x="471" y="471"/>
                  <a:pt x="471" y="471"/>
                  <a:pt x="471" y="471"/>
                </a:cubicBezTo>
                <a:cubicBezTo>
                  <a:pt x="426" y="471"/>
                  <a:pt x="426" y="471"/>
                  <a:pt x="426" y="471"/>
                </a:cubicBezTo>
                <a:lnTo>
                  <a:pt x="426" y="427"/>
                </a:lnTo>
                <a:close/>
                <a:moveTo>
                  <a:pt x="294" y="515"/>
                </a:moveTo>
                <a:lnTo>
                  <a:pt x="294" y="515"/>
                </a:lnTo>
                <a:cubicBezTo>
                  <a:pt x="324" y="515"/>
                  <a:pt x="353" y="486"/>
                  <a:pt x="353" y="456"/>
                </a:cubicBezTo>
                <a:cubicBezTo>
                  <a:pt x="353" y="412"/>
                  <a:pt x="324" y="398"/>
                  <a:pt x="294" y="398"/>
                </a:cubicBezTo>
                <a:cubicBezTo>
                  <a:pt x="265" y="398"/>
                  <a:pt x="235" y="412"/>
                  <a:pt x="235" y="456"/>
                </a:cubicBezTo>
                <a:cubicBezTo>
                  <a:pt x="235" y="486"/>
                  <a:pt x="265" y="515"/>
                  <a:pt x="294" y="515"/>
                </a:cubicBezTo>
                <a:close/>
                <a:moveTo>
                  <a:pt x="279" y="427"/>
                </a:moveTo>
                <a:lnTo>
                  <a:pt x="279" y="427"/>
                </a:lnTo>
                <a:cubicBezTo>
                  <a:pt x="309" y="427"/>
                  <a:pt x="309" y="427"/>
                  <a:pt x="309" y="427"/>
                </a:cubicBezTo>
                <a:cubicBezTo>
                  <a:pt x="309" y="471"/>
                  <a:pt x="309" y="471"/>
                  <a:pt x="309" y="471"/>
                </a:cubicBezTo>
                <a:cubicBezTo>
                  <a:pt x="279" y="471"/>
                  <a:pt x="279" y="471"/>
                  <a:pt x="279" y="471"/>
                </a:cubicBezTo>
                <a:lnTo>
                  <a:pt x="279" y="427"/>
                </a:lnTo>
                <a:close/>
                <a:moveTo>
                  <a:pt x="515" y="0"/>
                </a:moveTo>
                <a:lnTo>
                  <a:pt x="515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30"/>
                  <a:pt x="0" y="73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29" y="633"/>
                  <a:pt x="73" y="633"/>
                </a:cubicBezTo>
                <a:cubicBezTo>
                  <a:pt x="515" y="633"/>
                  <a:pt x="515" y="633"/>
                  <a:pt x="515" y="633"/>
                </a:cubicBezTo>
                <a:cubicBezTo>
                  <a:pt x="559" y="633"/>
                  <a:pt x="588" y="589"/>
                  <a:pt x="588" y="545"/>
                </a:cubicBezTo>
                <a:cubicBezTo>
                  <a:pt x="588" y="73"/>
                  <a:pt x="588" y="73"/>
                  <a:pt x="588" y="73"/>
                </a:cubicBezTo>
                <a:cubicBezTo>
                  <a:pt x="588" y="30"/>
                  <a:pt x="559" y="0"/>
                  <a:pt x="515" y="0"/>
                </a:cubicBezTo>
                <a:close/>
                <a:moveTo>
                  <a:pt x="544" y="545"/>
                </a:moveTo>
                <a:lnTo>
                  <a:pt x="544" y="545"/>
                </a:lnTo>
                <a:cubicBezTo>
                  <a:pt x="544" y="574"/>
                  <a:pt x="530" y="589"/>
                  <a:pt x="515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9" y="589"/>
                  <a:pt x="44" y="574"/>
                  <a:pt x="44" y="545"/>
                </a:cubicBezTo>
                <a:cubicBezTo>
                  <a:pt x="44" y="162"/>
                  <a:pt x="44" y="162"/>
                  <a:pt x="44" y="162"/>
                </a:cubicBezTo>
                <a:cubicBezTo>
                  <a:pt x="544" y="162"/>
                  <a:pt x="544" y="162"/>
                  <a:pt x="544" y="162"/>
                </a:cubicBezTo>
                <a:lnTo>
                  <a:pt x="544" y="545"/>
                </a:lnTo>
                <a:close/>
                <a:moveTo>
                  <a:pt x="544" y="118"/>
                </a:moveTo>
                <a:lnTo>
                  <a:pt x="544" y="118"/>
                </a:lnTo>
                <a:cubicBezTo>
                  <a:pt x="44" y="118"/>
                  <a:pt x="44" y="118"/>
                  <a:pt x="44" y="118"/>
                </a:cubicBezTo>
                <a:cubicBezTo>
                  <a:pt x="44" y="73"/>
                  <a:pt x="44" y="73"/>
                  <a:pt x="44" y="73"/>
                </a:cubicBezTo>
                <a:cubicBezTo>
                  <a:pt x="44" y="59"/>
                  <a:pt x="59" y="44"/>
                  <a:pt x="73" y="44"/>
                </a:cubicBezTo>
                <a:cubicBezTo>
                  <a:pt x="515" y="44"/>
                  <a:pt x="515" y="44"/>
                  <a:pt x="515" y="44"/>
                </a:cubicBezTo>
                <a:cubicBezTo>
                  <a:pt x="530" y="44"/>
                  <a:pt x="544" y="59"/>
                  <a:pt x="544" y="73"/>
                </a:cubicBezTo>
                <a:lnTo>
                  <a:pt x="544" y="118"/>
                </a:lnTo>
                <a:close/>
                <a:moveTo>
                  <a:pt x="294" y="353"/>
                </a:moveTo>
                <a:lnTo>
                  <a:pt x="294" y="353"/>
                </a:lnTo>
                <a:cubicBezTo>
                  <a:pt x="324" y="353"/>
                  <a:pt x="353" y="324"/>
                  <a:pt x="353" y="294"/>
                </a:cubicBezTo>
                <a:cubicBezTo>
                  <a:pt x="353" y="265"/>
                  <a:pt x="324" y="236"/>
                  <a:pt x="294" y="236"/>
                </a:cubicBezTo>
                <a:cubicBezTo>
                  <a:pt x="265" y="236"/>
                  <a:pt x="235" y="265"/>
                  <a:pt x="235" y="294"/>
                </a:cubicBezTo>
                <a:cubicBezTo>
                  <a:pt x="235" y="324"/>
                  <a:pt x="265" y="353"/>
                  <a:pt x="294" y="353"/>
                </a:cubicBezTo>
                <a:close/>
                <a:moveTo>
                  <a:pt x="279" y="280"/>
                </a:moveTo>
                <a:lnTo>
                  <a:pt x="279" y="280"/>
                </a:lnTo>
                <a:cubicBezTo>
                  <a:pt x="309" y="280"/>
                  <a:pt x="309" y="280"/>
                  <a:pt x="309" y="280"/>
                </a:cubicBezTo>
                <a:cubicBezTo>
                  <a:pt x="309" y="309"/>
                  <a:pt x="309" y="309"/>
                  <a:pt x="309" y="309"/>
                </a:cubicBezTo>
                <a:cubicBezTo>
                  <a:pt x="279" y="309"/>
                  <a:pt x="279" y="309"/>
                  <a:pt x="279" y="309"/>
                </a:cubicBezTo>
                <a:lnTo>
                  <a:pt x="279" y="280"/>
                </a:lnTo>
                <a:close/>
                <a:moveTo>
                  <a:pt x="132" y="515"/>
                </a:moveTo>
                <a:lnTo>
                  <a:pt x="132" y="515"/>
                </a:lnTo>
                <a:cubicBezTo>
                  <a:pt x="176" y="515"/>
                  <a:pt x="191" y="486"/>
                  <a:pt x="191" y="456"/>
                </a:cubicBezTo>
                <a:cubicBezTo>
                  <a:pt x="191" y="412"/>
                  <a:pt x="176" y="398"/>
                  <a:pt x="132" y="398"/>
                </a:cubicBezTo>
                <a:cubicBezTo>
                  <a:pt x="103" y="398"/>
                  <a:pt x="73" y="412"/>
                  <a:pt x="73" y="456"/>
                </a:cubicBezTo>
                <a:cubicBezTo>
                  <a:pt x="73" y="486"/>
                  <a:pt x="103" y="515"/>
                  <a:pt x="132" y="515"/>
                </a:cubicBezTo>
                <a:close/>
                <a:moveTo>
                  <a:pt x="117" y="427"/>
                </a:moveTo>
                <a:lnTo>
                  <a:pt x="117" y="427"/>
                </a:lnTo>
                <a:cubicBezTo>
                  <a:pt x="162" y="427"/>
                  <a:pt x="162" y="427"/>
                  <a:pt x="162" y="427"/>
                </a:cubicBezTo>
                <a:cubicBezTo>
                  <a:pt x="162" y="471"/>
                  <a:pt x="162" y="471"/>
                  <a:pt x="162" y="471"/>
                </a:cubicBezTo>
                <a:cubicBezTo>
                  <a:pt x="117" y="471"/>
                  <a:pt x="117" y="471"/>
                  <a:pt x="117" y="471"/>
                </a:cubicBezTo>
                <a:lnTo>
                  <a:pt x="117" y="427"/>
                </a:lnTo>
                <a:close/>
                <a:moveTo>
                  <a:pt x="132" y="353"/>
                </a:moveTo>
                <a:lnTo>
                  <a:pt x="132" y="353"/>
                </a:lnTo>
                <a:cubicBezTo>
                  <a:pt x="176" y="353"/>
                  <a:pt x="191" y="324"/>
                  <a:pt x="191" y="294"/>
                </a:cubicBezTo>
                <a:cubicBezTo>
                  <a:pt x="191" y="265"/>
                  <a:pt x="176" y="236"/>
                  <a:pt x="132" y="236"/>
                </a:cubicBezTo>
                <a:cubicBezTo>
                  <a:pt x="103" y="236"/>
                  <a:pt x="73" y="265"/>
                  <a:pt x="73" y="294"/>
                </a:cubicBezTo>
                <a:cubicBezTo>
                  <a:pt x="73" y="324"/>
                  <a:pt x="103" y="353"/>
                  <a:pt x="132" y="353"/>
                </a:cubicBezTo>
                <a:close/>
                <a:moveTo>
                  <a:pt x="117" y="280"/>
                </a:moveTo>
                <a:lnTo>
                  <a:pt x="117" y="280"/>
                </a:lnTo>
                <a:cubicBezTo>
                  <a:pt x="162" y="280"/>
                  <a:pt x="162" y="280"/>
                  <a:pt x="162" y="280"/>
                </a:cubicBezTo>
                <a:cubicBezTo>
                  <a:pt x="162" y="309"/>
                  <a:pt x="162" y="309"/>
                  <a:pt x="162" y="309"/>
                </a:cubicBezTo>
                <a:cubicBezTo>
                  <a:pt x="117" y="309"/>
                  <a:pt x="117" y="309"/>
                  <a:pt x="117" y="309"/>
                </a:cubicBezTo>
                <a:lnTo>
                  <a:pt x="117" y="28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44" name="Freeform 203"/>
          <p:cNvSpPr>
            <a:spLocks noChangeArrowheads="1"/>
          </p:cNvSpPr>
          <p:nvPr/>
        </p:nvSpPr>
        <p:spPr bwMode="auto">
          <a:xfrm>
            <a:off x="8407997" y="2316956"/>
            <a:ext cx="410537" cy="410539"/>
          </a:xfrm>
          <a:custGeom>
            <a:avLst/>
            <a:gdLst>
              <a:gd name="T0" fmla="*/ 106372 w 634"/>
              <a:gd name="T1" fmla="*/ 0 h 634"/>
              <a:gd name="T2" fmla="*/ 106372 w 634"/>
              <a:gd name="T3" fmla="*/ 0 h 634"/>
              <a:gd name="T4" fmla="*/ 95915 w 634"/>
              <a:gd name="T5" fmla="*/ 0 h 634"/>
              <a:gd name="T6" fmla="*/ 95915 w 634"/>
              <a:gd name="T7" fmla="*/ 21274 h 634"/>
              <a:gd name="T8" fmla="*/ 0 w 634"/>
              <a:gd name="T9" fmla="*/ 122234 h 634"/>
              <a:gd name="T10" fmla="*/ 106372 w 634"/>
              <a:gd name="T11" fmla="*/ 228241 h 634"/>
              <a:gd name="T12" fmla="*/ 196518 w 634"/>
              <a:gd name="T13" fmla="*/ 164420 h 634"/>
              <a:gd name="T14" fmla="*/ 212384 w 634"/>
              <a:gd name="T15" fmla="*/ 169829 h 634"/>
              <a:gd name="T16" fmla="*/ 228249 w 634"/>
              <a:gd name="T17" fmla="*/ 116825 h 634"/>
              <a:gd name="T18" fmla="*/ 106372 w 634"/>
              <a:gd name="T19" fmla="*/ 0 h 634"/>
              <a:gd name="T20" fmla="*/ 106372 w 634"/>
              <a:gd name="T21" fmla="*/ 212376 h 634"/>
              <a:gd name="T22" fmla="*/ 106372 w 634"/>
              <a:gd name="T23" fmla="*/ 212376 h 634"/>
              <a:gd name="T24" fmla="*/ 16226 w 634"/>
              <a:gd name="T25" fmla="*/ 122234 h 634"/>
              <a:gd name="T26" fmla="*/ 95915 w 634"/>
              <a:gd name="T27" fmla="*/ 37139 h 634"/>
              <a:gd name="T28" fmla="*/ 95915 w 634"/>
              <a:gd name="T29" fmla="*/ 132690 h 634"/>
              <a:gd name="T30" fmla="*/ 186061 w 634"/>
              <a:gd name="T31" fmla="*/ 159372 h 634"/>
              <a:gd name="T32" fmla="*/ 106372 w 634"/>
              <a:gd name="T33" fmla="*/ 212376 h 634"/>
              <a:gd name="T34" fmla="*/ 201927 w 634"/>
              <a:gd name="T35" fmla="*/ 153964 h 634"/>
              <a:gd name="T36" fmla="*/ 201927 w 634"/>
              <a:gd name="T37" fmla="*/ 153964 h 634"/>
              <a:gd name="T38" fmla="*/ 106372 w 634"/>
              <a:gd name="T39" fmla="*/ 122234 h 634"/>
              <a:gd name="T40" fmla="*/ 106372 w 634"/>
              <a:gd name="T41" fmla="*/ 15865 h 634"/>
              <a:gd name="T42" fmla="*/ 212384 w 634"/>
              <a:gd name="T43" fmla="*/ 116825 h 634"/>
              <a:gd name="T44" fmla="*/ 201927 w 634"/>
              <a:gd name="T45" fmla="*/ 153964 h 63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634">
                <a:moveTo>
                  <a:pt x="295" y="0"/>
                </a:moveTo>
                <a:lnTo>
                  <a:pt x="295" y="0"/>
                </a:lnTo>
                <a:cubicBezTo>
                  <a:pt x="266" y="0"/>
                  <a:pt x="266" y="0"/>
                  <a:pt x="266" y="0"/>
                </a:cubicBezTo>
                <a:cubicBezTo>
                  <a:pt x="266" y="59"/>
                  <a:pt x="266" y="59"/>
                  <a:pt x="266" y="59"/>
                </a:cubicBezTo>
                <a:cubicBezTo>
                  <a:pt x="118" y="73"/>
                  <a:pt x="0" y="191"/>
                  <a:pt x="0" y="339"/>
                </a:cubicBezTo>
                <a:cubicBezTo>
                  <a:pt x="0" y="501"/>
                  <a:pt x="133" y="633"/>
                  <a:pt x="295" y="633"/>
                </a:cubicBezTo>
                <a:cubicBezTo>
                  <a:pt x="412" y="633"/>
                  <a:pt x="501" y="560"/>
                  <a:pt x="545" y="456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619" y="442"/>
                  <a:pt x="633" y="383"/>
                  <a:pt x="633" y="324"/>
                </a:cubicBezTo>
                <a:cubicBezTo>
                  <a:pt x="633" y="147"/>
                  <a:pt x="471" y="0"/>
                  <a:pt x="295" y="0"/>
                </a:cubicBezTo>
                <a:close/>
                <a:moveTo>
                  <a:pt x="295" y="589"/>
                </a:moveTo>
                <a:lnTo>
                  <a:pt x="295" y="589"/>
                </a:lnTo>
                <a:cubicBezTo>
                  <a:pt x="148" y="589"/>
                  <a:pt x="45" y="486"/>
                  <a:pt x="45" y="339"/>
                </a:cubicBezTo>
                <a:cubicBezTo>
                  <a:pt x="45" y="221"/>
                  <a:pt x="148" y="118"/>
                  <a:pt x="266" y="103"/>
                </a:cubicBezTo>
                <a:cubicBezTo>
                  <a:pt x="266" y="368"/>
                  <a:pt x="266" y="368"/>
                  <a:pt x="266" y="368"/>
                </a:cubicBezTo>
                <a:cubicBezTo>
                  <a:pt x="516" y="442"/>
                  <a:pt x="516" y="442"/>
                  <a:pt x="516" y="442"/>
                </a:cubicBezTo>
                <a:cubicBezTo>
                  <a:pt x="471" y="530"/>
                  <a:pt x="383" y="589"/>
                  <a:pt x="295" y="589"/>
                </a:cubicBezTo>
                <a:close/>
                <a:moveTo>
                  <a:pt x="560" y="427"/>
                </a:moveTo>
                <a:lnTo>
                  <a:pt x="560" y="427"/>
                </a:lnTo>
                <a:cubicBezTo>
                  <a:pt x="295" y="339"/>
                  <a:pt x="295" y="339"/>
                  <a:pt x="295" y="339"/>
                </a:cubicBezTo>
                <a:cubicBezTo>
                  <a:pt x="295" y="44"/>
                  <a:pt x="295" y="44"/>
                  <a:pt x="295" y="44"/>
                </a:cubicBezTo>
                <a:cubicBezTo>
                  <a:pt x="457" y="44"/>
                  <a:pt x="589" y="177"/>
                  <a:pt x="589" y="324"/>
                </a:cubicBezTo>
                <a:cubicBezTo>
                  <a:pt x="589" y="368"/>
                  <a:pt x="575" y="398"/>
                  <a:pt x="560" y="427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45" name="Freeform 204"/>
          <p:cNvSpPr>
            <a:spLocks noChangeArrowheads="1"/>
          </p:cNvSpPr>
          <p:nvPr/>
        </p:nvSpPr>
        <p:spPr bwMode="auto">
          <a:xfrm>
            <a:off x="7748750" y="2316956"/>
            <a:ext cx="410540" cy="410539"/>
          </a:xfrm>
          <a:custGeom>
            <a:avLst/>
            <a:gdLst>
              <a:gd name="T0" fmla="*/ 111421 w 634"/>
              <a:gd name="T1" fmla="*/ 143507 h 634"/>
              <a:gd name="T2" fmla="*/ 111421 w 634"/>
              <a:gd name="T3" fmla="*/ 143507 h 634"/>
              <a:gd name="T4" fmla="*/ 121878 w 634"/>
              <a:gd name="T5" fmla="*/ 132690 h 634"/>
              <a:gd name="T6" fmla="*/ 121878 w 634"/>
              <a:gd name="T7" fmla="*/ 47595 h 634"/>
              <a:gd name="T8" fmla="*/ 111421 w 634"/>
              <a:gd name="T9" fmla="*/ 42547 h 634"/>
              <a:gd name="T10" fmla="*/ 106012 w 634"/>
              <a:gd name="T11" fmla="*/ 47595 h 634"/>
              <a:gd name="T12" fmla="*/ 106012 w 634"/>
              <a:gd name="T13" fmla="*/ 132690 h 634"/>
              <a:gd name="T14" fmla="*/ 111421 w 634"/>
              <a:gd name="T15" fmla="*/ 143507 h 634"/>
              <a:gd name="T16" fmla="*/ 153609 w 634"/>
              <a:gd name="T17" fmla="*/ 143507 h 634"/>
              <a:gd name="T18" fmla="*/ 153609 w 634"/>
              <a:gd name="T19" fmla="*/ 143507 h 634"/>
              <a:gd name="T20" fmla="*/ 164427 w 634"/>
              <a:gd name="T21" fmla="*/ 132690 h 634"/>
              <a:gd name="T22" fmla="*/ 164427 w 634"/>
              <a:gd name="T23" fmla="*/ 68869 h 634"/>
              <a:gd name="T24" fmla="*/ 153609 w 634"/>
              <a:gd name="T25" fmla="*/ 63821 h 634"/>
              <a:gd name="T26" fmla="*/ 148561 w 634"/>
              <a:gd name="T27" fmla="*/ 68869 h 634"/>
              <a:gd name="T28" fmla="*/ 148561 w 634"/>
              <a:gd name="T29" fmla="*/ 132690 h 634"/>
              <a:gd name="T30" fmla="*/ 153609 w 634"/>
              <a:gd name="T31" fmla="*/ 143507 h 634"/>
              <a:gd name="T32" fmla="*/ 68872 w 634"/>
              <a:gd name="T33" fmla="*/ 143507 h 634"/>
              <a:gd name="T34" fmla="*/ 68872 w 634"/>
              <a:gd name="T35" fmla="*/ 143507 h 634"/>
              <a:gd name="T36" fmla="*/ 79689 w 634"/>
              <a:gd name="T37" fmla="*/ 132690 h 634"/>
              <a:gd name="T38" fmla="*/ 79689 w 634"/>
              <a:gd name="T39" fmla="*/ 106008 h 634"/>
              <a:gd name="T40" fmla="*/ 68872 w 634"/>
              <a:gd name="T41" fmla="*/ 100960 h 634"/>
              <a:gd name="T42" fmla="*/ 63463 w 634"/>
              <a:gd name="T43" fmla="*/ 106008 h 634"/>
              <a:gd name="T44" fmla="*/ 63463 w 634"/>
              <a:gd name="T45" fmla="*/ 132690 h 634"/>
              <a:gd name="T46" fmla="*/ 68872 w 634"/>
              <a:gd name="T47" fmla="*/ 143507 h 634"/>
              <a:gd name="T48" fmla="*/ 0 w 634"/>
              <a:gd name="T49" fmla="*/ 0 h 634"/>
              <a:gd name="T50" fmla="*/ 0 w 634"/>
              <a:gd name="T51" fmla="*/ 0 h 634"/>
              <a:gd name="T52" fmla="*/ 0 w 634"/>
              <a:gd name="T53" fmla="*/ 15865 h 634"/>
              <a:gd name="T54" fmla="*/ 15866 w 634"/>
              <a:gd name="T55" fmla="*/ 15865 h 634"/>
              <a:gd name="T56" fmla="*/ 15866 w 634"/>
              <a:gd name="T57" fmla="*/ 148555 h 634"/>
              <a:gd name="T58" fmla="*/ 42188 w 634"/>
              <a:gd name="T59" fmla="*/ 175237 h 634"/>
              <a:gd name="T60" fmla="*/ 84738 w 634"/>
              <a:gd name="T61" fmla="*/ 175237 h 634"/>
              <a:gd name="T62" fmla="*/ 58415 w 634"/>
              <a:gd name="T63" fmla="*/ 228241 h 634"/>
              <a:gd name="T64" fmla="*/ 79689 w 634"/>
              <a:gd name="T65" fmla="*/ 228241 h 634"/>
              <a:gd name="T66" fmla="*/ 106012 w 634"/>
              <a:gd name="T67" fmla="*/ 175237 h 634"/>
              <a:gd name="T68" fmla="*/ 121878 w 634"/>
              <a:gd name="T69" fmla="*/ 175237 h 634"/>
              <a:gd name="T70" fmla="*/ 148561 w 634"/>
              <a:gd name="T71" fmla="*/ 228241 h 634"/>
              <a:gd name="T72" fmla="*/ 169836 w 634"/>
              <a:gd name="T73" fmla="*/ 228241 h 634"/>
              <a:gd name="T74" fmla="*/ 143152 w 634"/>
              <a:gd name="T75" fmla="*/ 175237 h 634"/>
              <a:gd name="T76" fmla="*/ 185701 w 634"/>
              <a:gd name="T77" fmla="*/ 175237 h 634"/>
              <a:gd name="T78" fmla="*/ 212024 w 634"/>
              <a:gd name="T79" fmla="*/ 148555 h 634"/>
              <a:gd name="T80" fmla="*/ 212024 w 634"/>
              <a:gd name="T81" fmla="*/ 15865 h 634"/>
              <a:gd name="T82" fmla="*/ 228250 w 634"/>
              <a:gd name="T83" fmla="*/ 15865 h 634"/>
              <a:gd name="T84" fmla="*/ 228250 w 634"/>
              <a:gd name="T85" fmla="*/ 0 h 634"/>
              <a:gd name="T86" fmla="*/ 0 w 634"/>
              <a:gd name="T87" fmla="*/ 0 h 634"/>
              <a:gd name="T88" fmla="*/ 196158 w 634"/>
              <a:gd name="T89" fmla="*/ 148555 h 634"/>
              <a:gd name="T90" fmla="*/ 196158 w 634"/>
              <a:gd name="T91" fmla="*/ 148555 h 634"/>
              <a:gd name="T92" fmla="*/ 185701 w 634"/>
              <a:gd name="T93" fmla="*/ 164420 h 634"/>
              <a:gd name="T94" fmla="*/ 42188 w 634"/>
              <a:gd name="T95" fmla="*/ 164420 h 634"/>
              <a:gd name="T96" fmla="*/ 26323 w 634"/>
              <a:gd name="T97" fmla="*/ 148555 h 634"/>
              <a:gd name="T98" fmla="*/ 26323 w 634"/>
              <a:gd name="T99" fmla="*/ 15865 h 634"/>
              <a:gd name="T100" fmla="*/ 196158 w 634"/>
              <a:gd name="T101" fmla="*/ 15865 h 634"/>
              <a:gd name="T102" fmla="*/ 196158 w 634"/>
              <a:gd name="T103" fmla="*/ 148555 h 63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634">
                <a:moveTo>
                  <a:pt x="309" y="398"/>
                </a:moveTo>
                <a:lnTo>
                  <a:pt x="309" y="398"/>
                </a:lnTo>
                <a:cubicBezTo>
                  <a:pt x="324" y="398"/>
                  <a:pt x="338" y="383"/>
                  <a:pt x="338" y="368"/>
                </a:cubicBezTo>
                <a:cubicBezTo>
                  <a:pt x="338" y="132"/>
                  <a:pt x="338" y="132"/>
                  <a:pt x="338" y="132"/>
                </a:cubicBezTo>
                <a:cubicBezTo>
                  <a:pt x="338" y="132"/>
                  <a:pt x="324" y="118"/>
                  <a:pt x="309" y="118"/>
                </a:cubicBezTo>
                <a:lnTo>
                  <a:pt x="294" y="132"/>
                </a:lnTo>
                <a:cubicBezTo>
                  <a:pt x="294" y="368"/>
                  <a:pt x="294" y="368"/>
                  <a:pt x="294" y="368"/>
                </a:cubicBezTo>
                <a:cubicBezTo>
                  <a:pt x="294" y="383"/>
                  <a:pt x="309" y="398"/>
                  <a:pt x="309" y="398"/>
                </a:cubicBezTo>
                <a:close/>
                <a:moveTo>
                  <a:pt x="426" y="398"/>
                </a:moveTo>
                <a:lnTo>
                  <a:pt x="426" y="398"/>
                </a:lnTo>
                <a:cubicBezTo>
                  <a:pt x="442" y="398"/>
                  <a:pt x="456" y="383"/>
                  <a:pt x="456" y="368"/>
                </a:cubicBezTo>
                <a:cubicBezTo>
                  <a:pt x="456" y="191"/>
                  <a:pt x="456" y="191"/>
                  <a:pt x="456" y="191"/>
                </a:cubicBezTo>
                <a:cubicBezTo>
                  <a:pt x="456" y="191"/>
                  <a:pt x="442" y="177"/>
                  <a:pt x="426" y="177"/>
                </a:cubicBezTo>
                <a:lnTo>
                  <a:pt x="412" y="191"/>
                </a:lnTo>
                <a:cubicBezTo>
                  <a:pt x="412" y="368"/>
                  <a:pt x="412" y="368"/>
                  <a:pt x="412" y="368"/>
                </a:cubicBezTo>
                <a:cubicBezTo>
                  <a:pt x="412" y="383"/>
                  <a:pt x="426" y="398"/>
                  <a:pt x="426" y="398"/>
                </a:cubicBezTo>
                <a:close/>
                <a:moveTo>
                  <a:pt x="191" y="398"/>
                </a:moveTo>
                <a:lnTo>
                  <a:pt x="191" y="398"/>
                </a:lnTo>
                <a:cubicBezTo>
                  <a:pt x="206" y="398"/>
                  <a:pt x="221" y="383"/>
                  <a:pt x="221" y="368"/>
                </a:cubicBezTo>
                <a:cubicBezTo>
                  <a:pt x="221" y="294"/>
                  <a:pt x="221" y="294"/>
                  <a:pt x="221" y="294"/>
                </a:cubicBezTo>
                <a:cubicBezTo>
                  <a:pt x="221" y="280"/>
                  <a:pt x="206" y="280"/>
                  <a:pt x="191" y="280"/>
                </a:cubicBezTo>
                <a:cubicBezTo>
                  <a:pt x="191" y="280"/>
                  <a:pt x="176" y="280"/>
                  <a:pt x="176" y="294"/>
                </a:cubicBezTo>
                <a:cubicBezTo>
                  <a:pt x="176" y="368"/>
                  <a:pt x="176" y="368"/>
                  <a:pt x="176" y="368"/>
                </a:cubicBezTo>
                <a:cubicBezTo>
                  <a:pt x="176" y="383"/>
                  <a:pt x="191" y="398"/>
                  <a:pt x="191" y="398"/>
                </a:cubicBezTo>
                <a:close/>
                <a:moveTo>
                  <a:pt x="0" y="0"/>
                </a:moveTo>
                <a:lnTo>
                  <a:pt x="0" y="0"/>
                </a:lnTo>
                <a:cubicBezTo>
                  <a:pt x="0" y="44"/>
                  <a:pt x="0" y="44"/>
                  <a:pt x="0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73"/>
                  <a:pt x="44" y="412"/>
                  <a:pt x="44" y="412"/>
                </a:cubicBezTo>
                <a:cubicBezTo>
                  <a:pt x="44" y="456"/>
                  <a:pt x="73" y="486"/>
                  <a:pt x="117" y="486"/>
                </a:cubicBezTo>
                <a:cubicBezTo>
                  <a:pt x="235" y="486"/>
                  <a:pt x="235" y="486"/>
                  <a:pt x="235" y="486"/>
                </a:cubicBezTo>
                <a:cubicBezTo>
                  <a:pt x="162" y="633"/>
                  <a:pt x="162" y="633"/>
                  <a:pt x="162" y="633"/>
                </a:cubicBezTo>
                <a:cubicBezTo>
                  <a:pt x="221" y="633"/>
                  <a:pt x="221" y="633"/>
                  <a:pt x="221" y="633"/>
                </a:cubicBezTo>
                <a:cubicBezTo>
                  <a:pt x="294" y="486"/>
                  <a:pt x="294" y="486"/>
                  <a:pt x="294" y="486"/>
                </a:cubicBezTo>
                <a:cubicBezTo>
                  <a:pt x="338" y="486"/>
                  <a:pt x="338" y="486"/>
                  <a:pt x="338" y="486"/>
                </a:cubicBezTo>
                <a:cubicBezTo>
                  <a:pt x="412" y="633"/>
                  <a:pt x="412" y="633"/>
                  <a:pt x="412" y="633"/>
                </a:cubicBezTo>
                <a:cubicBezTo>
                  <a:pt x="471" y="633"/>
                  <a:pt x="471" y="633"/>
                  <a:pt x="471" y="633"/>
                </a:cubicBezTo>
                <a:cubicBezTo>
                  <a:pt x="397" y="486"/>
                  <a:pt x="397" y="486"/>
                  <a:pt x="397" y="486"/>
                </a:cubicBezTo>
                <a:cubicBezTo>
                  <a:pt x="515" y="486"/>
                  <a:pt x="515" y="486"/>
                  <a:pt x="515" y="486"/>
                </a:cubicBezTo>
                <a:cubicBezTo>
                  <a:pt x="559" y="486"/>
                  <a:pt x="588" y="456"/>
                  <a:pt x="588" y="412"/>
                </a:cubicBezTo>
                <a:cubicBezTo>
                  <a:pt x="588" y="412"/>
                  <a:pt x="588" y="73"/>
                  <a:pt x="588" y="44"/>
                </a:cubicBezTo>
                <a:cubicBezTo>
                  <a:pt x="633" y="44"/>
                  <a:pt x="633" y="44"/>
                  <a:pt x="633" y="44"/>
                </a:cubicBezTo>
                <a:cubicBezTo>
                  <a:pt x="633" y="0"/>
                  <a:pt x="633" y="0"/>
                  <a:pt x="633" y="0"/>
                </a:cubicBezTo>
                <a:lnTo>
                  <a:pt x="0" y="0"/>
                </a:lnTo>
                <a:close/>
                <a:moveTo>
                  <a:pt x="544" y="412"/>
                </a:moveTo>
                <a:lnTo>
                  <a:pt x="544" y="412"/>
                </a:lnTo>
                <a:cubicBezTo>
                  <a:pt x="544" y="442"/>
                  <a:pt x="530" y="456"/>
                  <a:pt x="515" y="456"/>
                </a:cubicBezTo>
                <a:cubicBezTo>
                  <a:pt x="117" y="456"/>
                  <a:pt x="117" y="456"/>
                  <a:pt x="117" y="456"/>
                </a:cubicBezTo>
                <a:cubicBezTo>
                  <a:pt x="88" y="456"/>
                  <a:pt x="73" y="442"/>
                  <a:pt x="73" y="412"/>
                </a:cubicBezTo>
                <a:cubicBezTo>
                  <a:pt x="73" y="412"/>
                  <a:pt x="73" y="59"/>
                  <a:pt x="73" y="44"/>
                </a:cubicBezTo>
                <a:cubicBezTo>
                  <a:pt x="544" y="44"/>
                  <a:pt x="544" y="44"/>
                  <a:pt x="544" y="44"/>
                </a:cubicBezTo>
                <a:cubicBezTo>
                  <a:pt x="544" y="73"/>
                  <a:pt x="544" y="412"/>
                  <a:pt x="544" y="412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46" name="Freeform 205"/>
          <p:cNvSpPr>
            <a:spLocks noChangeArrowheads="1"/>
          </p:cNvSpPr>
          <p:nvPr/>
        </p:nvSpPr>
        <p:spPr bwMode="auto">
          <a:xfrm>
            <a:off x="7150829" y="2316956"/>
            <a:ext cx="284482" cy="381580"/>
          </a:xfrm>
          <a:custGeom>
            <a:avLst/>
            <a:gdLst>
              <a:gd name="T0" fmla="*/ 126231 w 443"/>
              <a:gd name="T1" fmla="*/ 0 h 590"/>
              <a:gd name="T2" fmla="*/ 126231 w 443"/>
              <a:gd name="T3" fmla="*/ 0 h 590"/>
              <a:gd name="T4" fmla="*/ 31826 w 443"/>
              <a:gd name="T5" fmla="*/ 0 h 590"/>
              <a:gd name="T6" fmla="*/ 0 w 443"/>
              <a:gd name="T7" fmla="*/ 26290 h 590"/>
              <a:gd name="T8" fmla="*/ 0 w 443"/>
              <a:gd name="T9" fmla="*/ 185467 h 590"/>
              <a:gd name="T10" fmla="*/ 31826 w 443"/>
              <a:gd name="T11" fmla="*/ 212117 h 590"/>
              <a:gd name="T12" fmla="*/ 79029 w 443"/>
              <a:gd name="T13" fmla="*/ 164220 h 590"/>
              <a:gd name="T14" fmla="*/ 126231 w 443"/>
              <a:gd name="T15" fmla="*/ 212117 h 590"/>
              <a:gd name="T16" fmla="*/ 158057 w 443"/>
              <a:gd name="T17" fmla="*/ 185467 h 590"/>
              <a:gd name="T18" fmla="*/ 158057 w 443"/>
              <a:gd name="T19" fmla="*/ 26290 h 590"/>
              <a:gd name="T20" fmla="*/ 126231 w 443"/>
              <a:gd name="T21" fmla="*/ 0 h 590"/>
              <a:gd name="T22" fmla="*/ 142323 w 443"/>
              <a:gd name="T23" fmla="*/ 185467 h 590"/>
              <a:gd name="T24" fmla="*/ 142323 w 443"/>
              <a:gd name="T25" fmla="*/ 185467 h 590"/>
              <a:gd name="T26" fmla="*/ 126231 w 443"/>
              <a:gd name="T27" fmla="*/ 196271 h 590"/>
              <a:gd name="T28" fmla="*/ 79029 w 443"/>
              <a:gd name="T29" fmla="*/ 148374 h 590"/>
              <a:gd name="T30" fmla="*/ 31826 w 443"/>
              <a:gd name="T31" fmla="*/ 196271 h 590"/>
              <a:gd name="T32" fmla="*/ 15734 w 443"/>
              <a:gd name="T33" fmla="*/ 185467 h 590"/>
              <a:gd name="T34" fmla="*/ 15734 w 443"/>
              <a:gd name="T35" fmla="*/ 26290 h 590"/>
              <a:gd name="T36" fmla="*/ 31826 w 443"/>
              <a:gd name="T37" fmla="*/ 15846 h 590"/>
              <a:gd name="T38" fmla="*/ 126231 w 443"/>
              <a:gd name="T39" fmla="*/ 15846 h 590"/>
              <a:gd name="T40" fmla="*/ 142323 w 443"/>
              <a:gd name="T41" fmla="*/ 26290 h 590"/>
              <a:gd name="T42" fmla="*/ 142323 w 443"/>
              <a:gd name="T43" fmla="*/ 185467 h 590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443" h="590">
                <a:moveTo>
                  <a:pt x="353" y="0"/>
                </a:moveTo>
                <a:lnTo>
                  <a:pt x="353" y="0"/>
                </a:lnTo>
                <a:cubicBezTo>
                  <a:pt x="89" y="0"/>
                  <a:pt x="89" y="0"/>
                  <a:pt x="89" y="0"/>
                </a:cubicBezTo>
                <a:cubicBezTo>
                  <a:pt x="44" y="0"/>
                  <a:pt x="0" y="30"/>
                  <a:pt x="0" y="73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60"/>
                  <a:pt x="44" y="589"/>
                  <a:pt x="89" y="589"/>
                </a:cubicBezTo>
                <a:cubicBezTo>
                  <a:pt x="221" y="456"/>
                  <a:pt x="221" y="456"/>
                  <a:pt x="221" y="456"/>
                </a:cubicBezTo>
                <a:cubicBezTo>
                  <a:pt x="353" y="589"/>
                  <a:pt x="353" y="589"/>
                  <a:pt x="353" y="589"/>
                </a:cubicBezTo>
                <a:cubicBezTo>
                  <a:pt x="398" y="589"/>
                  <a:pt x="442" y="560"/>
                  <a:pt x="442" y="515"/>
                </a:cubicBezTo>
                <a:cubicBezTo>
                  <a:pt x="442" y="73"/>
                  <a:pt x="442" y="73"/>
                  <a:pt x="442" y="73"/>
                </a:cubicBezTo>
                <a:cubicBezTo>
                  <a:pt x="442" y="30"/>
                  <a:pt x="398" y="0"/>
                  <a:pt x="353" y="0"/>
                </a:cubicBezTo>
                <a:close/>
                <a:moveTo>
                  <a:pt x="398" y="515"/>
                </a:moveTo>
                <a:lnTo>
                  <a:pt x="398" y="515"/>
                </a:lnTo>
                <a:cubicBezTo>
                  <a:pt x="398" y="530"/>
                  <a:pt x="383" y="545"/>
                  <a:pt x="353" y="545"/>
                </a:cubicBezTo>
                <a:cubicBezTo>
                  <a:pt x="221" y="412"/>
                  <a:pt x="221" y="412"/>
                  <a:pt x="221" y="412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15"/>
                </a:cubicBezTo>
                <a:cubicBezTo>
                  <a:pt x="44" y="73"/>
                  <a:pt x="44" y="73"/>
                  <a:pt x="44" y="73"/>
                </a:cubicBezTo>
                <a:cubicBezTo>
                  <a:pt x="44" y="59"/>
                  <a:pt x="59" y="44"/>
                  <a:pt x="89" y="44"/>
                </a:cubicBezTo>
                <a:cubicBezTo>
                  <a:pt x="353" y="44"/>
                  <a:pt x="353" y="44"/>
                  <a:pt x="353" y="44"/>
                </a:cubicBezTo>
                <a:cubicBezTo>
                  <a:pt x="383" y="44"/>
                  <a:pt x="398" y="59"/>
                  <a:pt x="398" y="73"/>
                </a:cubicBezTo>
                <a:lnTo>
                  <a:pt x="398" y="515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47" name="Freeform 206"/>
          <p:cNvSpPr>
            <a:spLocks noChangeArrowheads="1"/>
          </p:cNvSpPr>
          <p:nvPr/>
        </p:nvSpPr>
        <p:spPr bwMode="auto">
          <a:xfrm>
            <a:off x="6426849" y="2316956"/>
            <a:ext cx="410540" cy="410539"/>
          </a:xfrm>
          <a:custGeom>
            <a:avLst/>
            <a:gdLst>
              <a:gd name="T0" fmla="*/ 201928 w 634"/>
              <a:gd name="T1" fmla="*/ 26322 h 634"/>
              <a:gd name="T2" fmla="*/ 201928 w 634"/>
              <a:gd name="T3" fmla="*/ 26322 h 634"/>
              <a:gd name="T4" fmla="*/ 100964 w 634"/>
              <a:gd name="T5" fmla="*/ 26322 h 634"/>
              <a:gd name="T6" fmla="*/ 74641 w 634"/>
              <a:gd name="T7" fmla="*/ 0 h 634"/>
              <a:gd name="T8" fmla="*/ 32092 w 634"/>
              <a:gd name="T9" fmla="*/ 0 h 634"/>
              <a:gd name="T10" fmla="*/ 0 w 634"/>
              <a:gd name="T11" fmla="*/ 26322 h 634"/>
              <a:gd name="T12" fmla="*/ 0 w 634"/>
              <a:gd name="T13" fmla="*/ 196511 h 634"/>
              <a:gd name="T14" fmla="*/ 32092 w 634"/>
              <a:gd name="T15" fmla="*/ 228241 h 634"/>
              <a:gd name="T16" fmla="*/ 201928 w 634"/>
              <a:gd name="T17" fmla="*/ 228241 h 634"/>
              <a:gd name="T18" fmla="*/ 228250 w 634"/>
              <a:gd name="T19" fmla="*/ 196511 h 634"/>
              <a:gd name="T20" fmla="*/ 228250 w 634"/>
              <a:gd name="T21" fmla="*/ 58412 h 634"/>
              <a:gd name="T22" fmla="*/ 201928 w 634"/>
              <a:gd name="T23" fmla="*/ 26322 h 634"/>
              <a:gd name="T24" fmla="*/ 212385 w 634"/>
              <a:gd name="T25" fmla="*/ 196511 h 634"/>
              <a:gd name="T26" fmla="*/ 212385 w 634"/>
              <a:gd name="T27" fmla="*/ 196511 h 634"/>
              <a:gd name="T28" fmla="*/ 201928 w 634"/>
              <a:gd name="T29" fmla="*/ 212376 h 634"/>
              <a:gd name="T30" fmla="*/ 32092 w 634"/>
              <a:gd name="T31" fmla="*/ 212376 h 634"/>
              <a:gd name="T32" fmla="*/ 16226 w 634"/>
              <a:gd name="T33" fmla="*/ 196511 h 634"/>
              <a:gd name="T34" fmla="*/ 16226 w 634"/>
              <a:gd name="T35" fmla="*/ 85095 h 634"/>
              <a:gd name="T36" fmla="*/ 212385 w 634"/>
              <a:gd name="T37" fmla="*/ 85095 h 634"/>
              <a:gd name="T38" fmla="*/ 212385 w 634"/>
              <a:gd name="T39" fmla="*/ 196511 h 634"/>
              <a:gd name="T40" fmla="*/ 212385 w 634"/>
              <a:gd name="T41" fmla="*/ 68869 h 634"/>
              <a:gd name="T42" fmla="*/ 212385 w 634"/>
              <a:gd name="T43" fmla="*/ 68869 h 634"/>
              <a:gd name="T44" fmla="*/ 16226 w 634"/>
              <a:gd name="T45" fmla="*/ 68869 h 634"/>
              <a:gd name="T46" fmla="*/ 16226 w 634"/>
              <a:gd name="T47" fmla="*/ 26322 h 634"/>
              <a:gd name="T48" fmla="*/ 32092 w 634"/>
              <a:gd name="T49" fmla="*/ 15865 h 634"/>
              <a:gd name="T50" fmla="*/ 74641 w 634"/>
              <a:gd name="T51" fmla="*/ 15865 h 634"/>
              <a:gd name="T52" fmla="*/ 85098 w 634"/>
              <a:gd name="T53" fmla="*/ 26322 h 634"/>
              <a:gd name="T54" fmla="*/ 85098 w 634"/>
              <a:gd name="T55" fmla="*/ 42547 h 634"/>
              <a:gd name="T56" fmla="*/ 201928 w 634"/>
              <a:gd name="T57" fmla="*/ 42547 h 634"/>
              <a:gd name="T58" fmla="*/ 212385 w 634"/>
              <a:gd name="T59" fmla="*/ 58412 h 634"/>
              <a:gd name="T60" fmla="*/ 212385 w 634"/>
              <a:gd name="T61" fmla="*/ 68869 h 63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634" h="634">
                <a:moveTo>
                  <a:pt x="560" y="73"/>
                </a:moveTo>
                <a:lnTo>
                  <a:pt x="560" y="73"/>
                </a:lnTo>
                <a:cubicBezTo>
                  <a:pt x="280" y="73"/>
                  <a:pt x="280" y="73"/>
                  <a:pt x="280" y="73"/>
                </a:cubicBezTo>
                <a:cubicBezTo>
                  <a:pt x="280" y="30"/>
                  <a:pt x="251" y="0"/>
                  <a:pt x="207" y="0"/>
                </a:cubicBezTo>
                <a:cubicBezTo>
                  <a:pt x="89" y="0"/>
                  <a:pt x="89" y="0"/>
                  <a:pt x="89" y="0"/>
                </a:cubicBezTo>
                <a:cubicBezTo>
                  <a:pt x="45" y="0"/>
                  <a:pt x="0" y="30"/>
                  <a:pt x="0" y="73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45" y="633"/>
                  <a:pt x="89" y="633"/>
                </a:cubicBezTo>
                <a:cubicBezTo>
                  <a:pt x="560" y="633"/>
                  <a:pt x="560" y="633"/>
                  <a:pt x="560" y="633"/>
                </a:cubicBezTo>
                <a:cubicBezTo>
                  <a:pt x="604" y="633"/>
                  <a:pt x="633" y="589"/>
                  <a:pt x="633" y="545"/>
                </a:cubicBezTo>
                <a:cubicBezTo>
                  <a:pt x="633" y="162"/>
                  <a:pt x="633" y="162"/>
                  <a:pt x="633" y="162"/>
                </a:cubicBezTo>
                <a:cubicBezTo>
                  <a:pt x="633" y="118"/>
                  <a:pt x="604" y="73"/>
                  <a:pt x="560" y="73"/>
                </a:cubicBezTo>
                <a:close/>
                <a:moveTo>
                  <a:pt x="589" y="545"/>
                </a:moveTo>
                <a:lnTo>
                  <a:pt x="589" y="545"/>
                </a:lnTo>
                <a:cubicBezTo>
                  <a:pt x="589" y="574"/>
                  <a:pt x="575" y="589"/>
                  <a:pt x="560" y="589"/>
                </a:cubicBezTo>
                <a:cubicBezTo>
                  <a:pt x="89" y="589"/>
                  <a:pt x="89" y="589"/>
                  <a:pt x="89" y="589"/>
                </a:cubicBezTo>
                <a:cubicBezTo>
                  <a:pt x="59" y="589"/>
                  <a:pt x="45" y="574"/>
                  <a:pt x="45" y="545"/>
                </a:cubicBezTo>
                <a:cubicBezTo>
                  <a:pt x="45" y="236"/>
                  <a:pt x="45" y="236"/>
                  <a:pt x="45" y="236"/>
                </a:cubicBezTo>
                <a:cubicBezTo>
                  <a:pt x="589" y="236"/>
                  <a:pt x="589" y="236"/>
                  <a:pt x="589" y="236"/>
                </a:cubicBezTo>
                <a:lnTo>
                  <a:pt x="589" y="545"/>
                </a:lnTo>
                <a:close/>
                <a:moveTo>
                  <a:pt x="589" y="191"/>
                </a:moveTo>
                <a:lnTo>
                  <a:pt x="589" y="191"/>
                </a:lnTo>
                <a:cubicBezTo>
                  <a:pt x="45" y="191"/>
                  <a:pt x="45" y="191"/>
                  <a:pt x="45" y="191"/>
                </a:cubicBezTo>
                <a:cubicBezTo>
                  <a:pt x="45" y="73"/>
                  <a:pt x="45" y="73"/>
                  <a:pt x="45" y="73"/>
                </a:cubicBezTo>
                <a:cubicBezTo>
                  <a:pt x="45" y="59"/>
                  <a:pt x="59" y="44"/>
                  <a:pt x="89" y="44"/>
                </a:cubicBezTo>
                <a:cubicBezTo>
                  <a:pt x="207" y="44"/>
                  <a:pt x="207" y="44"/>
                  <a:pt x="207" y="44"/>
                </a:cubicBezTo>
                <a:cubicBezTo>
                  <a:pt x="221" y="44"/>
                  <a:pt x="236" y="59"/>
                  <a:pt x="236" y="73"/>
                </a:cubicBezTo>
                <a:cubicBezTo>
                  <a:pt x="236" y="118"/>
                  <a:pt x="236" y="118"/>
                  <a:pt x="236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5" y="118"/>
                  <a:pt x="589" y="132"/>
                  <a:pt x="589" y="162"/>
                </a:cubicBezTo>
                <a:lnTo>
                  <a:pt x="589" y="191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48" name="Freeform 207"/>
          <p:cNvSpPr>
            <a:spLocks noChangeArrowheads="1"/>
          </p:cNvSpPr>
          <p:nvPr/>
        </p:nvSpPr>
        <p:spPr bwMode="auto">
          <a:xfrm>
            <a:off x="5779528" y="2316956"/>
            <a:ext cx="381580" cy="410539"/>
          </a:xfrm>
          <a:custGeom>
            <a:avLst/>
            <a:gdLst>
              <a:gd name="T0" fmla="*/ 185834 w 590"/>
              <a:gd name="T1" fmla="*/ 0 h 634"/>
              <a:gd name="T2" fmla="*/ 185834 w 590"/>
              <a:gd name="T3" fmla="*/ 0 h 634"/>
              <a:gd name="T4" fmla="*/ 32053 w 590"/>
              <a:gd name="T5" fmla="*/ 0 h 634"/>
              <a:gd name="T6" fmla="*/ 0 w 590"/>
              <a:gd name="T7" fmla="*/ 26322 h 634"/>
              <a:gd name="T8" fmla="*/ 0 w 590"/>
              <a:gd name="T9" fmla="*/ 196511 h 634"/>
              <a:gd name="T10" fmla="*/ 32053 w 590"/>
              <a:gd name="T11" fmla="*/ 228241 h 634"/>
              <a:gd name="T12" fmla="*/ 185834 w 590"/>
              <a:gd name="T13" fmla="*/ 228241 h 634"/>
              <a:gd name="T14" fmla="*/ 212125 w 590"/>
              <a:gd name="T15" fmla="*/ 196511 h 634"/>
              <a:gd name="T16" fmla="*/ 212125 w 590"/>
              <a:gd name="T17" fmla="*/ 26322 h 634"/>
              <a:gd name="T18" fmla="*/ 185834 w 590"/>
              <a:gd name="T19" fmla="*/ 0 h 634"/>
              <a:gd name="T20" fmla="*/ 32053 w 590"/>
              <a:gd name="T21" fmla="*/ 15865 h 634"/>
              <a:gd name="T22" fmla="*/ 32053 w 590"/>
              <a:gd name="T23" fmla="*/ 15865 h 634"/>
              <a:gd name="T24" fmla="*/ 185834 w 590"/>
              <a:gd name="T25" fmla="*/ 15865 h 634"/>
              <a:gd name="T26" fmla="*/ 190876 w 590"/>
              <a:gd name="T27" fmla="*/ 15865 h 634"/>
              <a:gd name="T28" fmla="*/ 164586 w 590"/>
              <a:gd name="T29" fmla="*/ 42547 h 634"/>
              <a:gd name="T30" fmla="*/ 53301 w 590"/>
              <a:gd name="T31" fmla="*/ 42547 h 634"/>
              <a:gd name="T32" fmla="*/ 21249 w 590"/>
              <a:gd name="T33" fmla="*/ 15865 h 634"/>
              <a:gd name="T34" fmla="*/ 32053 w 590"/>
              <a:gd name="T35" fmla="*/ 15865 h 634"/>
              <a:gd name="T36" fmla="*/ 201681 w 590"/>
              <a:gd name="T37" fmla="*/ 196511 h 634"/>
              <a:gd name="T38" fmla="*/ 201681 w 590"/>
              <a:gd name="T39" fmla="*/ 196511 h 634"/>
              <a:gd name="T40" fmla="*/ 185834 w 590"/>
              <a:gd name="T41" fmla="*/ 212376 h 634"/>
              <a:gd name="T42" fmla="*/ 32053 w 590"/>
              <a:gd name="T43" fmla="*/ 212376 h 634"/>
              <a:gd name="T44" fmla="*/ 15846 w 590"/>
              <a:gd name="T45" fmla="*/ 196511 h 634"/>
              <a:gd name="T46" fmla="*/ 15846 w 590"/>
              <a:gd name="T47" fmla="*/ 32091 h 634"/>
              <a:gd name="T48" fmla="*/ 42497 w 590"/>
              <a:gd name="T49" fmla="*/ 58412 h 634"/>
              <a:gd name="T50" fmla="*/ 169628 w 590"/>
              <a:gd name="T51" fmla="*/ 58412 h 634"/>
              <a:gd name="T52" fmla="*/ 201681 w 590"/>
              <a:gd name="T53" fmla="*/ 32091 h 634"/>
              <a:gd name="T54" fmla="*/ 201681 w 590"/>
              <a:gd name="T55" fmla="*/ 196511 h 63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590" h="634">
                <a:moveTo>
                  <a:pt x="516" y="0"/>
                </a:moveTo>
                <a:lnTo>
                  <a:pt x="516" y="0"/>
                </a:lnTo>
                <a:cubicBezTo>
                  <a:pt x="89" y="0"/>
                  <a:pt x="89" y="0"/>
                  <a:pt x="89" y="0"/>
                </a:cubicBezTo>
                <a:cubicBezTo>
                  <a:pt x="44" y="0"/>
                  <a:pt x="0" y="30"/>
                  <a:pt x="0" y="73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44" y="633"/>
                  <a:pt x="89" y="633"/>
                </a:cubicBezTo>
                <a:cubicBezTo>
                  <a:pt x="516" y="633"/>
                  <a:pt x="516" y="633"/>
                  <a:pt x="516" y="633"/>
                </a:cubicBezTo>
                <a:cubicBezTo>
                  <a:pt x="560" y="633"/>
                  <a:pt x="589" y="589"/>
                  <a:pt x="589" y="545"/>
                </a:cubicBezTo>
                <a:cubicBezTo>
                  <a:pt x="589" y="73"/>
                  <a:pt x="589" y="73"/>
                  <a:pt x="589" y="73"/>
                </a:cubicBezTo>
                <a:cubicBezTo>
                  <a:pt x="589" y="30"/>
                  <a:pt x="560" y="0"/>
                  <a:pt x="516" y="0"/>
                </a:cubicBezTo>
                <a:close/>
                <a:moveTo>
                  <a:pt x="89" y="44"/>
                </a:moveTo>
                <a:lnTo>
                  <a:pt x="89" y="44"/>
                </a:lnTo>
                <a:cubicBezTo>
                  <a:pt x="516" y="44"/>
                  <a:pt x="516" y="44"/>
                  <a:pt x="516" y="44"/>
                </a:cubicBezTo>
                <a:cubicBezTo>
                  <a:pt x="530" y="44"/>
                  <a:pt x="530" y="44"/>
                  <a:pt x="530" y="44"/>
                </a:cubicBezTo>
                <a:cubicBezTo>
                  <a:pt x="457" y="118"/>
                  <a:pt x="457" y="118"/>
                  <a:pt x="457" y="118"/>
                </a:cubicBezTo>
                <a:cubicBezTo>
                  <a:pt x="148" y="118"/>
                  <a:pt x="148" y="118"/>
                  <a:pt x="148" y="118"/>
                </a:cubicBezTo>
                <a:cubicBezTo>
                  <a:pt x="59" y="44"/>
                  <a:pt x="59" y="44"/>
                  <a:pt x="59" y="44"/>
                </a:cubicBezTo>
                <a:cubicBezTo>
                  <a:pt x="74" y="44"/>
                  <a:pt x="74" y="44"/>
                  <a:pt x="89" y="44"/>
                </a:cubicBezTo>
                <a:close/>
                <a:moveTo>
                  <a:pt x="560" y="545"/>
                </a:moveTo>
                <a:lnTo>
                  <a:pt x="560" y="545"/>
                </a:lnTo>
                <a:cubicBezTo>
                  <a:pt x="560" y="574"/>
                  <a:pt x="530" y="589"/>
                  <a:pt x="516" y="589"/>
                </a:cubicBezTo>
                <a:cubicBezTo>
                  <a:pt x="89" y="589"/>
                  <a:pt x="89" y="589"/>
                  <a:pt x="89" y="589"/>
                </a:cubicBezTo>
                <a:cubicBezTo>
                  <a:pt x="59" y="589"/>
                  <a:pt x="44" y="574"/>
                  <a:pt x="44" y="545"/>
                </a:cubicBezTo>
                <a:cubicBezTo>
                  <a:pt x="44" y="89"/>
                  <a:pt x="44" y="89"/>
                  <a:pt x="44" y="89"/>
                </a:cubicBezTo>
                <a:cubicBezTo>
                  <a:pt x="118" y="162"/>
                  <a:pt x="118" y="162"/>
                  <a:pt x="118" y="162"/>
                </a:cubicBezTo>
                <a:cubicBezTo>
                  <a:pt x="471" y="162"/>
                  <a:pt x="471" y="162"/>
                  <a:pt x="471" y="162"/>
                </a:cubicBezTo>
                <a:cubicBezTo>
                  <a:pt x="560" y="89"/>
                  <a:pt x="560" y="89"/>
                  <a:pt x="560" y="89"/>
                </a:cubicBezTo>
                <a:lnTo>
                  <a:pt x="560" y="545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49" name="Freeform 208"/>
          <p:cNvSpPr>
            <a:spLocks noChangeArrowheads="1"/>
          </p:cNvSpPr>
          <p:nvPr/>
        </p:nvSpPr>
        <p:spPr bwMode="auto">
          <a:xfrm>
            <a:off x="5123689" y="2345916"/>
            <a:ext cx="371358" cy="373063"/>
          </a:xfrm>
          <a:custGeom>
            <a:avLst/>
            <a:gdLst>
              <a:gd name="T0" fmla="*/ 195644 w 575"/>
              <a:gd name="T1" fmla="*/ 79703 h 576"/>
              <a:gd name="T2" fmla="*/ 195644 w 575"/>
              <a:gd name="T3" fmla="*/ 79703 h 576"/>
              <a:gd name="T4" fmla="*/ 95305 w 575"/>
              <a:gd name="T5" fmla="*/ 175276 h 576"/>
              <a:gd name="T6" fmla="*/ 31648 w 575"/>
              <a:gd name="T7" fmla="*/ 175276 h 576"/>
              <a:gd name="T8" fmla="*/ 31648 w 575"/>
              <a:gd name="T9" fmla="*/ 116850 h 576"/>
              <a:gd name="T10" fmla="*/ 121558 w 575"/>
              <a:gd name="T11" fmla="*/ 26688 h 576"/>
              <a:gd name="T12" fmla="*/ 163996 w 575"/>
              <a:gd name="T13" fmla="*/ 26688 h 576"/>
              <a:gd name="T14" fmla="*/ 163996 w 575"/>
              <a:gd name="T15" fmla="*/ 69245 h 576"/>
              <a:gd name="T16" fmla="*/ 74086 w 575"/>
              <a:gd name="T17" fmla="*/ 159407 h 576"/>
              <a:gd name="T18" fmla="*/ 52867 w 575"/>
              <a:gd name="T19" fmla="*/ 159407 h 576"/>
              <a:gd name="T20" fmla="*/ 52867 w 575"/>
              <a:gd name="T21" fmla="*/ 138129 h 576"/>
              <a:gd name="T22" fmla="*/ 131988 w 575"/>
              <a:gd name="T23" fmla="*/ 58425 h 576"/>
              <a:gd name="T24" fmla="*/ 121558 w 575"/>
              <a:gd name="T25" fmla="*/ 47966 h 576"/>
              <a:gd name="T26" fmla="*/ 42078 w 575"/>
              <a:gd name="T27" fmla="*/ 127670 h 576"/>
              <a:gd name="T28" fmla="*/ 42078 w 575"/>
              <a:gd name="T29" fmla="*/ 164817 h 576"/>
              <a:gd name="T30" fmla="*/ 84515 w 575"/>
              <a:gd name="T31" fmla="*/ 164817 h 576"/>
              <a:gd name="T32" fmla="*/ 174425 w 575"/>
              <a:gd name="T33" fmla="*/ 79703 h 576"/>
              <a:gd name="T34" fmla="*/ 174425 w 575"/>
              <a:gd name="T35" fmla="*/ 16229 h 576"/>
              <a:gd name="T36" fmla="*/ 116523 w 575"/>
              <a:gd name="T37" fmla="*/ 16229 h 576"/>
              <a:gd name="T38" fmla="*/ 20859 w 575"/>
              <a:gd name="T39" fmla="*/ 111441 h 576"/>
              <a:gd name="T40" fmla="*/ 20859 w 575"/>
              <a:gd name="T41" fmla="*/ 111441 h 576"/>
              <a:gd name="T42" fmla="*/ 20859 w 575"/>
              <a:gd name="T43" fmla="*/ 186095 h 576"/>
              <a:gd name="T44" fmla="*/ 100340 w 575"/>
              <a:gd name="T45" fmla="*/ 191144 h 576"/>
              <a:gd name="T46" fmla="*/ 100340 w 575"/>
              <a:gd name="T47" fmla="*/ 191144 h 576"/>
              <a:gd name="T48" fmla="*/ 206433 w 575"/>
              <a:gd name="T49" fmla="*/ 85113 h 576"/>
              <a:gd name="T50" fmla="*/ 195644 w 575"/>
              <a:gd name="T51" fmla="*/ 79703 h 57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575" h="576">
                <a:moveTo>
                  <a:pt x="544" y="221"/>
                </a:moveTo>
                <a:lnTo>
                  <a:pt x="544" y="221"/>
                </a:lnTo>
                <a:cubicBezTo>
                  <a:pt x="265" y="486"/>
                  <a:pt x="265" y="486"/>
                  <a:pt x="265" y="486"/>
                </a:cubicBezTo>
                <a:cubicBezTo>
                  <a:pt x="220" y="530"/>
                  <a:pt x="147" y="530"/>
                  <a:pt x="88" y="486"/>
                </a:cubicBezTo>
                <a:cubicBezTo>
                  <a:pt x="44" y="442"/>
                  <a:pt x="44" y="368"/>
                  <a:pt x="88" y="324"/>
                </a:cubicBezTo>
                <a:cubicBezTo>
                  <a:pt x="338" y="74"/>
                  <a:pt x="338" y="74"/>
                  <a:pt x="338" y="74"/>
                </a:cubicBezTo>
                <a:cubicBezTo>
                  <a:pt x="383" y="45"/>
                  <a:pt x="426" y="45"/>
                  <a:pt x="456" y="74"/>
                </a:cubicBezTo>
                <a:cubicBezTo>
                  <a:pt x="485" y="103"/>
                  <a:pt x="485" y="162"/>
                  <a:pt x="456" y="192"/>
                </a:cubicBezTo>
                <a:cubicBezTo>
                  <a:pt x="206" y="442"/>
                  <a:pt x="206" y="442"/>
                  <a:pt x="206" y="442"/>
                </a:cubicBezTo>
                <a:cubicBezTo>
                  <a:pt x="191" y="457"/>
                  <a:pt x="162" y="457"/>
                  <a:pt x="147" y="442"/>
                </a:cubicBezTo>
                <a:cubicBezTo>
                  <a:pt x="132" y="427"/>
                  <a:pt x="132" y="398"/>
                  <a:pt x="147" y="383"/>
                </a:cubicBezTo>
                <a:cubicBezTo>
                  <a:pt x="367" y="162"/>
                  <a:pt x="367" y="162"/>
                  <a:pt x="367" y="162"/>
                </a:cubicBezTo>
                <a:cubicBezTo>
                  <a:pt x="338" y="133"/>
                  <a:pt x="338" y="133"/>
                  <a:pt x="338" y="133"/>
                </a:cubicBezTo>
                <a:cubicBezTo>
                  <a:pt x="117" y="354"/>
                  <a:pt x="117" y="354"/>
                  <a:pt x="117" y="354"/>
                </a:cubicBezTo>
                <a:cubicBezTo>
                  <a:pt x="88" y="383"/>
                  <a:pt x="88" y="427"/>
                  <a:pt x="117" y="457"/>
                </a:cubicBezTo>
                <a:cubicBezTo>
                  <a:pt x="147" y="501"/>
                  <a:pt x="206" y="501"/>
                  <a:pt x="235" y="457"/>
                </a:cubicBezTo>
                <a:cubicBezTo>
                  <a:pt x="485" y="221"/>
                  <a:pt x="485" y="221"/>
                  <a:pt x="485" y="221"/>
                </a:cubicBezTo>
                <a:cubicBezTo>
                  <a:pt x="530" y="162"/>
                  <a:pt x="530" y="88"/>
                  <a:pt x="485" y="45"/>
                </a:cubicBezTo>
                <a:cubicBezTo>
                  <a:pt x="441" y="0"/>
                  <a:pt x="367" y="0"/>
                  <a:pt x="324" y="45"/>
                </a:cubicBezTo>
                <a:cubicBezTo>
                  <a:pt x="58" y="309"/>
                  <a:pt x="58" y="309"/>
                  <a:pt x="58" y="309"/>
                </a:cubicBezTo>
                <a:cubicBezTo>
                  <a:pt x="0" y="368"/>
                  <a:pt x="14" y="457"/>
                  <a:pt x="58" y="516"/>
                </a:cubicBezTo>
                <a:cubicBezTo>
                  <a:pt x="117" y="575"/>
                  <a:pt x="206" y="575"/>
                  <a:pt x="279" y="530"/>
                </a:cubicBezTo>
                <a:cubicBezTo>
                  <a:pt x="574" y="236"/>
                  <a:pt x="574" y="236"/>
                  <a:pt x="574" y="236"/>
                </a:cubicBezTo>
                <a:lnTo>
                  <a:pt x="544" y="221"/>
                </a:ln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50" name="Freeform 209"/>
          <p:cNvSpPr>
            <a:spLocks noChangeArrowheads="1"/>
          </p:cNvSpPr>
          <p:nvPr/>
        </p:nvSpPr>
        <p:spPr bwMode="auto">
          <a:xfrm>
            <a:off x="4553025" y="2316956"/>
            <a:ext cx="201010" cy="410539"/>
          </a:xfrm>
          <a:custGeom>
            <a:avLst/>
            <a:gdLst>
              <a:gd name="T0" fmla="*/ 101102 w 310"/>
              <a:gd name="T1" fmla="*/ 26322 h 634"/>
              <a:gd name="T2" fmla="*/ 101102 w 310"/>
              <a:gd name="T3" fmla="*/ 26322 h 634"/>
              <a:gd name="T4" fmla="*/ 101102 w 310"/>
              <a:gd name="T5" fmla="*/ 169829 h 634"/>
              <a:gd name="T6" fmla="*/ 58495 w 310"/>
              <a:gd name="T7" fmla="*/ 212376 h 634"/>
              <a:gd name="T8" fmla="*/ 16248 w 310"/>
              <a:gd name="T9" fmla="*/ 169829 h 634"/>
              <a:gd name="T10" fmla="*/ 16248 w 310"/>
              <a:gd name="T11" fmla="*/ 42547 h 634"/>
              <a:gd name="T12" fmla="*/ 42607 w 310"/>
              <a:gd name="T13" fmla="*/ 15865 h 634"/>
              <a:gd name="T14" fmla="*/ 69327 w 310"/>
              <a:gd name="T15" fmla="*/ 42547 h 634"/>
              <a:gd name="T16" fmla="*/ 69327 w 310"/>
              <a:gd name="T17" fmla="*/ 169829 h 634"/>
              <a:gd name="T18" fmla="*/ 58495 w 310"/>
              <a:gd name="T19" fmla="*/ 185694 h 634"/>
              <a:gd name="T20" fmla="*/ 42607 w 310"/>
              <a:gd name="T21" fmla="*/ 169829 h 634"/>
              <a:gd name="T22" fmla="*/ 42607 w 310"/>
              <a:gd name="T23" fmla="*/ 58412 h 634"/>
              <a:gd name="T24" fmla="*/ 26720 w 310"/>
              <a:gd name="T25" fmla="*/ 58412 h 634"/>
              <a:gd name="T26" fmla="*/ 26720 w 310"/>
              <a:gd name="T27" fmla="*/ 169829 h 634"/>
              <a:gd name="T28" fmla="*/ 58495 w 310"/>
              <a:gd name="T29" fmla="*/ 196511 h 634"/>
              <a:gd name="T30" fmla="*/ 85214 w 310"/>
              <a:gd name="T31" fmla="*/ 169829 h 634"/>
              <a:gd name="T32" fmla="*/ 85214 w 310"/>
              <a:gd name="T33" fmla="*/ 42547 h 634"/>
              <a:gd name="T34" fmla="*/ 42607 w 310"/>
              <a:gd name="T35" fmla="*/ 0 h 634"/>
              <a:gd name="T36" fmla="*/ 0 w 310"/>
              <a:gd name="T37" fmla="*/ 42547 h 634"/>
              <a:gd name="T38" fmla="*/ 0 w 310"/>
              <a:gd name="T39" fmla="*/ 175237 h 634"/>
              <a:gd name="T40" fmla="*/ 58495 w 310"/>
              <a:gd name="T41" fmla="*/ 228241 h 634"/>
              <a:gd name="T42" fmla="*/ 111573 w 310"/>
              <a:gd name="T43" fmla="*/ 175237 h 634"/>
              <a:gd name="T44" fmla="*/ 111573 w 310"/>
              <a:gd name="T45" fmla="*/ 26322 h 634"/>
              <a:gd name="T46" fmla="*/ 101102 w 310"/>
              <a:gd name="T47" fmla="*/ 26322 h 634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310" h="634">
                <a:moveTo>
                  <a:pt x="280" y="73"/>
                </a:moveTo>
                <a:lnTo>
                  <a:pt x="280" y="73"/>
                </a:lnTo>
                <a:cubicBezTo>
                  <a:pt x="280" y="471"/>
                  <a:pt x="280" y="471"/>
                  <a:pt x="280" y="471"/>
                </a:cubicBezTo>
                <a:cubicBezTo>
                  <a:pt x="280" y="530"/>
                  <a:pt x="221" y="589"/>
                  <a:pt x="162" y="589"/>
                </a:cubicBezTo>
                <a:cubicBezTo>
                  <a:pt x="89" y="589"/>
                  <a:pt x="45" y="530"/>
                  <a:pt x="45" y="471"/>
                </a:cubicBezTo>
                <a:cubicBezTo>
                  <a:pt x="45" y="118"/>
                  <a:pt x="45" y="118"/>
                  <a:pt x="45" y="118"/>
                </a:cubicBezTo>
                <a:cubicBezTo>
                  <a:pt x="45" y="73"/>
                  <a:pt x="74" y="44"/>
                  <a:pt x="118" y="44"/>
                </a:cubicBezTo>
                <a:cubicBezTo>
                  <a:pt x="162" y="44"/>
                  <a:pt x="192" y="73"/>
                  <a:pt x="192" y="118"/>
                </a:cubicBezTo>
                <a:cubicBezTo>
                  <a:pt x="192" y="471"/>
                  <a:pt x="192" y="471"/>
                  <a:pt x="192" y="471"/>
                </a:cubicBezTo>
                <a:cubicBezTo>
                  <a:pt x="192" y="486"/>
                  <a:pt x="177" y="515"/>
                  <a:pt x="162" y="515"/>
                </a:cubicBezTo>
                <a:cubicBezTo>
                  <a:pt x="133" y="515"/>
                  <a:pt x="118" y="486"/>
                  <a:pt x="118" y="471"/>
                </a:cubicBezTo>
                <a:cubicBezTo>
                  <a:pt x="118" y="162"/>
                  <a:pt x="118" y="162"/>
                  <a:pt x="118" y="162"/>
                </a:cubicBezTo>
                <a:cubicBezTo>
                  <a:pt x="74" y="162"/>
                  <a:pt x="74" y="162"/>
                  <a:pt x="74" y="162"/>
                </a:cubicBezTo>
                <a:cubicBezTo>
                  <a:pt x="74" y="471"/>
                  <a:pt x="74" y="471"/>
                  <a:pt x="74" y="471"/>
                </a:cubicBezTo>
                <a:cubicBezTo>
                  <a:pt x="74" y="515"/>
                  <a:pt x="118" y="545"/>
                  <a:pt x="162" y="545"/>
                </a:cubicBezTo>
                <a:cubicBezTo>
                  <a:pt x="207" y="545"/>
                  <a:pt x="236" y="515"/>
                  <a:pt x="236" y="471"/>
                </a:cubicBezTo>
                <a:cubicBezTo>
                  <a:pt x="236" y="118"/>
                  <a:pt x="236" y="118"/>
                  <a:pt x="236" y="118"/>
                </a:cubicBezTo>
                <a:cubicBezTo>
                  <a:pt x="236" y="59"/>
                  <a:pt x="177" y="0"/>
                  <a:pt x="118" y="0"/>
                </a:cubicBezTo>
                <a:cubicBezTo>
                  <a:pt x="59" y="0"/>
                  <a:pt x="0" y="59"/>
                  <a:pt x="0" y="118"/>
                </a:cubicBezTo>
                <a:cubicBezTo>
                  <a:pt x="0" y="486"/>
                  <a:pt x="0" y="486"/>
                  <a:pt x="0" y="486"/>
                </a:cubicBezTo>
                <a:cubicBezTo>
                  <a:pt x="15" y="574"/>
                  <a:pt x="74" y="633"/>
                  <a:pt x="162" y="633"/>
                </a:cubicBezTo>
                <a:cubicBezTo>
                  <a:pt x="236" y="633"/>
                  <a:pt x="309" y="574"/>
                  <a:pt x="309" y="486"/>
                </a:cubicBezTo>
                <a:cubicBezTo>
                  <a:pt x="309" y="73"/>
                  <a:pt x="309" y="73"/>
                  <a:pt x="309" y="73"/>
                </a:cubicBezTo>
                <a:lnTo>
                  <a:pt x="280" y="73"/>
                </a:ln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51" name="Freeform 210"/>
          <p:cNvSpPr>
            <a:spLocks noChangeArrowheads="1"/>
          </p:cNvSpPr>
          <p:nvPr/>
        </p:nvSpPr>
        <p:spPr bwMode="auto">
          <a:xfrm>
            <a:off x="3801791" y="2328881"/>
            <a:ext cx="381580" cy="381580"/>
          </a:xfrm>
          <a:custGeom>
            <a:avLst/>
            <a:gdLst>
              <a:gd name="T0" fmla="*/ 164586 w 590"/>
              <a:gd name="T1" fmla="*/ 148626 h 589"/>
              <a:gd name="T2" fmla="*/ 201681 w 590"/>
              <a:gd name="T3" fmla="*/ 116880 h 589"/>
              <a:gd name="T4" fmla="*/ 180432 w 590"/>
              <a:gd name="T5" fmla="*/ 116880 h 589"/>
              <a:gd name="T6" fmla="*/ 100840 w 590"/>
              <a:gd name="T7" fmla="*/ 37156 h 589"/>
              <a:gd name="T8" fmla="*/ 100840 w 590"/>
              <a:gd name="T9" fmla="*/ 0 h 589"/>
              <a:gd name="T10" fmla="*/ 0 w 590"/>
              <a:gd name="T11" fmla="*/ 100647 h 589"/>
              <a:gd name="T12" fmla="*/ 37095 w 590"/>
              <a:gd name="T13" fmla="*/ 100647 h 589"/>
              <a:gd name="T14" fmla="*/ 116687 w 590"/>
              <a:gd name="T15" fmla="*/ 180371 h 589"/>
              <a:gd name="T16" fmla="*/ 116687 w 590"/>
              <a:gd name="T17" fmla="*/ 201655 h 589"/>
              <a:gd name="T18" fmla="*/ 148379 w 590"/>
              <a:gd name="T19" fmla="*/ 164498 h 589"/>
              <a:gd name="T20" fmla="*/ 206723 w 590"/>
              <a:gd name="T21" fmla="*/ 212116 h 589"/>
              <a:gd name="T22" fmla="*/ 212125 w 590"/>
              <a:gd name="T23" fmla="*/ 207066 h 589"/>
              <a:gd name="T24" fmla="*/ 164586 w 590"/>
              <a:gd name="T25" fmla="*/ 148626 h 589"/>
              <a:gd name="T26" fmla="*/ 127131 w 590"/>
              <a:gd name="T27" fmla="*/ 169909 h 589"/>
              <a:gd name="T28" fmla="*/ 47899 w 590"/>
              <a:gd name="T29" fmla="*/ 90185 h 589"/>
              <a:gd name="T30" fmla="*/ 90396 w 590"/>
              <a:gd name="T31" fmla="*/ 47618 h 589"/>
              <a:gd name="T32" fmla="*/ 169628 w 590"/>
              <a:gd name="T33" fmla="*/ 127342 h 589"/>
              <a:gd name="T34" fmla="*/ 127131 w 590"/>
              <a:gd name="T35" fmla="*/ 169909 h 589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590" h="589">
                <a:moveTo>
                  <a:pt x="457" y="412"/>
                </a:moveTo>
                <a:lnTo>
                  <a:pt x="560" y="324"/>
                </a:lnTo>
                <a:lnTo>
                  <a:pt x="501" y="324"/>
                </a:lnTo>
                <a:lnTo>
                  <a:pt x="280" y="103"/>
                </a:lnTo>
                <a:lnTo>
                  <a:pt x="280" y="0"/>
                </a:lnTo>
                <a:lnTo>
                  <a:pt x="0" y="279"/>
                </a:lnTo>
                <a:lnTo>
                  <a:pt x="103" y="279"/>
                </a:lnTo>
                <a:lnTo>
                  <a:pt x="324" y="500"/>
                </a:lnTo>
                <a:lnTo>
                  <a:pt x="324" y="559"/>
                </a:lnTo>
                <a:lnTo>
                  <a:pt x="412" y="456"/>
                </a:lnTo>
                <a:lnTo>
                  <a:pt x="574" y="588"/>
                </a:lnTo>
                <a:lnTo>
                  <a:pt x="589" y="574"/>
                </a:lnTo>
                <a:lnTo>
                  <a:pt x="457" y="412"/>
                </a:lnTo>
                <a:close/>
                <a:moveTo>
                  <a:pt x="353" y="471"/>
                </a:moveTo>
                <a:lnTo>
                  <a:pt x="133" y="250"/>
                </a:lnTo>
                <a:lnTo>
                  <a:pt x="251" y="132"/>
                </a:lnTo>
                <a:lnTo>
                  <a:pt x="471" y="353"/>
                </a:lnTo>
                <a:lnTo>
                  <a:pt x="353" y="471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52" name="Freeform 211"/>
          <p:cNvSpPr>
            <a:spLocks noChangeArrowheads="1"/>
          </p:cNvSpPr>
          <p:nvPr/>
        </p:nvSpPr>
        <p:spPr bwMode="auto">
          <a:xfrm>
            <a:off x="3116992" y="2356136"/>
            <a:ext cx="410537" cy="391800"/>
          </a:xfrm>
          <a:custGeom>
            <a:avLst/>
            <a:gdLst>
              <a:gd name="T0" fmla="*/ 223201 w 634"/>
              <a:gd name="T1" fmla="*/ 5057 h 604"/>
              <a:gd name="T2" fmla="*/ 223201 w 634"/>
              <a:gd name="T3" fmla="*/ 5057 h 604"/>
              <a:gd name="T4" fmla="*/ 191109 w 634"/>
              <a:gd name="T5" fmla="*/ 5057 h 604"/>
              <a:gd name="T6" fmla="*/ 69232 w 634"/>
              <a:gd name="T7" fmla="*/ 127505 h 604"/>
              <a:gd name="T8" fmla="*/ 26683 w 634"/>
              <a:gd name="T9" fmla="*/ 159653 h 604"/>
              <a:gd name="T10" fmla="*/ 0 w 634"/>
              <a:gd name="T11" fmla="*/ 175546 h 604"/>
              <a:gd name="T12" fmla="*/ 90506 w 634"/>
              <a:gd name="T13" fmla="*/ 180964 h 604"/>
              <a:gd name="T14" fmla="*/ 100963 w 634"/>
              <a:gd name="T15" fmla="*/ 154235 h 604"/>
              <a:gd name="T16" fmla="*/ 223201 w 634"/>
              <a:gd name="T17" fmla="*/ 37204 h 604"/>
              <a:gd name="T18" fmla="*/ 223201 w 634"/>
              <a:gd name="T19" fmla="*/ 5057 h 604"/>
              <a:gd name="T20" fmla="*/ 85098 w 634"/>
              <a:gd name="T21" fmla="*/ 175546 h 604"/>
              <a:gd name="T22" fmla="*/ 85098 w 634"/>
              <a:gd name="T23" fmla="*/ 175546 h 604"/>
              <a:gd name="T24" fmla="*/ 26683 w 634"/>
              <a:gd name="T25" fmla="*/ 180964 h 604"/>
              <a:gd name="T26" fmla="*/ 37140 w 634"/>
              <a:gd name="T27" fmla="*/ 164710 h 604"/>
              <a:gd name="T28" fmla="*/ 79689 w 634"/>
              <a:gd name="T29" fmla="*/ 138342 h 604"/>
              <a:gd name="T30" fmla="*/ 90506 w 634"/>
              <a:gd name="T31" fmla="*/ 148817 h 604"/>
              <a:gd name="T32" fmla="*/ 85098 w 634"/>
              <a:gd name="T33" fmla="*/ 175546 h 604"/>
              <a:gd name="T34" fmla="*/ 95555 w 634"/>
              <a:gd name="T35" fmla="*/ 138342 h 604"/>
              <a:gd name="T36" fmla="*/ 95555 w 634"/>
              <a:gd name="T37" fmla="*/ 138342 h 604"/>
              <a:gd name="T38" fmla="*/ 90506 w 634"/>
              <a:gd name="T39" fmla="*/ 127505 h 604"/>
              <a:gd name="T40" fmla="*/ 100963 w 634"/>
              <a:gd name="T41" fmla="*/ 111612 h 604"/>
              <a:gd name="T42" fmla="*/ 111781 w 634"/>
              <a:gd name="T43" fmla="*/ 122449 h 604"/>
              <a:gd name="T44" fmla="*/ 95555 w 634"/>
              <a:gd name="T45" fmla="*/ 138342 h 604"/>
              <a:gd name="T46" fmla="*/ 212384 w 634"/>
              <a:gd name="T47" fmla="*/ 26368 h 604"/>
              <a:gd name="T48" fmla="*/ 212384 w 634"/>
              <a:gd name="T49" fmla="*/ 26368 h 604"/>
              <a:gd name="T50" fmla="*/ 122238 w 634"/>
              <a:gd name="T51" fmla="*/ 111612 h 604"/>
              <a:gd name="T52" fmla="*/ 111781 w 634"/>
              <a:gd name="T53" fmla="*/ 106194 h 604"/>
              <a:gd name="T54" fmla="*/ 201927 w 634"/>
              <a:gd name="T55" fmla="*/ 15893 h 604"/>
              <a:gd name="T56" fmla="*/ 212384 w 634"/>
              <a:gd name="T57" fmla="*/ 15893 h 604"/>
              <a:gd name="T58" fmla="*/ 212384 w 634"/>
              <a:gd name="T59" fmla="*/ 26368 h 60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634" h="604">
                <a:moveTo>
                  <a:pt x="619" y="14"/>
                </a:moveTo>
                <a:lnTo>
                  <a:pt x="619" y="14"/>
                </a:lnTo>
                <a:cubicBezTo>
                  <a:pt x="589" y="0"/>
                  <a:pt x="560" y="0"/>
                  <a:pt x="530" y="14"/>
                </a:cubicBezTo>
                <a:cubicBezTo>
                  <a:pt x="192" y="353"/>
                  <a:pt x="192" y="353"/>
                  <a:pt x="192" y="353"/>
                </a:cubicBezTo>
                <a:cubicBezTo>
                  <a:pt x="162" y="353"/>
                  <a:pt x="103" y="368"/>
                  <a:pt x="74" y="442"/>
                </a:cubicBezTo>
                <a:cubicBezTo>
                  <a:pt x="59" y="486"/>
                  <a:pt x="0" y="486"/>
                  <a:pt x="0" y="486"/>
                </a:cubicBezTo>
                <a:cubicBezTo>
                  <a:pt x="103" y="603"/>
                  <a:pt x="236" y="530"/>
                  <a:pt x="251" y="501"/>
                </a:cubicBezTo>
                <a:cubicBezTo>
                  <a:pt x="280" y="486"/>
                  <a:pt x="280" y="456"/>
                  <a:pt x="280" y="427"/>
                </a:cubicBezTo>
                <a:cubicBezTo>
                  <a:pt x="619" y="103"/>
                  <a:pt x="619" y="103"/>
                  <a:pt x="619" y="103"/>
                </a:cubicBezTo>
                <a:cubicBezTo>
                  <a:pt x="633" y="73"/>
                  <a:pt x="633" y="44"/>
                  <a:pt x="619" y="14"/>
                </a:cubicBezTo>
                <a:close/>
                <a:moveTo>
                  <a:pt x="236" y="486"/>
                </a:moveTo>
                <a:lnTo>
                  <a:pt x="236" y="486"/>
                </a:lnTo>
                <a:cubicBezTo>
                  <a:pt x="207" y="501"/>
                  <a:pt x="118" y="530"/>
                  <a:pt x="74" y="501"/>
                </a:cubicBezTo>
                <a:cubicBezTo>
                  <a:pt x="74" y="501"/>
                  <a:pt x="89" y="486"/>
                  <a:pt x="103" y="456"/>
                </a:cubicBezTo>
                <a:cubicBezTo>
                  <a:pt x="133" y="368"/>
                  <a:pt x="221" y="383"/>
                  <a:pt x="221" y="383"/>
                </a:cubicBezTo>
                <a:cubicBezTo>
                  <a:pt x="251" y="412"/>
                  <a:pt x="251" y="412"/>
                  <a:pt x="251" y="412"/>
                </a:cubicBezTo>
                <a:cubicBezTo>
                  <a:pt x="251" y="412"/>
                  <a:pt x="265" y="442"/>
                  <a:pt x="236" y="486"/>
                </a:cubicBezTo>
                <a:close/>
                <a:moveTo>
                  <a:pt x="265" y="383"/>
                </a:moveTo>
                <a:lnTo>
                  <a:pt x="265" y="383"/>
                </a:lnTo>
                <a:lnTo>
                  <a:pt x="251" y="353"/>
                </a:lnTo>
                <a:cubicBezTo>
                  <a:pt x="280" y="309"/>
                  <a:pt x="280" y="309"/>
                  <a:pt x="280" y="309"/>
                </a:cubicBezTo>
                <a:cubicBezTo>
                  <a:pt x="310" y="339"/>
                  <a:pt x="310" y="339"/>
                  <a:pt x="310" y="339"/>
                </a:cubicBezTo>
                <a:lnTo>
                  <a:pt x="265" y="383"/>
                </a:lnTo>
                <a:close/>
                <a:moveTo>
                  <a:pt x="589" y="73"/>
                </a:moveTo>
                <a:lnTo>
                  <a:pt x="589" y="73"/>
                </a:lnTo>
                <a:cubicBezTo>
                  <a:pt x="339" y="309"/>
                  <a:pt x="339" y="309"/>
                  <a:pt x="339" y="309"/>
                </a:cubicBezTo>
                <a:cubicBezTo>
                  <a:pt x="310" y="294"/>
                  <a:pt x="310" y="294"/>
                  <a:pt x="310" y="294"/>
                </a:cubicBezTo>
                <a:cubicBezTo>
                  <a:pt x="560" y="44"/>
                  <a:pt x="560" y="44"/>
                  <a:pt x="560" y="44"/>
                </a:cubicBezTo>
                <a:cubicBezTo>
                  <a:pt x="574" y="30"/>
                  <a:pt x="574" y="30"/>
                  <a:pt x="589" y="44"/>
                </a:cubicBezTo>
                <a:cubicBezTo>
                  <a:pt x="589" y="44"/>
                  <a:pt x="589" y="59"/>
                  <a:pt x="589" y="73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53" name="Freeform 212"/>
          <p:cNvSpPr>
            <a:spLocks noChangeArrowheads="1"/>
          </p:cNvSpPr>
          <p:nvPr/>
        </p:nvSpPr>
        <p:spPr bwMode="auto">
          <a:xfrm>
            <a:off x="9206927" y="1661117"/>
            <a:ext cx="132871" cy="410539"/>
          </a:xfrm>
          <a:custGeom>
            <a:avLst/>
            <a:gdLst>
              <a:gd name="T0" fmla="*/ 57905 w 207"/>
              <a:gd name="T1" fmla="*/ 0 h 634"/>
              <a:gd name="T2" fmla="*/ 57905 w 207"/>
              <a:gd name="T3" fmla="*/ 0 h 634"/>
              <a:gd name="T4" fmla="*/ 15727 w 207"/>
              <a:gd name="T5" fmla="*/ 0 h 634"/>
              <a:gd name="T6" fmla="*/ 0 w 207"/>
              <a:gd name="T7" fmla="*/ 10457 h 634"/>
              <a:gd name="T8" fmla="*/ 0 w 207"/>
              <a:gd name="T9" fmla="*/ 169829 h 634"/>
              <a:gd name="T10" fmla="*/ 31455 w 207"/>
              <a:gd name="T11" fmla="*/ 217785 h 634"/>
              <a:gd name="T12" fmla="*/ 42178 w 207"/>
              <a:gd name="T13" fmla="*/ 217785 h 634"/>
              <a:gd name="T14" fmla="*/ 73633 w 207"/>
              <a:gd name="T15" fmla="*/ 169829 h 634"/>
              <a:gd name="T16" fmla="*/ 73633 w 207"/>
              <a:gd name="T17" fmla="*/ 10457 h 634"/>
              <a:gd name="T18" fmla="*/ 57905 w 207"/>
              <a:gd name="T19" fmla="*/ 0 h 634"/>
              <a:gd name="T20" fmla="*/ 36816 w 207"/>
              <a:gd name="T21" fmla="*/ 207328 h 634"/>
              <a:gd name="T22" fmla="*/ 36816 w 207"/>
              <a:gd name="T23" fmla="*/ 207328 h 634"/>
              <a:gd name="T24" fmla="*/ 15727 w 207"/>
              <a:gd name="T25" fmla="*/ 169829 h 634"/>
              <a:gd name="T26" fmla="*/ 57905 w 207"/>
              <a:gd name="T27" fmla="*/ 169829 h 634"/>
              <a:gd name="T28" fmla="*/ 36816 w 207"/>
              <a:gd name="T29" fmla="*/ 207328 h 634"/>
              <a:gd name="T30" fmla="*/ 57905 w 207"/>
              <a:gd name="T31" fmla="*/ 153964 h 634"/>
              <a:gd name="T32" fmla="*/ 57905 w 207"/>
              <a:gd name="T33" fmla="*/ 153964 h 634"/>
              <a:gd name="T34" fmla="*/ 15727 w 207"/>
              <a:gd name="T35" fmla="*/ 153964 h 634"/>
              <a:gd name="T36" fmla="*/ 15727 w 207"/>
              <a:gd name="T37" fmla="*/ 63821 h 634"/>
              <a:gd name="T38" fmla="*/ 57905 w 207"/>
              <a:gd name="T39" fmla="*/ 63821 h 634"/>
              <a:gd name="T40" fmla="*/ 57905 w 207"/>
              <a:gd name="T41" fmla="*/ 153964 h 634"/>
              <a:gd name="T42" fmla="*/ 57905 w 207"/>
              <a:gd name="T43" fmla="*/ 47956 h 634"/>
              <a:gd name="T44" fmla="*/ 57905 w 207"/>
              <a:gd name="T45" fmla="*/ 47956 h 634"/>
              <a:gd name="T46" fmla="*/ 15727 w 207"/>
              <a:gd name="T47" fmla="*/ 47956 h 634"/>
              <a:gd name="T48" fmla="*/ 15727 w 207"/>
              <a:gd name="T49" fmla="*/ 21274 h 634"/>
              <a:gd name="T50" fmla="*/ 21089 w 207"/>
              <a:gd name="T51" fmla="*/ 10457 h 634"/>
              <a:gd name="T52" fmla="*/ 52544 w 207"/>
              <a:gd name="T53" fmla="*/ 10457 h 634"/>
              <a:gd name="T54" fmla="*/ 57905 w 207"/>
              <a:gd name="T55" fmla="*/ 21274 h 634"/>
              <a:gd name="T56" fmla="*/ 57905 w 207"/>
              <a:gd name="T57" fmla="*/ 47956 h 63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07" h="634">
                <a:moveTo>
                  <a:pt x="162" y="0"/>
                </a:moveTo>
                <a:lnTo>
                  <a:pt x="162" y="0"/>
                </a:lnTo>
                <a:cubicBezTo>
                  <a:pt x="44" y="0"/>
                  <a:pt x="44" y="0"/>
                  <a:pt x="44" y="0"/>
                </a:cubicBezTo>
                <a:cubicBezTo>
                  <a:pt x="15" y="0"/>
                  <a:pt x="0" y="15"/>
                  <a:pt x="0" y="29"/>
                </a:cubicBezTo>
                <a:cubicBezTo>
                  <a:pt x="0" y="471"/>
                  <a:pt x="0" y="471"/>
                  <a:pt x="0" y="471"/>
                </a:cubicBezTo>
                <a:cubicBezTo>
                  <a:pt x="88" y="604"/>
                  <a:pt x="88" y="604"/>
                  <a:pt x="88" y="604"/>
                </a:cubicBezTo>
                <a:cubicBezTo>
                  <a:pt x="88" y="633"/>
                  <a:pt x="118" y="633"/>
                  <a:pt x="118" y="604"/>
                </a:cubicBezTo>
                <a:cubicBezTo>
                  <a:pt x="206" y="471"/>
                  <a:pt x="206" y="471"/>
                  <a:pt x="206" y="471"/>
                </a:cubicBezTo>
                <a:cubicBezTo>
                  <a:pt x="206" y="29"/>
                  <a:pt x="206" y="29"/>
                  <a:pt x="206" y="29"/>
                </a:cubicBezTo>
                <a:cubicBezTo>
                  <a:pt x="206" y="15"/>
                  <a:pt x="192" y="0"/>
                  <a:pt x="162" y="0"/>
                </a:cubicBezTo>
                <a:close/>
                <a:moveTo>
                  <a:pt x="103" y="575"/>
                </a:moveTo>
                <a:lnTo>
                  <a:pt x="103" y="575"/>
                </a:lnTo>
                <a:cubicBezTo>
                  <a:pt x="44" y="471"/>
                  <a:pt x="44" y="471"/>
                  <a:pt x="44" y="471"/>
                </a:cubicBezTo>
                <a:cubicBezTo>
                  <a:pt x="162" y="471"/>
                  <a:pt x="162" y="471"/>
                  <a:pt x="162" y="471"/>
                </a:cubicBezTo>
                <a:lnTo>
                  <a:pt x="103" y="575"/>
                </a:lnTo>
                <a:close/>
                <a:moveTo>
                  <a:pt x="162" y="427"/>
                </a:moveTo>
                <a:lnTo>
                  <a:pt x="162" y="427"/>
                </a:lnTo>
                <a:cubicBezTo>
                  <a:pt x="118" y="427"/>
                  <a:pt x="59" y="427"/>
                  <a:pt x="44" y="427"/>
                </a:cubicBezTo>
                <a:cubicBezTo>
                  <a:pt x="44" y="177"/>
                  <a:pt x="44" y="177"/>
                  <a:pt x="44" y="177"/>
                </a:cubicBezTo>
                <a:cubicBezTo>
                  <a:pt x="162" y="177"/>
                  <a:pt x="162" y="177"/>
                  <a:pt x="162" y="177"/>
                </a:cubicBezTo>
                <a:lnTo>
                  <a:pt x="162" y="427"/>
                </a:lnTo>
                <a:close/>
                <a:moveTo>
                  <a:pt x="162" y="133"/>
                </a:moveTo>
                <a:lnTo>
                  <a:pt x="162" y="133"/>
                </a:lnTo>
                <a:cubicBezTo>
                  <a:pt x="44" y="133"/>
                  <a:pt x="44" y="133"/>
                  <a:pt x="44" y="133"/>
                </a:cubicBezTo>
                <a:cubicBezTo>
                  <a:pt x="44" y="59"/>
                  <a:pt x="44" y="59"/>
                  <a:pt x="44" y="59"/>
                </a:cubicBezTo>
                <a:cubicBezTo>
                  <a:pt x="44" y="29"/>
                  <a:pt x="44" y="29"/>
                  <a:pt x="59" y="29"/>
                </a:cubicBezTo>
                <a:cubicBezTo>
                  <a:pt x="147" y="29"/>
                  <a:pt x="147" y="29"/>
                  <a:pt x="147" y="29"/>
                </a:cubicBezTo>
                <a:cubicBezTo>
                  <a:pt x="162" y="29"/>
                  <a:pt x="162" y="29"/>
                  <a:pt x="162" y="59"/>
                </a:cubicBezTo>
                <a:lnTo>
                  <a:pt x="162" y="133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54" name="Freeform 213"/>
          <p:cNvSpPr>
            <a:spLocks noChangeArrowheads="1"/>
          </p:cNvSpPr>
          <p:nvPr/>
        </p:nvSpPr>
        <p:spPr bwMode="auto">
          <a:xfrm>
            <a:off x="8407997" y="1661118"/>
            <a:ext cx="410537" cy="398614"/>
          </a:xfrm>
          <a:custGeom>
            <a:avLst/>
            <a:gdLst>
              <a:gd name="T0" fmla="*/ 212384 w 634"/>
              <a:gd name="T1" fmla="*/ 84625 h 619"/>
              <a:gd name="T2" fmla="*/ 212384 w 634"/>
              <a:gd name="T3" fmla="*/ 84625 h 619"/>
              <a:gd name="T4" fmla="*/ 212384 w 634"/>
              <a:gd name="T5" fmla="*/ 195427 h 619"/>
              <a:gd name="T6" fmla="*/ 196518 w 634"/>
              <a:gd name="T7" fmla="*/ 211205 h 619"/>
              <a:gd name="T8" fmla="*/ 32092 w 634"/>
              <a:gd name="T9" fmla="*/ 211205 h 619"/>
              <a:gd name="T10" fmla="*/ 16226 w 634"/>
              <a:gd name="T11" fmla="*/ 195427 h 619"/>
              <a:gd name="T12" fmla="*/ 16226 w 634"/>
              <a:gd name="T13" fmla="*/ 26535 h 619"/>
              <a:gd name="T14" fmla="*/ 32092 w 634"/>
              <a:gd name="T15" fmla="*/ 10399 h 619"/>
              <a:gd name="T16" fmla="*/ 143512 w 634"/>
              <a:gd name="T17" fmla="*/ 10399 h 619"/>
              <a:gd name="T18" fmla="*/ 143512 w 634"/>
              <a:gd name="T19" fmla="*/ 0 h 619"/>
              <a:gd name="T20" fmla="*/ 32092 w 634"/>
              <a:gd name="T21" fmla="*/ 0 h 619"/>
              <a:gd name="T22" fmla="*/ 0 w 634"/>
              <a:gd name="T23" fmla="*/ 26535 h 619"/>
              <a:gd name="T24" fmla="*/ 0 w 634"/>
              <a:gd name="T25" fmla="*/ 195427 h 619"/>
              <a:gd name="T26" fmla="*/ 32092 w 634"/>
              <a:gd name="T27" fmla="*/ 221603 h 619"/>
              <a:gd name="T28" fmla="*/ 196518 w 634"/>
              <a:gd name="T29" fmla="*/ 221603 h 619"/>
              <a:gd name="T30" fmla="*/ 228249 w 634"/>
              <a:gd name="T31" fmla="*/ 195427 h 619"/>
              <a:gd name="T32" fmla="*/ 228249 w 634"/>
              <a:gd name="T33" fmla="*/ 84625 h 619"/>
              <a:gd name="T34" fmla="*/ 212384 w 634"/>
              <a:gd name="T35" fmla="*/ 84625 h 619"/>
              <a:gd name="T36" fmla="*/ 58415 w 634"/>
              <a:gd name="T37" fmla="*/ 126938 h 619"/>
              <a:gd name="T38" fmla="*/ 58415 w 634"/>
              <a:gd name="T39" fmla="*/ 126938 h 619"/>
              <a:gd name="T40" fmla="*/ 26683 w 634"/>
              <a:gd name="T41" fmla="*/ 185028 h 619"/>
              <a:gd name="T42" fmla="*/ 37140 w 634"/>
              <a:gd name="T43" fmla="*/ 195427 h 619"/>
              <a:gd name="T44" fmla="*/ 100963 w 634"/>
              <a:gd name="T45" fmla="*/ 163872 h 619"/>
              <a:gd name="T46" fmla="*/ 106372 w 634"/>
              <a:gd name="T47" fmla="*/ 163872 h 619"/>
              <a:gd name="T48" fmla="*/ 217792 w 634"/>
              <a:gd name="T49" fmla="*/ 52711 h 619"/>
              <a:gd name="T50" fmla="*/ 217792 w 634"/>
              <a:gd name="T51" fmla="*/ 31555 h 619"/>
              <a:gd name="T52" fmla="*/ 191109 w 634"/>
              <a:gd name="T53" fmla="*/ 10399 h 619"/>
              <a:gd name="T54" fmla="*/ 169835 w 634"/>
              <a:gd name="T55" fmla="*/ 10399 h 619"/>
              <a:gd name="T56" fmla="*/ 63823 w 634"/>
              <a:gd name="T57" fmla="*/ 116180 h 619"/>
              <a:gd name="T58" fmla="*/ 58415 w 634"/>
              <a:gd name="T59" fmla="*/ 126938 h 619"/>
              <a:gd name="T60" fmla="*/ 175244 w 634"/>
              <a:gd name="T61" fmla="*/ 26535 h 619"/>
              <a:gd name="T62" fmla="*/ 175244 w 634"/>
              <a:gd name="T63" fmla="*/ 26535 h 619"/>
              <a:gd name="T64" fmla="*/ 186061 w 634"/>
              <a:gd name="T65" fmla="*/ 26535 h 619"/>
              <a:gd name="T66" fmla="*/ 201927 w 634"/>
              <a:gd name="T67" fmla="*/ 36934 h 619"/>
              <a:gd name="T68" fmla="*/ 201927 w 634"/>
              <a:gd name="T69" fmla="*/ 47691 h 619"/>
              <a:gd name="T70" fmla="*/ 186061 w 634"/>
              <a:gd name="T71" fmla="*/ 63469 h 619"/>
              <a:gd name="T72" fmla="*/ 164787 w 634"/>
              <a:gd name="T73" fmla="*/ 36934 h 619"/>
              <a:gd name="T74" fmla="*/ 175244 w 634"/>
              <a:gd name="T75" fmla="*/ 26535 h 619"/>
              <a:gd name="T76" fmla="*/ 154330 w 634"/>
              <a:gd name="T77" fmla="*/ 47691 h 619"/>
              <a:gd name="T78" fmla="*/ 154330 w 634"/>
              <a:gd name="T79" fmla="*/ 47691 h 619"/>
              <a:gd name="T80" fmla="*/ 175244 w 634"/>
              <a:gd name="T81" fmla="*/ 73868 h 619"/>
              <a:gd name="T82" fmla="*/ 95915 w 634"/>
              <a:gd name="T83" fmla="*/ 153114 h 619"/>
              <a:gd name="T84" fmla="*/ 74641 w 634"/>
              <a:gd name="T85" fmla="*/ 126938 h 619"/>
              <a:gd name="T86" fmla="*/ 154330 w 634"/>
              <a:gd name="T87" fmla="*/ 47691 h 619"/>
              <a:gd name="T88" fmla="*/ 85098 w 634"/>
              <a:gd name="T89" fmla="*/ 158493 h 619"/>
              <a:gd name="T90" fmla="*/ 85098 w 634"/>
              <a:gd name="T91" fmla="*/ 158493 h 619"/>
              <a:gd name="T92" fmla="*/ 47958 w 634"/>
              <a:gd name="T93" fmla="*/ 185028 h 619"/>
              <a:gd name="T94" fmla="*/ 42549 w 634"/>
              <a:gd name="T95" fmla="*/ 179649 h 619"/>
              <a:gd name="T96" fmla="*/ 63823 w 634"/>
              <a:gd name="T97" fmla="*/ 142715 h 619"/>
              <a:gd name="T98" fmla="*/ 85098 w 634"/>
              <a:gd name="T99" fmla="*/ 158493 h 619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634" h="619">
                <a:moveTo>
                  <a:pt x="589" y="236"/>
                </a:moveTo>
                <a:lnTo>
                  <a:pt x="589" y="236"/>
                </a:lnTo>
                <a:cubicBezTo>
                  <a:pt x="589" y="545"/>
                  <a:pt x="589" y="545"/>
                  <a:pt x="589" y="545"/>
                </a:cubicBezTo>
                <a:cubicBezTo>
                  <a:pt x="589" y="559"/>
                  <a:pt x="575" y="589"/>
                  <a:pt x="545" y="589"/>
                </a:cubicBezTo>
                <a:cubicBezTo>
                  <a:pt x="89" y="589"/>
                  <a:pt x="89" y="589"/>
                  <a:pt x="89" y="589"/>
                </a:cubicBezTo>
                <a:cubicBezTo>
                  <a:pt x="59" y="589"/>
                  <a:pt x="45" y="559"/>
                  <a:pt x="45" y="545"/>
                </a:cubicBezTo>
                <a:cubicBezTo>
                  <a:pt x="45" y="74"/>
                  <a:pt x="45" y="74"/>
                  <a:pt x="45" y="74"/>
                </a:cubicBezTo>
                <a:cubicBezTo>
                  <a:pt x="45" y="59"/>
                  <a:pt x="59" y="29"/>
                  <a:pt x="89" y="29"/>
                </a:cubicBezTo>
                <a:cubicBezTo>
                  <a:pt x="398" y="29"/>
                  <a:pt x="398" y="29"/>
                  <a:pt x="398" y="29"/>
                </a:cubicBezTo>
                <a:cubicBezTo>
                  <a:pt x="398" y="0"/>
                  <a:pt x="398" y="0"/>
                  <a:pt x="398" y="0"/>
                </a:cubicBezTo>
                <a:cubicBezTo>
                  <a:pt x="89" y="0"/>
                  <a:pt x="89" y="0"/>
                  <a:pt x="89" y="0"/>
                </a:cubicBezTo>
                <a:cubicBezTo>
                  <a:pt x="45" y="0"/>
                  <a:pt x="0" y="29"/>
                  <a:pt x="0" y="74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45" y="618"/>
                  <a:pt x="89" y="618"/>
                </a:cubicBezTo>
                <a:cubicBezTo>
                  <a:pt x="545" y="618"/>
                  <a:pt x="545" y="618"/>
                  <a:pt x="545" y="618"/>
                </a:cubicBezTo>
                <a:cubicBezTo>
                  <a:pt x="589" y="618"/>
                  <a:pt x="633" y="589"/>
                  <a:pt x="633" y="545"/>
                </a:cubicBezTo>
                <a:cubicBezTo>
                  <a:pt x="633" y="236"/>
                  <a:pt x="633" y="236"/>
                  <a:pt x="633" y="236"/>
                </a:cubicBezTo>
                <a:lnTo>
                  <a:pt x="589" y="236"/>
                </a:lnTo>
                <a:close/>
                <a:moveTo>
                  <a:pt x="162" y="354"/>
                </a:moveTo>
                <a:lnTo>
                  <a:pt x="162" y="354"/>
                </a:lnTo>
                <a:cubicBezTo>
                  <a:pt x="74" y="516"/>
                  <a:pt x="74" y="516"/>
                  <a:pt x="74" y="516"/>
                </a:cubicBezTo>
                <a:cubicBezTo>
                  <a:pt x="74" y="545"/>
                  <a:pt x="89" y="559"/>
                  <a:pt x="103" y="545"/>
                </a:cubicBezTo>
                <a:cubicBezTo>
                  <a:pt x="280" y="457"/>
                  <a:pt x="280" y="457"/>
                  <a:pt x="280" y="457"/>
                </a:cubicBezTo>
                <a:lnTo>
                  <a:pt x="295" y="457"/>
                </a:lnTo>
                <a:cubicBezTo>
                  <a:pt x="604" y="147"/>
                  <a:pt x="604" y="147"/>
                  <a:pt x="604" y="147"/>
                </a:cubicBezTo>
                <a:cubicBezTo>
                  <a:pt x="619" y="133"/>
                  <a:pt x="619" y="103"/>
                  <a:pt x="604" y="88"/>
                </a:cubicBezTo>
                <a:cubicBezTo>
                  <a:pt x="530" y="29"/>
                  <a:pt x="530" y="29"/>
                  <a:pt x="530" y="29"/>
                </a:cubicBezTo>
                <a:cubicBezTo>
                  <a:pt x="516" y="15"/>
                  <a:pt x="486" y="15"/>
                  <a:pt x="471" y="29"/>
                </a:cubicBezTo>
                <a:cubicBezTo>
                  <a:pt x="177" y="324"/>
                  <a:pt x="177" y="324"/>
                  <a:pt x="177" y="324"/>
                </a:cubicBezTo>
                <a:cubicBezTo>
                  <a:pt x="162" y="339"/>
                  <a:pt x="162" y="339"/>
                  <a:pt x="162" y="354"/>
                </a:cubicBezTo>
                <a:close/>
                <a:moveTo>
                  <a:pt x="486" y="74"/>
                </a:moveTo>
                <a:lnTo>
                  <a:pt x="486" y="74"/>
                </a:lnTo>
                <a:cubicBezTo>
                  <a:pt x="501" y="59"/>
                  <a:pt x="516" y="59"/>
                  <a:pt x="516" y="74"/>
                </a:cubicBezTo>
                <a:cubicBezTo>
                  <a:pt x="560" y="103"/>
                  <a:pt x="560" y="103"/>
                  <a:pt x="560" y="103"/>
                </a:cubicBezTo>
                <a:cubicBezTo>
                  <a:pt x="575" y="118"/>
                  <a:pt x="575" y="133"/>
                  <a:pt x="560" y="133"/>
                </a:cubicBezTo>
                <a:cubicBezTo>
                  <a:pt x="516" y="177"/>
                  <a:pt x="516" y="177"/>
                  <a:pt x="516" y="177"/>
                </a:cubicBezTo>
                <a:cubicBezTo>
                  <a:pt x="457" y="103"/>
                  <a:pt x="457" y="103"/>
                  <a:pt x="457" y="103"/>
                </a:cubicBezTo>
                <a:lnTo>
                  <a:pt x="486" y="74"/>
                </a:lnTo>
                <a:close/>
                <a:moveTo>
                  <a:pt x="428" y="133"/>
                </a:moveTo>
                <a:lnTo>
                  <a:pt x="428" y="133"/>
                </a:lnTo>
                <a:cubicBezTo>
                  <a:pt x="486" y="206"/>
                  <a:pt x="486" y="206"/>
                  <a:pt x="486" y="206"/>
                </a:cubicBezTo>
                <a:cubicBezTo>
                  <a:pt x="266" y="427"/>
                  <a:pt x="266" y="427"/>
                  <a:pt x="266" y="427"/>
                </a:cubicBezTo>
                <a:cubicBezTo>
                  <a:pt x="251" y="398"/>
                  <a:pt x="207" y="368"/>
                  <a:pt x="207" y="354"/>
                </a:cubicBezTo>
                <a:lnTo>
                  <a:pt x="428" y="133"/>
                </a:lnTo>
                <a:close/>
                <a:moveTo>
                  <a:pt x="236" y="442"/>
                </a:moveTo>
                <a:lnTo>
                  <a:pt x="236" y="442"/>
                </a:lnTo>
                <a:cubicBezTo>
                  <a:pt x="133" y="516"/>
                  <a:pt x="133" y="516"/>
                  <a:pt x="133" y="516"/>
                </a:cubicBezTo>
                <a:cubicBezTo>
                  <a:pt x="118" y="516"/>
                  <a:pt x="118" y="501"/>
                  <a:pt x="118" y="501"/>
                </a:cubicBezTo>
                <a:cubicBezTo>
                  <a:pt x="177" y="398"/>
                  <a:pt x="177" y="398"/>
                  <a:pt x="177" y="398"/>
                </a:cubicBezTo>
                <a:lnTo>
                  <a:pt x="236" y="442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55" name="Freeform 214"/>
          <p:cNvSpPr>
            <a:spLocks noChangeArrowheads="1"/>
          </p:cNvSpPr>
          <p:nvPr/>
        </p:nvSpPr>
        <p:spPr bwMode="auto">
          <a:xfrm>
            <a:off x="7777709" y="1661118"/>
            <a:ext cx="354324" cy="398614"/>
          </a:xfrm>
          <a:custGeom>
            <a:avLst/>
            <a:gdLst>
              <a:gd name="T0" fmla="*/ 149157 w 545"/>
              <a:gd name="T1" fmla="*/ 131958 h 619"/>
              <a:gd name="T2" fmla="*/ 42720 w 545"/>
              <a:gd name="T3" fmla="*/ 137337 h 619"/>
              <a:gd name="T4" fmla="*/ 149157 w 545"/>
              <a:gd name="T5" fmla="*/ 147736 h 619"/>
              <a:gd name="T6" fmla="*/ 149157 w 545"/>
              <a:gd name="T7" fmla="*/ 131958 h 619"/>
              <a:gd name="T8" fmla="*/ 149157 w 545"/>
              <a:gd name="T9" fmla="*/ 168892 h 619"/>
              <a:gd name="T10" fmla="*/ 42720 w 545"/>
              <a:gd name="T11" fmla="*/ 174271 h 619"/>
              <a:gd name="T12" fmla="*/ 149157 w 545"/>
              <a:gd name="T13" fmla="*/ 179649 h 619"/>
              <a:gd name="T14" fmla="*/ 149157 w 545"/>
              <a:gd name="T15" fmla="*/ 168892 h 619"/>
              <a:gd name="T16" fmla="*/ 170517 w 545"/>
              <a:gd name="T17" fmla="*/ 26535 h 619"/>
              <a:gd name="T18" fmla="*/ 149157 w 545"/>
              <a:gd name="T19" fmla="*/ 10399 h 619"/>
              <a:gd name="T20" fmla="*/ 95938 w 545"/>
              <a:gd name="T21" fmla="*/ 0 h 619"/>
              <a:gd name="T22" fmla="*/ 47788 w 545"/>
              <a:gd name="T23" fmla="*/ 10399 h 619"/>
              <a:gd name="T24" fmla="*/ 26428 w 545"/>
              <a:gd name="T25" fmla="*/ 26535 h 619"/>
              <a:gd name="T26" fmla="*/ 0 w 545"/>
              <a:gd name="T27" fmla="*/ 195427 h 619"/>
              <a:gd name="T28" fmla="*/ 170517 w 545"/>
              <a:gd name="T29" fmla="*/ 221603 h 619"/>
              <a:gd name="T30" fmla="*/ 196945 w 545"/>
              <a:gd name="T31" fmla="*/ 52711 h 619"/>
              <a:gd name="T32" fmla="*/ 64080 w 545"/>
              <a:gd name="T33" fmla="*/ 26535 h 619"/>
              <a:gd name="T34" fmla="*/ 80009 w 545"/>
              <a:gd name="T35" fmla="*/ 26535 h 619"/>
              <a:gd name="T36" fmla="*/ 117298 w 545"/>
              <a:gd name="T37" fmla="*/ 26535 h 619"/>
              <a:gd name="T38" fmla="*/ 133227 w 545"/>
              <a:gd name="T39" fmla="*/ 52711 h 619"/>
              <a:gd name="T40" fmla="*/ 64080 w 545"/>
              <a:gd name="T41" fmla="*/ 26535 h 619"/>
              <a:gd name="T42" fmla="*/ 181016 w 545"/>
              <a:gd name="T43" fmla="*/ 195427 h 619"/>
              <a:gd name="T44" fmla="*/ 26428 w 545"/>
              <a:gd name="T45" fmla="*/ 211205 h 619"/>
              <a:gd name="T46" fmla="*/ 10499 w 545"/>
              <a:gd name="T47" fmla="*/ 52711 h 619"/>
              <a:gd name="T48" fmla="*/ 47788 w 545"/>
              <a:gd name="T49" fmla="*/ 42313 h 619"/>
              <a:gd name="T50" fmla="*/ 149157 w 545"/>
              <a:gd name="T51" fmla="*/ 68848 h 619"/>
              <a:gd name="T52" fmla="*/ 170517 w 545"/>
              <a:gd name="T53" fmla="*/ 42313 h 619"/>
              <a:gd name="T54" fmla="*/ 181016 w 545"/>
              <a:gd name="T55" fmla="*/ 195427 h 619"/>
              <a:gd name="T56" fmla="*/ 149157 w 545"/>
              <a:gd name="T57" fmla="*/ 95024 h 619"/>
              <a:gd name="T58" fmla="*/ 42720 w 545"/>
              <a:gd name="T59" fmla="*/ 105782 h 619"/>
              <a:gd name="T60" fmla="*/ 149157 w 545"/>
              <a:gd name="T61" fmla="*/ 110802 h 619"/>
              <a:gd name="T62" fmla="*/ 149157 w 545"/>
              <a:gd name="T63" fmla="*/ 95024 h 619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545" h="619">
                <a:moveTo>
                  <a:pt x="412" y="368"/>
                </a:moveTo>
                <a:lnTo>
                  <a:pt x="412" y="368"/>
                </a:lnTo>
                <a:cubicBezTo>
                  <a:pt x="132" y="368"/>
                  <a:pt x="132" y="368"/>
                  <a:pt x="132" y="368"/>
                </a:cubicBezTo>
                <a:cubicBezTo>
                  <a:pt x="118" y="368"/>
                  <a:pt x="118" y="383"/>
                  <a:pt x="118" y="383"/>
                </a:cubicBezTo>
                <a:cubicBezTo>
                  <a:pt x="118" y="398"/>
                  <a:pt x="118" y="412"/>
                  <a:pt x="132" y="412"/>
                </a:cubicBezTo>
                <a:cubicBezTo>
                  <a:pt x="412" y="412"/>
                  <a:pt x="412" y="412"/>
                  <a:pt x="412" y="412"/>
                </a:cubicBezTo>
                <a:cubicBezTo>
                  <a:pt x="412" y="412"/>
                  <a:pt x="427" y="398"/>
                  <a:pt x="427" y="383"/>
                </a:cubicBezTo>
                <a:lnTo>
                  <a:pt x="412" y="368"/>
                </a:lnTo>
                <a:close/>
                <a:moveTo>
                  <a:pt x="412" y="471"/>
                </a:moveTo>
                <a:lnTo>
                  <a:pt x="412" y="471"/>
                </a:lnTo>
                <a:cubicBezTo>
                  <a:pt x="132" y="471"/>
                  <a:pt x="132" y="471"/>
                  <a:pt x="132" y="471"/>
                </a:cubicBezTo>
                <a:cubicBezTo>
                  <a:pt x="118" y="471"/>
                  <a:pt x="118" y="471"/>
                  <a:pt x="118" y="486"/>
                </a:cubicBezTo>
                <a:cubicBezTo>
                  <a:pt x="118" y="501"/>
                  <a:pt x="118" y="501"/>
                  <a:pt x="132" y="501"/>
                </a:cubicBezTo>
                <a:cubicBezTo>
                  <a:pt x="412" y="501"/>
                  <a:pt x="412" y="501"/>
                  <a:pt x="412" y="501"/>
                </a:cubicBezTo>
                <a:cubicBezTo>
                  <a:pt x="412" y="501"/>
                  <a:pt x="427" y="501"/>
                  <a:pt x="427" y="486"/>
                </a:cubicBezTo>
                <a:cubicBezTo>
                  <a:pt x="427" y="471"/>
                  <a:pt x="412" y="471"/>
                  <a:pt x="412" y="471"/>
                </a:cubicBezTo>
                <a:close/>
                <a:moveTo>
                  <a:pt x="471" y="74"/>
                </a:moveTo>
                <a:lnTo>
                  <a:pt x="471" y="74"/>
                </a:lnTo>
                <a:cubicBezTo>
                  <a:pt x="412" y="74"/>
                  <a:pt x="412" y="74"/>
                  <a:pt x="412" y="74"/>
                </a:cubicBezTo>
                <a:cubicBezTo>
                  <a:pt x="412" y="29"/>
                  <a:pt x="412" y="29"/>
                  <a:pt x="412" y="29"/>
                </a:cubicBezTo>
                <a:cubicBezTo>
                  <a:pt x="353" y="29"/>
                  <a:pt x="353" y="29"/>
                  <a:pt x="353" y="29"/>
                </a:cubicBezTo>
                <a:cubicBezTo>
                  <a:pt x="339" y="15"/>
                  <a:pt x="309" y="0"/>
                  <a:pt x="265" y="0"/>
                </a:cubicBezTo>
                <a:cubicBezTo>
                  <a:pt x="235" y="0"/>
                  <a:pt x="206" y="15"/>
                  <a:pt x="191" y="29"/>
                </a:cubicBezTo>
                <a:cubicBezTo>
                  <a:pt x="132" y="29"/>
                  <a:pt x="132" y="29"/>
                  <a:pt x="132" y="29"/>
                </a:cubicBezTo>
                <a:cubicBezTo>
                  <a:pt x="132" y="74"/>
                  <a:pt x="132" y="74"/>
                  <a:pt x="132" y="74"/>
                </a:cubicBezTo>
                <a:cubicBezTo>
                  <a:pt x="73" y="74"/>
                  <a:pt x="73" y="74"/>
                  <a:pt x="73" y="74"/>
                </a:cubicBezTo>
                <a:cubicBezTo>
                  <a:pt x="29" y="74"/>
                  <a:pt x="0" y="103"/>
                  <a:pt x="0" y="147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29" y="618"/>
                  <a:pt x="73" y="618"/>
                </a:cubicBezTo>
                <a:cubicBezTo>
                  <a:pt x="471" y="618"/>
                  <a:pt x="471" y="618"/>
                  <a:pt x="471" y="618"/>
                </a:cubicBezTo>
                <a:cubicBezTo>
                  <a:pt x="515" y="618"/>
                  <a:pt x="544" y="589"/>
                  <a:pt x="544" y="545"/>
                </a:cubicBezTo>
                <a:cubicBezTo>
                  <a:pt x="544" y="147"/>
                  <a:pt x="544" y="147"/>
                  <a:pt x="544" y="147"/>
                </a:cubicBezTo>
                <a:cubicBezTo>
                  <a:pt x="544" y="103"/>
                  <a:pt x="515" y="74"/>
                  <a:pt x="471" y="74"/>
                </a:cubicBezTo>
                <a:close/>
                <a:moveTo>
                  <a:pt x="177" y="74"/>
                </a:moveTo>
                <a:lnTo>
                  <a:pt x="177" y="74"/>
                </a:lnTo>
                <a:cubicBezTo>
                  <a:pt x="221" y="74"/>
                  <a:pt x="221" y="74"/>
                  <a:pt x="221" y="74"/>
                </a:cubicBezTo>
                <a:cubicBezTo>
                  <a:pt x="221" y="59"/>
                  <a:pt x="235" y="29"/>
                  <a:pt x="265" y="29"/>
                </a:cubicBezTo>
                <a:cubicBezTo>
                  <a:pt x="294" y="29"/>
                  <a:pt x="324" y="59"/>
                  <a:pt x="324" y="74"/>
                </a:cubicBezTo>
                <a:cubicBezTo>
                  <a:pt x="368" y="74"/>
                  <a:pt x="368" y="74"/>
                  <a:pt x="368" y="74"/>
                </a:cubicBezTo>
                <a:cubicBezTo>
                  <a:pt x="368" y="147"/>
                  <a:pt x="368" y="147"/>
                  <a:pt x="368" y="147"/>
                </a:cubicBezTo>
                <a:cubicBezTo>
                  <a:pt x="177" y="147"/>
                  <a:pt x="177" y="147"/>
                  <a:pt x="177" y="147"/>
                </a:cubicBezTo>
                <a:lnTo>
                  <a:pt x="177" y="74"/>
                </a:lnTo>
                <a:close/>
                <a:moveTo>
                  <a:pt x="500" y="545"/>
                </a:moveTo>
                <a:lnTo>
                  <a:pt x="500" y="545"/>
                </a:lnTo>
                <a:cubicBezTo>
                  <a:pt x="500" y="559"/>
                  <a:pt x="486" y="589"/>
                  <a:pt x="471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9" y="589"/>
                  <a:pt x="29" y="559"/>
                  <a:pt x="29" y="545"/>
                </a:cubicBezTo>
                <a:cubicBezTo>
                  <a:pt x="29" y="147"/>
                  <a:pt x="29" y="147"/>
                  <a:pt x="29" y="147"/>
                </a:cubicBezTo>
                <a:cubicBezTo>
                  <a:pt x="29" y="133"/>
                  <a:pt x="59" y="118"/>
                  <a:pt x="73" y="118"/>
                </a:cubicBezTo>
                <a:cubicBezTo>
                  <a:pt x="132" y="118"/>
                  <a:pt x="132" y="118"/>
                  <a:pt x="132" y="118"/>
                </a:cubicBezTo>
                <a:cubicBezTo>
                  <a:pt x="132" y="192"/>
                  <a:pt x="132" y="192"/>
                  <a:pt x="132" y="192"/>
                </a:cubicBezTo>
                <a:cubicBezTo>
                  <a:pt x="412" y="192"/>
                  <a:pt x="412" y="192"/>
                  <a:pt x="412" y="192"/>
                </a:cubicBezTo>
                <a:cubicBezTo>
                  <a:pt x="412" y="118"/>
                  <a:pt x="412" y="118"/>
                  <a:pt x="412" y="118"/>
                </a:cubicBezTo>
                <a:cubicBezTo>
                  <a:pt x="471" y="118"/>
                  <a:pt x="471" y="118"/>
                  <a:pt x="471" y="118"/>
                </a:cubicBezTo>
                <a:cubicBezTo>
                  <a:pt x="486" y="118"/>
                  <a:pt x="500" y="133"/>
                  <a:pt x="500" y="147"/>
                </a:cubicBezTo>
                <a:lnTo>
                  <a:pt x="500" y="545"/>
                </a:lnTo>
                <a:close/>
                <a:moveTo>
                  <a:pt x="412" y="265"/>
                </a:moveTo>
                <a:lnTo>
                  <a:pt x="412" y="265"/>
                </a:lnTo>
                <a:cubicBezTo>
                  <a:pt x="132" y="265"/>
                  <a:pt x="132" y="265"/>
                  <a:pt x="132" y="265"/>
                </a:cubicBezTo>
                <a:cubicBezTo>
                  <a:pt x="118" y="265"/>
                  <a:pt x="118" y="280"/>
                  <a:pt x="118" y="295"/>
                </a:cubicBezTo>
                <a:cubicBezTo>
                  <a:pt x="118" y="295"/>
                  <a:pt x="118" y="309"/>
                  <a:pt x="132" y="309"/>
                </a:cubicBezTo>
                <a:cubicBezTo>
                  <a:pt x="412" y="309"/>
                  <a:pt x="412" y="309"/>
                  <a:pt x="412" y="309"/>
                </a:cubicBezTo>
                <a:lnTo>
                  <a:pt x="427" y="295"/>
                </a:lnTo>
                <a:cubicBezTo>
                  <a:pt x="427" y="280"/>
                  <a:pt x="412" y="265"/>
                  <a:pt x="412" y="265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56" name="Freeform 215"/>
          <p:cNvSpPr>
            <a:spLocks noChangeArrowheads="1"/>
          </p:cNvSpPr>
          <p:nvPr/>
        </p:nvSpPr>
        <p:spPr bwMode="auto">
          <a:xfrm>
            <a:off x="7094613" y="1661118"/>
            <a:ext cx="398614" cy="398614"/>
          </a:xfrm>
          <a:custGeom>
            <a:avLst/>
            <a:gdLst>
              <a:gd name="T0" fmla="*/ 195434 w 619"/>
              <a:gd name="T1" fmla="*/ 0 h 619"/>
              <a:gd name="T2" fmla="*/ 195434 w 619"/>
              <a:gd name="T3" fmla="*/ 0 h 619"/>
              <a:gd name="T4" fmla="*/ 116185 w 619"/>
              <a:gd name="T5" fmla="*/ 21156 h 619"/>
              <a:gd name="T6" fmla="*/ 105427 w 619"/>
              <a:gd name="T7" fmla="*/ 21156 h 619"/>
              <a:gd name="T8" fmla="*/ 26177 w 619"/>
              <a:gd name="T9" fmla="*/ 0 h 619"/>
              <a:gd name="T10" fmla="*/ 0 w 619"/>
              <a:gd name="T11" fmla="*/ 26535 h 619"/>
              <a:gd name="T12" fmla="*/ 0 w 619"/>
              <a:gd name="T13" fmla="*/ 174271 h 619"/>
              <a:gd name="T14" fmla="*/ 26177 w 619"/>
              <a:gd name="T15" fmla="*/ 200447 h 619"/>
              <a:gd name="T16" fmla="*/ 105427 w 619"/>
              <a:gd name="T17" fmla="*/ 221603 h 619"/>
              <a:gd name="T18" fmla="*/ 116185 w 619"/>
              <a:gd name="T19" fmla="*/ 221603 h 619"/>
              <a:gd name="T20" fmla="*/ 195434 w 619"/>
              <a:gd name="T21" fmla="*/ 200447 h 619"/>
              <a:gd name="T22" fmla="*/ 221611 w 619"/>
              <a:gd name="T23" fmla="*/ 174271 h 619"/>
              <a:gd name="T24" fmla="*/ 221611 w 619"/>
              <a:gd name="T25" fmla="*/ 26535 h 619"/>
              <a:gd name="T26" fmla="*/ 195434 w 619"/>
              <a:gd name="T27" fmla="*/ 0 h 619"/>
              <a:gd name="T28" fmla="*/ 105427 w 619"/>
              <a:gd name="T29" fmla="*/ 211205 h 619"/>
              <a:gd name="T30" fmla="*/ 105427 w 619"/>
              <a:gd name="T31" fmla="*/ 211205 h 619"/>
              <a:gd name="T32" fmla="*/ 26177 w 619"/>
              <a:gd name="T33" fmla="*/ 190048 h 619"/>
              <a:gd name="T34" fmla="*/ 10399 w 619"/>
              <a:gd name="T35" fmla="*/ 174271 h 619"/>
              <a:gd name="T36" fmla="*/ 10399 w 619"/>
              <a:gd name="T37" fmla="*/ 26535 h 619"/>
              <a:gd name="T38" fmla="*/ 26177 w 619"/>
              <a:gd name="T39" fmla="*/ 10399 h 619"/>
              <a:gd name="T40" fmla="*/ 105427 w 619"/>
              <a:gd name="T41" fmla="*/ 31555 h 619"/>
              <a:gd name="T42" fmla="*/ 105427 w 619"/>
              <a:gd name="T43" fmla="*/ 211205 h 619"/>
              <a:gd name="T44" fmla="*/ 211212 w 619"/>
              <a:gd name="T45" fmla="*/ 174271 h 619"/>
              <a:gd name="T46" fmla="*/ 211212 w 619"/>
              <a:gd name="T47" fmla="*/ 174271 h 619"/>
              <a:gd name="T48" fmla="*/ 195434 w 619"/>
              <a:gd name="T49" fmla="*/ 190048 h 619"/>
              <a:gd name="T50" fmla="*/ 116185 w 619"/>
              <a:gd name="T51" fmla="*/ 211205 h 619"/>
              <a:gd name="T52" fmla="*/ 116185 w 619"/>
              <a:gd name="T53" fmla="*/ 31555 h 619"/>
              <a:gd name="T54" fmla="*/ 195434 w 619"/>
              <a:gd name="T55" fmla="*/ 10399 h 619"/>
              <a:gd name="T56" fmla="*/ 211212 w 619"/>
              <a:gd name="T57" fmla="*/ 26535 h 619"/>
              <a:gd name="T58" fmla="*/ 211212 w 619"/>
              <a:gd name="T59" fmla="*/ 174271 h 619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619" h="619">
                <a:moveTo>
                  <a:pt x="545" y="0"/>
                </a:moveTo>
                <a:lnTo>
                  <a:pt x="545" y="0"/>
                </a:lnTo>
                <a:cubicBezTo>
                  <a:pt x="545" y="0"/>
                  <a:pt x="427" y="29"/>
                  <a:pt x="324" y="59"/>
                </a:cubicBezTo>
                <a:cubicBezTo>
                  <a:pt x="309" y="59"/>
                  <a:pt x="309" y="59"/>
                  <a:pt x="294" y="59"/>
                </a:cubicBezTo>
                <a:cubicBezTo>
                  <a:pt x="191" y="29"/>
                  <a:pt x="73" y="0"/>
                  <a:pt x="73" y="0"/>
                </a:cubicBezTo>
                <a:cubicBezTo>
                  <a:pt x="29" y="0"/>
                  <a:pt x="0" y="29"/>
                  <a:pt x="0" y="74"/>
                </a:cubicBezTo>
                <a:cubicBezTo>
                  <a:pt x="0" y="486"/>
                  <a:pt x="0" y="486"/>
                  <a:pt x="0" y="486"/>
                </a:cubicBezTo>
                <a:cubicBezTo>
                  <a:pt x="0" y="530"/>
                  <a:pt x="29" y="545"/>
                  <a:pt x="73" y="559"/>
                </a:cubicBezTo>
                <a:cubicBezTo>
                  <a:pt x="73" y="559"/>
                  <a:pt x="177" y="589"/>
                  <a:pt x="294" y="618"/>
                </a:cubicBezTo>
                <a:cubicBezTo>
                  <a:pt x="309" y="618"/>
                  <a:pt x="309" y="618"/>
                  <a:pt x="324" y="618"/>
                </a:cubicBezTo>
                <a:cubicBezTo>
                  <a:pt x="441" y="589"/>
                  <a:pt x="545" y="559"/>
                  <a:pt x="545" y="559"/>
                </a:cubicBezTo>
                <a:cubicBezTo>
                  <a:pt x="589" y="559"/>
                  <a:pt x="618" y="530"/>
                  <a:pt x="618" y="486"/>
                </a:cubicBezTo>
                <a:cubicBezTo>
                  <a:pt x="618" y="74"/>
                  <a:pt x="618" y="74"/>
                  <a:pt x="618" y="74"/>
                </a:cubicBezTo>
                <a:cubicBezTo>
                  <a:pt x="618" y="29"/>
                  <a:pt x="589" y="0"/>
                  <a:pt x="545" y="0"/>
                </a:cubicBezTo>
                <a:close/>
                <a:moveTo>
                  <a:pt x="294" y="589"/>
                </a:moveTo>
                <a:lnTo>
                  <a:pt x="294" y="589"/>
                </a:lnTo>
                <a:cubicBezTo>
                  <a:pt x="177" y="559"/>
                  <a:pt x="73" y="530"/>
                  <a:pt x="73" y="530"/>
                </a:cubicBezTo>
                <a:cubicBezTo>
                  <a:pt x="44" y="516"/>
                  <a:pt x="29" y="501"/>
                  <a:pt x="29" y="486"/>
                </a:cubicBezTo>
                <a:cubicBezTo>
                  <a:pt x="29" y="74"/>
                  <a:pt x="29" y="74"/>
                  <a:pt x="29" y="74"/>
                </a:cubicBezTo>
                <a:cubicBezTo>
                  <a:pt x="29" y="59"/>
                  <a:pt x="59" y="29"/>
                  <a:pt x="73" y="29"/>
                </a:cubicBezTo>
                <a:cubicBezTo>
                  <a:pt x="294" y="88"/>
                  <a:pt x="294" y="88"/>
                  <a:pt x="294" y="88"/>
                </a:cubicBezTo>
                <a:lnTo>
                  <a:pt x="294" y="589"/>
                </a:lnTo>
                <a:close/>
                <a:moveTo>
                  <a:pt x="589" y="486"/>
                </a:moveTo>
                <a:lnTo>
                  <a:pt x="589" y="486"/>
                </a:lnTo>
                <a:cubicBezTo>
                  <a:pt x="589" y="501"/>
                  <a:pt x="559" y="516"/>
                  <a:pt x="545" y="530"/>
                </a:cubicBezTo>
                <a:cubicBezTo>
                  <a:pt x="545" y="530"/>
                  <a:pt x="441" y="559"/>
                  <a:pt x="324" y="589"/>
                </a:cubicBezTo>
                <a:cubicBezTo>
                  <a:pt x="324" y="88"/>
                  <a:pt x="324" y="88"/>
                  <a:pt x="324" y="88"/>
                </a:cubicBezTo>
                <a:cubicBezTo>
                  <a:pt x="545" y="29"/>
                  <a:pt x="545" y="29"/>
                  <a:pt x="545" y="29"/>
                </a:cubicBezTo>
                <a:cubicBezTo>
                  <a:pt x="559" y="29"/>
                  <a:pt x="589" y="59"/>
                  <a:pt x="589" y="74"/>
                </a:cubicBezTo>
                <a:lnTo>
                  <a:pt x="589" y="486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57" name="Freeform 216"/>
          <p:cNvSpPr>
            <a:spLocks noChangeArrowheads="1"/>
          </p:cNvSpPr>
          <p:nvPr/>
        </p:nvSpPr>
        <p:spPr bwMode="auto">
          <a:xfrm>
            <a:off x="6426849" y="1661118"/>
            <a:ext cx="410540" cy="398614"/>
          </a:xfrm>
          <a:custGeom>
            <a:avLst/>
            <a:gdLst>
              <a:gd name="T0" fmla="*/ 201928 w 634"/>
              <a:gd name="T1" fmla="*/ 0 h 619"/>
              <a:gd name="T2" fmla="*/ 201928 w 634"/>
              <a:gd name="T3" fmla="*/ 0 h 619"/>
              <a:gd name="T4" fmla="*/ 32092 w 634"/>
              <a:gd name="T5" fmla="*/ 0 h 619"/>
              <a:gd name="T6" fmla="*/ 0 w 634"/>
              <a:gd name="T7" fmla="*/ 26535 h 619"/>
              <a:gd name="T8" fmla="*/ 0 w 634"/>
              <a:gd name="T9" fmla="*/ 195427 h 619"/>
              <a:gd name="T10" fmla="*/ 32092 w 634"/>
              <a:gd name="T11" fmla="*/ 221603 h 619"/>
              <a:gd name="T12" fmla="*/ 201928 w 634"/>
              <a:gd name="T13" fmla="*/ 221603 h 619"/>
              <a:gd name="T14" fmla="*/ 228250 w 634"/>
              <a:gd name="T15" fmla="*/ 195427 h 619"/>
              <a:gd name="T16" fmla="*/ 228250 w 634"/>
              <a:gd name="T17" fmla="*/ 26535 h 619"/>
              <a:gd name="T18" fmla="*/ 201928 w 634"/>
              <a:gd name="T19" fmla="*/ 0 h 619"/>
              <a:gd name="T20" fmla="*/ 32092 w 634"/>
              <a:gd name="T21" fmla="*/ 211205 h 619"/>
              <a:gd name="T22" fmla="*/ 32092 w 634"/>
              <a:gd name="T23" fmla="*/ 211205 h 619"/>
              <a:gd name="T24" fmla="*/ 16226 w 634"/>
              <a:gd name="T25" fmla="*/ 195427 h 619"/>
              <a:gd name="T26" fmla="*/ 16226 w 634"/>
              <a:gd name="T27" fmla="*/ 190048 h 619"/>
              <a:gd name="T28" fmla="*/ 74641 w 634"/>
              <a:gd name="T29" fmla="*/ 137337 h 619"/>
              <a:gd name="T30" fmla="*/ 143513 w 634"/>
              <a:gd name="T31" fmla="*/ 211205 h 619"/>
              <a:gd name="T32" fmla="*/ 32092 w 634"/>
              <a:gd name="T33" fmla="*/ 211205 h 619"/>
              <a:gd name="T34" fmla="*/ 212385 w 634"/>
              <a:gd name="T35" fmla="*/ 195427 h 619"/>
              <a:gd name="T36" fmla="*/ 212385 w 634"/>
              <a:gd name="T37" fmla="*/ 195427 h 619"/>
              <a:gd name="T38" fmla="*/ 201928 w 634"/>
              <a:gd name="T39" fmla="*/ 211205 h 619"/>
              <a:gd name="T40" fmla="*/ 164787 w 634"/>
              <a:gd name="T41" fmla="*/ 211205 h 619"/>
              <a:gd name="T42" fmla="*/ 111781 w 634"/>
              <a:gd name="T43" fmla="*/ 158493 h 619"/>
              <a:gd name="T44" fmla="*/ 169836 w 634"/>
              <a:gd name="T45" fmla="*/ 95024 h 619"/>
              <a:gd name="T46" fmla="*/ 212385 w 634"/>
              <a:gd name="T47" fmla="*/ 137337 h 619"/>
              <a:gd name="T48" fmla="*/ 212385 w 634"/>
              <a:gd name="T49" fmla="*/ 195427 h 619"/>
              <a:gd name="T50" fmla="*/ 212385 w 634"/>
              <a:gd name="T51" fmla="*/ 121559 h 619"/>
              <a:gd name="T52" fmla="*/ 212385 w 634"/>
              <a:gd name="T53" fmla="*/ 121559 h 619"/>
              <a:gd name="T54" fmla="*/ 169836 w 634"/>
              <a:gd name="T55" fmla="*/ 73868 h 619"/>
              <a:gd name="T56" fmla="*/ 100964 w 634"/>
              <a:gd name="T57" fmla="*/ 147736 h 619"/>
              <a:gd name="T58" fmla="*/ 74641 w 634"/>
              <a:gd name="T59" fmla="*/ 116180 h 619"/>
              <a:gd name="T60" fmla="*/ 16226 w 634"/>
              <a:gd name="T61" fmla="*/ 168892 h 619"/>
              <a:gd name="T62" fmla="*/ 16226 w 634"/>
              <a:gd name="T63" fmla="*/ 26535 h 619"/>
              <a:gd name="T64" fmla="*/ 32092 w 634"/>
              <a:gd name="T65" fmla="*/ 10399 h 619"/>
              <a:gd name="T66" fmla="*/ 201928 w 634"/>
              <a:gd name="T67" fmla="*/ 10399 h 619"/>
              <a:gd name="T68" fmla="*/ 212385 w 634"/>
              <a:gd name="T69" fmla="*/ 26535 h 619"/>
              <a:gd name="T70" fmla="*/ 212385 w 634"/>
              <a:gd name="T71" fmla="*/ 121559 h 619"/>
              <a:gd name="T72" fmla="*/ 58415 w 634"/>
              <a:gd name="T73" fmla="*/ 26535 h 619"/>
              <a:gd name="T74" fmla="*/ 58415 w 634"/>
              <a:gd name="T75" fmla="*/ 26535 h 619"/>
              <a:gd name="T76" fmla="*/ 32092 w 634"/>
              <a:gd name="T77" fmla="*/ 52711 h 619"/>
              <a:gd name="T78" fmla="*/ 58415 w 634"/>
              <a:gd name="T79" fmla="*/ 84625 h 619"/>
              <a:gd name="T80" fmla="*/ 85098 w 634"/>
              <a:gd name="T81" fmla="*/ 52711 h 619"/>
              <a:gd name="T82" fmla="*/ 58415 w 634"/>
              <a:gd name="T83" fmla="*/ 26535 h 619"/>
              <a:gd name="T84" fmla="*/ 58415 w 634"/>
              <a:gd name="T85" fmla="*/ 68848 h 619"/>
              <a:gd name="T86" fmla="*/ 58415 w 634"/>
              <a:gd name="T87" fmla="*/ 68848 h 619"/>
              <a:gd name="T88" fmla="*/ 42549 w 634"/>
              <a:gd name="T89" fmla="*/ 52711 h 619"/>
              <a:gd name="T90" fmla="*/ 58415 w 634"/>
              <a:gd name="T91" fmla="*/ 42313 h 619"/>
              <a:gd name="T92" fmla="*/ 74641 w 634"/>
              <a:gd name="T93" fmla="*/ 52711 h 619"/>
              <a:gd name="T94" fmla="*/ 58415 w 634"/>
              <a:gd name="T95" fmla="*/ 68848 h 619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634" h="619">
                <a:moveTo>
                  <a:pt x="560" y="0"/>
                </a:moveTo>
                <a:lnTo>
                  <a:pt x="560" y="0"/>
                </a:lnTo>
                <a:cubicBezTo>
                  <a:pt x="89" y="0"/>
                  <a:pt x="89" y="0"/>
                  <a:pt x="89" y="0"/>
                </a:cubicBezTo>
                <a:cubicBezTo>
                  <a:pt x="45" y="0"/>
                  <a:pt x="0" y="29"/>
                  <a:pt x="0" y="74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45" y="618"/>
                  <a:pt x="89" y="618"/>
                </a:cubicBezTo>
                <a:cubicBezTo>
                  <a:pt x="560" y="618"/>
                  <a:pt x="560" y="618"/>
                  <a:pt x="560" y="618"/>
                </a:cubicBezTo>
                <a:cubicBezTo>
                  <a:pt x="604" y="618"/>
                  <a:pt x="633" y="589"/>
                  <a:pt x="633" y="545"/>
                </a:cubicBezTo>
                <a:cubicBezTo>
                  <a:pt x="633" y="74"/>
                  <a:pt x="633" y="74"/>
                  <a:pt x="633" y="74"/>
                </a:cubicBezTo>
                <a:cubicBezTo>
                  <a:pt x="633" y="29"/>
                  <a:pt x="604" y="0"/>
                  <a:pt x="560" y="0"/>
                </a:cubicBezTo>
                <a:close/>
                <a:moveTo>
                  <a:pt x="89" y="589"/>
                </a:moveTo>
                <a:lnTo>
                  <a:pt x="89" y="589"/>
                </a:lnTo>
                <a:cubicBezTo>
                  <a:pt x="59" y="589"/>
                  <a:pt x="45" y="559"/>
                  <a:pt x="45" y="545"/>
                </a:cubicBezTo>
                <a:cubicBezTo>
                  <a:pt x="45" y="530"/>
                  <a:pt x="45" y="530"/>
                  <a:pt x="45" y="530"/>
                </a:cubicBezTo>
                <a:cubicBezTo>
                  <a:pt x="207" y="383"/>
                  <a:pt x="207" y="383"/>
                  <a:pt x="207" y="383"/>
                </a:cubicBezTo>
                <a:cubicBezTo>
                  <a:pt x="398" y="589"/>
                  <a:pt x="398" y="589"/>
                  <a:pt x="398" y="589"/>
                </a:cubicBezTo>
                <a:lnTo>
                  <a:pt x="89" y="589"/>
                </a:lnTo>
                <a:close/>
                <a:moveTo>
                  <a:pt x="589" y="545"/>
                </a:moveTo>
                <a:lnTo>
                  <a:pt x="589" y="545"/>
                </a:lnTo>
                <a:cubicBezTo>
                  <a:pt x="589" y="559"/>
                  <a:pt x="575" y="589"/>
                  <a:pt x="560" y="589"/>
                </a:cubicBezTo>
                <a:cubicBezTo>
                  <a:pt x="457" y="589"/>
                  <a:pt x="457" y="589"/>
                  <a:pt x="457" y="589"/>
                </a:cubicBezTo>
                <a:cubicBezTo>
                  <a:pt x="310" y="442"/>
                  <a:pt x="310" y="442"/>
                  <a:pt x="310" y="442"/>
                </a:cubicBezTo>
                <a:cubicBezTo>
                  <a:pt x="471" y="265"/>
                  <a:pt x="471" y="265"/>
                  <a:pt x="471" y="265"/>
                </a:cubicBezTo>
                <a:cubicBezTo>
                  <a:pt x="589" y="383"/>
                  <a:pt x="589" y="383"/>
                  <a:pt x="589" y="383"/>
                </a:cubicBezTo>
                <a:lnTo>
                  <a:pt x="589" y="545"/>
                </a:lnTo>
                <a:close/>
                <a:moveTo>
                  <a:pt x="589" y="339"/>
                </a:moveTo>
                <a:lnTo>
                  <a:pt x="589" y="339"/>
                </a:lnTo>
                <a:cubicBezTo>
                  <a:pt x="471" y="206"/>
                  <a:pt x="471" y="206"/>
                  <a:pt x="471" y="206"/>
                </a:cubicBezTo>
                <a:cubicBezTo>
                  <a:pt x="280" y="412"/>
                  <a:pt x="280" y="412"/>
                  <a:pt x="280" y="412"/>
                </a:cubicBezTo>
                <a:cubicBezTo>
                  <a:pt x="207" y="324"/>
                  <a:pt x="207" y="324"/>
                  <a:pt x="207" y="324"/>
                </a:cubicBezTo>
                <a:cubicBezTo>
                  <a:pt x="45" y="471"/>
                  <a:pt x="45" y="471"/>
                  <a:pt x="45" y="471"/>
                </a:cubicBezTo>
                <a:cubicBezTo>
                  <a:pt x="45" y="74"/>
                  <a:pt x="45" y="74"/>
                  <a:pt x="45" y="74"/>
                </a:cubicBezTo>
                <a:cubicBezTo>
                  <a:pt x="45" y="59"/>
                  <a:pt x="59" y="29"/>
                  <a:pt x="89" y="29"/>
                </a:cubicBezTo>
                <a:cubicBezTo>
                  <a:pt x="560" y="29"/>
                  <a:pt x="560" y="29"/>
                  <a:pt x="560" y="29"/>
                </a:cubicBezTo>
                <a:cubicBezTo>
                  <a:pt x="575" y="29"/>
                  <a:pt x="589" y="59"/>
                  <a:pt x="589" y="74"/>
                </a:cubicBezTo>
                <a:lnTo>
                  <a:pt x="589" y="339"/>
                </a:lnTo>
                <a:close/>
                <a:moveTo>
                  <a:pt x="162" y="74"/>
                </a:moveTo>
                <a:lnTo>
                  <a:pt x="162" y="74"/>
                </a:lnTo>
                <a:cubicBezTo>
                  <a:pt x="118" y="74"/>
                  <a:pt x="89" y="103"/>
                  <a:pt x="89" y="147"/>
                </a:cubicBezTo>
                <a:cubicBezTo>
                  <a:pt x="89" y="192"/>
                  <a:pt x="118" y="236"/>
                  <a:pt x="162" y="236"/>
                </a:cubicBezTo>
                <a:cubicBezTo>
                  <a:pt x="207" y="236"/>
                  <a:pt x="236" y="192"/>
                  <a:pt x="236" y="147"/>
                </a:cubicBezTo>
                <a:cubicBezTo>
                  <a:pt x="236" y="103"/>
                  <a:pt x="207" y="74"/>
                  <a:pt x="162" y="74"/>
                </a:cubicBezTo>
                <a:close/>
                <a:moveTo>
                  <a:pt x="162" y="192"/>
                </a:moveTo>
                <a:lnTo>
                  <a:pt x="162" y="192"/>
                </a:lnTo>
                <a:cubicBezTo>
                  <a:pt x="148" y="192"/>
                  <a:pt x="118" y="177"/>
                  <a:pt x="118" y="147"/>
                </a:cubicBezTo>
                <a:cubicBezTo>
                  <a:pt x="118" y="133"/>
                  <a:pt x="148" y="118"/>
                  <a:pt x="162" y="118"/>
                </a:cubicBezTo>
                <a:cubicBezTo>
                  <a:pt x="177" y="118"/>
                  <a:pt x="207" y="133"/>
                  <a:pt x="207" y="147"/>
                </a:cubicBezTo>
                <a:cubicBezTo>
                  <a:pt x="207" y="177"/>
                  <a:pt x="177" y="192"/>
                  <a:pt x="162" y="192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58" name="Freeform 217"/>
          <p:cNvSpPr>
            <a:spLocks noChangeArrowheads="1"/>
          </p:cNvSpPr>
          <p:nvPr/>
        </p:nvSpPr>
        <p:spPr bwMode="auto">
          <a:xfrm>
            <a:off x="5771012" y="1661118"/>
            <a:ext cx="410537" cy="398614"/>
          </a:xfrm>
          <a:custGeom>
            <a:avLst/>
            <a:gdLst>
              <a:gd name="T0" fmla="*/ 169835 w 634"/>
              <a:gd name="T1" fmla="*/ 95024 h 619"/>
              <a:gd name="T2" fmla="*/ 169835 w 634"/>
              <a:gd name="T3" fmla="*/ 95024 h 619"/>
              <a:gd name="T4" fmla="*/ 58415 w 634"/>
              <a:gd name="T5" fmla="*/ 95024 h 619"/>
              <a:gd name="T6" fmla="*/ 47597 w 634"/>
              <a:gd name="T7" fmla="*/ 105782 h 619"/>
              <a:gd name="T8" fmla="*/ 58415 w 634"/>
              <a:gd name="T9" fmla="*/ 110802 h 619"/>
              <a:gd name="T10" fmla="*/ 169835 w 634"/>
              <a:gd name="T11" fmla="*/ 110802 h 619"/>
              <a:gd name="T12" fmla="*/ 174883 w 634"/>
              <a:gd name="T13" fmla="*/ 105782 h 619"/>
              <a:gd name="T14" fmla="*/ 169835 w 634"/>
              <a:gd name="T15" fmla="*/ 95024 h 619"/>
              <a:gd name="T16" fmla="*/ 169835 w 634"/>
              <a:gd name="T17" fmla="*/ 137337 h 619"/>
              <a:gd name="T18" fmla="*/ 169835 w 634"/>
              <a:gd name="T19" fmla="*/ 137337 h 619"/>
              <a:gd name="T20" fmla="*/ 58415 w 634"/>
              <a:gd name="T21" fmla="*/ 137337 h 619"/>
              <a:gd name="T22" fmla="*/ 47597 w 634"/>
              <a:gd name="T23" fmla="*/ 147736 h 619"/>
              <a:gd name="T24" fmla="*/ 58415 w 634"/>
              <a:gd name="T25" fmla="*/ 153114 h 619"/>
              <a:gd name="T26" fmla="*/ 169835 w 634"/>
              <a:gd name="T27" fmla="*/ 153114 h 619"/>
              <a:gd name="T28" fmla="*/ 174883 w 634"/>
              <a:gd name="T29" fmla="*/ 147736 h 619"/>
              <a:gd name="T30" fmla="*/ 169835 w 634"/>
              <a:gd name="T31" fmla="*/ 137337 h 619"/>
              <a:gd name="T32" fmla="*/ 196157 w 634"/>
              <a:gd name="T33" fmla="*/ 0 h 619"/>
              <a:gd name="T34" fmla="*/ 196157 w 634"/>
              <a:gd name="T35" fmla="*/ 0 h 619"/>
              <a:gd name="T36" fmla="*/ 26323 w 634"/>
              <a:gd name="T37" fmla="*/ 0 h 619"/>
              <a:gd name="T38" fmla="*/ 0 w 634"/>
              <a:gd name="T39" fmla="*/ 26535 h 619"/>
              <a:gd name="T40" fmla="*/ 0 w 634"/>
              <a:gd name="T41" fmla="*/ 195427 h 619"/>
              <a:gd name="T42" fmla="*/ 26323 w 634"/>
              <a:gd name="T43" fmla="*/ 221603 h 619"/>
              <a:gd name="T44" fmla="*/ 196157 w 634"/>
              <a:gd name="T45" fmla="*/ 221603 h 619"/>
              <a:gd name="T46" fmla="*/ 228249 w 634"/>
              <a:gd name="T47" fmla="*/ 195427 h 619"/>
              <a:gd name="T48" fmla="*/ 228249 w 634"/>
              <a:gd name="T49" fmla="*/ 26535 h 619"/>
              <a:gd name="T50" fmla="*/ 196157 w 634"/>
              <a:gd name="T51" fmla="*/ 0 h 619"/>
              <a:gd name="T52" fmla="*/ 212023 w 634"/>
              <a:gd name="T53" fmla="*/ 195427 h 619"/>
              <a:gd name="T54" fmla="*/ 212023 w 634"/>
              <a:gd name="T55" fmla="*/ 195427 h 619"/>
              <a:gd name="T56" fmla="*/ 196157 w 634"/>
              <a:gd name="T57" fmla="*/ 211205 h 619"/>
              <a:gd name="T58" fmla="*/ 26323 w 634"/>
              <a:gd name="T59" fmla="*/ 211205 h 619"/>
              <a:gd name="T60" fmla="*/ 15866 w 634"/>
              <a:gd name="T61" fmla="*/ 195427 h 619"/>
              <a:gd name="T62" fmla="*/ 15866 w 634"/>
              <a:gd name="T63" fmla="*/ 26535 h 619"/>
              <a:gd name="T64" fmla="*/ 26323 w 634"/>
              <a:gd name="T65" fmla="*/ 10399 h 619"/>
              <a:gd name="T66" fmla="*/ 196157 w 634"/>
              <a:gd name="T67" fmla="*/ 10399 h 619"/>
              <a:gd name="T68" fmla="*/ 212023 w 634"/>
              <a:gd name="T69" fmla="*/ 26535 h 619"/>
              <a:gd name="T70" fmla="*/ 212023 w 634"/>
              <a:gd name="T71" fmla="*/ 195427 h 619"/>
              <a:gd name="T72" fmla="*/ 169835 w 634"/>
              <a:gd name="T73" fmla="*/ 52711 h 619"/>
              <a:gd name="T74" fmla="*/ 169835 w 634"/>
              <a:gd name="T75" fmla="*/ 52711 h 619"/>
              <a:gd name="T76" fmla="*/ 58415 w 634"/>
              <a:gd name="T77" fmla="*/ 52711 h 619"/>
              <a:gd name="T78" fmla="*/ 47597 w 634"/>
              <a:gd name="T79" fmla="*/ 63469 h 619"/>
              <a:gd name="T80" fmla="*/ 58415 w 634"/>
              <a:gd name="T81" fmla="*/ 68848 h 619"/>
              <a:gd name="T82" fmla="*/ 169835 w 634"/>
              <a:gd name="T83" fmla="*/ 68848 h 619"/>
              <a:gd name="T84" fmla="*/ 174883 w 634"/>
              <a:gd name="T85" fmla="*/ 63469 h 619"/>
              <a:gd name="T86" fmla="*/ 169835 w 634"/>
              <a:gd name="T87" fmla="*/ 52711 h 619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634" h="619">
                <a:moveTo>
                  <a:pt x="471" y="265"/>
                </a:moveTo>
                <a:lnTo>
                  <a:pt x="471" y="265"/>
                </a:lnTo>
                <a:cubicBezTo>
                  <a:pt x="162" y="265"/>
                  <a:pt x="162" y="265"/>
                  <a:pt x="162" y="265"/>
                </a:cubicBezTo>
                <a:cubicBezTo>
                  <a:pt x="147" y="265"/>
                  <a:pt x="132" y="280"/>
                  <a:pt x="132" y="295"/>
                </a:cubicBezTo>
                <a:cubicBezTo>
                  <a:pt x="132" y="295"/>
                  <a:pt x="147" y="309"/>
                  <a:pt x="162" y="309"/>
                </a:cubicBezTo>
                <a:cubicBezTo>
                  <a:pt x="471" y="309"/>
                  <a:pt x="471" y="309"/>
                  <a:pt x="471" y="309"/>
                </a:cubicBezTo>
                <a:cubicBezTo>
                  <a:pt x="485" y="309"/>
                  <a:pt x="485" y="295"/>
                  <a:pt x="485" y="295"/>
                </a:cubicBezTo>
                <a:cubicBezTo>
                  <a:pt x="485" y="280"/>
                  <a:pt x="485" y="265"/>
                  <a:pt x="471" y="265"/>
                </a:cubicBezTo>
                <a:close/>
                <a:moveTo>
                  <a:pt x="471" y="383"/>
                </a:moveTo>
                <a:lnTo>
                  <a:pt x="471" y="383"/>
                </a:lnTo>
                <a:cubicBezTo>
                  <a:pt x="162" y="383"/>
                  <a:pt x="162" y="383"/>
                  <a:pt x="162" y="383"/>
                </a:cubicBezTo>
                <a:cubicBezTo>
                  <a:pt x="147" y="383"/>
                  <a:pt x="132" y="398"/>
                  <a:pt x="132" y="412"/>
                </a:cubicBezTo>
                <a:cubicBezTo>
                  <a:pt x="132" y="412"/>
                  <a:pt x="147" y="427"/>
                  <a:pt x="162" y="427"/>
                </a:cubicBezTo>
                <a:cubicBezTo>
                  <a:pt x="471" y="427"/>
                  <a:pt x="471" y="427"/>
                  <a:pt x="471" y="427"/>
                </a:cubicBezTo>
                <a:cubicBezTo>
                  <a:pt x="485" y="427"/>
                  <a:pt x="485" y="412"/>
                  <a:pt x="485" y="412"/>
                </a:cubicBezTo>
                <a:cubicBezTo>
                  <a:pt x="485" y="398"/>
                  <a:pt x="485" y="383"/>
                  <a:pt x="471" y="383"/>
                </a:cubicBezTo>
                <a:close/>
                <a:moveTo>
                  <a:pt x="544" y="0"/>
                </a:moveTo>
                <a:lnTo>
                  <a:pt x="544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29"/>
                  <a:pt x="0" y="74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29" y="618"/>
                  <a:pt x="73" y="618"/>
                </a:cubicBezTo>
                <a:cubicBezTo>
                  <a:pt x="544" y="618"/>
                  <a:pt x="544" y="618"/>
                  <a:pt x="544" y="618"/>
                </a:cubicBezTo>
                <a:cubicBezTo>
                  <a:pt x="588" y="618"/>
                  <a:pt x="633" y="589"/>
                  <a:pt x="633" y="545"/>
                </a:cubicBezTo>
                <a:cubicBezTo>
                  <a:pt x="633" y="74"/>
                  <a:pt x="633" y="74"/>
                  <a:pt x="633" y="74"/>
                </a:cubicBezTo>
                <a:cubicBezTo>
                  <a:pt x="633" y="29"/>
                  <a:pt x="588" y="0"/>
                  <a:pt x="544" y="0"/>
                </a:cubicBezTo>
                <a:close/>
                <a:moveTo>
                  <a:pt x="588" y="545"/>
                </a:moveTo>
                <a:lnTo>
                  <a:pt x="588" y="545"/>
                </a:lnTo>
                <a:cubicBezTo>
                  <a:pt x="588" y="559"/>
                  <a:pt x="574" y="589"/>
                  <a:pt x="544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8" y="589"/>
                  <a:pt x="44" y="559"/>
                  <a:pt x="44" y="545"/>
                </a:cubicBezTo>
                <a:cubicBezTo>
                  <a:pt x="44" y="74"/>
                  <a:pt x="44" y="74"/>
                  <a:pt x="44" y="74"/>
                </a:cubicBezTo>
                <a:cubicBezTo>
                  <a:pt x="44" y="59"/>
                  <a:pt x="58" y="29"/>
                  <a:pt x="73" y="29"/>
                </a:cubicBezTo>
                <a:cubicBezTo>
                  <a:pt x="544" y="29"/>
                  <a:pt x="544" y="29"/>
                  <a:pt x="544" y="29"/>
                </a:cubicBezTo>
                <a:cubicBezTo>
                  <a:pt x="574" y="29"/>
                  <a:pt x="588" y="59"/>
                  <a:pt x="588" y="74"/>
                </a:cubicBezTo>
                <a:lnTo>
                  <a:pt x="588" y="545"/>
                </a:lnTo>
                <a:close/>
                <a:moveTo>
                  <a:pt x="471" y="147"/>
                </a:moveTo>
                <a:lnTo>
                  <a:pt x="471" y="147"/>
                </a:lnTo>
                <a:cubicBezTo>
                  <a:pt x="162" y="147"/>
                  <a:pt x="162" y="147"/>
                  <a:pt x="162" y="147"/>
                </a:cubicBezTo>
                <a:cubicBezTo>
                  <a:pt x="147" y="147"/>
                  <a:pt x="132" y="162"/>
                  <a:pt x="132" y="177"/>
                </a:cubicBezTo>
                <a:cubicBezTo>
                  <a:pt x="132" y="177"/>
                  <a:pt x="147" y="192"/>
                  <a:pt x="162" y="192"/>
                </a:cubicBezTo>
                <a:cubicBezTo>
                  <a:pt x="471" y="192"/>
                  <a:pt x="471" y="192"/>
                  <a:pt x="471" y="192"/>
                </a:cubicBezTo>
                <a:cubicBezTo>
                  <a:pt x="485" y="192"/>
                  <a:pt x="485" y="177"/>
                  <a:pt x="485" y="177"/>
                </a:cubicBezTo>
                <a:cubicBezTo>
                  <a:pt x="485" y="162"/>
                  <a:pt x="485" y="147"/>
                  <a:pt x="471" y="147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59" name="Freeform 218"/>
          <p:cNvSpPr>
            <a:spLocks noChangeArrowheads="1"/>
          </p:cNvSpPr>
          <p:nvPr/>
        </p:nvSpPr>
        <p:spPr bwMode="auto">
          <a:xfrm>
            <a:off x="5173090" y="1661118"/>
            <a:ext cx="284482" cy="398614"/>
          </a:xfrm>
          <a:custGeom>
            <a:avLst/>
            <a:gdLst>
              <a:gd name="T0" fmla="*/ 121225 w 443"/>
              <a:gd name="T1" fmla="*/ 110802 h 619"/>
              <a:gd name="T2" fmla="*/ 121225 w 443"/>
              <a:gd name="T3" fmla="*/ 110802 h 619"/>
              <a:gd name="T4" fmla="*/ 36832 w 443"/>
              <a:gd name="T5" fmla="*/ 110802 h 619"/>
              <a:gd name="T6" fmla="*/ 31826 w 443"/>
              <a:gd name="T7" fmla="*/ 116180 h 619"/>
              <a:gd name="T8" fmla="*/ 36832 w 443"/>
              <a:gd name="T9" fmla="*/ 126938 h 619"/>
              <a:gd name="T10" fmla="*/ 121225 w 443"/>
              <a:gd name="T11" fmla="*/ 126938 h 619"/>
              <a:gd name="T12" fmla="*/ 126231 w 443"/>
              <a:gd name="T13" fmla="*/ 116180 h 619"/>
              <a:gd name="T14" fmla="*/ 121225 w 443"/>
              <a:gd name="T15" fmla="*/ 110802 h 619"/>
              <a:gd name="T16" fmla="*/ 121225 w 443"/>
              <a:gd name="T17" fmla="*/ 153114 h 619"/>
              <a:gd name="T18" fmla="*/ 121225 w 443"/>
              <a:gd name="T19" fmla="*/ 153114 h 619"/>
              <a:gd name="T20" fmla="*/ 36832 w 443"/>
              <a:gd name="T21" fmla="*/ 153114 h 619"/>
              <a:gd name="T22" fmla="*/ 31826 w 443"/>
              <a:gd name="T23" fmla="*/ 158493 h 619"/>
              <a:gd name="T24" fmla="*/ 36832 w 443"/>
              <a:gd name="T25" fmla="*/ 168892 h 619"/>
              <a:gd name="T26" fmla="*/ 121225 w 443"/>
              <a:gd name="T27" fmla="*/ 168892 h 619"/>
              <a:gd name="T28" fmla="*/ 126231 w 443"/>
              <a:gd name="T29" fmla="*/ 158493 h 619"/>
              <a:gd name="T30" fmla="*/ 121225 w 443"/>
              <a:gd name="T31" fmla="*/ 153114 h 619"/>
              <a:gd name="T32" fmla="*/ 121225 w 443"/>
              <a:gd name="T33" fmla="*/ 68848 h 619"/>
              <a:gd name="T34" fmla="*/ 121225 w 443"/>
              <a:gd name="T35" fmla="*/ 68848 h 619"/>
              <a:gd name="T36" fmla="*/ 36832 w 443"/>
              <a:gd name="T37" fmla="*/ 68848 h 619"/>
              <a:gd name="T38" fmla="*/ 31826 w 443"/>
              <a:gd name="T39" fmla="*/ 73868 h 619"/>
              <a:gd name="T40" fmla="*/ 36832 w 443"/>
              <a:gd name="T41" fmla="*/ 84625 h 619"/>
              <a:gd name="T42" fmla="*/ 121225 w 443"/>
              <a:gd name="T43" fmla="*/ 84625 h 619"/>
              <a:gd name="T44" fmla="*/ 126231 w 443"/>
              <a:gd name="T45" fmla="*/ 73868 h 619"/>
              <a:gd name="T46" fmla="*/ 121225 w 443"/>
              <a:gd name="T47" fmla="*/ 68848 h 619"/>
              <a:gd name="T48" fmla="*/ 126231 w 443"/>
              <a:gd name="T49" fmla="*/ 10399 h 619"/>
              <a:gd name="T50" fmla="*/ 126231 w 443"/>
              <a:gd name="T51" fmla="*/ 10399 h 619"/>
              <a:gd name="T52" fmla="*/ 126231 w 443"/>
              <a:gd name="T53" fmla="*/ 0 h 619"/>
              <a:gd name="T54" fmla="*/ 115861 w 443"/>
              <a:gd name="T55" fmla="*/ 0 h 619"/>
              <a:gd name="T56" fmla="*/ 115861 w 443"/>
              <a:gd name="T57" fmla="*/ 10399 h 619"/>
              <a:gd name="T58" fmla="*/ 84393 w 443"/>
              <a:gd name="T59" fmla="*/ 10399 h 619"/>
              <a:gd name="T60" fmla="*/ 84393 w 443"/>
              <a:gd name="T61" fmla="*/ 0 h 619"/>
              <a:gd name="T62" fmla="*/ 73665 w 443"/>
              <a:gd name="T63" fmla="*/ 0 h 619"/>
              <a:gd name="T64" fmla="*/ 73665 w 443"/>
              <a:gd name="T65" fmla="*/ 10399 h 619"/>
              <a:gd name="T66" fmla="*/ 42196 w 443"/>
              <a:gd name="T67" fmla="*/ 10399 h 619"/>
              <a:gd name="T68" fmla="*/ 42196 w 443"/>
              <a:gd name="T69" fmla="*/ 0 h 619"/>
              <a:gd name="T70" fmla="*/ 31826 w 443"/>
              <a:gd name="T71" fmla="*/ 0 h 619"/>
              <a:gd name="T72" fmla="*/ 31826 w 443"/>
              <a:gd name="T73" fmla="*/ 10399 h 619"/>
              <a:gd name="T74" fmla="*/ 0 w 443"/>
              <a:gd name="T75" fmla="*/ 42313 h 619"/>
              <a:gd name="T76" fmla="*/ 0 w 443"/>
              <a:gd name="T77" fmla="*/ 195427 h 619"/>
              <a:gd name="T78" fmla="*/ 31826 w 443"/>
              <a:gd name="T79" fmla="*/ 221603 h 619"/>
              <a:gd name="T80" fmla="*/ 126231 w 443"/>
              <a:gd name="T81" fmla="*/ 221603 h 619"/>
              <a:gd name="T82" fmla="*/ 158057 w 443"/>
              <a:gd name="T83" fmla="*/ 195427 h 619"/>
              <a:gd name="T84" fmla="*/ 158057 w 443"/>
              <a:gd name="T85" fmla="*/ 42313 h 619"/>
              <a:gd name="T86" fmla="*/ 126231 w 443"/>
              <a:gd name="T87" fmla="*/ 10399 h 619"/>
              <a:gd name="T88" fmla="*/ 142323 w 443"/>
              <a:gd name="T89" fmla="*/ 195427 h 619"/>
              <a:gd name="T90" fmla="*/ 142323 w 443"/>
              <a:gd name="T91" fmla="*/ 195427 h 619"/>
              <a:gd name="T92" fmla="*/ 126231 w 443"/>
              <a:gd name="T93" fmla="*/ 211205 h 619"/>
              <a:gd name="T94" fmla="*/ 31826 w 443"/>
              <a:gd name="T95" fmla="*/ 211205 h 619"/>
              <a:gd name="T96" fmla="*/ 15734 w 443"/>
              <a:gd name="T97" fmla="*/ 195427 h 619"/>
              <a:gd name="T98" fmla="*/ 15734 w 443"/>
              <a:gd name="T99" fmla="*/ 42313 h 619"/>
              <a:gd name="T100" fmla="*/ 31826 w 443"/>
              <a:gd name="T101" fmla="*/ 26535 h 619"/>
              <a:gd name="T102" fmla="*/ 126231 w 443"/>
              <a:gd name="T103" fmla="*/ 26535 h 619"/>
              <a:gd name="T104" fmla="*/ 142323 w 443"/>
              <a:gd name="T105" fmla="*/ 42313 h 619"/>
              <a:gd name="T106" fmla="*/ 142323 w 443"/>
              <a:gd name="T107" fmla="*/ 195427 h 619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443" h="619">
                <a:moveTo>
                  <a:pt x="339" y="309"/>
                </a:moveTo>
                <a:lnTo>
                  <a:pt x="339" y="309"/>
                </a:lnTo>
                <a:cubicBezTo>
                  <a:pt x="103" y="309"/>
                  <a:pt x="103" y="309"/>
                  <a:pt x="103" y="309"/>
                </a:cubicBezTo>
                <a:cubicBezTo>
                  <a:pt x="89" y="309"/>
                  <a:pt x="89" y="324"/>
                  <a:pt x="89" y="324"/>
                </a:cubicBezTo>
                <a:cubicBezTo>
                  <a:pt x="89" y="339"/>
                  <a:pt x="89" y="354"/>
                  <a:pt x="103" y="354"/>
                </a:cubicBezTo>
                <a:cubicBezTo>
                  <a:pt x="339" y="354"/>
                  <a:pt x="339" y="354"/>
                  <a:pt x="339" y="354"/>
                </a:cubicBezTo>
                <a:cubicBezTo>
                  <a:pt x="353" y="354"/>
                  <a:pt x="353" y="339"/>
                  <a:pt x="353" y="324"/>
                </a:cubicBezTo>
                <a:cubicBezTo>
                  <a:pt x="353" y="324"/>
                  <a:pt x="353" y="309"/>
                  <a:pt x="339" y="309"/>
                </a:cubicBezTo>
                <a:close/>
                <a:moveTo>
                  <a:pt x="339" y="427"/>
                </a:moveTo>
                <a:lnTo>
                  <a:pt x="339" y="427"/>
                </a:lnTo>
                <a:cubicBezTo>
                  <a:pt x="103" y="427"/>
                  <a:pt x="103" y="427"/>
                  <a:pt x="103" y="427"/>
                </a:cubicBezTo>
                <a:cubicBezTo>
                  <a:pt x="89" y="427"/>
                  <a:pt x="89" y="442"/>
                  <a:pt x="89" y="442"/>
                </a:cubicBezTo>
                <a:cubicBezTo>
                  <a:pt x="89" y="457"/>
                  <a:pt x="89" y="471"/>
                  <a:pt x="103" y="471"/>
                </a:cubicBezTo>
                <a:cubicBezTo>
                  <a:pt x="339" y="471"/>
                  <a:pt x="339" y="471"/>
                  <a:pt x="339" y="471"/>
                </a:cubicBezTo>
                <a:cubicBezTo>
                  <a:pt x="353" y="471"/>
                  <a:pt x="353" y="457"/>
                  <a:pt x="353" y="442"/>
                </a:cubicBezTo>
                <a:cubicBezTo>
                  <a:pt x="353" y="442"/>
                  <a:pt x="353" y="427"/>
                  <a:pt x="339" y="427"/>
                </a:cubicBezTo>
                <a:close/>
                <a:moveTo>
                  <a:pt x="339" y="192"/>
                </a:moveTo>
                <a:lnTo>
                  <a:pt x="339" y="192"/>
                </a:lnTo>
                <a:cubicBezTo>
                  <a:pt x="103" y="192"/>
                  <a:pt x="103" y="192"/>
                  <a:pt x="103" y="192"/>
                </a:cubicBezTo>
                <a:cubicBezTo>
                  <a:pt x="89" y="192"/>
                  <a:pt x="89" y="206"/>
                  <a:pt x="89" y="206"/>
                </a:cubicBezTo>
                <a:cubicBezTo>
                  <a:pt x="89" y="221"/>
                  <a:pt x="89" y="236"/>
                  <a:pt x="103" y="236"/>
                </a:cubicBezTo>
                <a:cubicBezTo>
                  <a:pt x="339" y="236"/>
                  <a:pt x="339" y="236"/>
                  <a:pt x="339" y="236"/>
                </a:cubicBezTo>
                <a:cubicBezTo>
                  <a:pt x="353" y="236"/>
                  <a:pt x="353" y="221"/>
                  <a:pt x="353" y="206"/>
                </a:cubicBezTo>
                <a:cubicBezTo>
                  <a:pt x="353" y="206"/>
                  <a:pt x="353" y="192"/>
                  <a:pt x="339" y="192"/>
                </a:cubicBezTo>
                <a:close/>
                <a:moveTo>
                  <a:pt x="353" y="29"/>
                </a:moveTo>
                <a:lnTo>
                  <a:pt x="353" y="29"/>
                </a:lnTo>
                <a:cubicBezTo>
                  <a:pt x="353" y="0"/>
                  <a:pt x="353" y="0"/>
                  <a:pt x="353" y="0"/>
                </a:cubicBezTo>
                <a:cubicBezTo>
                  <a:pt x="324" y="0"/>
                  <a:pt x="324" y="0"/>
                  <a:pt x="324" y="0"/>
                </a:cubicBezTo>
                <a:cubicBezTo>
                  <a:pt x="324" y="29"/>
                  <a:pt x="324" y="29"/>
                  <a:pt x="324" y="29"/>
                </a:cubicBezTo>
                <a:cubicBezTo>
                  <a:pt x="236" y="29"/>
                  <a:pt x="236" y="29"/>
                  <a:pt x="236" y="29"/>
                </a:cubicBezTo>
                <a:cubicBezTo>
                  <a:pt x="236" y="0"/>
                  <a:pt x="236" y="0"/>
                  <a:pt x="236" y="0"/>
                </a:cubicBezTo>
                <a:cubicBezTo>
                  <a:pt x="206" y="0"/>
                  <a:pt x="206" y="0"/>
                  <a:pt x="206" y="0"/>
                </a:cubicBezTo>
                <a:cubicBezTo>
                  <a:pt x="206" y="29"/>
                  <a:pt x="206" y="29"/>
                  <a:pt x="206" y="29"/>
                </a:cubicBezTo>
                <a:cubicBezTo>
                  <a:pt x="118" y="29"/>
                  <a:pt x="118" y="29"/>
                  <a:pt x="118" y="29"/>
                </a:cubicBezTo>
                <a:cubicBezTo>
                  <a:pt x="118" y="0"/>
                  <a:pt x="118" y="0"/>
                  <a:pt x="118" y="0"/>
                </a:cubicBezTo>
                <a:cubicBezTo>
                  <a:pt x="89" y="0"/>
                  <a:pt x="89" y="0"/>
                  <a:pt x="89" y="0"/>
                </a:cubicBezTo>
                <a:cubicBezTo>
                  <a:pt x="89" y="29"/>
                  <a:pt x="89" y="29"/>
                  <a:pt x="89" y="29"/>
                </a:cubicBezTo>
                <a:cubicBezTo>
                  <a:pt x="44" y="29"/>
                  <a:pt x="0" y="74"/>
                  <a:pt x="0" y="118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44" y="618"/>
                  <a:pt x="89" y="618"/>
                </a:cubicBezTo>
                <a:cubicBezTo>
                  <a:pt x="353" y="618"/>
                  <a:pt x="353" y="618"/>
                  <a:pt x="353" y="618"/>
                </a:cubicBezTo>
                <a:cubicBezTo>
                  <a:pt x="398" y="618"/>
                  <a:pt x="442" y="589"/>
                  <a:pt x="442" y="545"/>
                </a:cubicBezTo>
                <a:cubicBezTo>
                  <a:pt x="442" y="118"/>
                  <a:pt x="442" y="118"/>
                  <a:pt x="442" y="118"/>
                </a:cubicBezTo>
                <a:cubicBezTo>
                  <a:pt x="442" y="74"/>
                  <a:pt x="398" y="29"/>
                  <a:pt x="353" y="29"/>
                </a:cubicBezTo>
                <a:close/>
                <a:moveTo>
                  <a:pt x="398" y="545"/>
                </a:moveTo>
                <a:lnTo>
                  <a:pt x="398" y="545"/>
                </a:lnTo>
                <a:cubicBezTo>
                  <a:pt x="398" y="559"/>
                  <a:pt x="383" y="589"/>
                  <a:pt x="353" y="589"/>
                </a:cubicBezTo>
                <a:cubicBezTo>
                  <a:pt x="89" y="589"/>
                  <a:pt x="89" y="589"/>
                  <a:pt x="89" y="589"/>
                </a:cubicBezTo>
                <a:cubicBezTo>
                  <a:pt x="59" y="589"/>
                  <a:pt x="44" y="559"/>
                  <a:pt x="44" y="545"/>
                </a:cubicBezTo>
                <a:cubicBezTo>
                  <a:pt x="44" y="118"/>
                  <a:pt x="44" y="118"/>
                  <a:pt x="44" y="118"/>
                </a:cubicBezTo>
                <a:cubicBezTo>
                  <a:pt x="44" y="88"/>
                  <a:pt x="59" y="74"/>
                  <a:pt x="89" y="74"/>
                </a:cubicBezTo>
                <a:cubicBezTo>
                  <a:pt x="353" y="74"/>
                  <a:pt x="353" y="74"/>
                  <a:pt x="353" y="74"/>
                </a:cubicBezTo>
                <a:cubicBezTo>
                  <a:pt x="383" y="74"/>
                  <a:pt x="398" y="88"/>
                  <a:pt x="398" y="118"/>
                </a:cubicBezTo>
                <a:lnTo>
                  <a:pt x="398" y="545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60" name="Freeform 219"/>
          <p:cNvSpPr>
            <a:spLocks noChangeArrowheads="1"/>
          </p:cNvSpPr>
          <p:nvPr/>
        </p:nvSpPr>
        <p:spPr bwMode="auto">
          <a:xfrm>
            <a:off x="4476367" y="1661118"/>
            <a:ext cx="354324" cy="398614"/>
          </a:xfrm>
          <a:custGeom>
            <a:avLst/>
            <a:gdLst>
              <a:gd name="T0" fmla="*/ 149245 w 546"/>
              <a:gd name="T1" fmla="*/ 131958 h 619"/>
              <a:gd name="T2" fmla="*/ 149245 w 546"/>
              <a:gd name="T3" fmla="*/ 131958 h 619"/>
              <a:gd name="T4" fmla="*/ 85283 w 546"/>
              <a:gd name="T5" fmla="*/ 131958 h 619"/>
              <a:gd name="T6" fmla="*/ 79862 w 546"/>
              <a:gd name="T7" fmla="*/ 137337 h 619"/>
              <a:gd name="T8" fmla="*/ 85283 w 546"/>
              <a:gd name="T9" fmla="*/ 147736 h 619"/>
              <a:gd name="T10" fmla="*/ 149245 w 546"/>
              <a:gd name="T11" fmla="*/ 147736 h 619"/>
              <a:gd name="T12" fmla="*/ 154304 w 546"/>
              <a:gd name="T13" fmla="*/ 137337 h 619"/>
              <a:gd name="T14" fmla="*/ 149245 w 546"/>
              <a:gd name="T15" fmla="*/ 131958 h 619"/>
              <a:gd name="T16" fmla="*/ 149245 w 546"/>
              <a:gd name="T17" fmla="*/ 95024 h 619"/>
              <a:gd name="T18" fmla="*/ 149245 w 546"/>
              <a:gd name="T19" fmla="*/ 95024 h 619"/>
              <a:gd name="T20" fmla="*/ 85283 w 546"/>
              <a:gd name="T21" fmla="*/ 95024 h 619"/>
              <a:gd name="T22" fmla="*/ 79862 w 546"/>
              <a:gd name="T23" fmla="*/ 105782 h 619"/>
              <a:gd name="T24" fmla="*/ 85283 w 546"/>
              <a:gd name="T25" fmla="*/ 110802 h 619"/>
              <a:gd name="T26" fmla="*/ 149245 w 546"/>
              <a:gd name="T27" fmla="*/ 110802 h 619"/>
              <a:gd name="T28" fmla="*/ 154304 w 546"/>
              <a:gd name="T29" fmla="*/ 105782 h 619"/>
              <a:gd name="T30" fmla="*/ 149245 w 546"/>
              <a:gd name="T31" fmla="*/ 95024 h 619"/>
              <a:gd name="T32" fmla="*/ 149245 w 546"/>
              <a:gd name="T33" fmla="*/ 0 h 619"/>
              <a:gd name="T34" fmla="*/ 149245 w 546"/>
              <a:gd name="T35" fmla="*/ 0 h 619"/>
              <a:gd name="T36" fmla="*/ 63962 w 546"/>
              <a:gd name="T37" fmla="*/ 0 h 619"/>
              <a:gd name="T38" fmla="*/ 37582 w 546"/>
              <a:gd name="T39" fmla="*/ 26535 h 619"/>
              <a:gd name="T40" fmla="*/ 26741 w 546"/>
              <a:gd name="T41" fmla="*/ 26535 h 619"/>
              <a:gd name="T42" fmla="*/ 0 w 546"/>
              <a:gd name="T43" fmla="*/ 52711 h 619"/>
              <a:gd name="T44" fmla="*/ 0 w 546"/>
              <a:gd name="T45" fmla="*/ 195427 h 619"/>
              <a:gd name="T46" fmla="*/ 26741 w 546"/>
              <a:gd name="T47" fmla="*/ 221603 h 619"/>
              <a:gd name="T48" fmla="*/ 132983 w 546"/>
              <a:gd name="T49" fmla="*/ 221603 h 619"/>
              <a:gd name="T50" fmla="*/ 165145 w 546"/>
              <a:gd name="T51" fmla="*/ 195427 h 619"/>
              <a:gd name="T52" fmla="*/ 170566 w 546"/>
              <a:gd name="T53" fmla="*/ 195427 h 619"/>
              <a:gd name="T54" fmla="*/ 196946 w 546"/>
              <a:gd name="T55" fmla="*/ 168892 h 619"/>
              <a:gd name="T56" fmla="*/ 196946 w 546"/>
              <a:gd name="T57" fmla="*/ 68848 h 619"/>
              <a:gd name="T58" fmla="*/ 196946 w 546"/>
              <a:gd name="T59" fmla="*/ 52711 h 619"/>
              <a:gd name="T60" fmla="*/ 149245 w 546"/>
              <a:gd name="T61" fmla="*/ 0 h 619"/>
              <a:gd name="T62" fmla="*/ 132983 w 546"/>
              <a:gd name="T63" fmla="*/ 211205 h 619"/>
              <a:gd name="T64" fmla="*/ 132983 w 546"/>
              <a:gd name="T65" fmla="*/ 211205 h 619"/>
              <a:gd name="T66" fmla="*/ 26741 w 546"/>
              <a:gd name="T67" fmla="*/ 211205 h 619"/>
              <a:gd name="T68" fmla="*/ 16262 w 546"/>
              <a:gd name="T69" fmla="*/ 195427 h 619"/>
              <a:gd name="T70" fmla="*/ 16262 w 546"/>
              <a:gd name="T71" fmla="*/ 52711 h 619"/>
              <a:gd name="T72" fmla="*/ 26741 w 546"/>
              <a:gd name="T73" fmla="*/ 42313 h 619"/>
              <a:gd name="T74" fmla="*/ 37582 w 546"/>
              <a:gd name="T75" fmla="*/ 42313 h 619"/>
              <a:gd name="T76" fmla="*/ 37582 w 546"/>
              <a:gd name="T77" fmla="*/ 168892 h 619"/>
              <a:gd name="T78" fmla="*/ 63962 w 546"/>
              <a:gd name="T79" fmla="*/ 195427 h 619"/>
              <a:gd name="T80" fmla="*/ 149245 w 546"/>
              <a:gd name="T81" fmla="*/ 195427 h 619"/>
              <a:gd name="T82" fmla="*/ 132983 w 546"/>
              <a:gd name="T83" fmla="*/ 211205 h 619"/>
              <a:gd name="T84" fmla="*/ 186466 w 546"/>
              <a:gd name="T85" fmla="*/ 168892 h 619"/>
              <a:gd name="T86" fmla="*/ 186466 w 546"/>
              <a:gd name="T87" fmla="*/ 168892 h 619"/>
              <a:gd name="T88" fmla="*/ 170566 w 546"/>
              <a:gd name="T89" fmla="*/ 179649 h 619"/>
              <a:gd name="T90" fmla="*/ 63962 w 546"/>
              <a:gd name="T91" fmla="*/ 179649 h 619"/>
              <a:gd name="T92" fmla="*/ 48062 w 546"/>
              <a:gd name="T93" fmla="*/ 168892 h 619"/>
              <a:gd name="T94" fmla="*/ 48062 w 546"/>
              <a:gd name="T95" fmla="*/ 26535 h 619"/>
              <a:gd name="T96" fmla="*/ 63962 w 546"/>
              <a:gd name="T97" fmla="*/ 10399 h 619"/>
              <a:gd name="T98" fmla="*/ 132983 w 546"/>
              <a:gd name="T99" fmla="*/ 10399 h 619"/>
              <a:gd name="T100" fmla="*/ 132983 w 546"/>
              <a:gd name="T101" fmla="*/ 42313 h 619"/>
              <a:gd name="T102" fmla="*/ 165145 w 546"/>
              <a:gd name="T103" fmla="*/ 68848 h 619"/>
              <a:gd name="T104" fmla="*/ 186466 w 546"/>
              <a:gd name="T105" fmla="*/ 68848 h 619"/>
              <a:gd name="T106" fmla="*/ 186466 w 546"/>
              <a:gd name="T107" fmla="*/ 168892 h 619"/>
              <a:gd name="T108" fmla="*/ 165145 w 546"/>
              <a:gd name="T109" fmla="*/ 52711 h 619"/>
              <a:gd name="T110" fmla="*/ 165145 w 546"/>
              <a:gd name="T111" fmla="*/ 52711 h 619"/>
              <a:gd name="T112" fmla="*/ 149245 w 546"/>
              <a:gd name="T113" fmla="*/ 31555 h 619"/>
              <a:gd name="T114" fmla="*/ 149245 w 546"/>
              <a:gd name="T115" fmla="*/ 10399 h 619"/>
              <a:gd name="T116" fmla="*/ 149245 w 546"/>
              <a:gd name="T117" fmla="*/ 10399 h 619"/>
              <a:gd name="T118" fmla="*/ 186466 w 546"/>
              <a:gd name="T119" fmla="*/ 52711 h 619"/>
              <a:gd name="T120" fmla="*/ 165145 w 546"/>
              <a:gd name="T121" fmla="*/ 52711 h 619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546" h="619">
                <a:moveTo>
                  <a:pt x="413" y="368"/>
                </a:moveTo>
                <a:lnTo>
                  <a:pt x="413" y="368"/>
                </a:lnTo>
                <a:cubicBezTo>
                  <a:pt x="236" y="368"/>
                  <a:pt x="236" y="368"/>
                  <a:pt x="236" y="368"/>
                </a:cubicBezTo>
                <a:cubicBezTo>
                  <a:pt x="221" y="368"/>
                  <a:pt x="221" y="383"/>
                  <a:pt x="221" y="383"/>
                </a:cubicBezTo>
                <a:cubicBezTo>
                  <a:pt x="221" y="398"/>
                  <a:pt x="221" y="412"/>
                  <a:pt x="236" y="412"/>
                </a:cubicBezTo>
                <a:cubicBezTo>
                  <a:pt x="413" y="412"/>
                  <a:pt x="413" y="412"/>
                  <a:pt x="413" y="412"/>
                </a:cubicBezTo>
                <a:cubicBezTo>
                  <a:pt x="427" y="412"/>
                  <a:pt x="427" y="398"/>
                  <a:pt x="427" y="383"/>
                </a:cubicBezTo>
                <a:cubicBezTo>
                  <a:pt x="427" y="383"/>
                  <a:pt x="427" y="368"/>
                  <a:pt x="413" y="368"/>
                </a:cubicBezTo>
                <a:close/>
                <a:moveTo>
                  <a:pt x="413" y="265"/>
                </a:moveTo>
                <a:lnTo>
                  <a:pt x="413" y="265"/>
                </a:lnTo>
                <a:cubicBezTo>
                  <a:pt x="236" y="265"/>
                  <a:pt x="236" y="265"/>
                  <a:pt x="236" y="265"/>
                </a:cubicBezTo>
                <a:cubicBezTo>
                  <a:pt x="221" y="265"/>
                  <a:pt x="221" y="280"/>
                  <a:pt x="221" y="295"/>
                </a:cubicBezTo>
                <a:cubicBezTo>
                  <a:pt x="221" y="295"/>
                  <a:pt x="221" y="309"/>
                  <a:pt x="236" y="309"/>
                </a:cubicBezTo>
                <a:cubicBezTo>
                  <a:pt x="413" y="309"/>
                  <a:pt x="413" y="309"/>
                  <a:pt x="413" y="309"/>
                </a:cubicBezTo>
                <a:cubicBezTo>
                  <a:pt x="427" y="309"/>
                  <a:pt x="427" y="295"/>
                  <a:pt x="427" y="295"/>
                </a:cubicBezTo>
                <a:cubicBezTo>
                  <a:pt x="427" y="280"/>
                  <a:pt x="427" y="265"/>
                  <a:pt x="413" y="265"/>
                </a:cubicBezTo>
                <a:close/>
                <a:moveTo>
                  <a:pt x="413" y="0"/>
                </a:moveTo>
                <a:lnTo>
                  <a:pt x="413" y="0"/>
                </a:lnTo>
                <a:lnTo>
                  <a:pt x="177" y="0"/>
                </a:lnTo>
                <a:cubicBezTo>
                  <a:pt x="133" y="0"/>
                  <a:pt x="104" y="29"/>
                  <a:pt x="104" y="74"/>
                </a:cubicBezTo>
                <a:cubicBezTo>
                  <a:pt x="74" y="74"/>
                  <a:pt x="74" y="74"/>
                  <a:pt x="74" y="74"/>
                </a:cubicBezTo>
                <a:cubicBezTo>
                  <a:pt x="30" y="74"/>
                  <a:pt x="0" y="118"/>
                  <a:pt x="0" y="147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45" y="618"/>
                  <a:pt x="74" y="618"/>
                </a:cubicBezTo>
                <a:cubicBezTo>
                  <a:pt x="368" y="618"/>
                  <a:pt x="368" y="618"/>
                  <a:pt x="368" y="618"/>
                </a:cubicBezTo>
                <a:cubicBezTo>
                  <a:pt x="413" y="618"/>
                  <a:pt x="457" y="589"/>
                  <a:pt x="457" y="545"/>
                </a:cubicBezTo>
                <a:cubicBezTo>
                  <a:pt x="472" y="545"/>
                  <a:pt x="472" y="545"/>
                  <a:pt x="472" y="545"/>
                </a:cubicBezTo>
                <a:cubicBezTo>
                  <a:pt x="516" y="545"/>
                  <a:pt x="545" y="501"/>
                  <a:pt x="545" y="471"/>
                </a:cubicBezTo>
                <a:cubicBezTo>
                  <a:pt x="545" y="192"/>
                  <a:pt x="545" y="192"/>
                  <a:pt x="545" y="192"/>
                </a:cubicBezTo>
                <a:cubicBezTo>
                  <a:pt x="545" y="147"/>
                  <a:pt x="545" y="147"/>
                  <a:pt x="545" y="147"/>
                </a:cubicBezTo>
                <a:lnTo>
                  <a:pt x="413" y="0"/>
                </a:lnTo>
                <a:close/>
                <a:moveTo>
                  <a:pt x="368" y="589"/>
                </a:moveTo>
                <a:lnTo>
                  <a:pt x="368" y="589"/>
                </a:lnTo>
                <a:cubicBezTo>
                  <a:pt x="74" y="589"/>
                  <a:pt x="74" y="589"/>
                  <a:pt x="74" y="589"/>
                </a:cubicBezTo>
                <a:cubicBezTo>
                  <a:pt x="59" y="589"/>
                  <a:pt x="45" y="559"/>
                  <a:pt x="45" y="545"/>
                </a:cubicBezTo>
                <a:cubicBezTo>
                  <a:pt x="45" y="147"/>
                  <a:pt x="45" y="147"/>
                  <a:pt x="45" y="147"/>
                </a:cubicBezTo>
                <a:cubicBezTo>
                  <a:pt x="45" y="133"/>
                  <a:pt x="59" y="118"/>
                  <a:pt x="74" y="118"/>
                </a:cubicBezTo>
                <a:cubicBezTo>
                  <a:pt x="104" y="118"/>
                  <a:pt x="104" y="118"/>
                  <a:pt x="104" y="118"/>
                </a:cubicBezTo>
                <a:cubicBezTo>
                  <a:pt x="104" y="471"/>
                  <a:pt x="104" y="471"/>
                  <a:pt x="104" y="471"/>
                </a:cubicBezTo>
                <a:cubicBezTo>
                  <a:pt x="104" y="501"/>
                  <a:pt x="133" y="545"/>
                  <a:pt x="177" y="545"/>
                </a:cubicBezTo>
                <a:cubicBezTo>
                  <a:pt x="413" y="545"/>
                  <a:pt x="413" y="545"/>
                  <a:pt x="413" y="545"/>
                </a:cubicBezTo>
                <a:cubicBezTo>
                  <a:pt x="413" y="559"/>
                  <a:pt x="398" y="589"/>
                  <a:pt x="368" y="589"/>
                </a:cubicBezTo>
                <a:close/>
                <a:moveTo>
                  <a:pt x="516" y="471"/>
                </a:moveTo>
                <a:lnTo>
                  <a:pt x="516" y="471"/>
                </a:lnTo>
                <a:cubicBezTo>
                  <a:pt x="516" y="486"/>
                  <a:pt x="486" y="501"/>
                  <a:pt x="472" y="501"/>
                </a:cubicBezTo>
                <a:cubicBezTo>
                  <a:pt x="177" y="501"/>
                  <a:pt x="177" y="501"/>
                  <a:pt x="177" y="501"/>
                </a:cubicBezTo>
                <a:cubicBezTo>
                  <a:pt x="163" y="501"/>
                  <a:pt x="133" y="486"/>
                  <a:pt x="133" y="471"/>
                </a:cubicBezTo>
                <a:cubicBezTo>
                  <a:pt x="133" y="74"/>
                  <a:pt x="133" y="74"/>
                  <a:pt x="133" y="74"/>
                </a:cubicBezTo>
                <a:cubicBezTo>
                  <a:pt x="133" y="59"/>
                  <a:pt x="163" y="29"/>
                  <a:pt x="177" y="29"/>
                </a:cubicBezTo>
                <a:cubicBezTo>
                  <a:pt x="368" y="29"/>
                  <a:pt x="368" y="29"/>
                  <a:pt x="368" y="29"/>
                </a:cubicBezTo>
                <a:cubicBezTo>
                  <a:pt x="368" y="74"/>
                  <a:pt x="368" y="118"/>
                  <a:pt x="368" y="118"/>
                </a:cubicBezTo>
                <a:cubicBezTo>
                  <a:pt x="368" y="147"/>
                  <a:pt x="413" y="192"/>
                  <a:pt x="457" y="192"/>
                </a:cubicBezTo>
                <a:cubicBezTo>
                  <a:pt x="457" y="192"/>
                  <a:pt x="472" y="192"/>
                  <a:pt x="516" y="192"/>
                </a:cubicBezTo>
                <a:lnTo>
                  <a:pt x="516" y="471"/>
                </a:lnTo>
                <a:close/>
                <a:moveTo>
                  <a:pt x="457" y="147"/>
                </a:moveTo>
                <a:lnTo>
                  <a:pt x="457" y="147"/>
                </a:lnTo>
                <a:cubicBezTo>
                  <a:pt x="427" y="147"/>
                  <a:pt x="413" y="118"/>
                  <a:pt x="413" y="88"/>
                </a:cubicBezTo>
                <a:cubicBezTo>
                  <a:pt x="413" y="88"/>
                  <a:pt x="413" y="74"/>
                  <a:pt x="413" y="29"/>
                </a:cubicBezTo>
                <a:cubicBezTo>
                  <a:pt x="516" y="147"/>
                  <a:pt x="516" y="147"/>
                  <a:pt x="516" y="147"/>
                </a:cubicBezTo>
                <a:lnTo>
                  <a:pt x="457" y="14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61" name="Freeform 220"/>
          <p:cNvSpPr>
            <a:spLocks noChangeArrowheads="1"/>
          </p:cNvSpPr>
          <p:nvPr/>
        </p:nvSpPr>
        <p:spPr bwMode="auto">
          <a:xfrm>
            <a:off x="3820527" y="1661118"/>
            <a:ext cx="325365" cy="398614"/>
          </a:xfrm>
          <a:custGeom>
            <a:avLst/>
            <a:gdLst>
              <a:gd name="T0" fmla="*/ 127658 w 501"/>
              <a:gd name="T1" fmla="*/ 0 h 619"/>
              <a:gd name="T2" fmla="*/ 127658 w 501"/>
              <a:gd name="T3" fmla="*/ 0 h 619"/>
              <a:gd name="T4" fmla="*/ 127658 w 501"/>
              <a:gd name="T5" fmla="*/ 0 h 619"/>
              <a:gd name="T6" fmla="*/ 111746 w 501"/>
              <a:gd name="T7" fmla="*/ 0 h 619"/>
              <a:gd name="T8" fmla="*/ 26400 w 501"/>
              <a:gd name="T9" fmla="*/ 0 h 619"/>
              <a:gd name="T10" fmla="*/ 0 w 501"/>
              <a:gd name="T11" fmla="*/ 26535 h 619"/>
              <a:gd name="T12" fmla="*/ 0 w 501"/>
              <a:gd name="T13" fmla="*/ 195427 h 619"/>
              <a:gd name="T14" fmla="*/ 26400 w 501"/>
              <a:gd name="T15" fmla="*/ 221603 h 619"/>
              <a:gd name="T16" fmla="*/ 154420 w 501"/>
              <a:gd name="T17" fmla="*/ 221603 h 619"/>
              <a:gd name="T18" fmla="*/ 180819 w 501"/>
              <a:gd name="T19" fmla="*/ 195427 h 619"/>
              <a:gd name="T20" fmla="*/ 180819 w 501"/>
              <a:gd name="T21" fmla="*/ 68848 h 619"/>
              <a:gd name="T22" fmla="*/ 180819 w 501"/>
              <a:gd name="T23" fmla="*/ 52711 h 619"/>
              <a:gd name="T24" fmla="*/ 127658 w 501"/>
              <a:gd name="T25" fmla="*/ 0 h 619"/>
              <a:gd name="T26" fmla="*/ 170332 w 501"/>
              <a:gd name="T27" fmla="*/ 195427 h 619"/>
              <a:gd name="T28" fmla="*/ 170332 w 501"/>
              <a:gd name="T29" fmla="*/ 195427 h 619"/>
              <a:gd name="T30" fmla="*/ 154420 w 501"/>
              <a:gd name="T31" fmla="*/ 211205 h 619"/>
              <a:gd name="T32" fmla="*/ 26400 w 501"/>
              <a:gd name="T33" fmla="*/ 211205 h 619"/>
              <a:gd name="T34" fmla="*/ 10488 w 501"/>
              <a:gd name="T35" fmla="*/ 195427 h 619"/>
              <a:gd name="T36" fmla="*/ 10488 w 501"/>
              <a:gd name="T37" fmla="*/ 26535 h 619"/>
              <a:gd name="T38" fmla="*/ 26400 w 501"/>
              <a:gd name="T39" fmla="*/ 10399 h 619"/>
              <a:gd name="T40" fmla="*/ 111746 w 501"/>
              <a:gd name="T41" fmla="*/ 10399 h 619"/>
              <a:gd name="T42" fmla="*/ 111746 w 501"/>
              <a:gd name="T43" fmla="*/ 42313 h 619"/>
              <a:gd name="T44" fmla="*/ 138146 w 501"/>
              <a:gd name="T45" fmla="*/ 68848 h 619"/>
              <a:gd name="T46" fmla="*/ 170332 w 501"/>
              <a:gd name="T47" fmla="*/ 68848 h 619"/>
              <a:gd name="T48" fmla="*/ 170332 w 501"/>
              <a:gd name="T49" fmla="*/ 195427 h 619"/>
              <a:gd name="T50" fmla="*/ 138146 w 501"/>
              <a:gd name="T51" fmla="*/ 52711 h 619"/>
              <a:gd name="T52" fmla="*/ 138146 w 501"/>
              <a:gd name="T53" fmla="*/ 52711 h 619"/>
              <a:gd name="T54" fmla="*/ 127658 w 501"/>
              <a:gd name="T55" fmla="*/ 42313 h 619"/>
              <a:gd name="T56" fmla="*/ 127658 w 501"/>
              <a:gd name="T57" fmla="*/ 10399 h 619"/>
              <a:gd name="T58" fmla="*/ 170332 w 501"/>
              <a:gd name="T59" fmla="*/ 52711 h 619"/>
              <a:gd name="T60" fmla="*/ 138146 w 501"/>
              <a:gd name="T61" fmla="*/ 52711 h 619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501" h="619">
                <a:moveTo>
                  <a:pt x="353" y="0"/>
                </a:moveTo>
                <a:lnTo>
                  <a:pt x="353" y="0"/>
                </a:lnTo>
                <a:cubicBezTo>
                  <a:pt x="339" y="0"/>
                  <a:pt x="339" y="0"/>
                  <a:pt x="309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29"/>
                  <a:pt x="0" y="74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29" y="618"/>
                  <a:pt x="73" y="618"/>
                </a:cubicBezTo>
                <a:cubicBezTo>
                  <a:pt x="427" y="618"/>
                  <a:pt x="427" y="618"/>
                  <a:pt x="427" y="618"/>
                </a:cubicBezTo>
                <a:cubicBezTo>
                  <a:pt x="471" y="618"/>
                  <a:pt x="500" y="589"/>
                  <a:pt x="500" y="545"/>
                </a:cubicBezTo>
                <a:cubicBezTo>
                  <a:pt x="500" y="192"/>
                  <a:pt x="500" y="192"/>
                  <a:pt x="500" y="192"/>
                </a:cubicBezTo>
                <a:cubicBezTo>
                  <a:pt x="500" y="192"/>
                  <a:pt x="500" y="177"/>
                  <a:pt x="500" y="147"/>
                </a:cubicBezTo>
                <a:lnTo>
                  <a:pt x="353" y="0"/>
                </a:lnTo>
                <a:close/>
                <a:moveTo>
                  <a:pt x="471" y="545"/>
                </a:moveTo>
                <a:lnTo>
                  <a:pt x="471" y="545"/>
                </a:lnTo>
                <a:cubicBezTo>
                  <a:pt x="471" y="559"/>
                  <a:pt x="441" y="589"/>
                  <a:pt x="427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9" y="589"/>
                  <a:pt x="29" y="559"/>
                  <a:pt x="29" y="545"/>
                </a:cubicBezTo>
                <a:cubicBezTo>
                  <a:pt x="29" y="74"/>
                  <a:pt x="29" y="74"/>
                  <a:pt x="29" y="74"/>
                </a:cubicBezTo>
                <a:cubicBezTo>
                  <a:pt x="29" y="59"/>
                  <a:pt x="59" y="29"/>
                  <a:pt x="73" y="29"/>
                </a:cubicBezTo>
                <a:cubicBezTo>
                  <a:pt x="309" y="29"/>
                  <a:pt x="309" y="29"/>
                  <a:pt x="309" y="29"/>
                </a:cubicBezTo>
                <a:cubicBezTo>
                  <a:pt x="309" y="88"/>
                  <a:pt x="309" y="118"/>
                  <a:pt x="309" y="118"/>
                </a:cubicBezTo>
                <a:cubicBezTo>
                  <a:pt x="309" y="162"/>
                  <a:pt x="339" y="192"/>
                  <a:pt x="382" y="192"/>
                </a:cubicBezTo>
                <a:cubicBezTo>
                  <a:pt x="382" y="192"/>
                  <a:pt x="427" y="192"/>
                  <a:pt x="471" y="192"/>
                </a:cubicBezTo>
                <a:lnTo>
                  <a:pt x="471" y="545"/>
                </a:lnTo>
                <a:close/>
                <a:moveTo>
                  <a:pt x="382" y="147"/>
                </a:moveTo>
                <a:lnTo>
                  <a:pt x="382" y="147"/>
                </a:lnTo>
                <a:cubicBezTo>
                  <a:pt x="368" y="147"/>
                  <a:pt x="353" y="133"/>
                  <a:pt x="353" y="118"/>
                </a:cubicBezTo>
                <a:cubicBezTo>
                  <a:pt x="353" y="118"/>
                  <a:pt x="353" y="88"/>
                  <a:pt x="353" y="29"/>
                </a:cubicBezTo>
                <a:cubicBezTo>
                  <a:pt x="471" y="147"/>
                  <a:pt x="471" y="147"/>
                  <a:pt x="471" y="147"/>
                </a:cubicBezTo>
                <a:lnTo>
                  <a:pt x="382" y="14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62" name="Freeform 221"/>
          <p:cNvSpPr>
            <a:spLocks noChangeArrowheads="1"/>
          </p:cNvSpPr>
          <p:nvPr/>
        </p:nvSpPr>
        <p:spPr bwMode="auto">
          <a:xfrm>
            <a:off x="3173206" y="1661118"/>
            <a:ext cx="325365" cy="398614"/>
          </a:xfrm>
          <a:custGeom>
            <a:avLst/>
            <a:gdLst>
              <a:gd name="T0" fmla="*/ 127658 w 501"/>
              <a:gd name="T1" fmla="*/ 0 h 619"/>
              <a:gd name="T2" fmla="*/ 127658 w 501"/>
              <a:gd name="T3" fmla="*/ 0 h 619"/>
              <a:gd name="T4" fmla="*/ 127658 w 501"/>
              <a:gd name="T5" fmla="*/ 0 h 619"/>
              <a:gd name="T6" fmla="*/ 111746 w 501"/>
              <a:gd name="T7" fmla="*/ 0 h 619"/>
              <a:gd name="T8" fmla="*/ 26400 w 501"/>
              <a:gd name="T9" fmla="*/ 0 h 619"/>
              <a:gd name="T10" fmla="*/ 0 w 501"/>
              <a:gd name="T11" fmla="*/ 26535 h 619"/>
              <a:gd name="T12" fmla="*/ 0 w 501"/>
              <a:gd name="T13" fmla="*/ 195427 h 619"/>
              <a:gd name="T14" fmla="*/ 26400 w 501"/>
              <a:gd name="T15" fmla="*/ 221603 h 619"/>
              <a:gd name="T16" fmla="*/ 154420 w 501"/>
              <a:gd name="T17" fmla="*/ 221603 h 619"/>
              <a:gd name="T18" fmla="*/ 180819 w 501"/>
              <a:gd name="T19" fmla="*/ 195427 h 619"/>
              <a:gd name="T20" fmla="*/ 180819 w 501"/>
              <a:gd name="T21" fmla="*/ 52711 h 619"/>
              <a:gd name="T22" fmla="*/ 127658 w 501"/>
              <a:gd name="T23" fmla="*/ 0 h 619"/>
              <a:gd name="T24" fmla="*/ 170332 w 501"/>
              <a:gd name="T25" fmla="*/ 195427 h 619"/>
              <a:gd name="T26" fmla="*/ 170332 w 501"/>
              <a:gd name="T27" fmla="*/ 195427 h 619"/>
              <a:gd name="T28" fmla="*/ 154420 w 501"/>
              <a:gd name="T29" fmla="*/ 211205 h 619"/>
              <a:gd name="T30" fmla="*/ 26400 w 501"/>
              <a:gd name="T31" fmla="*/ 211205 h 619"/>
              <a:gd name="T32" fmla="*/ 10488 w 501"/>
              <a:gd name="T33" fmla="*/ 195427 h 619"/>
              <a:gd name="T34" fmla="*/ 10488 w 501"/>
              <a:gd name="T35" fmla="*/ 26535 h 619"/>
              <a:gd name="T36" fmla="*/ 26400 w 501"/>
              <a:gd name="T37" fmla="*/ 10399 h 619"/>
              <a:gd name="T38" fmla="*/ 111746 w 501"/>
              <a:gd name="T39" fmla="*/ 10399 h 619"/>
              <a:gd name="T40" fmla="*/ 111746 w 501"/>
              <a:gd name="T41" fmla="*/ 42313 h 619"/>
              <a:gd name="T42" fmla="*/ 138146 w 501"/>
              <a:gd name="T43" fmla="*/ 68848 h 619"/>
              <a:gd name="T44" fmla="*/ 170332 w 501"/>
              <a:gd name="T45" fmla="*/ 68848 h 619"/>
              <a:gd name="T46" fmla="*/ 170332 w 501"/>
              <a:gd name="T47" fmla="*/ 195427 h 619"/>
              <a:gd name="T48" fmla="*/ 138146 w 501"/>
              <a:gd name="T49" fmla="*/ 52711 h 619"/>
              <a:gd name="T50" fmla="*/ 138146 w 501"/>
              <a:gd name="T51" fmla="*/ 52711 h 619"/>
              <a:gd name="T52" fmla="*/ 127658 w 501"/>
              <a:gd name="T53" fmla="*/ 42313 h 619"/>
              <a:gd name="T54" fmla="*/ 127658 w 501"/>
              <a:gd name="T55" fmla="*/ 10399 h 619"/>
              <a:gd name="T56" fmla="*/ 170332 w 501"/>
              <a:gd name="T57" fmla="*/ 52711 h 619"/>
              <a:gd name="T58" fmla="*/ 138146 w 501"/>
              <a:gd name="T59" fmla="*/ 52711 h 619"/>
              <a:gd name="T60" fmla="*/ 133083 w 501"/>
              <a:gd name="T61" fmla="*/ 153114 h 619"/>
              <a:gd name="T62" fmla="*/ 133083 w 501"/>
              <a:gd name="T63" fmla="*/ 153114 h 619"/>
              <a:gd name="T64" fmla="*/ 47736 w 501"/>
              <a:gd name="T65" fmla="*/ 153114 h 619"/>
              <a:gd name="T66" fmla="*/ 42673 w 501"/>
              <a:gd name="T67" fmla="*/ 158493 h 619"/>
              <a:gd name="T68" fmla="*/ 47736 w 501"/>
              <a:gd name="T69" fmla="*/ 168892 h 619"/>
              <a:gd name="T70" fmla="*/ 133083 w 501"/>
              <a:gd name="T71" fmla="*/ 168892 h 619"/>
              <a:gd name="T72" fmla="*/ 138146 w 501"/>
              <a:gd name="T73" fmla="*/ 158493 h 619"/>
              <a:gd name="T74" fmla="*/ 133083 w 501"/>
              <a:gd name="T75" fmla="*/ 153114 h 619"/>
              <a:gd name="T76" fmla="*/ 133083 w 501"/>
              <a:gd name="T77" fmla="*/ 110802 h 619"/>
              <a:gd name="T78" fmla="*/ 133083 w 501"/>
              <a:gd name="T79" fmla="*/ 110802 h 619"/>
              <a:gd name="T80" fmla="*/ 47736 w 501"/>
              <a:gd name="T81" fmla="*/ 110802 h 619"/>
              <a:gd name="T82" fmla="*/ 42673 w 501"/>
              <a:gd name="T83" fmla="*/ 116180 h 619"/>
              <a:gd name="T84" fmla="*/ 47736 w 501"/>
              <a:gd name="T85" fmla="*/ 126938 h 619"/>
              <a:gd name="T86" fmla="*/ 133083 w 501"/>
              <a:gd name="T87" fmla="*/ 126938 h 619"/>
              <a:gd name="T88" fmla="*/ 138146 w 501"/>
              <a:gd name="T89" fmla="*/ 116180 h 619"/>
              <a:gd name="T90" fmla="*/ 133083 w 501"/>
              <a:gd name="T91" fmla="*/ 110802 h 619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501" h="619">
                <a:moveTo>
                  <a:pt x="353" y="0"/>
                </a:moveTo>
                <a:lnTo>
                  <a:pt x="353" y="0"/>
                </a:lnTo>
                <a:cubicBezTo>
                  <a:pt x="338" y="0"/>
                  <a:pt x="338" y="0"/>
                  <a:pt x="309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29"/>
                  <a:pt x="0" y="74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29" y="618"/>
                  <a:pt x="73" y="618"/>
                </a:cubicBezTo>
                <a:cubicBezTo>
                  <a:pt x="427" y="618"/>
                  <a:pt x="427" y="618"/>
                  <a:pt x="427" y="618"/>
                </a:cubicBezTo>
                <a:cubicBezTo>
                  <a:pt x="471" y="618"/>
                  <a:pt x="500" y="589"/>
                  <a:pt x="500" y="545"/>
                </a:cubicBezTo>
                <a:cubicBezTo>
                  <a:pt x="500" y="147"/>
                  <a:pt x="500" y="147"/>
                  <a:pt x="500" y="147"/>
                </a:cubicBezTo>
                <a:lnTo>
                  <a:pt x="353" y="0"/>
                </a:lnTo>
                <a:close/>
                <a:moveTo>
                  <a:pt x="471" y="545"/>
                </a:moveTo>
                <a:lnTo>
                  <a:pt x="471" y="545"/>
                </a:lnTo>
                <a:cubicBezTo>
                  <a:pt x="471" y="559"/>
                  <a:pt x="441" y="589"/>
                  <a:pt x="427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9" y="589"/>
                  <a:pt x="29" y="559"/>
                  <a:pt x="29" y="545"/>
                </a:cubicBezTo>
                <a:cubicBezTo>
                  <a:pt x="29" y="74"/>
                  <a:pt x="29" y="74"/>
                  <a:pt x="29" y="74"/>
                </a:cubicBezTo>
                <a:cubicBezTo>
                  <a:pt x="29" y="59"/>
                  <a:pt x="59" y="29"/>
                  <a:pt x="73" y="29"/>
                </a:cubicBezTo>
                <a:cubicBezTo>
                  <a:pt x="309" y="29"/>
                  <a:pt x="309" y="29"/>
                  <a:pt x="309" y="29"/>
                </a:cubicBezTo>
                <a:cubicBezTo>
                  <a:pt x="309" y="88"/>
                  <a:pt x="309" y="118"/>
                  <a:pt x="309" y="118"/>
                </a:cubicBezTo>
                <a:cubicBezTo>
                  <a:pt x="309" y="162"/>
                  <a:pt x="338" y="192"/>
                  <a:pt x="382" y="192"/>
                </a:cubicBezTo>
                <a:cubicBezTo>
                  <a:pt x="382" y="192"/>
                  <a:pt x="427" y="192"/>
                  <a:pt x="471" y="192"/>
                </a:cubicBezTo>
                <a:lnTo>
                  <a:pt x="471" y="545"/>
                </a:lnTo>
                <a:close/>
                <a:moveTo>
                  <a:pt x="382" y="147"/>
                </a:moveTo>
                <a:lnTo>
                  <a:pt x="382" y="147"/>
                </a:lnTo>
                <a:cubicBezTo>
                  <a:pt x="368" y="147"/>
                  <a:pt x="353" y="133"/>
                  <a:pt x="353" y="118"/>
                </a:cubicBezTo>
                <a:cubicBezTo>
                  <a:pt x="353" y="118"/>
                  <a:pt x="353" y="88"/>
                  <a:pt x="353" y="29"/>
                </a:cubicBezTo>
                <a:cubicBezTo>
                  <a:pt x="471" y="147"/>
                  <a:pt x="471" y="147"/>
                  <a:pt x="471" y="147"/>
                </a:cubicBezTo>
                <a:lnTo>
                  <a:pt x="382" y="147"/>
                </a:lnTo>
                <a:close/>
                <a:moveTo>
                  <a:pt x="368" y="427"/>
                </a:moveTo>
                <a:lnTo>
                  <a:pt x="368" y="427"/>
                </a:lnTo>
                <a:cubicBezTo>
                  <a:pt x="132" y="427"/>
                  <a:pt x="132" y="427"/>
                  <a:pt x="132" y="427"/>
                </a:cubicBezTo>
                <a:cubicBezTo>
                  <a:pt x="118" y="427"/>
                  <a:pt x="118" y="442"/>
                  <a:pt x="118" y="442"/>
                </a:cubicBezTo>
                <a:cubicBezTo>
                  <a:pt x="118" y="457"/>
                  <a:pt x="118" y="471"/>
                  <a:pt x="132" y="471"/>
                </a:cubicBezTo>
                <a:cubicBezTo>
                  <a:pt x="368" y="471"/>
                  <a:pt x="368" y="471"/>
                  <a:pt x="368" y="471"/>
                </a:cubicBezTo>
                <a:cubicBezTo>
                  <a:pt x="382" y="471"/>
                  <a:pt x="382" y="457"/>
                  <a:pt x="382" y="442"/>
                </a:cubicBezTo>
                <a:cubicBezTo>
                  <a:pt x="382" y="442"/>
                  <a:pt x="382" y="427"/>
                  <a:pt x="368" y="427"/>
                </a:cubicBezTo>
                <a:close/>
                <a:moveTo>
                  <a:pt x="368" y="309"/>
                </a:moveTo>
                <a:lnTo>
                  <a:pt x="368" y="309"/>
                </a:lnTo>
                <a:cubicBezTo>
                  <a:pt x="132" y="309"/>
                  <a:pt x="132" y="309"/>
                  <a:pt x="132" y="309"/>
                </a:cubicBezTo>
                <a:cubicBezTo>
                  <a:pt x="118" y="309"/>
                  <a:pt x="118" y="324"/>
                  <a:pt x="118" y="324"/>
                </a:cubicBezTo>
                <a:cubicBezTo>
                  <a:pt x="118" y="339"/>
                  <a:pt x="118" y="354"/>
                  <a:pt x="132" y="354"/>
                </a:cubicBezTo>
                <a:cubicBezTo>
                  <a:pt x="368" y="354"/>
                  <a:pt x="368" y="354"/>
                  <a:pt x="368" y="354"/>
                </a:cubicBezTo>
                <a:cubicBezTo>
                  <a:pt x="382" y="354"/>
                  <a:pt x="382" y="339"/>
                  <a:pt x="382" y="324"/>
                </a:cubicBezTo>
                <a:cubicBezTo>
                  <a:pt x="382" y="324"/>
                  <a:pt x="382" y="309"/>
                  <a:pt x="368" y="30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</p:spTree>
    <p:extLst>
      <p:ext uri="{BB962C8B-B14F-4D97-AF65-F5344CB8AC3E}">
        <p14:creationId xmlns:p14="http://schemas.microsoft.com/office/powerpoint/2010/main" val="380998709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4"/>
          <p:cNvSpPr>
            <a:spLocks/>
          </p:cNvSpPr>
          <p:nvPr/>
        </p:nvSpPr>
        <p:spPr bwMode="auto">
          <a:xfrm>
            <a:off x="9713099" y="4256253"/>
            <a:ext cx="331384" cy="33255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428" y="17466"/>
                </a:moveTo>
                <a:cubicBezTo>
                  <a:pt x="16669" y="16923"/>
                  <a:pt x="15846" y="16465"/>
                  <a:pt x="14963" y="16121"/>
                </a:cubicBezTo>
                <a:cubicBezTo>
                  <a:pt x="15595" y="14609"/>
                  <a:pt x="15967" y="12928"/>
                  <a:pt x="16010" y="11148"/>
                </a:cubicBezTo>
                <a:lnTo>
                  <a:pt x="20188" y="11148"/>
                </a:lnTo>
                <a:cubicBezTo>
                  <a:pt x="20097" y="13612"/>
                  <a:pt x="19065" y="15838"/>
                  <a:pt x="17428" y="17466"/>
                </a:cubicBezTo>
                <a:moveTo>
                  <a:pt x="1411" y="11148"/>
                </a:moveTo>
                <a:lnTo>
                  <a:pt x="5589" y="11148"/>
                </a:lnTo>
                <a:cubicBezTo>
                  <a:pt x="5632" y="12928"/>
                  <a:pt x="6004" y="14609"/>
                  <a:pt x="6636" y="16121"/>
                </a:cubicBezTo>
                <a:cubicBezTo>
                  <a:pt x="5753" y="16465"/>
                  <a:pt x="4931" y="16923"/>
                  <a:pt x="4171" y="17466"/>
                </a:cubicBezTo>
                <a:cubicBezTo>
                  <a:pt x="2534" y="15838"/>
                  <a:pt x="1502" y="13612"/>
                  <a:pt x="1411" y="11148"/>
                </a:cubicBezTo>
                <a:moveTo>
                  <a:pt x="3785" y="4553"/>
                </a:moveTo>
                <a:cubicBezTo>
                  <a:pt x="4579" y="5170"/>
                  <a:pt x="5448" y="5691"/>
                  <a:pt x="6388" y="6084"/>
                </a:cubicBezTo>
                <a:cubicBezTo>
                  <a:pt x="5901" y="7433"/>
                  <a:pt x="5627" y="8908"/>
                  <a:pt x="5589" y="10451"/>
                </a:cubicBezTo>
                <a:lnTo>
                  <a:pt x="1411" y="10451"/>
                </a:lnTo>
                <a:cubicBezTo>
                  <a:pt x="1494" y="8190"/>
                  <a:pt x="2376" y="6135"/>
                  <a:pt x="3785" y="4553"/>
                </a:cubicBezTo>
                <a:moveTo>
                  <a:pt x="11148" y="10451"/>
                </a:moveTo>
                <a:lnTo>
                  <a:pt x="11148" y="6950"/>
                </a:lnTo>
                <a:cubicBezTo>
                  <a:pt x="12339" y="6913"/>
                  <a:pt x="13484" y="6696"/>
                  <a:pt x="14558" y="6324"/>
                </a:cubicBezTo>
                <a:cubicBezTo>
                  <a:pt x="15018" y="7598"/>
                  <a:pt x="15276" y="8992"/>
                  <a:pt x="15314" y="10451"/>
                </a:cubicBezTo>
                <a:cubicBezTo>
                  <a:pt x="15314" y="10451"/>
                  <a:pt x="11148" y="10451"/>
                  <a:pt x="11148" y="10451"/>
                </a:cubicBezTo>
                <a:close/>
                <a:moveTo>
                  <a:pt x="14311" y="15882"/>
                </a:moveTo>
                <a:cubicBezTo>
                  <a:pt x="13309" y="15559"/>
                  <a:pt x="12247" y="15380"/>
                  <a:pt x="11148" y="15346"/>
                </a:cubicBezTo>
                <a:lnTo>
                  <a:pt x="11148" y="11148"/>
                </a:lnTo>
                <a:lnTo>
                  <a:pt x="15314" y="11148"/>
                </a:lnTo>
                <a:cubicBezTo>
                  <a:pt x="15270" y="12844"/>
                  <a:pt x="14914" y="14445"/>
                  <a:pt x="14311" y="15882"/>
                </a:cubicBezTo>
                <a:moveTo>
                  <a:pt x="14683" y="16757"/>
                </a:moveTo>
                <a:cubicBezTo>
                  <a:pt x="15476" y="17063"/>
                  <a:pt x="16218" y="17466"/>
                  <a:pt x="16904" y="17941"/>
                </a:cubicBezTo>
                <a:cubicBezTo>
                  <a:pt x="15632" y="19031"/>
                  <a:pt x="14067" y="19781"/>
                  <a:pt x="12344" y="20068"/>
                </a:cubicBezTo>
                <a:cubicBezTo>
                  <a:pt x="13280" y="19136"/>
                  <a:pt x="14076" y="18017"/>
                  <a:pt x="14683" y="16757"/>
                </a:cubicBezTo>
                <a:moveTo>
                  <a:pt x="11148" y="20188"/>
                </a:moveTo>
                <a:lnTo>
                  <a:pt x="11148" y="16043"/>
                </a:lnTo>
                <a:cubicBezTo>
                  <a:pt x="12146" y="16075"/>
                  <a:pt x="13113" y="16231"/>
                  <a:pt x="14025" y="16516"/>
                </a:cubicBezTo>
                <a:cubicBezTo>
                  <a:pt x="13314" y="17970"/>
                  <a:pt x="12343" y="19223"/>
                  <a:pt x="11185" y="20186"/>
                </a:cubicBezTo>
                <a:cubicBezTo>
                  <a:pt x="11185" y="20186"/>
                  <a:pt x="11148" y="20188"/>
                  <a:pt x="11148" y="20188"/>
                </a:cubicBezTo>
                <a:close/>
                <a:moveTo>
                  <a:pt x="9255" y="20068"/>
                </a:moveTo>
                <a:cubicBezTo>
                  <a:pt x="7532" y="19781"/>
                  <a:pt x="5967" y="19031"/>
                  <a:pt x="4695" y="17941"/>
                </a:cubicBezTo>
                <a:cubicBezTo>
                  <a:pt x="5381" y="17466"/>
                  <a:pt x="6123" y="17063"/>
                  <a:pt x="6916" y="16757"/>
                </a:cubicBezTo>
                <a:cubicBezTo>
                  <a:pt x="7523" y="18017"/>
                  <a:pt x="8319" y="19136"/>
                  <a:pt x="9255" y="20068"/>
                </a:cubicBezTo>
                <a:moveTo>
                  <a:pt x="10451" y="11148"/>
                </a:moveTo>
                <a:lnTo>
                  <a:pt x="10451" y="15346"/>
                </a:lnTo>
                <a:cubicBezTo>
                  <a:pt x="9352" y="15380"/>
                  <a:pt x="8290" y="15559"/>
                  <a:pt x="7288" y="15882"/>
                </a:cubicBezTo>
                <a:cubicBezTo>
                  <a:pt x="6685" y="14445"/>
                  <a:pt x="6329" y="12844"/>
                  <a:pt x="6285" y="11148"/>
                </a:cubicBezTo>
                <a:cubicBezTo>
                  <a:pt x="6285" y="11148"/>
                  <a:pt x="10451" y="11148"/>
                  <a:pt x="10451" y="11148"/>
                </a:cubicBezTo>
                <a:close/>
                <a:moveTo>
                  <a:pt x="7041" y="6324"/>
                </a:moveTo>
                <a:cubicBezTo>
                  <a:pt x="8115" y="6696"/>
                  <a:pt x="9260" y="6913"/>
                  <a:pt x="10451" y="6950"/>
                </a:cubicBezTo>
                <a:lnTo>
                  <a:pt x="10451" y="10451"/>
                </a:lnTo>
                <a:lnTo>
                  <a:pt x="6285" y="10451"/>
                </a:lnTo>
                <a:cubicBezTo>
                  <a:pt x="6324" y="8992"/>
                  <a:pt x="6581" y="7598"/>
                  <a:pt x="7041" y="6324"/>
                </a:cubicBezTo>
                <a:moveTo>
                  <a:pt x="6651" y="5442"/>
                </a:moveTo>
                <a:cubicBezTo>
                  <a:pt x="5790" y="5084"/>
                  <a:pt x="4993" y="4609"/>
                  <a:pt x="4263" y="4050"/>
                </a:cubicBezTo>
                <a:cubicBezTo>
                  <a:pt x="5606" y="2749"/>
                  <a:pt x="7332" y="1851"/>
                  <a:pt x="9255" y="1531"/>
                </a:cubicBezTo>
                <a:cubicBezTo>
                  <a:pt x="8175" y="2610"/>
                  <a:pt x="7286" y="3939"/>
                  <a:pt x="6651" y="5442"/>
                </a:cubicBezTo>
                <a:moveTo>
                  <a:pt x="10451" y="1411"/>
                </a:moveTo>
                <a:lnTo>
                  <a:pt x="10451" y="6253"/>
                </a:lnTo>
                <a:cubicBezTo>
                  <a:pt x="9352" y="6217"/>
                  <a:pt x="8296" y="6021"/>
                  <a:pt x="7303" y="5681"/>
                </a:cubicBezTo>
                <a:cubicBezTo>
                  <a:pt x="8029" y="3972"/>
                  <a:pt x="9101" y="2507"/>
                  <a:pt x="10415" y="1413"/>
                </a:cubicBezTo>
                <a:cubicBezTo>
                  <a:pt x="10427" y="1412"/>
                  <a:pt x="10439" y="1411"/>
                  <a:pt x="10451" y="1411"/>
                </a:cubicBezTo>
                <a:moveTo>
                  <a:pt x="12344" y="1531"/>
                </a:moveTo>
                <a:cubicBezTo>
                  <a:pt x="14267" y="1851"/>
                  <a:pt x="15993" y="2749"/>
                  <a:pt x="17336" y="4050"/>
                </a:cubicBezTo>
                <a:cubicBezTo>
                  <a:pt x="16606" y="4609"/>
                  <a:pt x="15809" y="5084"/>
                  <a:pt x="14948" y="5442"/>
                </a:cubicBezTo>
                <a:cubicBezTo>
                  <a:pt x="14313" y="3939"/>
                  <a:pt x="13424" y="2610"/>
                  <a:pt x="12344" y="1531"/>
                </a:cubicBezTo>
                <a:moveTo>
                  <a:pt x="11184" y="1413"/>
                </a:moveTo>
                <a:cubicBezTo>
                  <a:pt x="12498" y="2507"/>
                  <a:pt x="13570" y="3972"/>
                  <a:pt x="14296" y="5681"/>
                </a:cubicBezTo>
                <a:cubicBezTo>
                  <a:pt x="13303" y="6021"/>
                  <a:pt x="12247" y="6217"/>
                  <a:pt x="11148" y="6253"/>
                </a:cubicBezTo>
                <a:lnTo>
                  <a:pt x="11148" y="1411"/>
                </a:lnTo>
                <a:cubicBezTo>
                  <a:pt x="11160" y="1411"/>
                  <a:pt x="11172" y="1412"/>
                  <a:pt x="11184" y="1413"/>
                </a:cubicBezTo>
                <a:moveTo>
                  <a:pt x="10414" y="20186"/>
                </a:moveTo>
                <a:cubicBezTo>
                  <a:pt x="9256" y="19223"/>
                  <a:pt x="8285" y="17970"/>
                  <a:pt x="7574" y="16516"/>
                </a:cubicBezTo>
                <a:cubicBezTo>
                  <a:pt x="8486" y="16231"/>
                  <a:pt x="9453" y="16075"/>
                  <a:pt x="10451" y="16043"/>
                </a:cubicBezTo>
                <a:lnTo>
                  <a:pt x="10451" y="20188"/>
                </a:lnTo>
                <a:cubicBezTo>
                  <a:pt x="10451" y="20188"/>
                  <a:pt x="10414" y="20186"/>
                  <a:pt x="10414" y="20186"/>
                </a:cubicBezTo>
                <a:close/>
                <a:moveTo>
                  <a:pt x="20188" y="10451"/>
                </a:moveTo>
                <a:lnTo>
                  <a:pt x="16010" y="10451"/>
                </a:lnTo>
                <a:cubicBezTo>
                  <a:pt x="15972" y="8908"/>
                  <a:pt x="15698" y="7433"/>
                  <a:pt x="15211" y="6084"/>
                </a:cubicBezTo>
                <a:cubicBezTo>
                  <a:pt x="16151" y="5691"/>
                  <a:pt x="17020" y="5170"/>
                  <a:pt x="17814" y="4553"/>
                </a:cubicBezTo>
                <a:cubicBezTo>
                  <a:pt x="19223" y="6135"/>
                  <a:pt x="20105" y="8190"/>
                  <a:pt x="20188" y="10451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5" tIns="19045" rIns="19045" bIns="19045" anchor="ctr"/>
          <a:lstStyle/>
          <a:p>
            <a:pPr algn="ctr" defTabSz="228543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9016960" y="4277916"/>
            <a:ext cx="342508" cy="278690"/>
            <a:chOff x="10074275" y="4479132"/>
            <a:chExt cx="464344" cy="377825"/>
          </a:xfrm>
          <a:solidFill>
            <a:schemeClr val="accent1">
              <a:lumMod val="75000"/>
            </a:schemeClr>
          </a:solidFill>
        </p:grpSpPr>
        <p:sp>
          <p:nvSpPr>
            <p:cNvPr id="5" name="AutoShape 5"/>
            <p:cNvSpPr>
              <a:spLocks/>
            </p:cNvSpPr>
            <p:nvPr/>
          </p:nvSpPr>
          <p:spPr bwMode="auto">
            <a:xfrm>
              <a:off x="10393363" y="4595019"/>
              <a:ext cx="87313" cy="1166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999" y="18900"/>
                  </a:moveTo>
                  <a:lnTo>
                    <a:pt x="3600" y="18900"/>
                  </a:lnTo>
                  <a:lnTo>
                    <a:pt x="3600" y="2700"/>
                  </a:lnTo>
                  <a:lnTo>
                    <a:pt x="7200" y="2700"/>
                  </a:lnTo>
                  <a:lnTo>
                    <a:pt x="17999" y="14850"/>
                  </a:lnTo>
                  <a:cubicBezTo>
                    <a:pt x="17999" y="14850"/>
                    <a:pt x="17999" y="18900"/>
                    <a:pt x="17999" y="18900"/>
                  </a:cubicBezTo>
                  <a:close/>
                  <a:moveTo>
                    <a:pt x="10195" y="1202"/>
                  </a:moveTo>
                  <a:cubicBezTo>
                    <a:pt x="9527" y="450"/>
                    <a:pt x="8402" y="0"/>
                    <a:pt x="7200" y="0"/>
                  </a:cubicBezTo>
                  <a:lnTo>
                    <a:pt x="3600" y="0"/>
                  </a:lnTo>
                  <a:cubicBezTo>
                    <a:pt x="1610" y="0"/>
                    <a:pt x="0" y="1207"/>
                    <a:pt x="0" y="2700"/>
                  </a:cubicBezTo>
                  <a:lnTo>
                    <a:pt x="0" y="18900"/>
                  </a:lnTo>
                  <a:cubicBezTo>
                    <a:pt x="0" y="20392"/>
                    <a:pt x="1610" y="21599"/>
                    <a:pt x="3600" y="21599"/>
                  </a:cubicBezTo>
                  <a:lnTo>
                    <a:pt x="17999" y="21599"/>
                  </a:lnTo>
                  <a:cubicBezTo>
                    <a:pt x="19989" y="21599"/>
                    <a:pt x="21600" y="20392"/>
                    <a:pt x="21600" y="18900"/>
                  </a:cubicBezTo>
                  <a:lnTo>
                    <a:pt x="21600" y="14850"/>
                  </a:lnTo>
                  <a:cubicBezTo>
                    <a:pt x="21600" y="14317"/>
                    <a:pt x="21389" y="13795"/>
                    <a:pt x="20995" y="13352"/>
                  </a:cubicBezTo>
                  <a:cubicBezTo>
                    <a:pt x="20995" y="13352"/>
                    <a:pt x="10195" y="1202"/>
                    <a:pt x="10195" y="1202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6" name="AutoShape 6"/>
            <p:cNvSpPr>
              <a:spLocks/>
            </p:cNvSpPr>
            <p:nvPr/>
          </p:nvSpPr>
          <p:spPr bwMode="auto">
            <a:xfrm>
              <a:off x="10074275" y="4479132"/>
              <a:ext cx="464344" cy="3778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50" y="16615"/>
                  </a:moveTo>
                  <a:cubicBezTo>
                    <a:pt x="20250" y="17074"/>
                    <a:pt x="19948" y="17446"/>
                    <a:pt x="19575" y="17446"/>
                  </a:cubicBezTo>
                  <a:lnTo>
                    <a:pt x="18803" y="17446"/>
                  </a:lnTo>
                  <a:cubicBezTo>
                    <a:pt x="18501" y="16016"/>
                    <a:pt x="17453" y="14953"/>
                    <a:pt x="16200" y="14953"/>
                  </a:cubicBezTo>
                  <a:cubicBezTo>
                    <a:pt x="14945" y="14953"/>
                    <a:pt x="13897" y="16016"/>
                    <a:pt x="13595" y="17446"/>
                  </a:cubicBezTo>
                  <a:lnTo>
                    <a:pt x="10029" y="17446"/>
                  </a:lnTo>
                  <a:cubicBezTo>
                    <a:pt x="9727" y="16016"/>
                    <a:pt x="8679" y="14953"/>
                    <a:pt x="7425" y="14953"/>
                  </a:cubicBezTo>
                  <a:cubicBezTo>
                    <a:pt x="6170" y="14953"/>
                    <a:pt x="5122" y="16016"/>
                    <a:pt x="4820" y="17446"/>
                  </a:cubicBezTo>
                  <a:lnTo>
                    <a:pt x="4050" y="17446"/>
                  </a:lnTo>
                  <a:cubicBezTo>
                    <a:pt x="3677" y="17446"/>
                    <a:pt x="3375" y="17074"/>
                    <a:pt x="3375" y="16615"/>
                  </a:cubicBezTo>
                  <a:lnTo>
                    <a:pt x="3375" y="14123"/>
                  </a:lnTo>
                  <a:lnTo>
                    <a:pt x="12150" y="14123"/>
                  </a:lnTo>
                  <a:cubicBezTo>
                    <a:pt x="13266" y="14123"/>
                    <a:pt x="14175" y="13005"/>
                    <a:pt x="14175" y="11630"/>
                  </a:cubicBezTo>
                  <a:lnTo>
                    <a:pt x="14175" y="5815"/>
                  </a:lnTo>
                  <a:lnTo>
                    <a:pt x="16875" y="5815"/>
                  </a:lnTo>
                  <a:cubicBezTo>
                    <a:pt x="17100" y="5815"/>
                    <a:pt x="17311" y="5954"/>
                    <a:pt x="17436" y="6185"/>
                  </a:cubicBezTo>
                  <a:lnTo>
                    <a:pt x="20136" y="11169"/>
                  </a:lnTo>
                  <a:cubicBezTo>
                    <a:pt x="20210" y="11306"/>
                    <a:pt x="20250" y="11466"/>
                    <a:pt x="20250" y="11630"/>
                  </a:cubicBezTo>
                  <a:cubicBezTo>
                    <a:pt x="20250" y="11630"/>
                    <a:pt x="20250" y="16615"/>
                    <a:pt x="20250" y="16615"/>
                  </a:cubicBezTo>
                  <a:close/>
                  <a:moveTo>
                    <a:pt x="16200" y="19938"/>
                  </a:moveTo>
                  <a:cubicBezTo>
                    <a:pt x="15454" y="19938"/>
                    <a:pt x="14850" y="19193"/>
                    <a:pt x="14850" y="18276"/>
                  </a:cubicBezTo>
                  <a:cubicBezTo>
                    <a:pt x="14850" y="17360"/>
                    <a:pt x="15454" y="16615"/>
                    <a:pt x="16200" y="16615"/>
                  </a:cubicBezTo>
                  <a:cubicBezTo>
                    <a:pt x="16945" y="16615"/>
                    <a:pt x="17550" y="17360"/>
                    <a:pt x="17550" y="18276"/>
                  </a:cubicBezTo>
                  <a:cubicBezTo>
                    <a:pt x="17550" y="19193"/>
                    <a:pt x="16945" y="19938"/>
                    <a:pt x="16200" y="19938"/>
                  </a:cubicBezTo>
                  <a:moveTo>
                    <a:pt x="7425" y="19938"/>
                  </a:moveTo>
                  <a:cubicBezTo>
                    <a:pt x="6679" y="19938"/>
                    <a:pt x="6075" y="19193"/>
                    <a:pt x="6075" y="18276"/>
                  </a:cubicBezTo>
                  <a:cubicBezTo>
                    <a:pt x="6075" y="17360"/>
                    <a:pt x="6679" y="16615"/>
                    <a:pt x="7425" y="16615"/>
                  </a:cubicBezTo>
                  <a:cubicBezTo>
                    <a:pt x="8170" y="16615"/>
                    <a:pt x="8775" y="17360"/>
                    <a:pt x="8775" y="18276"/>
                  </a:cubicBezTo>
                  <a:cubicBezTo>
                    <a:pt x="8775" y="19193"/>
                    <a:pt x="8170" y="19938"/>
                    <a:pt x="7425" y="19938"/>
                  </a:cubicBezTo>
                  <a:moveTo>
                    <a:pt x="2024" y="12461"/>
                  </a:moveTo>
                  <a:cubicBezTo>
                    <a:pt x="1652" y="12461"/>
                    <a:pt x="1349" y="12089"/>
                    <a:pt x="1349" y="11630"/>
                  </a:cubicBezTo>
                  <a:lnTo>
                    <a:pt x="1349" y="2492"/>
                  </a:lnTo>
                  <a:cubicBezTo>
                    <a:pt x="1349" y="2033"/>
                    <a:pt x="1652" y="1661"/>
                    <a:pt x="2024" y="1661"/>
                  </a:cubicBezTo>
                  <a:lnTo>
                    <a:pt x="12150" y="1661"/>
                  </a:lnTo>
                  <a:cubicBezTo>
                    <a:pt x="12523" y="1661"/>
                    <a:pt x="12825" y="2033"/>
                    <a:pt x="12825" y="2492"/>
                  </a:cubicBezTo>
                  <a:lnTo>
                    <a:pt x="12825" y="4153"/>
                  </a:lnTo>
                  <a:lnTo>
                    <a:pt x="12825" y="5815"/>
                  </a:lnTo>
                  <a:lnTo>
                    <a:pt x="12825" y="11630"/>
                  </a:lnTo>
                  <a:cubicBezTo>
                    <a:pt x="12825" y="12089"/>
                    <a:pt x="12523" y="12461"/>
                    <a:pt x="12150" y="12461"/>
                  </a:cubicBezTo>
                  <a:cubicBezTo>
                    <a:pt x="12150" y="12461"/>
                    <a:pt x="2024" y="12461"/>
                    <a:pt x="2024" y="12461"/>
                  </a:cubicBezTo>
                  <a:close/>
                  <a:moveTo>
                    <a:pt x="21259" y="10248"/>
                  </a:moveTo>
                  <a:lnTo>
                    <a:pt x="18559" y="5263"/>
                  </a:lnTo>
                  <a:cubicBezTo>
                    <a:pt x="18182" y="4568"/>
                    <a:pt x="17552" y="4153"/>
                    <a:pt x="16875" y="4153"/>
                  </a:cubicBezTo>
                  <a:lnTo>
                    <a:pt x="14175" y="4153"/>
                  </a:lnTo>
                  <a:lnTo>
                    <a:pt x="14175" y="2492"/>
                  </a:lnTo>
                  <a:cubicBezTo>
                    <a:pt x="14175" y="1117"/>
                    <a:pt x="13266" y="0"/>
                    <a:pt x="12150" y="0"/>
                  </a:cubicBezTo>
                  <a:lnTo>
                    <a:pt x="2024" y="0"/>
                  </a:lnTo>
                  <a:cubicBezTo>
                    <a:pt x="908" y="0"/>
                    <a:pt x="0" y="1117"/>
                    <a:pt x="0" y="2492"/>
                  </a:cubicBezTo>
                  <a:lnTo>
                    <a:pt x="0" y="11630"/>
                  </a:lnTo>
                  <a:cubicBezTo>
                    <a:pt x="0" y="13005"/>
                    <a:pt x="908" y="14123"/>
                    <a:pt x="2024" y="14123"/>
                  </a:cubicBezTo>
                  <a:lnTo>
                    <a:pt x="2025" y="14123"/>
                  </a:lnTo>
                  <a:lnTo>
                    <a:pt x="2025" y="16615"/>
                  </a:lnTo>
                  <a:cubicBezTo>
                    <a:pt x="2025" y="17989"/>
                    <a:pt x="2933" y="19107"/>
                    <a:pt x="4050" y="19107"/>
                  </a:cubicBezTo>
                  <a:lnTo>
                    <a:pt x="4820" y="19107"/>
                  </a:lnTo>
                  <a:cubicBezTo>
                    <a:pt x="5122" y="20537"/>
                    <a:pt x="6170" y="21600"/>
                    <a:pt x="7425" y="21600"/>
                  </a:cubicBezTo>
                  <a:cubicBezTo>
                    <a:pt x="8679" y="21600"/>
                    <a:pt x="9727" y="20537"/>
                    <a:pt x="10029" y="19107"/>
                  </a:cubicBezTo>
                  <a:lnTo>
                    <a:pt x="13595" y="19107"/>
                  </a:lnTo>
                  <a:cubicBezTo>
                    <a:pt x="13897" y="20537"/>
                    <a:pt x="14945" y="21600"/>
                    <a:pt x="16200" y="21600"/>
                  </a:cubicBezTo>
                  <a:cubicBezTo>
                    <a:pt x="17453" y="21600"/>
                    <a:pt x="18501" y="20537"/>
                    <a:pt x="18803" y="19107"/>
                  </a:cubicBezTo>
                  <a:lnTo>
                    <a:pt x="19575" y="19107"/>
                  </a:lnTo>
                  <a:cubicBezTo>
                    <a:pt x="20691" y="19107"/>
                    <a:pt x="21599" y="17989"/>
                    <a:pt x="21599" y="16615"/>
                  </a:cubicBezTo>
                  <a:lnTo>
                    <a:pt x="21599" y="11630"/>
                  </a:lnTo>
                  <a:cubicBezTo>
                    <a:pt x="21599" y="11137"/>
                    <a:pt x="21482" y="10658"/>
                    <a:pt x="21259" y="10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8331946" y="4245714"/>
            <a:ext cx="342508" cy="343093"/>
            <a:chOff x="9145588" y="4435475"/>
            <a:chExt cx="464344" cy="465138"/>
          </a:xfrm>
          <a:solidFill>
            <a:schemeClr val="accent1">
              <a:lumMod val="75000"/>
            </a:schemeClr>
          </a:solidFill>
        </p:grpSpPr>
        <p:sp>
          <p:nvSpPr>
            <p:cNvPr id="8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9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0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1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2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3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4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5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6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17" name="AutoShape 16"/>
          <p:cNvSpPr>
            <a:spLocks/>
          </p:cNvSpPr>
          <p:nvPr/>
        </p:nvSpPr>
        <p:spPr bwMode="auto">
          <a:xfrm>
            <a:off x="7817892" y="4438338"/>
            <a:ext cx="42741" cy="4332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cubicBezTo>
                  <a:pt x="4838" y="0"/>
                  <a:pt x="0" y="4841"/>
                  <a:pt x="0" y="10800"/>
                </a:cubicBezTo>
                <a:cubicBezTo>
                  <a:pt x="0" y="16758"/>
                  <a:pt x="4838" y="21599"/>
                  <a:pt x="10800" y="21599"/>
                </a:cubicBezTo>
                <a:cubicBezTo>
                  <a:pt x="16761" y="21599"/>
                  <a:pt x="21600" y="16758"/>
                  <a:pt x="21600" y="10800"/>
                </a:cubicBezTo>
                <a:cubicBezTo>
                  <a:pt x="21600" y="4841"/>
                  <a:pt x="16761" y="0"/>
                  <a:pt x="10800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5" tIns="19045" rIns="19045" bIns="19045" anchor="ctr"/>
          <a:lstStyle/>
          <a:p>
            <a:pPr algn="ctr" defTabSz="228543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18" name="AutoShape 17"/>
          <p:cNvSpPr>
            <a:spLocks/>
          </p:cNvSpPr>
          <p:nvPr/>
        </p:nvSpPr>
        <p:spPr bwMode="auto">
          <a:xfrm>
            <a:off x="7646346" y="4256253"/>
            <a:ext cx="342508" cy="332554"/>
          </a:xfrm>
          <a:custGeom>
            <a:avLst/>
            <a:gdLst>
              <a:gd name="T0" fmla="*/ 10473 w 20946"/>
              <a:gd name="T1" fmla="*/ 10800 h 21600"/>
              <a:gd name="T2" fmla="*/ 10473 w 20946"/>
              <a:gd name="T3" fmla="*/ 10800 h 21600"/>
              <a:gd name="T4" fmla="*/ 10473 w 20946"/>
              <a:gd name="T5" fmla="*/ 10800 h 21600"/>
              <a:gd name="T6" fmla="*/ 10473 w 20946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946" h="21600">
                <a:moveTo>
                  <a:pt x="18509" y="15329"/>
                </a:moveTo>
                <a:lnTo>
                  <a:pt x="11782" y="15329"/>
                </a:lnTo>
                <a:cubicBezTo>
                  <a:pt x="10699" y="15329"/>
                  <a:pt x="9818" y="14391"/>
                  <a:pt x="9818" y="13238"/>
                </a:cubicBezTo>
                <a:cubicBezTo>
                  <a:pt x="9818" y="12086"/>
                  <a:pt x="10699" y="11148"/>
                  <a:pt x="11782" y="11148"/>
                </a:cubicBezTo>
                <a:lnTo>
                  <a:pt x="17673" y="11148"/>
                </a:lnTo>
                <a:cubicBezTo>
                  <a:pt x="18077" y="11142"/>
                  <a:pt x="18477" y="10934"/>
                  <a:pt x="18721" y="10588"/>
                </a:cubicBezTo>
                <a:cubicBezTo>
                  <a:pt x="18789" y="10491"/>
                  <a:pt x="18842" y="10381"/>
                  <a:pt x="18885" y="10267"/>
                </a:cubicBezTo>
                <a:cubicBezTo>
                  <a:pt x="18890" y="10251"/>
                  <a:pt x="18901" y="10239"/>
                  <a:pt x="18906" y="10224"/>
                </a:cubicBezTo>
                <a:cubicBezTo>
                  <a:pt x="19377" y="10880"/>
                  <a:pt x="19636" y="11686"/>
                  <a:pt x="19636" y="12541"/>
                </a:cubicBezTo>
                <a:cubicBezTo>
                  <a:pt x="19636" y="13613"/>
                  <a:pt x="19230" y="14607"/>
                  <a:pt x="18509" y="15329"/>
                </a:cubicBezTo>
                <a:moveTo>
                  <a:pt x="17673" y="17767"/>
                </a:moveTo>
                <a:cubicBezTo>
                  <a:pt x="17673" y="19114"/>
                  <a:pt x="16647" y="20206"/>
                  <a:pt x="15382" y="20206"/>
                </a:cubicBezTo>
                <a:lnTo>
                  <a:pt x="3600" y="20206"/>
                </a:lnTo>
                <a:cubicBezTo>
                  <a:pt x="2334" y="20206"/>
                  <a:pt x="1309" y="19114"/>
                  <a:pt x="1309" y="17767"/>
                </a:cubicBezTo>
                <a:lnTo>
                  <a:pt x="1309" y="6786"/>
                </a:lnTo>
                <a:cubicBezTo>
                  <a:pt x="1931" y="7334"/>
                  <a:pt x="2730" y="7664"/>
                  <a:pt x="3600" y="7664"/>
                </a:cubicBezTo>
                <a:lnTo>
                  <a:pt x="14400" y="7664"/>
                </a:lnTo>
                <a:lnTo>
                  <a:pt x="17018" y="7664"/>
                </a:lnTo>
                <a:cubicBezTo>
                  <a:pt x="17379" y="7664"/>
                  <a:pt x="17673" y="7976"/>
                  <a:pt x="17673" y="8361"/>
                </a:cubicBezTo>
                <a:lnTo>
                  <a:pt x="17673" y="9754"/>
                </a:lnTo>
                <a:lnTo>
                  <a:pt x="11782" y="9754"/>
                </a:lnTo>
                <a:cubicBezTo>
                  <a:pt x="9974" y="9754"/>
                  <a:pt x="8509" y="11314"/>
                  <a:pt x="8509" y="13238"/>
                </a:cubicBezTo>
                <a:cubicBezTo>
                  <a:pt x="8509" y="15163"/>
                  <a:pt x="9974" y="16722"/>
                  <a:pt x="11782" y="16722"/>
                </a:cubicBezTo>
                <a:lnTo>
                  <a:pt x="17673" y="16722"/>
                </a:lnTo>
                <a:cubicBezTo>
                  <a:pt x="17673" y="16722"/>
                  <a:pt x="17673" y="17767"/>
                  <a:pt x="17673" y="17767"/>
                </a:cubicBezTo>
                <a:close/>
                <a:moveTo>
                  <a:pt x="16363" y="5574"/>
                </a:moveTo>
                <a:lnTo>
                  <a:pt x="16363" y="6270"/>
                </a:lnTo>
                <a:lnTo>
                  <a:pt x="14400" y="6270"/>
                </a:lnTo>
                <a:lnTo>
                  <a:pt x="3600" y="6270"/>
                </a:lnTo>
                <a:cubicBezTo>
                  <a:pt x="3246" y="6270"/>
                  <a:pt x="2916" y="6179"/>
                  <a:pt x="2617" y="6027"/>
                </a:cubicBezTo>
                <a:lnTo>
                  <a:pt x="2617" y="5574"/>
                </a:lnTo>
                <a:cubicBezTo>
                  <a:pt x="2617" y="5574"/>
                  <a:pt x="16363" y="5574"/>
                  <a:pt x="16363" y="5574"/>
                </a:cubicBezTo>
                <a:close/>
                <a:moveTo>
                  <a:pt x="16363" y="4877"/>
                </a:moveTo>
                <a:lnTo>
                  <a:pt x="2617" y="4877"/>
                </a:lnTo>
                <a:lnTo>
                  <a:pt x="2617" y="4180"/>
                </a:lnTo>
                <a:lnTo>
                  <a:pt x="16363" y="4180"/>
                </a:lnTo>
                <a:cubicBezTo>
                  <a:pt x="16363" y="4180"/>
                  <a:pt x="16363" y="4877"/>
                  <a:pt x="16363" y="4877"/>
                </a:cubicBezTo>
                <a:close/>
                <a:moveTo>
                  <a:pt x="16363" y="3483"/>
                </a:moveTo>
                <a:lnTo>
                  <a:pt x="2617" y="3483"/>
                </a:lnTo>
                <a:lnTo>
                  <a:pt x="2617" y="2787"/>
                </a:lnTo>
                <a:lnTo>
                  <a:pt x="16363" y="2787"/>
                </a:lnTo>
                <a:cubicBezTo>
                  <a:pt x="16363" y="2787"/>
                  <a:pt x="16363" y="3483"/>
                  <a:pt x="16363" y="3483"/>
                </a:cubicBezTo>
                <a:close/>
                <a:moveTo>
                  <a:pt x="3600" y="1393"/>
                </a:moveTo>
                <a:lnTo>
                  <a:pt x="14400" y="1393"/>
                </a:lnTo>
                <a:lnTo>
                  <a:pt x="17018" y="1393"/>
                </a:lnTo>
                <a:cubicBezTo>
                  <a:pt x="17379" y="1393"/>
                  <a:pt x="17673" y="1705"/>
                  <a:pt x="17673" y="2090"/>
                </a:cubicBezTo>
                <a:lnTo>
                  <a:pt x="17673" y="3832"/>
                </a:lnTo>
                <a:lnTo>
                  <a:pt x="17673" y="4180"/>
                </a:lnTo>
                <a:lnTo>
                  <a:pt x="17673" y="6398"/>
                </a:lnTo>
                <a:cubicBezTo>
                  <a:pt x="17466" y="6321"/>
                  <a:pt x="17249" y="6270"/>
                  <a:pt x="17018" y="6270"/>
                </a:cubicBezTo>
                <a:lnTo>
                  <a:pt x="17018" y="5574"/>
                </a:lnTo>
                <a:lnTo>
                  <a:pt x="17018" y="4180"/>
                </a:lnTo>
                <a:lnTo>
                  <a:pt x="17018" y="2787"/>
                </a:lnTo>
                <a:cubicBezTo>
                  <a:pt x="17018" y="2401"/>
                  <a:pt x="16724" y="2090"/>
                  <a:pt x="16363" y="2090"/>
                </a:cubicBezTo>
                <a:lnTo>
                  <a:pt x="2617" y="2090"/>
                </a:lnTo>
                <a:cubicBezTo>
                  <a:pt x="2256" y="2090"/>
                  <a:pt x="1963" y="2401"/>
                  <a:pt x="1963" y="2787"/>
                </a:cubicBezTo>
                <a:lnTo>
                  <a:pt x="1963" y="4180"/>
                </a:lnTo>
                <a:lnTo>
                  <a:pt x="1963" y="5534"/>
                </a:lnTo>
                <a:cubicBezTo>
                  <a:pt x="1559" y="5094"/>
                  <a:pt x="1309" y="4495"/>
                  <a:pt x="1309" y="3832"/>
                </a:cubicBezTo>
                <a:cubicBezTo>
                  <a:pt x="1309" y="2485"/>
                  <a:pt x="2334" y="1393"/>
                  <a:pt x="3600" y="1393"/>
                </a:cubicBezTo>
                <a:moveTo>
                  <a:pt x="18983" y="8361"/>
                </a:moveTo>
                <a:lnTo>
                  <a:pt x="18982" y="8361"/>
                </a:lnTo>
                <a:lnTo>
                  <a:pt x="18982" y="4180"/>
                </a:lnTo>
                <a:lnTo>
                  <a:pt x="18982" y="3832"/>
                </a:lnTo>
                <a:lnTo>
                  <a:pt x="18982" y="2090"/>
                </a:lnTo>
                <a:cubicBezTo>
                  <a:pt x="18982" y="935"/>
                  <a:pt x="18102" y="0"/>
                  <a:pt x="17018" y="0"/>
                </a:cubicBezTo>
                <a:lnTo>
                  <a:pt x="14400" y="0"/>
                </a:lnTo>
                <a:lnTo>
                  <a:pt x="3600" y="0"/>
                </a:lnTo>
                <a:cubicBezTo>
                  <a:pt x="1614" y="0"/>
                  <a:pt x="0" y="1719"/>
                  <a:pt x="0" y="3832"/>
                </a:cubicBezTo>
                <a:lnTo>
                  <a:pt x="0" y="17767"/>
                </a:lnTo>
                <a:cubicBezTo>
                  <a:pt x="0" y="19880"/>
                  <a:pt x="1614" y="21600"/>
                  <a:pt x="3600" y="21600"/>
                </a:cubicBezTo>
                <a:lnTo>
                  <a:pt x="15382" y="21600"/>
                </a:lnTo>
                <a:cubicBezTo>
                  <a:pt x="17366" y="21600"/>
                  <a:pt x="18982" y="19880"/>
                  <a:pt x="18982" y="17767"/>
                </a:cubicBezTo>
                <a:lnTo>
                  <a:pt x="18982" y="16722"/>
                </a:lnTo>
                <a:lnTo>
                  <a:pt x="18983" y="16722"/>
                </a:lnTo>
                <a:cubicBezTo>
                  <a:pt x="21600" y="14631"/>
                  <a:pt x="21600" y="10452"/>
                  <a:pt x="18983" y="8361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5" tIns="19045" rIns="19045" bIns="19045" anchor="ctr"/>
          <a:lstStyle/>
          <a:p>
            <a:pPr algn="ctr" defTabSz="228543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19" name="AutoShape 18"/>
          <p:cNvSpPr>
            <a:spLocks/>
          </p:cNvSpPr>
          <p:nvPr/>
        </p:nvSpPr>
        <p:spPr bwMode="auto">
          <a:xfrm>
            <a:off x="6961332" y="4245714"/>
            <a:ext cx="342508" cy="34309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49" y="19799"/>
                </a:moveTo>
                <a:cubicBezTo>
                  <a:pt x="20249" y="20048"/>
                  <a:pt x="20048" y="20249"/>
                  <a:pt x="19799" y="20249"/>
                </a:cubicBezTo>
                <a:lnTo>
                  <a:pt x="1800" y="20249"/>
                </a:lnTo>
                <a:cubicBezTo>
                  <a:pt x="1551" y="20249"/>
                  <a:pt x="1349" y="20048"/>
                  <a:pt x="1349" y="19799"/>
                </a:cubicBezTo>
                <a:lnTo>
                  <a:pt x="1349" y="3824"/>
                </a:lnTo>
                <a:cubicBezTo>
                  <a:pt x="1349" y="3576"/>
                  <a:pt x="1551" y="3375"/>
                  <a:pt x="1800" y="3375"/>
                </a:cubicBezTo>
                <a:lnTo>
                  <a:pt x="4724" y="3375"/>
                </a:lnTo>
                <a:lnTo>
                  <a:pt x="4724" y="4725"/>
                </a:lnTo>
                <a:cubicBezTo>
                  <a:pt x="4724" y="5098"/>
                  <a:pt x="5027" y="5400"/>
                  <a:pt x="5399" y="5400"/>
                </a:cubicBezTo>
                <a:cubicBezTo>
                  <a:pt x="5772" y="5400"/>
                  <a:pt x="6074" y="5098"/>
                  <a:pt x="6074" y="4725"/>
                </a:cubicBezTo>
                <a:lnTo>
                  <a:pt x="6074" y="3375"/>
                </a:lnTo>
                <a:lnTo>
                  <a:pt x="10124" y="3375"/>
                </a:lnTo>
                <a:lnTo>
                  <a:pt x="10124" y="4725"/>
                </a:lnTo>
                <a:cubicBezTo>
                  <a:pt x="10124" y="5098"/>
                  <a:pt x="10427" y="5400"/>
                  <a:pt x="10800" y="5400"/>
                </a:cubicBezTo>
                <a:cubicBezTo>
                  <a:pt x="11172" y="5400"/>
                  <a:pt x="11474" y="5098"/>
                  <a:pt x="11474" y="4725"/>
                </a:cubicBezTo>
                <a:lnTo>
                  <a:pt x="11474" y="3375"/>
                </a:lnTo>
                <a:lnTo>
                  <a:pt x="15524" y="3375"/>
                </a:lnTo>
                <a:lnTo>
                  <a:pt x="15524" y="4725"/>
                </a:lnTo>
                <a:cubicBezTo>
                  <a:pt x="15524" y="5098"/>
                  <a:pt x="15827" y="5400"/>
                  <a:pt x="16199" y="5400"/>
                </a:cubicBezTo>
                <a:cubicBezTo>
                  <a:pt x="16572" y="5400"/>
                  <a:pt x="16874" y="5098"/>
                  <a:pt x="16874" y="4725"/>
                </a:cubicBezTo>
                <a:lnTo>
                  <a:pt x="16874" y="3375"/>
                </a:lnTo>
                <a:lnTo>
                  <a:pt x="19799" y="3375"/>
                </a:lnTo>
                <a:cubicBezTo>
                  <a:pt x="20048" y="3375"/>
                  <a:pt x="20249" y="3576"/>
                  <a:pt x="20249" y="3824"/>
                </a:cubicBezTo>
                <a:cubicBezTo>
                  <a:pt x="20249" y="3824"/>
                  <a:pt x="20249" y="19799"/>
                  <a:pt x="20249" y="19799"/>
                </a:cubicBezTo>
                <a:close/>
                <a:moveTo>
                  <a:pt x="19799" y="2025"/>
                </a:moveTo>
                <a:lnTo>
                  <a:pt x="16874" y="2025"/>
                </a:lnTo>
                <a:lnTo>
                  <a:pt x="16874" y="675"/>
                </a:lnTo>
                <a:cubicBezTo>
                  <a:pt x="16874" y="301"/>
                  <a:pt x="16572" y="0"/>
                  <a:pt x="16199" y="0"/>
                </a:cubicBezTo>
                <a:cubicBezTo>
                  <a:pt x="15827" y="0"/>
                  <a:pt x="15524" y="301"/>
                  <a:pt x="15524" y="675"/>
                </a:cubicBezTo>
                <a:lnTo>
                  <a:pt x="15524" y="2025"/>
                </a:lnTo>
                <a:lnTo>
                  <a:pt x="11474" y="2025"/>
                </a:lnTo>
                <a:lnTo>
                  <a:pt x="11474" y="675"/>
                </a:lnTo>
                <a:cubicBezTo>
                  <a:pt x="11474" y="301"/>
                  <a:pt x="11172" y="0"/>
                  <a:pt x="10800" y="0"/>
                </a:cubicBezTo>
                <a:cubicBezTo>
                  <a:pt x="10427" y="0"/>
                  <a:pt x="10124" y="301"/>
                  <a:pt x="10124" y="675"/>
                </a:cubicBezTo>
                <a:lnTo>
                  <a:pt x="10124" y="2025"/>
                </a:lnTo>
                <a:lnTo>
                  <a:pt x="6074" y="2025"/>
                </a:lnTo>
                <a:lnTo>
                  <a:pt x="6074" y="675"/>
                </a:lnTo>
                <a:cubicBezTo>
                  <a:pt x="6074" y="301"/>
                  <a:pt x="5772" y="0"/>
                  <a:pt x="5399" y="0"/>
                </a:cubicBezTo>
                <a:cubicBezTo>
                  <a:pt x="5027" y="0"/>
                  <a:pt x="4724" y="301"/>
                  <a:pt x="4724" y="675"/>
                </a:cubicBezTo>
                <a:lnTo>
                  <a:pt x="4724" y="2025"/>
                </a:lnTo>
                <a:lnTo>
                  <a:pt x="1800" y="2025"/>
                </a:lnTo>
                <a:cubicBezTo>
                  <a:pt x="805" y="2025"/>
                  <a:pt x="0" y="2830"/>
                  <a:pt x="0" y="3824"/>
                </a:cubicBezTo>
                <a:lnTo>
                  <a:pt x="0" y="19799"/>
                </a:lnTo>
                <a:cubicBezTo>
                  <a:pt x="0" y="20793"/>
                  <a:pt x="805" y="21599"/>
                  <a:pt x="1800" y="21599"/>
                </a:cubicBezTo>
                <a:lnTo>
                  <a:pt x="19799" y="21599"/>
                </a:lnTo>
                <a:cubicBezTo>
                  <a:pt x="20794" y="21599"/>
                  <a:pt x="21600" y="20793"/>
                  <a:pt x="21600" y="19799"/>
                </a:cubicBezTo>
                <a:lnTo>
                  <a:pt x="21600" y="3824"/>
                </a:lnTo>
                <a:cubicBezTo>
                  <a:pt x="21600" y="2830"/>
                  <a:pt x="20794" y="2025"/>
                  <a:pt x="19799" y="2025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5" tIns="19045" rIns="19045" bIns="19045" anchor="ctr"/>
          <a:lstStyle/>
          <a:p>
            <a:pPr algn="ctr" defTabSz="228543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20" name="AutoShape 19"/>
          <p:cNvSpPr>
            <a:spLocks/>
          </p:cNvSpPr>
          <p:nvPr/>
        </p:nvSpPr>
        <p:spPr bwMode="auto">
          <a:xfrm>
            <a:off x="7036273" y="4374520"/>
            <a:ext cx="42741" cy="3220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599"/>
                </a:moveTo>
                <a:lnTo>
                  <a:pt x="21600" y="21599"/>
                </a:lnTo>
                <a:lnTo>
                  <a:pt x="21600" y="0"/>
                </a:lnTo>
                <a:lnTo>
                  <a:pt x="0" y="0"/>
                </a:lnTo>
                <a:cubicBezTo>
                  <a:pt x="0" y="0"/>
                  <a:pt x="0" y="21599"/>
                  <a:pt x="0" y="2159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5" tIns="19045" rIns="19045" bIns="19045" anchor="ctr"/>
          <a:lstStyle/>
          <a:p>
            <a:pPr algn="ctr" defTabSz="228543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21" name="AutoShape 20"/>
          <p:cNvSpPr>
            <a:spLocks/>
          </p:cNvSpPr>
          <p:nvPr/>
        </p:nvSpPr>
        <p:spPr bwMode="auto">
          <a:xfrm>
            <a:off x="7036273" y="4427800"/>
            <a:ext cx="42741" cy="3220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599"/>
                </a:moveTo>
                <a:lnTo>
                  <a:pt x="21600" y="21599"/>
                </a:lnTo>
                <a:lnTo>
                  <a:pt x="21600" y="0"/>
                </a:lnTo>
                <a:lnTo>
                  <a:pt x="0" y="0"/>
                </a:lnTo>
                <a:cubicBezTo>
                  <a:pt x="0" y="0"/>
                  <a:pt x="0" y="21599"/>
                  <a:pt x="0" y="2159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5" tIns="19045" rIns="19045" bIns="19045" anchor="ctr"/>
          <a:lstStyle/>
          <a:p>
            <a:pPr algn="ctr" defTabSz="228543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22" name="AutoShape 21"/>
          <p:cNvSpPr>
            <a:spLocks/>
          </p:cNvSpPr>
          <p:nvPr/>
        </p:nvSpPr>
        <p:spPr bwMode="auto">
          <a:xfrm>
            <a:off x="7036273" y="4481665"/>
            <a:ext cx="42741" cy="3161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599"/>
                </a:moveTo>
                <a:lnTo>
                  <a:pt x="21600" y="21599"/>
                </a:lnTo>
                <a:lnTo>
                  <a:pt x="21600" y="0"/>
                </a:lnTo>
                <a:lnTo>
                  <a:pt x="0" y="0"/>
                </a:lnTo>
                <a:cubicBezTo>
                  <a:pt x="0" y="0"/>
                  <a:pt x="0" y="21599"/>
                  <a:pt x="0" y="2159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5" tIns="19045" rIns="19045" bIns="19045" anchor="ctr"/>
          <a:lstStyle/>
          <a:p>
            <a:pPr algn="ctr" defTabSz="228543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23" name="AutoShape 22"/>
          <p:cNvSpPr>
            <a:spLocks/>
          </p:cNvSpPr>
          <p:nvPr/>
        </p:nvSpPr>
        <p:spPr bwMode="auto">
          <a:xfrm>
            <a:off x="7111215" y="4481665"/>
            <a:ext cx="42741" cy="3161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599"/>
                </a:moveTo>
                <a:lnTo>
                  <a:pt x="21600" y="21599"/>
                </a:lnTo>
                <a:lnTo>
                  <a:pt x="21600" y="0"/>
                </a:lnTo>
                <a:lnTo>
                  <a:pt x="0" y="0"/>
                </a:lnTo>
                <a:cubicBezTo>
                  <a:pt x="0" y="0"/>
                  <a:pt x="0" y="21599"/>
                  <a:pt x="0" y="2159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5" tIns="19045" rIns="19045" bIns="19045" anchor="ctr"/>
          <a:lstStyle/>
          <a:p>
            <a:pPr algn="ctr" defTabSz="228543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24" name="AutoShape 23"/>
          <p:cNvSpPr>
            <a:spLocks/>
          </p:cNvSpPr>
          <p:nvPr/>
        </p:nvSpPr>
        <p:spPr bwMode="auto">
          <a:xfrm>
            <a:off x="7111215" y="4427800"/>
            <a:ext cx="42741" cy="3220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599"/>
                </a:moveTo>
                <a:lnTo>
                  <a:pt x="21600" y="21599"/>
                </a:lnTo>
                <a:lnTo>
                  <a:pt x="21600" y="0"/>
                </a:lnTo>
                <a:lnTo>
                  <a:pt x="0" y="0"/>
                </a:lnTo>
                <a:cubicBezTo>
                  <a:pt x="0" y="0"/>
                  <a:pt x="0" y="21599"/>
                  <a:pt x="0" y="2159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5" tIns="19045" rIns="19045" bIns="19045" anchor="ctr"/>
          <a:lstStyle/>
          <a:p>
            <a:pPr algn="ctr" defTabSz="228543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25" name="AutoShape 24"/>
          <p:cNvSpPr>
            <a:spLocks/>
          </p:cNvSpPr>
          <p:nvPr/>
        </p:nvSpPr>
        <p:spPr bwMode="auto">
          <a:xfrm>
            <a:off x="7111215" y="4374520"/>
            <a:ext cx="42741" cy="3220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599"/>
                </a:moveTo>
                <a:lnTo>
                  <a:pt x="21600" y="21599"/>
                </a:lnTo>
                <a:lnTo>
                  <a:pt x="21600" y="0"/>
                </a:lnTo>
                <a:lnTo>
                  <a:pt x="0" y="0"/>
                </a:lnTo>
                <a:cubicBezTo>
                  <a:pt x="0" y="0"/>
                  <a:pt x="0" y="21599"/>
                  <a:pt x="0" y="2159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5" tIns="19045" rIns="19045" bIns="19045" anchor="ctr"/>
          <a:lstStyle/>
          <a:p>
            <a:pPr algn="ctr" defTabSz="228543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26" name="AutoShape 25"/>
          <p:cNvSpPr>
            <a:spLocks/>
          </p:cNvSpPr>
          <p:nvPr/>
        </p:nvSpPr>
        <p:spPr bwMode="auto">
          <a:xfrm>
            <a:off x="7186157" y="4481665"/>
            <a:ext cx="42741" cy="3161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599"/>
                </a:moveTo>
                <a:lnTo>
                  <a:pt x="21600" y="21599"/>
                </a:lnTo>
                <a:lnTo>
                  <a:pt x="21600" y="0"/>
                </a:lnTo>
                <a:lnTo>
                  <a:pt x="0" y="0"/>
                </a:lnTo>
                <a:cubicBezTo>
                  <a:pt x="0" y="0"/>
                  <a:pt x="0" y="21599"/>
                  <a:pt x="0" y="2159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5" tIns="19045" rIns="19045" bIns="19045" anchor="ctr"/>
          <a:lstStyle/>
          <a:p>
            <a:pPr algn="ctr" defTabSz="228543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27" name="AutoShape 26"/>
          <p:cNvSpPr>
            <a:spLocks/>
          </p:cNvSpPr>
          <p:nvPr/>
        </p:nvSpPr>
        <p:spPr bwMode="auto">
          <a:xfrm>
            <a:off x="7186157" y="4427800"/>
            <a:ext cx="42741" cy="3220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599"/>
                </a:moveTo>
                <a:lnTo>
                  <a:pt x="21600" y="21599"/>
                </a:lnTo>
                <a:lnTo>
                  <a:pt x="21600" y="0"/>
                </a:lnTo>
                <a:lnTo>
                  <a:pt x="0" y="0"/>
                </a:lnTo>
                <a:cubicBezTo>
                  <a:pt x="0" y="0"/>
                  <a:pt x="0" y="21599"/>
                  <a:pt x="0" y="2159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5" tIns="19045" rIns="19045" bIns="19045" anchor="ctr"/>
          <a:lstStyle/>
          <a:p>
            <a:pPr algn="ctr" defTabSz="228543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28" name="AutoShape 27"/>
          <p:cNvSpPr>
            <a:spLocks/>
          </p:cNvSpPr>
          <p:nvPr/>
        </p:nvSpPr>
        <p:spPr bwMode="auto">
          <a:xfrm>
            <a:off x="7186157" y="4374520"/>
            <a:ext cx="42741" cy="3220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599"/>
                </a:moveTo>
                <a:lnTo>
                  <a:pt x="21600" y="21599"/>
                </a:lnTo>
                <a:lnTo>
                  <a:pt x="21600" y="0"/>
                </a:lnTo>
                <a:lnTo>
                  <a:pt x="0" y="0"/>
                </a:lnTo>
                <a:cubicBezTo>
                  <a:pt x="0" y="0"/>
                  <a:pt x="0" y="21599"/>
                  <a:pt x="0" y="2159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5" tIns="19045" rIns="19045" bIns="19045" anchor="ctr"/>
          <a:lstStyle/>
          <a:p>
            <a:pPr algn="ctr" defTabSz="228543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29" name="AutoShape 28"/>
          <p:cNvSpPr>
            <a:spLocks/>
          </p:cNvSpPr>
          <p:nvPr/>
        </p:nvSpPr>
        <p:spPr bwMode="auto">
          <a:xfrm>
            <a:off x="6275732" y="4245714"/>
            <a:ext cx="343093" cy="34309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49" y="9450"/>
                </a:moveTo>
                <a:cubicBezTo>
                  <a:pt x="20249" y="9823"/>
                  <a:pt x="19947" y="10124"/>
                  <a:pt x="19575" y="10124"/>
                </a:cubicBezTo>
                <a:lnTo>
                  <a:pt x="18324" y="10124"/>
                </a:lnTo>
                <a:lnTo>
                  <a:pt x="15624" y="5400"/>
                </a:lnTo>
                <a:lnTo>
                  <a:pt x="17549" y="5400"/>
                </a:lnTo>
                <a:cubicBezTo>
                  <a:pt x="17762" y="5400"/>
                  <a:pt x="17962" y="5500"/>
                  <a:pt x="18089" y="5670"/>
                </a:cubicBezTo>
                <a:lnTo>
                  <a:pt x="20114" y="8370"/>
                </a:lnTo>
                <a:cubicBezTo>
                  <a:pt x="20202" y="8486"/>
                  <a:pt x="20249" y="8628"/>
                  <a:pt x="20249" y="8774"/>
                </a:cubicBezTo>
                <a:cubicBezTo>
                  <a:pt x="20249" y="8774"/>
                  <a:pt x="20249" y="9450"/>
                  <a:pt x="20249" y="9450"/>
                </a:cubicBezTo>
                <a:close/>
                <a:moveTo>
                  <a:pt x="18224" y="20249"/>
                </a:moveTo>
                <a:lnTo>
                  <a:pt x="14174" y="20249"/>
                </a:lnTo>
                <a:lnTo>
                  <a:pt x="14174" y="13500"/>
                </a:lnTo>
                <a:cubicBezTo>
                  <a:pt x="14174" y="13126"/>
                  <a:pt x="13872" y="12825"/>
                  <a:pt x="13499" y="12825"/>
                </a:cubicBezTo>
                <a:lnTo>
                  <a:pt x="8437" y="12825"/>
                </a:lnTo>
                <a:cubicBezTo>
                  <a:pt x="8064" y="12825"/>
                  <a:pt x="7762" y="13126"/>
                  <a:pt x="7762" y="13500"/>
                </a:cubicBezTo>
                <a:lnTo>
                  <a:pt x="7762" y="20249"/>
                </a:lnTo>
                <a:lnTo>
                  <a:pt x="3374" y="20249"/>
                </a:lnTo>
                <a:lnTo>
                  <a:pt x="3374" y="11475"/>
                </a:lnTo>
                <a:lnTo>
                  <a:pt x="18224" y="11475"/>
                </a:lnTo>
                <a:cubicBezTo>
                  <a:pt x="18224" y="11475"/>
                  <a:pt x="18224" y="20249"/>
                  <a:pt x="18224" y="20249"/>
                </a:cubicBezTo>
                <a:close/>
                <a:moveTo>
                  <a:pt x="13499" y="20249"/>
                </a:moveTo>
                <a:lnTo>
                  <a:pt x="8437" y="20249"/>
                </a:lnTo>
                <a:lnTo>
                  <a:pt x="8437" y="13500"/>
                </a:lnTo>
                <a:lnTo>
                  <a:pt x="13499" y="13500"/>
                </a:lnTo>
                <a:cubicBezTo>
                  <a:pt x="13499" y="13500"/>
                  <a:pt x="13499" y="20249"/>
                  <a:pt x="13499" y="20249"/>
                </a:cubicBezTo>
                <a:close/>
                <a:moveTo>
                  <a:pt x="1349" y="9450"/>
                </a:moveTo>
                <a:lnTo>
                  <a:pt x="1349" y="8774"/>
                </a:lnTo>
                <a:cubicBezTo>
                  <a:pt x="1349" y="8628"/>
                  <a:pt x="1397" y="8486"/>
                  <a:pt x="1485" y="8370"/>
                </a:cubicBezTo>
                <a:lnTo>
                  <a:pt x="3510" y="5670"/>
                </a:lnTo>
                <a:cubicBezTo>
                  <a:pt x="3637" y="5500"/>
                  <a:pt x="3837" y="5400"/>
                  <a:pt x="4049" y="5400"/>
                </a:cubicBezTo>
                <a:lnTo>
                  <a:pt x="5975" y="5400"/>
                </a:lnTo>
                <a:lnTo>
                  <a:pt x="3275" y="10124"/>
                </a:lnTo>
                <a:lnTo>
                  <a:pt x="2024" y="10124"/>
                </a:lnTo>
                <a:cubicBezTo>
                  <a:pt x="1652" y="10124"/>
                  <a:pt x="1349" y="9823"/>
                  <a:pt x="1349" y="9450"/>
                </a:cubicBezTo>
                <a:moveTo>
                  <a:pt x="13369" y="5400"/>
                </a:moveTo>
                <a:lnTo>
                  <a:pt x="14846" y="5400"/>
                </a:lnTo>
                <a:lnTo>
                  <a:pt x="17546" y="10124"/>
                </a:lnTo>
                <a:lnTo>
                  <a:pt x="14719" y="10124"/>
                </a:lnTo>
                <a:cubicBezTo>
                  <a:pt x="14719" y="10124"/>
                  <a:pt x="13369" y="5400"/>
                  <a:pt x="13369" y="5400"/>
                </a:cubicBezTo>
                <a:close/>
                <a:moveTo>
                  <a:pt x="11137" y="5400"/>
                </a:moveTo>
                <a:lnTo>
                  <a:pt x="12666" y="5400"/>
                </a:lnTo>
                <a:lnTo>
                  <a:pt x="14016" y="10124"/>
                </a:lnTo>
                <a:lnTo>
                  <a:pt x="11137" y="10124"/>
                </a:lnTo>
                <a:cubicBezTo>
                  <a:pt x="11137" y="10124"/>
                  <a:pt x="11137" y="5400"/>
                  <a:pt x="11137" y="5400"/>
                </a:cubicBezTo>
                <a:close/>
                <a:moveTo>
                  <a:pt x="8932" y="5400"/>
                </a:moveTo>
                <a:lnTo>
                  <a:pt x="10462" y="5400"/>
                </a:lnTo>
                <a:lnTo>
                  <a:pt x="10462" y="10124"/>
                </a:lnTo>
                <a:lnTo>
                  <a:pt x="7582" y="10124"/>
                </a:lnTo>
                <a:cubicBezTo>
                  <a:pt x="7582" y="10124"/>
                  <a:pt x="8932" y="5400"/>
                  <a:pt x="8932" y="5400"/>
                </a:cubicBezTo>
                <a:close/>
                <a:moveTo>
                  <a:pt x="6880" y="10124"/>
                </a:moveTo>
                <a:lnTo>
                  <a:pt x="4052" y="10124"/>
                </a:lnTo>
                <a:lnTo>
                  <a:pt x="6752" y="5400"/>
                </a:lnTo>
                <a:lnTo>
                  <a:pt x="8230" y="5400"/>
                </a:lnTo>
                <a:cubicBezTo>
                  <a:pt x="8230" y="5400"/>
                  <a:pt x="6880" y="10124"/>
                  <a:pt x="6880" y="10124"/>
                </a:cubicBezTo>
                <a:close/>
                <a:moveTo>
                  <a:pt x="17549" y="1350"/>
                </a:moveTo>
                <a:lnTo>
                  <a:pt x="17549" y="4050"/>
                </a:lnTo>
                <a:lnTo>
                  <a:pt x="4049" y="4050"/>
                </a:lnTo>
                <a:lnTo>
                  <a:pt x="4049" y="1350"/>
                </a:lnTo>
                <a:cubicBezTo>
                  <a:pt x="4049" y="1350"/>
                  <a:pt x="17549" y="1350"/>
                  <a:pt x="17549" y="1350"/>
                </a:cubicBezTo>
                <a:close/>
                <a:moveTo>
                  <a:pt x="21194" y="7560"/>
                </a:moveTo>
                <a:lnTo>
                  <a:pt x="19170" y="4861"/>
                </a:lnTo>
                <a:cubicBezTo>
                  <a:pt x="19091" y="4755"/>
                  <a:pt x="18997" y="4663"/>
                  <a:pt x="18899" y="4576"/>
                </a:cubicBezTo>
                <a:lnTo>
                  <a:pt x="18899" y="1350"/>
                </a:lnTo>
                <a:cubicBezTo>
                  <a:pt x="18899" y="605"/>
                  <a:pt x="18295" y="0"/>
                  <a:pt x="17549" y="0"/>
                </a:cubicBezTo>
                <a:lnTo>
                  <a:pt x="4049" y="0"/>
                </a:lnTo>
                <a:cubicBezTo>
                  <a:pt x="3304" y="0"/>
                  <a:pt x="2699" y="605"/>
                  <a:pt x="2699" y="1350"/>
                </a:cubicBezTo>
                <a:lnTo>
                  <a:pt x="2699" y="4576"/>
                </a:lnTo>
                <a:cubicBezTo>
                  <a:pt x="2602" y="4663"/>
                  <a:pt x="2508" y="4754"/>
                  <a:pt x="2430" y="4860"/>
                </a:cubicBezTo>
                <a:lnTo>
                  <a:pt x="406" y="7559"/>
                </a:lnTo>
                <a:cubicBezTo>
                  <a:pt x="143" y="7907"/>
                  <a:pt x="0" y="8338"/>
                  <a:pt x="0" y="8774"/>
                </a:cubicBezTo>
                <a:lnTo>
                  <a:pt x="0" y="9450"/>
                </a:lnTo>
                <a:cubicBezTo>
                  <a:pt x="0" y="10566"/>
                  <a:pt x="908" y="11475"/>
                  <a:pt x="2024" y="11475"/>
                </a:cubicBezTo>
                <a:lnTo>
                  <a:pt x="2024" y="20249"/>
                </a:lnTo>
                <a:cubicBezTo>
                  <a:pt x="2024" y="20994"/>
                  <a:pt x="2629" y="21599"/>
                  <a:pt x="3374" y="21599"/>
                </a:cubicBezTo>
                <a:lnTo>
                  <a:pt x="18224" y="21599"/>
                </a:lnTo>
                <a:cubicBezTo>
                  <a:pt x="18970" y="21599"/>
                  <a:pt x="19575" y="20994"/>
                  <a:pt x="19575" y="20249"/>
                </a:cubicBezTo>
                <a:lnTo>
                  <a:pt x="19575" y="11475"/>
                </a:lnTo>
                <a:cubicBezTo>
                  <a:pt x="20691" y="11475"/>
                  <a:pt x="21600" y="10566"/>
                  <a:pt x="21600" y="9450"/>
                </a:cubicBezTo>
                <a:lnTo>
                  <a:pt x="21600" y="8774"/>
                </a:lnTo>
                <a:cubicBezTo>
                  <a:pt x="21600" y="8338"/>
                  <a:pt x="21456" y="7907"/>
                  <a:pt x="21194" y="756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5" tIns="19045" rIns="19045" bIns="19045" anchor="ctr"/>
          <a:lstStyle/>
          <a:p>
            <a:pPr algn="ctr" defTabSz="228543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30" name="AutoShape 29"/>
          <p:cNvSpPr>
            <a:spLocks/>
          </p:cNvSpPr>
          <p:nvPr/>
        </p:nvSpPr>
        <p:spPr bwMode="auto">
          <a:xfrm>
            <a:off x="9701974" y="3571238"/>
            <a:ext cx="342508" cy="310306"/>
          </a:xfrm>
          <a:custGeom>
            <a:avLst/>
            <a:gdLst>
              <a:gd name="T0" fmla="+- 0 10736 439"/>
              <a:gd name="T1" fmla="*/ T0 w 20595"/>
              <a:gd name="T2" fmla="+- 0 10869 621"/>
              <a:gd name="T3" fmla="*/ 10869 h 20497"/>
              <a:gd name="T4" fmla="+- 0 10736 439"/>
              <a:gd name="T5" fmla="*/ T4 w 20595"/>
              <a:gd name="T6" fmla="+- 0 10869 621"/>
              <a:gd name="T7" fmla="*/ 10869 h 20497"/>
              <a:gd name="T8" fmla="+- 0 10736 439"/>
              <a:gd name="T9" fmla="*/ T8 w 20595"/>
              <a:gd name="T10" fmla="+- 0 10869 621"/>
              <a:gd name="T11" fmla="*/ 10869 h 20497"/>
              <a:gd name="T12" fmla="+- 0 10736 439"/>
              <a:gd name="T13" fmla="*/ T12 w 20595"/>
              <a:gd name="T14" fmla="+- 0 10869 621"/>
              <a:gd name="T15" fmla="*/ 10869 h 20497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0595" h="20497">
                <a:moveTo>
                  <a:pt x="18898" y="1863"/>
                </a:moveTo>
                <a:cubicBezTo>
                  <a:pt x="16636" y="-621"/>
                  <a:pt x="12968" y="-621"/>
                  <a:pt x="10707" y="1863"/>
                </a:cubicBezTo>
                <a:lnTo>
                  <a:pt x="1317" y="12053"/>
                </a:lnTo>
                <a:cubicBezTo>
                  <a:pt x="-439" y="13982"/>
                  <a:pt x="-439" y="17121"/>
                  <a:pt x="1317" y="19050"/>
                </a:cubicBezTo>
                <a:cubicBezTo>
                  <a:pt x="3073" y="20979"/>
                  <a:pt x="5931" y="20979"/>
                  <a:pt x="7687" y="19050"/>
                </a:cubicBezTo>
                <a:lnTo>
                  <a:pt x="17078" y="8860"/>
                </a:lnTo>
                <a:cubicBezTo>
                  <a:pt x="18335" y="7479"/>
                  <a:pt x="18335" y="5242"/>
                  <a:pt x="17078" y="3862"/>
                </a:cubicBezTo>
                <a:cubicBezTo>
                  <a:pt x="15821" y="2482"/>
                  <a:pt x="13783" y="2482"/>
                  <a:pt x="12527" y="3862"/>
                </a:cubicBezTo>
                <a:lnTo>
                  <a:pt x="5467" y="11614"/>
                </a:lnTo>
                <a:cubicBezTo>
                  <a:pt x="5216" y="11891"/>
                  <a:pt x="5216" y="12337"/>
                  <a:pt x="5467" y="12614"/>
                </a:cubicBezTo>
                <a:cubicBezTo>
                  <a:pt x="5719" y="12890"/>
                  <a:pt x="6126" y="12890"/>
                  <a:pt x="6378" y="12614"/>
                </a:cubicBezTo>
                <a:lnTo>
                  <a:pt x="13437" y="4861"/>
                </a:lnTo>
                <a:cubicBezTo>
                  <a:pt x="14190" y="4035"/>
                  <a:pt x="15414" y="4035"/>
                  <a:pt x="16167" y="4861"/>
                </a:cubicBezTo>
                <a:cubicBezTo>
                  <a:pt x="16920" y="5688"/>
                  <a:pt x="16920" y="7034"/>
                  <a:pt x="16167" y="7860"/>
                </a:cubicBezTo>
                <a:lnTo>
                  <a:pt x="6777" y="18050"/>
                </a:lnTo>
                <a:cubicBezTo>
                  <a:pt x="5520" y="19430"/>
                  <a:pt x="3484" y="19430"/>
                  <a:pt x="2227" y="18050"/>
                </a:cubicBezTo>
                <a:cubicBezTo>
                  <a:pt x="970" y="16670"/>
                  <a:pt x="970" y="14433"/>
                  <a:pt x="2227" y="13053"/>
                </a:cubicBezTo>
                <a:lnTo>
                  <a:pt x="11525" y="2963"/>
                </a:lnTo>
                <a:cubicBezTo>
                  <a:pt x="13285" y="1030"/>
                  <a:pt x="16139" y="1030"/>
                  <a:pt x="17896" y="2963"/>
                </a:cubicBezTo>
                <a:cubicBezTo>
                  <a:pt x="19657" y="4896"/>
                  <a:pt x="19657" y="8027"/>
                  <a:pt x="17897" y="9959"/>
                </a:cubicBezTo>
                <a:lnTo>
                  <a:pt x="10929" y="17611"/>
                </a:lnTo>
                <a:cubicBezTo>
                  <a:pt x="10677" y="17888"/>
                  <a:pt x="10677" y="18334"/>
                  <a:pt x="10929" y="18610"/>
                </a:cubicBezTo>
                <a:cubicBezTo>
                  <a:pt x="11181" y="18887"/>
                  <a:pt x="11588" y="18887"/>
                  <a:pt x="11839" y="18610"/>
                </a:cubicBezTo>
                <a:lnTo>
                  <a:pt x="18898" y="10859"/>
                </a:lnTo>
                <a:cubicBezTo>
                  <a:pt x="21160" y="8375"/>
                  <a:pt x="21160" y="4347"/>
                  <a:pt x="18898" y="1863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5" tIns="19045" rIns="19045" bIns="19045" anchor="ctr"/>
          <a:lstStyle/>
          <a:p>
            <a:pPr algn="ctr" defTabSz="228543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9070239" y="3560115"/>
            <a:ext cx="235950" cy="343093"/>
            <a:chOff x="10146507" y="3505994"/>
            <a:chExt cx="319881" cy="465138"/>
          </a:xfrm>
          <a:solidFill>
            <a:schemeClr val="accent1">
              <a:lumMod val="75000"/>
            </a:schemeClr>
          </a:solidFill>
        </p:grpSpPr>
        <p:sp>
          <p:nvSpPr>
            <p:cNvPr id="32" name="AutoShape 30"/>
            <p:cNvSpPr>
              <a:spLocks/>
            </p:cNvSpPr>
            <p:nvPr/>
          </p:nvSpPr>
          <p:spPr bwMode="auto">
            <a:xfrm>
              <a:off x="10146507" y="3505994"/>
              <a:ext cx="319881" cy="465138"/>
            </a:xfrm>
            <a:custGeom>
              <a:avLst/>
              <a:gdLst>
                <a:gd name="T0" fmla="*/ 10383 w 20767"/>
                <a:gd name="T1" fmla="*/ 10800 h 21600"/>
                <a:gd name="T2" fmla="*/ 10383 w 20767"/>
                <a:gd name="T3" fmla="*/ 10800 h 21600"/>
                <a:gd name="T4" fmla="*/ 10383 w 20767"/>
                <a:gd name="T5" fmla="*/ 10800 h 21600"/>
                <a:gd name="T6" fmla="*/ 10383 w 20767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767" h="21600">
                  <a:moveTo>
                    <a:pt x="18566" y="16551"/>
                  </a:moveTo>
                  <a:cubicBezTo>
                    <a:pt x="17960" y="18284"/>
                    <a:pt x="17274" y="20249"/>
                    <a:pt x="9436" y="20249"/>
                  </a:cubicBezTo>
                  <a:cubicBezTo>
                    <a:pt x="4711" y="20249"/>
                    <a:pt x="1888" y="17809"/>
                    <a:pt x="1888" y="15451"/>
                  </a:cubicBezTo>
                  <a:cubicBezTo>
                    <a:pt x="1888" y="13645"/>
                    <a:pt x="2349" y="12161"/>
                    <a:pt x="2835" y="10591"/>
                  </a:cubicBezTo>
                  <a:cubicBezTo>
                    <a:pt x="3454" y="8600"/>
                    <a:pt x="4088" y="6563"/>
                    <a:pt x="3813" y="3868"/>
                  </a:cubicBezTo>
                  <a:cubicBezTo>
                    <a:pt x="6723" y="6750"/>
                    <a:pt x="7759" y="10567"/>
                    <a:pt x="7759" y="10567"/>
                  </a:cubicBezTo>
                  <a:cubicBezTo>
                    <a:pt x="7759" y="10567"/>
                    <a:pt x="10468" y="7846"/>
                    <a:pt x="11196" y="6582"/>
                  </a:cubicBezTo>
                  <a:cubicBezTo>
                    <a:pt x="11755" y="7395"/>
                    <a:pt x="12267" y="10124"/>
                    <a:pt x="12267" y="12825"/>
                  </a:cubicBezTo>
                  <a:cubicBezTo>
                    <a:pt x="12267" y="12825"/>
                    <a:pt x="14773" y="11347"/>
                    <a:pt x="16653" y="9127"/>
                  </a:cubicBezTo>
                  <a:cubicBezTo>
                    <a:pt x="18632" y="11666"/>
                    <a:pt x="19346" y="14320"/>
                    <a:pt x="18566" y="16551"/>
                  </a:cubicBezTo>
                  <a:moveTo>
                    <a:pt x="16041" y="6075"/>
                  </a:moveTo>
                  <a:cubicBezTo>
                    <a:pt x="15982" y="7879"/>
                    <a:pt x="14088" y="9404"/>
                    <a:pt x="14088" y="9404"/>
                  </a:cubicBezTo>
                  <a:cubicBezTo>
                    <a:pt x="14088" y="6046"/>
                    <a:pt x="10380" y="3375"/>
                    <a:pt x="10380" y="3375"/>
                  </a:cubicBezTo>
                  <a:cubicBezTo>
                    <a:pt x="10380" y="3375"/>
                    <a:pt x="10330" y="5373"/>
                    <a:pt x="8452" y="7389"/>
                  </a:cubicBezTo>
                  <a:cubicBezTo>
                    <a:pt x="6574" y="2686"/>
                    <a:pt x="938" y="0"/>
                    <a:pt x="938" y="0"/>
                  </a:cubicBezTo>
                  <a:cubicBezTo>
                    <a:pt x="3756" y="7389"/>
                    <a:pt x="0" y="10076"/>
                    <a:pt x="0" y="15451"/>
                  </a:cubicBezTo>
                  <a:cubicBezTo>
                    <a:pt x="0" y="18604"/>
                    <a:pt x="3730" y="21599"/>
                    <a:pt x="9436" y="21599"/>
                  </a:cubicBezTo>
                  <a:cubicBezTo>
                    <a:pt x="17888" y="21599"/>
                    <a:pt x="19523" y="19379"/>
                    <a:pt x="20396" y="16878"/>
                  </a:cubicBezTo>
                  <a:cubicBezTo>
                    <a:pt x="21599" y="13436"/>
                    <a:pt x="19797" y="9432"/>
                    <a:pt x="16041" y="607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33" name="AutoShape 31"/>
            <p:cNvSpPr>
              <a:spLocks/>
            </p:cNvSpPr>
            <p:nvPr/>
          </p:nvSpPr>
          <p:spPr bwMode="auto">
            <a:xfrm>
              <a:off x="10205244" y="3709194"/>
              <a:ext cx="205581" cy="166688"/>
            </a:xfrm>
            <a:custGeom>
              <a:avLst/>
              <a:gdLst>
                <a:gd name="T0" fmla="*/ 10641 w 21282"/>
                <a:gd name="T1" fmla="*/ 10800 h 21600"/>
                <a:gd name="T2" fmla="*/ 10641 w 21282"/>
                <a:gd name="T3" fmla="*/ 10800 h 21600"/>
                <a:gd name="T4" fmla="*/ 10641 w 21282"/>
                <a:gd name="T5" fmla="*/ 10800 h 21600"/>
                <a:gd name="T6" fmla="*/ 10641 w 21282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282" h="21600">
                  <a:moveTo>
                    <a:pt x="20698" y="5891"/>
                  </a:moveTo>
                  <a:lnTo>
                    <a:pt x="19424" y="7749"/>
                  </a:lnTo>
                  <a:cubicBezTo>
                    <a:pt x="17846" y="10064"/>
                    <a:pt x="16352" y="12259"/>
                    <a:pt x="12365" y="14784"/>
                  </a:cubicBezTo>
                  <a:cubicBezTo>
                    <a:pt x="11794" y="12631"/>
                    <a:pt x="11275" y="10259"/>
                    <a:pt x="11275" y="6631"/>
                  </a:cubicBezTo>
                  <a:lnTo>
                    <a:pt x="11275" y="3408"/>
                  </a:lnTo>
                  <a:lnTo>
                    <a:pt x="9000" y="7893"/>
                  </a:lnTo>
                  <a:cubicBezTo>
                    <a:pt x="8233" y="9421"/>
                    <a:pt x="7598" y="10690"/>
                    <a:pt x="6649" y="12373"/>
                  </a:cubicBezTo>
                  <a:cubicBezTo>
                    <a:pt x="5211" y="8296"/>
                    <a:pt x="4195" y="5281"/>
                    <a:pt x="3422" y="2545"/>
                  </a:cubicBezTo>
                  <a:lnTo>
                    <a:pt x="2705" y="0"/>
                  </a:lnTo>
                  <a:lnTo>
                    <a:pt x="1926" y="2847"/>
                  </a:lnTo>
                  <a:cubicBezTo>
                    <a:pt x="936" y="6469"/>
                    <a:pt x="0" y="9891"/>
                    <a:pt x="0" y="18771"/>
                  </a:cubicBezTo>
                  <a:cubicBezTo>
                    <a:pt x="0" y="19292"/>
                    <a:pt x="333" y="19714"/>
                    <a:pt x="749" y="19714"/>
                  </a:cubicBezTo>
                  <a:cubicBezTo>
                    <a:pt x="1162" y="19714"/>
                    <a:pt x="1499" y="19292"/>
                    <a:pt x="1499" y="18771"/>
                  </a:cubicBezTo>
                  <a:cubicBezTo>
                    <a:pt x="1499" y="11964"/>
                    <a:pt x="2037" y="8594"/>
                    <a:pt x="2758" y="5681"/>
                  </a:cubicBezTo>
                  <a:cubicBezTo>
                    <a:pt x="3537" y="8174"/>
                    <a:pt x="4520" y="11009"/>
                    <a:pt x="5812" y="14638"/>
                  </a:cubicBezTo>
                  <a:lnTo>
                    <a:pt x="6339" y="16117"/>
                  </a:lnTo>
                  <a:lnTo>
                    <a:pt x="7100" y="14811"/>
                  </a:lnTo>
                  <a:cubicBezTo>
                    <a:pt x="8344" y="12681"/>
                    <a:pt x="9085" y="11248"/>
                    <a:pt x="9896" y="9638"/>
                  </a:cubicBezTo>
                  <a:cubicBezTo>
                    <a:pt x="10133" y="12428"/>
                    <a:pt x="10681" y="14428"/>
                    <a:pt x="11223" y="16408"/>
                  </a:cubicBezTo>
                  <a:lnTo>
                    <a:pt x="11495" y="17404"/>
                  </a:lnTo>
                  <a:lnTo>
                    <a:pt x="12253" y="16953"/>
                  </a:lnTo>
                  <a:cubicBezTo>
                    <a:pt x="16306" y="14531"/>
                    <a:pt x="18203" y="12327"/>
                    <a:pt x="19708" y="10211"/>
                  </a:cubicBezTo>
                  <a:cubicBezTo>
                    <a:pt x="19942" y="13727"/>
                    <a:pt x="19573" y="17574"/>
                    <a:pt x="18698" y="20305"/>
                  </a:cubicBezTo>
                  <a:cubicBezTo>
                    <a:pt x="18543" y="20787"/>
                    <a:pt x="18730" y="21336"/>
                    <a:pt x="19114" y="21531"/>
                  </a:cubicBezTo>
                  <a:cubicBezTo>
                    <a:pt x="19204" y="21577"/>
                    <a:pt x="19301" y="21599"/>
                    <a:pt x="19395" y="21599"/>
                  </a:cubicBezTo>
                  <a:cubicBezTo>
                    <a:pt x="19690" y="21599"/>
                    <a:pt x="19972" y="21377"/>
                    <a:pt x="20089" y="21008"/>
                  </a:cubicBezTo>
                  <a:cubicBezTo>
                    <a:pt x="21251" y="17380"/>
                    <a:pt x="21600" y="12213"/>
                    <a:pt x="20976" y="7841"/>
                  </a:cubicBezTo>
                  <a:cubicBezTo>
                    <a:pt x="20976" y="7841"/>
                    <a:pt x="20698" y="5891"/>
                    <a:pt x="20698" y="5891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34" name="AutoShape 32"/>
          <p:cNvSpPr>
            <a:spLocks/>
          </p:cNvSpPr>
          <p:nvPr/>
        </p:nvSpPr>
        <p:spPr bwMode="auto">
          <a:xfrm>
            <a:off x="8331946" y="3581777"/>
            <a:ext cx="342508" cy="299767"/>
          </a:xfrm>
          <a:custGeom>
            <a:avLst/>
            <a:gdLst>
              <a:gd name="T0" fmla="+- 0 10800 108"/>
              <a:gd name="T1" fmla="*/ T0 w 21384"/>
              <a:gd name="T2" fmla="*/ 10800 h 21600"/>
              <a:gd name="T3" fmla="+- 0 10800 108"/>
              <a:gd name="T4" fmla="*/ T3 w 21384"/>
              <a:gd name="T5" fmla="*/ 10800 h 21600"/>
              <a:gd name="T6" fmla="+- 0 10800 108"/>
              <a:gd name="T7" fmla="*/ T6 w 21384"/>
              <a:gd name="T8" fmla="*/ 10800 h 21600"/>
              <a:gd name="T9" fmla="+- 0 10800 108"/>
              <a:gd name="T10" fmla="*/ T9 w 21384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84" h="21600">
                <a:moveTo>
                  <a:pt x="18710" y="9257"/>
                </a:moveTo>
                <a:lnTo>
                  <a:pt x="16706" y="7714"/>
                </a:lnTo>
                <a:lnTo>
                  <a:pt x="16706" y="20057"/>
                </a:lnTo>
                <a:lnTo>
                  <a:pt x="4677" y="20057"/>
                </a:lnTo>
                <a:lnTo>
                  <a:pt x="4677" y="7714"/>
                </a:lnTo>
                <a:lnTo>
                  <a:pt x="2673" y="9257"/>
                </a:lnTo>
                <a:lnTo>
                  <a:pt x="1336" y="4628"/>
                </a:lnTo>
                <a:lnTo>
                  <a:pt x="4677" y="1542"/>
                </a:lnTo>
                <a:lnTo>
                  <a:pt x="7468" y="1542"/>
                </a:lnTo>
                <a:cubicBezTo>
                  <a:pt x="7841" y="2871"/>
                  <a:pt x="9136" y="3857"/>
                  <a:pt x="10691" y="3857"/>
                </a:cubicBezTo>
                <a:cubicBezTo>
                  <a:pt x="12247" y="3857"/>
                  <a:pt x="13542" y="2871"/>
                  <a:pt x="13915" y="1542"/>
                </a:cubicBezTo>
                <a:lnTo>
                  <a:pt x="16706" y="1542"/>
                </a:lnTo>
                <a:lnTo>
                  <a:pt x="20047" y="4628"/>
                </a:lnTo>
                <a:cubicBezTo>
                  <a:pt x="20047" y="4628"/>
                  <a:pt x="18710" y="9257"/>
                  <a:pt x="18710" y="9257"/>
                </a:cubicBezTo>
                <a:close/>
                <a:moveTo>
                  <a:pt x="13200" y="1542"/>
                </a:moveTo>
                <a:cubicBezTo>
                  <a:pt x="12831" y="2438"/>
                  <a:pt x="11852" y="3085"/>
                  <a:pt x="10691" y="3085"/>
                </a:cubicBezTo>
                <a:cubicBezTo>
                  <a:pt x="9531" y="3085"/>
                  <a:pt x="8552" y="2438"/>
                  <a:pt x="8183" y="1542"/>
                </a:cubicBezTo>
                <a:cubicBezTo>
                  <a:pt x="8183" y="1542"/>
                  <a:pt x="13200" y="1542"/>
                  <a:pt x="13200" y="1542"/>
                </a:cubicBezTo>
                <a:close/>
                <a:moveTo>
                  <a:pt x="20882" y="3423"/>
                </a:moveTo>
                <a:lnTo>
                  <a:pt x="17541" y="338"/>
                </a:lnTo>
                <a:cubicBezTo>
                  <a:pt x="17303" y="119"/>
                  <a:pt x="17009" y="0"/>
                  <a:pt x="16706" y="0"/>
                </a:cubicBezTo>
                <a:lnTo>
                  <a:pt x="4677" y="0"/>
                </a:lnTo>
                <a:cubicBezTo>
                  <a:pt x="4374" y="0"/>
                  <a:pt x="4080" y="119"/>
                  <a:pt x="3842" y="338"/>
                </a:cubicBezTo>
                <a:lnTo>
                  <a:pt x="501" y="3423"/>
                </a:lnTo>
                <a:cubicBezTo>
                  <a:pt x="64" y="3827"/>
                  <a:pt x="-108" y="4503"/>
                  <a:pt x="68" y="5116"/>
                </a:cubicBezTo>
                <a:lnTo>
                  <a:pt x="1405" y="9745"/>
                </a:lnTo>
                <a:cubicBezTo>
                  <a:pt x="1537" y="10201"/>
                  <a:pt x="1845" y="10560"/>
                  <a:pt x="2239" y="10716"/>
                </a:cubicBezTo>
                <a:cubicBezTo>
                  <a:pt x="2380" y="10772"/>
                  <a:pt x="2527" y="10800"/>
                  <a:pt x="2673" y="10800"/>
                </a:cubicBezTo>
                <a:cubicBezTo>
                  <a:pt x="2905" y="10800"/>
                  <a:pt x="3136" y="10729"/>
                  <a:pt x="3341" y="10593"/>
                </a:cubicBezTo>
                <a:lnTo>
                  <a:pt x="3341" y="20057"/>
                </a:lnTo>
                <a:cubicBezTo>
                  <a:pt x="3341" y="20908"/>
                  <a:pt x="3940" y="21600"/>
                  <a:pt x="4677" y="21600"/>
                </a:cubicBezTo>
                <a:lnTo>
                  <a:pt x="16706" y="21600"/>
                </a:lnTo>
                <a:cubicBezTo>
                  <a:pt x="17443" y="21600"/>
                  <a:pt x="18042" y="20908"/>
                  <a:pt x="18042" y="20057"/>
                </a:cubicBezTo>
                <a:lnTo>
                  <a:pt x="18042" y="10593"/>
                </a:lnTo>
                <a:cubicBezTo>
                  <a:pt x="18247" y="10729"/>
                  <a:pt x="18478" y="10800"/>
                  <a:pt x="18710" y="10800"/>
                </a:cubicBezTo>
                <a:cubicBezTo>
                  <a:pt x="18856" y="10800"/>
                  <a:pt x="19002" y="10772"/>
                  <a:pt x="19144" y="10716"/>
                </a:cubicBezTo>
                <a:cubicBezTo>
                  <a:pt x="19538" y="10560"/>
                  <a:pt x="19846" y="10201"/>
                  <a:pt x="19978" y="9745"/>
                </a:cubicBezTo>
                <a:lnTo>
                  <a:pt x="21315" y="5116"/>
                </a:lnTo>
                <a:cubicBezTo>
                  <a:pt x="21491" y="4503"/>
                  <a:pt x="21319" y="3827"/>
                  <a:pt x="20882" y="3423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5" tIns="19045" rIns="19045" bIns="19045" anchor="ctr"/>
          <a:lstStyle/>
          <a:p>
            <a:pPr algn="ctr" defTabSz="228543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7646346" y="3560115"/>
            <a:ext cx="342508" cy="343093"/>
            <a:chOff x="8204317" y="3973834"/>
            <a:chExt cx="464344" cy="465138"/>
          </a:xfrm>
          <a:solidFill>
            <a:schemeClr val="accent1">
              <a:lumMod val="75000"/>
            </a:schemeClr>
          </a:solidFill>
        </p:grpSpPr>
        <p:sp>
          <p:nvSpPr>
            <p:cNvPr id="36" name="AutoShape 33"/>
            <p:cNvSpPr>
              <a:spLocks/>
            </p:cNvSpPr>
            <p:nvPr/>
          </p:nvSpPr>
          <p:spPr bwMode="auto">
            <a:xfrm>
              <a:off x="8204317" y="4148459"/>
              <a:ext cx="464344" cy="290513"/>
            </a:xfrm>
            <a:custGeom>
              <a:avLst/>
              <a:gdLst>
                <a:gd name="T0" fmla="*/ 10752 w 21505"/>
                <a:gd name="T1" fmla="*/ 10800 h 21600"/>
                <a:gd name="T2" fmla="*/ 10752 w 21505"/>
                <a:gd name="T3" fmla="*/ 10800 h 21600"/>
                <a:gd name="T4" fmla="*/ 10752 w 21505"/>
                <a:gd name="T5" fmla="*/ 10800 h 21600"/>
                <a:gd name="T6" fmla="*/ 10752 w 21505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05" h="21600">
                  <a:moveTo>
                    <a:pt x="17472" y="17279"/>
                  </a:moveTo>
                  <a:lnTo>
                    <a:pt x="17472" y="18899"/>
                  </a:lnTo>
                  <a:cubicBezTo>
                    <a:pt x="17472" y="19198"/>
                    <a:pt x="17321" y="19439"/>
                    <a:pt x="17136" y="19439"/>
                  </a:cubicBezTo>
                  <a:lnTo>
                    <a:pt x="4368" y="19439"/>
                  </a:lnTo>
                  <a:cubicBezTo>
                    <a:pt x="4182" y="19439"/>
                    <a:pt x="4032" y="19198"/>
                    <a:pt x="4032" y="18899"/>
                  </a:cubicBezTo>
                  <a:lnTo>
                    <a:pt x="4032" y="17279"/>
                  </a:lnTo>
                  <a:lnTo>
                    <a:pt x="1344" y="12419"/>
                  </a:lnTo>
                  <a:cubicBezTo>
                    <a:pt x="1344" y="12121"/>
                    <a:pt x="1494" y="11879"/>
                    <a:pt x="1680" y="11879"/>
                  </a:cubicBezTo>
                  <a:lnTo>
                    <a:pt x="3360" y="11879"/>
                  </a:lnTo>
                  <a:lnTo>
                    <a:pt x="4032" y="11879"/>
                  </a:lnTo>
                  <a:lnTo>
                    <a:pt x="4704" y="11879"/>
                  </a:lnTo>
                  <a:lnTo>
                    <a:pt x="5376" y="11879"/>
                  </a:lnTo>
                  <a:lnTo>
                    <a:pt x="6048" y="11879"/>
                  </a:lnTo>
                  <a:lnTo>
                    <a:pt x="6720" y="11879"/>
                  </a:lnTo>
                  <a:lnTo>
                    <a:pt x="7392" y="11879"/>
                  </a:lnTo>
                  <a:lnTo>
                    <a:pt x="8064" y="11879"/>
                  </a:lnTo>
                  <a:lnTo>
                    <a:pt x="8736" y="11879"/>
                  </a:lnTo>
                  <a:lnTo>
                    <a:pt x="12768" y="11879"/>
                  </a:lnTo>
                  <a:lnTo>
                    <a:pt x="13440" y="11879"/>
                  </a:lnTo>
                  <a:lnTo>
                    <a:pt x="14112" y="11879"/>
                  </a:lnTo>
                  <a:lnTo>
                    <a:pt x="14784" y="11879"/>
                  </a:lnTo>
                  <a:lnTo>
                    <a:pt x="15456" y="11879"/>
                  </a:lnTo>
                  <a:lnTo>
                    <a:pt x="16128" y="11879"/>
                  </a:lnTo>
                  <a:lnTo>
                    <a:pt x="16800" y="11879"/>
                  </a:lnTo>
                  <a:lnTo>
                    <a:pt x="17472" y="11879"/>
                  </a:lnTo>
                  <a:lnTo>
                    <a:pt x="18144" y="11879"/>
                  </a:lnTo>
                  <a:lnTo>
                    <a:pt x="19824" y="11879"/>
                  </a:lnTo>
                  <a:cubicBezTo>
                    <a:pt x="20009" y="11879"/>
                    <a:pt x="20160" y="12121"/>
                    <a:pt x="20160" y="12419"/>
                  </a:cubicBezTo>
                  <a:cubicBezTo>
                    <a:pt x="20160" y="12419"/>
                    <a:pt x="17472" y="17279"/>
                    <a:pt x="17472" y="17279"/>
                  </a:cubicBezTo>
                  <a:close/>
                  <a:moveTo>
                    <a:pt x="10752" y="4320"/>
                  </a:moveTo>
                  <a:cubicBezTo>
                    <a:pt x="8625" y="4320"/>
                    <a:pt x="6826" y="6601"/>
                    <a:pt x="6246" y="9719"/>
                  </a:cubicBezTo>
                  <a:lnTo>
                    <a:pt x="5552" y="9719"/>
                  </a:lnTo>
                  <a:cubicBezTo>
                    <a:pt x="6152" y="6000"/>
                    <a:pt x="8252" y="3239"/>
                    <a:pt x="10752" y="3239"/>
                  </a:cubicBezTo>
                  <a:cubicBezTo>
                    <a:pt x="12934" y="3239"/>
                    <a:pt x="14813" y="5344"/>
                    <a:pt x="15654" y="8353"/>
                  </a:cubicBezTo>
                  <a:lnTo>
                    <a:pt x="15054" y="8835"/>
                  </a:lnTo>
                  <a:cubicBezTo>
                    <a:pt x="14323" y="6180"/>
                    <a:pt x="12671" y="4320"/>
                    <a:pt x="10752" y="4320"/>
                  </a:cubicBezTo>
                  <a:moveTo>
                    <a:pt x="10752" y="8639"/>
                  </a:moveTo>
                  <a:cubicBezTo>
                    <a:pt x="10158" y="8639"/>
                    <a:pt x="9630" y="9061"/>
                    <a:pt x="9260" y="9719"/>
                  </a:cubicBezTo>
                  <a:lnTo>
                    <a:pt x="8437" y="9719"/>
                  </a:lnTo>
                  <a:cubicBezTo>
                    <a:pt x="8904" y="8435"/>
                    <a:pt x="9761" y="7560"/>
                    <a:pt x="10752" y="7560"/>
                  </a:cubicBezTo>
                  <a:cubicBezTo>
                    <a:pt x="11742" y="7560"/>
                    <a:pt x="12600" y="8435"/>
                    <a:pt x="13066" y="9719"/>
                  </a:cubicBezTo>
                  <a:lnTo>
                    <a:pt x="12244" y="9719"/>
                  </a:lnTo>
                  <a:cubicBezTo>
                    <a:pt x="11874" y="9061"/>
                    <a:pt x="11345" y="8639"/>
                    <a:pt x="10752" y="8639"/>
                  </a:cubicBezTo>
                  <a:moveTo>
                    <a:pt x="13827" y="9719"/>
                  </a:moveTo>
                  <a:cubicBezTo>
                    <a:pt x="13307" y="7816"/>
                    <a:pt x="12126" y="6479"/>
                    <a:pt x="10752" y="6479"/>
                  </a:cubicBezTo>
                  <a:cubicBezTo>
                    <a:pt x="9378" y="6479"/>
                    <a:pt x="8197" y="7816"/>
                    <a:pt x="7676" y="9719"/>
                  </a:cubicBezTo>
                  <a:lnTo>
                    <a:pt x="6955" y="9719"/>
                  </a:lnTo>
                  <a:cubicBezTo>
                    <a:pt x="7510" y="7207"/>
                    <a:pt x="9001" y="5400"/>
                    <a:pt x="10752" y="5400"/>
                  </a:cubicBezTo>
                  <a:cubicBezTo>
                    <a:pt x="12409" y="5400"/>
                    <a:pt x="13834" y="7015"/>
                    <a:pt x="14454" y="9317"/>
                  </a:cubicBezTo>
                  <a:lnTo>
                    <a:pt x="13953" y="9719"/>
                  </a:lnTo>
                  <a:cubicBezTo>
                    <a:pt x="13953" y="9719"/>
                    <a:pt x="13827" y="9719"/>
                    <a:pt x="13827" y="9719"/>
                  </a:cubicBezTo>
                  <a:close/>
                  <a:moveTo>
                    <a:pt x="10752" y="1080"/>
                  </a:moveTo>
                  <a:cubicBezTo>
                    <a:pt x="13459" y="1080"/>
                    <a:pt x="15792" y="3672"/>
                    <a:pt x="16856" y="7388"/>
                  </a:cubicBezTo>
                  <a:lnTo>
                    <a:pt x="16256" y="7869"/>
                  </a:lnTo>
                  <a:cubicBezTo>
                    <a:pt x="15305" y="4504"/>
                    <a:pt x="13201" y="2160"/>
                    <a:pt x="10752" y="2160"/>
                  </a:cubicBezTo>
                  <a:cubicBezTo>
                    <a:pt x="7874" y="2160"/>
                    <a:pt x="5470" y="5392"/>
                    <a:pt x="4858" y="9719"/>
                  </a:cubicBezTo>
                  <a:lnTo>
                    <a:pt x="4167" y="9719"/>
                  </a:lnTo>
                  <a:cubicBezTo>
                    <a:pt x="4792" y="4796"/>
                    <a:pt x="7507" y="1080"/>
                    <a:pt x="10752" y="1080"/>
                  </a:cubicBezTo>
                  <a:moveTo>
                    <a:pt x="17336" y="9719"/>
                  </a:moveTo>
                  <a:lnTo>
                    <a:pt x="16958" y="9719"/>
                  </a:lnTo>
                  <a:lnTo>
                    <a:pt x="17294" y="9449"/>
                  </a:lnTo>
                  <a:cubicBezTo>
                    <a:pt x="17307" y="9540"/>
                    <a:pt x="17325" y="9628"/>
                    <a:pt x="17336" y="9719"/>
                  </a:cubicBezTo>
                  <a:moveTo>
                    <a:pt x="19824" y="9719"/>
                  </a:moveTo>
                  <a:lnTo>
                    <a:pt x="18016" y="9719"/>
                  </a:lnTo>
                  <a:cubicBezTo>
                    <a:pt x="17986" y="9461"/>
                    <a:pt x="17948" y="9209"/>
                    <a:pt x="17908" y="8957"/>
                  </a:cubicBezTo>
                  <a:lnTo>
                    <a:pt x="21132" y="6366"/>
                  </a:lnTo>
                  <a:cubicBezTo>
                    <a:pt x="21464" y="6099"/>
                    <a:pt x="21599" y="5450"/>
                    <a:pt x="21433" y="4916"/>
                  </a:cubicBezTo>
                  <a:cubicBezTo>
                    <a:pt x="21267" y="4383"/>
                    <a:pt x="20864" y="4169"/>
                    <a:pt x="20532" y="4433"/>
                  </a:cubicBezTo>
                  <a:lnTo>
                    <a:pt x="17456" y="6905"/>
                  </a:lnTo>
                  <a:cubicBezTo>
                    <a:pt x="16282" y="2836"/>
                    <a:pt x="13721" y="0"/>
                    <a:pt x="10752" y="0"/>
                  </a:cubicBezTo>
                  <a:cubicBezTo>
                    <a:pt x="7135" y="0"/>
                    <a:pt x="4122" y="4198"/>
                    <a:pt x="3488" y="9719"/>
                  </a:cubicBezTo>
                  <a:lnTo>
                    <a:pt x="1680" y="9719"/>
                  </a:lnTo>
                  <a:cubicBezTo>
                    <a:pt x="754" y="9719"/>
                    <a:pt x="0" y="10930"/>
                    <a:pt x="0" y="12419"/>
                  </a:cubicBezTo>
                  <a:cubicBezTo>
                    <a:pt x="0" y="12949"/>
                    <a:pt x="121" y="13459"/>
                    <a:pt x="339" y="13855"/>
                  </a:cubicBezTo>
                  <a:lnTo>
                    <a:pt x="2688" y="18101"/>
                  </a:lnTo>
                  <a:lnTo>
                    <a:pt x="2688" y="18899"/>
                  </a:lnTo>
                  <a:cubicBezTo>
                    <a:pt x="2688" y="20389"/>
                    <a:pt x="3442" y="21599"/>
                    <a:pt x="4368" y="21599"/>
                  </a:cubicBezTo>
                  <a:lnTo>
                    <a:pt x="17136" y="21599"/>
                  </a:lnTo>
                  <a:cubicBezTo>
                    <a:pt x="18062" y="21599"/>
                    <a:pt x="18816" y="20389"/>
                    <a:pt x="18816" y="18899"/>
                  </a:cubicBezTo>
                  <a:lnTo>
                    <a:pt x="18816" y="18101"/>
                  </a:lnTo>
                  <a:lnTo>
                    <a:pt x="21165" y="13855"/>
                  </a:lnTo>
                  <a:cubicBezTo>
                    <a:pt x="21383" y="13459"/>
                    <a:pt x="21504" y="12949"/>
                    <a:pt x="21504" y="12419"/>
                  </a:cubicBezTo>
                  <a:cubicBezTo>
                    <a:pt x="21504" y="10930"/>
                    <a:pt x="20750" y="9719"/>
                    <a:pt x="19824" y="971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37" name="AutoShape 34"/>
            <p:cNvSpPr>
              <a:spLocks/>
            </p:cNvSpPr>
            <p:nvPr/>
          </p:nvSpPr>
          <p:spPr bwMode="auto">
            <a:xfrm>
              <a:off x="8320204" y="4032572"/>
              <a:ext cx="33338" cy="108744"/>
            </a:xfrm>
            <a:custGeom>
              <a:avLst/>
              <a:gdLst>
                <a:gd name="T0" fmla="+- 0 10758 2273"/>
                <a:gd name="T1" fmla="*/ T0 w 16970"/>
                <a:gd name="T2" fmla="*/ 10800 h 21600"/>
                <a:gd name="T3" fmla="+- 0 10758 2273"/>
                <a:gd name="T4" fmla="*/ T3 w 16970"/>
                <a:gd name="T5" fmla="*/ 10800 h 21600"/>
                <a:gd name="T6" fmla="+- 0 10758 2273"/>
                <a:gd name="T7" fmla="*/ T6 w 16970"/>
                <a:gd name="T8" fmla="*/ 10800 h 21600"/>
                <a:gd name="T9" fmla="+- 0 10758 2273"/>
                <a:gd name="T10" fmla="*/ T9 w 16970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6970" h="21600">
                  <a:moveTo>
                    <a:pt x="1763" y="20770"/>
                  </a:moveTo>
                  <a:cubicBezTo>
                    <a:pt x="1785" y="20787"/>
                    <a:pt x="1800" y="20804"/>
                    <a:pt x="1822" y="20820"/>
                  </a:cubicBezTo>
                  <a:lnTo>
                    <a:pt x="1840" y="20820"/>
                  </a:lnTo>
                  <a:cubicBezTo>
                    <a:pt x="2471" y="21282"/>
                    <a:pt x="3719" y="21600"/>
                    <a:pt x="5169" y="21600"/>
                  </a:cubicBezTo>
                  <a:cubicBezTo>
                    <a:pt x="7249" y="21600"/>
                    <a:pt x="8949" y="20947"/>
                    <a:pt x="8949" y="20151"/>
                  </a:cubicBezTo>
                  <a:cubicBezTo>
                    <a:pt x="8949" y="20027"/>
                    <a:pt x="8890" y="19906"/>
                    <a:pt x="8813" y="19791"/>
                  </a:cubicBezTo>
                  <a:cubicBezTo>
                    <a:pt x="8827" y="19771"/>
                    <a:pt x="8827" y="19755"/>
                    <a:pt x="8805" y="19735"/>
                  </a:cubicBezTo>
                  <a:cubicBezTo>
                    <a:pt x="5994" y="17195"/>
                    <a:pt x="8670" y="14408"/>
                    <a:pt x="11954" y="11407"/>
                  </a:cubicBezTo>
                  <a:cubicBezTo>
                    <a:pt x="15517" y="8164"/>
                    <a:pt x="19327" y="4564"/>
                    <a:pt x="15125" y="902"/>
                  </a:cubicBezTo>
                  <a:cubicBezTo>
                    <a:pt x="14593" y="374"/>
                    <a:pt x="13264" y="0"/>
                    <a:pt x="11701" y="0"/>
                  </a:cubicBezTo>
                  <a:cubicBezTo>
                    <a:pt x="9671" y="0"/>
                    <a:pt x="8016" y="632"/>
                    <a:pt x="8016" y="1411"/>
                  </a:cubicBezTo>
                  <a:cubicBezTo>
                    <a:pt x="8016" y="1583"/>
                    <a:pt x="8108" y="1746"/>
                    <a:pt x="8259" y="1898"/>
                  </a:cubicBezTo>
                  <a:cubicBezTo>
                    <a:pt x="8259" y="1904"/>
                    <a:pt x="8259" y="1909"/>
                    <a:pt x="8266" y="1915"/>
                  </a:cubicBezTo>
                  <a:cubicBezTo>
                    <a:pt x="8273" y="1923"/>
                    <a:pt x="8281" y="1932"/>
                    <a:pt x="8295" y="1940"/>
                  </a:cubicBezTo>
                  <a:lnTo>
                    <a:pt x="8325" y="1974"/>
                  </a:lnTo>
                  <a:cubicBezTo>
                    <a:pt x="11360" y="4592"/>
                    <a:pt x="8424" y="7275"/>
                    <a:pt x="5106" y="10305"/>
                  </a:cubicBezTo>
                  <a:cubicBezTo>
                    <a:pt x="1605" y="13500"/>
                    <a:pt x="-2273" y="17040"/>
                    <a:pt x="1635" y="20649"/>
                  </a:cubicBezTo>
                  <a:cubicBezTo>
                    <a:pt x="1671" y="20691"/>
                    <a:pt x="1719" y="20730"/>
                    <a:pt x="1763" y="2077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38" name="AutoShape 35"/>
            <p:cNvSpPr>
              <a:spLocks/>
            </p:cNvSpPr>
            <p:nvPr/>
          </p:nvSpPr>
          <p:spPr bwMode="auto">
            <a:xfrm>
              <a:off x="8494829" y="4032572"/>
              <a:ext cx="32544" cy="108744"/>
            </a:xfrm>
            <a:custGeom>
              <a:avLst/>
              <a:gdLst>
                <a:gd name="T0" fmla="+- 0 10758 2273"/>
                <a:gd name="T1" fmla="*/ T0 w 16970"/>
                <a:gd name="T2" fmla="*/ 10800 h 21600"/>
                <a:gd name="T3" fmla="+- 0 10758 2273"/>
                <a:gd name="T4" fmla="*/ T3 w 16970"/>
                <a:gd name="T5" fmla="*/ 10800 h 21600"/>
                <a:gd name="T6" fmla="+- 0 10758 2273"/>
                <a:gd name="T7" fmla="*/ T6 w 16970"/>
                <a:gd name="T8" fmla="*/ 10800 h 21600"/>
                <a:gd name="T9" fmla="+- 0 10758 2273"/>
                <a:gd name="T10" fmla="*/ T9 w 16970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6970" h="21600">
                  <a:moveTo>
                    <a:pt x="1763" y="20770"/>
                  </a:moveTo>
                  <a:cubicBezTo>
                    <a:pt x="1785" y="20787"/>
                    <a:pt x="1800" y="20804"/>
                    <a:pt x="1822" y="20820"/>
                  </a:cubicBezTo>
                  <a:lnTo>
                    <a:pt x="1840" y="20820"/>
                  </a:lnTo>
                  <a:cubicBezTo>
                    <a:pt x="2471" y="21282"/>
                    <a:pt x="3719" y="21600"/>
                    <a:pt x="5169" y="21600"/>
                  </a:cubicBezTo>
                  <a:cubicBezTo>
                    <a:pt x="7249" y="21600"/>
                    <a:pt x="8949" y="20950"/>
                    <a:pt x="8949" y="20151"/>
                  </a:cubicBezTo>
                  <a:cubicBezTo>
                    <a:pt x="8949" y="20027"/>
                    <a:pt x="8890" y="19906"/>
                    <a:pt x="8813" y="19791"/>
                  </a:cubicBezTo>
                  <a:cubicBezTo>
                    <a:pt x="8827" y="19771"/>
                    <a:pt x="8827" y="19755"/>
                    <a:pt x="8805" y="19735"/>
                  </a:cubicBezTo>
                  <a:cubicBezTo>
                    <a:pt x="5994" y="17195"/>
                    <a:pt x="8670" y="14408"/>
                    <a:pt x="11954" y="11407"/>
                  </a:cubicBezTo>
                  <a:cubicBezTo>
                    <a:pt x="15517" y="8164"/>
                    <a:pt x="19327" y="4564"/>
                    <a:pt x="15125" y="902"/>
                  </a:cubicBezTo>
                  <a:cubicBezTo>
                    <a:pt x="14593" y="374"/>
                    <a:pt x="13264" y="0"/>
                    <a:pt x="11701" y="0"/>
                  </a:cubicBezTo>
                  <a:cubicBezTo>
                    <a:pt x="9671" y="0"/>
                    <a:pt x="8016" y="632"/>
                    <a:pt x="8016" y="1411"/>
                  </a:cubicBezTo>
                  <a:cubicBezTo>
                    <a:pt x="8016" y="1583"/>
                    <a:pt x="8108" y="1746"/>
                    <a:pt x="8259" y="1898"/>
                  </a:cubicBezTo>
                  <a:cubicBezTo>
                    <a:pt x="8259" y="1904"/>
                    <a:pt x="8259" y="1909"/>
                    <a:pt x="8266" y="1915"/>
                  </a:cubicBezTo>
                  <a:cubicBezTo>
                    <a:pt x="8273" y="1923"/>
                    <a:pt x="8281" y="1932"/>
                    <a:pt x="8295" y="1940"/>
                  </a:cubicBezTo>
                  <a:lnTo>
                    <a:pt x="8325" y="1974"/>
                  </a:lnTo>
                  <a:cubicBezTo>
                    <a:pt x="11360" y="4592"/>
                    <a:pt x="8424" y="7275"/>
                    <a:pt x="5106" y="10305"/>
                  </a:cubicBezTo>
                  <a:cubicBezTo>
                    <a:pt x="1605" y="13500"/>
                    <a:pt x="-2273" y="17040"/>
                    <a:pt x="1635" y="20649"/>
                  </a:cubicBezTo>
                  <a:cubicBezTo>
                    <a:pt x="1671" y="20691"/>
                    <a:pt x="1719" y="20730"/>
                    <a:pt x="1763" y="2077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39" name="AutoShape 36"/>
            <p:cNvSpPr>
              <a:spLocks/>
            </p:cNvSpPr>
            <p:nvPr/>
          </p:nvSpPr>
          <p:spPr bwMode="auto">
            <a:xfrm>
              <a:off x="8421804" y="3973834"/>
              <a:ext cx="33338" cy="109538"/>
            </a:xfrm>
            <a:custGeom>
              <a:avLst/>
              <a:gdLst>
                <a:gd name="T0" fmla="+- 0 10758 2273"/>
                <a:gd name="T1" fmla="*/ T0 w 16970"/>
                <a:gd name="T2" fmla="*/ 10800 h 21600"/>
                <a:gd name="T3" fmla="+- 0 10758 2273"/>
                <a:gd name="T4" fmla="*/ T3 w 16970"/>
                <a:gd name="T5" fmla="*/ 10800 h 21600"/>
                <a:gd name="T6" fmla="+- 0 10758 2273"/>
                <a:gd name="T7" fmla="*/ T6 w 16970"/>
                <a:gd name="T8" fmla="*/ 10800 h 21600"/>
                <a:gd name="T9" fmla="+- 0 10758 2273"/>
                <a:gd name="T10" fmla="*/ T9 w 16970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6970" h="21600">
                  <a:moveTo>
                    <a:pt x="1763" y="20770"/>
                  </a:moveTo>
                  <a:cubicBezTo>
                    <a:pt x="1785" y="20787"/>
                    <a:pt x="1800" y="20804"/>
                    <a:pt x="1822" y="20820"/>
                  </a:cubicBezTo>
                  <a:lnTo>
                    <a:pt x="1840" y="20820"/>
                  </a:lnTo>
                  <a:cubicBezTo>
                    <a:pt x="2471" y="21282"/>
                    <a:pt x="3719" y="21600"/>
                    <a:pt x="5169" y="21600"/>
                  </a:cubicBezTo>
                  <a:cubicBezTo>
                    <a:pt x="7249" y="21600"/>
                    <a:pt x="8949" y="20950"/>
                    <a:pt x="8949" y="20151"/>
                  </a:cubicBezTo>
                  <a:cubicBezTo>
                    <a:pt x="8949" y="20027"/>
                    <a:pt x="8890" y="19906"/>
                    <a:pt x="8813" y="19791"/>
                  </a:cubicBezTo>
                  <a:cubicBezTo>
                    <a:pt x="8827" y="19771"/>
                    <a:pt x="8827" y="19755"/>
                    <a:pt x="8805" y="19735"/>
                  </a:cubicBezTo>
                  <a:cubicBezTo>
                    <a:pt x="5994" y="17195"/>
                    <a:pt x="8670" y="14408"/>
                    <a:pt x="11954" y="11407"/>
                  </a:cubicBezTo>
                  <a:cubicBezTo>
                    <a:pt x="15517" y="8164"/>
                    <a:pt x="19327" y="4564"/>
                    <a:pt x="15125" y="902"/>
                  </a:cubicBezTo>
                  <a:cubicBezTo>
                    <a:pt x="14593" y="374"/>
                    <a:pt x="13264" y="0"/>
                    <a:pt x="11701" y="0"/>
                  </a:cubicBezTo>
                  <a:cubicBezTo>
                    <a:pt x="9671" y="0"/>
                    <a:pt x="8016" y="632"/>
                    <a:pt x="8016" y="1411"/>
                  </a:cubicBezTo>
                  <a:cubicBezTo>
                    <a:pt x="8016" y="1583"/>
                    <a:pt x="8108" y="1749"/>
                    <a:pt x="8259" y="1898"/>
                  </a:cubicBezTo>
                  <a:cubicBezTo>
                    <a:pt x="8259" y="1904"/>
                    <a:pt x="8259" y="1909"/>
                    <a:pt x="8266" y="1915"/>
                  </a:cubicBezTo>
                  <a:cubicBezTo>
                    <a:pt x="8273" y="1923"/>
                    <a:pt x="8281" y="1932"/>
                    <a:pt x="8295" y="1940"/>
                  </a:cubicBezTo>
                  <a:lnTo>
                    <a:pt x="8325" y="1974"/>
                  </a:lnTo>
                  <a:cubicBezTo>
                    <a:pt x="11360" y="4592"/>
                    <a:pt x="8424" y="7275"/>
                    <a:pt x="5106" y="10305"/>
                  </a:cubicBezTo>
                  <a:cubicBezTo>
                    <a:pt x="1605" y="13500"/>
                    <a:pt x="-2273" y="17040"/>
                    <a:pt x="1635" y="20649"/>
                  </a:cubicBezTo>
                  <a:cubicBezTo>
                    <a:pt x="1675" y="20691"/>
                    <a:pt x="1719" y="20730"/>
                    <a:pt x="1763" y="2077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6961332" y="3560115"/>
            <a:ext cx="342508" cy="343093"/>
            <a:chOff x="7275629" y="3973834"/>
            <a:chExt cx="464344" cy="465138"/>
          </a:xfrm>
          <a:solidFill>
            <a:schemeClr val="accent1">
              <a:lumMod val="75000"/>
            </a:schemeClr>
          </a:solidFill>
        </p:grpSpPr>
        <p:sp>
          <p:nvSpPr>
            <p:cNvPr id="41" name="AutoShape 37"/>
            <p:cNvSpPr>
              <a:spLocks/>
            </p:cNvSpPr>
            <p:nvPr/>
          </p:nvSpPr>
          <p:spPr bwMode="auto">
            <a:xfrm>
              <a:off x="7275629" y="4017490"/>
              <a:ext cx="423069" cy="421482"/>
            </a:xfrm>
            <a:custGeom>
              <a:avLst/>
              <a:gdLst>
                <a:gd name="T0" fmla="+- 0 10849 98"/>
                <a:gd name="T1" fmla="*/ T0 w 21502"/>
                <a:gd name="T2" fmla="*/ 10800 h 21600"/>
                <a:gd name="T3" fmla="+- 0 10849 98"/>
                <a:gd name="T4" fmla="*/ T3 w 21502"/>
                <a:gd name="T5" fmla="*/ 10800 h 21600"/>
                <a:gd name="T6" fmla="+- 0 10849 98"/>
                <a:gd name="T7" fmla="*/ T6 w 21502"/>
                <a:gd name="T8" fmla="*/ 10800 h 21600"/>
                <a:gd name="T9" fmla="+- 0 10849 98"/>
                <a:gd name="T10" fmla="*/ T9 w 2150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02" h="21600">
                  <a:moveTo>
                    <a:pt x="19917" y="7880"/>
                  </a:moveTo>
                  <a:lnTo>
                    <a:pt x="18875" y="8932"/>
                  </a:lnTo>
                  <a:cubicBezTo>
                    <a:pt x="18730" y="9079"/>
                    <a:pt x="18497" y="9079"/>
                    <a:pt x="18353" y="8932"/>
                  </a:cubicBezTo>
                  <a:lnTo>
                    <a:pt x="17048" y="7617"/>
                  </a:lnTo>
                  <a:lnTo>
                    <a:pt x="15991" y="10290"/>
                  </a:lnTo>
                  <a:lnTo>
                    <a:pt x="16080" y="10064"/>
                  </a:lnTo>
                  <a:cubicBezTo>
                    <a:pt x="13859" y="7826"/>
                    <a:pt x="11601" y="7544"/>
                    <a:pt x="9565" y="7291"/>
                  </a:cubicBezTo>
                  <a:cubicBezTo>
                    <a:pt x="8910" y="7210"/>
                    <a:pt x="8276" y="7126"/>
                    <a:pt x="7652" y="6990"/>
                  </a:cubicBezTo>
                  <a:lnTo>
                    <a:pt x="13918" y="4456"/>
                  </a:lnTo>
                  <a:lnTo>
                    <a:pt x="12652" y="3179"/>
                  </a:lnTo>
                  <a:cubicBezTo>
                    <a:pt x="12508" y="3033"/>
                    <a:pt x="12508" y="2798"/>
                    <a:pt x="12652" y="2652"/>
                  </a:cubicBezTo>
                  <a:lnTo>
                    <a:pt x="13695" y="1598"/>
                  </a:lnTo>
                  <a:cubicBezTo>
                    <a:pt x="13840" y="1453"/>
                    <a:pt x="14073" y="1453"/>
                    <a:pt x="14217" y="1598"/>
                  </a:cubicBezTo>
                  <a:lnTo>
                    <a:pt x="19917" y="7353"/>
                  </a:lnTo>
                  <a:cubicBezTo>
                    <a:pt x="20062" y="7499"/>
                    <a:pt x="20062" y="7734"/>
                    <a:pt x="19917" y="7880"/>
                  </a:cubicBezTo>
                  <a:moveTo>
                    <a:pt x="12292" y="19639"/>
                  </a:moveTo>
                  <a:cubicBezTo>
                    <a:pt x="12200" y="19872"/>
                    <a:pt x="11999" y="20044"/>
                    <a:pt x="11756" y="20095"/>
                  </a:cubicBezTo>
                  <a:cubicBezTo>
                    <a:pt x="11700" y="20106"/>
                    <a:pt x="11643" y="20111"/>
                    <a:pt x="11587" y="20110"/>
                  </a:cubicBezTo>
                  <a:cubicBezTo>
                    <a:pt x="11400" y="20105"/>
                    <a:pt x="11219" y="20030"/>
                    <a:pt x="11084" y="19892"/>
                  </a:cubicBezTo>
                  <a:lnTo>
                    <a:pt x="1692" y="10517"/>
                  </a:lnTo>
                  <a:cubicBezTo>
                    <a:pt x="1519" y="10343"/>
                    <a:pt x="1443" y="10094"/>
                    <a:pt x="1488" y="9852"/>
                  </a:cubicBezTo>
                  <a:cubicBezTo>
                    <a:pt x="1533" y="9610"/>
                    <a:pt x="1695" y="9407"/>
                    <a:pt x="1917" y="9308"/>
                  </a:cubicBezTo>
                  <a:lnTo>
                    <a:pt x="6505" y="7453"/>
                  </a:lnTo>
                  <a:cubicBezTo>
                    <a:pt x="9597" y="8490"/>
                    <a:pt x="12689" y="7491"/>
                    <a:pt x="15781" y="10821"/>
                  </a:cubicBezTo>
                  <a:cubicBezTo>
                    <a:pt x="15781" y="10821"/>
                    <a:pt x="12292" y="19639"/>
                    <a:pt x="12292" y="19639"/>
                  </a:cubicBezTo>
                  <a:close/>
                  <a:moveTo>
                    <a:pt x="15260" y="545"/>
                  </a:moveTo>
                  <a:cubicBezTo>
                    <a:pt x="14912" y="193"/>
                    <a:pt x="14449" y="0"/>
                    <a:pt x="13956" y="0"/>
                  </a:cubicBezTo>
                  <a:cubicBezTo>
                    <a:pt x="13463" y="0"/>
                    <a:pt x="13000" y="193"/>
                    <a:pt x="12651" y="546"/>
                  </a:cubicBezTo>
                  <a:lnTo>
                    <a:pt x="11610" y="1598"/>
                  </a:lnTo>
                  <a:cubicBezTo>
                    <a:pt x="11261" y="1949"/>
                    <a:pt x="11068" y="2417"/>
                    <a:pt x="11068" y="2915"/>
                  </a:cubicBezTo>
                  <a:cubicBezTo>
                    <a:pt x="11068" y="3265"/>
                    <a:pt x="11164" y="3601"/>
                    <a:pt x="11342" y="3893"/>
                  </a:cubicBezTo>
                  <a:lnTo>
                    <a:pt x="1324" y="7944"/>
                  </a:lnTo>
                  <a:cubicBezTo>
                    <a:pt x="654" y="8241"/>
                    <a:pt x="173" y="8851"/>
                    <a:pt x="38" y="9575"/>
                  </a:cubicBezTo>
                  <a:cubicBezTo>
                    <a:pt x="-98" y="10302"/>
                    <a:pt x="130" y="11048"/>
                    <a:pt x="654" y="11576"/>
                  </a:cubicBezTo>
                  <a:lnTo>
                    <a:pt x="10041" y="20946"/>
                  </a:lnTo>
                  <a:cubicBezTo>
                    <a:pt x="10445" y="21354"/>
                    <a:pt x="10982" y="21586"/>
                    <a:pt x="11549" y="21599"/>
                  </a:cubicBezTo>
                  <a:cubicBezTo>
                    <a:pt x="11562" y="21599"/>
                    <a:pt x="11593" y="21599"/>
                    <a:pt x="11605" y="21599"/>
                  </a:cubicBezTo>
                  <a:cubicBezTo>
                    <a:pt x="11754" y="21599"/>
                    <a:pt x="11906" y="21584"/>
                    <a:pt x="12056" y="21553"/>
                  </a:cubicBezTo>
                  <a:cubicBezTo>
                    <a:pt x="12789" y="21399"/>
                    <a:pt x="13390" y="20888"/>
                    <a:pt x="13662" y="20191"/>
                  </a:cubicBezTo>
                  <a:lnTo>
                    <a:pt x="17604" y="10229"/>
                  </a:lnTo>
                  <a:cubicBezTo>
                    <a:pt x="17902" y="10426"/>
                    <a:pt x="18250" y="10532"/>
                    <a:pt x="18613" y="10532"/>
                  </a:cubicBezTo>
                  <a:cubicBezTo>
                    <a:pt x="19107" y="10532"/>
                    <a:pt x="19570" y="10338"/>
                    <a:pt x="19918" y="9986"/>
                  </a:cubicBezTo>
                  <a:lnTo>
                    <a:pt x="20957" y="8937"/>
                  </a:lnTo>
                  <a:cubicBezTo>
                    <a:pt x="21308" y="8585"/>
                    <a:pt x="21502" y="8116"/>
                    <a:pt x="21502" y="7617"/>
                  </a:cubicBezTo>
                  <a:cubicBezTo>
                    <a:pt x="21502" y="7117"/>
                    <a:pt x="21308" y="6648"/>
                    <a:pt x="20961" y="6300"/>
                  </a:cubicBezTo>
                  <a:cubicBezTo>
                    <a:pt x="20961" y="6300"/>
                    <a:pt x="15260" y="545"/>
                    <a:pt x="15260" y="54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42" name="AutoShape 38"/>
            <p:cNvSpPr>
              <a:spLocks/>
            </p:cNvSpPr>
            <p:nvPr/>
          </p:nvSpPr>
          <p:spPr bwMode="auto">
            <a:xfrm>
              <a:off x="7478829" y="4206403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4320"/>
                  </a:moveTo>
                  <a:cubicBezTo>
                    <a:pt x="14381" y="4320"/>
                    <a:pt x="17279" y="7222"/>
                    <a:pt x="17279" y="10800"/>
                  </a:cubicBezTo>
                  <a:cubicBezTo>
                    <a:pt x="17279" y="14377"/>
                    <a:pt x="14381" y="17279"/>
                    <a:pt x="10800" y="17279"/>
                  </a:cubicBezTo>
                  <a:cubicBezTo>
                    <a:pt x="7218" y="17279"/>
                    <a:pt x="4319" y="14377"/>
                    <a:pt x="4319" y="10800"/>
                  </a:cubicBezTo>
                  <a:cubicBezTo>
                    <a:pt x="4319" y="7222"/>
                    <a:pt x="7218" y="4320"/>
                    <a:pt x="10800" y="4320"/>
                  </a:cubicBezTo>
                  <a:moveTo>
                    <a:pt x="10800" y="21599"/>
                  </a:move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43" name="AutoShape 39"/>
            <p:cNvSpPr>
              <a:spLocks/>
            </p:cNvSpPr>
            <p:nvPr/>
          </p:nvSpPr>
          <p:spPr bwMode="auto">
            <a:xfrm>
              <a:off x="7667742" y="3973834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7279"/>
                  </a:moveTo>
                  <a:cubicBezTo>
                    <a:pt x="7218" y="17279"/>
                    <a:pt x="4320" y="14377"/>
                    <a:pt x="4320" y="10800"/>
                  </a:cubicBezTo>
                  <a:cubicBezTo>
                    <a:pt x="4320" y="7222"/>
                    <a:pt x="7218" y="4320"/>
                    <a:pt x="10800" y="4320"/>
                  </a:cubicBezTo>
                  <a:cubicBezTo>
                    <a:pt x="14381" y="4320"/>
                    <a:pt x="17280" y="7222"/>
                    <a:pt x="17280" y="10800"/>
                  </a:cubicBezTo>
                  <a:cubicBezTo>
                    <a:pt x="17280" y="14377"/>
                    <a:pt x="14381" y="17279"/>
                    <a:pt x="10800" y="17279"/>
                  </a:cubicBezTo>
                  <a:moveTo>
                    <a:pt x="10800" y="0"/>
                  </a:move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44" name="AutoShape 40"/>
            <p:cNvSpPr>
              <a:spLocks/>
            </p:cNvSpPr>
            <p:nvPr/>
          </p:nvSpPr>
          <p:spPr bwMode="auto">
            <a:xfrm>
              <a:off x="7391517" y="4192115"/>
              <a:ext cx="57944" cy="579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5400"/>
                  </a:moveTo>
                  <a:cubicBezTo>
                    <a:pt x="13779" y="5400"/>
                    <a:pt x="16199" y="7815"/>
                    <a:pt x="16199" y="10800"/>
                  </a:cubicBezTo>
                  <a:cubicBezTo>
                    <a:pt x="16199" y="13784"/>
                    <a:pt x="13779" y="16200"/>
                    <a:pt x="10800" y="16200"/>
                  </a:cubicBezTo>
                  <a:cubicBezTo>
                    <a:pt x="7820" y="16200"/>
                    <a:pt x="5399" y="13784"/>
                    <a:pt x="5399" y="10800"/>
                  </a:cubicBezTo>
                  <a:cubicBezTo>
                    <a:pt x="5399" y="7815"/>
                    <a:pt x="7820" y="5400"/>
                    <a:pt x="10800" y="5400"/>
                  </a:cubicBezTo>
                  <a:moveTo>
                    <a:pt x="0" y="10800"/>
                  </a:moveTo>
                  <a:cubicBezTo>
                    <a:pt x="0" y="16753"/>
                    <a:pt x="4843" y="21599"/>
                    <a:pt x="10800" y="21599"/>
                  </a:cubicBezTo>
                  <a:cubicBezTo>
                    <a:pt x="16756" y="21599"/>
                    <a:pt x="21600" y="16753"/>
                    <a:pt x="21600" y="10800"/>
                  </a:cubicBezTo>
                  <a:cubicBezTo>
                    <a:pt x="21600" y="4846"/>
                    <a:pt x="16756" y="0"/>
                    <a:pt x="10800" y="0"/>
                  </a:cubicBezTo>
                  <a:cubicBezTo>
                    <a:pt x="4843" y="0"/>
                    <a:pt x="0" y="4846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45" name="AutoShape 41"/>
            <p:cNvSpPr>
              <a:spLocks/>
            </p:cNvSpPr>
            <p:nvPr/>
          </p:nvSpPr>
          <p:spPr bwMode="auto">
            <a:xfrm>
              <a:off x="7449460" y="4293715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46" name="AutoShape 42"/>
            <p:cNvSpPr>
              <a:spLocks/>
            </p:cNvSpPr>
            <p:nvPr/>
          </p:nvSpPr>
          <p:spPr bwMode="auto">
            <a:xfrm>
              <a:off x="7682029" y="4075434"/>
              <a:ext cx="28575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6275732" y="3581777"/>
            <a:ext cx="343093" cy="299767"/>
            <a:chOff x="6357938" y="3535363"/>
            <a:chExt cx="465138" cy="406400"/>
          </a:xfrm>
          <a:solidFill>
            <a:schemeClr val="accent1">
              <a:lumMod val="75000"/>
            </a:schemeClr>
          </a:solidFill>
        </p:grpSpPr>
        <p:sp>
          <p:nvSpPr>
            <p:cNvPr id="48" name="AutoShape 43"/>
            <p:cNvSpPr>
              <a:spLocks/>
            </p:cNvSpPr>
            <p:nvPr/>
          </p:nvSpPr>
          <p:spPr bwMode="auto">
            <a:xfrm>
              <a:off x="6357938" y="3535363"/>
              <a:ext cx="465138" cy="3341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951" y="9367"/>
                  </a:moveTo>
                  <a:cubicBezTo>
                    <a:pt x="10901" y="9383"/>
                    <a:pt x="10851" y="9391"/>
                    <a:pt x="10800" y="9391"/>
                  </a:cubicBezTo>
                  <a:cubicBezTo>
                    <a:pt x="10748" y="9391"/>
                    <a:pt x="10698" y="9383"/>
                    <a:pt x="10648" y="9367"/>
                  </a:cubicBezTo>
                  <a:lnTo>
                    <a:pt x="1873" y="6550"/>
                  </a:lnTo>
                  <a:cubicBezTo>
                    <a:pt x="1566" y="6452"/>
                    <a:pt x="1349" y="6072"/>
                    <a:pt x="1349" y="5634"/>
                  </a:cubicBezTo>
                  <a:cubicBezTo>
                    <a:pt x="1349" y="5197"/>
                    <a:pt x="1566" y="4817"/>
                    <a:pt x="1873" y="4719"/>
                  </a:cubicBezTo>
                  <a:lnTo>
                    <a:pt x="10648" y="1902"/>
                  </a:lnTo>
                  <a:cubicBezTo>
                    <a:pt x="10698" y="1886"/>
                    <a:pt x="10748" y="1878"/>
                    <a:pt x="10800" y="1878"/>
                  </a:cubicBezTo>
                  <a:cubicBezTo>
                    <a:pt x="10851" y="1878"/>
                    <a:pt x="10901" y="1886"/>
                    <a:pt x="10951" y="1902"/>
                  </a:cubicBezTo>
                  <a:lnTo>
                    <a:pt x="19726" y="4719"/>
                  </a:lnTo>
                  <a:cubicBezTo>
                    <a:pt x="20033" y="4817"/>
                    <a:pt x="20249" y="5197"/>
                    <a:pt x="20249" y="5634"/>
                  </a:cubicBezTo>
                  <a:cubicBezTo>
                    <a:pt x="20249" y="6072"/>
                    <a:pt x="20033" y="6452"/>
                    <a:pt x="19726" y="6550"/>
                  </a:cubicBezTo>
                  <a:cubicBezTo>
                    <a:pt x="19726" y="6550"/>
                    <a:pt x="10951" y="9367"/>
                    <a:pt x="10951" y="9367"/>
                  </a:cubicBezTo>
                  <a:close/>
                  <a:moveTo>
                    <a:pt x="16874" y="16904"/>
                  </a:moveTo>
                  <a:cubicBezTo>
                    <a:pt x="16874" y="17942"/>
                    <a:pt x="14849" y="19721"/>
                    <a:pt x="10800" y="19721"/>
                  </a:cubicBezTo>
                  <a:cubicBezTo>
                    <a:pt x="6749" y="19721"/>
                    <a:pt x="4724" y="17942"/>
                    <a:pt x="4724" y="16904"/>
                  </a:cubicBezTo>
                  <a:lnTo>
                    <a:pt x="4724" y="9394"/>
                  </a:lnTo>
                  <a:lnTo>
                    <a:pt x="10353" y="11200"/>
                  </a:lnTo>
                  <a:cubicBezTo>
                    <a:pt x="10501" y="11246"/>
                    <a:pt x="10651" y="11269"/>
                    <a:pt x="10800" y="11269"/>
                  </a:cubicBezTo>
                  <a:cubicBezTo>
                    <a:pt x="10949" y="11269"/>
                    <a:pt x="11098" y="11246"/>
                    <a:pt x="11255" y="11198"/>
                  </a:cubicBezTo>
                  <a:lnTo>
                    <a:pt x="16874" y="9394"/>
                  </a:lnTo>
                  <a:cubicBezTo>
                    <a:pt x="16874" y="9394"/>
                    <a:pt x="16874" y="16904"/>
                    <a:pt x="16874" y="16904"/>
                  </a:cubicBezTo>
                  <a:close/>
                  <a:moveTo>
                    <a:pt x="21600" y="5634"/>
                  </a:moveTo>
                  <a:cubicBezTo>
                    <a:pt x="21600" y="4314"/>
                    <a:pt x="20954" y="3185"/>
                    <a:pt x="20030" y="2888"/>
                  </a:cubicBezTo>
                  <a:lnTo>
                    <a:pt x="11246" y="68"/>
                  </a:lnTo>
                  <a:cubicBezTo>
                    <a:pt x="11098" y="22"/>
                    <a:pt x="10949" y="0"/>
                    <a:pt x="10800" y="0"/>
                  </a:cubicBezTo>
                  <a:cubicBezTo>
                    <a:pt x="10651" y="0"/>
                    <a:pt x="10501" y="22"/>
                    <a:pt x="10344" y="71"/>
                  </a:cubicBezTo>
                  <a:lnTo>
                    <a:pt x="1570" y="2888"/>
                  </a:lnTo>
                  <a:cubicBezTo>
                    <a:pt x="645" y="3185"/>
                    <a:pt x="0" y="4314"/>
                    <a:pt x="0" y="5634"/>
                  </a:cubicBezTo>
                  <a:cubicBezTo>
                    <a:pt x="0" y="6955"/>
                    <a:pt x="645" y="8084"/>
                    <a:pt x="1569" y="8380"/>
                  </a:cubicBezTo>
                  <a:lnTo>
                    <a:pt x="3374" y="8960"/>
                  </a:lnTo>
                  <a:lnTo>
                    <a:pt x="3374" y="16904"/>
                  </a:lnTo>
                  <a:cubicBezTo>
                    <a:pt x="3374" y="19397"/>
                    <a:pt x="5425" y="21600"/>
                    <a:pt x="10800" y="21600"/>
                  </a:cubicBezTo>
                  <a:cubicBezTo>
                    <a:pt x="16174" y="21600"/>
                    <a:pt x="18224" y="19397"/>
                    <a:pt x="18224" y="16904"/>
                  </a:cubicBezTo>
                  <a:lnTo>
                    <a:pt x="18224" y="8960"/>
                  </a:lnTo>
                  <a:lnTo>
                    <a:pt x="20030" y="8380"/>
                  </a:lnTo>
                  <a:cubicBezTo>
                    <a:pt x="20954" y="8084"/>
                    <a:pt x="21600" y="6955"/>
                    <a:pt x="21600" y="563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49" name="AutoShape 44"/>
            <p:cNvSpPr>
              <a:spLocks/>
            </p:cNvSpPr>
            <p:nvPr/>
          </p:nvSpPr>
          <p:spPr bwMode="auto">
            <a:xfrm>
              <a:off x="6779419" y="3680619"/>
              <a:ext cx="28575" cy="1595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1963"/>
                  </a:moveTo>
                  <a:lnTo>
                    <a:pt x="0" y="19636"/>
                  </a:lnTo>
                  <a:cubicBezTo>
                    <a:pt x="0" y="20721"/>
                    <a:pt x="4841" y="21599"/>
                    <a:pt x="10800" y="21599"/>
                  </a:cubicBezTo>
                  <a:cubicBezTo>
                    <a:pt x="16758" y="21599"/>
                    <a:pt x="21600" y="20721"/>
                    <a:pt x="21600" y="19636"/>
                  </a:cubicBezTo>
                  <a:lnTo>
                    <a:pt x="21600" y="1963"/>
                  </a:lnTo>
                  <a:cubicBezTo>
                    <a:pt x="21600" y="878"/>
                    <a:pt x="16758" y="0"/>
                    <a:pt x="10800" y="0"/>
                  </a:cubicBezTo>
                  <a:cubicBezTo>
                    <a:pt x="4841" y="0"/>
                    <a:pt x="0" y="878"/>
                    <a:pt x="0" y="1963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50" name="AutoShape 45"/>
            <p:cNvSpPr>
              <a:spLocks/>
            </p:cNvSpPr>
            <p:nvPr/>
          </p:nvSpPr>
          <p:spPr bwMode="auto">
            <a:xfrm>
              <a:off x="6764338" y="3854450"/>
              <a:ext cx="58738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10427"/>
                    <a:pt x="0" y="14400"/>
                  </a:cubicBezTo>
                  <a:cubicBezTo>
                    <a:pt x="0" y="18372"/>
                    <a:pt x="4838" y="21599"/>
                    <a:pt x="10800" y="21599"/>
                  </a:cubicBezTo>
                  <a:cubicBezTo>
                    <a:pt x="16761" y="21599"/>
                    <a:pt x="21600" y="18372"/>
                    <a:pt x="21600" y="14400"/>
                  </a:cubicBezTo>
                  <a:cubicBezTo>
                    <a:pt x="21600" y="10427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51" name="AutoShape 46"/>
          <p:cNvSpPr>
            <a:spLocks/>
          </p:cNvSpPr>
          <p:nvPr/>
        </p:nvSpPr>
        <p:spPr bwMode="auto">
          <a:xfrm>
            <a:off x="9701974" y="2875100"/>
            <a:ext cx="342508" cy="34250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6874" y="17549"/>
                </a:moveTo>
                <a:cubicBezTo>
                  <a:pt x="15513" y="17549"/>
                  <a:pt x="14343" y="15612"/>
                  <a:pt x="13809" y="12825"/>
                </a:cubicBezTo>
                <a:lnTo>
                  <a:pt x="15524" y="12825"/>
                </a:lnTo>
                <a:cubicBezTo>
                  <a:pt x="17038" y="12825"/>
                  <a:pt x="18224" y="11343"/>
                  <a:pt x="18224" y="9450"/>
                </a:cubicBezTo>
                <a:cubicBezTo>
                  <a:pt x="18224" y="7558"/>
                  <a:pt x="17038" y="6075"/>
                  <a:pt x="15524" y="6075"/>
                </a:cubicBezTo>
                <a:lnTo>
                  <a:pt x="13809" y="6075"/>
                </a:lnTo>
                <a:cubicBezTo>
                  <a:pt x="14343" y="3289"/>
                  <a:pt x="15513" y="1350"/>
                  <a:pt x="16874" y="1350"/>
                </a:cubicBezTo>
                <a:cubicBezTo>
                  <a:pt x="18739" y="1350"/>
                  <a:pt x="20249" y="4976"/>
                  <a:pt x="20249" y="9450"/>
                </a:cubicBezTo>
                <a:cubicBezTo>
                  <a:pt x="20249" y="13923"/>
                  <a:pt x="18739" y="17549"/>
                  <a:pt x="16874" y="17549"/>
                </a:cubicBezTo>
                <a:moveTo>
                  <a:pt x="8926" y="11482"/>
                </a:moveTo>
                <a:lnTo>
                  <a:pt x="8774" y="11482"/>
                </a:lnTo>
                <a:lnTo>
                  <a:pt x="8774" y="11475"/>
                </a:lnTo>
                <a:cubicBezTo>
                  <a:pt x="8028" y="11475"/>
                  <a:pt x="7424" y="10569"/>
                  <a:pt x="7424" y="9450"/>
                </a:cubicBezTo>
                <a:cubicBezTo>
                  <a:pt x="7424" y="8332"/>
                  <a:pt x="8028" y="7425"/>
                  <a:pt x="8774" y="7425"/>
                </a:cubicBezTo>
                <a:lnTo>
                  <a:pt x="8926" y="7425"/>
                </a:lnTo>
                <a:cubicBezTo>
                  <a:pt x="10200" y="7425"/>
                  <a:pt x="11391" y="6924"/>
                  <a:pt x="12441" y="6063"/>
                </a:cubicBezTo>
                <a:cubicBezTo>
                  <a:pt x="12248" y="7149"/>
                  <a:pt x="12149" y="8300"/>
                  <a:pt x="12149" y="9450"/>
                </a:cubicBezTo>
                <a:cubicBezTo>
                  <a:pt x="12149" y="10603"/>
                  <a:pt x="12248" y="11758"/>
                  <a:pt x="12442" y="12846"/>
                </a:cubicBezTo>
                <a:cubicBezTo>
                  <a:pt x="11393" y="11983"/>
                  <a:pt x="10200" y="11482"/>
                  <a:pt x="8926" y="11482"/>
                </a:cubicBezTo>
                <a:moveTo>
                  <a:pt x="8096" y="20249"/>
                </a:moveTo>
                <a:lnTo>
                  <a:pt x="5396" y="20249"/>
                </a:lnTo>
                <a:lnTo>
                  <a:pt x="5396" y="14175"/>
                </a:lnTo>
                <a:cubicBezTo>
                  <a:pt x="5396" y="13683"/>
                  <a:pt x="5264" y="13223"/>
                  <a:pt x="5033" y="12825"/>
                </a:cubicBezTo>
                <a:lnTo>
                  <a:pt x="5505" y="12825"/>
                </a:lnTo>
                <a:lnTo>
                  <a:pt x="5505" y="12832"/>
                </a:lnTo>
                <a:lnTo>
                  <a:pt x="7535" y="12832"/>
                </a:lnTo>
                <a:cubicBezTo>
                  <a:pt x="7463" y="13042"/>
                  <a:pt x="7421" y="13265"/>
                  <a:pt x="7421" y="13500"/>
                </a:cubicBezTo>
                <a:lnTo>
                  <a:pt x="7421" y="18225"/>
                </a:lnTo>
                <a:cubicBezTo>
                  <a:pt x="7421" y="18874"/>
                  <a:pt x="7784" y="19307"/>
                  <a:pt x="8001" y="19565"/>
                </a:cubicBezTo>
                <a:cubicBezTo>
                  <a:pt x="8031" y="19601"/>
                  <a:pt x="8065" y="19638"/>
                  <a:pt x="8096" y="19677"/>
                </a:cubicBezTo>
                <a:cubicBezTo>
                  <a:pt x="8096" y="19677"/>
                  <a:pt x="8096" y="20249"/>
                  <a:pt x="8096" y="20249"/>
                </a:cubicBezTo>
                <a:close/>
                <a:moveTo>
                  <a:pt x="1349" y="9450"/>
                </a:moveTo>
                <a:cubicBezTo>
                  <a:pt x="1349" y="8332"/>
                  <a:pt x="1953" y="7425"/>
                  <a:pt x="2699" y="7425"/>
                </a:cubicBezTo>
                <a:lnTo>
                  <a:pt x="7434" y="7425"/>
                </a:lnTo>
                <a:cubicBezTo>
                  <a:pt x="7014" y="7916"/>
                  <a:pt x="6749" y="8631"/>
                  <a:pt x="6749" y="9450"/>
                </a:cubicBezTo>
                <a:cubicBezTo>
                  <a:pt x="6749" y="10270"/>
                  <a:pt x="7014" y="10984"/>
                  <a:pt x="7434" y="11475"/>
                </a:cubicBezTo>
                <a:lnTo>
                  <a:pt x="2699" y="11475"/>
                </a:lnTo>
                <a:cubicBezTo>
                  <a:pt x="1953" y="11475"/>
                  <a:pt x="1349" y="10569"/>
                  <a:pt x="1349" y="9450"/>
                </a:cubicBezTo>
                <a:moveTo>
                  <a:pt x="13499" y="9450"/>
                </a:moveTo>
                <a:cubicBezTo>
                  <a:pt x="13499" y="8749"/>
                  <a:pt x="13540" y="8073"/>
                  <a:pt x="13610" y="7425"/>
                </a:cubicBezTo>
                <a:lnTo>
                  <a:pt x="15524" y="7425"/>
                </a:lnTo>
                <a:cubicBezTo>
                  <a:pt x="16269" y="7425"/>
                  <a:pt x="16874" y="8332"/>
                  <a:pt x="16874" y="9450"/>
                </a:cubicBezTo>
                <a:cubicBezTo>
                  <a:pt x="16874" y="10569"/>
                  <a:pt x="16269" y="11475"/>
                  <a:pt x="15524" y="11475"/>
                </a:cubicBezTo>
                <a:lnTo>
                  <a:pt x="13610" y="11475"/>
                </a:lnTo>
                <a:cubicBezTo>
                  <a:pt x="13540" y="10826"/>
                  <a:pt x="13499" y="10151"/>
                  <a:pt x="13499" y="9450"/>
                </a:cubicBezTo>
                <a:moveTo>
                  <a:pt x="16874" y="0"/>
                </a:moveTo>
                <a:cubicBezTo>
                  <a:pt x="15489" y="0"/>
                  <a:pt x="14400" y="951"/>
                  <a:pt x="13618" y="2420"/>
                </a:cubicBezTo>
                <a:lnTo>
                  <a:pt x="13604" y="2412"/>
                </a:lnTo>
                <a:cubicBezTo>
                  <a:pt x="12469" y="4635"/>
                  <a:pt x="10778" y="6075"/>
                  <a:pt x="8926" y="6075"/>
                </a:cubicBezTo>
                <a:lnTo>
                  <a:pt x="8479" y="6075"/>
                </a:lnTo>
                <a:lnTo>
                  <a:pt x="5505" y="6075"/>
                </a:lnTo>
                <a:lnTo>
                  <a:pt x="2699" y="6075"/>
                </a:lnTo>
                <a:cubicBezTo>
                  <a:pt x="1185" y="6075"/>
                  <a:pt x="0" y="7558"/>
                  <a:pt x="0" y="9450"/>
                </a:cubicBezTo>
                <a:cubicBezTo>
                  <a:pt x="0" y="11343"/>
                  <a:pt x="1185" y="12825"/>
                  <a:pt x="2699" y="12825"/>
                </a:cubicBezTo>
                <a:cubicBezTo>
                  <a:pt x="3443" y="12827"/>
                  <a:pt x="4046" y="13430"/>
                  <a:pt x="4046" y="14175"/>
                </a:cubicBezTo>
                <a:lnTo>
                  <a:pt x="4046" y="20249"/>
                </a:lnTo>
                <a:cubicBezTo>
                  <a:pt x="4046" y="20996"/>
                  <a:pt x="4651" y="21599"/>
                  <a:pt x="5396" y="21599"/>
                </a:cubicBezTo>
                <a:lnTo>
                  <a:pt x="8096" y="21599"/>
                </a:lnTo>
                <a:cubicBezTo>
                  <a:pt x="8842" y="21599"/>
                  <a:pt x="9446" y="20996"/>
                  <a:pt x="9446" y="20249"/>
                </a:cubicBezTo>
                <a:lnTo>
                  <a:pt x="9446" y="19575"/>
                </a:lnTo>
                <a:cubicBezTo>
                  <a:pt x="9446" y="18900"/>
                  <a:pt x="8771" y="18598"/>
                  <a:pt x="8771" y="18225"/>
                </a:cubicBezTo>
                <a:lnTo>
                  <a:pt x="8771" y="13500"/>
                </a:lnTo>
                <a:cubicBezTo>
                  <a:pt x="8771" y="13484"/>
                  <a:pt x="8781" y="13473"/>
                  <a:pt x="8782" y="13458"/>
                </a:cubicBezTo>
                <a:cubicBezTo>
                  <a:pt x="8789" y="13361"/>
                  <a:pt x="8815" y="13271"/>
                  <a:pt x="8859" y="13191"/>
                </a:cubicBezTo>
                <a:cubicBezTo>
                  <a:pt x="8871" y="13169"/>
                  <a:pt x="8884" y="13151"/>
                  <a:pt x="8898" y="13132"/>
                </a:cubicBezTo>
                <a:cubicBezTo>
                  <a:pt x="8952" y="13051"/>
                  <a:pt x="9020" y="12985"/>
                  <a:pt x="9103" y="12934"/>
                </a:cubicBezTo>
                <a:cubicBezTo>
                  <a:pt x="9107" y="12931"/>
                  <a:pt x="9108" y="12927"/>
                  <a:pt x="9112" y="12925"/>
                </a:cubicBezTo>
                <a:cubicBezTo>
                  <a:pt x="9115" y="12925"/>
                  <a:pt x="9117" y="12922"/>
                  <a:pt x="9120" y="12922"/>
                </a:cubicBezTo>
                <a:cubicBezTo>
                  <a:pt x="9174" y="12892"/>
                  <a:pt x="9238" y="12885"/>
                  <a:pt x="9299" y="12868"/>
                </a:cubicBezTo>
                <a:cubicBezTo>
                  <a:pt x="11003" y="13049"/>
                  <a:pt x="12545" y="14424"/>
                  <a:pt x="13604" y="16495"/>
                </a:cubicBezTo>
                <a:lnTo>
                  <a:pt x="13621" y="16487"/>
                </a:lnTo>
                <a:cubicBezTo>
                  <a:pt x="14404" y="17950"/>
                  <a:pt x="15490" y="18900"/>
                  <a:pt x="16874" y="18900"/>
                </a:cubicBezTo>
                <a:cubicBezTo>
                  <a:pt x="19977" y="18900"/>
                  <a:pt x="21600" y="14145"/>
                  <a:pt x="21600" y="9450"/>
                </a:cubicBezTo>
                <a:cubicBezTo>
                  <a:pt x="21600" y="4754"/>
                  <a:pt x="19977" y="0"/>
                  <a:pt x="16874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5" tIns="19045" rIns="19045" bIns="19045" anchor="ctr"/>
          <a:lstStyle/>
          <a:p>
            <a:pPr algn="ctr" defTabSz="228543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52" name="AutoShape 47"/>
          <p:cNvSpPr>
            <a:spLocks/>
          </p:cNvSpPr>
          <p:nvPr/>
        </p:nvSpPr>
        <p:spPr bwMode="auto">
          <a:xfrm>
            <a:off x="9016960" y="2875100"/>
            <a:ext cx="342508" cy="342508"/>
          </a:xfrm>
          <a:custGeom>
            <a:avLst/>
            <a:gdLst>
              <a:gd name="T0" fmla="+- 0 10853 107"/>
              <a:gd name="T1" fmla="*/ T0 w 21493"/>
              <a:gd name="T2" fmla="*/ 10800 h 21600"/>
              <a:gd name="T3" fmla="+- 0 10853 107"/>
              <a:gd name="T4" fmla="*/ T3 w 21493"/>
              <a:gd name="T5" fmla="*/ 10800 h 21600"/>
              <a:gd name="T6" fmla="+- 0 10853 107"/>
              <a:gd name="T7" fmla="*/ T6 w 21493"/>
              <a:gd name="T8" fmla="*/ 10800 h 21600"/>
              <a:gd name="T9" fmla="+- 0 10853 107"/>
              <a:gd name="T10" fmla="*/ T9 w 2149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93" h="21600">
                <a:moveTo>
                  <a:pt x="20123" y="3375"/>
                </a:moveTo>
                <a:lnTo>
                  <a:pt x="8704" y="5400"/>
                </a:lnTo>
                <a:lnTo>
                  <a:pt x="8704" y="4725"/>
                </a:lnTo>
                <a:lnTo>
                  <a:pt x="8704" y="3375"/>
                </a:lnTo>
                <a:lnTo>
                  <a:pt x="20123" y="1350"/>
                </a:lnTo>
                <a:lnTo>
                  <a:pt x="20123" y="2700"/>
                </a:lnTo>
                <a:cubicBezTo>
                  <a:pt x="20123" y="2700"/>
                  <a:pt x="20123" y="3375"/>
                  <a:pt x="20123" y="3375"/>
                </a:cubicBezTo>
                <a:close/>
                <a:moveTo>
                  <a:pt x="17901" y="18014"/>
                </a:moveTo>
                <a:cubicBezTo>
                  <a:pt x="16291" y="18553"/>
                  <a:pt x="14628" y="18025"/>
                  <a:pt x="14187" y="16839"/>
                </a:cubicBezTo>
                <a:cubicBezTo>
                  <a:pt x="13745" y="15651"/>
                  <a:pt x="14691" y="14251"/>
                  <a:pt x="16300" y="13712"/>
                </a:cubicBezTo>
                <a:cubicBezTo>
                  <a:pt x="17910" y="13173"/>
                  <a:pt x="19573" y="13699"/>
                  <a:pt x="20014" y="14886"/>
                </a:cubicBezTo>
                <a:cubicBezTo>
                  <a:pt x="20456" y="16074"/>
                  <a:pt x="19510" y="17474"/>
                  <a:pt x="17901" y="18014"/>
                </a:cubicBezTo>
                <a:moveTo>
                  <a:pt x="5163" y="20039"/>
                </a:moveTo>
                <a:cubicBezTo>
                  <a:pt x="3554" y="20578"/>
                  <a:pt x="1890" y="20050"/>
                  <a:pt x="1450" y="18864"/>
                </a:cubicBezTo>
                <a:cubicBezTo>
                  <a:pt x="1008" y="17676"/>
                  <a:pt x="1954" y="16276"/>
                  <a:pt x="3562" y="15737"/>
                </a:cubicBezTo>
                <a:cubicBezTo>
                  <a:pt x="5172" y="15198"/>
                  <a:pt x="6836" y="15724"/>
                  <a:pt x="7277" y="16911"/>
                </a:cubicBezTo>
                <a:cubicBezTo>
                  <a:pt x="7719" y="18099"/>
                  <a:pt x="6773" y="19499"/>
                  <a:pt x="5163" y="20039"/>
                </a:cubicBezTo>
                <a:moveTo>
                  <a:pt x="21012" y="316"/>
                </a:moveTo>
                <a:cubicBezTo>
                  <a:pt x="20770" y="110"/>
                  <a:pt x="20463" y="0"/>
                  <a:pt x="20149" y="0"/>
                </a:cubicBezTo>
                <a:cubicBezTo>
                  <a:pt x="20072" y="0"/>
                  <a:pt x="19993" y="6"/>
                  <a:pt x="19916" y="21"/>
                </a:cubicBezTo>
                <a:lnTo>
                  <a:pt x="8497" y="2046"/>
                </a:lnTo>
                <a:cubicBezTo>
                  <a:pt x="7855" y="2159"/>
                  <a:pt x="7387" y="2719"/>
                  <a:pt x="7387" y="3375"/>
                </a:cubicBezTo>
                <a:lnTo>
                  <a:pt x="7387" y="4725"/>
                </a:lnTo>
                <a:lnTo>
                  <a:pt x="7387" y="5400"/>
                </a:lnTo>
                <a:lnTo>
                  <a:pt x="7387" y="14964"/>
                </a:lnTo>
                <a:cubicBezTo>
                  <a:pt x="6706" y="14467"/>
                  <a:pt x="5822" y="14175"/>
                  <a:pt x="4839" y="14175"/>
                </a:cubicBezTo>
                <a:cubicBezTo>
                  <a:pt x="4268" y="14175"/>
                  <a:pt x="3696" y="14269"/>
                  <a:pt x="3139" y="14455"/>
                </a:cubicBezTo>
                <a:cubicBezTo>
                  <a:pt x="1865" y="14882"/>
                  <a:pt x="843" y="15739"/>
                  <a:pt x="336" y="16807"/>
                </a:cubicBezTo>
                <a:cubicBezTo>
                  <a:pt x="-56" y="17633"/>
                  <a:pt x="-107" y="18530"/>
                  <a:pt x="192" y="19336"/>
                </a:cubicBezTo>
                <a:cubicBezTo>
                  <a:pt x="703" y="20711"/>
                  <a:pt x="2155" y="21599"/>
                  <a:pt x="3892" y="21599"/>
                </a:cubicBezTo>
                <a:cubicBezTo>
                  <a:pt x="4462" y="21599"/>
                  <a:pt x="5033" y="21506"/>
                  <a:pt x="5590" y="21319"/>
                </a:cubicBezTo>
                <a:cubicBezTo>
                  <a:pt x="6865" y="20893"/>
                  <a:pt x="7887" y="20036"/>
                  <a:pt x="8394" y="18969"/>
                </a:cubicBezTo>
                <a:cubicBezTo>
                  <a:pt x="8612" y="18509"/>
                  <a:pt x="8714" y="18027"/>
                  <a:pt x="8718" y="17549"/>
                </a:cubicBezTo>
                <a:lnTo>
                  <a:pt x="8730" y="17549"/>
                </a:lnTo>
                <a:lnTo>
                  <a:pt x="8730" y="6750"/>
                </a:lnTo>
                <a:cubicBezTo>
                  <a:pt x="8807" y="6750"/>
                  <a:pt x="8886" y="6743"/>
                  <a:pt x="8964" y="6730"/>
                </a:cubicBezTo>
                <a:lnTo>
                  <a:pt x="20149" y="4746"/>
                </a:lnTo>
                <a:lnTo>
                  <a:pt x="20149" y="12939"/>
                </a:lnTo>
                <a:cubicBezTo>
                  <a:pt x="19468" y="12442"/>
                  <a:pt x="18584" y="12150"/>
                  <a:pt x="17600" y="12150"/>
                </a:cubicBezTo>
                <a:cubicBezTo>
                  <a:pt x="17030" y="12150"/>
                  <a:pt x="16459" y="12244"/>
                  <a:pt x="15902" y="12430"/>
                </a:cubicBezTo>
                <a:cubicBezTo>
                  <a:pt x="14628" y="12857"/>
                  <a:pt x="13606" y="13714"/>
                  <a:pt x="13098" y="14782"/>
                </a:cubicBezTo>
                <a:cubicBezTo>
                  <a:pt x="12706" y="15608"/>
                  <a:pt x="12656" y="16505"/>
                  <a:pt x="12955" y="17311"/>
                </a:cubicBezTo>
                <a:cubicBezTo>
                  <a:pt x="13466" y="18686"/>
                  <a:pt x="14918" y="19575"/>
                  <a:pt x="16653" y="19575"/>
                </a:cubicBezTo>
                <a:cubicBezTo>
                  <a:pt x="17224" y="19575"/>
                  <a:pt x="17796" y="19481"/>
                  <a:pt x="18352" y="19294"/>
                </a:cubicBezTo>
                <a:cubicBezTo>
                  <a:pt x="19627" y="18868"/>
                  <a:pt x="20649" y="18011"/>
                  <a:pt x="21157" y="16944"/>
                </a:cubicBezTo>
                <a:cubicBezTo>
                  <a:pt x="21374" y="16484"/>
                  <a:pt x="21477" y="16002"/>
                  <a:pt x="21480" y="15525"/>
                </a:cubicBezTo>
                <a:lnTo>
                  <a:pt x="21493" y="15525"/>
                </a:lnTo>
                <a:lnTo>
                  <a:pt x="21493" y="3375"/>
                </a:lnTo>
                <a:lnTo>
                  <a:pt x="21493" y="2700"/>
                </a:lnTo>
                <a:lnTo>
                  <a:pt x="21493" y="1350"/>
                </a:lnTo>
                <a:cubicBezTo>
                  <a:pt x="21493" y="951"/>
                  <a:pt x="21317" y="572"/>
                  <a:pt x="21012" y="316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5" tIns="19045" rIns="19045" bIns="19045" anchor="ctr"/>
          <a:lstStyle/>
          <a:p>
            <a:pPr algn="ctr" defTabSz="228543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8353023" y="2875100"/>
            <a:ext cx="299767" cy="342508"/>
            <a:chOff x="9162373" y="3045147"/>
            <a:chExt cx="406400" cy="464344"/>
          </a:xfrm>
          <a:solidFill>
            <a:schemeClr val="accent1">
              <a:lumMod val="75000"/>
            </a:schemeClr>
          </a:solidFill>
        </p:grpSpPr>
        <p:sp>
          <p:nvSpPr>
            <p:cNvPr id="54" name="AutoShape 48"/>
            <p:cNvSpPr>
              <a:spLocks/>
            </p:cNvSpPr>
            <p:nvPr/>
          </p:nvSpPr>
          <p:spPr bwMode="auto">
            <a:xfrm>
              <a:off x="9162373" y="3045147"/>
              <a:ext cx="406400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425"/>
                  </a:moveTo>
                  <a:cubicBezTo>
                    <a:pt x="5687" y="7425"/>
                    <a:pt x="1542" y="6064"/>
                    <a:pt x="1542" y="4387"/>
                  </a:cubicBezTo>
                  <a:cubicBezTo>
                    <a:pt x="1542" y="2709"/>
                    <a:pt x="5687" y="1350"/>
                    <a:pt x="10800" y="1350"/>
                  </a:cubicBezTo>
                  <a:cubicBezTo>
                    <a:pt x="15912" y="1350"/>
                    <a:pt x="20057" y="2709"/>
                    <a:pt x="20057" y="4387"/>
                  </a:cubicBezTo>
                  <a:cubicBezTo>
                    <a:pt x="20057" y="6064"/>
                    <a:pt x="15912" y="7425"/>
                    <a:pt x="10800" y="7425"/>
                  </a:cubicBezTo>
                  <a:moveTo>
                    <a:pt x="20057" y="9112"/>
                  </a:moveTo>
                  <a:lnTo>
                    <a:pt x="20054" y="9112"/>
                  </a:lnTo>
                  <a:cubicBezTo>
                    <a:pt x="20054" y="9119"/>
                    <a:pt x="20057" y="9127"/>
                    <a:pt x="20057" y="9133"/>
                  </a:cubicBezTo>
                  <a:cubicBezTo>
                    <a:pt x="20057" y="10800"/>
                    <a:pt x="15912" y="12150"/>
                    <a:pt x="10800" y="12150"/>
                  </a:cubicBezTo>
                  <a:cubicBezTo>
                    <a:pt x="5687" y="12150"/>
                    <a:pt x="1542" y="10800"/>
                    <a:pt x="1542" y="9133"/>
                  </a:cubicBezTo>
                  <a:cubicBezTo>
                    <a:pt x="1542" y="9127"/>
                    <a:pt x="1545" y="9119"/>
                    <a:pt x="1545" y="9112"/>
                  </a:cubicBezTo>
                  <a:lnTo>
                    <a:pt x="1542" y="9112"/>
                  </a:lnTo>
                  <a:lnTo>
                    <a:pt x="1542" y="6793"/>
                  </a:lnTo>
                  <a:cubicBezTo>
                    <a:pt x="3564" y="8140"/>
                    <a:pt x="7271" y="8774"/>
                    <a:pt x="10800" y="8774"/>
                  </a:cubicBezTo>
                  <a:cubicBezTo>
                    <a:pt x="14328" y="8774"/>
                    <a:pt x="18035" y="8140"/>
                    <a:pt x="20057" y="6793"/>
                  </a:cubicBezTo>
                  <a:cubicBezTo>
                    <a:pt x="20057" y="6793"/>
                    <a:pt x="20057" y="9112"/>
                    <a:pt x="20057" y="9112"/>
                  </a:cubicBezTo>
                  <a:close/>
                  <a:moveTo>
                    <a:pt x="20057" y="13162"/>
                  </a:moveTo>
                  <a:lnTo>
                    <a:pt x="20054" y="13162"/>
                  </a:lnTo>
                  <a:cubicBezTo>
                    <a:pt x="20054" y="13169"/>
                    <a:pt x="20057" y="13177"/>
                    <a:pt x="20057" y="13183"/>
                  </a:cubicBezTo>
                  <a:cubicBezTo>
                    <a:pt x="20057" y="14850"/>
                    <a:pt x="15912" y="16200"/>
                    <a:pt x="10800" y="16200"/>
                  </a:cubicBezTo>
                  <a:cubicBezTo>
                    <a:pt x="5687" y="16200"/>
                    <a:pt x="1542" y="14850"/>
                    <a:pt x="1542" y="13183"/>
                  </a:cubicBezTo>
                  <a:cubicBezTo>
                    <a:pt x="1542" y="13177"/>
                    <a:pt x="1545" y="13169"/>
                    <a:pt x="1545" y="13162"/>
                  </a:cubicBezTo>
                  <a:lnTo>
                    <a:pt x="1542" y="13162"/>
                  </a:lnTo>
                  <a:lnTo>
                    <a:pt x="1542" y="10640"/>
                  </a:lnTo>
                  <a:cubicBezTo>
                    <a:pt x="3136" y="12077"/>
                    <a:pt x="6982" y="12825"/>
                    <a:pt x="10800" y="12825"/>
                  </a:cubicBezTo>
                  <a:cubicBezTo>
                    <a:pt x="14617" y="12825"/>
                    <a:pt x="18463" y="12077"/>
                    <a:pt x="20057" y="10640"/>
                  </a:cubicBezTo>
                  <a:cubicBezTo>
                    <a:pt x="20057" y="10640"/>
                    <a:pt x="20057" y="13162"/>
                    <a:pt x="20057" y="13162"/>
                  </a:cubicBezTo>
                  <a:close/>
                  <a:moveTo>
                    <a:pt x="20057" y="17212"/>
                  </a:moveTo>
                  <a:cubicBezTo>
                    <a:pt x="20057" y="18889"/>
                    <a:pt x="15912" y="20249"/>
                    <a:pt x="10800" y="20249"/>
                  </a:cubicBezTo>
                  <a:cubicBezTo>
                    <a:pt x="5687" y="20249"/>
                    <a:pt x="1542" y="18889"/>
                    <a:pt x="1542" y="17212"/>
                  </a:cubicBezTo>
                  <a:lnTo>
                    <a:pt x="1542" y="14690"/>
                  </a:lnTo>
                  <a:cubicBezTo>
                    <a:pt x="3136" y="16127"/>
                    <a:pt x="6982" y="16875"/>
                    <a:pt x="10800" y="16875"/>
                  </a:cubicBezTo>
                  <a:cubicBezTo>
                    <a:pt x="14617" y="16875"/>
                    <a:pt x="18463" y="16127"/>
                    <a:pt x="20057" y="14690"/>
                  </a:cubicBezTo>
                  <a:cubicBezTo>
                    <a:pt x="20057" y="14690"/>
                    <a:pt x="20057" y="17212"/>
                    <a:pt x="20057" y="17212"/>
                  </a:cubicBezTo>
                  <a:close/>
                  <a:moveTo>
                    <a:pt x="10800" y="0"/>
                  </a:moveTo>
                  <a:cubicBezTo>
                    <a:pt x="5598" y="0"/>
                    <a:pt x="0" y="1372"/>
                    <a:pt x="0" y="4387"/>
                  </a:cubicBezTo>
                  <a:lnTo>
                    <a:pt x="0" y="17212"/>
                  </a:lnTo>
                  <a:cubicBezTo>
                    <a:pt x="0" y="20226"/>
                    <a:pt x="5598" y="21599"/>
                    <a:pt x="10800" y="21599"/>
                  </a:cubicBezTo>
                  <a:cubicBezTo>
                    <a:pt x="16001" y="21599"/>
                    <a:pt x="21599" y="20226"/>
                    <a:pt x="21599" y="17212"/>
                  </a:cubicBezTo>
                  <a:lnTo>
                    <a:pt x="21599" y="4387"/>
                  </a:lnTo>
                  <a:cubicBezTo>
                    <a:pt x="21599" y="1372"/>
                    <a:pt x="1600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55" name="AutoShape 49"/>
            <p:cNvSpPr>
              <a:spLocks/>
            </p:cNvSpPr>
            <p:nvPr/>
          </p:nvSpPr>
          <p:spPr bwMode="auto">
            <a:xfrm>
              <a:off x="9481460" y="3407890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56" name="AutoShape 50"/>
            <p:cNvSpPr>
              <a:spLocks/>
            </p:cNvSpPr>
            <p:nvPr/>
          </p:nvSpPr>
          <p:spPr bwMode="auto">
            <a:xfrm>
              <a:off x="9481460" y="3320578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57" name="AutoShape 51"/>
            <p:cNvSpPr>
              <a:spLocks/>
            </p:cNvSpPr>
            <p:nvPr/>
          </p:nvSpPr>
          <p:spPr bwMode="auto">
            <a:xfrm>
              <a:off x="9481460" y="3233265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7646346" y="2875100"/>
            <a:ext cx="342508" cy="342508"/>
            <a:chOff x="8216107" y="2577307"/>
            <a:chExt cx="464344" cy="464344"/>
          </a:xfrm>
          <a:solidFill>
            <a:schemeClr val="accent1">
              <a:lumMod val="75000"/>
            </a:schemeClr>
          </a:solidFill>
        </p:grpSpPr>
        <p:sp>
          <p:nvSpPr>
            <p:cNvPr id="59" name="AutoShape 52"/>
            <p:cNvSpPr>
              <a:spLocks/>
            </p:cNvSpPr>
            <p:nvPr/>
          </p:nvSpPr>
          <p:spPr bwMode="auto">
            <a:xfrm>
              <a:off x="8216107" y="2577307"/>
              <a:ext cx="464344" cy="464344"/>
            </a:xfrm>
            <a:custGeom>
              <a:avLst/>
              <a:gdLst>
                <a:gd name="T0" fmla="+- 0 10800 87"/>
                <a:gd name="T1" fmla="*/ T0 w 21426"/>
                <a:gd name="T2" fmla="+- 0 10799 73"/>
                <a:gd name="T3" fmla="*/ 10799 h 21453"/>
                <a:gd name="T4" fmla="+- 0 10800 87"/>
                <a:gd name="T5" fmla="*/ T4 w 21426"/>
                <a:gd name="T6" fmla="+- 0 10799 73"/>
                <a:gd name="T7" fmla="*/ 10799 h 21453"/>
                <a:gd name="T8" fmla="+- 0 10800 87"/>
                <a:gd name="T9" fmla="*/ T8 w 21426"/>
                <a:gd name="T10" fmla="+- 0 10799 73"/>
                <a:gd name="T11" fmla="*/ 10799 h 21453"/>
                <a:gd name="T12" fmla="+- 0 10800 87"/>
                <a:gd name="T13" fmla="*/ T12 w 21426"/>
                <a:gd name="T14" fmla="+- 0 10799 73"/>
                <a:gd name="T15" fmla="*/ 10799 h 2145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426" h="21453">
                  <a:moveTo>
                    <a:pt x="8034" y="20112"/>
                  </a:moveTo>
                  <a:cubicBezTo>
                    <a:pt x="5816" y="17892"/>
                    <a:pt x="3556" y="15628"/>
                    <a:pt x="1338" y="13408"/>
                  </a:cubicBezTo>
                  <a:cubicBezTo>
                    <a:pt x="3241" y="7240"/>
                    <a:pt x="11488" y="7509"/>
                    <a:pt x="13391" y="1341"/>
                  </a:cubicBezTo>
                  <a:cubicBezTo>
                    <a:pt x="15609" y="3560"/>
                    <a:pt x="17869" y="5825"/>
                    <a:pt x="20087" y="8045"/>
                  </a:cubicBezTo>
                  <a:cubicBezTo>
                    <a:pt x="18184" y="14212"/>
                    <a:pt x="9937" y="13944"/>
                    <a:pt x="8034" y="20112"/>
                  </a:cubicBezTo>
                  <a:moveTo>
                    <a:pt x="21034" y="7097"/>
                  </a:moveTo>
                  <a:lnTo>
                    <a:pt x="14338" y="393"/>
                  </a:lnTo>
                  <a:cubicBezTo>
                    <a:pt x="14006" y="60"/>
                    <a:pt x="13525" y="-73"/>
                    <a:pt x="13069" y="39"/>
                  </a:cubicBezTo>
                  <a:cubicBezTo>
                    <a:pt x="12828" y="98"/>
                    <a:pt x="12614" y="222"/>
                    <a:pt x="12444" y="393"/>
                  </a:cubicBezTo>
                  <a:cubicBezTo>
                    <a:pt x="12292" y="545"/>
                    <a:pt x="12177" y="733"/>
                    <a:pt x="12112" y="944"/>
                  </a:cubicBezTo>
                  <a:cubicBezTo>
                    <a:pt x="11808" y="1929"/>
                    <a:pt x="11283" y="2785"/>
                    <a:pt x="10507" y="3562"/>
                  </a:cubicBezTo>
                  <a:cubicBezTo>
                    <a:pt x="9471" y="4598"/>
                    <a:pt x="8121" y="5384"/>
                    <a:pt x="6693" y="6214"/>
                  </a:cubicBezTo>
                  <a:cubicBezTo>
                    <a:pt x="5177" y="7094"/>
                    <a:pt x="3611" y="8006"/>
                    <a:pt x="2328" y="9290"/>
                  </a:cubicBezTo>
                  <a:cubicBezTo>
                    <a:pt x="1237" y="10383"/>
                    <a:pt x="493" y="11600"/>
                    <a:pt x="59" y="13011"/>
                  </a:cubicBezTo>
                  <a:cubicBezTo>
                    <a:pt x="-87" y="13488"/>
                    <a:pt x="40" y="14004"/>
                    <a:pt x="391" y="14356"/>
                  </a:cubicBezTo>
                  <a:lnTo>
                    <a:pt x="7087" y="21060"/>
                  </a:lnTo>
                  <a:cubicBezTo>
                    <a:pt x="7419" y="21393"/>
                    <a:pt x="7900" y="21526"/>
                    <a:pt x="8356" y="21414"/>
                  </a:cubicBezTo>
                  <a:cubicBezTo>
                    <a:pt x="8597" y="21354"/>
                    <a:pt x="8811" y="21231"/>
                    <a:pt x="8981" y="21060"/>
                  </a:cubicBezTo>
                  <a:cubicBezTo>
                    <a:pt x="9133" y="20908"/>
                    <a:pt x="9248" y="20720"/>
                    <a:pt x="9314" y="20508"/>
                  </a:cubicBezTo>
                  <a:cubicBezTo>
                    <a:pt x="9617" y="19523"/>
                    <a:pt x="10142" y="18667"/>
                    <a:pt x="10918" y="17890"/>
                  </a:cubicBezTo>
                  <a:cubicBezTo>
                    <a:pt x="11954" y="16853"/>
                    <a:pt x="13304" y="16069"/>
                    <a:pt x="14733" y="15239"/>
                  </a:cubicBezTo>
                  <a:cubicBezTo>
                    <a:pt x="16248" y="14357"/>
                    <a:pt x="17814" y="13446"/>
                    <a:pt x="19097" y="12162"/>
                  </a:cubicBezTo>
                  <a:cubicBezTo>
                    <a:pt x="20188" y="11070"/>
                    <a:pt x="20932" y="9852"/>
                    <a:pt x="21366" y="8440"/>
                  </a:cubicBezTo>
                  <a:cubicBezTo>
                    <a:pt x="21512" y="7965"/>
                    <a:pt x="21385" y="7448"/>
                    <a:pt x="21034" y="7097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60" name="AutoShape 53"/>
            <p:cNvSpPr>
              <a:spLocks/>
            </p:cNvSpPr>
            <p:nvPr/>
          </p:nvSpPr>
          <p:spPr bwMode="auto">
            <a:xfrm>
              <a:off x="8390732" y="2736850"/>
              <a:ext cx="125413" cy="130175"/>
            </a:xfrm>
            <a:custGeom>
              <a:avLst/>
              <a:gdLst>
                <a:gd name="T0" fmla="+- 0 10801 59"/>
                <a:gd name="T1" fmla="*/ T0 w 21484"/>
                <a:gd name="T2" fmla="+- 0 10799 41"/>
                <a:gd name="T3" fmla="*/ 10799 h 21516"/>
                <a:gd name="T4" fmla="+- 0 10801 59"/>
                <a:gd name="T5" fmla="*/ T4 w 21484"/>
                <a:gd name="T6" fmla="+- 0 10799 41"/>
                <a:gd name="T7" fmla="*/ 10799 h 21516"/>
                <a:gd name="T8" fmla="+- 0 10801 59"/>
                <a:gd name="T9" fmla="*/ T8 w 21484"/>
                <a:gd name="T10" fmla="+- 0 10799 41"/>
                <a:gd name="T11" fmla="*/ 10799 h 21516"/>
                <a:gd name="T12" fmla="+- 0 10801 59"/>
                <a:gd name="T13" fmla="*/ T12 w 21484"/>
                <a:gd name="T14" fmla="+- 0 10799 41"/>
                <a:gd name="T15" fmla="*/ 10799 h 2151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484" h="21516">
                  <a:moveTo>
                    <a:pt x="17511" y="14987"/>
                  </a:moveTo>
                  <a:cubicBezTo>
                    <a:pt x="17287" y="15384"/>
                    <a:pt x="17032" y="15740"/>
                    <a:pt x="16731" y="16049"/>
                  </a:cubicBezTo>
                  <a:cubicBezTo>
                    <a:pt x="15340" y="14692"/>
                    <a:pt x="13947" y="13205"/>
                    <a:pt x="12559" y="11675"/>
                  </a:cubicBezTo>
                  <a:cubicBezTo>
                    <a:pt x="12912" y="11521"/>
                    <a:pt x="13287" y="11362"/>
                    <a:pt x="13689" y="11198"/>
                  </a:cubicBezTo>
                  <a:cubicBezTo>
                    <a:pt x="14092" y="11034"/>
                    <a:pt x="14494" y="10927"/>
                    <a:pt x="14895" y="10861"/>
                  </a:cubicBezTo>
                  <a:cubicBezTo>
                    <a:pt x="15308" y="10801"/>
                    <a:pt x="15715" y="10819"/>
                    <a:pt x="16122" y="10913"/>
                  </a:cubicBezTo>
                  <a:cubicBezTo>
                    <a:pt x="16527" y="11011"/>
                    <a:pt x="16909" y="11222"/>
                    <a:pt x="17262" y="11554"/>
                  </a:cubicBezTo>
                  <a:cubicBezTo>
                    <a:pt x="17612" y="11890"/>
                    <a:pt x="17835" y="12244"/>
                    <a:pt x="17923" y="12620"/>
                  </a:cubicBezTo>
                  <a:cubicBezTo>
                    <a:pt x="18020" y="13004"/>
                    <a:pt x="18025" y="13392"/>
                    <a:pt x="17958" y="13789"/>
                  </a:cubicBezTo>
                  <a:cubicBezTo>
                    <a:pt x="17883" y="14187"/>
                    <a:pt x="17738" y="14585"/>
                    <a:pt x="17511" y="14987"/>
                  </a:cubicBezTo>
                  <a:moveTo>
                    <a:pt x="5799" y="10193"/>
                  </a:moveTo>
                  <a:cubicBezTo>
                    <a:pt x="5096" y="10221"/>
                    <a:pt x="4482" y="9996"/>
                    <a:pt x="3946" y="9496"/>
                  </a:cubicBezTo>
                  <a:cubicBezTo>
                    <a:pt x="3717" y="9285"/>
                    <a:pt x="3558" y="9028"/>
                    <a:pt x="3461" y="8724"/>
                  </a:cubicBezTo>
                  <a:cubicBezTo>
                    <a:pt x="3359" y="8420"/>
                    <a:pt x="3326" y="8088"/>
                    <a:pt x="3366" y="7723"/>
                  </a:cubicBezTo>
                  <a:cubicBezTo>
                    <a:pt x="3397" y="7363"/>
                    <a:pt x="3509" y="6989"/>
                    <a:pt x="3703" y="6610"/>
                  </a:cubicBezTo>
                  <a:cubicBezTo>
                    <a:pt x="3889" y="6231"/>
                    <a:pt x="4160" y="5852"/>
                    <a:pt x="4510" y="5487"/>
                  </a:cubicBezTo>
                  <a:cubicBezTo>
                    <a:pt x="5768" y="6694"/>
                    <a:pt x="7022" y="8018"/>
                    <a:pt x="8282" y="9388"/>
                  </a:cubicBezTo>
                  <a:cubicBezTo>
                    <a:pt x="7330" y="9893"/>
                    <a:pt x="6501" y="10164"/>
                    <a:pt x="5799" y="10193"/>
                  </a:cubicBezTo>
                  <a:moveTo>
                    <a:pt x="19678" y="8570"/>
                  </a:moveTo>
                  <a:cubicBezTo>
                    <a:pt x="18868" y="7915"/>
                    <a:pt x="18055" y="7470"/>
                    <a:pt x="17235" y="7250"/>
                  </a:cubicBezTo>
                  <a:cubicBezTo>
                    <a:pt x="16421" y="7031"/>
                    <a:pt x="15603" y="6942"/>
                    <a:pt x="14779" y="6998"/>
                  </a:cubicBezTo>
                  <a:cubicBezTo>
                    <a:pt x="13964" y="7059"/>
                    <a:pt x="13130" y="7236"/>
                    <a:pt x="12296" y="7545"/>
                  </a:cubicBezTo>
                  <a:cubicBezTo>
                    <a:pt x="11462" y="7859"/>
                    <a:pt x="10625" y="8200"/>
                    <a:pt x="9782" y="8593"/>
                  </a:cubicBezTo>
                  <a:cubicBezTo>
                    <a:pt x="8448" y="7115"/>
                    <a:pt x="7114" y="5658"/>
                    <a:pt x="5778" y="4299"/>
                  </a:cubicBezTo>
                  <a:cubicBezTo>
                    <a:pt x="6382" y="3775"/>
                    <a:pt x="6963" y="3509"/>
                    <a:pt x="7526" y="3490"/>
                  </a:cubicBezTo>
                  <a:cubicBezTo>
                    <a:pt x="8088" y="3467"/>
                    <a:pt x="8631" y="3523"/>
                    <a:pt x="9145" y="3649"/>
                  </a:cubicBezTo>
                  <a:cubicBezTo>
                    <a:pt x="9669" y="3775"/>
                    <a:pt x="10149" y="3883"/>
                    <a:pt x="10590" y="3967"/>
                  </a:cubicBezTo>
                  <a:cubicBezTo>
                    <a:pt x="11038" y="4051"/>
                    <a:pt x="11424" y="3958"/>
                    <a:pt x="11765" y="3682"/>
                  </a:cubicBezTo>
                  <a:cubicBezTo>
                    <a:pt x="12123" y="3382"/>
                    <a:pt x="12321" y="2994"/>
                    <a:pt x="12351" y="2526"/>
                  </a:cubicBezTo>
                  <a:cubicBezTo>
                    <a:pt x="12376" y="2054"/>
                    <a:pt x="12189" y="1596"/>
                    <a:pt x="11782" y="1147"/>
                  </a:cubicBezTo>
                  <a:cubicBezTo>
                    <a:pt x="11258" y="569"/>
                    <a:pt x="10630" y="216"/>
                    <a:pt x="9872" y="85"/>
                  </a:cubicBezTo>
                  <a:cubicBezTo>
                    <a:pt x="9126" y="-41"/>
                    <a:pt x="8358" y="-30"/>
                    <a:pt x="7564" y="136"/>
                  </a:cubicBezTo>
                  <a:cubicBezTo>
                    <a:pt x="6780" y="309"/>
                    <a:pt x="6032" y="595"/>
                    <a:pt x="5324" y="997"/>
                  </a:cubicBezTo>
                  <a:cubicBezTo>
                    <a:pt x="4617" y="1399"/>
                    <a:pt x="4048" y="1811"/>
                    <a:pt x="3626" y="2213"/>
                  </a:cubicBezTo>
                  <a:cubicBezTo>
                    <a:pt x="3464" y="2066"/>
                    <a:pt x="3302" y="1918"/>
                    <a:pt x="3141" y="1773"/>
                  </a:cubicBezTo>
                  <a:cubicBezTo>
                    <a:pt x="2963" y="1614"/>
                    <a:pt x="2739" y="1530"/>
                    <a:pt x="2471" y="1535"/>
                  </a:cubicBezTo>
                  <a:cubicBezTo>
                    <a:pt x="2200" y="1535"/>
                    <a:pt x="1977" y="1647"/>
                    <a:pt x="1793" y="1853"/>
                  </a:cubicBezTo>
                  <a:cubicBezTo>
                    <a:pt x="1615" y="2054"/>
                    <a:pt x="1530" y="2288"/>
                    <a:pt x="1565" y="2536"/>
                  </a:cubicBezTo>
                  <a:cubicBezTo>
                    <a:pt x="1589" y="2793"/>
                    <a:pt x="1696" y="2989"/>
                    <a:pt x="1880" y="3139"/>
                  </a:cubicBezTo>
                  <a:cubicBezTo>
                    <a:pt x="2044" y="3270"/>
                    <a:pt x="2203" y="3401"/>
                    <a:pt x="2364" y="3537"/>
                  </a:cubicBezTo>
                  <a:cubicBezTo>
                    <a:pt x="1731" y="4276"/>
                    <a:pt x="1207" y="5094"/>
                    <a:pt x="795" y="5957"/>
                  </a:cubicBezTo>
                  <a:cubicBezTo>
                    <a:pt x="378" y="6820"/>
                    <a:pt x="130" y="7676"/>
                    <a:pt x="37" y="8509"/>
                  </a:cubicBezTo>
                  <a:cubicBezTo>
                    <a:pt x="-59" y="9346"/>
                    <a:pt x="33" y="10113"/>
                    <a:pt x="298" y="10824"/>
                  </a:cubicBezTo>
                  <a:cubicBezTo>
                    <a:pt x="566" y="11540"/>
                    <a:pt x="1056" y="12148"/>
                    <a:pt x="1774" y="12723"/>
                  </a:cubicBezTo>
                  <a:cubicBezTo>
                    <a:pt x="2942" y="13658"/>
                    <a:pt x="4321" y="14056"/>
                    <a:pt x="5915" y="13967"/>
                  </a:cubicBezTo>
                  <a:cubicBezTo>
                    <a:pt x="7507" y="13874"/>
                    <a:pt x="9223" y="13415"/>
                    <a:pt x="11064" y="12461"/>
                  </a:cubicBezTo>
                  <a:cubicBezTo>
                    <a:pt x="12532" y="14093"/>
                    <a:pt x="14002" y="15716"/>
                    <a:pt x="15470" y="17223"/>
                  </a:cubicBezTo>
                  <a:cubicBezTo>
                    <a:pt x="14849" y="17728"/>
                    <a:pt x="14305" y="18018"/>
                    <a:pt x="13826" y="18111"/>
                  </a:cubicBezTo>
                  <a:cubicBezTo>
                    <a:pt x="13344" y="18210"/>
                    <a:pt x="12917" y="18200"/>
                    <a:pt x="12530" y="18088"/>
                  </a:cubicBezTo>
                  <a:cubicBezTo>
                    <a:pt x="12142" y="17971"/>
                    <a:pt x="11782" y="17803"/>
                    <a:pt x="11455" y="17587"/>
                  </a:cubicBezTo>
                  <a:cubicBezTo>
                    <a:pt x="11125" y="17368"/>
                    <a:pt x="10799" y="17181"/>
                    <a:pt x="10474" y="17026"/>
                  </a:cubicBezTo>
                  <a:cubicBezTo>
                    <a:pt x="10154" y="16872"/>
                    <a:pt x="9823" y="16788"/>
                    <a:pt x="9486" y="16783"/>
                  </a:cubicBezTo>
                  <a:cubicBezTo>
                    <a:pt x="9145" y="16778"/>
                    <a:pt x="8785" y="16937"/>
                    <a:pt x="8388" y="17265"/>
                  </a:cubicBezTo>
                  <a:cubicBezTo>
                    <a:pt x="7981" y="17606"/>
                    <a:pt x="7777" y="18004"/>
                    <a:pt x="7777" y="18453"/>
                  </a:cubicBezTo>
                  <a:cubicBezTo>
                    <a:pt x="7777" y="18897"/>
                    <a:pt x="7991" y="19351"/>
                    <a:pt x="8408" y="19809"/>
                  </a:cubicBezTo>
                  <a:cubicBezTo>
                    <a:pt x="8830" y="20268"/>
                    <a:pt x="9379" y="20651"/>
                    <a:pt x="10042" y="20955"/>
                  </a:cubicBezTo>
                  <a:cubicBezTo>
                    <a:pt x="10708" y="21259"/>
                    <a:pt x="11455" y="21451"/>
                    <a:pt x="12279" y="21502"/>
                  </a:cubicBezTo>
                  <a:cubicBezTo>
                    <a:pt x="13103" y="21559"/>
                    <a:pt x="13970" y="21437"/>
                    <a:pt x="14886" y="21109"/>
                  </a:cubicBezTo>
                  <a:cubicBezTo>
                    <a:pt x="15807" y="20787"/>
                    <a:pt x="16721" y="20202"/>
                    <a:pt x="17617" y="19332"/>
                  </a:cubicBezTo>
                  <a:cubicBezTo>
                    <a:pt x="18051" y="19739"/>
                    <a:pt x="18489" y="20127"/>
                    <a:pt x="18921" y="20501"/>
                  </a:cubicBezTo>
                  <a:cubicBezTo>
                    <a:pt x="19107" y="20656"/>
                    <a:pt x="19328" y="20731"/>
                    <a:pt x="19601" y="20712"/>
                  </a:cubicBezTo>
                  <a:cubicBezTo>
                    <a:pt x="19861" y="20703"/>
                    <a:pt x="20090" y="20586"/>
                    <a:pt x="20269" y="20375"/>
                  </a:cubicBezTo>
                  <a:cubicBezTo>
                    <a:pt x="20455" y="20160"/>
                    <a:pt x="20532" y="19921"/>
                    <a:pt x="20503" y="19674"/>
                  </a:cubicBezTo>
                  <a:cubicBezTo>
                    <a:pt x="20477" y="19421"/>
                    <a:pt x="20371" y="19229"/>
                    <a:pt x="20192" y="19089"/>
                  </a:cubicBezTo>
                  <a:cubicBezTo>
                    <a:pt x="19755" y="18752"/>
                    <a:pt x="19321" y="18397"/>
                    <a:pt x="18884" y="18022"/>
                  </a:cubicBezTo>
                  <a:cubicBezTo>
                    <a:pt x="19626" y="17143"/>
                    <a:pt x="20221" y="16217"/>
                    <a:pt x="20664" y="15300"/>
                  </a:cubicBezTo>
                  <a:cubicBezTo>
                    <a:pt x="21103" y="14379"/>
                    <a:pt x="21367" y="13490"/>
                    <a:pt x="21453" y="12667"/>
                  </a:cubicBezTo>
                  <a:cubicBezTo>
                    <a:pt x="21540" y="11839"/>
                    <a:pt x="21439" y="11091"/>
                    <a:pt x="21159" y="10412"/>
                  </a:cubicBezTo>
                  <a:cubicBezTo>
                    <a:pt x="20880" y="9725"/>
                    <a:pt x="20386" y="9135"/>
                    <a:pt x="19678" y="857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61" name="AutoShape 54"/>
            <p:cNvSpPr>
              <a:spLocks/>
            </p:cNvSpPr>
            <p:nvPr/>
          </p:nvSpPr>
          <p:spPr bwMode="auto">
            <a:xfrm>
              <a:off x="8375650" y="2896394"/>
              <a:ext cx="70644" cy="73819"/>
            </a:xfrm>
            <a:custGeom>
              <a:avLst/>
              <a:gdLst>
                <a:gd name="T0" fmla="+- 0 10791 197"/>
                <a:gd name="T1" fmla="*/ T0 w 21188"/>
                <a:gd name="T2" fmla="+- 0 10794 193"/>
                <a:gd name="T3" fmla="*/ 10794 h 21203"/>
                <a:gd name="T4" fmla="+- 0 10791 197"/>
                <a:gd name="T5" fmla="*/ T4 w 21188"/>
                <a:gd name="T6" fmla="+- 0 10794 193"/>
                <a:gd name="T7" fmla="*/ 10794 h 21203"/>
                <a:gd name="T8" fmla="+- 0 10791 197"/>
                <a:gd name="T9" fmla="*/ T8 w 21188"/>
                <a:gd name="T10" fmla="+- 0 10794 193"/>
                <a:gd name="T11" fmla="*/ 10794 h 21203"/>
                <a:gd name="T12" fmla="+- 0 10791 197"/>
                <a:gd name="T13" fmla="*/ T12 w 21188"/>
                <a:gd name="T14" fmla="+- 0 10794 193"/>
                <a:gd name="T15" fmla="*/ 10794 h 2120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88" h="21203">
                  <a:moveTo>
                    <a:pt x="17615" y="468"/>
                  </a:moveTo>
                  <a:lnTo>
                    <a:pt x="17606" y="468"/>
                  </a:lnTo>
                  <a:cubicBezTo>
                    <a:pt x="14870" y="2476"/>
                    <a:pt x="12200" y="4590"/>
                    <a:pt x="9727" y="6958"/>
                  </a:cubicBezTo>
                  <a:cubicBezTo>
                    <a:pt x="7348" y="9227"/>
                    <a:pt x="5200" y="11619"/>
                    <a:pt x="3329" y="14060"/>
                  </a:cubicBezTo>
                  <a:lnTo>
                    <a:pt x="341" y="17962"/>
                  </a:lnTo>
                  <a:lnTo>
                    <a:pt x="350" y="17970"/>
                  </a:lnTo>
                  <a:cubicBezTo>
                    <a:pt x="-197" y="18786"/>
                    <a:pt x="-106" y="19880"/>
                    <a:pt x="638" y="20590"/>
                  </a:cubicBezTo>
                  <a:cubicBezTo>
                    <a:pt x="1491" y="21407"/>
                    <a:pt x="2889" y="21407"/>
                    <a:pt x="3746" y="20590"/>
                  </a:cubicBezTo>
                  <a:cubicBezTo>
                    <a:pt x="3877" y="20460"/>
                    <a:pt x="3984" y="20321"/>
                    <a:pt x="4069" y="20174"/>
                  </a:cubicBezTo>
                  <a:lnTo>
                    <a:pt x="6867" y="16517"/>
                  </a:lnTo>
                  <a:cubicBezTo>
                    <a:pt x="8601" y="14255"/>
                    <a:pt x="10606" y="12027"/>
                    <a:pt x="12824" y="9913"/>
                  </a:cubicBezTo>
                  <a:cubicBezTo>
                    <a:pt x="15281" y="7570"/>
                    <a:pt x="17557" y="5758"/>
                    <a:pt x="20329" y="3749"/>
                  </a:cubicBezTo>
                  <a:lnTo>
                    <a:pt x="20321" y="3741"/>
                  </a:lnTo>
                  <a:cubicBezTo>
                    <a:pt x="20400" y="3684"/>
                    <a:pt x="20473" y="3635"/>
                    <a:pt x="20543" y="3570"/>
                  </a:cubicBezTo>
                  <a:cubicBezTo>
                    <a:pt x="21402" y="2753"/>
                    <a:pt x="21402" y="1427"/>
                    <a:pt x="20543" y="606"/>
                  </a:cubicBezTo>
                  <a:cubicBezTo>
                    <a:pt x="19742" y="-161"/>
                    <a:pt x="18472" y="-193"/>
                    <a:pt x="17615" y="46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62" name="AutoShape 55"/>
            <p:cNvSpPr>
              <a:spLocks/>
            </p:cNvSpPr>
            <p:nvPr/>
          </p:nvSpPr>
          <p:spPr bwMode="auto">
            <a:xfrm>
              <a:off x="8448675" y="2649538"/>
              <a:ext cx="71438" cy="74613"/>
            </a:xfrm>
            <a:custGeom>
              <a:avLst/>
              <a:gdLst>
                <a:gd name="T0" fmla="+- 0 10803 213"/>
                <a:gd name="T1" fmla="*/ T0 w 21180"/>
                <a:gd name="T2" fmla="+- 0 10801 203"/>
                <a:gd name="T3" fmla="*/ 10801 h 21196"/>
                <a:gd name="T4" fmla="+- 0 10803 213"/>
                <a:gd name="T5" fmla="*/ T4 w 21180"/>
                <a:gd name="T6" fmla="+- 0 10801 203"/>
                <a:gd name="T7" fmla="*/ 10801 h 21196"/>
                <a:gd name="T8" fmla="+- 0 10803 213"/>
                <a:gd name="T9" fmla="*/ T8 w 21180"/>
                <a:gd name="T10" fmla="+- 0 10801 203"/>
                <a:gd name="T11" fmla="*/ 10801 h 21196"/>
                <a:gd name="T12" fmla="+- 0 10803 213"/>
                <a:gd name="T13" fmla="*/ T12 w 21180"/>
                <a:gd name="T14" fmla="+- 0 10801 203"/>
                <a:gd name="T15" fmla="*/ 10801 h 2119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80" h="21196">
                  <a:moveTo>
                    <a:pt x="8372" y="11356"/>
                  </a:moveTo>
                  <a:cubicBezTo>
                    <a:pt x="6122" y="13508"/>
                    <a:pt x="3675" y="15444"/>
                    <a:pt x="1144" y="17292"/>
                  </a:cubicBezTo>
                  <a:cubicBezTo>
                    <a:pt x="963" y="17388"/>
                    <a:pt x="786" y="17493"/>
                    <a:pt x="637" y="17645"/>
                  </a:cubicBezTo>
                  <a:cubicBezTo>
                    <a:pt x="-213" y="18457"/>
                    <a:pt x="-213" y="19774"/>
                    <a:pt x="637" y="20585"/>
                  </a:cubicBezTo>
                  <a:cubicBezTo>
                    <a:pt x="1464" y="21380"/>
                    <a:pt x="2796" y="21397"/>
                    <a:pt x="3652" y="20641"/>
                  </a:cubicBezTo>
                  <a:lnTo>
                    <a:pt x="3665" y="20649"/>
                  </a:lnTo>
                  <a:cubicBezTo>
                    <a:pt x="6364" y="18673"/>
                    <a:pt x="8988" y="16581"/>
                    <a:pt x="11419" y="14263"/>
                  </a:cubicBezTo>
                  <a:cubicBezTo>
                    <a:pt x="13759" y="12030"/>
                    <a:pt x="15873" y="9685"/>
                    <a:pt x="17715" y="7283"/>
                  </a:cubicBezTo>
                  <a:lnTo>
                    <a:pt x="20663" y="3427"/>
                  </a:lnTo>
                  <a:lnTo>
                    <a:pt x="20654" y="3419"/>
                  </a:lnTo>
                  <a:cubicBezTo>
                    <a:pt x="21386" y="2600"/>
                    <a:pt x="21357" y="1379"/>
                    <a:pt x="20541" y="608"/>
                  </a:cubicBezTo>
                  <a:cubicBezTo>
                    <a:pt x="19697" y="-203"/>
                    <a:pt x="18323" y="-203"/>
                    <a:pt x="17468" y="608"/>
                  </a:cubicBezTo>
                  <a:cubicBezTo>
                    <a:pt x="17313" y="760"/>
                    <a:pt x="17197" y="937"/>
                    <a:pt x="17094" y="1114"/>
                  </a:cubicBezTo>
                  <a:lnTo>
                    <a:pt x="14228" y="4857"/>
                  </a:lnTo>
                  <a:cubicBezTo>
                    <a:pt x="12526" y="7090"/>
                    <a:pt x="10552" y="9275"/>
                    <a:pt x="8372" y="1135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6961332" y="2875100"/>
            <a:ext cx="342508" cy="342508"/>
            <a:chOff x="7275629" y="3045147"/>
            <a:chExt cx="464344" cy="464344"/>
          </a:xfrm>
          <a:solidFill>
            <a:schemeClr val="accent1">
              <a:lumMod val="75000"/>
            </a:schemeClr>
          </a:solidFill>
        </p:grpSpPr>
        <p:sp>
          <p:nvSpPr>
            <p:cNvPr id="64" name="AutoShape 56"/>
            <p:cNvSpPr>
              <a:spLocks/>
            </p:cNvSpPr>
            <p:nvPr/>
          </p:nvSpPr>
          <p:spPr bwMode="auto">
            <a:xfrm>
              <a:off x="7275629" y="3045147"/>
              <a:ext cx="145256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65" name="AutoShape 57"/>
            <p:cNvSpPr>
              <a:spLocks/>
            </p:cNvSpPr>
            <p:nvPr/>
          </p:nvSpPr>
          <p:spPr bwMode="auto">
            <a:xfrm>
              <a:off x="7594717" y="3045147"/>
              <a:ext cx="145256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66" name="AutoShape 58"/>
            <p:cNvSpPr>
              <a:spLocks/>
            </p:cNvSpPr>
            <p:nvPr/>
          </p:nvSpPr>
          <p:spPr bwMode="auto">
            <a:xfrm>
              <a:off x="7435173" y="3045147"/>
              <a:ext cx="145257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15416"/>
                  </a:moveTo>
                  <a:cubicBezTo>
                    <a:pt x="16954" y="15452"/>
                    <a:pt x="16923" y="15487"/>
                    <a:pt x="16883" y="15523"/>
                  </a:cubicBezTo>
                  <a:cubicBezTo>
                    <a:pt x="16677" y="15701"/>
                    <a:pt x="16414" y="15870"/>
                    <a:pt x="16066" y="16020"/>
                  </a:cubicBezTo>
                  <a:cubicBezTo>
                    <a:pt x="16057" y="16024"/>
                    <a:pt x="16044" y="16027"/>
                    <a:pt x="16038" y="16031"/>
                  </a:cubicBezTo>
                  <a:cubicBezTo>
                    <a:pt x="15662" y="16192"/>
                    <a:pt x="15214" y="16334"/>
                    <a:pt x="14705" y="16454"/>
                  </a:cubicBezTo>
                  <a:cubicBezTo>
                    <a:pt x="14697" y="16457"/>
                    <a:pt x="14692" y="16458"/>
                    <a:pt x="14686" y="16459"/>
                  </a:cubicBezTo>
                  <a:cubicBezTo>
                    <a:pt x="14163" y="16582"/>
                    <a:pt x="13584" y="16681"/>
                    <a:pt x="12960" y="16749"/>
                  </a:cubicBezTo>
                  <a:cubicBezTo>
                    <a:pt x="12279" y="16826"/>
                    <a:pt x="11560" y="16875"/>
                    <a:pt x="10800" y="16875"/>
                  </a:cubicBezTo>
                  <a:cubicBezTo>
                    <a:pt x="10037" y="16875"/>
                    <a:pt x="9318" y="16826"/>
                    <a:pt x="8640" y="16749"/>
                  </a:cubicBezTo>
                  <a:cubicBezTo>
                    <a:pt x="8016" y="16681"/>
                    <a:pt x="7435" y="16582"/>
                    <a:pt x="6914" y="16459"/>
                  </a:cubicBezTo>
                  <a:cubicBezTo>
                    <a:pt x="6908" y="16458"/>
                    <a:pt x="6901" y="16457"/>
                    <a:pt x="6893" y="16454"/>
                  </a:cubicBezTo>
                  <a:cubicBezTo>
                    <a:pt x="6385" y="16334"/>
                    <a:pt x="5937" y="16192"/>
                    <a:pt x="5562" y="16031"/>
                  </a:cubicBezTo>
                  <a:cubicBezTo>
                    <a:pt x="5553" y="16027"/>
                    <a:pt x="5541" y="16024"/>
                    <a:pt x="5531" y="16020"/>
                  </a:cubicBezTo>
                  <a:cubicBezTo>
                    <a:pt x="5184" y="15870"/>
                    <a:pt x="4921" y="15701"/>
                    <a:pt x="4715" y="15523"/>
                  </a:cubicBezTo>
                  <a:cubicBezTo>
                    <a:pt x="4676" y="15487"/>
                    <a:pt x="4644" y="15452"/>
                    <a:pt x="4612" y="15416"/>
                  </a:cubicBezTo>
                  <a:cubicBezTo>
                    <a:pt x="4437" y="15236"/>
                    <a:pt x="4320" y="15047"/>
                    <a:pt x="4320" y="14850"/>
                  </a:cubicBezTo>
                  <a:cubicBezTo>
                    <a:pt x="4320" y="14650"/>
                    <a:pt x="4437" y="14462"/>
                    <a:pt x="4612" y="14281"/>
                  </a:cubicBezTo>
                  <a:cubicBezTo>
                    <a:pt x="4644" y="14246"/>
                    <a:pt x="4676" y="14210"/>
                    <a:pt x="4715" y="14176"/>
                  </a:cubicBezTo>
                  <a:cubicBezTo>
                    <a:pt x="4921" y="13998"/>
                    <a:pt x="5184" y="13829"/>
                    <a:pt x="5531" y="13677"/>
                  </a:cubicBezTo>
                  <a:cubicBezTo>
                    <a:pt x="5541" y="13674"/>
                    <a:pt x="5553" y="13671"/>
                    <a:pt x="5562" y="13667"/>
                  </a:cubicBezTo>
                  <a:cubicBezTo>
                    <a:pt x="5937" y="13507"/>
                    <a:pt x="6385" y="13364"/>
                    <a:pt x="6893" y="13244"/>
                  </a:cubicBezTo>
                  <a:cubicBezTo>
                    <a:pt x="6901" y="13242"/>
                    <a:pt x="6908" y="13240"/>
                    <a:pt x="6914" y="13238"/>
                  </a:cubicBezTo>
                  <a:cubicBezTo>
                    <a:pt x="7435" y="13117"/>
                    <a:pt x="8016" y="13018"/>
                    <a:pt x="8640" y="12948"/>
                  </a:cubicBezTo>
                  <a:cubicBezTo>
                    <a:pt x="9318" y="12873"/>
                    <a:pt x="10037" y="12825"/>
                    <a:pt x="10800" y="12825"/>
                  </a:cubicBezTo>
                  <a:cubicBezTo>
                    <a:pt x="11560" y="12825"/>
                    <a:pt x="12279" y="12873"/>
                    <a:pt x="12960" y="12948"/>
                  </a:cubicBezTo>
                  <a:cubicBezTo>
                    <a:pt x="13584" y="13018"/>
                    <a:pt x="14163" y="13117"/>
                    <a:pt x="14686" y="13238"/>
                  </a:cubicBezTo>
                  <a:cubicBezTo>
                    <a:pt x="14692" y="13240"/>
                    <a:pt x="14697" y="13242"/>
                    <a:pt x="14705" y="13244"/>
                  </a:cubicBezTo>
                  <a:cubicBezTo>
                    <a:pt x="15214" y="13364"/>
                    <a:pt x="15662" y="13507"/>
                    <a:pt x="16038" y="13667"/>
                  </a:cubicBezTo>
                  <a:cubicBezTo>
                    <a:pt x="16044" y="13671"/>
                    <a:pt x="16057" y="13674"/>
                    <a:pt x="16066" y="13677"/>
                  </a:cubicBezTo>
                  <a:cubicBezTo>
                    <a:pt x="16414" y="13829"/>
                    <a:pt x="16677" y="13998"/>
                    <a:pt x="16883" y="14176"/>
                  </a:cubicBezTo>
                  <a:cubicBezTo>
                    <a:pt x="16923" y="14210"/>
                    <a:pt x="16954" y="14246"/>
                    <a:pt x="16988" y="14281"/>
                  </a:cubicBezTo>
                  <a:cubicBezTo>
                    <a:pt x="17161" y="14462"/>
                    <a:pt x="17280" y="14650"/>
                    <a:pt x="17280" y="14850"/>
                  </a:cubicBezTo>
                  <a:cubicBezTo>
                    <a:pt x="17280" y="15047"/>
                    <a:pt x="17161" y="15236"/>
                    <a:pt x="16988" y="154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8156"/>
                  </a:lnTo>
                  <a:cubicBezTo>
                    <a:pt x="9338" y="18201"/>
                    <a:pt x="10059" y="18225"/>
                    <a:pt x="10800" y="18225"/>
                  </a:cubicBezTo>
                  <a:cubicBezTo>
                    <a:pt x="11541" y="18225"/>
                    <a:pt x="12262" y="18201"/>
                    <a:pt x="12960" y="18156"/>
                  </a:cubicBezTo>
                  <a:cubicBezTo>
                    <a:pt x="12960" y="181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11542"/>
                  </a:lnTo>
                  <a:cubicBezTo>
                    <a:pt x="12262" y="11498"/>
                    <a:pt x="11541" y="11475"/>
                    <a:pt x="10800" y="11475"/>
                  </a:cubicBezTo>
                  <a:cubicBezTo>
                    <a:pt x="10059" y="11475"/>
                    <a:pt x="9338" y="11498"/>
                    <a:pt x="8640" y="11542"/>
                  </a:cubicBezTo>
                  <a:cubicBezTo>
                    <a:pt x="8640" y="11542"/>
                    <a:pt x="8640" y="2025"/>
                    <a:pt x="8640" y="2025"/>
                  </a:cubicBezTo>
                  <a:close/>
                  <a:moveTo>
                    <a:pt x="17280" y="121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12164"/>
                  </a:lnTo>
                  <a:cubicBezTo>
                    <a:pt x="1710" y="12781"/>
                    <a:pt x="0" y="13749"/>
                    <a:pt x="0" y="14850"/>
                  </a:cubicBezTo>
                  <a:cubicBezTo>
                    <a:pt x="0" y="15950"/>
                    <a:pt x="1710" y="16918"/>
                    <a:pt x="4320" y="175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17534"/>
                  </a:lnTo>
                  <a:cubicBezTo>
                    <a:pt x="19889" y="16918"/>
                    <a:pt x="21600" y="15950"/>
                    <a:pt x="21600" y="14850"/>
                  </a:cubicBezTo>
                  <a:cubicBezTo>
                    <a:pt x="21600" y="13749"/>
                    <a:pt x="19889" y="12781"/>
                    <a:pt x="17280" y="121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67" name="AutoShape 59"/>
          <p:cNvSpPr>
            <a:spLocks/>
          </p:cNvSpPr>
          <p:nvPr/>
        </p:nvSpPr>
        <p:spPr bwMode="auto">
          <a:xfrm>
            <a:off x="6275732" y="2875100"/>
            <a:ext cx="343093" cy="342508"/>
          </a:xfrm>
          <a:custGeom>
            <a:avLst/>
            <a:gdLst>
              <a:gd name="T0" fmla="+- 0 10794 23"/>
              <a:gd name="T1" fmla="*/ T0 w 21543"/>
              <a:gd name="T2" fmla="*/ 10800 h 21600"/>
              <a:gd name="T3" fmla="+- 0 10794 23"/>
              <a:gd name="T4" fmla="*/ T3 w 21543"/>
              <a:gd name="T5" fmla="*/ 10800 h 21600"/>
              <a:gd name="T6" fmla="+- 0 10794 23"/>
              <a:gd name="T7" fmla="*/ T6 w 21543"/>
              <a:gd name="T8" fmla="*/ 10800 h 21600"/>
              <a:gd name="T9" fmla="+- 0 10794 23"/>
              <a:gd name="T10" fmla="*/ T9 w 2154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3" h="21600">
                <a:moveTo>
                  <a:pt x="16976" y="19986"/>
                </a:moveTo>
                <a:lnTo>
                  <a:pt x="11226" y="17680"/>
                </a:lnTo>
                <a:cubicBezTo>
                  <a:pt x="11088" y="17626"/>
                  <a:pt x="10946" y="17608"/>
                  <a:pt x="10806" y="17600"/>
                </a:cubicBezTo>
                <a:lnTo>
                  <a:pt x="19660" y="3837"/>
                </a:lnTo>
                <a:cubicBezTo>
                  <a:pt x="19660" y="3837"/>
                  <a:pt x="16976" y="19986"/>
                  <a:pt x="16976" y="19986"/>
                </a:cubicBezTo>
                <a:close/>
                <a:moveTo>
                  <a:pt x="6859" y="16244"/>
                </a:moveTo>
                <a:cubicBezTo>
                  <a:pt x="6858" y="16242"/>
                  <a:pt x="6855" y="16240"/>
                  <a:pt x="6854" y="16238"/>
                </a:cubicBezTo>
                <a:lnTo>
                  <a:pt x="19606" y="2552"/>
                </a:lnTo>
                <a:lnTo>
                  <a:pt x="8735" y="19536"/>
                </a:lnTo>
                <a:cubicBezTo>
                  <a:pt x="8735" y="19536"/>
                  <a:pt x="6859" y="16244"/>
                  <a:pt x="6859" y="16244"/>
                </a:cubicBezTo>
                <a:close/>
                <a:moveTo>
                  <a:pt x="2111" y="14024"/>
                </a:moveTo>
                <a:lnTo>
                  <a:pt x="17712" y="3595"/>
                </a:lnTo>
                <a:lnTo>
                  <a:pt x="6369" y="15770"/>
                </a:lnTo>
                <a:cubicBezTo>
                  <a:pt x="6309" y="15734"/>
                  <a:pt x="6256" y="15687"/>
                  <a:pt x="6190" y="15660"/>
                </a:cubicBezTo>
                <a:cubicBezTo>
                  <a:pt x="6190" y="15660"/>
                  <a:pt x="2111" y="14024"/>
                  <a:pt x="2111" y="14024"/>
                </a:cubicBezTo>
                <a:close/>
                <a:moveTo>
                  <a:pt x="21234" y="108"/>
                </a:moveTo>
                <a:cubicBezTo>
                  <a:pt x="21123" y="35"/>
                  <a:pt x="20996" y="0"/>
                  <a:pt x="20868" y="0"/>
                </a:cubicBezTo>
                <a:cubicBezTo>
                  <a:pt x="20738" y="0"/>
                  <a:pt x="20608" y="36"/>
                  <a:pt x="20495" y="113"/>
                </a:cubicBezTo>
                <a:lnTo>
                  <a:pt x="299" y="13613"/>
                </a:lnTo>
                <a:cubicBezTo>
                  <a:pt x="91" y="13751"/>
                  <a:pt x="-23" y="13995"/>
                  <a:pt x="3" y="14244"/>
                </a:cubicBezTo>
                <a:cubicBezTo>
                  <a:pt x="28" y="14494"/>
                  <a:pt x="190" y="14708"/>
                  <a:pt x="422" y="14801"/>
                </a:cubicBezTo>
                <a:lnTo>
                  <a:pt x="5689" y="16914"/>
                </a:lnTo>
                <a:lnTo>
                  <a:pt x="8166" y="21259"/>
                </a:lnTo>
                <a:cubicBezTo>
                  <a:pt x="8284" y="21468"/>
                  <a:pt x="8505" y="21597"/>
                  <a:pt x="8743" y="21599"/>
                </a:cubicBezTo>
                <a:lnTo>
                  <a:pt x="8751" y="21599"/>
                </a:lnTo>
                <a:cubicBezTo>
                  <a:pt x="8987" y="21599"/>
                  <a:pt x="9206" y="21474"/>
                  <a:pt x="9328" y="21271"/>
                </a:cubicBezTo>
                <a:lnTo>
                  <a:pt x="10726" y="18934"/>
                </a:lnTo>
                <a:lnTo>
                  <a:pt x="17253" y="21551"/>
                </a:lnTo>
                <a:cubicBezTo>
                  <a:pt x="17332" y="21584"/>
                  <a:pt x="17418" y="21599"/>
                  <a:pt x="17502" y="21599"/>
                </a:cubicBezTo>
                <a:cubicBezTo>
                  <a:pt x="17617" y="21599"/>
                  <a:pt x="17731" y="21571"/>
                  <a:pt x="17832" y="21512"/>
                </a:cubicBezTo>
                <a:cubicBezTo>
                  <a:pt x="18010" y="21412"/>
                  <a:pt x="18133" y="21238"/>
                  <a:pt x="18167" y="21035"/>
                </a:cubicBezTo>
                <a:lnTo>
                  <a:pt x="21533" y="785"/>
                </a:lnTo>
                <a:cubicBezTo>
                  <a:pt x="21576" y="520"/>
                  <a:pt x="21459" y="254"/>
                  <a:pt x="21234" y="108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5" tIns="19045" rIns="19045" bIns="19045" anchor="ctr"/>
          <a:lstStyle/>
          <a:p>
            <a:pPr algn="ctr" defTabSz="228543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68" name="Group 67"/>
          <p:cNvGrpSpPr/>
          <p:nvPr/>
        </p:nvGrpSpPr>
        <p:grpSpPr>
          <a:xfrm>
            <a:off x="9766377" y="2189500"/>
            <a:ext cx="235365" cy="342508"/>
            <a:chOff x="11078485" y="2115665"/>
            <a:chExt cx="319088" cy="464344"/>
          </a:xfrm>
          <a:solidFill>
            <a:schemeClr val="accent1">
              <a:lumMod val="75000"/>
            </a:schemeClr>
          </a:solidFill>
        </p:grpSpPr>
        <p:sp>
          <p:nvSpPr>
            <p:cNvPr id="69" name="AutoShape 60"/>
            <p:cNvSpPr>
              <a:spLocks/>
            </p:cNvSpPr>
            <p:nvPr/>
          </p:nvSpPr>
          <p:spPr bwMode="auto">
            <a:xfrm>
              <a:off x="11209454" y="2245840"/>
              <a:ext cx="28575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19"/>
                    <a:pt x="16769" y="0"/>
                    <a:pt x="10800" y="0"/>
                  </a:cubicBezTo>
                  <a:cubicBezTo>
                    <a:pt x="4830" y="0"/>
                    <a:pt x="0" y="4819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70" name="AutoShape 61"/>
            <p:cNvSpPr>
              <a:spLocks/>
            </p:cNvSpPr>
            <p:nvPr/>
          </p:nvSpPr>
          <p:spPr bwMode="auto">
            <a:xfrm>
              <a:off x="11209454" y="2420465"/>
              <a:ext cx="28575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71" name="AutoShape 62"/>
            <p:cNvSpPr>
              <a:spLocks/>
            </p:cNvSpPr>
            <p:nvPr/>
          </p:nvSpPr>
          <p:spPr bwMode="auto">
            <a:xfrm>
              <a:off x="11122142" y="2333153"/>
              <a:ext cx="28575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0" y="0"/>
                    <a:pt x="0" y="4819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19"/>
                    <a:pt x="16769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72" name="AutoShape 63"/>
            <p:cNvSpPr>
              <a:spLocks/>
            </p:cNvSpPr>
            <p:nvPr/>
          </p:nvSpPr>
          <p:spPr bwMode="auto">
            <a:xfrm>
              <a:off x="11295973" y="2333153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10800"/>
                  </a:moveTo>
                  <a:cubicBezTo>
                    <a:pt x="0" y="16769"/>
                    <a:pt x="4830" y="21599"/>
                    <a:pt x="10800" y="21599"/>
                  </a:cubicBez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19"/>
                    <a:pt x="16769" y="0"/>
                    <a:pt x="10800" y="0"/>
                  </a:cubicBezTo>
                  <a:cubicBezTo>
                    <a:pt x="4830" y="0"/>
                    <a:pt x="0" y="4819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73" name="AutoShape 64"/>
            <p:cNvSpPr>
              <a:spLocks/>
            </p:cNvSpPr>
            <p:nvPr/>
          </p:nvSpPr>
          <p:spPr bwMode="auto">
            <a:xfrm>
              <a:off x="11150717" y="2391097"/>
              <a:ext cx="29369" cy="29369"/>
            </a:xfrm>
            <a:custGeom>
              <a:avLst/>
              <a:gdLst>
                <a:gd name="T0" fmla="+- 0 10802 965"/>
                <a:gd name="T1" fmla="*/ T0 w 19675"/>
                <a:gd name="T2" fmla="+- 0 10800 961"/>
                <a:gd name="T3" fmla="*/ 10800 h 19678"/>
                <a:gd name="T4" fmla="+- 0 10802 965"/>
                <a:gd name="T5" fmla="*/ T4 w 19675"/>
                <a:gd name="T6" fmla="+- 0 10800 961"/>
                <a:gd name="T7" fmla="*/ 10800 h 19678"/>
                <a:gd name="T8" fmla="+- 0 10802 965"/>
                <a:gd name="T9" fmla="*/ T8 w 19675"/>
                <a:gd name="T10" fmla="+- 0 10800 961"/>
                <a:gd name="T11" fmla="*/ 10800 h 19678"/>
                <a:gd name="T12" fmla="+- 0 10802 965"/>
                <a:gd name="T13" fmla="*/ T12 w 19675"/>
                <a:gd name="T14" fmla="+- 0 10800 961"/>
                <a:gd name="T15" fmla="*/ 10800 h 1967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5" h="19678">
                  <a:moveTo>
                    <a:pt x="2894" y="2882"/>
                  </a:moveTo>
                  <a:cubicBezTo>
                    <a:pt x="-965" y="6725"/>
                    <a:pt x="-965" y="12952"/>
                    <a:pt x="2894" y="16795"/>
                  </a:cubicBezTo>
                  <a:cubicBezTo>
                    <a:pt x="6734" y="20638"/>
                    <a:pt x="12935" y="20638"/>
                    <a:pt x="16794" y="16795"/>
                  </a:cubicBezTo>
                  <a:cubicBezTo>
                    <a:pt x="20634" y="12952"/>
                    <a:pt x="20634" y="6725"/>
                    <a:pt x="16794" y="2882"/>
                  </a:cubicBezTo>
                  <a:cubicBezTo>
                    <a:pt x="12935" y="-961"/>
                    <a:pt x="6734" y="-961"/>
                    <a:pt x="2894" y="288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74" name="AutoShape 65"/>
            <p:cNvSpPr>
              <a:spLocks/>
            </p:cNvSpPr>
            <p:nvPr/>
          </p:nvSpPr>
          <p:spPr bwMode="auto">
            <a:xfrm>
              <a:off x="11150717" y="2275209"/>
              <a:ext cx="29369" cy="29369"/>
            </a:xfrm>
            <a:custGeom>
              <a:avLst/>
              <a:gdLst>
                <a:gd name="T0" fmla="+- 0 10801 962"/>
                <a:gd name="T1" fmla="*/ T0 w 19678"/>
                <a:gd name="T2" fmla="+- 0 10801 965"/>
                <a:gd name="T3" fmla="*/ 10801 h 19673"/>
                <a:gd name="T4" fmla="+- 0 10801 962"/>
                <a:gd name="T5" fmla="*/ T4 w 19678"/>
                <a:gd name="T6" fmla="+- 0 10801 965"/>
                <a:gd name="T7" fmla="*/ 10801 h 19673"/>
                <a:gd name="T8" fmla="+- 0 10801 962"/>
                <a:gd name="T9" fmla="*/ T8 w 19678"/>
                <a:gd name="T10" fmla="+- 0 10801 965"/>
                <a:gd name="T11" fmla="*/ 10801 h 19673"/>
                <a:gd name="T12" fmla="+- 0 10801 962"/>
                <a:gd name="T13" fmla="*/ T12 w 19678"/>
                <a:gd name="T14" fmla="+- 0 10801 965"/>
                <a:gd name="T15" fmla="*/ 10801 h 1967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8" h="19673">
                  <a:moveTo>
                    <a:pt x="2897" y="2894"/>
                  </a:moveTo>
                  <a:cubicBezTo>
                    <a:pt x="-962" y="6734"/>
                    <a:pt x="-962" y="12935"/>
                    <a:pt x="2877" y="16785"/>
                  </a:cubicBezTo>
                  <a:cubicBezTo>
                    <a:pt x="6737" y="20635"/>
                    <a:pt x="12938" y="20635"/>
                    <a:pt x="16797" y="16785"/>
                  </a:cubicBezTo>
                  <a:cubicBezTo>
                    <a:pt x="20638" y="12935"/>
                    <a:pt x="20638" y="6734"/>
                    <a:pt x="16797" y="2894"/>
                  </a:cubicBezTo>
                  <a:cubicBezTo>
                    <a:pt x="12938" y="-965"/>
                    <a:pt x="6737" y="-965"/>
                    <a:pt x="2897" y="289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75" name="AutoShape 66"/>
            <p:cNvSpPr>
              <a:spLocks/>
            </p:cNvSpPr>
            <p:nvPr/>
          </p:nvSpPr>
          <p:spPr bwMode="auto">
            <a:xfrm>
              <a:off x="11267398" y="2391097"/>
              <a:ext cx="28575" cy="29369"/>
            </a:xfrm>
            <a:custGeom>
              <a:avLst/>
              <a:gdLst>
                <a:gd name="T0" fmla="+- 0 10800 961"/>
                <a:gd name="T1" fmla="*/ T0 w 19678"/>
                <a:gd name="T2" fmla="+- 0 10800 961"/>
                <a:gd name="T3" fmla="*/ 10800 h 19678"/>
                <a:gd name="T4" fmla="+- 0 10800 961"/>
                <a:gd name="T5" fmla="*/ T4 w 19678"/>
                <a:gd name="T6" fmla="+- 0 10800 961"/>
                <a:gd name="T7" fmla="*/ 10800 h 19678"/>
                <a:gd name="T8" fmla="+- 0 10800 961"/>
                <a:gd name="T9" fmla="*/ T8 w 19678"/>
                <a:gd name="T10" fmla="+- 0 10800 961"/>
                <a:gd name="T11" fmla="*/ 10800 h 19678"/>
                <a:gd name="T12" fmla="+- 0 10800 961"/>
                <a:gd name="T13" fmla="*/ T12 w 19678"/>
                <a:gd name="T14" fmla="+- 0 10800 961"/>
                <a:gd name="T15" fmla="*/ 10800 h 1967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8" h="19678">
                  <a:moveTo>
                    <a:pt x="2882" y="2882"/>
                  </a:moveTo>
                  <a:cubicBezTo>
                    <a:pt x="-961" y="6725"/>
                    <a:pt x="-961" y="12952"/>
                    <a:pt x="2882" y="16795"/>
                  </a:cubicBezTo>
                  <a:cubicBezTo>
                    <a:pt x="6725" y="20638"/>
                    <a:pt x="12952" y="20638"/>
                    <a:pt x="16795" y="16795"/>
                  </a:cubicBezTo>
                  <a:cubicBezTo>
                    <a:pt x="20639" y="12952"/>
                    <a:pt x="20639" y="6725"/>
                    <a:pt x="16795" y="2882"/>
                  </a:cubicBezTo>
                  <a:cubicBezTo>
                    <a:pt x="12952" y="-961"/>
                    <a:pt x="6725" y="-961"/>
                    <a:pt x="2882" y="288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76" name="AutoShape 67"/>
            <p:cNvSpPr>
              <a:spLocks/>
            </p:cNvSpPr>
            <p:nvPr/>
          </p:nvSpPr>
          <p:spPr bwMode="auto">
            <a:xfrm>
              <a:off x="11078485" y="2115665"/>
              <a:ext cx="319088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9818" y="16200"/>
                  </a:moveTo>
                  <a:cubicBezTo>
                    <a:pt x="5486" y="16200"/>
                    <a:pt x="1963" y="13776"/>
                    <a:pt x="1963" y="10800"/>
                  </a:cubicBezTo>
                  <a:cubicBezTo>
                    <a:pt x="1963" y="7821"/>
                    <a:pt x="5486" y="5400"/>
                    <a:pt x="9818" y="5400"/>
                  </a:cubicBezTo>
                  <a:cubicBezTo>
                    <a:pt x="14148" y="5400"/>
                    <a:pt x="17672" y="7821"/>
                    <a:pt x="17672" y="10800"/>
                  </a:cubicBezTo>
                  <a:cubicBezTo>
                    <a:pt x="17672" y="13776"/>
                    <a:pt x="14148" y="16200"/>
                    <a:pt x="9818" y="16200"/>
                  </a:cubicBezTo>
                  <a:moveTo>
                    <a:pt x="13745" y="20249"/>
                  </a:moveTo>
                  <a:lnTo>
                    <a:pt x="5890" y="20249"/>
                  </a:lnTo>
                  <a:lnTo>
                    <a:pt x="4909" y="16613"/>
                  </a:lnTo>
                  <a:cubicBezTo>
                    <a:pt x="6358" y="17192"/>
                    <a:pt x="8019" y="17549"/>
                    <a:pt x="9818" y="17549"/>
                  </a:cubicBezTo>
                  <a:cubicBezTo>
                    <a:pt x="11614" y="17549"/>
                    <a:pt x="13277" y="17192"/>
                    <a:pt x="14727" y="16613"/>
                  </a:cubicBezTo>
                  <a:cubicBezTo>
                    <a:pt x="14727" y="16613"/>
                    <a:pt x="13745" y="20249"/>
                    <a:pt x="13745" y="20249"/>
                  </a:cubicBezTo>
                  <a:close/>
                  <a:moveTo>
                    <a:pt x="5992" y="1350"/>
                  </a:moveTo>
                  <a:lnTo>
                    <a:pt x="13847" y="1350"/>
                  </a:lnTo>
                  <a:lnTo>
                    <a:pt x="14828" y="4985"/>
                  </a:lnTo>
                  <a:cubicBezTo>
                    <a:pt x="13379" y="4406"/>
                    <a:pt x="11718" y="4050"/>
                    <a:pt x="9919" y="4050"/>
                  </a:cubicBezTo>
                  <a:cubicBezTo>
                    <a:pt x="8123" y="4050"/>
                    <a:pt x="6460" y="4406"/>
                    <a:pt x="5010" y="4985"/>
                  </a:cubicBezTo>
                  <a:cubicBezTo>
                    <a:pt x="5010" y="4985"/>
                    <a:pt x="5992" y="1350"/>
                    <a:pt x="5992" y="1350"/>
                  </a:cubicBezTo>
                  <a:close/>
                  <a:moveTo>
                    <a:pt x="19636" y="9450"/>
                  </a:moveTo>
                  <a:cubicBezTo>
                    <a:pt x="19567" y="9450"/>
                    <a:pt x="19509" y="9472"/>
                    <a:pt x="19442" y="9477"/>
                  </a:cubicBezTo>
                  <a:cubicBezTo>
                    <a:pt x="19101" y="8298"/>
                    <a:pt x="18294" y="7245"/>
                    <a:pt x="17187" y="6376"/>
                  </a:cubicBezTo>
                  <a:lnTo>
                    <a:pt x="15778" y="1102"/>
                  </a:lnTo>
                  <a:cubicBezTo>
                    <a:pt x="15605" y="464"/>
                    <a:pt x="14794" y="0"/>
                    <a:pt x="13847" y="0"/>
                  </a:cubicBezTo>
                  <a:lnTo>
                    <a:pt x="5992" y="0"/>
                  </a:lnTo>
                  <a:cubicBezTo>
                    <a:pt x="5047" y="0"/>
                    <a:pt x="4236" y="464"/>
                    <a:pt x="4061" y="1102"/>
                  </a:cubicBezTo>
                  <a:lnTo>
                    <a:pt x="2686" y="6198"/>
                  </a:lnTo>
                  <a:cubicBezTo>
                    <a:pt x="1037" y="7405"/>
                    <a:pt x="0" y="9012"/>
                    <a:pt x="0" y="10800"/>
                  </a:cubicBezTo>
                  <a:cubicBezTo>
                    <a:pt x="0" y="12542"/>
                    <a:pt x="995" y="14110"/>
                    <a:pt x="2573" y="15307"/>
                  </a:cubicBezTo>
                  <a:lnTo>
                    <a:pt x="3959" y="20496"/>
                  </a:lnTo>
                  <a:cubicBezTo>
                    <a:pt x="4132" y="21135"/>
                    <a:pt x="4943" y="21599"/>
                    <a:pt x="5890" y="21599"/>
                  </a:cubicBezTo>
                  <a:lnTo>
                    <a:pt x="13745" y="21599"/>
                  </a:lnTo>
                  <a:cubicBezTo>
                    <a:pt x="14690" y="21599"/>
                    <a:pt x="15501" y="21135"/>
                    <a:pt x="15676" y="20496"/>
                  </a:cubicBezTo>
                  <a:lnTo>
                    <a:pt x="17074" y="15311"/>
                  </a:lnTo>
                  <a:cubicBezTo>
                    <a:pt x="18242" y="14426"/>
                    <a:pt x="19089" y="13340"/>
                    <a:pt x="19442" y="12122"/>
                  </a:cubicBezTo>
                  <a:cubicBezTo>
                    <a:pt x="19509" y="12127"/>
                    <a:pt x="19567" y="12150"/>
                    <a:pt x="19636" y="12150"/>
                  </a:cubicBezTo>
                  <a:cubicBezTo>
                    <a:pt x="20719" y="12150"/>
                    <a:pt x="21600" y="11544"/>
                    <a:pt x="21600" y="10800"/>
                  </a:cubicBezTo>
                  <a:cubicBezTo>
                    <a:pt x="21600" y="10053"/>
                    <a:pt x="20719" y="9450"/>
                    <a:pt x="19636" y="945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77" name="AutoShape 68"/>
            <p:cNvSpPr>
              <a:spLocks/>
            </p:cNvSpPr>
            <p:nvPr/>
          </p:nvSpPr>
          <p:spPr bwMode="auto">
            <a:xfrm>
              <a:off x="11209454" y="2275209"/>
              <a:ext cx="87313" cy="88106"/>
            </a:xfrm>
            <a:custGeom>
              <a:avLst/>
              <a:gdLst>
                <a:gd name="T0" fmla="*/ 10740 w 21481"/>
                <a:gd name="T1" fmla="+- 0 10860 120"/>
                <a:gd name="T2" fmla="*/ 10860 h 21480"/>
                <a:gd name="T3" fmla="*/ 10740 w 21481"/>
                <a:gd name="T4" fmla="+- 0 10860 120"/>
                <a:gd name="T5" fmla="*/ 10860 h 21480"/>
                <a:gd name="T6" fmla="*/ 10740 w 21481"/>
                <a:gd name="T7" fmla="+- 0 10860 120"/>
                <a:gd name="T8" fmla="*/ 10860 h 21480"/>
                <a:gd name="T9" fmla="*/ 10740 w 21481"/>
                <a:gd name="T10" fmla="+- 0 10860 120"/>
                <a:gd name="T11" fmla="*/ 10860 h 21480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21481" h="21480">
                  <a:moveTo>
                    <a:pt x="21127" y="346"/>
                  </a:moveTo>
                  <a:cubicBezTo>
                    <a:pt x="20697" y="-82"/>
                    <a:pt x="20002" y="-120"/>
                    <a:pt x="19516" y="270"/>
                  </a:cubicBezTo>
                  <a:lnTo>
                    <a:pt x="1055" y="15432"/>
                  </a:lnTo>
                  <a:cubicBezTo>
                    <a:pt x="375" y="16113"/>
                    <a:pt x="0" y="17012"/>
                    <a:pt x="0" y="17972"/>
                  </a:cubicBezTo>
                  <a:cubicBezTo>
                    <a:pt x="0" y="18902"/>
                    <a:pt x="361" y="19783"/>
                    <a:pt x="1027" y="20446"/>
                  </a:cubicBezTo>
                  <a:cubicBezTo>
                    <a:pt x="1694" y="21103"/>
                    <a:pt x="2583" y="21473"/>
                    <a:pt x="3542" y="21479"/>
                  </a:cubicBezTo>
                  <a:cubicBezTo>
                    <a:pt x="4431" y="21473"/>
                    <a:pt x="5354" y="21144"/>
                    <a:pt x="6028" y="20495"/>
                  </a:cubicBezTo>
                  <a:lnTo>
                    <a:pt x="12598" y="12627"/>
                  </a:lnTo>
                  <a:lnTo>
                    <a:pt x="21224" y="1935"/>
                  </a:lnTo>
                  <a:cubicBezTo>
                    <a:pt x="21600" y="1462"/>
                    <a:pt x="21558" y="771"/>
                    <a:pt x="21127" y="34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9016960" y="2189500"/>
            <a:ext cx="342508" cy="321431"/>
            <a:chOff x="10062485" y="2115665"/>
            <a:chExt cx="464344" cy="435769"/>
          </a:xfrm>
          <a:solidFill>
            <a:schemeClr val="accent1">
              <a:lumMod val="75000"/>
            </a:schemeClr>
          </a:solidFill>
        </p:grpSpPr>
        <p:sp>
          <p:nvSpPr>
            <p:cNvPr id="79" name="AutoShape 69"/>
            <p:cNvSpPr>
              <a:spLocks/>
            </p:cNvSpPr>
            <p:nvPr/>
          </p:nvSpPr>
          <p:spPr bwMode="auto">
            <a:xfrm>
              <a:off x="10062485" y="2115665"/>
              <a:ext cx="464344" cy="435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223" y="5760"/>
                  </a:moveTo>
                  <a:lnTo>
                    <a:pt x="17548" y="5760"/>
                  </a:lnTo>
                  <a:cubicBezTo>
                    <a:pt x="16804" y="5760"/>
                    <a:pt x="16198" y="5114"/>
                    <a:pt x="16198" y="4320"/>
                  </a:cubicBezTo>
                  <a:lnTo>
                    <a:pt x="16200" y="4320"/>
                  </a:lnTo>
                  <a:lnTo>
                    <a:pt x="16200" y="1440"/>
                  </a:lnTo>
                  <a:lnTo>
                    <a:pt x="20250" y="5760"/>
                  </a:lnTo>
                  <a:cubicBezTo>
                    <a:pt x="20250" y="5760"/>
                    <a:pt x="18223" y="5760"/>
                    <a:pt x="18223" y="5760"/>
                  </a:cubicBezTo>
                  <a:close/>
                  <a:moveTo>
                    <a:pt x="20250" y="19440"/>
                  </a:moveTo>
                  <a:cubicBezTo>
                    <a:pt x="20250" y="19837"/>
                    <a:pt x="19948" y="20160"/>
                    <a:pt x="19575" y="20160"/>
                  </a:cubicBezTo>
                  <a:lnTo>
                    <a:pt x="2024" y="20160"/>
                  </a:lnTo>
                  <a:cubicBezTo>
                    <a:pt x="1651" y="20160"/>
                    <a:pt x="1349" y="19837"/>
                    <a:pt x="1349" y="19440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5525" y="1440"/>
                  </a:lnTo>
                  <a:lnTo>
                    <a:pt x="15525" y="4320"/>
                  </a:lnTo>
                  <a:lnTo>
                    <a:pt x="15523" y="4320"/>
                  </a:lnTo>
                  <a:cubicBezTo>
                    <a:pt x="15523" y="5513"/>
                    <a:pt x="16430" y="6480"/>
                    <a:pt x="17548" y="6480"/>
                  </a:cubicBezTo>
                  <a:lnTo>
                    <a:pt x="18223" y="6480"/>
                  </a:lnTo>
                  <a:lnTo>
                    <a:pt x="20250" y="6480"/>
                  </a:lnTo>
                  <a:cubicBezTo>
                    <a:pt x="20250" y="6480"/>
                    <a:pt x="20250" y="19440"/>
                    <a:pt x="20250" y="19440"/>
                  </a:cubicBezTo>
                  <a:close/>
                  <a:moveTo>
                    <a:pt x="21204" y="4741"/>
                  </a:moveTo>
                  <a:lnTo>
                    <a:pt x="17154" y="421"/>
                  </a:lnTo>
                  <a:cubicBezTo>
                    <a:pt x="16901" y="151"/>
                    <a:pt x="16557" y="0"/>
                    <a:pt x="16200" y="0"/>
                  </a:cubicBezTo>
                  <a:lnTo>
                    <a:pt x="2024" y="0"/>
                  </a:lnTo>
                  <a:cubicBezTo>
                    <a:pt x="908" y="0"/>
                    <a:pt x="0" y="968"/>
                    <a:pt x="0" y="2160"/>
                  </a:cubicBezTo>
                  <a:lnTo>
                    <a:pt x="0" y="19440"/>
                  </a:lnTo>
                  <a:cubicBezTo>
                    <a:pt x="0" y="20631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599" y="20631"/>
                    <a:pt x="21599" y="19440"/>
                  </a:cubicBezTo>
                  <a:lnTo>
                    <a:pt x="21599" y="5760"/>
                  </a:lnTo>
                  <a:cubicBezTo>
                    <a:pt x="21599" y="5378"/>
                    <a:pt x="21457" y="5011"/>
                    <a:pt x="21204" y="4741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80" name="AutoShape 70"/>
            <p:cNvSpPr>
              <a:spLocks/>
            </p:cNvSpPr>
            <p:nvPr/>
          </p:nvSpPr>
          <p:spPr bwMode="auto">
            <a:xfrm>
              <a:off x="10279973" y="2202184"/>
              <a:ext cx="87313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00" y="21599"/>
                  </a:moveTo>
                  <a:lnTo>
                    <a:pt x="19800" y="21599"/>
                  </a:lnTo>
                  <a:cubicBezTo>
                    <a:pt x="20791" y="21599"/>
                    <a:pt x="21600" y="16769"/>
                    <a:pt x="21600" y="10800"/>
                  </a:cubicBezTo>
                  <a:cubicBezTo>
                    <a:pt x="21600" y="4830"/>
                    <a:pt x="20791" y="0"/>
                    <a:pt x="19800" y="0"/>
                  </a:cubicBezTo>
                  <a:lnTo>
                    <a:pt x="1800" y="0"/>
                  </a:lnTo>
                  <a:cubicBezTo>
                    <a:pt x="801" y="0"/>
                    <a:pt x="0" y="4830"/>
                    <a:pt x="0" y="10800"/>
                  </a:cubicBezTo>
                  <a:cubicBezTo>
                    <a:pt x="0" y="16769"/>
                    <a:pt x="801" y="21599"/>
                    <a:pt x="1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81" name="AutoShape 71"/>
            <p:cNvSpPr>
              <a:spLocks/>
            </p:cNvSpPr>
            <p:nvPr/>
          </p:nvSpPr>
          <p:spPr bwMode="auto">
            <a:xfrm>
              <a:off x="10279973" y="2245840"/>
              <a:ext cx="87313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00" y="21599"/>
                  </a:moveTo>
                  <a:lnTo>
                    <a:pt x="19800" y="21599"/>
                  </a:lnTo>
                  <a:cubicBezTo>
                    <a:pt x="20791" y="21599"/>
                    <a:pt x="21600" y="16769"/>
                    <a:pt x="21600" y="10800"/>
                  </a:cubicBezTo>
                  <a:cubicBezTo>
                    <a:pt x="21600" y="4830"/>
                    <a:pt x="20791" y="0"/>
                    <a:pt x="19800" y="0"/>
                  </a:cubicBezTo>
                  <a:lnTo>
                    <a:pt x="1800" y="0"/>
                  </a:lnTo>
                  <a:cubicBezTo>
                    <a:pt x="801" y="0"/>
                    <a:pt x="0" y="4830"/>
                    <a:pt x="0" y="10800"/>
                  </a:cubicBezTo>
                  <a:cubicBezTo>
                    <a:pt x="0" y="16769"/>
                    <a:pt x="801" y="21599"/>
                    <a:pt x="1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82" name="AutoShape 72"/>
            <p:cNvSpPr>
              <a:spLocks/>
            </p:cNvSpPr>
            <p:nvPr/>
          </p:nvSpPr>
          <p:spPr bwMode="auto">
            <a:xfrm>
              <a:off x="10279973" y="2289497"/>
              <a:ext cx="188913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10800"/>
                  </a:moveTo>
                  <a:cubicBezTo>
                    <a:pt x="0" y="16769"/>
                    <a:pt x="369" y="21599"/>
                    <a:pt x="830" y="21599"/>
                  </a:cubicBezTo>
                  <a:lnTo>
                    <a:pt x="20769" y="21599"/>
                  </a:lnTo>
                  <a:cubicBezTo>
                    <a:pt x="21226" y="21599"/>
                    <a:pt x="21600" y="16769"/>
                    <a:pt x="21600" y="10800"/>
                  </a:cubicBezTo>
                  <a:cubicBezTo>
                    <a:pt x="21600" y="4830"/>
                    <a:pt x="21226" y="0"/>
                    <a:pt x="20769" y="0"/>
                  </a:cubicBezTo>
                  <a:lnTo>
                    <a:pt x="830" y="0"/>
                  </a:lnTo>
                  <a:cubicBezTo>
                    <a:pt x="369" y="0"/>
                    <a:pt x="0" y="4830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83" name="AutoShape 73"/>
            <p:cNvSpPr>
              <a:spLocks/>
            </p:cNvSpPr>
            <p:nvPr/>
          </p:nvSpPr>
          <p:spPr bwMode="auto">
            <a:xfrm>
              <a:off x="10120429" y="2376809"/>
              <a:ext cx="348456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48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48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84" name="AutoShape 74"/>
            <p:cNvSpPr>
              <a:spLocks/>
            </p:cNvSpPr>
            <p:nvPr/>
          </p:nvSpPr>
          <p:spPr bwMode="auto">
            <a:xfrm>
              <a:off x="10120429" y="2420465"/>
              <a:ext cx="348456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48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48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85" name="AutoShape 75"/>
            <p:cNvSpPr>
              <a:spLocks/>
            </p:cNvSpPr>
            <p:nvPr/>
          </p:nvSpPr>
          <p:spPr bwMode="auto">
            <a:xfrm>
              <a:off x="10120429" y="2464122"/>
              <a:ext cx="348456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48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48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86" name="AutoShape 76"/>
            <p:cNvSpPr>
              <a:spLocks/>
            </p:cNvSpPr>
            <p:nvPr/>
          </p:nvSpPr>
          <p:spPr bwMode="auto">
            <a:xfrm>
              <a:off x="10120429" y="2333153"/>
              <a:ext cx="348456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69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69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87" name="AutoShape 77"/>
            <p:cNvSpPr>
              <a:spLocks/>
            </p:cNvSpPr>
            <p:nvPr/>
          </p:nvSpPr>
          <p:spPr bwMode="auto">
            <a:xfrm>
              <a:off x="10120429" y="2187897"/>
              <a:ext cx="130969" cy="1166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4799" y="5400"/>
                  </a:moveTo>
                  <a:lnTo>
                    <a:pt x="16800" y="5400"/>
                  </a:lnTo>
                  <a:lnTo>
                    <a:pt x="16800" y="16200"/>
                  </a:lnTo>
                  <a:lnTo>
                    <a:pt x="4799" y="16200"/>
                  </a:lnTo>
                  <a:cubicBezTo>
                    <a:pt x="4799" y="16200"/>
                    <a:pt x="4799" y="5400"/>
                    <a:pt x="4799" y="5400"/>
                  </a:cubicBezTo>
                  <a:close/>
                  <a:moveTo>
                    <a:pt x="2399" y="21599"/>
                  </a:moveTo>
                  <a:lnTo>
                    <a:pt x="19200" y="21599"/>
                  </a:lnTo>
                  <a:cubicBezTo>
                    <a:pt x="20526" y="21599"/>
                    <a:pt x="21599" y="20392"/>
                    <a:pt x="21599" y="18900"/>
                  </a:cubicBezTo>
                  <a:lnTo>
                    <a:pt x="21599" y="2700"/>
                  </a:lnTo>
                  <a:cubicBezTo>
                    <a:pt x="21599" y="1207"/>
                    <a:pt x="20526" y="0"/>
                    <a:pt x="19200" y="0"/>
                  </a:cubicBezTo>
                  <a:lnTo>
                    <a:pt x="2399" y="0"/>
                  </a:lnTo>
                  <a:cubicBezTo>
                    <a:pt x="1073" y="0"/>
                    <a:pt x="0" y="1207"/>
                    <a:pt x="0" y="2700"/>
                  </a:cubicBezTo>
                  <a:lnTo>
                    <a:pt x="0" y="18900"/>
                  </a:lnTo>
                  <a:cubicBezTo>
                    <a:pt x="0" y="20392"/>
                    <a:pt x="1073" y="21599"/>
                    <a:pt x="2399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8342484" y="2189500"/>
            <a:ext cx="396372" cy="342508"/>
            <a:chOff x="9148085" y="2115665"/>
            <a:chExt cx="434975" cy="464344"/>
          </a:xfrm>
          <a:solidFill>
            <a:schemeClr val="accent1">
              <a:lumMod val="75000"/>
            </a:schemeClr>
          </a:solidFill>
        </p:grpSpPr>
        <p:sp>
          <p:nvSpPr>
            <p:cNvPr id="89" name="AutoShape 78"/>
            <p:cNvSpPr>
              <a:spLocks/>
            </p:cNvSpPr>
            <p:nvPr/>
          </p:nvSpPr>
          <p:spPr bwMode="auto">
            <a:xfrm>
              <a:off x="9148085" y="211566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90" name="AutoShape 79"/>
            <p:cNvSpPr>
              <a:spLocks/>
            </p:cNvSpPr>
            <p:nvPr/>
          </p:nvSpPr>
          <p:spPr bwMode="auto">
            <a:xfrm>
              <a:off x="9206029" y="217360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91" name="AutoShape 80"/>
            <p:cNvSpPr>
              <a:spLocks/>
            </p:cNvSpPr>
            <p:nvPr/>
          </p:nvSpPr>
          <p:spPr bwMode="auto">
            <a:xfrm>
              <a:off x="9379860" y="221726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92" name="Group 91"/>
          <p:cNvGrpSpPr/>
          <p:nvPr/>
        </p:nvGrpSpPr>
        <p:grpSpPr>
          <a:xfrm>
            <a:off x="7646346" y="2189500"/>
            <a:ext cx="342508" cy="342508"/>
            <a:chOff x="8204317" y="2115665"/>
            <a:chExt cx="464344" cy="464344"/>
          </a:xfrm>
          <a:solidFill>
            <a:schemeClr val="accent1">
              <a:lumMod val="75000"/>
            </a:schemeClr>
          </a:solidFill>
        </p:grpSpPr>
        <p:sp>
          <p:nvSpPr>
            <p:cNvPr id="93" name="AutoShape 81"/>
            <p:cNvSpPr>
              <a:spLocks/>
            </p:cNvSpPr>
            <p:nvPr/>
          </p:nvSpPr>
          <p:spPr bwMode="auto">
            <a:xfrm>
              <a:off x="8204317" y="2115665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35" y="9811"/>
                  </a:moveTo>
                  <a:cubicBezTo>
                    <a:pt x="20220" y="10144"/>
                    <a:pt x="20081" y="10800"/>
                    <a:pt x="18899" y="10800"/>
                  </a:cubicBezTo>
                  <a:lnTo>
                    <a:pt x="17549" y="10800"/>
                  </a:lnTo>
                  <a:cubicBezTo>
                    <a:pt x="17363" y="10800"/>
                    <a:pt x="17212" y="10950"/>
                    <a:pt x="17212" y="11137"/>
                  </a:cubicBezTo>
                  <a:cubicBezTo>
                    <a:pt x="17212" y="11324"/>
                    <a:pt x="17363" y="11475"/>
                    <a:pt x="17549" y="11475"/>
                  </a:cubicBezTo>
                  <a:lnTo>
                    <a:pt x="18858" y="11475"/>
                  </a:lnTo>
                  <a:cubicBezTo>
                    <a:pt x="19870" y="11475"/>
                    <a:pt x="20003" y="12314"/>
                    <a:pt x="19938" y="12719"/>
                  </a:cubicBezTo>
                  <a:cubicBezTo>
                    <a:pt x="19855" y="13223"/>
                    <a:pt x="19618" y="14175"/>
                    <a:pt x="18478" y="14175"/>
                  </a:cubicBezTo>
                  <a:lnTo>
                    <a:pt x="16874" y="14175"/>
                  </a:lnTo>
                  <a:cubicBezTo>
                    <a:pt x="16688" y="14175"/>
                    <a:pt x="16537" y="14325"/>
                    <a:pt x="16537" y="14512"/>
                  </a:cubicBezTo>
                  <a:cubicBezTo>
                    <a:pt x="16537" y="14699"/>
                    <a:pt x="16688" y="14850"/>
                    <a:pt x="16874" y="14850"/>
                  </a:cubicBezTo>
                  <a:lnTo>
                    <a:pt x="18203" y="14850"/>
                  </a:lnTo>
                  <a:cubicBezTo>
                    <a:pt x="19343" y="14850"/>
                    <a:pt x="19243" y="15718"/>
                    <a:pt x="19079" y="16237"/>
                  </a:cubicBezTo>
                  <a:cubicBezTo>
                    <a:pt x="18864" y="16918"/>
                    <a:pt x="18732" y="17549"/>
                    <a:pt x="17297" y="17549"/>
                  </a:cubicBezTo>
                  <a:lnTo>
                    <a:pt x="16196" y="17549"/>
                  </a:lnTo>
                  <a:cubicBezTo>
                    <a:pt x="16009" y="17549"/>
                    <a:pt x="15859" y="17700"/>
                    <a:pt x="15859" y="17887"/>
                  </a:cubicBezTo>
                  <a:cubicBezTo>
                    <a:pt x="15859" y="18073"/>
                    <a:pt x="16009" y="18225"/>
                    <a:pt x="16196" y="18225"/>
                  </a:cubicBezTo>
                  <a:lnTo>
                    <a:pt x="17255" y="18225"/>
                  </a:lnTo>
                  <a:cubicBezTo>
                    <a:pt x="17993" y="18225"/>
                    <a:pt x="18027" y="18923"/>
                    <a:pt x="17950" y="19174"/>
                  </a:cubicBezTo>
                  <a:cubicBezTo>
                    <a:pt x="17866" y="19448"/>
                    <a:pt x="17767" y="19651"/>
                    <a:pt x="17762" y="19660"/>
                  </a:cubicBezTo>
                  <a:cubicBezTo>
                    <a:pt x="17558" y="20028"/>
                    <a:pt x="17229" y="20249"/>
                    <a:pt x="16534" y="20249"/>
                  </a:cubicBezTo>
                  <a:lnTo>
                    <a:pt x="12844" y="20249"/>
                  </a:lnTo>
                  <a:cubicBezTo>
                    <a:pt x="10990" y="20249"/>
                    <a:pt x="9151" y="19829"/>
                    <a:pt x="9104" y="19818"/>
                  </a:cubicBezTo>
                  <a:cubicBezTo>
                    <a:pt x="6299" y="19172"/>
                    <a:pt x="6152" y="19122"/>
                    <a:pt x="5976" y="19072"/>
                  </a:cubicBezTo>
                  <a:cubicBezTo>
                    <a:pt x="5976" y="19072"/>
                    <a:pt x="5405" y="18976"/>
                    <a:pt x="5405" y="18478"/>
                  </a:cubicBezTo>
                  <a:lnTo>
                    <a:pt x="5399" y="9155"/>
                  </a:lnTo>
                  <a:cubicBezTo>
                    <a:pt x="5399" y="8839"/>
                    <a:pt x="5601" y="8552"/>
                    <a:pt x="5935" y="8452"/>
                  </a:cubicBezTo>
                  <a:cubicBezTo>
                    <a:pt x="5977" y="8435"/>
                    <a:pt x="6034" y="8419"/>
                    <a:pt x="6074" y="8401"/>
                  </a:cubicBezTo>
                  <a:cubicBezTo>
                    <a:pt x="9158" y="7125"/>
                    <a:pt x="10097" y="4324"/>
                    <a:pt x="10124" y="2025"/>
                  </a:cubicBezTo>
                  <a:cubicBezTo>
                    <a:pt x="10128" y="1702"/>
                    <a:pt x="10378" y="1350"/>
                    <a:pt x="10800" y="1350"/>
                  </a:cubicBezTo>
                  <a:cubicBezTo>
                    <a:pt x="11514" y="1350"/>
                    <a:pt x="12774" y="2782"/>
                    <a:pt x="12774" y="4554"/>
                  </a:cubicBezTo>
                  <a:cubicBezTo>
                    <a:pt x="12774" y="6155"/>
                    <a:pt x="12711" y="6432"/>
                    <a:pt x="12149" y="8100"/>
                  </a:cubicBezTo>
                  <a:cubicBezTo>
                    <a:pt x="18899" y="8100"/>
                    <a:pt x="18852" y="8196"/>
                    <a:pt x="19448" y="8353"/>
                  </a:cubicBezTo>
                  <a:cubicBezTo>
                    <a:pt x="20187" y="8564"/>
                    <a:pt x="20249" y="9175"/>
                    <a:pt x="20249" y="9386"/>
                  </a:cubicBezTo>
                  <a:cubicBezTo>
                    <a:pt x="20249" y="9618"/>
                    <a:pt x="20243" y="9584"/>
                    <a:pt x="20235" y="9811"/>
                  </a:cubicBezTo>
                  <a:moveTo>
                    <a:pt x="4724" y="19575"/>
                  </a:moveTo>
                  <a:cubicBezTo>
                    <a:pt x="4724" y="19948"/>
                    <a:pt x="4423" y="20249"/>
                    <a:pt x="4049" y="20249"/>
                  </a:cubicBezTo>
                  <a:lnTo>
                    <a:pt x="2024" y="20249"/>
                  </a:lnTo>
                  <a:cubicBezTo>
                    <a:pt x="1652" y="20249"/>
                    <a:pt x="1349" y="19948"/>
                    <a:pt x="1349" y="19575"/>
                  </a:cubicBezTo>
                  <a:lnTo>
                    <a:pt x="1349" y="8774"/>
                  </a:lnTo>
                  <a:cubicBezTo>
                    <a:pt x="1349" y="8401"/>
                    <a:pt x="1652" y="8100"/>
                    <a:pt x="2024" y="8100"/>
                  </a:cubicBezTo>
                  <a:lnTo>
                    <a:pt x="4049" y="8100"/>
                  </a:lnTo>
                  <a:cubicBezTo>
                    <a:pt x="4423" y="8100"/>
                    <a:pt x="4724" y="8401"/>
                    <a:pt x="4724" y="8774"/>
                  </a:cubicBezTo>
                  <a:cubicBezTo>
                    <a:pt x="4724" y="8774"/>
                    <a:pt x="4724" y="19575"/>
                    <a:pt x="4724" y="19575"/>
                  </a:cubicBezTo>
                  <a:close/>
                  <a:moveTo>
                    <a:pt x="19686" y="7069"/>
                  </a:moveTo>
                  <a:cubicBezTo>
                    <a:pt x="18842" y="6846"/>
                    <a:pt x="16858" y="6849"/>
                    <a:pt x="13956" y="6773"/>
                  </a:cubicBezTo>
                  <a:cubicBezTo>
                    <a:pt x="14093" y="6139"/>
                    <a:pt x="14124" y="5568"/>
                    <a:pt x="14124" y="4554"/>
                  </a:cubicBezTo>
                  <a:cubicBezTo>
                    <a:pt x="14124" y="2133"/>
                    <a:pt x="12361" y="0"/>
                    <a:pt x="10800" y="0"/>
                  </a:cubicBezTo>
                  <a:cubicBezTo>
                    <a:pt x="9698" y="0"/>
                    <a:pt x="8789" y="901"/>
                    <a:pt x="8774" y="2009"/>
                  </a:cubicBezTo>
                  <a:cubicBezTo>
                    <a:pt x="8760" y="3368"/>
                    <a:pt x="8340" y="5716"/>
                    <a:pt x="6074" y="6906"/>
                  </a:cubicBezTo>
                  <a:cubicBezTo>
                    <a:pt x="5908" y="6994"/>
                    <a:pt x="5433" y="7228"/>
                    <a:pt x="5364" y="7259"/>
                  </a:cubicBezTo>
                  <a:lnTo>
                    <a:pt x="5399" y="7289"/>
                  </a:lnTo>
                  <a:cubicBezTo>
                    <a:pt x="5045" y="6984"/>
                    <a:pt x="4554" y="6750"/>
                    <a:pt x="4049" y="6750"/>
                  </a:cubicBezTo>
                  <a:lnTo>
                    <a:pt x="2024" y="6750"/>
                  </a:lnTo>
                  <a:cubicBezTo>
                    <a:pt x="908" y="6750"/>
                    <a:pt x="0" y="7658"/>
                    <a:pt x="0" y="8774"/>
                  </a:cubicBezTo>
                  <a:lnTo>
                    <a:pt x="0" y="19575"/>
                  </a:lnTo>
                  <a:cubicBezTo>
                    <a:pt x="0" y="20691"/>
                    <a:pt x="908" y="21599"/>
                    <a:pt x="2024" y="21599"/>
                  </a:cubicBezTo>
                  <a:lnTo>
                    <a:pt x="4049" y="21599"/>
                  </a:lnTo>
                  <a:cubicBezTo>
                    <a:pt x="4853" y="21599"/>
                    <a:pt x="5525" y="21114"/>
                    <a:pt x="5850" y="20434"/>
                  </a:cubicBezTo>
                  <a:cubicBezTo>
                    <a:pt x="5859" y="20437"/>
                    <a:pt x="5873" y="20441"/>
                    <a:pt x="5882" y="20442"/>
                  </a:cubicBezTo>
                  <a:cubicBezTo>
                    <a:pt x="5927" y="20454"/>
                    <a:pt x="5979" y="20467"/>
                    <a:pt x="6044" y="20485"/>
                  </a:cubicBezTo>
                  <a:cubicBezTo>
                    <a:pt x="6056" y="20487"/>
                    <a:pt x="6062" y="20488"/>
                    <a:pt x="6074" y="20492"/>
                  </a:cubicBezTo>
                  <a:cubicBezTo>
                    <a:pt x="6464" y="20588"/>
                    <a:pt x="7212" y="20768"/>
                    <a:pt x="8812" y="21135"/>
                  </a:cubicBezTo>
                  <a:cubicBezTo>
                    <a:pt x="9155" y="21213"/>
                    <a:pt x="10966" y="21599"/>
                    <a:pt x="12844" y="21599"/>
                  </a:cubicBezTo>
                  <a:lnTo>
                    <a:pt x="16534" y="21599"/>
                  </a:lnTo>
                  <a:cubicBezTo>
                    <a:pt x="17659" y="21599"/>
                    <a:pt x="18469" y="21167"/>
                    <a:pt x="18952" y="20298"/>
                  </a:cubicBezTo>
                  <a:cubicBezTo>
                    <a:pt x="18958" y="20285"/>
                    <a:pt x="19114" y="19982"/>
                    <a:pt x="19240" y="19572"/>
                  </a:cubicBezTo>
                  <a:cubicBezTo>
                    <a:pt x="19336" y="19263"/>
                    <a:pt x="19371" y="18827"/>
                    <a:pt x="19256" y="18384"/>
                  </a:cubicBezTo>
                  <a:cubicBezTo>
                    <a:pt x="19981" y="17886"/>
                    <a:pt x="20214" y="17133"/>
                    <a:pt x="20366" y="16643"/>
                  </a:cubicBezTo>
                  <a:cubicBezTo>
                    <a:pt x="20620" y="15838"/>
                    <a:pt x="20544" y="15235"/>
                    <a:pt x="20367" y="14803"/>
                  </a:cubicBezTo>
                  <a:cubicBezTo>
                    <a:pt x="20775" y="14418"/>
                    <a:pt x="21122" y="13831"/>
                    <a:pt x="21269" y="12935"/>
                  </a:cubicBezTo>
                  <a:cubicBezTo>
                    <a:pt x="21361" y="12380"/>
                    <a:pt x="21263" y="11809"/>
                    <a:pt x="21007" y="11334"/>
                  </a:cubicBezTo>
                  <a:cubicBezTo>
                    <a:pt x="21389" y="10905"/>
                    <a:pt x="21564" y="10365"/>
                    <a:pt x="21583" y="9865"/>
                  </a:cubicBezTo>
                  <a:lnTo>
                    <a:pt x="21591" y="9724"/>
                  </a:lnTo>
                  <a:cubicBezTo>
                    <a:pt x="21596" y="9635"/>
                    <a:pt x="21600" y="9581"/>
                    <a:pt x="21600" y="9386"/>
                  </a:cubicBezTo>
                  <a:cubicBezTo>
                    <a:pt x="21600" y="8533"/>
                    <a:pt x="21010" y="7446"/>
                    <a:pt x="19686" y="706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94" name="AutoShape 82"/>
            <p:cNvSpPr>
              <a:spLocks/>
            </p:cNvSpPr>
            <p:nvPr/>
          </p:nvSpPr>
          <p:spPr bwMode="auto">
            <a:xfrm>
              <a:off x="8247973" y="2492697"/>
              <a:ext cx="43657" cy="436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4400"/>
                  </a:moveTo>
                  <a:cubicBezTo>
                    <a:pt x="8820" y="14400"/>
                    <a:pt x="7200" y="12782"/>
                    <a:pt x="7200" y="10800"/>
                  </a:cubicBezTo>
                  <a:cubicBezTo>
                    <a:pt x="7200" y="8817"/>
                    <a:pt x="8820" y="7200"/>
                    <a:pt x="10800" y="7200"/>
                  </a:cubicBezTo>
                  <a:cubicBezTo>
                    <a:pt x="12779" y="7200"/>
                    <a:pt x="14400" y="8817"/>
                    <a:pt x="14400" y="10800"/>
                  </a:cubicBezTo>
                  <a:cubicBezTo>
                    <a:pt x="14400" y="12782"/>
                    <a:pt x="12779" y="14400"/>
                    <a:pt x="10800" y="14400"/>
                  </a:cubicBezTo>
                  <a:moveTo>
                    <a:pt x="10800" y="0"/>
                  </a:move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95" name="AutoShape 83"/>
          <p:cNvSpPr>
            <a:spLocks/>
          </p:cNvSpPr>
          <p:nvPr/>
        </p:nvSpPr>
        <p:spPr bwMode="auto">
          <a:xfrm>
            <a:off x="6961332" y="2242779"/>
            <a:ext cx="342508" cy="2248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1610" y="13990"/>
                </a:moveTo>
                <a:cubicBezTo>
                  <a:pt x="11373" y="14259"/>
                  <a:pt x="11093" y="14400"/>
                  <a:pt x="10800" y="14400"/>
                </a:cubicBezTo>
                <a:cubicBezTo>
                  <a:pt x="10505" y="14400"/>
                  <a:pt x="10225" y="14259"/>
                  <a:pt x="9990" y="13990"/>
                </a:cubicBezTo>
                <a:lnTo>
                  <a:pt x="7198" y="10800"/>
                </a:lnTo>
                <a:lnTo>
                  <a:pt x="6636" y="10157"/>
                </a:lnTo>
                <a:lnTo>
                  <a:pt x="1349" y="4115"/>
                </a:lnTo>
                <a:lnTo>
                  <a:pt x="1349" y="4114"/>
                </a:lnTo>
                <a:cubicBezTo>
                  <a:pt x="1349" y="2980"/>
                  <a:pt x="1955" y="2057"/>
                  <a:pt x="2699" y="2057"/>
                </a:cubicBezTo>
                <a:lnTo>
                  <a:pt x="18899" y="2057"/>
                </a:lnTo>
                <a:cubicBezTo>
                  <a:pt x="19643" y="2057"/>
                  <a:pt x="20249" y="2980"/>
                  <a:pt x="20249" y="4114"/>
                </a:cubicBezTo>
                <a:cubicBezTo>
                  <a:pt x="20249" y="4114"/>
                  <a:pt x="11610" y="13990"/>
                  <a:pt x="11610" y="13990"/>
                </a:cubicBezTo>
                <a:close/>
                <a:moveTo>
                  <a:pt x="20249" y="16198"/>
                </a:moveTo>
                <a:lnTo>
                  <a:pt x="15525" y="10800"/>
                </a:lnTo>
                <a:lnTo>
                  <a:pt x="20249" y="5399"/>
                </a:lnTo>
                <a:cubicBezTo>
                  <a:pt x="20249" y="5399"/>
                  <a:pt x="20249" y="16198"/>
                  <a:pt x="20249" y="16198"/>
                </a:cubicBezTo>
                <a:close/>
                <a:moveTo>
                  <a:pt x="20249" y="17484"/>
                </a:moveTo>
                <a:cubicBezTo>
                  <a:pt x="20249" y="18620"/>
                  <a:pt x="19643" y="19541"/>
                  <a:pt x="18899" y="19541"/>
                </a:cubicBezTo>
                <a:lnTo>
                  <a:pt x="2699" y="19541"/>
                </a:lnTo>
                <a:cubicBezTo>
                  <a:pt x="1955" y="19541"/>
                  <a:pt x="1349" y="18620"/>
                  <a:pt x="1349" y="17484"/>
                </a:cubicBezTo>
                <a:lnTo>
                  <a:pt x="6636" y="11442"/>
                </a:lnTo>
                <a:lnTo>
                  <a:pt x="9585" y="14813"/>
                </a:lnTo>
                <a:cubicBezTo>
                  <a:pt x="9945" y="15222"/>
                  <a:pt x="10372" y="15429"/>
                  <a:pt x="10800" y="15429"/>
                </a:cubicBezTo>
                <a:cubicBezTo>
                  <a:pt x="11228" y="15429"/>
                  <a:pt x="11654" y="15222"/>
                  <a:pt x="12015" y="14813"/>
                </a:cubicBezTo>
                <a:lnTo>
                  <a:pt x="14963" y="11442"/>
                </a:lnTo>
                <a:cubicBezTo>
                  <a:pt x="14963" y="11442"/>
                  <a:pt x="20249" y="17484"/>
                  <a:pt x="20249" y="17484"/>
                </a:cubicBezTo>
                <a:close/>
                <a:moveTo>
                  <a:pt x="1349" y="5399"/>
                </a:moveTo>
                <a:lnTo>
                  <a:pt x="6074" y="10800"/>
                </a:lnTo>
                <a:lnTo>
                  <a:pt x="1349" y="16198"/>
                </a:lnTo>
                <a:cubicBezTo>
                  <a:pt x="1349" y="16198"/>
                  <a:pt x="1349" y="5399"/>
                  <a:pt x="1349" y="5399"/>
                </a:cubicBezTo>
                <a:close/>
                <a:moveTo>
                  <a:pt x="18899" y="0"/>
                </a:moveTo>
                <a:lnTo>
                  <a:pt x="2699" y="0"/>
                </a:lnTo>
                <a:cubicBezTo>
                  <a:pt x="1208" y="0"/>
                  <a:pt x="0" y="1842"/>
                  <a:pt x="0" y="4114"/>
                </a:cubicBezTo>
                <a:lnTo>
                  <a:pt x="0" y="17484"/>
                </a:lnTo>
                <a:cubicBezTo>
                  <a:pt x="0" y="19756"/>
                  <a:pt x="1208" y="21600"/>
                  <a:pt x="2699" y="21600"/>
                </a:cubicBezTo>
                <a:lnTo>
                  <a:pt x="18899" y="21600"/>
                </a:lnTo>
                <a:cubicBezTo>
                  <a:pt x="20391" y="21600"/>
                  <a:pt x="21600" y="19756"/>
                  <a:pt x="21600" y="17484"/>
                </a:cubicBezTo>
                <a:lnTo>
                  <a:pt x="21600" y="4114"/>
                </a:lnTo>
                <a:cubicBezTo>
                  <a:pt x="21600" y="1842"/>
                  <a:pt x="20391" y="0"/>
                  <a:pt x="18899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5" tIns="19045" rIns="19045" bIns="19045" anchor="ctr"/>
          <a:lstStyle/>
          <a:p>
            <a:pPr algn="ctr" defTabSz="228543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96" name="Group 95"/>
          <p:cNvGrpSpPr/>
          <p:nvPr/>
        </p:nvGrpSpPr>
        <p:grpSpPr>
          <a:xfrm>
            <a:off x="6275732" y="2189500"/>
            <a:ext cx="343093" cy="342508"/>
            <a:chOff x="6357938" y="1647825"/>
            <a:chExt cx="465138" cy="464344"/>
          </a:xfrm>
          <a:solidFill>
            <a:schemeClr val="accent1">
              <a:lumMod val="75000"/>
            </a:schemeClr>
          </a:solidFill>
        </p:grpSpPr>
        <p:sp>
          <p:nvSpPr>
            <p:cNvPr id="97" name="AutoShape 84"/>
            <p:cNvSpPr>
              <a:spLocks/>
            </p:cNvSpPr>
            <p:nvPr/>
          </p:nvSpPr>
          <p:spPr bwMode="auto">
            <a:xfrm>
              <a:off x="6357938" y="1647825"/>
              <a:ext cx="465138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8900"/>
                  </a:moveTo>
                  <a:cubicBezTo>
                    <a:pt x="20249" y="19643"/>
                    <a:pt x="19644" y="20249"/>
                    <a:pt x="18899" y="20249"/>
                  </a:cubicBezTo>
                  <a:lnTo>
                    <a:pt x="2699" y="20249"/>
                  </a:lnTo>
                  <a:cubicBezTo>
                    <a:pt x="1955" y="20249"/>
                    <a:pt x="1349" y="19643"/>
                    <a:pt x="1349" y="18900"/>
                  </a:cubicBezTo>
                  <a:lnTo>
                    <a:pt x="1349" y="5400"/>
                  </a:lnTo>
                  <a:cubicBezTo>
                    <a:pt x="1349" y="5027"/>
                    <a:pt x="1652" y="4725"/>
                    <a:pt x="2024" y="4725"/>
                  </a:cubicBezTo>
                  <a:lnTo>
                    <a:pt x="2699" y="4725"/>
                  </a:lnTo>
                  <a:lnTo>
                    <a:pt x="2699" y="18225"/>
                  </a:lnTo>
                  <a:cubicBezTo>
                    <a:pt x="2699" y="18598"/>
                    <a:pt x="3001" y="18900"/>
                    <a:pt x="3374" y="18900"/>
                  </a:cubicBezTo>
                  <a:cubicBezTo>
                    <a:pt x="3748" y="18900"/>
                    <a:pt x="4049" y="18598"/>
                    <a:pt x="4049" y="18225"/>
                  </a:cubicBezTo>
                  <a:lnTo>
                    <a:pt x="4049" y="2025"/>
                  </a:lnTo>
                  <a:cubicBezTo>
                    <a:pt x="4049" y="1652"/>
                    <a:pt x="4352" y="1350"/>
                    <a:pt x="4724" y="1350"/>
                  </a:cubicBezTo>
                  <a:lnTo>
                    <a:pt x="19575" y="1350"/>
                  </a:lnTo>
                  <a:cubicBezTo>
                    <a:pt x="19947" y="1350"/>
                    <a:pt x="20249" y="1652"/>
                    <a:pt x="20249" y="2025"/>
                  </a:cubicBezTo>
                  <a:cubicBezTo>
                    <a:pt x="20249" y="2025"/>
                    <a:pt x="20249" y="18900"/>
                    <a:pt x="20249" y="18900"/>
                  </a:cubicBezTo>
                  <a:close/>
                  <a:moveTo>
                    <a:pt x="19575" y="0"/>
                  </a:moveTo>
                  <a:lnTo>
                    <a:pt x="4724" y="0"/>
                  </a:lnTo>
                  <a:cubicBezTo>
                    <a:pt x="3606" y="0"/>
                    <a:pt x="2699" y="905"/>
                    <a:pt x="2699" y="2025"/>
                  </a:cubicBezTo>
                  <a:lnTo>
                    <a:pt x="2699" y="3375"/>
                  </a:lnTo>
                  <a:lnTo>
                    <a:pt x="2024" y="3375"/>
                  </a:lnTo>
                  <a:cubicBezTo>
                    <a:pt x="906" y="3375"/>
                    <a:pt x="0" y="4280"/>
                    <a:pt x="0" y="5400"/>
                  </a:cubicBezTo>
                  <a:lnTo>
                    <a:pt x="0" y="18900"/>
                  </a:lnTo>
                  <a:cubicBezTo>
                    <a:pt x="0" y="20391"/>
                    <a:pt x="1208" y="21599"/>
                    <a:pt x="2699" y="21599"/>
                  </a:cubicBezTo>
                  <a:lnTo>
                    <a:pt x="18899" y="21599"/>
                  </a:lnTo>
                  <a:cubicBezTo>
                    <a:pt x="20391" y="21599"/>
                    <a:pt x="21600" y="20391"/>
                    <a:pt x="21600" y="18900"/>
                  </a:cubicBezTo>
                  <a:lnTo>
                    <a:pt x="21600" y="2025"/>
                  </a:lnTo>
                  <a:cubicBezTo>
                    <a:pt x="21600" y="905"/>
                    <a:pt x="20693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98" name="AutoShape 85"/>
            <p:cNvSpPr>
              <a:spLocks/>
            </p:cNvSpPr>
            <p:nvPr/>
          </p:nvSpPr>
          <p:spPr bwMode="auto">
            <a:xfrm>
              <a:off x="6634163" y="1821657"/>
              <a:ext cx="130175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99" name="AutoShape 86"/>
            <p:cNvSpPr>
              <a:spLocks/>
            </p:cNvSpPr>
            <p:nvPr/>
          </p:nvSpPr>
          <p:spPr bwMode="auto">
            <a:xfrm>
              <a:off x="6634163" y="1778000"/>
              <a:ext cx="130175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00" name="AutoShape 87"/>
            <p:cNvSpPr>
              <a:spLocks/>
            </p:cNvSpPr>
            <p:nvPr/>
          </p:nvSpPr>
          <p:spPr bwMode="auto">
            <a:xfrm>
              <a:off x="6634163" y="1734344"/>
              <a:ext cx="130175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01" name="AutoShape 88"/>
            <p:cNvSpPr>
              <a:spLocks/>
            </p:cNvSpPr>
            <p:nvPr/>
          </p:nvSpPr>
          <p:spPr bwMode="auto">
            <a:xfrm>
              <a:off x="6474619" y="2039938"/>
              <a:ext cx="130175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02" name="AutoShape 89"/>
            <p:cNvSpPr>
              <a:spLocks/>
            </p:cNvSpPr>
            <p:nvPr/>
          </p:nvSpPr>
          <p:spPr bwMode="auto">
            <a:xfrm>
              <a:off x="6474619" y="1996282"/>
              <a:ext cx="130175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03" name="AutoShape 90"/>
            <p:cNvSpPr>
              <a:spLocks/>
            </p:cNvSpPr>
            <p:nvPr/>
          </p:nvSpPr>
          <p:spPr bwMode="auto">
            <a:xfrm>
              <a:off x="6474619" y="1952625"/>
              <a:ext cx="130175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05" name="AutoShape 91"/>
            <p:cNvSpPr>
              <a:spLocks/>
            </p:cNvSpPr>
            <p:nvPr/>
          </p:nvSpPr>
          <p:spPr bwMode="auto">
            <a:xfrm>
              <a:off x="6634163" y="2039938"/>
              <a:ext cx="130175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06" name="AutoShape 92"/>
            <p:cNvSpPr>
              <a:spLocks/>
            </p:cNvSpPr>
            <p:nvPr/>
          </p:nvSpPr>
          <p:spPr bwMode="auto">
            <a:xfrm>
              <a:off x="6634163" y="1996282"/>
              <a:ext cx="130175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07" name="AutoShape 93"/>
            <p:cNvSpPr>
              <a:spLocks/>
            </p:cNvSpPr>
            <p:nvPr/>
          </p:nvSpPr>
          <p:spPr bwMode="auto">
            <a:xfrm>
              <a:off x="6634163" y="1952625"/>
              <a:ext cx="130175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08" name="AutoShape 94"/>
            <p:cNvSpPr>
              <a:spLocks/>
            </p:cNvSpPr>
            <p:nvPr/>
          </p:nvSpPr>
          <p:spPr bwMode="auto">
            <a:xfrm>
              <a:off x="6474619" y="1865313"/>
              <a:ext cx="289719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60" y="0"/>
                  </a:moveTo>
                  <a:lnTo>
                    <a:pt x="540" y="0"/>
                  </a:lnTo>
                  <a:cubicBezTo>
                    <a:pt x="242" y="0"/>
                    <a:pt x="0" y="4851"/>
                    <a:pt x="0" y="10800"/>
                  </a:cubicBezTo>
                  <a:cubicBezTo>
                    <a:pt x="0" y="16769"/>
                    <a:pt x="242" y="21599"/>
                    <a:pt x="540" y="21599"/>
                  </a:cubicBezTo>
                  <a:lnTo>
                    <a:pt x="21060" y="21599"/>
                  </a:lnTo>
                  <a:cubicBezTo>
                    <a:pt x="21357" y="21599"/>
                    <a:pt x="21600" y="16769"/>
                    <a:pt x="21600" y="10800"/>
                  </a:cubicBezTo>
                  <a:cubicBezTo>
                    <a:pt x="21600" y="4851"/>
                    <a:pt x="21357" y="0"/>
                    <a:pt x="210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09" name="AutoShape 95"/>
            <p:cNvSpPr>
              <a:spLocks/>
            </p:cNvSpPr>
            <p:nvPr/>
          </p:nvSpPr>
          <p:spPr bwMode="auto">
            <a:xfrm>
              <a:off x="6474619" y="1908969"/>
              <a:ext cx="289719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60" y="0"/>
                  </a:moveTo>
                  <a:lnTo>
                    <a:pt x="540" y="0"/>
                  </a:lnTo>
                  <a:cubicBezTo>
                    <a:pt x="242" y="0"/>
                    <a:pt x="0" y="4851"/>
                    <a:pt x="0" y="10800"/>
                  </a:cubicBezTo>
                  <a:cubicBezTo>
                    <a:pt x="0" y="16790"/>
                    <a:pt x="242" y="21599"/>
                    <a:pt x="540" y="21599"/>
                  </a:cubicBezTo>
                  <a:lnTo>
                    <a:pt x="21060" y="21599"/>
                  </a:lnTo>
                  <a:cubicBezTo>
                    <a:pt x="21357" y="21599"/>
                    <a:pt x="21600" y="16790"/>
                    <a:pt x="21600" y="10800"/>
                  </a:cubicBezTo>
                  <a:cubicBezTo>
                    <a:pt x="21600" y="4851"/>
                    <a:pt x="21357" y="0"/>
                    <a:pt x="210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10" name="AutoShape 96"/>
            <p:cNvSpPr>
              <a:spLocks/>
            </p:cNvSpPr>
            <p:nvPr/>
          </p:nvSpPr>
          <p:spPr bwMode="auto">
            <a:xfrm>
              <a:off x="6474619" y="1705769"/>
              <a:ext cx="130175" cy="1301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4799" y="4792"/>
                  </a:moveTo>
                  <a:lnTo>
                    <a:pt x="16800" y="4792"/>
                  </a:lnTo>
                  <a:lnTo>
                    <a:pt x="16800" y="16797"/>
                  </a:lnTo>
                  <a:lnTo>
                    <a:pt x="4799" y="16797"/>
                  </a:lnTo>
                  <a:cubicBezTo>
                    <a:pt x="4799" y="16797"/>
                    <a:pt x="4799" y="4792"/>
                    <a:pt x="4799" y="4792"/>
                  </a:cubicBezTo>
                  <a:close/>
                  <a:moveTo>
                    <a:pt x="2399" y="21600"/>
                  </a:moveTo>
                  <a:lnTo>
                    <a:pt x="19199" y="21600"/>
                  </a:lnTo>
                  <a:cubicBezTo>
                    <a:pt x="20527" y="21600"/>
                    <a:pt x="21600" y="20523"/>
                    <a:pt x="21600" y="19198"/>
                  </a:cubicBezTo>
                  <a:lnTo>
                    <a:pt x="21600" y="2401"/>
                  </a:lnTo>
                  <a:cubicBezTo>
                    <a:pt x="21600" y="1076"/>
                    <a:pt x="20527" y="0"/>
                    <a:pt x="19199" y="0"/>
                  </a:cubicBezTo>
                  <a:lnTo>
                    <a:pt x="2399" y="0"/>
                  </a:lnTo>
                  <a:cubicBezTo>
                    <a:pt x="1072" y="0"/>
                    <a:pt x="0" y="1076"/>
                    <a:pt x="0" y="2401"/>
                  </a:cubicBezTo>
                  <a:lnTo>
                    <a:pt x="0" y="19198"/>
                  </a:lnTo>
                  <a:cubicBezTo>
                    <a:pt x="0" y="20523"/>
                    <a:pt x="1072" y="21600"/>
                    <a:pt x="2399" y="216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111" name="Group 110"/>
          <p:cNvGrpSpPr/>
          <p:nvPr/>
        </p:nvGrpSpPr>
        <p:grpSpPr>
          <a:xfrm>
            <a:off x="5599500" y="4249228"/>
            <a:ext cx="235365" cy="343093"/>
            <a:chOff x="5429367" y="4908078"/>
            <a:chExt cx="319088" cy="465138"/>
          </a:xfrm>
          <a:solidFill>
            <a:schemeClr val="accent1">
              <a:lumMod val="75000"/>
            </a:schemeClr>
          </a:solidFill>
        </p:grpSpPr>
        <p:sp>
          <p:nvSpPr>
            <p:cNvPr id="112" name="AutoShape 97"/>
            <p:cNvSpPr>
              <a:spLocks/>
            </p:cNvSpPr>
            <p:nvPr/>
          </p:nvSpPr>
          <p:spPr bwMode="auto">
            <a:xfrm>
              <a:off x="5429367" y="4908078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636" y="3374"/>
                  </a:moveTo>
                  <a:lnTo>
                    <a:pt x="1963" y="3375"/>
                  </a:lnTo>
                  <a:lnTo>
                    <a:pt x="1963" y="2025"/>
                  </a:lnTo>
                  <a:cubicBezTo>
                    <a:pt x="1963" y="1653"/>
                    <a:pt x="2402" y="1350"/>
                    <a:pt x="2945" y="1350"/>
                  </a:cubicBezTo>
                  <a:lnTo>
                    <a:pt x="18654" y="1349"/>
                  </a:lnTo>
                  <a:cubicBezTo>
                    <a:pt x="19195" y="1349"/>
                    <a:pt x="19636" y="1652"/>
                    <a:pt x="19636" y="2024"/>
                  </a:cubicBezTo>
                  <a:cubicBezTo>
                    <a:pt x="19636" y="2024"/>
                    <a:pt x="19636" y="3374"/>
                    <a:pt x="19636" y="3374"/>
                  </a:cubicBezTo>
                  <a:close/>
                  <a:moveTo>
                    <a:pt x="19636" y="17546"/>
                  </a:moveTo>
                  <a:lnTo>
                    <a:pt x="1963" y="17547"/>
                  </a:lnTo>
                  <a:lnTo>
                    <a:pt x="1963" y="4050"/>
                  </a:lnTo>
                  <a:lnTo>
                    <a:pt x="19636" y="4049"/>
                  </a:lnTo>
                  <a:cubicBezTo>
                    <a:pt x="19636" y="4049"/>
                    <a:pt x="19636" y="17546"/>
                    <a:pt x="19636" y="17546"/>
                  </a:cubicBezTo>
                  <a:close/>
                  <a:moveTo>
                    <a:pt x="19636" y="19574"/>
                  </a:moveTo>
                  <a:cubicBezTo>
                    <a:pt x="19636" y="19946"/>
                    <a:pt x="19195" y="20249"/>
                    <a:pt x="18654" y="20249"/>
                  </a:cubicBezTo>
                  <a:lnTo>
                    <a:pt x="2945" y="20250"/>
                  </a:lnTo>
                  <a:cubicBezTo>
                    <a:pt x="2402" y="20250"/>
                    <a:pt x="1963" y="19947"/>
                    <a:pt x="1963" y="19575"/>
                  </a:cubicBezTo>
                  <a:lnTo>
                    <a:pt x="1963" y="18222"/>
                  </a:lnTo>
                  <a:lnTo>
                    <a:pt x="19636" y="18221"/>
                  </a:lnTo>
                  <a:cubicBezTo>
                    <a:pt x="19636" y="18221"/>
                    <a:pt x="19636" y="19574"/>
                    <a:pt x="19636" y="19574"/>
                  </a:cubicBezTo>
                  <a:close/>
                  <a:moveTo>
                    <a:pt x="18654" y="0"/>
                  </a:moveTo>
                  <a:lnTo>
                    <a:pt x="2945" y="0"/>
                  </a:lnTo>
                  <a:cubicBezTo>
                    <a:pt x="1317" y="0"/>
                    <a:pt x="0" y="907"/>
                    <a:pt x="0" y="2025"/>
                  </a:cubicBezTo>
                  <a:lnTo>
                    <a:pt x="0" y="19575"/>
                  </a:lnTo>
                  <a:cubicBezTo>
                    <a:pt x="0" y="20693"/>
                    <a:pt x="1317" y="21600"/>
                    <a:pt x="2945" y="21600"/>
                  </a:cubicBezTo>
                  <a:lnTo>
                    <a:pt x="18654" y="21599"/>
                  </a:lnTo>
                  <a:cubicBezTo>
                    <a:pt x="20280" y="21599"/>
                    <a:pt x="21600" y="20693"/>
                    <a:pt x="21600" y="19574"/>
                  </a:cubicBezTo>
                  <a:lnTo>
                    <a:pt x="21600" y="2024"/>
                  </a:lnTo>
                  <a:cubicBezTo>
                    <a:pt x="21600" y="906"/>
                    <a:pt x="20280" y="0"/>
                    <a:pt x="18654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13" name="AutoShape 98"/>
            <p:cNvSpPr>
              <a:spLocks/>
            </p:cNvSpPr>
            <p:nvPr/>
          </p:nvSpPr>
          <p:spPr bwMode="auto">
            <a:xfrm>
              <a:off x="5559542" y="4951734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58"/>
                    <a:pt x="20387" y="21599"/>
                    <a:pt x="18899" y="21599"/>
                  </a:cubicBezTo>
                  <a:lnTo>
                    <a:pt x="2699" y="21599"/>
                  </a:lnTo>
                  <a:cubicBezTo>
                    <a:pt x="1202" y="21599"/>
                    <a:pt x="0" y="16758"/>
                    <a:pt x="0" y="10800"/>
                  </a:cubicBezTo>
                  <a:cubicBezTo>
                    <a:pt x="0" y="4841"/>
                    <a:pt x="1202" y="0"/>
                    <a:pt x="2699" y="0"/>
                  </a:cubicBezTo>
                  <a:lnTo>
                    <a:pt x="18899" y="0"/>
                  </a:lnTo>
                  <a:cubicBezTo>
                    <a:pt x="20387" y="0"/>
                    <a:pt x="21600" y="4841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14" name="AutoShape 99"/>
            <p:cNvSpPr>
              <a:spLocks/>
            </p:cNvSpPr>
            <p:nvPr/>
          </p:nvSpPr>
          <p:spPr bwMode="auto">
            <a:xfrm>
              <a:off x="5574623" y="5315272"/>
              <a:ext cx="28575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9"/>
                    <a:pt x="19174" y="21599"/>
                    <a:pt x="16199" y="21599"/>
                  </a:cubicBezTo>
                  <a:lnTo>
                    <a:pt x="5399" y="21599"/>
                  </a:lnTo>
                  <a:cubicBezTo>
                    <a:pt x="2404" y="21599"/>
                    <a:pt x="0" y="16769"/>
                    <a:pt x="0" y="10800"/>
                  </a:cubicBezTo>
                  <a:cubicBezTo>
                    <a:pt x="0" y="4830"/>
                    <a:pt x="2404" y="0"/>
                    <a:pt x="5399" y="0"/>
                  </a:cubicBezTo>
                  <a:lnTo>
                    <a:pt x="16199" y="0"/>
                  </a:lnTo>
                  <a:cubicBezTo>
                    <a:pt x="19174" y="0"/>
                    <a:pt x="21600" y="4830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115" name="AutoShape 100"/>
          <p:cNvSpPr>
            <a:spLocks/>
          </p:cNvSpPr>
          <p:nvPr/>
        </p:nvSpPr>
        <p:spPr bwMode="auto">
          <a:xfrm>
            <a:off x="4882284" y="4249228"/>
            <a:ext cx="299767" cy="34309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057" y="6750"/>
                </a:moveTo>
                <a:lnTo>
                  <a:pt x="1542" y="6750"/>
                </a:lnTo>
                <a:lnTo>
                  <a:pt x="1542" y="4725"/>
                </a:lnTo>
                <a:lnTo>
                  <a:pt x="20057" y="4725"/>
                </a:lnTo>
                <a:cubicBezTo>
                  <a:pt x="20057" y="4725"/>
                  <a:pt x="20057" y="6750"/>
                  <a:pt x="20057" y="6750"/>
                </a:cubicBezTo>
                <a:close/>
                <a:moveTo>
                  <a:pt x="17485" y="10124"/>
                </a:moveTo>
                <a:lnTo>
                  <a:pt x="4113" y="10124"/>
                </a:lnTo>
                <a:lnTo>
                  <a:pt x="3857" y="8100"/>
                </a:lnTo>
                <a:lnTo>
                  <a:pt x="17742" y="8100"/>
                </a:lnTo>
                <a:cubicBezTo>
                  <a:pt x="17742" y="8100"/>
                  <a:pt x="17485" y="10124"/>
                  <a:pt x="17485" y="10124"/>
                </a:cubicBezTo>
                <a:close/>
                <a:moveTo>
                  <a:pt x="16542" y="17549"/>
                </a:moveTo>
                <a:lnTo>
                  <a:pt x="5057" y="17549"/>
                </a:lnTo>
                <a:lnTo>
                  <a:pt x="4199" y="10800"/>
                </a:lnTo>
                <a:lnTo>
                  <a:pt x="17399" y="10800"/>
                </a:lnTo>
                <a:cubicBezTo>
                  <a:pt x="17399" y="10800"/>
                  <a:pt x="16542" y="17549"/>
                  <a:pt x="16542" y="17549"/>
                </a:cubicBezTo>
                <a:close/>
                <a:moveTo>
                  <a:pt x="5400" y="20249"/>
                </a:moveTo>
                <a:lnTo>
                  <a:pt x="5142" y="18225"/>
                </a:lnTo>
                <a:lnTo>
                  <a:pt x="16456" y="18225"/>
                </a:lnTo>
                <a:lnTo>
                  <a:pt x="16200" y="20249"/>
                </a:lnTo>
                <a:cubicBezTo>
                  <a:pt x="16200" y="20249"/>
                  <a:pt x="5400" y="20249"/>
                  <a:pt x="5400" y="20249"/>
                </a:cubicBezTo>
                <a:close/>
                <a:moveTo>
                  <a:pt x="3857" y="1350"/>
                </a:moveTo>
                <a:lnTo>
                  <a:pt x="17742" y="1350"/>
                </a:lnTo>
                <a:lnTo>
                  <a:pt x="18514" y="3375"/>
                </a:lnTo>
                <a:lnTo>
                  <a:pt x="3085" y="3375"/>
                </a:lnTo>
                <a:cubicBezTo>
                  <a:pt x="3085" y="3375"/>
                  <a:pt x="3857" y="1350"/>
                  <a:pt x="3857" y="1350"/>
                </a:cubicBezTo>
                <a:close/>
                <a:moveTo>
                  <a:pt x="20143" y="3389"/>
                </a:moveTo>
                <a:lnTo>
                  <a:pt x="19205" y="922"/>
                </a:lnTo>
                <a:cubicBezTo>
                  <a:pt x="18996" y="371"/>
                  <a:pt x="18407" y="0"/>
                  <a:pt x="17742" y="0"/>
                </a:cubicBezTo>
                <a:lnTo>
                  <a:pt x="3857" y="0"/>
                </a:lnTo>
                <a:cubicBezTo>
                  <a:pt x="3192" y="0"/>
                  <a:pt x="2603" y="371"/>
                  <a:pt x="2393" y="922"/>
                </a:cubicBezTo>
                <a:lnTo>
                  <a:pt x="1448" y="3391"/>
                </a:lnTo>
                <a:cubicBezTo>
                  <a:pt x="643" y="3436"/>
                  <a:pt x="0" y="4008"/>
                  <a:pt x="0" y="4725"/>
                </a:cubicBezTo>
                <a:lnTo>
                  <a:pt x="0" y="6750"/>
                </a:lnTo>
                <a:cubicBezTo>
                  <a:pt x="0" y="7495"/>
                  <a:pt x="690" y="8100"/>
                  <a:pt x="1542" y="8100"/>
                </a:cubicBezTo>
                <a:lnTo>
                  <a:pt x="2340" y="8100"/>
                </a:lnTo>
                <a:cubicBezTo>
                  <a:pt x="2340" y="8150"/>
                  <a:pt x="2317" y="8198"/>
                  <a:pt x="2323" y="8249"/>
                </a:cubicBezTo>
                <a:lnTo>
                  <a:pt x="3866" y="20398"/>
                </a:lnTo>
                <a:cubicBezTo>
                  <a:pt x="3953" y="21082"/>
                  <a:pt x="4614" y="21599"/>
                  <a:pt x="5400" y="21599"/>
                </a:cubicBezTo>
                <a:lnTo>
                  <a:pt x="16200" y="21599"/>
                </a:lnTo>
                <a:cubicBezTo>
                  <a:pt x="16986" y="21599"/>
                  <a:pt x="17646" y="21082"/>
                  <a:pt x="17732" y="20398"/>
                </a:cubicBezTo>
                <a:lnTo>
                  <a:pt x="19275" y="8249"/>
                </a:lnTo>
                <a:cubicBezTo>
                  <a:pt x="19282" y="8198"/>
                  <a:pt x="19258" y="8150"/>
                  <a:pt x="19258" y="8100"/>
                </a:cubicBezTo>
                <a:lnTo>
                  <a:pt x="20057" y="8100"/>
                </a:lnTo>
                <a:cubicBezTo>
                  <a:pt x="20908" y="8100"/>
                  <a:pt x="21600" y="7495"/>
                  <a:pt x="21600" y="6750"/>
                </a:cubicBezTo>
                <a:lnTo>
                  <a:pt x="21600" y="4725"/>
                </a:lnTo>
                <a:cubicBezTo>
                  <a:pt x="21600" y="4006"/>
                  <a:pt x="20952" y="3431"/>
                  <a:pt x="20143" y="3389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5" tIns="19045" rIns="19045" bIns="19045" anchor="ctr"/>
          <a:lstStyle/>
          <a:p>
            <a:pPr algn="ctr" defTabSz="228543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116" name="AutoShape 101"/>
          <p:cNvSpPr>
            <a:spLocks/>
          </p:cNvSpPr>
          <p:nvPr/>
        </p:nvSpPr>
        <p:spPr bwMode="auto">
          <a:xfrm>
            <a:off x="4175607" y="4270890"/>
            <a:ext cx="342508" cy="2997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49" y="18514"/>
                </a:moveTo>
                <a:cubicBezTo>
                  <a:pt x="20249" y="19365"/>
                  <a:pt x="19644" y="20057"/>
                  <a:pt x="18899" y="20057"/>
                </a:cubicBezTo>
                <a:lnTo>
                  <a:pt x="2699" y="20057"/>
                </a:lnTo>
                <a:cubicBezTo>
                  <a:pt x="1955" y="20057"/>
                  <a:pt x="1349" y="19365"/>
                  <a:pt x="1349" y="18514"/>
                </a:cubicBezTo>
                <a:lnTo>
                  <a:pt x="1349" y="13114"/>
                </a:lnTo>
                <a:lnTo>
                  <a:pt x="4050" y="1542"/>
                </a:lnTo>
                <a:lnTo>
                  <a:pt x="17549" y="1542"/>
                </a:lnTo>
                <a:lnTo>
                  <a:pt x="20249" y="13114"/>
                </a:lnTo>
                <a:cubicBezTo>
                  <a:pt x="20249" y="13114"/>
                  <a:pt x="20249" y="18514"/>
                  <a:pt x="20249" y="18514"/>
                </a:cubicBezTo>
                <a:close/>
                <a:moveTo>
                  <a:pt x="21548" y="12693"/>
                </a:moveTo>
                <a:lnTo>
                  <a:pt x="18847" y="1117"/>
                </a:lnTo>
                <a:cubicBezTo>
                  <a:pt x="18683" y="460"/>
                  <a:pt x="18150" y="0"/>
                  <a:pt x="17549" y="0"/>
                </a:cubicBezTo>
                <a:lnTo>
                  <a:pt x="10800" y="0"/>
                </a:lnTo>
                <a:lnTo>
                  <a:pt x="4049" y="0"/>
                </a:lnTo>
                <a:cubicBezTo>
                  <a:pt x="3449" y="0"/>
                  <a:pt x="2916" y="460"/>
                  <a:pt x="2752" y="1117"/>
                </a:cubicBezTo>
                <a:lnTo>
                  <a:pt x="51" y="12693"/>
                </a:lnTo>
                <a:cubicBezTo>
                  <a:pt x="17" y="12835"/>
                  <a:pt x="0" y="12976"/>
                  <a:pt x="0" y="13114"/>
                </a:cubicBezTo>
                <a:lnTo>
                  <a:pt x="0" y="18514"/>
                </a:lnTo>
                <a:cubicBezTo>
                  <a:pt x="0" y="20218"/>
                  <a:pt x="1208" y="21600"/>
                  <a:pt x="2699" y="21600"/>
                </a:cubicBezTo>
                <a:lnTo>
                  <a:pt x="18899" y="21600"/>
                </a:lnTo>
                <a:cubicBezTo>
                  <a:pt x="20391" y="21600"/>
                  <a:pt x="21600" y="20218"/>
                  <a:pt x="21600" y="18514"/>
                </a:cubicBezTo>
                <a:lnTo>
                  <a:pt x="21600" y="13114"/>
                </a:lnTo>
                <a:cubicBezTo>
                  <a:pt x="21600" y="12976"/>
                  <a:pt x="21582" y="12835"/>
                  <a:pt x="21548" y="12693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5" tIns="19045" rIns="19045" bIns="19045" anchor="ctr"/>
          <a:lstStyle/>
          <a:p>
            <a:pPr algn="ctr" defTabSz="228543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117" name="AutoShape 102"/>
          <p:cNvSpPr>
            <a:spLocks/>
          </p:cNvSpPr>
          <p:nvPr/>
        </p:nvSpPr>
        <p:spPr bwMode="auto">
          <a:xfrm>
            <a:off x="4218347" y="4313630"/>
            <a:ext cx="261126" cy="192624"/>
          </a:xfrm>
          <a:custGeom>
            <a:avLst/>
            <a:gdLst>
              <a:gd name="T0" fmla="+- 0 10799 40"/>
              <a:gd name="T1" fmla="*/ T0 w 21519"/>
              <a:gd name="T2" fmla="*/ 10800 h 21600"/>
              <a:gd name="T3" fmla="+- 0 10799 40"/>
              <a:gd name="T4" fmla="*/ T3 w 21519"/>
              <a:gd name="T5" fmla="*/ 10800 h 21600"/>
              <a:gd name="T6" fmla="+- 0 10799 40"/>
              <a:gd name="T7" fmla="*/ T6 w 21519"/>
              <a:gd name="T8" fmla="*/ 10800 h 21600"/>
              <a:gd name="T9" fmla="+- 0 10799 40"/>
              <a:gd name="T10" fmla="*/ T9 w 21519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19" h="21600">
                <a:moveTo>
                  <a:pt x="18070" y="14399"/>
                </a:moveTo>
                <a:lnTo>
                  <a:pt x="16603" y="14399"/>
                </a:lnTo>
                <a:cubicBezTo>
                  <a:pt x="15931" y="14399"/>
                  <a:pt x="15325" y="14907"/>
                  <a:pt x="15024" y="15725"/>
                </a:cubicBezTo>
                <a:lnTo>
                  <a:pt x="13746" y="19199"/>
                </a:lnTo>
                <a:lnTo>
                  <a:pt x="7773" y="19199"/>
                </a:lnTo>
                <a:lnTo>
                  <a:pt x="6495" y="15725"/>
                </a:lnTo>
                <a:cubicBezTo>
                  <a:pt x="6194" y="14907"/>
                  <a:pt x="5588" y="14399"/>
                  <a:pt x="4916" y="14399"/>
                </a:cubicBezTo>
                <a:lnTo>
                  <a:pt x="3449" y="14399"/>
                </a:lnTo>
                <a:lnTo>
                  <a:pt x="1343" y="14399"/>
                </a:lnTo>
                <a:lnTo>
                  <a:pt x="3924" y="1200"/>
                </a:lnTo>
                <a:lnTo>
                  <a:pt x="17595" y="1200"/>
                </a:lnTo>
                <a:lnTo>
                  <a:pt x="20176" y="14399"/>
                </a:lnTo>
                <a:cubicBezTo>
                  <a:pt x="20176" y="14399"/>
                  <a:pt x="18070" y="14399"/>
                  <a:pt x="18070" y="14399"/>
                </a:cubicBezTo>
                <a:close/>
                <a:moveTo>
                  <a:pt x="17595" y="0"/>
                </a:moveTo>
                <a:lnTo>
                  <a:pt x="3924" y="0"/>
                </a:lnTo>
                <a:cubicBezTo>
                  <a:pt x="3524" y="0"/>
                  <a:pt x="3174" y="366"/>
                  <a:pt x="3071" y="891"/>
                </a:cubicBezTo>
                <a:lnTo>
                  <a:pt x="28" y="15291"/>
                </a:lnTo>
                <a:cubicBezTo>
                  <a:pt x="-40" y="15651"/>
                  <a:pt x="16" y="16035"/>
                  <a:pt x="183" y="16330"/>
                </a:cubicBezTo>
                <a:cubicBezTo>
                  <a:pt x="350" y="16625"/>
                  <a:pt x="609" y="16799"/>
                  <a:pt x="883" y="16799"/>
                </a:cubicBezTo>
                <a:lnTo>
                  <a:pt x="3449" y="16799"/>
                </a:lnTo>
                <a:lnTo>
                  <a:pt x="4456" y="16799"/>
                </a:lnTo>
                <a:lnTo>
                  <a:pt x="4916" y="16799"/>
                </a:lnTo>
                <a:lnTo>
                  <a:pt x="6194" y="20274"/>
                </a:lnTo>
                <a:cubicBezTo>
                  <a:pt x="6493" y="21086"/>
                  <a:pt x="7104" y="21599"/>
                  <a:pt x="7773" y="21599"/>
                </a:cubicBezTo>
                <a:lnTo>
                  <a:pt x="13746" y="21599"/>
                </a:lnTo>
                <a:cubicBezTo>
                  <a:pt x="14415" y="21599"/>
                  <a:pt x="15026" y="21086"/>
                  <a:pt x="15325" y="20274"/>
                </a:cubicBezTo>
                <a:lnTo>
                  <a:pt x="16603" y="16799"/>
                </a:lnTo>
                <a:lnTo>
                  <a:pt x="17063" y="16799"/>
                </a:lnTo>
                <a:lnTo>
                  <a:pt x="18070" y="16799"/>
                </a:lnTo>
                <a:lnTo>
                  <a:pt x="20636" y="16799"/>
                </a:lnTo>
                <a:cubicBezTo>
                  <a:pt x="20910" y="16799"/>
                  <a:pt x="21169" y="16625"/>
                  <a:pt x="21336" y="16330"/>
                </a:cubicBezTo>
                <a:cubicBezTo>
                  <a:pt x="21503" y="16035"/>
                  <a:pt x="21560" y="15651"/>
                  <a:pt x="21490" y="15291"/>
                </a:cubicBezTo>
                <a:lnTo>
                  <a:pt x="18448" y="891"/>
                </a:lnTo>
                <a:cubicBezTo>
                  <a:pt x="18345" y="366"/>
                  <a:pt x="17995" y="0"/>
                  <a:pt x="17595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5" tIns="19045" rIns="19045" bIns="19045" anchor="ctr"/>
          <a:lstStyle/>
          <a:p>
            <a:pPr algn="ctr" defTabSz="228543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118" name="Group 117"/>
          <p:cNvGrpSpPr/>
          <p:nvPr/>
        </p:nvGrpSpPr>
        <p:grpSpPr>
          <a:xfrm>
            <a:off x="3490007" y="4270890"/>
            <a:ext cx="342508" cy="299767"/>
            <a:chOff x="2569485" y="4937447"/>
            <a:chExt cx="464344" cy="406400"/>
          </a:xfrm>
          <a:solidFill>
            <a:schemeClr val="accent1">
              <a:lumMod val="75000"/>
            </a:schemeClr>
          </a:solidFill>
        </p:grpSpPr>
        <p:sp>
          <p:nvSpPr>
            <p:cNvPr id="119" name="AutoShape 103"/>
            <p:cNvSpPr>
              <a:spLocks/>
            </p:cNvSpPr>
            <p:nvPr/>
          </p:nvSpPr>
          <p:spPr bwMode="auto">
            <a:xfrm>
              <a:off x="2642510" y="5009678"/>
              <a:ext cx="166688" cy="1095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60" y="0"/>
                  </a:moveTo>
                  <a:cubicBezTo>
                    <a:pt x="9461" y="0"/>
                    <a:pt x="0" y="9233"/>
                    <a:pt x="0" y="20160"/>
                  </a:cubicBezTo>
                  <a:cubicBezTo>
                    <a:pt x="0" y="20954"/>
                    <a:pt x="420" y="21600"/>
                    <a:pt x="939" y="21600"/>
                  </a:cubicBezTo>
                  <a:cubicBezTo>
                    <a:pt x="1457" y="21600"/>
                    <a:pt x="1878" y="20954"/>
                    <a:pt x="1878" y="20160"/>
                  </a:cubicBezTo>
                  <a:cubicBezTo>
                    <a:pt x="1878" y="10956"/>
                    <a:pt x="10655" y="2880"/>
                    <a:pt x="20660" y="2880"/>
                  </a:cubicBezTo>
                  <a:cubicBezTo>
                    <a:pt x="21179" y="2880"/>
                    <a:pt x="21600" y="2234"/>
                    <a:pt x="21600" y="1440"/>
                  </a:cubicBezTo>
                  <a:cubicBezTo>
                    <a:pt x="21600" y="645"/>
                    <a:pt x="21179" y="0"/>
                    <a:pt x="206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20" name="AutoShape 104"/>
            <p:cNvSpPr>
              <a:spLocks/>
            </p:cNvSpPr>
            <p:nvPr/>
          </p:nvSpPr>
          <p:spPr bwMode="auto">
            <a:xfrm>
              <a:off x="2569485" y="4937447"/>
              <a:ext cx="464344" cy="4064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6971"/>
                  </a:moveTo>
                  <a:cubicBezTo>
                    <a:pt x="10181" y="16971"/>
                    <a:pt x="9546" y="16918"/>
                    <a:pt x="8912" y="16811"/>
                  </a:cubicBezTo>
                  <a:cubicBezTo>
                    <a:pt x="8847" y="16800"/>
                    <a:pt x="8781" y="16794"/>
                    <a:pt x="8716" y="16794"/>
                  </a:cubicBezTo>
                  <a:cubicBezTo>
                    <a:pt x="8315" y="16794"/>
                    <a:pt x="7931" y="16999"/>
                    <a:pt x="7673" y="17359"/>
                  </a:cubicBezTo>
                  <a:cubicBezTo>
                    <a:pt x="7384" y="17761"/>
                    <a:pt x="6563" y="18657"/>
                    <a:pt x="5591" y="19318"/>
                  </a:cubicBezTo>
                  <a:cubicBezTo>
                    <a:pt x="5854" y="18628"/>
                    <a:pt x="6060" y="17853"/>
                    <a:pt x="6074" y="17056"/>
                  </a:cubicBezTo>
                  <a:cubicBezTo>
                    <a:pt x="6078" y="17006"/>
                    <a:pt x="6080" y="16956"/>
                    <a:pt x="6080" y="16914"/>
                  </a:cubicBezTo>
                  <a:cubicBezTo>
                    <a:pt x="6080" y="16334"/>
                    <a:pt x="5796" y="15803"/>
                    <a:pt x="5344" y="15540"/>
                  </a:cubicBezTo>
                  <a:cubicBezTo>
                    <a:pt x="2843" y="14080"/>
                    <a:pt x="1349" y="11731"/>
                    <a:pt x="1349" y="9257"/>
                  </a:cubicBezTo>
                  <a:cubicBezTo>
                    <a:pt x="1349" y="5003"/>
                    <a:pt x="5588" y="1542"/>
                    <a:pt x="10800" y="1542"/>
                  </a:cubicBezTo>
                  <a:cubicBezTo>
                    <a:pt x="16011" y="1542"/>
                    <a:pt x="20249" y="5003"/>
                    <a:pt x="20249" y="9257"/>
                  </a:cubicBezTo>
                  <a:cubicBezTo>
                    <a:pt x="20249" y="13510"/>
                    <a:pt x="16011" y="16971"/>
                    <a:pt x="10800" y="16971"/>
                  </a:cubicBezTo>
                  <a:moveTo>
                    <a:pt x="10800" y="0"/>
                  </a:moveTo>
                  <a:cubicBezTo>
                    <a:pt x="4835" y="0"/>
                    <a:pt x="0" y="4144"/>
                    <a:pt x="0" y="9257"/>
                  </a:cubicBezTo>
                  <a:cubicBezTo>
                    <a:pt x="0" y="12440"/>
                    <a:pt x="1875" y="15248"/>
                    <a:pt x="4730" y="16914"/>
                  </a:cubicBezTo>
                  <a:cubicBezTo>
                    <a:pt x="4730" y="16935"/>
                    <a:pt x="4724" y="16949"/>
                    <a:pt x="4724" y="16971"/>
                  </a:cubicBezTo>
                  <a:cubicBezTo>
                    <a:pt x="4724" y="18354"/>
                    <a:pt x="3821" y="19843"/>
                    <a:pt x="3423" y="20625"/>
                  </a:cubicBezTo>
                  <a:lnTo>
                    <a:pt x="3425" y="20625"/>
                  </a:lnTo>
                  <a:cubicBezTo>
                    <a:pt x="3393" y="20709"/>
                    <a:pt x="3374" y="20802"/>
                    <a:pt x="3374" y="20900"/>
                  </a:cubicBezTo>
                  <a:cubicBezTo>
                    <a:pt x="3374" y="21287"/>
                    <a:pt x="3648" y="21600"/>
                    <a:pt x="3986" y="21600"/>
                  </a:cubicBezTo>
                  <a:cubicBezTo>
                    <a:pt x="4049" y="21600"/>
                    <a:pt x="4161" y="21580"/>
                    <a:pt x="4158" y="21590"/>
                  </a:cubicBezTo>
                  <a:cubicBezTo>
                    <a:pt x="6268" y="21195"/>
                    <a:pt x="8255" y="18979"/>
                    <a:pt x="8716" y="18338"/>
                  </a:cubicBezTo>
                  <a:cubicBezTo>
                    <a:pt x="9391" y="18451"/>
                    <a:pt x="10086" y="18514"/>
                    <a:pt x="10800" y="18514"/>
                  </a:cubicBezTo>
                  <a:cubicBezTo>
                    <a:pt x="16764" y="18514"/>
                    <a:pt x="21600" y="14369"/>
                    <a:pt x="21600" y="9257"/>
                  </a:cubicBezTo>
                  <a:cubicBezTo>
                    <a:pt x="21600" y="414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121" name="AutoShape 105"/>
          <p:cNvSpPr>
            <a:spLocks/>
          </p:cNvSpPr>
          <p:nvPr/>
        </p:nvSpPr>
        <p:spPr bwMode="auto">
          <a:xfrm>
            <a:off x="2804993" y="4313630"/>
            <a:ext cx="341922" cy="21428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19438"/>
                </a:moveTo>
                <a:cubicBezTo>
                  <a:pt x="7005" y="19438"/>
                  <a:pt x="3289" y="15988"/>
                  <a:pt x="1437" y="10797"/>
                </a:cubicBezTo>
                <a:cubicBezTo>
                  <a:pt x="3298" y="5598"/>
                  <a:pt x="7009" y="2161"/>
                  <a:pt x="10800" y="2161"/>
                </a:cubicBezTo>
                <a:cubicBezTo>
                  <a:pt x="14595" y="2161"/>
                  <a:pt x="18310" y="5611"/>
                  <a:pt x="20162" y="10802"/>
                </a:cubicBezTo>
                <a:cubicBezTo>
                  <a:pt x="18301" y="16000"/>
                  <a:pt x="14590" y="19438"/>
                  <a:pt x="10800" y="19438"/>
                </a:cubicBezTo>
                <a:moveTo>
                  <a:pt x="21576" y="10561"/>
                </a:moveTo>
                <a:cubicBezTo>
                  <a:pt x="21569" y="10516"/>
                  <a:pt x="21573" y="10467"/>
                  <a:pt x="21562" y="10423"/>
                </a:cubicBezTo>
                <a:cubicBezTo>
                  <a:pt x="21558" y="10406"/>
                  <a:pt x="21548" y="10395"/>
                  <a:pt x="21544" y="10378"/>
                </a:cubicBezTo>
                <a:cubicBezTo>
                  <a:pt x="21537" y="10352"/>
                  <a:pt x="21539" y="10322"/>
                  <a:pt x="21530" y="10297"/>
                </a:cubicBezTo>
                <a:cubicBezTo>
                  <a:pt x="19569" y="4298"/>
                  <a:pt x="15302" y="0"/>
                  <a:pt x="10800" y="0"/>
                </a:cubicBezTo>
                <a:cubicBezTo>
                  <a:pt x="6297" y="0"/>
                  <a:pt x="2030" y="4290"/>
                  <a:pt x="69" y="10290"/>
                </a:cubicBezTo>
                <a:cubicBezTo>
                  <a:pt x="61" y="10316"/>
                  <a:pt x="62" y="10344"/>
                  <a:pt x="55" y="10370"/>
                </a:cubicBezTo>
                <a:cubicBezTo>
                  <a:pt x="51" y="10387"/>
                  <a:pt x="41" y="10398"/>
                  <a:pt x="37" y="10415"/>
                </a:cubicBezTo>
                <a:cubicBezTo>
                  <a:pt x="26" y="10459"/>
                  <a:pt x="30" y="10508"/>
                  <a:pt x="24" y="10554"/>
                </a:cubicBezTo>
                <a:cubicBezTo>
                  <a:pt x="12" y="10635"/>
                  <a:pt x="0" y="10714"/>
                  <a:pt x="0" y="10796"/>
                </a:cubicBezTo>
                <a:cubicBezTo>
                  <a:pt x="0" y="10878"/>
                  <a:pt x="12" y="10955"/>
                  <a:pt x="24" y="11038"/>
                </a:cubicBezTo>
                <a:cubicBezTo>
                  <a:pt x="30" y="11083"/>
                  <a:pt x="26" y="11131"/>
                  <a:pt x="37" y="11175"/>
                </a:cubicBezTo>
                <a:cubicBezTo>
                  <a:pt x="41" y="11193"/>
                  <a:pt x="51" y="11204"/>
                  <a:pt x="55" y="11220"/>
                </a:cubicBezTo>
                <a:cubicBezTo>
                  <a:pt x="62" y="11247"/>
                  <a:pt x="61" y="11276"/>
                  <a:pt x="69" y="11302"/>
                </a:cubicBezTo>
                <a:cubicBezTo>
                  <a:pt x="2030" y="17300"/>
                  <a:pt x="6297" y="21599"/>
                  <a:pt x="10800" y="21599"/>
                </a:cubicBezTo>
                <a:cubicBezTo>
                  <a:pt x="15302" y="21599"/>
                  <a:pt x="19569" y="17308"/>
                  <a:pt x="21530" y="11309"/>
                </a:cubicBezTo>
                <a:cubicBezTo>
                  <a:pt x="21539" y="11283"/>
                  <a:pt x="21537" y="11255"/>
                  <a:pt x="21544" y="11228"/>
                </a:cubicBezTo>
                <a:cubicBezTo>
                  <a:pt x="21548" y="11212"/>
                  <a:pt x="21558" y="11201"/>
                  <a:pt x="21562" y="11183"/>
                </a:cubicBezTo>
                <a:cubicBezTo>
                  <a:pt x="21573" y="11139"/>
                  <a:pt x="21569" y="11089"/>
                  <a:pt x="21576" y="11044"/>
                </a:cubicBezTo>
                <a:cubicBezTo>
                  <a:pt x="21587" y="10963"/>
                  <a:pt x="21599" y="10885"/>
                  <a:pt x="21599" y="10803"/>
                </a:cubicBezTo>
                <a:cubicBezTo>
                  <a:pt x="21599" y="10721"/>
                  <a:pt x="21587" y="10642"/>
                  <a:pt x="21576" y="10561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5" tIns="19045" rIns="19045" bIns="19045" anchor="ctr"/>
          <a:lstStyle/>
          <a:p>
            <a:pPr algn="ctr" defTabSz="228543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122" name="AutoShape 106"/>
          <p:cNvSpPr>
            <a:spLocks/>
          </p:cNvSpPr>
          <p:nvPr/>
        </p:nvSpPr>
        <p:spPr bwMode="auto">
          <a:xfrm>
            <a:off x="2933214" y="4378033"/>
            <a:ext cx="48595" cy="4801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9202" y="0"/>
                </a:moveTo>
                <a:cubicBezTo>
                  <a:pt x="19193" y="0"/>
                  <a:pt x="19183" y="4"/>
                  <a:pt x="19174" y="4"/>
                </a:cubicBezTo>
                <a:cubicBezTo>
                  <a:pt x="8585" y="23"/>
                  <a:pt x="0" y="8607"/>
                  <a:pt x="0" y="19198"/>
                </a:cubicBezTo>
                <a:cubicBezTo>
                  <a:pt x="0" y="20523"/>
                  <a:pt x="1076" y="21600"/>
                  <a:pt x="2402" y="21600"/>
                </a:cubicBezTo>
                <a:cubicBezTo>
                  <a:pt x="3722" y="21600"/>
                  <a:pt x="4799" y="20523"/>
                  <a:pt x="4799" y="19198"/>
                </a:cubicBezTo>
                <a:cubicBezTo>
                  <a:pt x="4799" y="11262"/>
                  <a:pt x="11262" y="4803"/>
                  <a:pt x="19202" y="4803"/>
                </a:cubicBezTo>
                <a:lnTo>
                  <a:pt x="19202" y="4798"/>
                </a:lnTo>
                <a:cubicBezTo>
                  <a:pt x="20523" y="4798"/>
                  <a:pt x="21599" y="3721"/>
                  <a:pt x="21599" y="2401"/>
                </a:cubicBezTo>
                <a:cubicBezTo>
                  <a:pt x="21599" y="1076"/>
                  <a:pt x="20523" y="0"/>
                  <a:pt x="19202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5" tIns="19045" rIns="19045" bIns="19045" anchor="ctr"/>
          <a:lstStyle/>
          <a:p>
            <a:pPr algn="ctr" defTabSz="228543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123" name="AutoShape 107"/>
          <p:cNvSpPr>
            <a:spLocks/>
          </p:cNvSpPr>
          <p:nvPr/>
        </p:nvSpPr>
        <p:spPr bwMode="auto">
          <a:xfrm>
            <a:off x="2901012" y="4345832"/>
            <a:ext cx="149884" cy="14988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20057"/>
                </a:moveTo>
                <a:cubicBezTo>
                  <a:pt x="5694" y="20057"/>
                  <a:pt x="1542" y="15905"/>
                  <a:pt x="1542" y="10800"/>
                </a:cubicBezTo>
                <a:cubicBezTo>
                  <a:pt x="1542" y="5694"/>
                  <a:pt x="5694" y="1542"/>
                  <a:pt x="10800" y="1542"/>
                </a:cubicBezTo>
                <a:cubicBezTo>
                  <a:pt x="15905" y="1542"/>
                  <a:pt x="20057" y="5694"/>
                  <a:pt x="20057" y="10800"/>
                </a:cubicBezTo>
                <a:cubicBezTo>
                  <a:pt x="20057" y="15905"/>
                  <a:pt x="15905" y="20057"/>
                  <a:pt x="10800" y="20057"/>
                </a:cubicBezTo>
                <a:moveTo>
                  <a:pt x="10800" y="0"/>
                </a:moveTo>
                <a:cubicBezTo>
                  <a:pt x="4834" y="0"/>
                  <a:pt x="0" y="4834"/>
                  <a:pt x="0" y="10800"/>
                </a:cubicBezTo>
                <a:cubicBezTo>
                  <a:pt x="0" y="16765"/>
                  <a:pt x="4834" y="21600"/>
                  <a:pt x="10800" y="21600"/>
                </a:cubicBezTo>
                <a:cubicBezTo>
                  <a:pt x="16765" y="21600"/>
                  <a:pt x="21599" y="16765"/>
                  <a:pt x="21599" y="10800"/>
                </a:cubicBezTo>
                <a:cubicBezTo>
                  <a:pt x="21599" y="4834"/>
                  <a:pt x="16765" y="0"/>
                  <a:pt x="10800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5" tIns="19045" rIns="19045" bIns="19045" anchor="ctr"/>
          <a:lstStyle/>
          <a:p>
            <a:pPr algn="ctr" defTabSz="228543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124" name="AutoShape 108"/>
          <p:cNvSpPr>
            <a:spLocks/>
          </p:cNvSpPr>
          <p:nvPr/>
        </p:nvSpPr>
        <p:spPr bwMode="auto">
          <a:xfrm>
            <a:off x="2226536" y="4313630"/>
            <a:ext cx="128807" cy="12880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1800"/>
                </a:moveTo>
                <a:cubicBezTo>
                  <a:pt x="15764" y="1800"/>
                  <a:pt x="19800" y="5835"/>
                  <a:pt x="19800" y="10800"/>
                </a:cubicBezTo>
                <a:cubicBezTo>
                  <a:pt x="19800" y="15764"/>
                  <a:pt x="15764" y="19800"/>
                  <a:pt x="10800" y="19800"/>
                </a:cubicBezTo>
                <a:cubicBezTo>
                  <a:pt x="5835" y="19800"/>
                  <a:pt x="1800" y="15764"/>
                  <a:pt x="1800" y="10800"/>
                </a:cubicBezTo>
                <a:cubicBezTo>
                  <a:pt x="1800" y="5835"/>
                  <a:pt x="5835" y="1800"/>
                  <a:pt x="10800" y="1800"/>
                </a:cubicBezTo>
                <a:moveTo>
                  <a:pt x="10800" y="21599"/>
                </a:moveTo>
                <a:cubicBezTo>
                  <a:pt x="16756" y="21599"/>
                  <a:pt x="21600" y="16756"/>
                  <a:pt x="21600" y="10800"/>
                </a:cubicBezTo>
                <a:cubicBezTo>
                  <a:pt x="21600" y="4843"/>
                  <a:pt x="16756" y="0"/>
                  <a:pt x="10800" y="0"/>
                </a:cubicBezTo>
                <a:cubicBezTo>
                  <a:pt x="4843" y="0"/>
                  <a:pt x="0" y="4843"/>
                  <a:pt x="0" y="10800"/>
                </a:cubicBezTo>
                <a:cubicBezTo>
                  <a:pt x="0" y="16756"/>
                  <a:pt x="4843" y="21599"/>
                  <a:pt x="10800" y="21599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5" tIns="19045" rIns="19045" bIns="19045" anchor="ctr"/>
          <a:lstStyle/>
          <a:p>
            <a:pPr algn="ctr" defTabSz="228543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125" name="AutoShape 109"/>
          <p:cNvSpPr>
            <a:spLocks/>
          </p:cNvSpPr>
          <p:nvPr/>
        </p:nvSpPr>
        <p:spPr bwMode="auto">
          <a:xfrm>
            <a:off x="2162719" y="4249228"/>
            <a:ext cx="257027" cy="34309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904" y="20170"/>
                </a:moveTo>
                <a:cubicBezTo>
                  <a:pt x="10885" y="20184"/>
                  <a:pt x="10830" y="20215"/>
                  <a:pt x="10782" y="20237"/>
                </a:cubicBezTo>
                <a:cubicBezTo>
                  <a:pt x="10774" y="20218"/>
                  <a:pt x="10707" y="20178"/>
                  <a:pt x="10666" y="20147"/>
                </a:cubicBezTo>
                <a:cubicBezTo>
                  <a:pt x="7368" y="17300"/>
                  <a:pt x="1799" y="12497"/>
                  <a:pt x="1799" y="8101"/>
                </a:cubicBezTo>
                <a:cubicBezTo>
                  <a:pt x="1799" y="4378"/>
                  <a:pt x="5838" y="1350"/>
                  <a:pt x="10800" y="1350"/>
                </a:cubicBezTo>
                <a:cubicBezTo>
                  <a:pt x="15762" y="1350"/>
                  <a:pt x="19800" y="4378"/>
                  <a:pt x="19800" y="8101"/>
                </a:cubicBezTo>
                <a:cubicBezTo>
                  <a:pt x="19800" y="12497"/>
                  <a:pt x="14231" y="17300"/>
                  <a:pt x="10904" y="20170"/>
                </a:cubicBezTo>
                <a:moveTo>
                  <a:pt x="10800" y="0"/>
                </a:moveTo>
                <a:cubicBezTo>
                  <a:pt x="4844" y="0"/>
                  <a:pt x="0" y="3588"/>
                  <a:pt x="0" y="8101"/>
                </a:cubicBezTo>
                <a:cubicBezTo>
                  <a:pt x="0" y="12826"/>
                  <a:pt x="5400" y="17660"/>
                  <a:pt x="9337" y="21056"/>
                </a:cubicBezTo>
                <a:cubicBezTo>
                  <a:pt x="9352" y="21070"/>
                  <a:pt x="9984" y="21599"/>
                  <a:pt x="10766" y="21599"/>
                </a:cubicBezTo>
                <a:lnTo>
                  <a:pt x="10834" y="21599"/>
                </a:lnTo>
                <a:cubicBezTo>
                  <a:pt x="11615" y="21599"/>
                  <a:pt x="12247" y="21070"/>
                  <a:pt x="12262" y="21056"/>
                </a:cubicBezTo>
                <a:cubicBezTo>
                  <a:pt x="16200" y="17660"/>
                  <a:pt x="21599" y="12826"/>
                  <a:pt x="21599" y="8101"/>
                </a:cubicBezTo>
                <a:cubicBezTo>
                  <a:pt x="21599" y="3588"/>
                  <a:pt x="16755" y="0"/>
                  <a:pt x="10800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5" tIns="19045" rIns="19045" bIns="19045" anchor="ctr"/>
          <a:lstStyle/>
          <a:p>
            <a:pPr algn="ctr" defTabSz="228543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126" name="Group 125"/>
          <p:cNvGrpSpPr/>
          <p:nvPr/>
        </p:nvGrpSpPr>
        <p:grpSpPr>
          <a:xfrm>
            <a:off x="5545636" y="3585290"/>
            <a:ext cx="343093" cy="321431"/>
            <a:chOff x="5368132" y="3540125"/>
            <a:chExt cx="465138" cy="435769"/>
          </a:xfrm>
          <a:solidFill>
            <a:schemeClr val="accent1">
              <a:lumMod val="75000"/>
            </a:schemeClr>
          </a:solidFill>
        </p:grpSpPr>
        <p:sp>
          <p:nvSpPr>
            <p:cNvPr id="127" name="AutoShape 110"/>
            <p:cNvSpPr>
              <a:spLocks/>
            </p:cNvSpPr>
            <p:nvPr/>
          </p:nvSpPr>
          <p:spPr bwMode="auto">
            <a:xfrm>
              <a:off x="5426869" y="3598069"/>
              <a:ext cx="347663" cy="2325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99" y="20255"/>
                  </a:moveTo>
                  <a:lnTo>
                    <a:pt x="899" y="20255"/>
                  </a:lnTo>
                  <a:lnTo>
                    <a:pt x="899" y="1350"/>
                  </a:lnTo>
                  <a:lnTo>
                    <a:pt x="20699" y="1350"/>
                  </a:lnTo>
                  <a:cubicBezTo>
                    <a:pt x="20699" y="1350"/>
                    <a:pt x="20699" y="20255"/>
                    <a:pt x="20699" y="20255"/>
                  </a:cubicBezTo>
                  <a:close/>
                  <a:moveTo>
                    <a:pt x="20699" y="0"/>
                  </a:moveTo>
                  <a:lnTo>
                    <a:pt x="899" y="5"/>
                  </a:lnTo>
                  <a:cubicBezTo>
                    <a:pt x="402" y="5"/>
                    <a:pt x="0" y="603"/>
                    <a:pt x="0" y="1350"/>
                  </a:cubicBezTo>
                  <a:lnTo>
                    <a:pt x="0" y="20249"/>
                  </a:lnTo>
                  <a:cubicBezTo>
                    <a:pt x="0" y="20996"/>
                    <a:pt x="402" y="21599"/>
                    <a:pt x="899" y="21599"/>
                  </a:cubicBezTo>
                  <a:lnTo>
                    <a:pt x="20699" y="21599"/>
                  </a:lnTo>
                  <a:cubicBezTo>
                    <a:pt x="21197" y="21599"/>
                    <a:pt x="21600" y="20996"/>
                    <a:pt x="21600" y="20249"/>
                  </a:cubicBezTo>
                  <a:lnTo>
                    <a:pt x="21600" y="1350"/>
                  </a:lnTo>
                  <a:cubicBezTo>
                    <a:pt x="21600" y="603"/>
                    <a:pt x="21197" y="0"/>
                    <a:pt x="206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28" name="AutoShape 111"/>
            <p:cNvSpPr>
              <a:spLocks/>
            </p:cNvSpPr>
            <p:nvPr/>
          </p:nvSpPr>
          <p:spPr bwMode="auto">
            <a:xfrm>
              <a:off x="5368132" y="3540125"/>
              <a:ext cx="465138" cy="435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6562"/>
                  </a:moveTo>
                  <a:cubicBezTo>
                    <a:pt x="20249" y="16959"/>
                    <a:pt x="19946" y="17282"/>
                    <a:pt x="19575" y="17282"/>
                  </a:cubicBezTo>
                  <a:lnTo>
                    <a:pt x="13499" y="17282"/>
                  </a:lnTo>
                  <a:lnTo>
                    <a:pt x="8099" y="17282"/>
                  </a:lnTo>
                  <a:lnTo>
                    <a:pt x="2024" y="17282"/>
                  </a:lnTo>
                  <a:cubicBezTo>
                    <a:pt x="1651" y="17282"/>
                    <a:pt x="1349" y="16959"/>
                    <a:pt x="1349" y="16562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9575" y="1440"/>
                  </a:lnTo>
                  <a:cubicBezTo>
                    <a:pt x="19946" y="1440"/>
                    <a:pt x="20249" y="1762"/>
                    <a:pt x="20249" y="2160"/>
                  </a:cubicBezTo>
                  <a:cubicBezTo>
                    <a:pt x="20249" y="2160"/>
                    <a:pt x="20249" y="16562"/>
                    <a:pt x="20249" y="16562"/>
                  </a:cubicBezTo>
                  <a:close/>
                  <a:moveTo>
                    <a:pt x="19575" y="0"/>
                  </a:moveTo>
                  <a:lnTo>
                    <a:pt x="2024" y="0"/>
                  </a:lnTo>
                  <a:cubicBezTo>
                    <a:pt x="905" y="0"/>
                    <a:pt x="0" y="966"/>
                    <a:pt x="0" y="2160"/>
                  </a:cubicBezTo>
                  <a:lnTo>
                    <a:pt x="0" y="16562"/>
                  </a:lnTo>
                  <a:cubicBezTo>
                    <a:pt x="0" y="17753"/>
                    <a:pt x="903" y="18718"/>
                    <a:pt x="2018" y="18721"/>
                  </a:cubicBezTo>
                  <a:lnTo>
                    <a:pt x="8774" y="18721"/>
                  </a:lnTo>
                  <a:lnTo>
                    <a:pt x="8774" y="19597"/>
                  </a:lnTo>
                  <a:lnTo>
                    <a:pt x="4561" y="20181"/>
                  </a:lnTo>
                  <a:cubicBezTo>
                    <a:pt x="4260" y="20262"/>
                    <a:pt x="4049" y="20549"/>
                    <a:pt x="4049" y="20879"/>
                  </a:cubicBezTo>
                  <a:cubicBezTo>
                    <a:pt x="4049" y="21277"/>
                    <a:pt x="4351" y="21599"/>
                    <a:pt x="4724" y="21599"/>
                  </a:cubicBezTo>
                  <a:lnTo>
                    <a:pt x="16874" y="21599"/>
                  </a:lnTo>
                  <a:cubicBezTo>
                    <a:pt x="17248" y="21599"/>
                    <a:pt x="17549" y="21277"/>
                    <a:pt x="17549" y="20879"/>
                  </a:cubicBezTo>
                  <a:cubicBezTo>
                    <a:pt x="17549" y="20549"/>
                    <a:pt x="17339" y="20262"/>
                    <a:pt x="17038" y="20181"/>
                  </a:cubicBezTo>
                  <a:lnTo>
                    <a:pt x="12824" y="19597"/>
                  </a:lnTo>
                  <a:lnTo>
                    <a:pt x="12824" y="18721"/>
                  </a:lnTo>
                  <a:lnTo>
                    <a:pt x="19581" y="18721"/>
                  </a:lnTo>
                  <a:cubicBezTo>
                    <a:pt x="20696" y="18718"/>
                    <a:pt x="21600" y="17753"/>
                    <a:pt x="21600" y="16562"/>
                  </a:cubicBezTo>
                  <a:lnTo>
                    <a:pt x="21600" y="2160"/>
                  </a:lnTo>
                  <a:cubicBezTo>
                    <a:pt x="21600" y="966"/>
                    <a:pt x="20692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129" name="AutoShape 112"/>
          <p:cNvSpPr>
            <a:spLocks/>
          </p:cNvSpPr>
          <p:nvPr/>
        </p:nvSpPr>
        <p:spPr bwMode="auto">
          <a:xfrm>
            <a:off x="4860621" y="3563628"/>
            <a:ext cx="342508" cy="343093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5" tIns="19045" rIns="19045" bIns="19045" anchor="ctr"/>
          <a:lstStyle/>
          <a:p>
            <a:pPr algn="ctr" defTabSz="228543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130" name="Group 129"/>
          <p:cNvGrpSpPr/>
          <p:nvPr/>
        </p:nvGrpSpPr>
        <p:grpSpPr>
          <a:xfrm>
            <a:off x="4228886" y="3563628"/>
            <a:ext cx="235365" cy="343093"/>
            <a:chOff x="3582988" y="3510757"/>
            <a:chExt cx="319088" cy="465138"/>
          </a:xfrm>
          <a:solidFill>
            <a:schemeClr val="accent1">
              <a:lumMod val="75000"/>
            </a:schemeClr>
          </a:solidFill>
        </p:grpSpPr>
        <p:sp>
          <p:nvSpPr>
            <p:cNvPr id="131" name="AutoShape 113"/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32" name="AutoShape 114"/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133" name="Group 132"/>
          <p:cNvGrpSpPr/>
          <p:nvPr/>
        </p:nvGrpSpPr>
        <p:grpSpPr>
          <a:xfrm>
            <a:off x="3532747" y="3563628"/>
            <a:ext cx="257027" cy="343093"/>
            <a:chOff x="2639219" y="3510757"/>
            <a:chExt cx="348456" cy="465138"/>
          </a:xfrm>
          <a:solidFill>
            <a:schemeClr val="accent1">
              <a:lumMod val="75000"/>
            </a:schemeClr>
          </a:solidFill>
        </p:grpSpPr>
        <p:sp>
          <p:nvSpPr>
            <p:cNvPr id="134" name="AutoShape 115"/>
            <p:cNvSpPr>
              <a:spLocks/>
            </p:cNvSpPr>
            <p:nvPr/>
          </p:nvSpPr>
          <p:spPr bwMode="auto">
            <a:xfrm>
              <a:off x="2639219" y="3510757"/>
              <a:ext cx="348456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800" y="12825"/>
                  </a:moveTo>
                  <a:lnTo>
                    <a:pt x="19800" y="13500"/>
                  </a:lnTo>
                  <a:lnTo>
                    <a:pt x="19800" y="14850"/>
                  </a:lnTo>
                  <a:lnTo>
                    <a:pt x="19800" y="15525"/>
                  </a:lnTo>
                  <a:cubicBezTo>
                    <a:pt x="19800" y="18129"/>
                    <a:pt x="16972" y="20249"/>
                    <a:pt x="13499" y="20249"/>
                  </a:cubicBezTo>
                  <a:lnTo>
                    <a:pt x="8099" y="20249"/>
                  </a:lnTo>
                  <a:cubicBezTo>
                    <a:pt x="4627" y="20249"/>
                    <a:pt x="1800" y="18129"/>
                    <a:pt x="1800" y="15525"/>
                  </a:cubicBezTo>
                  <a:lnTo>
                    <a:pt x="1800" y="14850"/>
                  </a:lnTo>
                  <a:lnTo>
                    <a:pt x="1800" y="13500"/>
                  </a:lnTo>
                  <a:lnTo>
                    <a:pt x="1800" y="12825"/>
                  </a:lnTo>
                  <a:lnTo>
                    <a:pt x="1800" y="10800"/>
                  </a:lnTo>
                  <a:cubicBezTo>
                    <a:pt x="1800" y="10427"/>
                    <a:pt x="2203" y="10124"/>
                    <a:pt x="2699" y="10124"/>
                  </a:cubicBezTo>
                  <a:lnTo>
                    <a:pt x="4499" y="10124"/>
                  </a:lnTo>
                  <a:lnTo>
                    <a:pt x="17100" y="10124"/>
                  </a:lnTo>
                  <a:lnTo>
                    <a:pt x="18899" y="10124"/>
                  </a:lnTo>
                  <a:cubicBezTo>
                    <a:pt x="19396" y="10124"/>
                    <a:pt x="19800" y="10427"/>
                    <a:pt x="19800" y="10800"/>
                  </a:cubicBezTo>
                  <a:cubicBezTo>
                    <a:pt x="19800" y="10800"/>
                    <a:pt x="19800" y="12825"/>
                    <a:pt x="19800" y="12825"/>
                  </a:cubicBezTo>
                  <a:close/>
                  <a:moveTo>
                    <a:pt x="14400" y="6075"/>
                  </a:moveTo>
                  <a:lnTo>
                    <a:pt x="14400" y="6076"/>
                  </a:lnTo>
                  <a:lnTo>
                    <a:pt x="14400" y="8774"/>
                  </a:lnTo>
                  <a:lnTo>
                    <a:pt x="7200" y="8774"/>
                  </a:lnTo>
                  <a:lnTo>
                    <a:pt x="7200" y="6076"/>
                  </a:lnTo>
                  <a:lnTo>
                    <a:pt x="7200" y="6075"/>
                  </a:lnTo>
                  <a:cubicBezTo>
                    <a:pt x="7200" y="4583"/>
                    <a:pt x="8811" y="3375"/>
                    <a:pt x="10800" y="3375"/>
                  </a:cubicBezTo>
                  <a:cubicBezTo>
                    <a:pt x="12788" y="3375"/>
                    <a:pt x="14400" y="4583"/>
                    <a:pt x="14400" y="6075"/>
                  </a:cubicBezTo>
                  <a:moveTo>
                    <a:pt x="4499" y="6075"/>
                  </a:moveTo>
                  <a:cubicBezTo>
                    <a:pt x="4499" y="3465"/>
                    <a:pt x="7320" y="1350"/>
                    <a:pt x="10800" y="1350"/>
                  </a:cubicBezTo>
                  <a:cubicBezTo>
                    <a:pt x="14279" y="1350"/>
                    <a:pt x="17100" y="3465"/>
                    <a:pt x="17100" y="6075"/>
                  </a:cubicBezTo>
                  <a:lnTo>
                    <a:pt x="17100" y="8774"/>
                  </a:lnTo>
                  <a:lnTo>
                    <a:pt x="15299" y="8774"/>
                  </a:lnTo>
                  <a:lnTo>
                    <a:pt x="15299" y="6076"/>
                  </a:lnTo>
                  <a:cubicBezTo>
                    <a:pt x="15299" y="4212"/>
                    <a:pt x="13285" y="2701"/>
                    <a:pt x="10800" y="2701"/>
                  </a:cubicBezTo>
                  <a:cubicBezTo>
                    <a:pt x="8314" y="2701"/>
                    <a:pt x="6299" y="4212"/>
                    <a:pt x="6299" y="6076"/>
                  </a:cubicBezTo>
                  <a:lnTo>
                    <a:pt x="6299" y="8774"/>
                  </a:lnTo>
                  <a:lnTo>
                    <a:pt x="4499" y="8774"/>
                  </a:lnTo>
                  <a:cubicBezTo>
                    <a:pt x="4499" y="8774"/>
                    <a:pt x="4499" y="6075"/>
                    <a:pt x="4499" y="6075"/>
                  </a:cubicBezTo>
                  <a:close/>
                  <a:moveTo>
                    <a:pt x="18899" y="8774"/>
                  </a:moveTo>
                  <a:lnTo>
                    <a:pt x="18899" y="6075"/>
                  </a:lnTo>
                  <a:cubicBezTo>
                    <a:pt x="18899" y="2719"/>
                    <a:pt x="15274" y="0"/>
                    <a:pt x="10800" y="0"/>
                  </a:cubicBezTo>
                  <a:cubicBezTo>
                    <a:pt x="6325" y="0"/>
                    <a:pt x="2699" y="2719"/>
                    <a:pt x="2699" y="6075"/>
                  </a:cubicBezTo>
                  <a:lnTo>
                    <a:pt x="2699" y="8774"/>
                  </a:lnTo>
                  <a:cubicBezTo>
                    <a:pt x="1208" y="8774"/>
                    <a:pt x="0" y="9681"/>
                    <a:pt x="0" y="10800"/>
                  </a:cubicBezTo>
                  <a:lnTo>
                    <a:pt x="0" y="12825"/>
                  </a:lnTo>
                  <a:lnTo>
                    <a:pt x="0" y="13500"/>
                  </a:lnTo>
                  <a:lnTo>
                    <a:pt x="0" y="14850"/>
                  </a:lnTo>
                  <a:lnTo>
                    <a:pt x="0" y="15525"/>
                  </a:lnTo>
                  <a:cubicBezTo>
                    <a:pt x="0" y="18880"/>
                    <a:pt x="3625" y="21599"/>
                    <a:pt x="8099" y="21599"/>
                  </a:cubicBezTo>
                  <a:lnTo>
                    <a:pt x="13499" y="21599"/>
                  </a:lnTo>
                  <a:cubicBezTo>
                    <a:pt x="17974" y="21599"/>
                    <a:pt x="21600" y="18880"/>
                    <a:pt x="21600" y="15525"/>
                  </a:cubicBezTo>
                  <a:lnTo>
                    <a:pt x="21600" y="14850"/>
                  </a:lnTo>
                  <a:lnTo>
                    <a:pt x="21600" y="13500"/>
                  </a:lnTo>
                  <a:lnTo>
                    <a:pt x="21600" y="12825"/>
                  </a:lnTo>
                  <a:lnTo>
                    <a:pt x="21600" y="10800"/>
                  </a:lnTo>
                  <a:cubicBezTo>
                    <a:pt x="21600" y="9681"/>
                    <a:pt x="20391" y="8774"/>
                    <a:pt x="18899" y="877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35" name="AutoShape 116"/>
            <p:cNvSpPr>
              <a:spLocks/>
            </p:cNvSpPr>
            <p:nvPr/>
          </p:nvSpPr>
          <p:spPr bwMode="auto">
            <a:xfrm>
              <a:off x="2784475" y="3786982"/>
              <a:ext cx="57944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3226"/>
                    <a:pt x="0" y="7201"/>
                  </a:cubicBezTo>
                  <a:cubicBezTo>
                    <a:pt x="0" y="9390"/>
                    <a:pt x="1798" y="13537"/>
                    <a:pt x="3601" y="16821"/>
                  </a:cubicBezTo>
                  <a:cubicBezTo>
                    <a:pt x="5070" y="19493"/>
                    <a:pt x="6916" y="21600"/>
                    <a:pt x="10800" y="21600"/>
                  </a:cubicBezTo>
                  <a:cubicBezTo>
                    <a:pt x="15016" y="21600"/>
                    <a:pt x="16529" y="19514"/>
                    <a:pt x="18003" y="16858"/>
                  </a:cubicBezTo>
                  <a:cubicBezTo>
                    <a:pt x="19828" y="13567"/>
                    <a:pt x="21600" y="9397"/>
                    <a:pt x="21600" y="7201"/>
                  </a:cubicBezTo>
                  <a:cubicBezTo>
                    <a:pt x="21600" y="3226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136" name="AutoShape 117"/>
          <p:cNvSpPr>
            <a:spLocks/>
          </p:cNvSpPr>
          <p:nvPr/>
        </p:nvSpPr>
        <p:spPr bwMode="auto">
          <a:xfrm>
            <a:off x="2804993" y="3628030"/>
            <a:ext cx="342508" cy="257027"/>
          </a:xfrm>
          <a:custGeom>
            <a:avLst/>
            <a:gdLst>
              <a:gd name="T0" fmla="+- 0 10799 1"/>
              <a:gd name="T1" fmla="*/ T0 w 21596"/>
              <a:gd name="T2" fmla="*/ 10800 h 21600"/>
              <a:gd name="T3" fmla="+- 0 10799 1"/>
              <a:gd name="T4" fmla="*/ T3 w 21596"/>
              <a:gd name="T5" fmla="*/ 10800 h 21600"/>
              <a:gd name="T6" fmla="+- 0 10799 1"/>
              <a:gd name="T7" fmla="*/ T6 w 21596"/>
              <a:gd name="T8" fmla="*/ 10800 h 21600"/>
              <a:gd name="T9" fmla="+- 0 10799 1"/>
              <a:gd name="T10" fmla="*/ T9 w 21596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96" h="21600">
                <a:moveTo>
                  <a:pt x="4511" y="2151"/>
                </a:moveTo>
                <a:lnTo>
                  <a:pt x="6064" y="3877"/>
                </a:lnTo>
                <a:lnTo>
                  <a:pt x="4246" y="6302"/>
                </a:lnTo>
                <a:lnTo>
                  <a:pt x="1353" y="6302"/>
                </a:lnTo>
                <a:cubicBezTo>
                  <a:pt x="1353" y="6302"/>
                  <a:pt x="4511" y="2151"/>
                  <a:pt x="4511" y="2151"/>
                </a:cubicBezTo>
                <a:close/>
                <a:moveTo>
                  <a:pt x="17348" y="6302"/>
                </a:moveTo>
                <a:lnTo>
                  <a:pt x="15531" y="3877"/>
                </a:lnTo>
                <a:lnTo>
                  <a:pt x="17082" y="2153"/>
                </a:lnTo>
                <a:lnTo>
                  <a:pt x="20191" y="6302"/>
                </a:lnTo>
                <a:cubicBezTo>
                  <a:pt x="20191" y="6302"/>
                  <a:pt x="17348" y="6302"/>
                  <a:pt x="17348" y="6302"/>
                </a:cubicBezTo>
                <a:close/>
                <a:moveTo>
                  <a:pt x="17264" y="7202"/>
                </a:moveTo>
                <a:lnTo>
                  <a:pt x="19663" y="7202"/>
                </a:lnTo>
                <a:lnTo>
                  <a:pt x="13021" y="16638"/>
                </a:lnTo>
                <a:cubicBezTo>
                  <a:pt x="13021" y="16638"/>
                  <a:pt x="17264" y="7202"/>
                  <a:pt x="17264" y="7202"/>
                </a:cubicBezTo>
                <a:close/>
                <a:moveTo>
                  <a:pt x="8574" y="16637"/>
                </a:moveTo>
                <a:lnTo>
                  <a:pt x="1933" y="7202"/>
                </a:lnTo>
                <a:lnTo>
                  <a:pt x="4330" y="7202"/>
                </a:lnTo>
                <a:cubicBezTo>
                  <a:pt x="4330" y="7202"/>
                  <a:pt x="8574" y="16637"/>
                  <a:pt x="8574" y="16637"/>
                </a:cubicBezTo>
                <a:close/>
                <a:moveTo>
                  <a:pt x="8429" y="7202"/>
                </a:moveTo>
                <a:lnTo>
                  <a:pt x="10084" y="18249"/>
                </a:lnTo>
                <a:lnTo>
                  <a:pt x="5117" y="7202"/>
                </a:lnTo>
                <a:cubicBezTo>
                  <a:pt x="5117" y="7202"/>
                  <a:pt x="8429" y="7202"/>
                  <a:pt x="8429" y="7202"/>
                </a:cubicBezTo>
                <a:close/>
                <a:moveTo>
                  <a:pt x="6584" y="4456"/>
                </a:moveTo>
                <a:lnTo>
                  <a:pt x="8246" y="6302"/>
                </a:lnTo>
                <a:lnTo>
                  <a:pt x="5200" y="6302"/>
                </a:lnTo>
                <a:cubicBezTo>
                  <a:pt x="5200" y="6302"/>
                  <a:pt x="6584" y="4456"/>
                  <a:pt x="6584" y="4456"/>
                </a:cubicBezTo>
                <a:close/>
                <a:moveTo>
                  <a:pt x="6543" y="3238"/>
                </a:moveTo>
                <a:lnTo>
                  <a:pt x="5250" y="1800"/>
                </a:lnTo>
                <a:lnTo>
                  <a:pt x="7621" y="1800"/>
                </a:lnTo>
                <a:cubicBezTo>
                  <a:pt x="7621" y="1800"/>
                  <a:pt x="6543" y="3238"/>
                  <a:pt x="6543" y="3238"/>
                </a:cubicBezTo>
                <a:close/>
                <a:moveTo>
                  <a:pt x="10797" y="3466"/>
                </a:moveTo>
                <a:lnTo>
                  <a:pt x="9299" y="1800"/>
                </a:lnTo>
                <a:lnTo>
                  <a:pt x="12296" y="1800"/>
                </a:lnTo>
                <a:cubicBezTo>
                  <a:pt x="12296" y="1800"/>
                  <a:pt x="10797" y="3466"/>
                  <a:pt x="10797" y="3466"/>
                </a:cubicBezTo>
                <a:close/>
                <a:moveTo>
                  <a:pt x="13974" y="1800"/>
                </a:moveTo>
                <a:lnTo>
                  <a:pt x="16345" y="1800"/>
                </a:lnTo>
                <a:lnTo>
                  <a:pt x="15052" y="3238"/>
                </a:lnTo>
                <a:cubicBezTo>
                  <a:pt x="15052" y="3238"/>
                  <a:pt x="13974" y="1800"/>
                  <a:pt x="13974" y="1800"/>
                </a:cubicBezTo>
                <a:close/>
                <a:moveTo>
                  <a:pt x="13349" y="6302"/>
                </a:moveTo>
                <a:lnTo>
                  <a:pt x="15011" y="4456"/>
                </a:lnTo>
                <a:lnTo>
                  <a:pt x="16394" y="6302"/>
                </a:lnTo>
                <a:cubicBezTo>
                  <a:pt x="16394" y="6302"/>
                  <a:pt x="13349" y="6302"/>
                  <a:pt x="13349" y="6302"/>
                </a:cubicBezTo>
                <a:close/>
                <a:moveTo>
                  <a:pt x="13166" y="7202"/>
                </a:moveTo>
                <a:lnTo>
                  <a:pt x="16478" y="7202"/>
                </a:lnTo>
                <a:lnTo>
                  <a:pt x="11511" y="18249"/>
                </a:lnTo>
                <a:cubicBezTo>
                  <a:pt x="11511" y="18249"/>
                  <a:pt x="13166" y="7202"/>
                  <a:pt x="13166" y="7202"/>
                </a:cubicBezTo>
                <a:close/>
                <a:moveTo>
                  <a:pt x="12478" y="7202"/>
                </a:moveTo>
                <a:lnTo>
                  <a:pt x="10797" y="18414"/>
                </a:lnTo>
                <a:lnTo>
                  <a:pt x="9117" y="7202"/>
                </a:lnTo>
                <a:cubicBezTo>
                  <a:pt x="9117" y="7202"/>
                  <a:pt x="12478" y="7202"/>
                  <a:pt x="12478" y="7202"/>
                </a:cubicBezTo>
                <a:close/>
                <a:moveTo>
                  <a:pt x="8773" y="5716"/>
                </a:moveTo>
                <a:lnTo>
                  <a:pt x="7064" y="3817"/>
                </a:lnTo>
                <a:lnTo>
                  <a:pt x="8426" y="2000"/>
                </a:lnTo>
                <a:lnTo>
                  <a:pt x="10270" y="4051"/>
                </a:lnTo>
                <a:cubicBezTo>
                  <a:pt x="10270" y="4051"/>
                  <a:pt x="8773" y="5716"/>
                  <a:pt x="8773" y="5716"/>
                </a:cubicBezTo>
                <a:close/>
                <a:moveTo>
                  <a:pt x="11325" y="4051"/>
                </a:moveTo>
                <a:lnTo>
                  <a:pt x="13169" y="2000"/>
                </a:lnTo>
                <a:lnTo>
                  <a:pt x="14531" y="3817"/>
                </a:lnTo>
                <a:lnTo>
                  <a:pt x="12822" y="5716"/>
                </a:lnTo>
                <a:cubicBezTo>
                  <a:pt x="12822" y="5716"/>
                  <a:pt x="11325" y="4051"/>
                  <a:pt x="11325" y="4051"/>
                </a:cubicBezTo>
                <a:close/>
                <a:moveTo>
                  <a:pt x="12296" y="6302"/>
                </a:moveTo>
                <a:lnTo>
                  <a:pt x="9299" y="6302"/>
                </a:lnTo>
                <a:lnTo>
                  <a:pt x="10797" y="4638"/>
                </a:lnTo>
                <a:cubicBezTo>
                  <a:pt x="10797" y="4638"/>
                  <a:pt x="12296" y="6302"/>
                  <a:pt x="12296" y="6302"/>
                </a:cubicBezTo>
                <a:close/>
                <a:moveTo>
                  <a:pt x="21200" y="5102"/>
                </a:moveTo>
                <a:lnTo>
                  <a:pt x="17771" y="527"/>
                </a:lnTo>
                <a:cubicBezTo>
                  <a:pt x="17518" y="189"/>
                  <a:pt x="17176" y="0"/>
                  <a:pt x="16817" y="0"/>
                </a:cubicBezTo>
                <a:lnTo>
                  <a:pt x="4779" y="0"/>
                </a:lnTo>
                <a:cubicBezTo>
                  <a:pt x="4420" y="0"/>
                  <a:pt x="4077" y="189"/>
                  <a:pt x="3824" y="527"/>
                </a:cubicBezTo>
                <a:lnTo>
                  <a:pt x="395" y="5102"/>
                </a:lnTo>
                <a:cubicBezTo>
                  <a:pt x="131" y="5455"/>
                  <a:pt x="-1" y="5921"/>
                  <a:pt x="-1" y="6387"/>
                </a:cubicBezTo>
                <a:cubicBezTo>
                  <a:pt x="1" y="6810"/>
                  <a:pt x="114" y="7233"/>
                  <a:pt x="341" y="7573"/>
                </a:cubicBezTo>
                <a:lnTo>
                  <a:pt x="9788" y="20995"/>
                </a:lnTo>
                <a:cubicBezTo>
                  <a:pt x="10045" y="21379"/>
                  <a:pt x="10412" y="21599"/>
                  <a:pt x="10797" y="21599"/>
                </a:cubicBezTo>
                <a:cubicBezTo>
                  <a:pt x="11183" y="21599"/>
                  <a:pt x="11550" y="21379"/>
                  <a:pt x="11807" y="20995"/>
                </a:cubicBezTo>
                <a:lnTo>
                  <a:pt x="21255" y="7573"/>
                </a:lnTo>
                <a:cubicBezTo>
                  <a:pt x="21485" y="7226"/>
                  <a:pt x="21598" y="6791"/>
                  <a:pt x="21595" y="6359"/>
                </a:cubicBezTo>
                <a:cubicBezTo>
                  <a:pt x="21593" y="5902"/>
                  <a:pt x="21459" y="5449"/>
                  <a:pt x="21200" y="5102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5" tIns="19045" rIns="19045" bIns="19045" anchor="ctr"/>
          <a:lstStyle/>
          <a:p>
            <a:pPr algn="ctr" defTabSz="228543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137" name="Group 136"/>
          <p:cNvGrpSpPr/>
          <p:nvPr/>
        </p:nvGrpSpPr>
        <p:grpSpPr>
          <a:xfrm>
            <a:off x="2119978" y="3606953"/>
            <a:ext cx="342508" cy="257027"/>
            <a:chOff x="712110" y="4037334"/>
            <a:chExt cx="464344" cy="348456"/>
          </a:xfrm>
          <a:solidFill>
            <a:schemeClr val="accent1">
              <a:lumMod val="75000"/>
            </a:schemeClr>
          </a:solidFill>
        </p:grpSpPr>
        <p:sp>
          <p:nvSpPr>
            <p:cNvPr id="138" name="AutoShape 118"/>
            <p:cNvSpPr>
              <a:spLocks/>
            </p:cNvSpPr>
            <p:nvPr/>
          </p:nvSpPr>
          <p:spPr bwMode="auto">
            <a:xfrm>
              <a:off x="712110" y="4037334"/>
              <a:ext cx="464344" cy="348456"/>
            </a:xfrm>
            <a:custGeom>
              <a:avLst/>
              <a:gdLst>
                <a:gd name="T0" fmla="*/ 10732 w 21464"/>
                <a:gd name="T1" fmla="*/ 10800 h 21600"/>
                <a:gd name="T2" fmla="*/ 10732 w 21464"/>
                <a:gd name="T3" fmla="*/ 10800 h 21600"/>
                <a:gd name="T4" fmla="*/ 10732 w 21464"/>
                <a:gd name="T5" fmla="*/ 10800 h 21600"/>
                <a:gd name="T6" fmla="*/ 10732 w 21464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464" h="21600">
                  <a:moveTo>
                    <a:pt x="19918" y="11754"/>
                  </a:moveTo>
                  <a:lnTo>
                    <a:pt x="16564" y="18954"/>
                  </a:lnTo>
                  <a:cubicBezTo>
                    <a:pt x="16317" y="19484"/>
                    <a:pt x="15892" y="19800"/>
                    <a:pt x="15427" y="19800"/>
                  </a:cubicBezTo>
                  <a:lnTo>
                    <a:pt x="2683" y="19800"/>
                  </a:lnTo>
                  <a:cubicBezTo>
                    <a:pt x="1943" y="19800"/>
                    <a:pt x="1341" y="18992"/>
                    <a:pt x="1341" y="18000"/>
                  </a:cubicBezTo>
                  <a:lnTo>
                    <a:pt x="1341" y="3600"/>
                  </a:lnTo>
                  <a:cubicBezTo>
                    <a:pt x="1341" y="2608"/>
                    <a:pt x="1943" y="1800"/>
                    <a:pt x="2683" y="1800"/>
                  </a:cubicBezTo>
                  <a:lnTo>
                    <a:pt x="15427" y="1800"/>
                  </a:lnTo>
                  <a:cubicBezTo>
                    <a:pt x="15892" y="1800"/>
                    <a:pt x="16317" y="2116"/>
                    <a:pt x="16564" y="2645"/>
                  </a:cubicBezTo>
                  <a:lnTo>
                    <a:pt x="19917" y="9845"/>
                  </a:lnTo>
                  <a:cubicBezTo>
                    <a:pt x="20188" y="10425"/>
                    <a:pt x="20188" y="11174"/>
                    <a:pt x="19918" y="11754"/>
                  </a:cubicBezTo>
                  <a:moveTo>
                    <a:pt x="21055" y="8891"/>
                  </a:moveTo>
                  <a:lnTo>
                    <a:pt x="17701" y="1691"/>
                  </a:lnTo>
                  <a:cubicBezTo>
                    <a:pt x="17211" y="639"/>
                    <a:pt x="16352" y="0"/>
                    <a:pt x="15427" y="0"/>
                  </a:cubicBezTo>
                  <a:lnTo>
                    <a:pt x="2683" y="0"/>
                  </a:lnTo>
                  <a:cubicBezTo>
                    <a:pt x="1201" y="0"/>
                    <a:pt x="0" y="1611"/>
                    <a:pt x="0" y="3600"/>
                  </a:cubicBezTo>
                  <a:lnTo>
                    <a:pt x="0" y="18000"/>
                  </a:lnTo>
                  <a:cubicBezTo>
                    <a:pt x="0" y="19988"/>
                    <a:pt x="1201" y="21599"/>
                    <a:pt x="2683" y="21599"/>
                  </a:cubicBezTo>
                  <a:lnTo>
                    <a:pt x="15427" y="21599"/>
                  </a:lnTo>
                  <a:cubicBezTo>
                    <a:pt x="16352" y="21599"/>
                    <a:pt x="17211" y="20960"/>
                    <a:pt x="17701" y="19908"/>
                  </a:cubicBezTo>
                  <a:lnTo>
                    <a:pt x="21055" y="12708"/>
                  </a:lnTo>
                  <a:cubicBezTo>
                    <a:pt x="21600" y="11541"/>
                    <a:pt x="21600" y="10059"/>
                    <a:pt x="21055" y="8891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39" name="AutoShape 119"/>
            <p:cNvSpPr>
              <a:spLocks/>
            </p:cNvSpPr>
            <p:nvPr/>
          </p:nvSpPr>
          <p:spPr bwMode="auto">
            <a:xfrm>
              <a:off x="1001829" y="4167509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000"/>
                  </a:moveTo>
                  <a:cubicBezTo>
                    <a:pt x="6825" y="18000"/>
                    <a:pt x="3600" y="14774"/>
                    <a:pt x="3600" y="10800"/>
                  </a:cubicBezTo>
                  <a:cubicBezTo>
                    <a:pt x="3600" y="6825"/>
                    <a:pt x="6825" y="3600"/>
                    <a:pt x="10800" y="3600"/>
                  </a:cubicBezTo>
                  <a:cubicBezTo>
                    <a:pt x="14774" y="3600"/>
                    <a:pt x="17999" y="6825"/>
                    <a:pt x="17999" y="10800"/>
                  </a:cubicBezTo>
                  <a:cubicBezTo>
                    <a:pt x="17999" y="14774"/>
                    <a:pt x="14774" y="18000"/>
                    <a:pt x="10800" y="18000"/>
                  </a:cubicBezTo>
                  <a:moveTo>
                    <a:pt x="10800" y="0"/>
                  </a:moveTo>
                  <a:cubicBezTo>
                    <a:pt x="4833" y="0"/>
                    <a:pt x="0" y="4833"/>
                    <a:pt x="0" y="10800"/>
                  </a:cubicBezTo>
                  <a:cubicBezTo>
                    <a:pt x="0" y="16766"/>
                    <a:pt x="4833" y="21599"/>
                    <a:pt x="10800" y="21599"/>
                  </a:cubicBezTo>
                  <a:cubicBezTo>
                    <a:pt x="16766" y="21599"/>
                    <a:pt x="21600" y="16766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140" name="Group 139"/>
          <p:cNvGrpSpPr/>
          <p:nvPr/>
        </p:nvGrpSpPr>
        <p:grpSpPr>
          <a:xfrm>
            <a:off x="5545636" y="2910815"/>
            <a:ext cx="343093" cy="288644"/>
            <a:chOff x="5356342" y="3093565"/>
            <a:chExt cx="465138" cy="391319"/>
          </a:xfrm>
          <a:solidFill>
            <a:schemeClr val="accent1">
              <a:lumMod val="75000"/>
            </a:schemeClr>
          </a:solidFill>
        </p:grpSpPr>
        <p:sp>
          <p:nvSpPr>
            <p:cNvPr id="141" name="AutoShape 120"/>
            <p:cNvSpPr>
              <a:spLocks/>
            </p:cNvSpPr>
            <p:nvPr/>
          </p:nvSpPr>
          <p:spPr bwMode="auto">
            <a:xfrm>
              <a:off x="5473023" y="319516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42" name="AutoShape 121"/>
            <p:cNvSpPr>
              <a:spLocks/>
            </p:cNvSpPr>
            <p:nvPr/>
          </p:nvSpPr>
          <p:spPr bwMode="auto">
            <a:xfrm>
              <a:off x="5530967" y="325310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43" name="AutoShape 122"/>
            <p:cNvSpPr>
              <a:spLocks/>
            </p:cNvSpPr>
            <p:nvPr/>
          </p:nvSpPr>
          <p:spPr bwMode="auto">
            <a:xfrm>
              <a:off x="5356342" y="309356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144" name="Group 143"/>
          <p:cNvGrpSpPr/>
          <p:nvPr/>
        </p:nvGrpSpPr>
        <p:grpSpPr>
          <a:xfrm>
            <a:off x="4860621" y="2878613"/>
            <a:ext cx="342508" cy="342508"/>
            <a:chOff x="4427654" y="3049909"/>
            <a:chExt cx="464344" cy="464344"/>
          </a:xfrm>
          <a:solidFill>
            <a:schemeClr val="accent1">
              <a:lumMod val="75000"/>
            </a:schemeClr>
          </a:solidFill>
        </p:grpSpPr>
        <p:sp>
          <p:nvSpPr>
            <p:cNvPr id="145" name="AutoShape 123"/>
            <p:cNvSpPr>
              <a:spLocks/>
            </p:cNvSpPr>
            <p:nvPr/>
          </p:nvSpPr>
          <p:spPr bwMode="auto">
            <a:xfrm>
              <a:off x="4427654" y="3049909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180" y="12132"/>
                  </a:moveTo>
                  <a:cubicBezTo>
                    <a:pt x="17710" y="12226"/>
                    <a:pt x="17327" y="12561"/>
                    <a:pt x="17170" y="13012"/>
                  </a:cubicBezTo>
                  <a:cubicBezTo>
                    <a:pt x="17083" y="13261"/>
                    <a:pt x="16981" y="13503"/>
                    <a:pt x="16868" y="13738"/>
                  </a:cubicBezTo>
                  <a:cubicBezTo>
                    <a:pt x="16658" y="14169"/>
                    <a:pt x="16694" y="14677"/>
                    <a:pt x="16959" y="15075"/>
                  </a:cubicBezTo>
                  <a:lnTo>
                    <a:pt x="18131" y="16833"/>
                  </a:lnTo>
                  <a:lnTo>
                    <a:pt x="16832" y="18132"/>
                  </a:lnTo>
                  <a:lnTo>
                    <a:pt x="15075" y="16960"/>
                  </a:lnTo>
                  <a:cubicBezTo>
                    <a:pt x="14850" y="16810"/>
                    <a:pt x="14589" y="16733"/>
                    <a:pt x="14326" y="16733"/>
                  </a:cubicBezTo>
                  <a:cubicBezTo>
                    <a:pt x="14126" y="16733"/>
                    <a:pt x="13924" y="16778"/>
                    <a:pt x="13738" y="16868"/>
                  </a:cubicBezTo>
                  <a:cubicBezTo>
                    <a:pt x="13504" y="16981"/>
                    <a:pt x="13262" y="17083"/>
                    <a:pt x="13012" y="17170"/>
                  </a:cubicBezTo>
                  <a:cubicBezTo>
                    <a:pt x="12561" y="17327"/>
                    <a:pt x="12226" y="17712"/>
                    <a:pt x="12133" y="18180"/>
                  </a:cubicBezTo>
                  <a:lnTo>
                    <a:pt x="11717" y="20249"/>
                  </a:lnTo>
                  <a:lnTo>
                    <a:pt x="9881" y="20249"/>
                  </a:lnTo>
                  <a:lnTo>
                    <a:pt x="9467" y="18180"/>
                  </a:lnTo>
                  <a:cubicBezTo>
                    <a:pt x="9373" y="17712"/>
                    <a:pt x="9039" y="17327"/>
                    <a:pt x="8588" y="17170"/>
                  </a:cubicBezTo>
                  <a:cubicBezTo>
                    <a:pt x="8339" y="17083"/>
                    <a:pt x="8096" y="16983"/>
                    <a:pt x="7861" y="16869"/>
                  </a:cubicBezTo>
                  <a:cubicBezTo>
                    <a:pt x="7675" y="16778"/>
                    <a:pt x="7474" y="16733"/>
                    <a:pt x="7273" y="16733"/>
                  </a:cubicBezTo>
                  <a:cubicBezTo>
                    <a:pt x="7011" y="16733"/>
                    <a:pt x="6750" y="16810"/>
                    <a:pt x="6525" y="16960"/>
                  </a:cubicBezTo>
                  <a:lnTo>
                    <a:pt x="4767" y="18132"/>
                  </a:lnTo>
                  <a:lnTo>
                    <a:pt x="3468" y="16833"/>
                  </a:lnTo>
                  <a:lnTo>
                    <a:pt x="4639" y="15075"/>
                  </a:lnTo>
                  <a:cubicBezTo>
                    <a:pt x="4904" y="14677"/>
                    <a:pt x="4939" y="14169"/>
                    <a:pt x="4732" y="13738"/>
                  </a:cubicBezTo>
                  <a:cubicBezTo>
                    <a:pt x="4618" y="13504"/>
                    <a:pt x="4516" y="13263"/>
                    <a:pt x="4429" y="13013"/>
                  </a:cubicBezTo>
                  <a:cubicBezTo>
                    <a:pt x="4273" y="12561"/>
                    <a:pt x="3888" y="12227"/>
                    <a:pt x="3419" y="12133"/>
                  </a:cubicBezTo>
                  <a:lnTo>
                    <a:pt x="1350" y="11718"/>
                  </a:lnTo>
                  <a:lnTo>
                    <a:pt x="1349" y="9882"/>
                  </a:lnTo>
                  <a:lnTo>
                    <a:pt x="3419" y="9468"/>
                  </a:lnTo>
                  <a:cubicBezTo>
                    <a:pt x="3888" y="9374"/>
                    <a:pt x="4273" y="9039"/>
                    <a:pt x="4429" y="8588"/>
                  </a:cubicBezTo>
                  <a:cubicBezTo>
                    <a:pt x="4516" y="8338"/>
                    <a:pt x="4617" y="8096"/>
                    <a:pt x="4731" y="7862"/>
                  </a:cubicBezTo>
                  <a:cubicBezTo>
                    <a:pt x="4940" y="7431"/>
                    <a:pt x="4905" y="6923"/>
                    <a:pt x="4639" y="6524"/>
                  </a:cubicBezTo>
                  <a:lnTo>
                    <a:pt x="3468" y="4767"/>
                  </a:lnTo>
                  <a:lnTo>
                    <a:pt x="4767" y="3468"/>
                  </a:lnTo>
                  <a:lnTo>
                    <a:pt x="6525" y="4639"/>
                  </a:lnTo>
                  <a:cubicBezTo>
                    <a:pt x="6750" y="4790"/>
                    <a:pt x="7011" y="4866"/>
                    <a:pt x="7273" y="4866"/>
                  </a:cubicBezTo>
                  <a:cubicBezTo>
                    <a:pt x="7474" y="4866"/>
                    <a:pt x="7674" y="4822"/>
                    <a:pt x="7861" y="4732"/>
                  </a:cubicBezTo>
                  <a:cubicBezTo>
                    <a:pt x="8095" y="4619"/>
                    <a:pt x="8337" y="4517"/>
                    <a:pt x="8586" y="4430"/>
                  </a:cubicBezTo>
                  <a:cubicBezTo>
                    <a:pt x="9039" y="4272"/>
                    <a:pt x="9373" y="3888"/>
                    <a:pt x="9467" y="3420"/>
                  </a:cubicBezTo>
                  <a:lnTo>
                    <a:pt x="9881" y="1350"/>
                  </a:lnTo>
                  <a:lnTo>
                    <a:pt x="11717" y="1350"/>
                  </a:lnTo>
                  <a:lnTo>
                    <a:pt x="12131" y="3420"/>
                  </a:lnTo>
                  <a:cubicBezTo>
                    <a:pt x="12225" y="3888"/>
                    <a:pt x="12560" y="4272"/>
                    <a:pt x="13012" y="4430"/>
                  </a:cubicBezTo>
                  <a:cubicBezTo>
                    <a:pt x="13261" y="4517"/>
                    <a:pt x="13502" y="4617"/>
                    <a:pt x="13737" y="4731"/>
                  </a:cubicBezTo>
                  <a:cubicBezTo>
                    <a:pt x="13924" y="4822"/>
                    <a:pt x="14125" y="4866"/>
                    <a:pt x="14326" y="4866"/>
                  </a:cubicBezTo>
                  <a:cubicBezTo>
                    <a:pt x="14589" y="4866"/>
                    <a:pt x="14850" y="4790"/>
                    <a:pt x="15075" y="4639"/>
                  </a:cubicBezTo>
                  <a:lnTo>
                    <a:pt x="16832" y="3468"/>
                  </a:lnTo>
                  <a:lnTo>
                    <a:pt x="18131" y="4767"/>
                  </a:lnTo>
                  <a:lnTo>
                    <a:pt x="16959" y="6524"/>
                  </a:lnTo>
                  <a:cubicBezTo>
                    <a:pt x="16694" y="6923"/>
                    <a:pt x="16660" y="7431"/>
                    <a:pt x="16867" y="7861"/>
                  </a:cubicBezTo>
                  <a:cubicBezTo>
                    <a:pt x="16980" y="8096"/>
                    <a:pt x="17083" y="8337"/>
                    <a:pt x="17170" y="8587"/>
                  </a:cubicBezTo>
                  <a:cubicBezTo>
                    <a:pt x="17327" y="9039"/>
                    <a:pt x="17710" y="9373"/>
                    <a:pt x="18180" y="9467"/>
                  </a:cubicBezTo>
                  <a:lnTo>
                    <a:pt x="20248" y="9882"/>
                  </a:lnTo>
                  <a:lnTo>
                    <a:pt x="20250" y="11718"/>
                  </a:lnTo>
                  <a:cubicBezTo>
                    <a:pt x="20250" y="11718"/>
                    <a:pt x="18180" y="12132"/>
                    <a:pt x="18180" y="12132"/>
                  </a:cubicBezTo>
                  <a:close/>
                  <a:moveTo>
                    <a:pt x="20513" y="8558"/>
                  </a:moveTo>
                  <a:lnTo>
                    <a:pt x="18445" y="8143"/>
                  </a:lnTo>
                  <a:cubicBezTo>
                    <a:pt x="18341" y="7844"/>
                    <a:pt x="18218" y="7554"/>
                    <a:pt x="18082" y="7273"/>
                  </a:cubicBezTo>
                  <a:lnTo>
                    <a:pt x="19254" y="5516"/>
                  </a:lnTo>
                  <a:cubicBezTo>
                    <a:pt x="19611" y="4980"/>
                    <a:pt x="19540" y="4268"/>
                    <a:pt x="19085" y="3813"/>
                  </a:cubicBezTo>
                  <a:lnTo>
                    <a:pt x="17787" y="2514"/>
                  </a:lnTo>
                  <a:cubicBezTo>
                    <a:pt x="17526" y="2253"/>
                    <a:pt x="17181" y="2118"/>
                    <a:pt x="16831" y="2118"/>
                  </a:cubicBezTo>
                  <a:cubicBezTo>
                    <a:pt x="16573" y="2118"/>
                    <a:pt x="16312" y="2193"/>
                    <a:pt x="16084" y="2345"/>
                  </a:cubicBezTo>
                  <a:lnTo>
                    <a:pt x="14326" y="3516"/>
                  </a:lnTo>
                  <a:cubicBezTo>
                    <a:pt x="14044" y="3380"/>
                    <a:pt x="13754" y="3258"/>
                    <a:pt x="13455" y="3155"/>
                  </a:cubicBezTo>
                  <a:lnTo>
                    <a:pt x="13041" y="1085"/>
                  </a:lnTo>
                  <a:cubicBezTo>
                    <a:pt x="12916" y="454"/>
                    <a:pt x="12361" y="0"/>
                    <a:pt x="11717" y="0"/>
                  </a:cubicBezTo>
                  <a:lnTo>
                    <a:pt x="9881" y="0"/>
                  </a:lnTo>
                  <a:cubicBezTo>
                    <a:pt x="9238" y="0"/>
                    <a:pt x="8684" y="454"/>
                    <a:pt x="8557" y="1085"/>
                  </a:cubicBezTo>
                  <a:lnTo>
                    <a:pt x="8143" y="3155"/>
                  </a:lnTo>
                  <a:cubicBezTo>
                    <a:pt x="7843" y="3258"/>
                    <a:pt x="7554" y="3381"/>
                    <a:pt x="7273" y="3516"/>
                  </a:cubicBezTo>
                  <a:lnTo>
                    <a:pt x="5516" y="2345"/>
                  </a:lnTo>
                  <a:cubicBezTo>
                    <a:pt x="5287" y="2193"/>
                    <a:pt x="5026" y="2118"/>
                    <a:pt x="4767" y="2118"/>
                  </a:cubicBezTo>
                  <a:cubicBezTo>
                    <a:pt x="4419" y="2118"/>
                    <a:pt x="4073" y="2253"/>
                    <a:pt x="3812" y="2514"/>
                  </a:cubicBezTo>
                  <a:lnTo>
                    <a:pt x="2514" y="3813"/>
                  </a:lnTo>
                  <a:cubicBezTo>
                    <a:pt x="2059" y="4268"/>
                    <a:pt x="1988" y="4980"/>
                    <a:pt x="2345" y="5516"/>
                  </a:cubicBezTo>
                  <a:lnTo>
                    <a:pt x="3516" y="7273"/>
                  </a:lnTo>
                  <a:cubicBezTo>
                    <a:pt x="3380" y="7555"/>
                    <a:pt x="3258" y="7844"/>
                    <a:pt x="3154" y="8144"/>
                  </a:cubicBezTo>
                  <a:lnTo>
                    <a:pt x="1085" y="8558"/>
                  </a:lnTo>
                  <a:cubicBezTo>
                    <a:pt x="454" y="8684"/>
                    <a:pt x="0" y="9238"/>
                    <a:pt x="0" y="9882"/>
                  </a:cubicBezTo>
                  <a:lnTo>
                    <a:pt x="0" y="11718"/>
                  </a:lnTo>
                  <a:cubicBezTo>
                    <a:pt x="0" y="12361"/>
                    <a:pt x="454" y="12916"/>
                    <a:pt x="1085" y="13042"/>
                  </a:cubicBezTo>
                  <a:lnTo>
                    <a:pt x="3154" y="13456"/>
                  </a:lnTo>
                  <a:cubicBezTo>
                    <a:pt x="3258" y="13755"/>
                    <a:pt x="3380" y="14046"/>
                    <a:pt x="3516" y="14326"/>
                  </a:cubicBezTo>
                  <a:lnTo>
                    <a:pt x="2345" y="16083"/>
                  </a:lnTo>
                  <a:cubicBezTo>
                    <a:pt x="1988" y="16619"/>
                    <a:pt x="2059" y="17332"/>
                    <a:pt x="2514" y="17787"/>
                  </a:cubicBezTo>
                  <a:lnTo>
                    <a:pt x="3812" y="19086"/>
                  </a:lnTo>
                  <a:cubicBezTo>
                    <a:pt x="4073" y="19346"/>
                    <a:pt x="4419" y="19482"/>
                    <a:pt x="4767" y="19482"/>
                  </a:cubicBezTo>
                  <a:cubicBezTo>
                    <a:pt x="5026" y="19482"/>
                    <a:pt x="5287" y="19406"/>
                    <a:pt x="5516" y="19254"/>
                  </a:cubicBezTo>
                  <a:lnTo>
                    <a:pt x="7273" y="18083"/>
                  </a:lnTo>
                  <a:cubicBezTo>
                    <a:pt x="7554" y="18220"/>
                    <a:pt x="7843" y="18341"/>
                    <a:pt x="8143" y="18445"/>
                  </a:cubicBezTo>
                  <a:lnTo>
                    <a:pt x="8557" y="20514"/>
                  </a:lnTo>
                  <a:cubicBezTo>
                    <a:pt x="8684" y="21146"/>
                    <a:pt x="9238" y="21599"/>
                    <a:pt x="9881" y="21599"/>
                  </a:cubicBezTo>
                  <a:lnTo>
                    <a:pt x="11717" y="21599"/>
                  </a:lnTo>
                  <a:cubicBezTo>
                    <a:pt x="12361" y="21599"/>
                    <a:pt x="12916" y="21146"/>
                    <a:pt x="13041" y="20514"/>
                  </a:cubicBezTo>
                  <a:lnTo>
                    <a:pt x="13456" y="18445"/>
                  </a:lnTo>
                  <a:cubicBezTo>
                    <a:pt x="13755" y="18341"/>
                    <a:pt x="14046" y="18219"/>
                    <a:pt x="14326" y="18083"/>
                  </a:cubicBezTo>
                  <a:lnTo>
                    <a:pt x="16084" y="19254"/>
                  </a:lnTo>
                  <a:cubicBezTo>
                    <a:pt x="16312" y="19406"/>
                    <a:pt x="16573" y="19482"/>
                    <a:pt x="16831" y="19482"/>
                  </a:cubicBezTo>
                  <a:cubicBezTo>
                    <a:pt x="17181" y="19482"/>
                    <a:pt x="17526" y="19346"/>
                    <a:pt x="17787" y="19086"/>
                  </a:cubicBezTo>
                  <a:lnTo>
                    <a:pt x="19085" y="17787"/>
                  </a:lnTo>
                  <a:cubicBezTo>
                    <a:pt x="19540" y="17332"/>
                    <a:pt x="19611" y="16619"/>
                    <a:pt x="19254" y="16083"/>
                  </a:cubicBezTo>
                  <a:lnTo>
                    <a:pt x="18082" y="14326"/>
                  </a:lnTo>
                  <a:cubicBezTo>
                    <a:pt x="18219" y="14045"/>
                    <a:pt x="18341" y="13755"/>
                    <a:pt x="18445" y="13456"/>
                  </a:cubicBezTo>
                  <a:lnTo>
                    <a:pt x="20513" y="13042"/>
                  </a:lnTo>
                  <a:cubicBezTo>
                    <a:pt x="21145" y="12916"/>
                    <a:pt x="21599" y="12361"/>
                    <a:pt x="21599" y="11718"/>
                  </a:cubicBezTo>
                  <a:lnTo>
                    <a:pt x="21599" y="9882"/>
                  </a:lnTo>
                  <a:cubicBezTo>
                    <a:pt x="21599" y="9238"/>
                    <a:pt x="21145" y="8684"/>
                    <a:pt x="20513" y="855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46" name="AutoShape 124"/>
            <p:cNvSpPr>
              <a:spLocks/>
            </p:cNvSpPr>
            <p:nvPr/>
          </p:nvSpPr>
          <p:spPr bwMode="auto">
            <a:xfrm>
              <a:off x="4558623" y="3180084"/>
              <a:ext cx="203200" cy="2032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0250"/>
                  </a:moveTo>
                  <a:cubicBezTo>
                    <a:pt x="5580" y="20250"/>
                    <a:pt x="1350" y="16017"/>
                    <a:pt x="1350" y="10800"/>
                  </a:cubicBezTo>
                  <a:cubicBezTo>
                    <a:pt x="1350" y="5582"/>
                    <a:pt x="5580" y="1349"/>
                    <a:pt x="10800" y="1349"/>
                  </a:cubicBezTo>
                  <a:cubicBezTo>
                    <a:pt x="16016" y="1349"/>
                    <a:pt x="20250" y="5582"/>
                    <a:pt x="20250" y="10800"/>
                  </a:cubicBezTo>
                  <a:cubicBezTo>
                    <a:pt x="20250" y="16017"/>
                    <a:pt x="16016" y="20250"/>
                    <a:pt x="10800" y="20250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3"/>
                    <a:pt x="4836" y="21600"/>
                    <a:pt x="10800" y="21600"/>
                  </a:cubicBezTo>
                  <a:cubicBezTo>
                    <a:pt x="16763" y="21600"/>
                    <a:pt x="21599" y="16763"/>
                    <a:pt x="21599" y="10800"/>
                  </a:cubicBezTo>
                  <a:cubicBezTo>
                    <a:pt x="21599" y="4836"/>
                    <a:pt x="16763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47" name="AutoShape 125"/>
            <p:cNvSpPr>
              <a:spLocks/>
            </p:cNvSpPr>
            <p:nvPr/>
          </p:nvSpPr>
          <p:spPr bwMode="auto">
            <a:xfrm>
              <a:off x="4601485" y="3223740"/>
              <a:ext cx="116682" cy="1166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900"/>
                  </a:moveTo>
                  <a:cubicBezTo>
                    <a:pt x="6328" y="18900"/>
                    <a:pt x="2699" y="15271"/>
                    <a:pt x="2699" y="10800"/>
                  </a:cubicBezTo>
                  <a:cubicBezTo>
                    <a:pt x="2699" y="6329"/>
                    <a:pt x="6328" y="2700"/>
                    <a:pt x="10800" y="2700"/>
                  </a:cubicBezTo>
                  <a:cubicBezTo>
                    <a:pt x="15271" y="2700"/>
                    <a:pt x="18899" y="6329"/>
                    <a:pt x="18899" y="10800"/>
                  </a:cubicBezTo>
                  <a:cubicBezTo>
                    <a:pt x="18899" y="15271"/>
                    <a:pt x="15271" y="18900"/>
                    <a:pt x="10800" y="18900"/>
                  </a:cubicBezTo>
                  <a:moveTo>
                    <a:pt x="10800" y="0"/>
                  </a:moveTo>
                  <a:cubicBezTo>
                    <a:pt x="4830" y="0"/>
                    <a:pt x="0" y="4833"/>
                    <a:pt x="0" y="10800"/>
                  </a:cubicBezTo>
                  <a:cubicBezTo>
                    <a:pt x="0" y="16766"/>
                    <a:pt x="4830" y="21599"/>
                    <a:pt x="10800" y="21599"/>
                  </a:cubicBezTo>
                  <a:cubicBezTo>
                    <a:pt x="16764" y="21599"/>
                    <a:pt x="21600" y="16766"/>
                    <a:pt x="21600" y="10800"/>
                  </a:cubicBezTo>
                  <a:cubicBezTo>
                    <a:pt x="21600" y="4833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148" name="Group 147"/>
          <p:cNvGrpSpPr/>
          <p:nvPr/>
        </p:nvGrpSpPr>
        <p:grpSpPr>
          <a:xfrm>
            <a:off x="4175607" y="2878613"/>
            <a:ext cx="342508" cy="342508"/>
            <a:chOff x="3498967" y="3049909"/>
            <a:chExt cx="464344" cy="464344"/>
          </a:xfrm>
          <a:solidFill>
            <a:schemeClr val="accent1">
              <a:lumMod val="75000"/>
            </a:schemeClr>
          </a:solidFill>
        </p:grpSpPr>
        <p:sp>
          <p:nvSpPr>
            <p:cNvPr id="149" name="AutoShape 126"/>
            <p:cNvSpPr>
              <a:spLocks/>
            </p:cNvSpPr>
            <p:nvPr/>
          </p:nvSpPr>
          <p:spPr bwMode="auto">
            <a:xfrm>
              <a:off x="3498967" y="3049909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50" name="AutoShape 127"/>
            <p:cNvSpPr>
              <a:spLocks/>
            </p:cNvSpPr>
            <p:nvPr/>
          </p:nvSpPr>
          <p:spPr bwMode="auto">
            <a:xfrm>
              <a:off x="3687085" y="3122140"/>
              <a:ext cx="109538" cy="1087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151" name="Group 150"/>
          <p:cNvGrpSpPr/>
          <p:nvPr/>
        </p:nvGrpSpPr>
        <p:grpSpPr>
          <a:xfrm>
            <a:off x="3490007" y="2878613"/>
            <a:ext cx="343093" cy="342508"/>
            <a:chOff x="2581275" y="2582069"/>
            <a:chExt cx="465138" cy="464344"/>
          </a:xfrm>
          <a:solidFill>
            <a:schemeClr val="accent1">
              <a:lumMod val="75000"/>
            </a:schemeClr>
          </a:solidFill>
        </p:grpSpPr>
        <p:sp>
          <p:nvSpPr>
            <p:cNvPr id="152" name="AutoShape 128"/>
            <p:cNvSpPr>
              <a:spLocks/>
            </p:cNvSpPr>
            <p:nvPr/>
          </p:nvSpPr>
          <p:spPr bwMode="auto">
            <a:xfrm>
              <a:off x="2581275" y="2582069"/>
              <a:ext cx="465138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850" y="12150"/>
                  </a:moveTo>
                  <a:cubicBezTo>
                    <a:pt x="13851" y="12150"/>
                    <a:pt x="12926" y="11859"/>
                    <a:pt x="12124" y="11386"/>
                  </a:cubicBezTo>
                  <a:lnTo>
                    <a:pt x="11892" y="11618"/>
                  </a:lnTo>
                  <a:lnTo>
                    <a:pt x="11132" y="12377"/>
                  </a:lnTo>
                  <a:lnTo>
                    <a:pt x="9846" y="13663"/>
                  </a:lnTo>
                  <a:cubicBezTo>
                    <a:pt x="9593" y="13916"/>
                    <a:pt x="9451" y="14260"/>
                    <a:pt x="9451" y="14617"/>
                  </a:cubicBezTo>
                  <a:lnTo>
                    <a:pt x="9451" y="16200"/>
                  </a:lnTo>
                  <a:lnTo>
                    <a:pt x="8101" y="16200"/>
                  </a:lnTo>
                  <a:cubicBezTo>
                    <a:pt x="7356" y="16200"/>
                    <a:pt x="6751" y="16804"/>
                    <a:pt x="6751" y="17549"/>
                  </a:cubicBezTo>
                  <a:lnTo>
                    <a:pt x="6751" y="18900"/>
                  </a:lnTo>
                  <a:lnTo>
                    <a:pt x="5170" y="18900"/>
                  </a:lnTo>
                  <a:cubicBezTo>
                    <a:pt x="4812" y="18900"/>
                    <a:pt x="4469" y="19042"/>
                    <a:pt x="4216" y="19295"/>
                  </a:cubicBezTo>
                  <a:lnTo>
                    <a:pt x="3259" y="20252"/>
                  </a:lnTo>
                  <a:lnTo>
                    <a:pt x="1352" y="20249"/>
                  </a:lnTo>
                  <a:lnTo>
                    <a:pt x="1350" y="18326"/>
                  </a:lnTo>
                  <a:lnTo>
                    <a:pt x="9223" y="10467"/>
                  </a:lnTo>
                  <a:cubicBezTo>
                    <a:pt x="9223" y="10467"/>
                    <a:pt x="9223" y="10467"/>
                    <a:pt x="9224" y="10468"/>
                  </a:cubicBezTo>
                  <a:lnTo>
                    <a:pt x="10215" y="9477"/>
                  </a:lnTo>
                  <a:cubicBezTo>
                    <a:pt x="9741" y="8674"/>
                    <a:pt x="9451" y="7748"/>
                    <a:pt x="9451" y="6750"/>
                  </a:cubicBezTo>
                  <a:cubicBezTo>
                    <a:pt x="9451" y="3767"/>
                    <a:pt x="11869" y="1350"/>
                    <a:pt x="14850" y="1350"/>
                  </a:cubicBezTo>
                  <a:cubicBezTo>
                    <a:pt x="17832" y="1350"/>
                    <a:pt x="20250" y="3767"/>
                    <a:pt x="20250" y="6750"/>
                  </a:cubicBezTo>
                  <a:cubicBezTo>
                    <a:pt x="20250" y="9732"/>
                    <a:pt x="17832" y="12150"/>
                    <a:pt x="14850" y="12150"/>
                  </a:cubicBezTo>
                  <a:moveTo>
                    <a:pt x="14850" y="0"/>
                  </a:moveTo>
                  <a:cubicBezTo>
                    <a:pt x="11123" y="0"/>
                    <a:pt x="8101" y="3022"/>
                    <a:pt x="8101" y="6750"/>
                  </a:cubicBezTo>
                  <a:cubicBezTo>
                    <a:pt x="8101" y="7617"/>
                    <a:pt x="8283" y="8438"/>
                    <a:pt x="8582" y="9199"/>
                  </a:cubicBezTo>
                  <a:lnTo>
                    <a:pt x="383" y="17400"/>
                  </a:lnTo>
                  <a:cubicBezTo>
                    <a:pt x="146" y="17637"/>
                    <a:pt x="0" y="17863"/>
                    <a:pt x="0" y="18225"/>
                  </a:cubicBezTo>
                  <a:lnTo>
                    <a:pt x="0" y="20249"/>
                  </a:lnTo>
                  <a:cubicBezTo>
                    <a:pt x="0" y="20972"/>
                    <a:pt x="626" y="21599"/>
                    <a:pt x="1349" y="21599"/>
                  </a:cubicBezTo>
                  <a:lnTo>
                    <a:pt x="3374" y="21599"/>
                  </a:lnTo>
                  <a:cubicBezTo>
                    <a:pt x="3736" y="21599"/>
                    <a:pt x="3965" y="21455"/>
                    <a:pt x="4202" y="21219"/>
                  </a:cubicBezTo>
                  <a:lnTo>
                    <a:pt x="5170" y="20249"/>
                  </a:lnTo>
                  <a:lnTo>
                    <a:pt x="6751" y="20249"/>
                  </a:lnTo>
                  <a:cubicBezTo>
                    <a:pt x="7496" y="20249"/>
                    <a:pt x="8101" y="19645"/>
                    <a:pt x="8101" y="18900"/>
                  </a:cubicBezTo>
                  <a:lnTo>
                    <a:pt x="8101" y="17549"/>
                  </a:lnTo>
                  <a:lnTo>
                    <a:pt x="9451" y="17549"/>
                  </a:lnTo>
                  <a:cubicBezTo>
                    <a:pt x="10196" y="17549"/>
                    <a:pt x="10801" y="16945"/>
                    <a:pt x="10801" y="16200"/>
                  </a:cubicBezTo>
                  <a:lnTo>
                    <a:pt x="10801" y="14617"/>
                  </a:lnTo>
                  <a:lnTo>
                    <a:pt x="12400" y="13018"/>
                  </a:lnTo>
                  <a:cubicBezTo>
                    <a:pt x="13162" y="13317"/>
                    <a:pt x="13982" y="13500"/>
                    <a:pt x="14850" y="13500"/>
                  </a:cubicBezTo>
                  <a:cubicBezTo>
                    <a:pt x="18577" y="13500"/>
                    <a:pt x="21599" y="10477"/>
                    <a:pt x="21599" y="6750"/>
                  </a:cubicBezTo>
                  <a:cubicBezTo>
                    <a:pt x="21599" y="3022"/>
                    <a:pt x="18577" y="0"/>
                    <a:pt x="1485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53" name="AutoShape 129"/>
            <p:cNvSpPr>
              <a:spLocks/>
            </p:cNvSpPr>
            <p:nvPr/>
          </p:nvSpPr>
          <p:spPr bwMode="auto">
            <a:xfrm>
              <a:off x="2871788" y="2640013"/>
              <a:ext cx="115888" cy="115888"/>
            </a:xfrm>
            <a:custGeom>
              <a:avLst/>
              <a:gdLst>
                <a:gd name="T0" fmla="*/ 10800 w 21600"/>
                <a:gd name="T1" fmla="+- 0 10800 134"/>
                <a:gd name="T2" fmla="*/ 10800 h 21333"/>
                <a:gd name="T3" fmla="*/ 10800 w 21600"/>
                <a:gd name="T4" fmla="+- 0 10800 134"/>
                <a:gd name="T5" fmla="*/ 10800 h 21333"/>
                <a:gd name="T6" fmla="*/ 10800 w 21600"/>
                <a:gd name="T7" fmla="+- 0 10800 134"/>
                <a:gd name="T8" fmla="*/ 10800 h 21333"/>
                <a:gd name="T9" fmla="*/ 10800 w 21600"/>
                <a:gd name="T10" fmla="+- 0 10800 134"/>
                <a:gd name="T11" fmla="*/ 10800 h 21333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21600" h="21333">
                  <a:moveTo>
                    <a:pt x="13008" y="18684"/>
                  </a:moveTo>
                  <a:cubicBezTo>
                    <a:pt x="9017" y="15850"/>
                    <a:pt x="5542" y="12415"/>
                    <a:pt x="2694" y="8570"/>
                  </a:cubicBezTo>
                  <a:cubicBezTo>
                    <a:pt x="3736" y="5628"/>
                    <a:pt x="5693" y="3697"/>
                    <a:pt x="8585" y="2647"/>
                  </a:cubicBezTo>
                  <a:cubicBezTo>
                    <a:pt x="12578" y="5489"/>
                    <a:pt x="16048" y="8911"/>
                    <a:pt x="18889" y="12809"/>
                  </a:cubicBezTo>
                  <a:cubicBezTo>
                    <a:pt x="17836" y="15730"/>
                    <a:pt x="15883" y="17647"/>
                    <a:pt x="13008" y="18684"/>
                  </a:cubicBezTo>
                  <a:moveTo>
                    <a:pt x="21110" y="11295"/>
                  </a:moveTo>
                  <a:cubicBezTo>
                    <a:pt x="18081" y="7130"/>
                    <a:pt x="14396" y="3496"/>
                    <a:pt x="10161" y="484"/>
                  </a:cubicBezTo>
                  <a:cubicBezTo>
                    <a:pt x="9468" y="-8"/>
                    <a:pt x="8579" y="-134"/>
                    <a:pt x="7778" y="145"/>
                  </a:cubicBezTo>
                  <a:cubicBezTo>
                    <a:pt x="4027" y="1450"/>
                    <a:pt x="1463" y="3983"/>
                    <a:pt x="145" y="7687"/>
                  </a:cubicBezTo>
                  <a:cubicBezTo>
                    <a:pt x="46" y="7962"/>
                    <a:pt x="0" y="8252"/>
                    <a:pt x="0" y="8537"/>
                  </a:cubicBezTo>
                  <a:cubicBezTo>
                    <a:pt x="0" y="9071"/>
                    <a:pt x="167" y="9596"/>
                    <a:pt x="487" y="10041"/>
                  </a:cubicBezTo>
                  <a:cubicBezTo>
                    <a:pt x="3525" y="14213"/>
                    <a:pt x="7211" y="17850"/>
                    <a:pt x="11431" y="20850"/>
                  </a:cubicBezTo>
                  <a:cubicBezTo>
                    <a:pt x="12122" y="21338"/>
                    <a:pt x="13010" y="21466"/>
                    <a:pt x="13812" y="21188"/>
                  </a:cubicBezTo>
                  <a:cubicBezTo>
                    <a:pt x="17563" y="19893"/>
                    <a:pt x="20133" y="17356"/>
                    <a:pt x="21451" y="13647"/>
                  </a:cubicBezTo>
                  <a:cubicBezTo>
                    <a:pt x="21551" y="13372"/>
                    <a:pt x="21600" y="13081"/>
                    <a:pt x="21600" y="12796"/>
                  </a:cubicBezTo>
                  <a:cubicBezTo>
                    <a:pt x="21600" y="12265"/>
                    <a:pt x="21429" y="11740"/>
                    <a:pt x="21110" y="1129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154" name="AutoShape 130"/>
          <p:cNvSpPr>
            <a:spLocks/>
          </p:cNvSpPr>
          <p:nvPr/>
        </p:nvSpPr>
        <p:spPr bwMode="auto">
          <a:xfrm>
            <a:off x="2804993" y="2878613"/>
            <a:ext cx="342508" cy="342508"/>
          </a:xfrm>
          <a:custGeom>
            <a:avLst/>
            <a:gdLst>
              <a:gd name="T0" fmla="+- 0 10799 113"/>
              <a:gd name="T1" fmla="*/ T0 w 21373"/>
              <a:gd name="T2" fmla="*/ 10800 h 21600"/>
              <a:gd name="T3" fmla="+- 0 10799 113"/>
              <a:gd name="T4" fmla="*/ T3 w 21373"/>
              <a:gd name="T5" fmla="*/ 10800 h 21600"/>
              <a:gd name="T6" fmla="+- 0 10799 113"/>
              <a:gd name="T7" fmla="*/ T6 w 21373"/>
              <a:gd name="T8" fmla="*/ 10800 h 21600"/>
              <a:gd name="T9" fmla="+- 0 10799 113"/>
              <a:gd name="T10" fmla="*/ T9 w 2137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73" h="21600">
                <a:moveTo>
                  <a:pt x="1336" y="20249"/>
                </a:moveTo>
                <a:cubicBezTo>
                  <a:pt x="1428" y="20188"/>
                  <a:pt x="3691" y="18688"/>
                  <a:pt x="7070" y="17950"/>
                </a:cubicBezTo>
                <a:lnTo>
                  <a:pt x="8729" y="17587"/>
                </a:lnTo>
                <a:cubicBezTo>
                  <a:pt x="9321" y="17980"/>
                  <a:pt x="9972" y="18225"/>
                  <a:pt x="10686" y="18225"/>
                </a:cubicBezTo>
                <a:cubicBezTo>
                  <a:pt x="11401" y="18225"/>
                  <a:pt x="12052" y="17980"/>
                  <a:pt x="12644" y="17587"/>
                </a:cubicBezTo>
                <a:lnTo>
                  <a:pt x="14303" y="17950"/>
                </a:lnTo>
                <a:cubicBezTo>
                  <a:pt x="17656" y="18682"/>
                  <a:pt x="19911" y="20165"/>
                  <a:pt x="20037" y="20249"/>
                </a:cubicBezTo>
                <a:cubicBezTo>
                  <a:pt x="20037" y="20249"/>
                  <a:pt x="1336" y="20249"/>
                  <a:pt x="1336" y="20249"/>
                </a:cubicBezTo>
                <a:close/>
                <a:moveTo>
                  <a:pt x="13537" y="15793"/>
                </a:moveTo>
                <a:lnTo>
                  <a:pt x="13317" y="16073"/>
                </a:lnTo>
                <a:cubicBezTo>
                  <a:pt x="11725" y="17923"/>
                  <a:pt x="9648" y="17923"/>
                  <a:pt x="8056" y="16073"/>
                </a:cubicBezTo>
                <a:lnTo>
                  <a:pt x="7836" y="15793"/>
                </a:lnTo>
                <a:cubicBezTo>
                  <a:pt x="5977" y="13411"/>
                  <a:pt x="5053" y="10261"/>
                  <a:pt x="5451" y="7255"/>
                </a:cubicBezTo>
                <a:cubicBezTo>
                  <a:pt x="5815" y="4367"/>
                  <a:pt x="7453" y="1350"/>
                  <a:pt x="10686" y="1350"/>
                </a:cubicBezTo>
                <a:cubicBezTo>
                  <a:pt x="13920" y="1350"/>
                  <a:pt x="15558" y="4367"/>
                  <a:pt x="15922" y="7255"/>
                </a:cubicBezTo>
                <a:cubicBezTo>
                  <a:pt x="16318" y="10262"/>
                  <a:pt x="15398" y="13411"/>
                  <a:pt x="13537" y="15793"/>
                </a:cubicBezTo>
                <a:moveTo>
                  <a:pt x="20778" y="19126"/>
                </a:moveTo>
                <a:cubicBezTo>
                  <a:pt x="20644" y="19037"/>
                  <a:pt x="18209" y="17422"/>
                  <a:pt x="14585" y="16630"/>
                </a:cubicBezTo>
                <a:cubicBezTo>
                  <a:pt x="15914" y="14927"/>
                  <a:pt x="16767" y="12639"/>
                  <a:pt x="17130" y="11115"/>
                </a:cubicBezTo>
                <a:cubicBezTo>
                  <a:pt x="17633" y="9004"/>
                  <a:pt x="17438" y="4873"/>
                  <a:pt x="15431" y="2299"/>
                </a:cubicBezTo>
                <a:cubicBezTo>
                  <a:pt x="14259" y="795"/>
                  <a:pt x="12618" y="0"/>
                  <a:pt x="10686" y="0"/>
                </a:cubicBezTo>
                <a:cubicBezTo>
                  <a:pt x="8755" y="0"/>
                  <a:pt x="7114" y="795"/>
                  <a:pt x="5942" y="2299"/>
                </a:cubicBezTo>
                <a:cubicBezTo>
                  <a:pt x="3935" y="4873"/>
                  <a:pt x="3740" y="9004"/>
                  <a:pt x="4243" y="11115"/>
                </a:cubicBezTo>
                <a:cubicBezTo>
                  <a:pt x="4606" y="12639"/>
                  <a:pt x="5459" y="14927"/>
                  <a:pt x="6788" y="16630"/>
                </a:cubicBezTo>
                <a:cubicBezTo>
                  <a:pt x="3164" y="17422"/>
                  <a:pt x="729" y="19037"/>
                  <a:pt x="595" y="19126"/>
                </a:cubicBezTo>
                <a:cubicBezTo>
                  <a:pt x="105" y="19457"/>
                  <a:pt x="-113" y="20071"/>
                  <a:pt x="57" y="20640"/>
                </a:cubicBezTo>
                <a:cubicBezTo>
                  <a:pt x="228" y="21210"/>
                  <a:pt x="747" y="21599"/>
                  <a:pt x="1336" y="21599"/>
                </a:cubicBezTo>
                <a:lnTo>
                  <a:pt x="20037" y="21599"/>
                </a:lnTo>
                <a:cubicBezTo>
                  <a:pt x="20626" y="21599"/>
                  <a:pt x="21145" y="21210"/>
                  <a:pt x="21316" y="20640"/>
                </a:cubicBezTo>
                <a:cubicBezTo>
                  <a:pt x="21487" y="20071"/>
                  <a:pt x="21268" y="19457"/>
                  <a:pt x="20778" y="19126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5" tIns="19045" rIns="19045" bIns="19045" anchor="ctr"/>
          <a:lstStyle/>
          <a:p>
            <a:pPr algn="ctr" defTabSz="228543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155" name="AutoShape 131"/>
          <p:cNvSpPr>
            <a:spLocks/>
          </p:cNvSpPr>
          <p:nvPr/>
        </p:nvSpPr>
        <p:spPr bwMode="auto">
          <a:xfrm>
            <a:off x="2141056" y="2878613"/>
            <a:ext cx="299767" cy="34250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057" y="5400"/>
                </a:moveTo>
                <a:lnTo>
                  <a:pt x="20057" y="6075"/>
                </a:lnTo>
                <a:lnTo>
                  <a:pt x="1542" y="6075"/>
                </a:lnTo>
                <a:lnTo>
                  <a:pt x="1542" y="5400"/>
                </a:lnTo>
                <a:lnTo>
                  <a:pt x="1542" y="4725"/>
                </a:lnTo>
                <a:cubicBezTo>
                  <a:pt x="1542" y="4352"/>
                  <a:pt x="1887" y="4050"/>
                  <a:pt x="2314" y="4050"/>
                </a:cubicBezTo>
                <a:lnTo>
                  <a:pt x="19285" y="4050"/>
                </a:lnTo>
                <a:cubicBezTo>
                  <a:pt x="19712" y="4050"/>
                  <a:pt x="20057" y="4352"/>
                  <a:pt x="20057" y="4725"/>
                </a:cubicBezTo>
                <a:cubicBezTo>
                  <a:pt x="20057" y="4725"/>
                  <a:pt x="20057" y="5400"/>
                  <a:pt x="20057" y="5400"/>
                </a:cubicBezTo>
                <a:close/>
                <a:moveTo>
                  <a:pt x="18514" y="18900"/>
                </a:moveTo>
                <a:cubicBezTo>
                  <a:pt x="18514" y="19644"/>
                  <a:pt x="17822" y="20249"/>
                  <a:pt x="16971" y="20249"/>
                </a:cubicBezTo>
                <a:lnTo>
                  <a:pt x="4628" y="20249"/>
                </a:lnTo>
                <a:cubicBezTo>
                  <a:pt x="3777" y="20249"/>
                  <a:pt x="3085" y="19644"/>
                  <a:pt x="3085" y="18900"/>
                </a:cubicBezTo>
                <a:lnTo>
                  <a:pt x="3085" y="7425"/>
                </a:lnTo>
                <a:lnTo>
                  <a:pt x="18514" y="7425"/>
                </a:lnTo>
                <a:cubicBezTo>
                  <a:pt x="18514" y="7425"/>
                  <a:pt x="18514" y="18900"/>
                  <a:pt x="18514" y="18900"/>
                </a:cubicBezTo>
                <a:close/>
                <a:moveTo>
                  <a:pt x="6171" y="2025"/>
                </a:moveTo>
                <a:cubicBezTo>
                  <a:pt x="6171" y="1652"/>
                  <a:pt x="6516" y="1350"/>
                  <a:pt x="6942" y="1350"/>
                </a:cubicBezTo>
                <a:lnTo>
                  <a:pt x="14657" y="1350"/>
                </a:lnTo>
                <a:cubicBezTo>
                  <a:pt x="15083" y="1350"/>
                  <a:pt x="15428" y="1652"/>
                  <a:pt x="15428" y="2025"/>
                </a:cubicBezTo>
                <a:lnTo>
                  <a:pt x="15428" y="2700"/>
                </a:lnTo>
                <a:lnTo>
                  <a:pt x="6171" y="2700"/>
                </a:lnTo>
                <a:cubicBezTo>
                  <a:pt x="6171" y="2700"/>
                  <a:pt x="6171" y="2025"/>
                  <a:pt x="6171" y="2025"/>
                </a:cubicBezTo>
                <a:close/>
                <a:moveTo>
                  <a:pt x="21585" y="4601"/>
                </a:moveTo>
                <a:cubicBezTo>
                  <a:pt x="21511" y="3541"/>
                  <a:pt x="20516" y="2700"/>
                  <a:pt x="19285" y="2700"/>
                </a:cubicBezTo>
                <a:lnTo>
                  <a:pt x="16971" y="2700"/>
                </a:lnTo>
                <a:lnTo>
                  <a:pt x="16971" y="2025"/>
                </a:lnTo>
                <a:cubicBezTo>
                  <a:pt x="16971" y="906"/>
                  <a:pt x="15935" y="0"/>
                  <a:pt x="14657" y="0"/>
                </a:cubicBezTo>
                <a:lnTo>
                  <a:pt x="6942" y="0"/>
                </a:lnTo>
                <a:cubicBezTo>
                  <a:pt x="5664" y="0"/>
                  <a:pt x="4628" y="906"/>
                  <a:pt x="4628" y="2025"/>
                </a:cubicBezTo>
                <a:lnTo>
                  <a:pt x="4628" y="2700"/>
                </a:lnTo>
                <a:lnTo>
                  <a:pt x="2314" y="2700"/>
                </a:lnTo>
                <a:cubicBezTo>
                  <a:pt x="1083" y="2700"/>
                  <a:pt x="88" y="3541"/>
                  <a:pt x="14" y="4601"/>
                </a:cubicBezTo>
                <a:lnTo>
                  <a:pt x="0" y="4601"/>
                </a:lnTo>
                <a:lnTo>
                  <a:pt x="0" y="5400"/>
                </a:lnTo>
                <a:lnTo>
                  <a:pt x="0" y="6075"/>
                </a:lnTo>
                <a:cubicBezTo>
                  <a:pt x="0" y="6820"/>
                  <a:pt x="691" y="7425"/>
                  <a:pt x="1542" y="7425"/>
                </a:cubicBezTo>
                <a:lnTo>
                  <a:pt x="1542" y="18900"/>
                </a:lnTo>
                <a:cubicBezTo>
                  <a:pt x="1542" y="20391"/>
                  <a:pt x="2924" y="21599"/>
                  <a:pt x="4628" y="21599"/>
                </a:cubicBezTo>
                <a:lnTo>
                  <a:pt x="16971" y="21599"/>
                </a:lnTo>
                <a:cubicBezTo>
                  <a:pt x="18675" y="21599"/>
                  <a:pt x="20057" y="20391"/>
                  <a:pt x="20057" y="18900"/>
                </a:cubicBezTo>
                <a:lnTo>
                  <a:pt x="20057" y="7425"/>
                </a:lnTo>
                <a:cubicBezTo>
                  <a:pt x="20908" y="7425"/>
                  <a:pt x="21599" y="6820"/>
                  <a:pt x="21599" y="6075"/>
                </a:cubicBezTo>
                <a:lnTo>
                  <a:pt x="21599" y="5400"/>
                </a:lnTo>
                <a:lnTo>
                  <a:pt x="21599" y="4601"/>
                </a:lnTo>
                <a:cubicBezTo>
                  <a:pt x="21599" y="4601"/>
                  <a:pt x="21585" y="4601"/>
                  <a:pt x="21585" y="4601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5" tIns="19045" rIns="19045" bIns="19045" anchor="ctr"/>
          <a:lstStyle/>
          <a:p>
            <a:pPr algn="ctr" defTabSz="228543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156" name="AutoShape 132"/>
          <p:cNvSpPr>
            <a:spLocks/>
          </p:cNvSpPr>
          <p:nvPr/>
        </p:nvSpPr>
        <p:spPr bwMode="auto">
          <a:xfrm>
            <a:off x="2205459" y="3017373"/>
            <a:ext cx="42741" cy="16100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399" y="1440"/>
                </a:moveTo>
                <a:lnTo>
                  <a:pt x="16199" y="1440"/>
                </a:lnTo>
                <a:lnTo>
                  <a:pt x="16199" y="20160"/>
                </a:lnTo>
                <a:lnTo>
                  <a:pt x="5399" y="20160"/>
                </a:lnTo>
                <a:cubicBezTo>
                  <a:pt x="5399" y="20160"/>
                  <a:pt x="5399" y="1440"/>
                  <a:pt x="5399" y="1440"/>
                </a:cubicBezTo>
                <a:close/>
                <a:moveTo>
                  <a:pt x="5399" y="21600"/>
                </a:moveTo>
                <a:lnTo>
                  <a:pt x="16199" y="21600"/>
                </a:lnTo>
                <a:cubicBezTo>
                  <a:pt x="19187" y="21600"/>
                  <a:pt x="21600" y="20956"/>
                  <a:pt x="21600" y="20160"/>
                </a:cubicBezTo>
                <a:lnTo>
                  <a:pt x="21600" y="1440"/>
                </a:lnTo>
                <a:cubicBezTo>
                  <a:pt x="21600" y="644"/>
                  <a:pt x="19187" y="0"/>
                  <a:pt x="16199" y="0"/>
                </a:cubicBezTo>
                <a:lnTo>
                  <a:pt x="5399" y="0"/>
                </a:lnTo>
                <a:cubicBezTo>
                  <a:pt x="2412" y="0"/>
                  <a:pt x="0" y="644"/>
                  <a:pt x="0" y="1440"/>
                </a:cubicBezTo>
                <a:lnTo>
                  <a:pt x="0" y="20160"/>
                </a:lnTo>
                <a:cubicBezTo>
                  <a:pt x="0" y="20956"/>
                  <a:pt x="2412" y="21600"/>
                  <a:pt x="5399" y="2160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5" tIns="19045" rIns="19045" bIns="19045" anchor="ctr"/>
          <a:lstStyle/>
          <a:p>
            <a:pPr algn="ctr" defTabSz="228543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157" name="AutoShape 133"/>
          <p:cNvSpPr>
            <a:spLocks/>
          </p:cNvSpPr>
          <p:nvPr/>
        </p:nvSpPr>
        <p:spPr bwMode="auto">
          <a:xfrm>
            <a:off x="2269862" y="3017373"/>
            <a:ext cx="42741" cy="16100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399" y="1440"/>
                </a:moveTo>
                <a:lnTo>
                  <a:pt x="16199" y="1440"/>
                </a:lnTo>
                <a:lnTo>
                  <a:pt x="16199" y="20160"/>
                </a:lnTo>
                <a:lnTo>
                  <a:pt x="5399" y="20160"/>
                </a:lnTo>
                <a:cubicBezTo>
                  <a:pt x="5399" y="20160"/>
                  <a:pt x="5399" y="1440"/>
                  <a:pt x="5399" y="1440"/>
                </a:cubicBezTo>
                <a:close/>
                <a:moveTo>
                  <a:pt x="5399" y="21600"/>
                </a:moveTo>
                <a:lnTo>
                  <a:pt x="16199" y="21600"/>
                </a:lnTo>
                <a:cubicBezTo>
                  <a:pt x="19187" y="21600"/>
                  <a:pt x="21600" y="20956"/>
                  <a:pt x="21600" y="20160"/>
                </a:cubicBezTo>
                <a:lnTo>
                  <a:pt x="21600" y="1440"/>
                </a:lnTo>
                <a:cubicBezTo>
                  <a:pt x="21600" y="644"/>
                  <a:pt x="19187" y="0"/>
                  <a:pt x="16199" y="0"/>
                </a:cubicBezTo>
                <a:lnTo>
                  <a:pt x="5399" y="0"/>
                </a:lnTo>
                <a:cubicBezTo>
                  <a:pt x="2412" y="0"/>
                  <a:pt x="0" y="644"/>
                  <a:pt x="0" y="1440"/>
                </a:cubicBezTo>
                <a:lnTo>
                  <a:pt x="0" y="20160"/>
                </a:lnTo>
                <a:cubicBezTo>
                  <a:pt x="0" y="20956"/>
                  <a:pt x="2412" y="21600"/>
                  <a:pt x="5399" y="2160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5" tIns="19045" rIns="19045" bIns="19045" anchor="ctr"/>
          <a:lstStyle/>
          <a:p>
            <a:pPr algn="ctr" defTabSz="228543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158" name="AutoShape 134"/>
          <p:cNvSpPr>
            <a:spLocks/>
          </p:cNvSpPr>
          <p:nvPr/>
        </p:nvSpPr>
        <p:spPr bwMode="auto">
          <a:xfrm>
            <a:off x="2333680" y="3017373"/>
            <a:ext cx="42741" cy="16100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399" y="1440"/>
                </a:moveTo>
                <a:lnTo>
                  <a:pt x="16199" y="1440"/>
                </a:lnTo>
                <a:lnTo>
                  <a:pt x="16199" y="20160"/>
                </a:lnTo>
                <a:lnTo>
                  <a:pt x="5399" y="20160"/>
                </a:lnTo>
                <a:cubicBezTo>
                  <a:pt x="5399" y="20160"/>
                  <a:pt x="5399" y="1440"/>
                  <a:pt x="5399" y="1440"/>
                </a:cubicBezTo>
                <a:close/>
                <a:moveTo>
                  <a:pt x="5399" y="21600"/>
                </a:moveTo>
                <a:lnTo>
                  <a:pt x="16199" y="21600"/>
                </a:lnTo>
                <a:cubicBezTo>
                  <a:pt x="19187" y="21600"/>
                  <a:pt x="21600" y="20956"/>
                  <a:pt x="21600" y="20160"/>
                </a:cubicBezTo>
                <a:lnTo>
                  <a:pt x="21600" y="1440"/>
                </a:lnTo>
                <a:cubicBezTo>
                  <a:pt x="21600" y="644"/>
                  <a:pt x="19187" y="0"/>
                  <a:pt x="16199" y="0"/>
                </a:cubicBezTo>
                <a:lnTo>
                  <a:pt x="5399" y="0"/>
                </a:lnTo>
                <a:cubicBezTo>
                  <a:pt x="2412" y="0"/>
                  <a:pt x="0" y="644"/>
                  <a:pt x="0" y="1440"/>
                </a:cubicBezTo>
                <a:lnTo>
                  <a:pt x="0" y="20160"/>
                </a:lnTo>
                <a:cubicBezTo>
                  <a:pt x="0" y="20956"/>
                  <a:pt x="2412" y="21600"/>
                  <a:pt x="5399" y="2160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5" tIns="19045" rIns="19045" bIns="19045" anchor="ctr"/>
          <a:lstStyle/>
          <a:p>
            <a:pPr algn="ctr" defTabSz="228543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159" name="AutoShape 135"/>
          <p:cNvSpPr>
            <a:spLocks/>
          </p:cNvSpPr>
          <p:nvPr/>
        </p:nvSpPr>
        <p:spPr bwMode="auto">
          <a:xfrm>
            <a:off x="5545636" y="2246292"/>
            <a:ext cx="343093" cy="2359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49" y="18681"/>
                </a:moveTo>
                <a:lnTo>
                  <a:pt x="19651" y="18681"/>
                </a:lnTo>
                <a:lnTo>
                  <a:pt x="19575" y="18681"/>
                </a:lnTo>
                <a:lnTo>
                  <a:pt x="16874" y="14754"/>
                </a:lnTo>
                <a:lnTo>
                  <a:pt x="16874" y="14727"/>
                </a:lnTo>
                <a:lnTo>
                  <a:pt x="16199" y="13745"/>
                </a:lnTo>
                <a:lnTo>
                  <a:pt x="16199" y="7854"/>
                </a:lnTo>
                <a:lnTo>
                  <a:pt x="19575" y="2945"/>
                </a:lnTo>
                <a:lnTo>
                  <a:pt x="19651" y="2945"/>
                </a:lnTo>
                <a:lnTo>
                  <a:pt x="20249" y="2945"/>
                </a:lnTo>
                <a:cubicBezTo>
                  <a:pt x="20249" y="2945"/>
                  <a:pt x="20249" y="18681"/>
                  <a:pt x="20249" y="18681"/>
                </a:cubicBezTo>
                <a:close/>
                <a:moveTo>
                  <a:pt x="2024" y="19636"/>
                </a:moveTo>
                <a:cubicBezTo>
                  <a:pt x="1651" y="19636"/>
                  <a:pt x="1349" y="19195"/>
                  <a:pt x="1349" y="18654"/>
                </a:cubicBezTo>
                <a:lnTo>
                  <a:pt x="1349" y="2945"/>
                </a:lnTo>
                <a:cubicBezTo>
                  <a:pt x="1349" y="2402"/>
                  <a:pt x="1651" y="1963"/>
                  <a:pt x="2024" y="1963"/>
                </a:cubicBezTo>
                <a:lnTo>
                  <a:pt x="14849" y="1963"/>
                </a:lnTo>
                <a:cubicBezTo>
                  <a:pt x="15221" y="1963"/>
                  <a:pt x="15524" y="2403"/>
                  <a:pt x="15524" y="2945"/>
                </a:cubicBezTo>
                <a:lnTo>
                  <a:pt x="15524" y="18654"/>
                </a:lnTo>
                <a:cubicBezTo>
                  <a:pt x="15524" y="19195"/>
                  <a:pt x="15221" y="19636"/>
                  <a:pt x="14849" y="19636"/>
                </a:cubicBezTo>
                <a:cubicBezTo>
                  <a:pt x="14849" y="19636"/>
                  <a:pt x="2024" y="19636"/>
                  <a:pt x="2024" y="19636"/>
                </a:cubicBezTo>
                <a:close/>
                <a:moveTo>
                  <a:pt x="20249" y="981"/>
                </a:moveTo>
                <a:lnTo>
                  <a:pt x="19651" y="981"/>
                </a:lnTo>
                <a:cubicBezTo>
                  <a:pt x="19296" y="981"/>
                  <a:pt x="18956" y="1185"/>
                  <a:pt x="18703" y="1547"/>
                </a:cubicBezTo>
                <a:lnTo>
                  <a:pt x="16874" y="4170"/>
                </a:lnTo>
                <a:lnTo>
                  <a:pt x="16874" y="2945"/>
                </a:lnTo>
                <a:cubicBezTo>
                  <a:pt x="16874" y="1317"/>
                  <a:pt x="15967" y="0"/>
                  <a:pt x="14849" y="0"/>
                </a:cubicBezTo>
                <a:lnTo>
                  <a:pt x="2024" y="0"/>
                </a:lnTo>
                <a:cubicBezTo>
                  <a:pt x="908" y="0"/>
                  <a:pt x="0" y="1320"/>
                  <a:pt x="0" y="2945"/>
                </a:cubicBezTo>
                <a:lnTo>
                  <a:pt x="0" y="9789"/>
                </a:lnTo>
                <a:lnTo>
                  <a:pt x="0" y="18654"/>
                </a:lnTo>
                <a:cubicBezTo>
                  <a:pt x="0" y="20281"/>
                  <a:pt x="905" y="21599"/>
                  <a:pt x="2024" y="21599"/>
                </a:cubicBezTo>
                <a:lnTo>
                  <a:pt x="14849" y="21599"/>
                </a:lnTo>
                <a:cubicBezTo>
                  <a:pt x="15967" y="21599"/>
                  <a:pt x="16874" y="20281"/>
                  <a:pt x="16874" y="18654"/>
                </a:cubicBezTo>
                <a:lnTo>
                  <a:pt x="16874" y="17456"/>
                </a:lnTo>
                <a:lnTo>
                  <a:pt x="18703" y="20079"/>
                </a:lnTo>
                <a:cubicBezTo>
                  <a:pt x="18956" y="20442"/>
                  <a:pt x="19296" y="20645"/>
                  <a:pt x="19651" y="20645"/>
                </a:cubicBezTo>
                <a:lnTo>
                  <a:pt x="20249" y="20645"/>
                </a:lnTo>
                <a:cubicBezTo>
                  <a:pt x="20994" y="20645"/>
                  <a:pt x="21600" y="19765"/>
                  <a:pt x="21600" y="18681"/>
                </a:cubicBezTo>
                <a:lnTo>
                  <a:pt x="21600" y="2945"/>
                </a:lnTo>
                <a:cubicBezTo>
                  <a:pt x="21600" y="1860"/>
                  <a:pt x="20994" y="981"/>
                  <a:pt x="20249" y="981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5" tIns="19045" rIns="19045" bIns="19045" anchor="ctr"/>
          <a:lstStyle/>
          <a:p>
            <a:pPr algn="ctr" defTabSz="228543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160" name="Group 159"/>
          <p:cNvGrpSpPr/>
          <p:nvPr/>
        </p:nvGrpSpPr>
        <p:grpSpPr>
          <a:xfrm>
            <a:off x="4860621" y="2193013"/>
            <a:ext cx="342508" cy="342508"/>
            <a:chOff x="4439444" y="1652588"/>
            <a:chExt cx="464344" cy="464344"/>
          </a:xfrm>
          <a:solidFill>
            <a:schemeClr val="accent1">
              <a:lumMod val="75000"/>
            </a:schemeClr>
          </a:solidFill>
        </p:grpSpPr>
        <p:sp>
          <p:nvSpPr>
            <p:cNvPr id="161" name="AutoShape 136"/>
            <p:cNvSpPr>
              <a:spLocks/>
            </p:cNvSpPr>
            <p:nvPr/>
          </p:nvSpPr>
          <p:spPr bwMode="auto">
            <a:xfrm>
              <a:off x="4686300" y="1710532"/>
              <a:ext cx="152400" cy="1524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538" y="20579"/>
                  </a:moveTo>
                  <a:lnTo>
                    <a:pt x="19542" y="20579"/>
                  </a:lnTo>
                  <a:cubicBezTo>
                    <a:pt x="19546" y="21142"/>
                    <a:pt x="20004" y="21600"/>
                    <a:pt x="20571" y="21600"/>
                  </a:cubicBezTo>
                  <a:cubicBezTo>
                    <a:pt x="21137" y="21600"/>
                    <a:pt x="21599" y="21138"/>
                    <a:pt x="21599" y="20571"/>
                  </a:cubicBezTo>
                  <a:cubicBezTo>
                    <a:pt x="21599" y="20565"/>
                    <a:pt x="21595" y="20561"/>
                    <a:pt x="21595" y="20555"/>
                  </a:cubicBezTo>
                  <a:cubicBezTo>
                    <a:pt x="21583" y="9221"/>
                    <a:pt x="12411" y="41"/>
                    <a:pt x="1080" y="12"/>
                  </a:cubicBezTo>
                  <a:cubicBezTo>
                    <a:pt x="1064" y="10"/>
                    <a:pt x="1048" y="0"/>
                    <a:pt x="1028" y="0"/>
                  </a:cubicBezTo>
                  <a:cubicBezTo>
                    <a:pt x="458" y="0"/>
                    <a:pt x="0" y="461"/>
                    <a:pt x="0" y="1028"/>
                  </a:cubicBezTo>
                  <a:cubicBezTo>
                    <a:pt x="0" y="1594"/>
                    <a:pt x="458" y="2055"/>
                    <a:pt x="1024" y="2057"/>
                  </a:cubicBezTo>
                  <a:lnTo>
                    <a:pt x="1024" y="2065"/>
                  </a:lnTo>
                  <a:cubicBezTo>
                    <a:pt x="11233" y="2065"/>
                    <a:pt x="19538" y="10370"/>
                    <a:pt x="19538" y="2057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62" name="AutoShape 137"/>
            <p:cNvSpPr>
              <a:spLocks/>
            </p:cNvSpPr>
            <p:nvPr/>
          </p:nvSpPr>
          <p:spPr bwMode="auto">
            <a:xfrm>
              <a:off x="4439444" y="1652588"/>
              <a:ext cx="464344" cy="464344"/>
            </a:xfrm>
            <a:custGeom>
              <a:avLst/>
              <a:gdLst>
                <a:gd name="T0" fmla="+- 0 10819 195"/>
                <a:gd name="T1" fmla="*/ T0 w 21248"/>
                <a:gd name="T2" fmla="*/ 10800 h 21600"/>
                <a:gd name="T3" fmla="+- 0 10819 195"/>
                <a:gd name="T4" fmla="*/ T3 w 21248"/>
                <a:gd name="T5" fmla="*/ 10800 h 21600"/>
                <a:gd name="T6" fmla="+- 0 10819 195"/>
                <a:gd name="T7" fmla="*/ T6 w 21248"/>
                <a:gd name="T8" fmla="*/ 10800 h 21600"/>
                <a:gd name="T9" fmla="+- 0 10819 195"/>
                <a:gd name="T10" fmla="*/ T9 w 212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248" h="21600">
                  <a:moveTo>
                    <a:pt x="19868" y="17133"/>
                  </a:moveTo>
                  <a:cubicBezTo>
                    <a:pt x="19766" y="17386"/>
                    <a:pt x="19525" y="17549"/>
                    <a:pt x="19255" y="17549"/>
                  </a:cubicBezTo>
                  <a:lnTo>
                    <a:pt x="19058" y="17549"/>
                  </a:lnTo>
                  <a:lnTo>
                    <a:pt x="3983" y="2226"/>
                  </a:lnTo>
                  <a:lnTo>
                    <a:pt x="3983" y="2025"/>
                  </a:lnTo>
                  <a:cubicBezTo>
                    <a:pt x="3983" y="1750"/>
                    <a:pt x="4144" y="1506"/>
                    <a:pt x="4393" y="1401"/>
                  </a:cubicBezTo>
                  <a:cubicBezTo>
                    <a:pt x="4475" y="1367"/>
                    <a:pt x="4560" y="1350"/>
                    <a:pt x="4647" y="1350"/>
                  </a:cubicBezTo>
                  <a:cubicBezTo>
                    <a:pt x="4824" y="1350"/>
                    <a:pt x="4991" y="1420"/>
                    <a:pt x="5116" y="1547"/>
                  </a:cubicBezTo>
                  <a:lnTo>
                    <a:pt x="19724" y="16397"/>
                  </a:lnTo>
                  <a:cubicBezTo>
                    <a:pt x="19915" y="16591"/>
                    <a:pt x="19972" y="16880"/>
                    <a:pt x="19868" y="17133"/>
                  </a:cubicBezTo>
                  <a:moveTo>
                    <a:pt x="10121" y="17549"/>
                  </a:moveTo>
                  <a:cubicBezTo>
                    <a:pt x="10017" y="17549"/>
                    <a:pt x="9922" y="17586"/>
                    <a:pt x="9824" y="17609"/>
                  </a:cubicBezTo>
                  <a:lnTo>
                    <a:pt x="3923" y="11612"/>
                  </a:lnTo>
                  <a:cubicBezTo>
                    <a:pt x="3946" y="11512"/>
                    <a:pt x="3982" y="11415"/>
                    <a:pt x="3982" y="11311"/>
                  </a:cubicBezTo>
                  <a:lnTo>
                    <a:pt x="3983" y="3180"/>
                  </a:lnTo>
                  <a:lnTo>
                    <a:pt x="18119" y="17549"/>
                  </a:lnTo>
                  <a:cubicBezTo>
                    <a:pt x="18119" y="17549"/>
                    <a:pt x="10121" y="17549"/>
                    <a:pt x="10121" y="17549"/>
                  </a:cubicBezTo>
                  <a:close/>
                  <a:moveTo>
                    <a:pt x="9182" y="17945"/>
                  </a:moveTo>
                  <a:lnTo>
                    <a:pt x="7109" y="20052"/>
                  </a:lnTo>
                  <a:cubicBezTo>
                    <a:pt x="6939" y="20224"/>
                    <a:pt x="6742" y="20249"/>
                    <a:pt x="6640" y="20249"/>
                  </a:cubicBezTo>
                  <a:cubicBezTo>
                    <a:pt x="6537" y="20249"/>
                    <a:pt x="6339" y="20224"/>
                    <a:pt x="6170" y="20052"/>
                  </a:cubicBezTo>
                  <a:lnTo>
                    <a:pt x="1522" y="15327"/>
                  </a:lnTo>
                  <a:cubicBezTo>
                    <a:pt x="1352" y="15154"/>
                    <a:pt x="1327" y="14953"/>
                    <a:pt x="1327" y="14850"/>
                  </a:cubicBezTo>
                  <a:cubicBezTo>
                    <a:pt x="1327" y="14745"/>
                    <a:pt x="1352" y="14544"/>
                    <a:pt x="1522" y="14373"/>
                  </a:cubicBezTo>
                  <a:lnTo>
                    <a:pt x="3593" y="12266"/>
                  </a:lnTo>
                  <a:cubicBezTo>
                    <a:pt x="3599" y="12260"/>
                    <a:pt x="3601" y="12251"/>
                    <a:pt x="3607" y="12245"/>
                  </a:cubicBezTo>
                  <a:lnTo>
                    <a:pt x="9202" y="17932"/>
                  </a:lnTo>
                  <a:cubicBezTo>
                    <a:pt x="9196" y="17937"/>
                    <a:pt x="9187" y="17939"/>
                    <a:pt x="9182" y="17945"/>
                  </a:cubicBezTo>
                  <a:moveTo>
                    <a:pt x="6056" y="593"/>
                  </a:moveTo>
                  <a:cubicBezTo>
                    <a:pt x="5675" y="205"/>
                    <a:pt x="5165" y="0"/>
                    <a:pt x="4647" y="0"/>
                  </a:cubicBezTo>
                  <a:cubicBezTo>
                    <a:pt x="4390" y="0"/>
                    <a:pt x="4132" y="49"/>
                    <a:pt x="3885" y="154"/>
                  </a:cubicBezTo>
                  <a:cubicBezTo>
                    <a:pt x="3141" y="467"/>
                    <a:pt x="2655" y="1205"/>
                    <a:pt x="2655" y="2025"/>
                  </a:cubicBezTo>
                  <a:lnTo>
                    <a:pt x="2654" y="11311"/>
                  </a:lnTo>
                  <a:lnTo>
                    <a:pt x="583" y="13418"/>
                  </a:lnTo>
                  <a:cubicBezTo>
                    <a:pt x="-195" y="14208"/>
                    <a:pt x="-195" y="15491"/>
                    <a:pt x="583" y="16281"/>
                  </a:cubicBezTo>
                  <a:lnTo>
                    <a:pt x="5231" y="21006"/>
                  </a:lnTo>
                  <a:cubicBezTo>
                    <a:pt x="5620" y="21402"/>
                    <a:pt x="6131" y="21599"/>
                    <a:pt x="6640" y="21599"/>
                  </a:cubicBezTo>
                  <a:cubicBezTo>
                    <a:pt x="7150" y="21599"/>
                    <a:pt x="7659" y="21402"/>
                    <a:pt x="8048" y="21006"/>
                  </a:cubicBezTo>
                  <a:lnTo>
                    <a:pt x="10121" y="18900"/>
                  </a:lnTo>
                  <a:lnTo>
                    <a:pt x="19255" y="18900"/>
                  </a:lnTo>
                  <a:cubicBezTo>
                    <a:pt x="20062" y="18900"/>
                    <a:pt x="20788" y="18407"/>
                    <a:pt x="21095" y="17650"/>
                  </a:cubicBezTo>
                  <a:cubicBezTo>
                    <a:pt x="21405" y="16893"/>
                    <a:pt x="21234" y="16022"/>
                    <a:pt x="20663" y="15443"/>
                  </a:cubicBezTo>
                  <a:cubicBezTo>
                    <a:pt x="20663" y="15443"/>
                    <a:pt x="6056" y="593"/>
                    <a:pt x="6056" y="593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63" name="AutoShape 138"/>
            <p:cNvSpPr>
              <a:spLocks/>
            </p:cNvSpPr>
            <p:nvPr/>
          </p:nvSpPr>
          <p:spPr bwMode="auto">
            <a:xfrm>
              <a:off x="4686300" y="1652588"/>
              <a:ext cx="217488" cy="2174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37" y="2880"/>
                  </a:moveTo>
                  <a:lnTo>
                    <a:pt x="1437" y="2885"/>
                  </a:lnTo>
                  <a:cubicBezTo>
                    <a:pt x="10965" y="2885"/>
                    <a:pt x="18717" y="10637"/>
                    <a:pt x="18717" y="20165"/>
                  </a:cubicBezTo>
                  <a:lnTo>
                    <a:pt x="18720" y="20165"/>
                  </a:lnTo>
                  <a:cubicBezTo>
                    <a:pt x="18722" y="20959"/>
                    <a:pt x="19366" y="21600"/>
                    <a:pt x="20160" y="21600"/>
                  </a:cubicBezTo>
                  <a:cubicBezTo>
                    <a:pt x="20955" y="21600"/>
                    <a:pt x="21599" y="20956"/>
                    <a:pt x="21599" y="20160"/>
                  </a:cubicBezTo>
                  <a:cubicBezTo>
                    <a:pt x="21599" y="20155"/>
                    <a:pt x="21597" y="20152"/>
                    <a:pt x="21597" y="20148"/>
                  </a:cubicBezTo>
                  <a:cubicBezTo>
                    <a:pt x="21588" y="9034"/>
                    <a:pt x="12588" y="28"/>
                    <a:pt x="1476" y="8"/>
                  </a:cubicBezTo>
                  <a:cubicBezTo>
                    <a:pt x="1465" y="7"/>
                    <a:pt x="1454" y="0"/>
                    <a:pt x="1440" y="0"/>
                  </a:cubicBezTo>
                  <a:cubicBezTo>
                    <a:pt x="644" y="0"/>
                    <a:pt x="0" y="644"/>
                    <a:pt x="0" y="1440"/>
                  </a:cubicBezTo>
                  <a:cubicBezTo>
                    <a:pt x="0" y="2234"/>
                    <a:pt x="644" y="2878"/>
                    <a:pt x="1437" y="2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164" name="AutoShape 139"/>
          <p:cNvSpPr>
            <a:spLocks/>
          </p:cNvSpPr>
          <p:nvPr/>
        </p:nvSpPr>
        <p:spPr bwMode="auto">
          <a:xfrm>
            <a:off x="4175607" y="2193013"/>
            <a:ext cx="342508" cy="331969"/>
          </a:xfrm>
          <a:custGeom>
            <a:avLst/>
            <a:gdLst>
              <a:gd name="T0" fmla="+- 0 10800 104"/>
              <a:gd name="T1" fmla="*/ T0 w 21392"/>
              <a:gd name="T2" fmla="*/ 10800 h 21600"/>
              <a:gd name="T3" fmla="+- 0 10800 104"/>
              <a:gd name="T4" fmla="*/ T3 w 21392"/>
              <a:gd name="T5" fmla="*/ 10800 h 21600"/>
              <a:gd name="T6" fmla="+- 0 10800 104"/>
              <a:gd name="T7" fmla="*/ T6 w 21392"/>
              <a:gd name="T8" fmla="*/ 10800 h 21600"/>
              <a:gd name="T9" fmla="+- 0 10800 104"/>
              <a:gd name="T10" fmla="*/ T9 w 21392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92" h="21600">
                <a:moveTo>
                  <a:pt x="15768" y="12794"/>
                </a:moveTo>
                <a:cubicBezTo>
                  <a:pt x="15426" y="13150"/>
                  <a:pt x="15271" y="13651"/>
                  <a:pt x="15350" y="14142"/>
                </a:cubicBezTo>
                <a:lnTo>
                  <a:pt x="16296" y="20031"/>
                </a:lnTo>
                <a:lnTo>
                  <a:pt x="11443" y="17309"/>
                </a:lnTo>
                <a:cubicBezTo>
                  <a:pt x="11210" y="17178"/>
                  <a:pt x="10953" y="17112"/>
                  <a:pt x="10696" y="17112"/>
                </a:cubicBezTo>
                <a:cubicBezTo>
                  <a:pt x="10439" y="17112"/>
                  <a:pt x="10182" y="17178"/>
                  <a:pt x="9949" y="17309"/>
                </a:cubicBezTo>
                <a:lnTo>
                  <a:pt x="5095" y="20031"/>
                </a:lnTo>
                <a:lnTo>
                  <a:pt x="6042" y="14142"/>
                </a:lnTo>
                <a:cubicBezTo>
                  <a:pt x="6121" y="13651"/>
                  <a:pt x="5966" y="13150"/>
                  <a:pt x="5624" y="12794"/>
                </a:cubicBezTo>
                <a:lnTo>
                  <a:pt x="1545" y="8550"/>
                </a:lnTo>
                <a:lnTo>
                  <a:pt x="7111" y="7685"/>
                </a:lnTo>
                <a:cubicBezTo>
                  <a:pt x="7619" y="7607"/>
                  <a:pt x="8057" y="7275"/>
                  <a:pt x="8276" y="6802"/>
                </a:cubicBezTo>
                <a:lnTo>
                  <a:pt x="10696" y="1568"/>
                </a:lnTo>
                <a:lnTo>
                  <a:pt x="13116" y="6802"/>
                </a:lnTo>
                <a:cubicBezTo>
                  <a:pt x="13334" y="7275"/>
                  <a:pt x="13772" y="7607"/>
                  <a:pt x="14280" y="7685"/>
                </a:cubicBezTo>
                <a:lnTo>
                  <a:pt x="19847" y="8550"/>
                </a:lnTo>
                <a:cubicBezTo>
                  <a:pt x="19847" y="8550"/>
                  <a:pt x="15768" y="12794"/>
                  <a:pt x="15768" y="12794"/>
                </a:cubicBezTo>
                <a:close/>
                <a:moveTo>
                  <a:pt x="21312" y="8051"/>
                </a:moveTo>
                <a:cubicBezTo>
                  <a:pt x="21127" y="7495"/>
                  <a:pt x="20652" y="7088"/>
                  <a:pt x="20080" y="6999"/>
                </a:cubicBezTo>
                <a:lnTo>
                  <a:pt x="14514" y="6136"/>
                </a:lnTo>
                <a:lnTo>
                  <a:pt x="12094" y="901"/>
                </a:lnTo>
                <a:cubicBezTo>
                  <a:pt x="11840" y="351"/>
                  <a:pt x="11295" y="0"/>
                  <a:pt x="10696" y="0"/>
                </a:cubicBezTo>
                <a:cubicBezTo>
                  <a:pt x="10097" y="0"/>
                  <a:pt x="9552" y="351"/>
                  <a:pt x="9297" y="901"/>
                </a:cubicBezTo>
                <a:lnTo>
                  <a:pt x="6878" y="6136"/>
                </a:lnTo>
                <a:lnTo>
                  <a:pt x="1311" y="6999"/>
                </a:lnTo>
                <a:cubicBezTo>
                  <a:pt x="739" y="7088"/>
                  <a:pt x="264" y="7495"/>
                  <a:pt x="80" y="8051"/>
                </a:cubicBezTo>
                <a:cubicBezTo>
                  <a:pt x="-104" y="8609"/>
                  <a:pt x="35" y="9224"/>
                  <a:pt x="439" y="9644"/>
                </a:cubicBezTo>
                <a:lnTo>
                  <a:pt x="4518" y="13889"/>
                </a:lnTo>
                <a:lnTo>
                  <a:pt x="3572" y="19777"/>
                </a:lnTo>
                <a:cubicBezTo>
                  <a:pt x="3476" y="20370"/>
                  <a:pt x="3722" y="20966"/>
                  <a:pt x="4206" y="21313"/>
                </a:cubicBezTo>
                <a:cubicBezTo>
                  <a:pt x="4471" y="21503"/>
                  <a:pt x="4783" y="21600"/>
                  <a:pt x="5095" y="21600"/>
                </a:cubicBezTo>
                <a:cubicBezTo>
                  <a:pt x="5352" y="21600"/>
                  <a:pt x="5609" y="21534"/>
                  <a:pt x="5843" y="21404"/>
                </a:cubicBezTo>
                <a:lnTo>
                  <a:pt x="10696" y="18681"/>
                </a:lnTo>
                <a:lnTo>
                  <a:pt x="15549" y="21404"/>
                </a:lnTo>
                <a:cubicBezTo>
                  <a:pt x="15782" y="21534"/>
                  <a:pt x="16040" y="21600"/>
                  <a:pt x="16296" y="21600"/>
                </a:cubicBezTo>
                <a:cubicBezTo>
                  <a:pt x="16608" y="21600"/>
                  <a:pt x="16920" y="21503"/>
                  <a:pt x="17186" y="21313"/>
                </a:cubicBezTo>
                <a:cubicBezTo>
                  <a:pt x="17669" y="20966"/>
                  <a:pt x="17915" y="20370"/>
                  <a:pt x="17820" y="19777"/>
                </a:cubicBezTo>
                <a:lnTo>
                  <a:pt x="16873" y="13889"/>
                </a:lnTo>
                <a:lnTo>
                  <a:pt x="20953" y="9644"/>
                </a:lnTo>
                <a:cubicBezTo>
                  <a:pt x="21357" y="9224"/>
                  <a:pt x="21496" y="8609"/>
                  <a:pt x="21312" y="8051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5" tIns="19045" rIns="19045" bIns="19045" anchor="ctr"/>
          <a:lstStyle/>
          <a:p>
            <a:pPr algn="ctr" defTabSz="228543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165" name="Group 164"/>
          <p:cNvGrpSpPr/>
          <p:nvPr/>
        </p:nvGrpSpPr>
        <p:grpSpPr>
          <a:xfrm>
            <a:off x="3490007" y="2235754"/>
            <a:ext cx="342508" cy="267566"/>
            <a:chOff x="2581275" y="1710532"/>
            <a:chExt cx="464344" cy="362744"/>
          </a:xfrm>
          <a:solidFill>
            <a:schemeClr val="accent1">
              <a:lumMod val="75000"/>
            </a:schemeClr>
          </a:solidFill>
        </p:grpSpPr>
        <p:sp>
          <p:nvSpPr>
            <p:cNvPr id="166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67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68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69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70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71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72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173" name="Group 172"/>
          <p:cNvGrpSpPr/>
          <p:nvPr/>
        </p:nvGrpSpPr>
        <p:grpSpPr>
          <a:xfrm>
            <a:off x="2804993" y="2214091"/>
            <a:ext cx="342508" cy="300353"/>
            <a:chOff x="1640798" y="2149003"/>
            <a:chExt cx="464344" cy="407194"/>
          </a:xfrm>
          <a:solidFill>
            <a:schemeClr val="accent1">
              <a:lumMod val="75000"/>
            </a:schemeClr>
          </a:solidFill>
        </p:grpSpPr>
        <p:sp>
          <p:nvSpPr>
            <p:cNvPr id="174" name="AutoShape 147"/>
            <p:cNvSpPr>
              <a:spLocks/>
            </p:cNvSpPr>
            <p:nvPr/>
          </p:nvSpPr>
          <p:spPr bwMode="auto">
            <a:xfrm>
              <a:off x="1640798" y="2149003"/>
              <a:ext cx="464344" cy="407194"/>
            </a:xfrm>
            <a:custGeom>
              <a:avLst/>
              <a:gdLst>
                <a:gd name="T0" fmla="+- 0 10800 597"/>
                <a:gd name="T1" fmla="*/ T0 w 20407"/>
                <a:gd name="T2" fmla="+- 0 11028 672"/>
                <a:gd name="T3" fmla="*/ 11028 h 20712"/>
                <a:gd name="T4" fmla="+- 0 10800 597"/>
                <a:gd name="T5" fmla="*/ T4 w 20407"/>
                <a:gd name="T6" fmla="+- 0 11028 672"/>
                <a:gd name="T7" fmla="*/ 11028 h 20712"/>
                <a:gd name="T8" fmla="+- 0 10800 597"/>
                <a:gd name="T9" fmla="*/ T8 w 20407"/>
                <a:gd name="T10" fmla="+- 0 11028 672"/>
                <a:gd name="T11" fmla="*/ 11028 h 20712"/>
                <a:gd name="T12" fmla="+- 0 10800 597"/>
                <a:gd name="T13" fmla="*/ T12 w 20407"/>
                <a:gd name="T14" fmla="+- 0 11028 672"/>
                <a:gd name="T15" fmla="*/ 11028 h 2071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0407" h="20712">
                  <a:moveTo>
                    <a:pt x="17706" y="10922"/>
                  </a:moveTo>
                  <a:lnTo>
                    <a:pt x="10657" y="19017"/>
                  </a:lnTo>
                  <a:cubicBezTo>
                    <a:pt x="10407" y="19305"/>
                    <a:pt x="9998" y="19305"/>
                    <a:pt x="9748" y="19017"/>
                  </a:cubicBezTo>
                  <a:lnTo>
                    <a:pt x="2699" y="10922"/>
                  </a:lnTo>
                  <a:cubicBezTo>
                    <a:pt x="817" y="8762"/>
                    <a:pt x="817" y="5247"/>
                    <a:pt x="2699" y="3087"/>
                  </a:cubicBezTo>
                  <a:cubicBezTo>
                    <a:pt x="4512" y="1004"/>
                    <a:pt x="7429" y="931"/>
                    <a:pt x="9338" y="2923"/>
                  </a:cubicBezTo>
                  <a:lnTo>
                    <a:pt x="10202" y="3825"/>
                  </a:lnTo>
                  <a:lnTo>
                    <a:pt x="11067" y="2923"/>
                  </a:lnTo>
                  <a:cubicBezTo>
                    <a:pt x="12976" y="931"/>
                    <a:pt x="15893" y="1004"/>
                    <a:pt x="17706" y="3087"/>
                  </a:cubicBezTo>
                  <a:cubicBezTo>
                    <a:pt x="19588" y="5247"/>
                    <a:pt x="19588" y="8762"/>
                    <a:pt x="17706" y="10922"/>
                  </a:cubicBezTo>
                  <a:moveTo>
                    <a:pt x="18616" y="2043"/>
                  </a:moveTo>
                  <a:cubicBezTo>
                    <a:pt x="16301" y="-617"/>
                    <a:pt x="12601" y="-672"/>
                    <a:pt x="10202" y="1830"/>
                  </a:cubicBezTo>
                  <a:cubicBezTo>
                    <a:pt x="7805" y="-672"/>
                    <a:pt x="4104" y="-617"/>
                    <a:pt x="1789" y="2043"/>
                  </a:cubicBezTo>
                  <a:cubicBezTo>
                    <a:pt x="-597" y="4783"/>
                    <a:pt x="-597" y="9226"/>
                    <a:pt x="1789" y="11967"/>
                  </a:cubicBezTo>
                  <a:cubicBezTo>
                    <a:pt x="2470" y="12750"/>
                    <a:pt x="8838" y="20061"/>
                    <a:pt x="8838" y="20061"/>
                  </a:cubicBezTo>
                  <a:cubicBezTo>
                    <a:pt x="9592" y="20928"/>
                    <a:pt x="10812" y="20928"/>
                    <a:pt x="11567" y="20061"/>
                  </a:cubicBezTo>
                  <a:cubicBezTo>
                    <a:pt x="11567" y="20061"/>
                    <a:pt x="18539" y="12056"/>
                    <a:pt x="18616" y="11967"/>
                  </a:cubicBezTo>
                  <a:cubicBezTo>
                    <a:pt x="21003" y="9226"/>
                    <a:pt x="21003" y="4783"/>
                    <a:pt x="18616" y="2043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75" name="AutoShape 148"/>
            <p:cNvSpPr>
              <a:spLocks/>
            </p:cNvSpPr>
            <p:nvPr/>
          </p:nvSpPr>
          <p:spPr bwMode="auto">
            <a:xfrm>
              <a:off x="1713029" y="2222028"/>
              <a:ext cx="69056" cy="6905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326" y="0"/>
                  </a:moveTo>
                  <a:cubicBezTo>
                    <a:pt x="19317" y="0"/>
                    <a:pt x="19317" y="4"/>
                    <a:pt x="19308" y="4"/>
                  </a:cubicBezTo>
                  <a:cubicBezTo>
                    <a:pt x="8643" y="13"/>
                    <a:pt x="0" y="8659"/>
                    <a:pt x="0" y="19326"/>
                  </a:cubicBezTo>
                  <a:cubicBezTo>
                    <a:pt x="0" y="20580"/>
                    <a:pt x="1019" y="21600"/>
                    <a:pt x="2273" y="21600"/>
                  </a:cubicBezTo>
                  <a:cubicBezTo>
                    <a:pt x="3528" y="21600"/>
                    <a:pt x="4547" y="20580"/>
                    <a:pt x="4547" y="19326"/>
                  </a:cubicBezTo>
                  <a:lnTo>
                    <a:pt x="4547" y="19321"/>
                  </a:lnTo>
                  <a:cubicBezTo>
                    <a:pt x="4547" y="11164"/>
                    <a:pt x="11164" y="4547"/>
                    <a:pt x="19321" y="4547"/>
                  </a:cubicBezTo>
                  <a:lnTo>
                    <a:pt x="19326" y="4547"/>
                  </a:lnTo>
                  <a:cubicBezTo>
                    <a:pt x="20580" y="4547"/>
                    <a:pt x="21599" y="3528"/>
                    <a:pt x="21599" y="2273"/>
                  </a:cubicBezTo>
                  <a:cubicBezTo>
                    <a:pt x="21599" y="1019"/>
                    <a:pt x="20580" y="0"/>
                    <a:pt x="19326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176" name="AutoShape 149"/>
          <p:cNvSpPr>
            <a:spLocks/>
          </p:cNvSpPr>
          <p:nvPr/>
        </p:nvSpPr>
        <p:spPr bwMode="auto">
          <a:xfrm>
            <a:off x="2119978" y="2235754"/>
            <a:ext cx="342508" cy="24648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6537" y="19720"/>
                </a:moveTo>
                <a:lnTo>
                  <a:pt x="16537" y="19721"/>
                </a:lnTo>
                <a:lnTo>
                  <a:pt x="4387" y="19721"/>
                </a:lnTo>
                <a:cubicBezTo>
                  <a:pt x="2713" y="19720"/>
                  <a:pt x="1350" y="17824"/>
                  <a:pt x="1350" y="15494"/>
                </a:cubicBezTo>
                <a:cubicBezTo>
                  <a:pt x="1350" y="13992"/>
                  <a:pt x="1918" y="12635"/>
                  <a:pt x="2871" y="11862"/>
                </a:cubicBezTo>
                <a:cubicBezTo>
                  <a:pt x="3797" y="11123"/>
                  <a:pt x="3860" y="10975"/>
                  <a:pt x="3472" y="9647"/>
                </a:cubicBezTo>
                <a:cubicBezTo>
                  <a:pt x="3406" y="9374"/>
                  <a:pt x="3375" y="9136"/>
                  <a:pt x="3375" y="8921"/>
                </a:cubicBezTo>
                <a:cubicBezTo>
                  <a:pt x="3375" y="7626"/>
                  <a:pt x="4131" y="6573"/>
                  <a:pt x="5062" y="6573"/>
                </a:cubicBezTo>
                <a:cubicBezTo>
                  <a:pt x="5062" y="6573"/>
                  <a:pt x="5505" y="6529"/>
                  <a:pt x="5976" y="6789"/>
                </a:cubicBezTo>
                <a:cubicBezTo>
                  <a:pt x="6750" y="7219"/>
                  <a:pt x="6834" y="6808"/>
                  <a:pt x="7200" y="5701"/>
                </a:cubicBezTo>
                <a:cubicBezTo>
                  <a:pt x="7974" y="3380"/>
                  <a:pt x="9652" y="1878"/>
                  <a:pt x="11475" y="1878"/>
                </a:cubicBezTo>
                <a:cubicBezTo>
                  <a:pt x="13905" y="1878"/>
                  <a:pt x="15914" y="4435"/>
                  <a:pt x="16148" y="7826"/>
                </a:cubicBezTo>
                <a:cubicBezTo>
                  <a:pt x="16231" y="9171"/>
                  <a:pt x="16231" y="9171"/>
                  <a:pt x="17239" y="9491"/>
                </a:cubicBezTo>
                <a:cubicBezTo>
                  <a:pt x="18984" y="9955"/>
                  <a:pt x="20250" y="12085"/>
                  <a:pt x="20250" y="14555"/>
                </a:cubicBezTo>
                <a:cubicBezTo>
                  <a:pt x="20250" y="17404"/>
                  <a:pt x="18585" y="19720"/>
                  <a:pt x="16537" y="19720"/>
                </a:cubicBezTo>
                <a:moveTo>
                  <a:pt x="17492" y="7647"/>
                </a:moveTo>
                <a:cubicBezTo>
                  <a:pt x="17196" y="3362"/>
                  <a:pt x="14632" y="0"/>
                  <a:pt x="11475" y="0"/>
                </a:cubicBezTo>
                <a:cubicBezTo>
                  <a:pt x="9031" y="0"/>
                  <a:pt x="6939" y="2017"/>
                  <a:pt x="5976" y="4911"/>
                </a:cubicBezTo>
                <a:cubicBezTo>
                  <a:pt x="5685" y="4784"/>
                  <a:pt x="5383" y="4695"/>
                  <a:pt x="5062" y="4695"/>
                </a:cubicBezTo>
                <a:cubicBezTo>
                  <a:pt x="3385" y="4695"/>
                  <a:pt x="2025" y="6589"/>
                  <a:pt x="2025" y="8921"/>
                </a:cubicBezTo>
                <a:cubicBezTo>
                  <a:pt x="2025" y="9385"/>
                  <a:pt x="2092" y="9824"/>
                  <a:pt x="2191" y="10240"/>
                </a:cubicBezTo>
                <a:cubicBezTo>
                  <a:pt x="886" y="11298"/>
                  <a:pt x="0" y="13242"/>
                  <a:pt x="0" y="15494"/>
                </a:cubicBezTo>
                <a:cubicBezTo>
                  <a:pt x="0" y="18866"/>
                  <a:pt x="1964" y="21599"/>
                  <a:pt x="4387" y="21599"/>
                </a:cubicBezTo>
                <a:lnTo>
                  <a:pt x="4387" y="21600"/>
                </a:lnTo>
                <a:lnTo>
                  <a:pt x="16537" y="21600"/>
                </a:lnTo>
                <a:lnTo>
                  <a:pt x="16537" y="21599"/>
                </a:lnTo>
                <a:cubicBezTo>
                  <a:pt x="19334" y="21599"/>
                  <a:pt x="21599" y="18446"/>
                  <a:pt x="21599" y="14555"/>
                </a:cubicBezTo>
                <a:cubicBezTo>
                  <a:pt x="21599" y="11120"/>
                  <a:pt x="19831" y="8269"/>
                  <a:pt x="17492" y="7647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5" tIns="19045" rIns="19045" bIns="19045" anchor="ctr"/>
          <a:lstStyle/>
          <a:p>
            <a:pPr algn="ctr" defTabSz="228543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204321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5" name="Shape 4865"/>
          <p:cNvSpPr/>
          <p:nvPr/>
        </p:nvSpPr>
        <p:spPr>
          <a:xfrm>
            <a:off x="880859" y="2235512"/>
            <a:ext cx="279328" cy="2793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1705" y="79888"/>
                </a:moveTo>
                <a:cubicBezTo>
                  <a:pt x="71216" y="80383"/>
                  <a:pt x="70911" y="81066"/>
                  <a:pt x="70911" y="81816"/>
                </a:cubicBezTo>
                <a:cubicBezTo>
                  <a:pt x="70911" y="83327"/>
                  <a:pt x="72133" y="84544"/>
                  <a:pt x="73638" y="84544"/>
                </a:cubicBezTo>
                <a:cubicBezTo>
                  <a:pt x="74388" y="84544"/>
                  <a:pt x="75072" y="84244"/>
                  <a:pt x="75566" y="83744"/>
                </a:cubicBezTo>
                <a:lnTo>
                  <a:pt x="97383" y="61927"/>
                </a:lnTo>
                <a:cubicBezTo>
                  <a:pt x="97877" y="61433"/>
                  <a:pt x="98183" y="60755"/>
                  <a:pt x="98183" y="60000"/>
                </a:cubicBezTo>
                <a:cubicBezTo>
                  <a:pt x="98183" y="59250"/>
                  <a:pt x="97877" y="58566"/>
                  <a:pt x="97383" y="58072"/>
                </a:cubicBezTo>
                <a:lnTo>
                  <a:pt x="75566" y="36255"/>
                </a:lnTo>
                <a:cubicBezTo>
                  <a:pt x="75072" y="35761"/>
                  <a:pt x="74388" y="35455"/>
                  <a:pt x="73638" y="35455"/>
                </a:cubicBezTo>
                <a:cubicBezTo>
                  <a:pt x="72133" y="35455"/>
                  <a:pt x="70911" y="36672"/>
                  <a:pt x="70911" y="38183"/>
                </a:cubicBezTo>
                <a:cubicBezTo>
                  <a:pt x="70911" y="38933"/>
                  <a:pt x="71216" y="39616"/>
                  <a:pt x="71705" y="40111"/>
                </a:cubicBezTo>
                <a:lnTo>
                  <a:pt x="88872" y="57272"/>
                </a:lnTo>
                <a:lnTo>
                  <a:pt x="2727" y="57272"/>
                </a:lnTo>
                <a:cubicBezTo>
                  <a:pt x="1222" y="57272"/>
                  <a:pt x="0" y="58494"/>
                  <a:pt x="0" y="60000"/>
                </a:cubicBezTo>
                <a:cubicBezTo>
                  <a:pt x="0" y="61505"/>
                  <a:pt x="1222" y="62727"/>
                  <a:pt x="2727" y="62727"/>
                </a:cubicBezTo>
                <a:lnTo>
                  <a:pt x="88872" y="62727"/>
                </a:lnTo>
                <a:cubicBezTo>
                  <a:pt x="88872" y="62727"/>
                  <a:pt x="71705" y="79888"/>
                  <a:pt x="71705" y="79888"/>
                </a:cubicBezTo>
                <a:close/>
                <a:moveTo>
                  <a:pt x="117272" y="0"/>
                </a:moveTo>
                <a:lnTo>
                  <a:pt x="19088" y="0"/>
                </a:lnTo>
                <a:cubicBezTo>
                  <a:pt x="17588" y="0"/>
                  <a:pt x="16361" y="1222"/>
                  <a:pt x="16361" y="2727"/>
                </a:cubicBezTo>
                <a:lnTo>
                  <a:pt x="16361" y="43638"/>
                </a:lnTo>
                <a:cubicBezTo>
                  <a:pt x="16361" y="45144"/>
                  <a:pt x="17588" y="46361"/>
                  <a:pt x="19088" y="46361"/>
                </a:cubicBezTo>
                <a:cubicBezTo>
                  <a:pt x="20594" y="46361"/>
                  <a:pt x="21816" y="45144"/>
                  <a:pt x="21816" y="43638"/>
                </a:cubicBezTo>
                <a:lnTo>
                  <a:pt x="21816" y="5455"/>
                </a:lnTo>
                <a:lnTo>
                  <a:pt x="114544" y="5455"/>
                </a:lnTo>
                <a:lnTo>
                  <a:pt x="114544" y="114544"/>
                </a:lnTo>
                <a:lnTo>
                  <a:pt x="21816" y="114544"/>
                </a:lnTo>
                <a:lnTo>
                  <a:pt x="21816" y="76361"/>
                </a:lnTo>
                <a:cubicBezTo>
                  <a:pt x="21816" y="74861"/>
                  <a:pt x="20594" y="73638"/>
                  <a:pt x="19088" y="73638"/>
                </a:cubicBezTo>
                <a:cubicBezTo>
                  <a:pt x="17588" y="73638"/>
                  <a:pt x="16361" y="74861"/>
                  <a:pt x="16361" y="76361"/>
                </a:cubicBezTo>
                <a:lnTo>
                  <a:pt x="16361" y="117272"/>
                </a:lnTo>
                <a:cubicBezTo>
                  <a:pt x="16361" y="118777"/>
                  <a:pt x="17588" y="120000"/>
                  <a:pt x="19088" y="120000"/>
                </a:cubicBezTo>
                <a:lnTo>
                  <a:pt x="117272" y="120000"/>
                </a:lnTo>
                <a:cubicBezTo>
                  <a:pt x="118777" y="120000"/>
                  <a:pt x="120000" y="118777"/>
                  <a:pt x="120000" y="117272"/>
                </a:cubicBezTo>
                <a:lnTo>
                  <a:pt x="120000" y="2727"/>
                </a:lnTo>
                <a:cubicBezTo>
                  <a:pt x="120000" y="1222"/>
                  <a:pt x="118777" y="0"/>
                  <a:pt x="117272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66" name="Shape 4866"/>
          <p:cNvSpPr/>
          <p:nvPr/>
        </p:nvSpPr>
        <p:spPr>
          <a:xfrm>
            <a:off x="1414120" y="2235512"/>
            <a:ext cx="279328" cy="2793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272" y="57272"/>
                </a:moveTo>
                <a:lnTo>
                  <a:pt x="31133" y="57272"/>
                </a:lnTo>
                <a:lnTo>
                  <a:pt x="48294" y="40111"/>
                </a:lnTo>
                <a:cubicBezTo>
                  <a:pt x="48783" y="39616"/>
                  <a:pt x="49088" y="38933"/>
                  <a:pt x="49088" y="38183"/>
                </a:cubicBezTo>
                <a:cubicBezTo>
                  <a:pt x="49088" y="36672"/>
                  <a:pt x="47866" y="35455"/>
                  <a:pt x="46361" y="35455"/>
                </a:cubicBezTo>
                <a:cubicBezTo>
                  <a:pt x="45611" y="35455"/>
                  <a:pt x="44927" y="35761"/>
                  <a:pt x="44433" y="36255"/>
                </a:cubicBezTo>
                <a:lnTo>
                  <a:pt x="22616" y="58072"/>
                </a:lnTo>
                <a:cubicBezTo>
                  <a:pt x="22122" y="58566"/>
                  <a:pt x="21816" y="59250"/>
                  <a:pt x="21816" y="60000"/>
                </a:cubicBezTo>
                <a:cubicBezTo>
                  <a:pt x="21816" y="60755"/>
                  <a:pt x="22122" y="61433"/>
                  <a:pt x="22616" y="61927"/>
                </a:cubicBezTo>
                <a:lnTo>
                  <a:pt x="44433" y="83744"/>
                </a:lnTo>
                <a:cubicBezTo>
                  <a:pt x="44927" y="84244"/>
                  <a:pt x="45611" y="84544"/>
                  <a:pt x="46361" y="84544"/>
                </a:cubicBezTo>
                <a:cubicBezTo>
                  <a:pt x="47866" y="84544"/>
                  <a:pt x="49088" y="83327"/>
                  <a:pt x="49088" y="81816"/>
                </a:cubicBezTo>
                <a:cubicBezTo>
                  <a:pt x="49088" y="81066"/>
                  <a:pt x="48783" y="80383"/>
                  <a:pt x="48294" y="79888"/>
                </a:cubicBezTo>
                <a:lnTo>
                  <a:pt x="31133" y="62727"/>
                </a:lnTo>
                <a:lnTo>
                  <a:pt x="117272" y="62727"/>
                </a:lnTo>
                <a:cubicBezTo>
                  <a:pt x="118777" y="62727"/>
                  <a:pt x="120000" y="61505"/>
                  <a:pt x="120000" y="60000"/>
                </a:cubicBezTo>
                <a:cubicBezTo>
                  <a:pt x="120000" y="58494"/>
                  <a:pt x="118777" y="57272"/>
                  <a:pt x="117272" y="57272"/>
                </a:cubicBezTo>
                <a:moveTo>
                  <a:pt x="100911" y="73638"/>
                </a:moveTo>
                <a:cubicBezTo>
                  <a:pt x="99405" y="73638"/>
                  <a:pt x="98183" y="74861"/>
                  <a:pt x="98183" y="76361"/>
                </a:cubicBezTo>
                <a:lnTo>
                  <a:pt x="98183" y="114544"/>
                </a:lnTo>
                <a:lnTo>
                  <a:pt x="5455" y="114544"/>
                </a:lnTo>
                <a:lnTo>
                  <a:pt x="5455" y="5455"/>
                </a:lnTo>
                <a:lnTo>
                  <a:pt x="98183" y="5455"/>
                </a:lnTo>
                <a:lnTo>
                  <a:pt x="98183" y="43638"/>
                </a:lnTo>
                <a:cubicBezTo>
                  <a:pt x="98183" y="45144"/>
                  <a:pt x="99405" y="46361"/>
                  <a:pt x="100911" y="46361"/>
                </a:cubicBezTo>
                <a:cubicBezTo>
                  <a:pt x="102411" y="46361"/>
                  <a:pt x="103638" y="45144"/>
                  <a:pt x="103638" y="43638"/>
                </a:cubicBezTo>
                <a:lnTo>
                  <a:pt x="103638" y="2727"/>
                </a:lnTo>
                <a:cubicBezTo>
                  <a:pt x="103638" y="1222"/>
                  <a:pt x="102411" y="0"/>
                  <a:pt x="100911" y="0"/>
                </a:cubicBezTo>
                <a:lnTo>
                  <a:pt x="2727" y="0"/>
                </a:lnTo>
                <a:cubicBezTo>
                  <a:pt x="1222" y="0"/>
                  <a:pt x="0" y="1222"/>
                  <a:pt x="0" y="2727"/>
                </a:cubicBezTo>
                <a:lnTo>
                  <a:pt x="0" y="117272"/>
                </a:lnTo>
                <a:cubicBezTo>
                  <a:pt x="0" y="118777"/>
                  <a:pt x="1222" y="120000"/>
                  <a:pt x="2727" y="120000"/>
                </a:cubicBezTo>
                <a:lnTo>
                  <a:pt x="100911" y="120000"/>
                </a:lnTo>
                <a:cubicBezTo>
                  <a:pt x="102411" y="120000"/>
                  <a:pt x="103638" y="118777"/>
                  <a:pt x="103638" y="117272"/>
                </a:cubicBezTo>
                <a:lnTo>
                  <a:pt x="103638" y="76361"/>
                </a:lnTo>
                <a:cubicBezTo>
                  <a:pt x="103638" y="74861"/>
                  <a:pt x="102411" y="73638"/>
                  <a:pt x="100911" y="73638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67" name="Shape 4867"/>
          <p:cNvSpPr/>
          <p:nvPr/>
        </p:nvSpPr>
        <p:spPr>
          <a:xfrm>
            <a:off x="2017213" y="2235512"/>
            <a:ext cx="139664" cy="2793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544" y="87272"/>
                </a:moveTo>
                <a:cubicBezTo>
                  <a:pt x="113038" y="87272"/>
                  <a:pt x="111677" y="87577"/>
                  <a:pt x="110688" y="88072"/>
                </a:cubicBezTo>
                <a:lnTo>
                  <a:pt x="65455" y="110688"/>
                </a:lnTo>
                <a:lnTo>
                  <a:pt x="65455" y="2727"/>
                </a:lnTo>
                <a:cubicBezTo>
                  <a:pt x="65455" y="1222"/>
                  <a:pt x="63011" y="0"/>
                  <a:pt x="60000" y="0"/>
                </a:cubicBezTo>
                <a:cubicBezTo>
                  <a:pt x="56988" y="0"/>
                  <a:pt x="54544" y="1222"/>
                  <a:pt x="54544" y="2727"/>
                </a:cubicBezTo>
                <a:lnTo>
                  <a:pt x="54544" y="110688"/>
                </a:lnTo>
                <a:lnTo>
                  <a:pt x="9311" y="88072"/>
                </a:lnTo>
                <a:cubicBezTo>
                  <a:pt x="8322" y="87577"/>
                  <a:pt x="6961" y="87272"/>
                  <a:pt x="5455" y="87272"/>
                </a:cubicBezTo>
                <a:cubicBezTo>
                  <a:pt x="2444" y="87272"/>
                  <a:pt x="0" y="88494"/>
                  <a:pt x="0" y="90000"/>
                </a:cubicBezTo>
                <a:cubicBezTo>
                  <a:pt x="0" y="90755"/>
                  <a:pt x="611" y="91433"/>
                  <a:pt x="1600" y="91927"/>
                </a:cubicBezTo>
                <a:lnTo>
                  <a:pt x="56144" y="119200"/>
                </a:lnTo>
                <a:cubicBezTo>
                  <a:pt x="57133" y="119694"/>
                  <a:pt x="58494" y="120000"/>
                  <a:pt x="60000" y="120000"/>
                </a:cubicBezTo>
                <a:cubicBezTo>
                  <a:pt x="61505" y="120000"/>
                  <a:pt x="62866" y="119694"/>
                  <a:pt x="63855" y="119200"/>
                </a:cubicBezTo>
                <a:lnTo>
                  <a:pt x="118400" y="91927"/>
                </a:lnTo>
                <a:cubicBezTo>
                  <a:pt x="119388" y="91433"/>
                  <a:pt x="120000" y="90755"/>
                  <a:pt x="120000" y="90000"/>
                </a:cubicBezTo>
                <a:cubicBezTo>
                  <a:pt x="120000" y="88494"/>
                  <a:pt x="117555" y="87272"/>
                  <a:pt x="114544" y="87272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68" name="Shape 4868"/>
          <p:cNvSpPr/>
          <p:nvPr/>
        </p:nvSpPr>
        <p:spPr>
          <a:xfrm>
            <a:off x="2550474" y="2235512"/>
            <a:ext cx="139664" cy="2793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400" y="28072"/>
                </a:moveTo>
                <a:lnTo>
                  <a:pt x="63855" y="800"/>
                </a:lnTo>
                <a:cubicBezTo>
                  <a:pt x="62866" y="305"/>
                  <a:pt x="61505" y="0"/>
                  <a:pt x="60000" y="0"/>
                </a:cubicBezTo>
                <a:cubicBezTo>
                  <a:pt x="58494" y="0"/>
                  <a:pt x="57133" y="305"/>
                  <a:pt x="56144" y="800"/>
                </a:cubicBezTo>
                <a:lnTo>
                  <a:pt x="1600" y="28072"/>
                </a:lnTo>
                <a:cubicBezTo>
                  <a:pt x="611" y="28566"/>
                  <a:pt x="0" y="29244"/>
                  <a:pt x="0" y="30000"/>
                </a:cubicBezTo>
                <a:cubicBezTo>
                  <a:pt x="0" y="31505"/>
                  <a:pt x="2444" y="32727"/>
                  <a:pt x="5455" y="32727"/>
                </a:cubicBezTo>
                <a:cubicBezTo>
                  <a:pt x="6961" y="32727"/>
                  <a:pt x="8322" y="32422"/>
                  <a:pt x="9311" y="31927"/>
                </a:cubicBezTo>
                <a:lnTo>
                  <a:pt x="54544" y="9311"/>
                </a:lnTo>
                <a:lnTo>
                  <a:pt x="54544" y="117272"/>
                </a:lnTo>
                <a:cubicBezTo>
                  <a:pt x="54544" y="118777"/>
                  <a:pt x="56988" y="120000"/>
                  <a:pt x="60000" y="120000"/>
                </a:cubicBezTo>
                <a:cubicBezTo>
                  <a:pt x="63011" y="120000"/>
                  <a:pt x="65455" y="118777"/>
                  <a:pt x="65455" y="117272"/>
                </a:cubicBezTo>
                <a:lnTo>
                  <a:pt x="65455" y="9311"/>
                </a:lnTo>
                <a:lnTo>
                  <a:pt x="110688" y="31927"/>
                </a:lnTo>
                <a:cubicBezTo>
                  <a:pt x="111677" y="32422"/>
                  <a:pt x="113038" y="32727"/>
                  <a:pt x="114544" y="32727"/>
                </a:cubicBezTo>
                <a:cubicBezTo>
                  <a:pt x="117555" y="32727"/>
                  <a:pt x="120000" y="31505"/>
                  <a:pt x="120000" y="30000"/>
                </a:cubicBezTo>
                <a:cubicBezTo>
                  <a:pt x="120000" y="29244"/>
                  <a:pt x="119388" y="28566"/>
                  <a:pt x="118400" y="28072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69" name="Shape 4869"/>
          <p:cNvSpPr/>
          <p:nvPr/>
        </p:nvSpPr>
        <p:spPr>
          <a:xfrm>
            <a:off x="3013903" y="2305344"/>
            <a:ext cx="279328" cy="13966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272" y="54544"/>
                </a:moveTo>
                <a:lnTo>
                  <a:pt x="9311" y="54544"/>
                </a:lnTo>
                <a:lnTo>
                  <a:pt x="31927" y="9311"/>
                </a:lnTo>
                <a:cubicBezTo>
                  <a:pt x="32422" y="8327"/>
                  <a:pt x="32727" y="6961"/>
                  <a:pt x="32727" y="5455"/>
                </a:cubicBezTo>
                <a:cubicBezTo>
                  <a:pt x="32727" y="2438"/>
                  <a:pt x="31505" y="0"/>
                  <a:pt x="30000" y="0"/>
                </a:cubicBezTo>
                <a:cubicBezTo>
                  <a:pt x="29250" y="0"/>
                  <a:pt x="28566" y="611"/>
                  <a:pt x="28072" y="1600"/>
                </a:cubicBezTo>
                <a:lnTo>
                  <a:pt x="800" y="56144"/>
                </a:lnTo>
                <a:cubicBezTo>
                  <a:pt x="305" y="57133"/>
                  <a:pt x="0" y="58500"/>
                  <a:pt x="0" y="60000"/>
                </a:cubicBezTo>
                <a:cubicBezTo>
                  <a:pt x="0" y="61505"/>
                  <a:pt x="305" y="62872"/>
                  <a:pt x="800" y="63855"/>
                </a:cubicBezTo>
                <a:lnTo>
                  <a:pt x="28072" y="118400"/>
                </a:lnTo>
                <a:cubicBezTo>
                  <a:pt x="28566" y="119394"/>
                  <a:pt x="29250" y="120000"/>
                  <a:pt x="30000" y="120000"/>
                </a:cubicBezTo>
                <a:cubicBezTo>
                  <a:pt x="31505" y="120000"/>
                  <a:pt x="32727" y="117561"/>
                  <a:pt x="32727" y="114544"/>
                </a:cubicBezTo>
                <a:cubicBezTo>
                  <a:pt x="32727" y="113044"/>
                  <a:pt x="32422" y="111677"/>
                  <a:pt x="31927" y="110688"/>
                </a:cubicBezTo>
                <a:lnTo>
                  <a:pt x="9311" y="65455"/>
                </a:lnTo>
                <a:lnTo>
                  <a:pt x="117272" y="65455"/>
                </a:lnTo>
                <a:cubicBezTo>
                  <a:pt x="118777" y="65455"/>
                  <a:pt x="120000" y="63016"/>
                  <a:pt x="120000" y="60000"/>
                </a:cubicBezTo>
                <a:cubicBezTo>
                  <a:pt x="120000" y="56983"/>
                  <a:pt x="118777" y="54544"/>
                  <a:pt x="117272" y="54544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70" name="Shape 4870"/>
          <p:cNvSpPr/>
          <p:nvPr/>
        </p:nvSpPr>
        <p:spPr>
          <a:xfrm>
            <a:off x="3547165" y="2305344"/>
            <a:ext cx="279328" cy="13966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200" y="56144"/>
                </a:moveTo>
                <a:lnTo>
                  <a:pt x="91927" y="1600"/>
                </a:lnTo>
                <a:cubicBezTo>
                  <a:pt x="91433" y="611"/>
                  <a:pt x="90755" y="0"/>
                  <a:pt x="90000" y="0"/>
                </a:cubicBezTo>
                <a:cubicBezTo>
                  <a:pt x="88494" y="0"/>
                  <a:pt x="87272" y="2438"/>
                  <a:pt x="87272" y="5455"/>
                </a:cubicBezTo>
                <a:cubicBezTo>
                  <a:pt x="87272" y="6961"/>
                  <a:pt x="87577" y="8327"/>
                  <a:pt x="88072" y="9311"/>
                </a:cubicBezTo>
                <a:lnTo>
                  <a:pt x="110688" y="54544"/>
                </a:lnTo>
                <a:lnTo>
                  <a:pt x="2727" y="54544"/>
                </a:lnTo>
                <a:cubicBezTo>
                  <a:pt x="1222" y="54544"/>
                  <a:pt x="0" y="56983"/>
                  <a:pt x="0" y="60000"/>
                </a:cubicBezTo>
                <a:cubicBezTo>
                  <a:pt x="0" y="63016"/>
                  <a:pt x="1222" y="65455"/>
                  <a:pt x="2727" y="65455"/>
                </a:cubicBezTo>
                <a:lnTo>
                  <a:pt x="110688" y="65455"/>
                </a:lnTo>
                <a:lnTo>
                  <a:pt x="88072" y="110688"/>
                </a:lnTo>
                <a:cubicBezTo>
                  <a:pt x="87577" y="111677"/>
                  <a:pt x="87272" y="113038"/>
                  <a:pt x="87272" y="114544"/>
                </a:cubicBezTo>
                <a:cubicBezTo>
                  <a:pt x="87272" y="117561"/>
                  <a:pt x="88494" y="120000"/>
                  <a:pt x="90000" y="120000"/>
                </a:cubicBezTo>
                <a:cubicBezTo>
                  <a:pt x="90755" y="120000"/>
                  <a:pt x="91433" y="119394"/>
                  <a:pt x="91927" y="118400"/>
                </a:cubicBezTo>
                <a:lnTo>
                  <a:pt x="119200" y="63855"/>
                </a:lnTo>
                <a:cubicBezTo>
                  <a:pt x="119694" y="62872"/>
                  <a:pt x="120000" y="61505"/>
                  <a:pt x="120000" y="60000"/>
                </a:cubicBezTo>
                <a:cubicBezTo>
                  <a:pt x="120000" y="58494"/>
                  <a:pt x="119694" y="57133"/>
                  <a:pt x="119200" y="56144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75" name="Shape 4875"/>
          <p:cNvSpPr/>
          <p:nvPr/>
        </p:nvSpPr>
        <p:spPr>
          <a:xfrm>
            <a:off x="880859" y="2768773"/>
            <a:ext cx="279328" cy="2793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2"/>
                  <a:pt x="29872" y="5455"/>
                  <a:pt x="60000" y="5455"/>
                </a:cubicBezTo>
                <a:cubicBezTo>
                  <a:pt x="90122" y="5455"/>
                  <a:pt x="114544" y="29872"/>
                  <a:pt x="114544" y="60000"/>
                </a:cubicBezTo>
                <a:cubicBezTo>
                  <a:pt x="114544" y="90127"/>
                  <a:pt x="90122" y="114544"/>
                  <a:pt x="60000" y="114544"/>
                </a:cubicBezTo>
                <a:moveTo>
                  <a:pt x="60000" y="0"/>
                </a:moveTo>
                <a:cubicBezTo>
                  <a:pt x="26866" y="0"/>
                  <a:pt x="0" y="26861"/>
                  <a:pt x="0" y="60000"/>
                </a:cubicBezTo>
                <a:cubicBezTo>
                  <a:pt x="0" y="93138"/>
                  <a:pt x="26866" y="120000"/>
                  <a:pt x="60000" y="120000"/>
                </a:cubicBezTo>
                <a:cubicBezTo>
                  <a:pt x="93133" y="120000"/>
                  <a:pt x="120000" y="93138"/>
                  <a:pt x="120000" y="60000"/>
                </a:cubicBezTo>
                <a:cubicBezTo>
                  <a:pt x="120000" y="26861"/>
                  <a:pt x="93133" y="0"/>
                  <a:pt x="60000" y="0"/>
                </a:cubicBezTo>
                <a:moveTo>
                  <a:pt x="90000" y="49088"/>
                </a:moveTo>
                <a:cubicBezTo>
                  <a:pt x="89250" y="49088"/>
                  <a:pt x="88566" y="49394"/>
                  <a:pt x="88066" y="49888"/>
                </a:cubicBezTo>
                <a:lnTo>
                  <a:pt x="60000" y="75411"/>
                </a:lnTo>
                <a:lnTo>
                  <a:pt x="31927" y="49888"/>
                </a:lnTo>
                <a:cubicBezTo>
                  <a:pt x="31433" y="49394"/>
                  <a:pt x="30750" y="49088"/>
                  <a:pt x="30000" y="49088"/>
                </a:cubicBezTo>
                <a:cubicBezTo>
                  <a:pt x="28494" y="49088"/>
                  <a:pt x="27272" y="50311"/>
                  <a:pt x="27272" y="51816"/>
                </a:cubicBezTo>
                <a:cubicBezTo>
                  <a:pt x="27272" y="52572"/>
                  <a:pt x="27577" y="53255"/>
                  <a:pt x="28072" y="53744"/>
                </a:cubicBezTo>
                <a:lnTo>
                  <a:pt x="58072" y="81016"/>
                </a:lnTo>
                <a:cubicBezTo>
                  <a:pt x="58566" y="81516"/>
                  <a:pt x="59250" y="81816"/>
                  <a:pt x="60000" y="81816"/>
                </a:cubicBezTo>
                <a:cubicBezTo>
                  <a:pt x="60750" y="81816"/>
                  <a:pt x="61433" y="81516"/>
                  <a:pt x="61927" y="81016"/>
                </a:cubicBezTo>
                <a:lnTo>
                  <a:pt x="91927" y="53744"/>
                </a:lnTo>
                <a:cubicBezTo>
                  <a:pt x="92422" y="53255"/>
                  <a:pt x="92727" y="52572"/>
                  <a:pt x="92727" y="51816"/>
                </a:cubicBezTo>
                <a:cubicBezTo>
                  <a:pt x="92727" y="50311"/>
                  <a:pt x="91505" y="49088"/>
                  <a:pt x="90000" y="49088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76" name="Shape 4876"/>
          <p:cNvSpPr/>
          <p:nvPr/>
        </p:nvSpPr>
        <p:spPr>
          <a:xfrm>
            <a:off x="1414120" y="2768773"/>
            <a:ext cx="279328" cy="2793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1927" y="38983"/>
                </a:moveTo>
                <a:cubicBezTo>
                  <a:pt x="61433" y="38483"/>
                  <a:pt x="60750" y="38183"/>
                  <a:pt x="60000" y="38183"/>
                </a:cubicBezTo>
                <a:cubicBezTo>
                  <a:pt x="59250" y="38183"/>
                  <a:pt x="58566" y="38483"/>
                  <a:pt x="58072" y="38983"/>
                </a:cubicBezTo>
                <a:lnTo>
                  <a:pt x="28072" y="66255"/>
                </a:lnTo>
                <a:cubicBezTo>
                  <a:pt x="27577" y="66750"/>
                  <a:pt x="27272" y="67433"/>
                  <a:pt x="27272" y="68183"/>
                </a:cubicBezTo>
                <a:cubicBezTo>
                  <a:pt x="27272" y="69688"/>
                  <a:pt x="28494" y="70911"/>
                  <a:pt x="30000" y="70911"/>
                </a:cubicBezTo>
                <a:cubicBezTo>
                  <a:pt x="30750" y="70911"/>
                  <a:pt x="31433" y="70605"/>
                  <a:pt x="31927" y="70111"/>
                </a:cubicBezTo>
                <a:lnTo>
                  <a:pt x="60000" y="44588"/>
                </a:lnTo>
                <a:lnTo>
                  <a:pt x="88072" y="70111"/>
                </a:lnTo>
                <a:cubicBezTo>
                  <a:pt x="88566" y="70605"/>
                  <a:pt x="89250" y="70911"/>
                  <a:pt x="90000" y="70911"/>
                </a:cubicBezTo>
                <a:cubicBezTo>
                  <a:pt x="91505" y="70911"/>
                  <a:pt x="92727" y="69688"/>
                  <a:pt x="92727" y="68183"/>
                </a:cubicBezTo>
                <a:cubicBezTo>
                  <a:pt x="92727" y="67433"/>
                  <a:pt x="92422" y="66750"/>
                  <a:pt x="91927" y="66255"/>
                </a:cubicBezTo>
                <a:cubicBezTo>
                  <a:pt x="91927" y="66255"/>
                  <a:pt x="61927" y="38983"/>
                  <a:pt x="61927" y="38983"/>
                </a:cubicBezTo>
                <a:close/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2"/>
                  <a:pt x="29872" y="5455"/>
                  <a:pt x="60000" y="5455"/>
                </a:cubicBezTo>
                <a:cubicBezTo>
                  <a:pt x="90122" y="5455"/>
                  <a:pt x="114544" y="29872"/>
                  <a:pt x="114544" y="60000"/>
                </a:cubicBezTo>
                <a:cubicBezTo>
                  <a:pt x="114544" y="90127"/>
                  <a:pt x="90122" y="114544"/>
                  <a:pt x="60000" y="114544"/>
                </a:cubicBezTo>
                <a:moveTo>
                  <a:pt x="60000" y="0"/>
                </a:moveTo>
                <a:cubicBezTo>
                  <a:pt x="26866" y="0"/>
                  <a:pt x="0" y="26861"/>
                  <a:pt x="0" y="60000"/>
                </a:cubicBezTo>
                <a:cubicBezTo>
                  <a:pt x="0" y="93138"/>
                  <a:pt x="26866" y="120000"/>
                  <a:pt x="60000" y="120000"/>
                </a:cubicBezTo>
                <a:cubicBezTo>
                  <a:pt x="93133" y="120000"/>
                  <a:pt x="120000" y="93138"/>
                  <a:pt x="120000" y="60000"/>
                </a:cubicBezTo>
                <a:cubicBezTo>
                  <a:pt x="120000" y="26861"/>
                  <a:pt x="93133" y="0"/>
                  <a:pt x="60000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77" name="Shape 4877"/>
          <p:cNvSpPr/>
          <p:nvPr/>
        </p:nvSpPr>
        <p:spPr>
          <a:xfrm>
            <a:off x="1947381" y="2768773"/>
            <a:ext cx="279328" cy="2793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7"/>
                  <a:pt x="29872" y="5455"/>
                  <a:pt x="60000" y="5455"/>
                </a:cubicBezTo>
                <a:cubicBezTo>
                  <a:pt x="90127" y="5455"/>
                  <a:pt x="114544" y="29877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6" y="0"/>
                  <a:pt x="0" y="26861"/>
                  <a:pt x="0" y="60000"/>
                </a:cubicBezTo>
                <a:cubicBezTo>
                  <a:pt x="0" y="93138"/>
                  <a:pt x="26866" y="120000"/>
                  <a:pt x="60000" y="120000"/>
                </a:cubicBezTo>
                <a:cubicBezTo>
                  <a:pt x="93133" y="120000"/>
                  <a:pt x="120000" y="93138"/>
                  <a:pt x="120000" y="60000"/>
                </a:cubicBezTo>
                <a:cubicBezTo>
                  <a:pt x="120000" y="26861"/>
                  <a:pt x="93133" y="0"/>
                  <a:pt x="60000" y="0"/>
                </a:cubicBezTo>
                <a:moveTo>
                  <a:pt x="70911" y="30000"/>
                </a:moveTo>
                <a:cubicBezTo>
                  <a:pt x="70911" y="28494"/>
                  <a:pt x="69688" y="27272"/>
                  <a:pt x="68183" y="27272"/>
                </a:cubicBezTo>
                <a:cubicBezTo>
                  <a:pt x="67427" y="27272"/>
                  <a:pt x="66750" y="27577"/>
                  <a:pt x="66255" y="28072"/>
                </a:cubicBezTo>
                <a:lnTo>
                  <a:pt x="38983" y="58072"/>
                </a:lnTo>
                <a:cubicBezTo>
                  <a:pt x="38488" y="58566"/>
                  <a:pt x="38183" y="59250"/>
                  <a:pt x="38183" y="60000"/>
                </a:cubicBezTo>
                <a:cubicBezTo>
                  <a:pt x="38183" y="60755"/>
                  <a:pt x="38488" y="61433"/>
                  <a:pt x="38983" y="61927"/>
                </a:cubicBezTo>
                <a:lnTo>
                  <a:pt x="66255" y="91927"/>
                </a:lnTo>
                <a:cubicBezTo>
                  <a:pt x="66750" y="92422"/>
                  <a:pt x="67427" y="92727"/>
                  <a:pt x="68183" y="92727"/>
                </a:cubicBezTo>
                <a:cubicBezTo>
                  <a:pt x="69688" y="92727"/>
                  <a:pt x="70911" y="91505"/>
                  <a:pt x="70911" y="90000"/>
                </a:cubicBezTo>
                <a:cubicBezTo>
                  <a:pt x="70911" y="89250"/>
                  <a:pt x="70605" y="88566"/>
                  <a:pt x="70111" y="88072"/>
                </a:cubicBezTo>
                <a:lnTo>
                  <a:pt x="44588" y="60000"/>
                </a:lnTo>
                <a:lnTo>
                  <a:pt x="70111" y="31927"/>
                </a:lnTo>
                <a:cubicBezTo>
                  <a:pt x="70605" y="31433"/>
                  <a:pt x="70911" y="30755"/>
                  <a:pt x="70911" y="3000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78" name="Shape 4878"/>
          <p:cNvSpPr/>
          <p:nvPr/>
        </p:nvSpPr>
        <p:spPr>
          <a:xfrm>
            <a:off x="2480642" y="2768773"/>
            <a:ext cx="279328" cy="2793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7"/>
                  <a:pt x="29872" y="5455"/>
                  <a:pt x="60000" y="5455"/>
                </a:cubicBezTo>
                <a:cubicBezTo>
                  <a:pt x="90127" y="5455"/>
                  <a:pt x="114544" y="29877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6" y="0"/>
                  <a:pt x="0" y="26861"/>
                  <a:pt x="0" y="60000"/>
                </a:cubicBezTo>
                <a:cubicBezTo>
                  <a:pt x="0" y="93138"/>
                  <a:pt x="26866" y="120000"/>
                  <a:pt x="60000" y="120000"/>
                </a:cubicBezTo>
                <a:cubicBezTo>
                  <a:pt x="93133" y="120000"/>
                  <a:pt x="120000" y="93138"/>
                  <a:pt x="120000" y="60000"/>
                </a:cubicBezTo>
                <a:cubicBezTo>
                  <a:pt x="120000" y="26861"/>
                  <a:pt x="93133" y="0"/>
                  <a:pt x="60000" y="0"/>
                </a:cubicBezTo>
                <a:moveTo>
                  <a:pt x="53744" y="28072"/>
                </a:moveTo>
                <a:cubicBezTo>
                  <a:pt x="53250" y="27577"/>
                  <a:pt x="52572" y="27272"/>
                  <a:pt x="51816" y="27272"/>
                </a:cubicBezTo>
                <a:cubicBezTo>
                  <a:pt x="50311" y="27272"/>
                  <a:pt x="49088" y="28494"/>
                  <a:pt x="49088" y="30000"/>
                </a:cubicBezTo>
                <a:cubicBezTo>
                  <a:pt x="49088" y="30755"/>
                  <a:pt x="49394" y="31433"/>
                  <a:pt x="49888" y="31927"/>
                </a:cubicBezTo>
                <a:lnTo>
                  <a:pt x="75411" y="60000"/>
                </a:lnTo>
                <a:lnTo>
                  <a:pt x="49888" y="88072"/>
                </a:lnTo>
                <a:cubicBezTo>
                  <a:pt x="49394" y="88566"/>
                  <a:pt x="49088" y="89250"/>
                  <a:pt x="49088" y="90000"/>
                </a:cubicBezTo>
                <a:cubicBezTo>
                  <a:pt x="49088" y="91505"/>
                  <a:pt x="50311" y="92727"/>
                  <a:pt x="51816" y="92727"/>
                </a:cubicBezTo>
                <a:cubicBezTo>
                  <a:pt x="52572" y="92727"/>
                  <a:pt x="53250" y="92422"/>
                  <a:pt x="53744" y="91927"/>
                </a:cubicBezTo>
                <a:lnTo>
                  <a:pt x="81016" y="61927"/>
                </a:lnTo>
                <a:cubicBezTo>
                  <a:pt x="81511" y="61433"/>
                  <a:pt x="81816" y="60755"/>
                  <a:pt x="81816" y="60000"/>
                </a:cubicBezTo>
                <a:cubicBezTo>
                  <a:pt x="81816" y="59250"/>
                  <a:pt x="81511" y="58566"/>
                  <a:pt x="81016" y="58072"/>
                </a:cubicBezTo>
                <a:cubicBezTo>
                  <a:pt x="81016" y="58072"/>
                  <a:pt x="53744" y="28072"/>
                  <a:pt x="53744" y="28072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79" name="Shape 4879"/>
          <p:cNvSpPr/>
          <p:nvPr/>
        </p:nvSpPr>
        <p:spPr>
          <a:xfrm>
            <a:off x="3013903" y="2768773"/>
            <a:ext cx="279328" cy="2793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2072" y="1305"/>
                </a:moveTo>
                <a:cubicBezTo>
                  <a:pt x="71716" y="1138"/>
                  <a:pt x="71333" y="1022"/>
                  <a:pt x="70911" y="1022"/>
                </a:cubicBezTo>
                <a:cubicBezTo>
                  <a:pt x="69405" y="1022"/>
                  <a:pt x="68183" y="2244"/>
                  <a:pt x="68183" y="3750"/>
                </a:cubicBezTo>
                <a:cubicBezTo>
                  <a:pt x="68183" y="5255"/>
                  <a:pt x="69405" y="6477"/>
                  <a:pt x="70911" y="6477"/>
                </a:cubicBezTo>
                <a:lnTo>
                  <a:pt x="70911" y="6550"/>
                </a:lnTo>
                <a:cubicBezTo>
                  <a:pt x="95805" y="11605"/>
                  <a:pt x="114544" y="33611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cubicBezTo>
                  <a:pt x="29872" y="114544"/>
                  <a:pt x="5455" y="90127"/>
                  <a:pt x="5455" y="60000"/>
                </a:cubicBezTo>
                <a:cubicBezTo>
                  <a:pt x="5455" y="33611"/>
                  <a:pt x="24194" y="11605"/>
                  <a:pt x="49088" y="6550"/>
                </a:cubicBezTo>
                <a:lnTo>
                  <a:pt x="49088" y="6477"/>
                </a:lnTo>
                <a:cubicBezTo>
                  <a:pt x="50594" y="6477"/>
                  <a:pt x="51816" y="5255"/>
                  <a:pt x="51816" y="3750"/>
                </a:cubicBezTo>
                <a:cubicBezTo>
                  <a:pt x="51816" y="2244"/>
                  <a:pt x="50594" y="1022"/>
                  <a:pt x="49088" y="1022"/>
                </a:cubicBezTo>
                <a:cubicBezTo>
                  <a:pt x="48672" y="1022"/>
                  <a:pt x="48283" y="1138"/>
                  <a:pt x="47927" y="1305"/>
                </a:cubicBezTo>
                <a:cubicBezTo>
                  <a:pt x="20588" y="6905"/>
                  <a:pt x="0" y="31011"/>
                  <a:pt x="0" y="60000"/>
                </a:cubicBezTo>
                <a:cubicBezTo>
                  <a:pt x="0" y="93138"/>
                  <a:pt x="26861" y="120000"/>
                  <a:pt x="60000" y="120000"/>
                </a:cubicBezTo>
                <a:cubicBezTo>
                  <a:pt x="93138" y="120000"/>
                  <a:pt x="120000" y="93138"/>
                  <a:pt x="120000" y="60000"/>
                </a:cubicBezTo>
                <a:cubicBezTo>
                  <a:pt x="120000" y="31011"/>
                  <a:pt x="99405" y="6905"/>
                  <a:pt x="72072" y="1305"/>
                </a:cubicBezTo>
                <a:moveTo>
                  <a:pt x="38183" y="54544"/>
                </a:moveTo>
                <a:cubicBezTo>
                  <a:pt x="36677" y="54544"/>
                  <a:pt x="35455" y="55766"/>
                  <a:pt x="35455" y="57272"/>
                </a:cubicBezTo>
                <a:cubicBezTo>
                  <a:pt x="35455" y="58027"/>
                  <a:pt x="35761" y="58705"/>
                  <a:pt x="36255" y="59200"/>
                </a:cubicBezTo>
                <a:lnTo>
                  <a:pt x="58072" y="81016"/>
                </a:lnTo>
                <a:cubicBezTo>
                  <a:pt x="58566" y="81516"/>
                  <a:pt x="59244" y="81816"/>
                  <a:pt x="60000" y="81816"/>
                </a:cubicBezTo>
                <a:cubicBezTo>
                  <a:pt x="60755" y="81816"/>
                  <a:pt x="61438" y="81516"/>
                  <a:pt x="61927" y="81016"/>
                </a:cubicBezTo>
                <a:lnTo>
                  <a:pt x="83744" y="59200"/>
                </a:lnTo>
                <a:cubicBezTo>
                  <a:pt x="84238" y="58705"/>
                  <a:pt x="84544" y="58027"/>
                  <a:pt x="84544" y="57272"/>
                </a:cubicBezTo>
                <a:cubicBezTo>
                  <a:pt x="84544" y="55766"/>
                  <a:pt x="83322" y="54544"/>
                  <a:pt x="81816" y="54544"/>
                </a:cubicBezTo>
                <a:cubicBezTo>
                  <a:pt x="81066" y="54544"/>
                  <a:pt x="80383" y="54850"/>
                  <a:pt x="79888" y="55344"/>
                </a:cubicBezTo>
                <a:lnTo>
                  <a:pt x="62727" y="72505"/>
                </a:lnTo>
                <a:lnTo>
                  <a:pt x="62727" y="2727"/>
                </a:lnTo>
                <a:cubicBezTo>
                  <a:pt x="62727" y="1222"/>
                  <a:pt x="61505" y="0"/>
                  <a:pt x="60000" y="0"/>
                </a:cubicBezTo>
                <a:cubicBezTo>
                  <a:pt x="58494" y="0"/>
                  <a:pt x="57272" y="1222"/>
                  <a:pt x="57272" y="2727"/>
                </a:cubicBezTo>
                <a:lnTo>
                  <a:pt x="57272" y="72505"/>
                </a:lnTo>
                <a:lnTo>
                  <a:pt x="40111" y="55344"/>
                </a:lnTo>
                <a:cubicBezTo>
                  <a:pt x="39616" y="54850"/>
                  <a:pt x="38938" y="54544"/>
                  <a:pt x="38183" y="54544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80" name="Shape 4880"/>
          <p:cNvSpPr/>
          <p:nvPr/>
        </p:nvSpPr>
        <p:spPr>
          <a:xfrm>
            <a:off x="3547165" y="2832255"/>
            <a:ext cx="279328" cy="15236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07761"/>
                </a:moveTo>
                <a:lnTo>
                  <a:pt x="9100" y="10000"/>
                </a:lnTo>
                <a:lnTo>
                  <a:pt x="110900" y="10000"/>
                </a:lnTo>
                <a:cubicBezTo>
                  <a:pt x="110900" y="10000"/>
                  <a:pt x="60000" y="107761"/>
                  <a:pt x="60000" y="107761"/>
                </a:cubicBezTo>
                <a:close/>
                <a:moveTo>
                  <a:pt x="120000" y="5000"/>
                </a:moveTo>
                <a:cubicBezTo>
                  <a:pt x="120000" y="2238"/>
                  <a:pt x="118777" y="0"/>
                  <a:pt x="117272" y="0"/>
                </a:cubicBezTo>
                <a:lnTo>
                  <a:pt x="2727" y="0"/>
                </a:lnTo>
                <a:cubicBezTo>
                  <a:pt x="1222" y="0"/>
                  <a:pt x="0" y="2238"/>
                  <a:pt x="0" y="5000"/>
                </a:cubicBezTo>
                <a:cubicBezTo>
                  <a:pt x="0" y="6338"/>
                  <a:pt x="294" y="7538"/>
                  <a:pt x="761" y="8438"/>
                </a:cubicBezTo>
                <a:lnTo>
                  <a:pt x="755" y="8450"/>
                </a:lnTo>
                <a:lnTo>
                  <a:pt x="58027" y="118450"/>
                </a:lnTo>
                <a:lnTo>
                  <a:pt x="58033" y="118438"/>
                </a:lnTo>
                <a:cubicBezTo>
                  <a:pt x="58533" y="119394"/>
                  <a:pt x="59222" y="120000"/>
                  <a:pt x="60000" y="120000"/>
                </a:cubicBezTo>
                <a:cubicBezTo>
                  <a:pt x="60777" y="120000"/>
                  <a:pt x="61466" y="119394"/>
                  <a:pt x="61966" y="118438"/>
                </a:cubicBezTo>
                <a:lnTo>
                  <a:pt x="61972" y="118450"/>
                </a:lnTo>
                <a:lnTo>
                  <a:pt x="119244" y="8450"/>
                </a:lnTo>
                <a:lnTo>
                  <a:pt x="119238" y="8438"/>
                </a:lnTo>
                <a:cubicBezTo>
                  <a:pt x="119705" y="7538"/>
                  <a:pt x="120000" y="6338"/>
                  <a:pt x="120000" y="500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81" name="Shape 4881"/>
          <p:cNvSpPr/>
          <p:nvPr/>
        </p:nvSpPr>
        <p:spPr>
          <a:xfrm>
            <a:off x="4080426" y="2832255"/>
            <a:ext cx="279328" cy="15236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00" y="110000"/>
                </a:moveTo>
                <a:lnTo>
                  <a:pt x="60000" y="12238"/>
                </a:lnTo>
                <a:lnTo>
                  <a:pt x="110900" y="110000"/>
                </a:lnTo>
                <a:cubicBezTo>
                  <a:pt x="110900" y="110000"/>
                  <a:pt x="9100" y="110000"/>
                  <a:pt x="9100" y="110000"/>
                </a:cubicBezTo>
                <a:close/>
                <a:moveTo>
                  <a:pt x="119238" y="111561"/>
                </a:moveTo>
                <a:lnTo>
                  <a:pt x="119244" y="111550"/>
                </a:lnTo>
                <a:lnTo>
                  <a:pt x="61972" y="1550"/>
                </a:lnTo>
                <a:lnTo>
                  <a:pt x="61966" y="1566"/>
                </a:lnTo>
                <a:cubicBezTo>
                  <a:pt x="61466" y="605"/>
                  <a:pt x="60777" y="0"/>
                  <a:pt x="60000" y="0"/>
                </a:cubicBezTo>
                <a:cubicBezTo>
                  <a:pt x="59222" y="0"/>
                  <a:pt x="58533" y="605"/>
                  <a:pt x="58033" y="1566"/>
                </a:cubicBezTo>
                <a:lnTo>
                  <a:pt x="58027" y="1550"/>
                </a:lnTo>
                <a:lnTo>
                  <a:pt x="755" y="111550"/>
                </a:lnTo>
                <a:lnTo>
                  <a:pt x="761" y="111561"/>
                </a:lnTo>
                <a:cubicBezTo>
                  <a:pt x="300" y="112461"/>
                  <a:pt x="0" y="113661"/>
                  <a:pt x="0" y="115000"/>
                </a:cubicBezTo>
                <a:cubicBezTo>
                  <a:pt x="0" y="117761"/>
                  <a:pt x="1222" y="120000"/>
                  <a:pt x="2727" y="120000"/>
                </a:cubicBezTo>
                <a:lnTo>
                  <a:pt x="117272" y="120000"/>
                </a:lnTo>
                <a:cubicBezTo>
                  <a:pt x="118777" y="120000"/>
                  <a:pt x="120000" y="117761"/>
                  <a:pt x="120000" y="115000"/>
                </a:cubicBezTo>
                <a:cubicBezTo>
                  <a:pt x="120000" y="113661"/>
                  <a:pt x="119705" y="112461"/>
                  <a:pt x="119238" y="111561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82" name="Shape 4882"/>
          <p:cNvSpPr/>
          <p:nvPr/>
        </p:nvSpPr>
        <p:spPr>
          <a:xfrm>
            <a:off x="4677169" y="2768773"/>
            <a:ext cx="152361" cy="2793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0000" y="110900"/>
                </a:moveTo>
                <a:lnTo>
                  <a:pt x="12238" y="60000"/>
                </a:lnTo>
                <a:lnTo>
                  <a:pt x="110000" y="9100"/>
                </a:lnTo>
                <a:cubicBezTo>
                  <a:pt x="110000" y="9100"/>
                  <a:pt x="110000" y="110900"/>
                  <a:pt x="110000" y="110900"/>
                </a:cubicBezTo>
                <a:close/>
                <a:moveTo>
                  <a:pt x="115000" y="0"/>
                </a:moveTo>
                <a:cubicBezTo>
                  <a:pt x="113661" y="0"/>
                  <a:pt x="112461" y="294"/>
                  <a:pt x="111555" y="761"/>
                </a:cubicBezTo>
                <a:lnTo>
                  <a:pt x="111550" y="755"/>
                </a:lnTo>
                <a:lnTo>
                  <a:pt x="1550" y="58027"/>
                </a:lnTo>
                <a:lnTo>
                  <a:pt x="1561" y="58033"/>
                </a:lnTo>
                <a:cubicBezTo>
                  <a:pt x="605" y="58533"/>
                  <a:pt x="0" y="59222"/>
                  <a:pt x="0" y="60000"/>
                </a:cubicBezTo>
                <a:cubicBezTo>
                  <a:pt x="0" y="60777"/>
                  <a:pt x="605" y="61472"/>
                  <a:pt x="1561" y="61966"/>
                </a:cubicBezTo>
                <a:lnTo>
                  <a:pt x="1550" y="61972"/>
                </a:lnTo>
                <a:lnTo>
                  <a:pt x="111550" y="119250"/>
                </a:lnTo>
                <a:lnTo>
                  <a:pt x="111555" y="119238"/>
                </a:lnTo>
                <a:cubicBezTo>
                  <a:pt x="112461" y="119705"/>
                  <a:pt x="113661" y="120000"/>
                  <a:pt x="115000" y="120000"/>
                </a:cubicBezTo>
                <a:cubicBezTo>
                  <a:pt x="117761" y="120000"/>
                  <a:pt x="120000" y="118777"/>
                  <a:pt x="120000" y="117272"/>
                </a:cubicBezTo>
                <a:lnTo>
                  <a:pt x="120000" y="2727"/>
                </a:lnTo>
                <a:cubicBezTo>
                  <a:pt x="120000" y="1222"/>
                  <a:pt x="117761" y="0"/>
                  <a:pt x="115000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83" name="Shape 4883"/>
          <p:cNvSpPr/>
          <p:nvPr/>
        </p:nvSpPr>
        <p:spPr>
          <a:xfrm>
            <a:off x="5210430" y="2768773"/>
            <a:ext cx="152361" cy="2793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000" y="110900"/>
                </a:moveTo>
                <a:lnTo>
                  <a:pt x="10000" y="9100"/>
                </a:lnTo>
                <a:lnTo>
                  <a:pt x="107761" y="60000"/>
                </a:lnTo>
                <a:cubicBezTo>
                  <a:pt x="107761" y="60000"/>
                  <a:pt x="10000" y="110900"/>
                  <a:pt x="10000" y="110900"/>
                </a:cubicBezTo>
                <a:close/>
                <a:moveTo>
                  <a:pt x="120000" y="60000"/>
                </a:moveTo>
                <a:cubicBezTo>
                  <a:pt x="120000" y="59222"/>
                  <a:pt x="119394" y="58533"/>
                  <a:pt x="118433" y="58033"/>
                </a:cubicBezTo>
                <a:lnTo>
                  <a:pt x="118450" y="58027"/>
                </a:lnTo>
                <a:lnTo>
                  <a:pt x="8450" y="755"/>
                </a:lnTo>
                <a:lnTo>
                  <a:pt x="8438" y="761"/>
                </a:lnTo>
                <a:cubicBezTo>
                  <a:pt x="7538" y="294"/>
                  <a:pt x="6338" y="0"/>
                  <a:pt x="5000" y="0"/>
                </a:cubicBezTo>
                <a:cubicBezTo>
                  <a:pt x="2238" y="0"/>
                  <a:pt x="0" y="1222"/>
                  <a:pt x="0" y="2727"/>
                </a:cubicBezTo>
                <a:lnTo>
                  <a:pt x="0" y="117272"/>
                </a:lnTo>
                <a:cubicBezTo>
                  <a:pt x="0" y="118777"/>
                  <a:pt x="2238" y="120000"/>
                  <a:pt x="5000" y="120000"/>
                </a:cubicBezTo>
                <a:cubicBezTo>
                  <a:pt x="6338" y="120000"/>
                  <a:pt x="7538" y="119705"/>
                  <a:pt x="8438" y="119238"/>
                </a:cubicBezTo>
                <a:lnTo>
                  <a:pt x="8450" y="119250"/>
                </a:lnTo>
                <a:lnTo>
                  <a:pt x="118450" y="61972"/>
                </a:lnTo>
                <a:lnTo>
                  <a:pt x="118433" y="61966"/>
                </a:lnTo>
                <a:cubicBezTo>
                  <a:pt x="119394" y="61472"/>
                  <a:pt x="120000" y="60777"/>
                  <a:pt x="120000" y="6000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84" name="Shape 4884"/>
          <p:cNvSpPr/>
          <p:nvPr/>
        </p:nvSpPr>
        <p:spPr>
          <a:xfrm>
            <a:off x="5680208" y="2768773"/>
            <a:ext cx="279328" cy="2793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200" y="58072"/>
                </a:moveTo>
                <a:lnTo>
                  <a:pt x="102838" y="41705"/>
                </a:lnTo>
                <a:cubicBezTo>
                  <a:pt x="102344" y="41216"/>
                  <a:pt x="101661" y="40911"/>
                  <a:pt x="100911" y="40911"/>
                </a:cubicBezTo>
                <a:cubicBezTo>
                  <a:pt x="99400" y="40911"/>
                  <a:pt x="98183" y="42133"/>
                  <a:pt x="98183" y="43638"/>
                </a:cubicBezTo>
                <a:cubicBezTo>
                  <a:pt x="98183" y="44388"/>
                  <a:pt x="98488" y="45072"/>
                  <a:pt x="98983" y="45566"/>
                </a:cubicBezTo>
                <a:lnTo>
                  <a:pt x="110688" y="57272"/>
                </a:lnTo>
                <a:lnTo>
                  <a:pt x="62727" y="57272"/>
                </a:lnTo>
                <a:lnTo>
                  <a:pt x="62727" y="9311"/>
                </a:lnTo>
                <a:lnTo>
                  <a:pt x="74433" y="21016"/>
                </a:lnTo>
                <a:cubicBezTo>
                  <a:pt x="74927" y="21516"/>
                  <a:pt x="75611" y="21816"/>
                  <a:pt x="76361" y="21816"/>
                </a:cubicBezTo>
                <a:cubicBezTo>
                  <a:pt x="77872" y="21816"/>
                  <a:pt x="79088" y="20600"/>
                  <a:pt x="79088" y="19088"/>
                </a:cubicBezTo>
                <a:cubicBezTo>
                  <a:pt x="79088" y="18338"/>
                  <a:pt x="78783" y="17655"/>
                  <a:pt x="78294" y="17161"/>
                </a:cubicBezTo>
                <a:lnTo>
                  <a:pt x="61927" y="800"/>
                </a:lnTo>
                <a:cubicBezTo>
                  <a:pt x="61433" y="305"/>
                  <a:pt x="60755" y="0"/>
                  <a:pt x="60000" y="0"/>
                </a:cubicBezTo>
                <a:cubicBezTo>
                  <a:pt x="59250" y="0"/>
                  <a:pt x="58566" y="305"/>
                  <a:pt x="58072" y="800"/>
                </a:cubicBezTo>
                <a:lnTo>
                  <a:pt x="41705" y="17161"/>
                </a:lnTo>
                <a:cubicBezTo>
                  <a:pt x="41211" y="17655"/>
                  <a:pt x="40911" y="18338"/>
                  <a:pt x="40911" y="19088"/>
                </a:cubicBezTo>
                <a:cubicBezTo>
                  <a:pt x="40911" y="20600"/>
                  <a:pt x="42127" y="21816"/>
                  <a:pt x="43638" y="21816"/>
                </a:cubicBezTo>
                <a:cubicBezTo>
                  <a:pt x="44388" y="21816"/>
                  <a:pt x="45072" y="21516"/>
                  <a:pt x="45566" y="21016"/>
                </a:cubicBezTo>
                <a:lnTo>
                  <a:pt x="57272" y="9311"/>
                </a:lnTo>
                <a:lnTo>
                  <a:pt x="57272" y="57272"/>
                </a:lnTo>
                <a:lnTo>
                  <a:pt x="9311" y="57272"/>
                </a:lnTo>
                <a:lnTo>
                  <a:pt x="21016" y="45566"/>
                </a:lnTo>
                <a:cubicBezTo>
                  <a:pt x="21516" y="45072"/>
                  <a:pt x="21816" y="44388"/>
                  <a:pt x="21816" y="43638"/>
                </a:cubicBezTo>
                <a:cubicBezTo>
                  <a:pt x="21816" y="42133"/>
                  <a:pt x="20600" y="40911"/>
                  <a:pt x="19088" y="40911"/>
                </a:cubicBezTo>
                <a:cubicBezTo>
                  <a:pt x="18338" y="40911"/>
                  <a:pt x="17655" y="41216"/>
                  <a:pt x="17161" y="41705"/>
                </a:cubicBezTo>
                <a:lnTo>
                  <a:pt x="800" y="58072"/>
                </a:lnTo>
                <a:cubicBezTo>
                  <a:pt x="305" y="58566"/>
                  <a:pt x="0" y="59250"/>
                  <a:pt x="0" y="60000"/>
                </a:cubicBezTo>
                <a:cubicBezTo>
                  <a:pt x="0" y="60755"/>
                  <a:pt x="305" y="61433"/>
                  <a:pt x="800" y="61933"/>
                </a:cubicBezTo>
                <a:lnTo>
                  <a:pt x="17161" y="78294"/>
                </a:lnTo>
                <a:cubicBezTo>
                  <a:pt x="17655" y="78788"/>
                  <a:pt x="18338" y="79088"/>
                  <a:pt x="19088" y="79088"/>
                </a:cubicBezTo>
                <a:cubicBezTo>
                  <a:pt x="20600" y="79088"/>
                  <a:pt x="21816" y="77872"/>
                  <a:pt x="21816" y="76361"/>
                </a:cubicBezTo>
                <a:cubicBezTo>
                  <a:pt x="21816" y="75611"/>
                  <a:pt x="21516" y="74933"/>
                  <a:pt x="21016" y="74433"/>
                </a:cubicBezTo>
                <a:lnTo>
                  <a:pt x="9311" y="62727"/>
                </a:lnTo>
                <a:lnTo>
                  <a:pt x="57272" y="62727"/>
                </a:lnTo>
                <a:lnTo>
                  <a:pt x="57272" y="110688"/>
                </a:lnTo>
                <a:lnTo>
                  <a:pt x="45566" y="98983"/>
                </a:lnTo>
                <a:cubicBezTo>
                  <a:pt x="45072" y="98488"/>
                  <a:pt x="44388" y="98183"/>
                  <a:pt x="43638" y="98183"/>
                </a:cubicBezTo>
                <a:cubicBezTo>
                  <a:pt x="42127" y="98183"/>
                  <a:pt x="40911" y="99405"/>
                  <a:pt x="40911" y="100911"/>
                </a:cubicBezTo>
                <a:cubicBezTo>
                  <a:pt x="40911" y="101666"/>
                  <a:pt x="41211" y="102344"/>
                  <a:pt x="41705" y="102838"/>
                </a:cubicBezTo>
                <a:lnTo>
                  <a:pt x="58072" y="119200"/>
                </a:lnTo>
                <a:cubicBezTo>
                  <a:pt x="58566" y="119694"/>
                  <a:pt x="59250" y="120000"/>
                  <a:pt x="60000" y="120000"/>
                </a:cubicBezTo>
                <a:cubicBezTo>
                  <a:pt x="60755" y="120000"/>
                  <a:pt x="61433" y="119694"/>
                  <a:pt x="61927" y="119200"/>
                </a:cubicBezTo>
                <a:lnTo>
                  <a:pt x="78294" y="102838"/>
                </a:lnTo>
                <a:cubicBezTo>
                  <a:pt x="78788" y="102344"/>
                  <a:pt x="79088" y="101666"/>
                  <a:pt x="79088" y="100911"/>
                </a:cubicBezTo>
                <a:cubicBezTo>
                  <a:pt x="79088" y="99405"/>
                  <a:pt x="77872" y="98183"/>
                  <a:pt x="76361" y="98183"/>
                </a:cubicBezTo>
                <a:cubicBezTo>
                  <a:pt x="75611" y="98183"/>
                  <a:pt x="74927" y="98488"/>
                  <a:pt x="74433" y="98983"/>
                </a:cubicBezTo>
                <a:lnTo>
                  <a:pt x="62727" y="110688"/>
                </a:lnTo>
                <a:lnTo>
                  <a:pt x="62727" y="62727"/>
                </a:lnTo>
                <a:lnTo>
                  <a:pt x="110688" y="62727"/>
                </a:lnTo>
                <a:lnTo>
                  <a:pt x="98983" y="74433"/>
                </a:lnTo>
                <a:cubicBezTo>
                  <a:pt x="98488" y="74933"/>
                  <a:pt x="98183" y="75611"/>
                  <a:pt x="98183" y="76361"/>
                </a:cubicBezTo>
                <a:cubicBezTo>
                  <a:pt x="98183" y="77872"/>
                  <a:pt x="99400" y="79088"/>
                  <a:pt x="100911" y="79088"/>
                </a:cubicBezTo>
                <a:cubicBezTo>
                  <a:pt x="101661" y="79088"/>
                  <a:pt x="102344" y="78788"/>
                  <a:pt x="102838" y="78294"/>
                </a:cubicBezTo>
                <a:lnTo>
                  <a:pt x="119200" y="61933"/>
                </a:lnTo>
                <a:cubicBezTo>
                  <a:pt x="119694" y="61433"/>
                  <a:pt x="120000" y="60755"/>
                  <a:pt x="120000" y="60000"/>
                </a:cubicBezTo>
                <a:cubicBezTo>
                  <a:pt x="120000" y="59250"/>
                  <a:pt x="119694" y="58566"/>
                  <a:pt x="119200" y="58072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94" name="Shape 4894"/>
          <p:cNvSpPr/>
          <p:nvPr/>
        </p:nvSpPr>
        <p:spPr>
          <a:xfrm>
            <a:off x="11012819" y="2273602"/>
            <a:ext cx="279328" cy="20314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2727" y="69700"/>
                </a:moveTo>
                <a:lnTo>
                  <a:pt x="92727" y="12800"/>
                </a:lnTo>
                <a:lnTo>
                  <a:pt x="113416" y="41250"/>
                </a:lnTo>
                <a:cubicBezTo>
                  <a:pt x="113416" y="41250"/>
                  <a:pt x="92727" y="69700"/>
                  <a:pt x="92727" y="69700"/>
                </a:cubicBezTo>
                <a:close/>
                <a:moveTo>
                  <a:pt x="119200" y="38600"/>
                </a:moveTo>
                <a:lnTo>
                  <a:pt x="91933" y="1100"/>
                </a:lnTo>
                <a:cubicBezTo>
                  <a:pt x="91433" y="422"/>
                  <a:pt x="90755" y="0"/>
                  <a:pt x="90000" y="0"/>
                </a:cubicBezTo>
                <a:cubicBezTo>
                  <a:pt x="88494" y="0"/>
                  <a:pt x="87272" y="1677"/>
                  <a:pt x="87272" y="3750"/>
                </a:cubicBezTo>
                <a:lnTo>
                  <a:pt x="87272" y="37500"/>
                </a:lnTo>
                <a:lnTo>
                  <a:pt x="2727" y="37500"/>
                </a:lnTo>
                <a:cubicBezTo>
                  <a:pt x="1222" y="37500"/>
                  <a:pt x="0" y="39177"/>
                  <a:pt x="0" y="41250"/>
                </a:cubicBezTo>
                <a:lnTo>
                  <a:pt x="0" y="116250"/>
                </a:lnTo>
                <a:cubicBezTo>
                  <a:pt x="0" y="118322"/>
                  <a:pt x="1222" y="120000"/>
                  <a:pt x="2727" y="120000"/>
                </a:cubicBezTo>
                <a:cubicBezTo>
                  <a:pt x="4233" y="120000"/>
                  <a:pt x="5455" y="118322"/>
                  <a:pt x="5455" y="116250"/>
                </a:cubicBezTo>
                <a:lnTo>
                  <a:pt x="5455" y="45000"/>
                </a:lnTo>
                <a:lnTo>
                  <a:pt x="87272" y="45000"/>
                </a:lnTo>
                <a:lnTo>
                  <a:pt x="87272" y="78750"/>
                </a:lnTo>
                <a:cubicBezTo>
                  <a:pt x="87272" y="80822"/>
                  <a:pt x="88494" y="82500"/>
                  <a:pt x="90000" y="82500"/>
                </a:cubicBezTo>
                <a:cubicBezTo>
                  <a:pt x="90755" y="82500"/>
                  <a:pt x="91433" y="82083"/>
                  <a:pt x="91927" y="81400"/>
                </a:cubicBezTo>
                <a:lnTo>
                  <a:pt x="119200" y="43905"/>
                </a:lnTo>
                <a:cubicBezTo>
                  <a:pt x="119694" y="43227"/>
                  <a:pt x="120000" y="42288"/>
                  <a:pt x="120000" y="41250"/>
                </a:cubicBezTo>
                <a:cubicBezTo>
                  <a:pt x="120000" y="40211"/>
                  <a:pt x="119694" y="39277"/>
                  <a:pt x="119200" y="3860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95" name="Shape 4895"/>
          <p:cNvSpPr/>
          <p:nvPr/>
        </p:nvSpPr>
        <p:spPr>
          <a:xfrm>
            <a:off x="6213470" y="2768773"/>
            <a:ext cx="279328" cy="2793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272" y="0"/>
                </a:moveTo>
                <a:lnTo>
                  <a:pt x="79088" y="0"/>
                </a:lnTo>
                <a:cubicBezTo>
                  <a:pt x="77588" y="0"/>
                  <a:pt x="76361" y="1222"/>
                  <a:pt x="76361" y="2727"/>
                </a:cubicBezTo>
                <a:cubicBezTo>
                  <a:pt x="76361" y="4233"/>
                  <a:pt x="77588" y="5455"/>
                  <a:pt x="79088" y="5455"/>
                </a:cubicBezTo>
                <a:lnTo>
                  <a:pt x="110688" y="5455"/>
                </a:lnTo>
                <a:lnTo>
                  <a:pt x="66255" y="49888"/>
                </a:lnTo>
                <a:cubicBezTo>
                  <a:pt x="65761" y="50383"/>
                  <a:pt x="65455" y="51066"/>
                  <a:pt x="65455" y="51816"/>
                </a:cubicBezTo>
                <a:cubicBezTo>
                  <a:pt x="65455" y="53327"/>
                  <a:pt x="66677" y="54544"/>
                  <a:pt x="68183" y="54544"/>
                </a:cubicBezTo>
                <a:cubicBezTo>
                  <a:pt x="68933" y="54544"/>
                  <a:pt x="69616" y="54244"/>
                  <a:pt x="70111" y="53744"/>
                </a:cubicBezTo>
                <a:lnTo>
                  <a:pt x="114544" y="9311"/>
                </a:lnTo>
                <a:lnTo>
                  <a:pt x="114544" y="40911"/>
                </a:lnTo>
                <a:cubicBezTo>
                  <a:pt x="114544" y="42416"/>
                  <a:pt x="115766" y="43638"/>
                  <a:pt x="117272" y="43638"/>
                </a:cubicBezTo>
                <a:cubicBezTo>
                  <a:pt x="118777" y="43638"/>
                  <a:pt x="120000" y="42416"/>
                  <a:pt x="120000" y="40911"/>
                </a:cubicBezTo>
                <a:lnTo>
                  <a:pt x="120000" y="2727"/>
                </a:lnTo>
                <a:cubicBezTo>
                  <a:pt x="120000" y="1222"/>
                  <a:pt x="118777" y="0"/>
                  <a:pt x="117272" y="0"/>
                </a:cubicBezTo>
                <a:moveTo>
                  <a:pt x="51816" y="65455"/>
                </a:moveTo>
                <a:cubicBezTo>
                  <a:pt x="51066" y="65455"/>
                  <a:pt x="50383" y="65761"/>
                  <a:pt x="49888" y="66255"/>
                </a:cubicBezTo>
                <a:lnTo>
                  <a:pt x="5455" y="110688"/>
                </a:lnTo>
                <a:lnTo>
                  <a:pt x="5455" y="79088"/>
                </a:lnTo>
                <a:cubicBezTo>
                  <a:pt x="5455" y="77588"/>
                  <a:pt x="4233" y="76361"/>
                  <a:pt x="2727" y="76361"/>
                </a:cubicBezTo>
                <a:cubicBezTo>
                  <a:pt x="1222" y="76361"/>
                  <a:pt x="0" y="77588"/>
                  <a:pt x="0" y="79088"/>
                </a:cubicBezTo>
                <a:lnTo>
                  <a:pt x="0" y="117272"/>
                </a:lnTo>
                <a:cubicBezTo>
                  <a:pt x="0" y="118777"/>
                  <a:pt x="1222" y="120000"/>
                  <a:pt x="2727" y="120000"/>
                </a:cubicBezTo>
                <a:lnTo>
                  <a:pt x="40911" y="120000"/>
                </a:lnTo>
                <a:cubicBezTo>
                  <a:pt x="42411" y="120000"/>
                  <a:pt x="43638" y="118777"/>
                  <a:pt x="43638" y="117272"/>
                </a:cubicBezTo>
                <a:cubicBezTo>
                  <a:pt x="43638" y="115766"/>
                  <a:pt x="42411" y="114544"/>
                  <a:pt x="40911" y="114544"/>
                </a:cubicBezTo>
                <a:lnTo>
                  <a:pt x="9311" y="114544"/>
                </a:lnTo>
                <a:lnTo>
                  <a:pt x="53744" y="70111"/>
                </a:lnTo>
                <a:cubicBezTo>
                  <a:pt x="54238" y="69616"/>
                  <a:pt x="54544" y="68933"/>
                  <a:pt x="54544" y="68183"/>
                </a:cubicBezTo>
                <a:cubicBezTo>
                  <a:pt x="54544" y="66677"/>
                  <a:pt x="53322" y="65455"/>
                  <a:pt x="51816" y="65455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96" name="Shape 4896"/>
          <p:cNvSpPr/>
          <p:nvPr/>
        </p:nvSpPr>
        <p:spPr>
          <a:xfrm>
            <a:off x="6746731" y="2768773"/>
            <a:ext cx="279328" cy="2793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20000" y="2727"/>
                </a:moveTo>
                <a:cubicBezTo>
                  <a:pt x="120000" y="1222"/>
                  <a:pt x="118777" y="0"/>
                  <a:pt x="117272" y="0"/>
                </a:cubicBezTo>
                <a:cubicBezTo>
                  <a:pt x="116522" y="0"/>
                  <a:pt x="115838" y="305"/>
                  <a:pt x="115344" y="800"/>
                </a:cubicBezTo>
                <a:lnTo>
                  <a:pt x="70911" y="45233"/>
                </a:lnTo>
                <a:lnTo>
                  <a:pt x="70911" y="13638"/>
                </a:lnTo>
                <a:cubicBezTo>
                  <a:pt x="70911" y="12133"/>
                  <a:pt x="69688" y="10911"/>
                  <a:pt x="68183" y="10911"/>
                </a:cubicBezTo>
                <a:cubicBezTo>
                  <a:pt x="66677" y="10911"/>
                  <a:pt x="65455" y="12133"/>
                  <a:pt x="65455" y="13638"/>
                </a:cubicBezTo>
                <a:lnTo>
                  <a:pt x="65455" y="51816"/>
                </a:lnTo>
                <a:cubicBezTo>
                  <a:pt x="65455" y="53327"/>
                  <a:pt x="66677" y="54544"/>
                  <a:pt x="68183" y="54544"/>
                </a:cubicBezTo>
                <a:lnTo>
                  <a:pt x="106361" y="54544"/>
                </a:lnTo>
                <a:cubicBezTo>
                  <a:pt x="107866" y="54544"/>
                  <a:pt x="109088" y="53327"/>
                  <a:pt x="109088" y="51816"/>
                </a:cubicBezTo>
                <a:cubicBezTo>
                  <a:pt x="109088" y="50311"/>
                  <a:pt x="107866" y="49088"/>
                  <a:pt x="106361" y="49088"/>
                </a:cubicBezTo>
                <a:lnTo>
                  <a:pt x="74766" y="49088"/>
                </a:lnTo>
                <a:lnTo>
                  <a:pt x="119200" y="4655"/>
                </a:lnTo>
                <a:cubicBezTo>
                  <a:pt x="119694" y="4166"/>
                  <a:pt x="120000" y="3483"/>
                  <a:pt x="120000" y="2727"/>
                </a:cubicBezTo>
                <a:moveTo>
                  <a:pt x="51816" y="65455"/>
                </a:moveTo>
                <a:lnTo>
                  <a:pt x="13638" y="65455"/>
                </a:lnTo>
                <a:cubicBezTo>
                  <a:pt x="12133" y="65455"/>
                  <a:pt x="10911" y="66677"/>
                  <a:pt x="10911" y="68183"/>
                </a:cubicBezTo>
                <a:cubicBezTo>
                  <a:pt x="10911" y="69688"/>
                  <a:pt x="12133" y="70911"/>
                  <a:pt x="13638" y="70911"/>
                </a:cubicBezTo>
                <a:lnTo>
                  <a:pt x="45233" y="70911"/>
                </a:lnTo>
                <a:lnTo>
                  <a:pt x="800" y="115344"/>
                </a:lnTo>
                <a:cubicBezTo>
                  <a:pt x="305" y="115838"/>
                  <a:pt x="0" y="116516"/>
                  <a:pt x="0" y="117272"/>
                </a:cubicBezTo>
                <a:cubicBezTo>
                  <a:pt x="0" y="118777"/>
                  <a:pt x="1222" y="120000"/>
                  <a:pt x="2727" y="120000"/>
                </a:cubicBezTo>
                <a:cubicBezTo>
                  <a:pt x="3477" y="120000"/>
                  <a:pt x="4161" y="119694"/>
                  <a:pt x="4655" y="119200"/>
                </a:cubicBezTo>
                <a:lnTo>
                  <a:pt x="49088" y="74766"/>
                </a:lnTo>
                <a:lnTo>
                  <a:pt x="49088" y="106361"/>
                </a:lnTo>
                <a:cubicBezTo>
                  <a:pt x="49088" y="107872"/>
                  <a:pt x="50311" y="109088"/>
                  <a:pt x="51816" y="109088"/>
                </a:cubicBezTo>
                <a:cubicBezTo>
                  <a:pt x="53322" y="109088"/>
                  <a:pt x="54544" y="107872"/>
                  <a:pt x="54544" y="106361"/>
                </a:cubicBezTo>
                <a:lnTo>
                  <a:pt x="54544" y="68183"/>
                </a:lnTo>
                <a:cubicBezTo>
                  <a:pt x="54544" y="66677"/>
                  <a:pt x="53322" y="65455"/>
                  <a:pt x="51816" y="65455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97" name="Shape 4897"/>
          <p:cNvSpPr/>
          <p:nvPr/>
        </p:nvSpPr>
        <p:spPr>
          <a:xfrm>
            <a:off x="7279992" y="2768773"/>
            <a:ext cx="279328" cy="2793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272" y="0"/>
                </a:moveTo>
                <a:lnTo>
                  <a:pt x="90000" y="0"/>
                </a:lnTo>
                <a:cubicBezTo>
                  <a:pt x="88494" y="0"/>
                  <a:pt x="87272" y="1222"/>
                  <a:pt x="87272" y="2727"/>
                </a:cubicBezTo>
                <a:cubicBezTo>
                  <a:pt x="87272" y="4233"/>
                  <a:pt x="88494" y="5455"/>
                  <a:pt x="90000" y="5455"/>
                </a:cubicBezTo>
                <a:lnTo>
                  <a:pt x="110688" y="5455"/>
                </a:lnTo>
                <a:lnTo>
                  <a:pt x="33527" y="82616"/>
                </a:lnTo>
                <a:cubicBezTo>
                  <a:pt x="33033" y="83111"/>
                  <a:pt x="32727" y="83794"/>
                  <a:pt x="32727" y="84544"/>
                </a:cubicBezTo>
                <a:cubicBezTo>
                  <a:pt x="32727" y="86050"/>
                  <a:pt x="33950" y="87272"/>
                  <a:pt x="35455" y="87272"/>
                </a:cubicBezTo>
                <a:cubicBezTo>
                  <a:pt x="36205" y="87272"/>
                  <a:pt x="36888" y="86966"/>
                  <a:pt x="37383" y="86472"/>
                </a:cubicBezTo>
                <a:lnTo>
                  <a:pt x="114544" y="9311"/>
                </a:lnTo>
                <a:lnTo>
                  <a:pt x="114544" y="30000"/>
                </a:lnTo>
                <a:cubicBezTo>
                  <a:pt x="114544" y="31505"/>
                  <a:pt x="115766" y="32722"/>
                  <a:pt x="117272" y="32722"/>
                </a:cubicBezTo>
                <a:cubicBezTo>
                  <a:pt x="118777" y="32722"/>
                  <a:pt x="120000" y="31505"/>
                  <a:pt x="120000" y="30000"/>
                </a:cubicBezTo>
                <a:lnTo>
                  <a:pt x="120000" y="2727"/>
                </a:lnTo>
                <a:cubicBezTo>
                  <a:pt x="120000" y="1222"/>
                  <a:pt x="118777" y="0"/>
                  <a:pt x="117272" y="0"/>
                </a:cubicBezTo>
                <a:moveTo>
                  <a:pt x="95455" y="38183"/>
                </a:moveTo>
                <a:cubicBezTo>
                  <a:pt x="93950" y="38183"/>
                  <a:pt x="92727" y="39400"/>
                  <a:pt x="92727" y="40911"/>
                </a:cubicBezTo>
                <a:lnTo>
                  <a:pt x="92727" y="114544"/>
                </a:lnTo>
                <a:lnTo>
                  <a:pt x="5455" y="114544"/>
                </a:lnTo>
                <a:lnTo>
                  <a:pt x="5455" y="27272"/>
                </a:lnTo>
                <a:lnTo>
                  <a:pt x="79088" y="27272"/>
                </a:lnTo>
                <a:cubicBezTo>
                  <a:pt x="80594" y="27272"/>
                  <a:pt x="81816" y="26050"/>
                  <a:pt x="81816" y="24544"/>
                </a:cubicBezTo>
                <a:cubicBezTo>
                  <a:pt x="81816" y="23038"/>
                  <a:pt x="80594" y="21816"/>
                  <a:pt x="79088" y="21816"/>
                </a:cubicBezTo>
                <a:lnTo>
                  <a:pt x="2727" y="21816"/>
                </a:lnTo>
                <a:cubicBezTo>
                  <a:pt x="1222" y="21816"/>
                  <a:pt x="0" y="23038"/>
                  <a:pt x="0" y="24544"/>
                </a:cubicBezTo>
                <a:lnTo>
                  <a:pt x="0" y="117272"/>
                </a:lnTo>
                <a:cubicBezTo>
                  <a:pt x="0" y="118777"/>
                  <a:pt x="1222" y="120000"/>
                  <a:pt x="2727" y="120000"/>
                </a:cubicBezTo>
                <a:lnTo>
                  <a:pt x="95455" y="120000"/>
                </a:lnTo>
                <a:cubicBezTo>
                  <a:pt x="96961" y="120000"/>
                  <a:pt x="98183" y="118777"/>
                  <a:pt x="98183" y="117272"/>
                </a:cubicBezTo>
                <a:lnTo>
                  <a:pt x="98183" y="40911"/>
                </a:lnTo>
                <a:cubicBezTo>
                  <a:pt x="98183" y="39400"/>
                  <a:pt x="96961" y="38183"/>
                  <a:pt x="95455" y="38183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98" name="Shape 4898"/>
          <p:cNvSpPr/>
          <p:nvPr/>
        </p:nvSpPr>
        <p:spPr>
          <a:xfrm>
            <a:off x="7813253" y="2768773"/>
            <a:ext cx="279328" cy="2793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7272" y="113238"/>
                </a:moveTo>
                <a:lnTo>
                  <a:pt x="63466" y="87272"/>
                </a:lnTo>
                <a:lnTo>
                  <a:pt x="73638" y="87272"/>
                </a:lnTo>
                <a:cubicBezTo>
                  <a:pt x="75138" y="87272"/>
                  <a:pt x="76361" y="86055"/>
                  <a:pt x="76361" y="84544"/>
                </a:cubicBezTo>
                <a:lnTo>
                  <a:pt x="76361" y="81816"/>
                </a:lnTo>
                <a:cubicBezTo>
                  <a:pt x="75750" y="70688"/>
                  <a:pt x="71355" y="31055"/>
                  <a:pt x="41377" y="10827"/>
                </a:cubicBezTo>
                <a:cubicBezTo>
                  <a:pt x="91150" y="26716"/>
                  <a:pt x="97422" y="69933"/>
                  <a:pt x="98183" y="81816"/>
                </a:cubicBezTo>
                <a:lnTo>
                  <a:pt x="98183" y="84544"/>
                </a:lnTo>
                <a:cubicBezTo>
                  <a:pt x="98183" y="86055"/>
                  <a:pt x="99405" y="87272"/>
                  <a:pt x="100911" y="87272"/>
                </a:cubicBezTo>
                <a:lnTo>
                  <a:pt x="111077" y="87272"/>
                </a:lnTo>
                <a:cubicBezTo>
                  <a:pt x="111077" y="87272"/>
                  <a:pt x="87272" y="113238"/>
                  <a:pt x="87272" y="113238"/>
                </a:cubicBezTo>
                <a:close/>
                <a:moveTo>
                  <a:pt x="117272" y="81816"/>
                </a:moveTo>
                <a:lnTo>
                  <a:pt x="103655" y="81816"/>
                </a:lnTo>
                <a:cubicBezTo>
                  <a:pt x="102500" y="67388"/>
                  <a:pt x="92277" y="0"/>
                  <a:pt x="2727" y="0"/>
                </a:cubicBezTo>
                <a:cubicBezTo>
                  <a:pt x="1216" y="0"/>
                  <a:pt x="0" y="1222"/>
                  <a:pt x="0" y="2727"/>
                </a:cubicBezTo>
                <a:cubicBezTo>
                  <a:pt x="0" y="4233"/>
                  <a:pt x="1216" y="5455"/>
                  <a:pt x="2727" y="5455"/>
                </a:cubicBezTo>
                <a:cubicBezTo>
                  <a:pt x="30877" y="5455"/>
                  <a:pt x="50888" y="18983"/>
                  <a:pt x="62200" y="45833"/>
                </a:cubicBezTo>
                <a:cubicBezTo>
                  <a:pt x="68855" y="61627"/>
                  <a:pt x="70316" y="76022"/>
                  <a:pt x="70638" y="81816"/>
                </a:cubicBezTo>
                <a:lnTo>
                  <a:pt x="57272" y="81816"/>
                </a:lnTo>
                <a:cubicBezTo>
                  <a:pt x="55766" y="81816"/>
                  <a:pt x="54544" y="83038"/>
                  <a:pt x="54544" y="84544"/>
                </a:cubicBezTo>
                <a:cubicBezTo>
                  <a:pt x="54544" y="85300"/>
                  <a:pt x="54850" y="85983"/>
                  <a:pt x="55344" y="86477"/>
                </a:cubicBezTo>
                <a:lnTo>
                  <a:pt x="85344" y="119200"/>
                </a:lnTo>
                <a:cubicBezTo>
                  <a:pt x="85833" y="119694"/>
                  <a:pt x="86522" y="120000"/>
                  <a:pt x="87272" y="120000"/>
                </a:cubicBezTo>
                <a:cubicBezTo>
                  <a:pt x="88027" y="120000"/>
                  <a:pt x="88705" y="119694"/>
                  <a:pt x="89200" y="119200"/>
                </a:cubicBezTo>
                <a:lnTo>
                  <a:pt x="119200" y="86477"/>
                </a:lnTo>
                <a:cubicBezTo>
                  <a:pt x="119694" y="85983"/>
                  <a:pt x="120000" y="85300"/>
                  <a:pt x="120000" y="84544"/>
                </a:cubicBezTo>
                <a:cubicBezTo>
                  <a:pt x="120000" y="83038"/>
                  <a:pt x="118777" y="81816"/>
                  <a:pt x="117272" y="81816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99" name="Shape 4899"/>
          <p:cNvSpPr/>
          <p:nvPr/>
        </p:nvSpPr>
        <p:spPr>
          <a:xfrm>
            <a:off x="8346514" y="2768773"/>
            <a:ext cx="279328" cy="2793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0911" y="32727"/>
                </a:moveTo>
                <a:cubicBezTo>
                  <a:pt x="99405" y="32727"/>
                  <a:pt x="98183" y="33950"/>
                  <a:pt x="98183" y="35455"/>
                </a:cubicBezTo>
                <a:lnTo>
                  <a:pt x="98183" y="38183"/>
                </a:lnTo>
                <a:cubicBezTo>
                  <a:pt x="97422" y="50066"/>
                  <a:pt x="91150" y="93283"/>
                  <a:pt x="41377" y="109172"/>
                </a:cubicBezTo>
                <a:cubicBezTo>
                  <a:pt x="71355" y="88944"/>
                  <a:pt x="75750" y="49311"/>
                  <a:pt x="76361" y="38183"/>
                </a:cubicBezTo>
                <a:lnTo>
                  <a:pt x="76361" y="35455"/>
                </a:lnTo>
                <a:cubicBezTo>
                  <a:pt x="76361" y="33950"/>
                  <a:pt x="75138" y="32727"/>
                  <a:pt x="73638" y="32727"/>
                </a:cubicBezTo>
                <a:lnTo>
                  <a:pt x="63466" y="32727"/>
                </a:lnTo>
                <a:lnTo>
                  <a:pt x="87272" y="6761"/>
                </a:lnTo>
                <a:lnTo>
                  <a:pt x="111077" y="32727"/>
                </a:lnTo>
                <a:cubicBezTo>
                  <a:pt x="111077" y="32727"/>
                  <a:pt x="100911" y="32727"/>
                  <a:pt x="100911" y="32727"/>
                </a:cubicBezTo>
                <a:close/>
                <a:moveTo>
                  <a:pt x="119200" y="33527"/>
                </a:moveTo>
                <a:lnTo>
                  <a:pt x="89200" y="800"/>
                </a:lnTo>
                <a:cubicBezTo>
                  <a:pt x="88705" y="305"/>
                  <a:pt x="88027" y="0"/>
                  <a:pt x="87272" y="0"/>
                </a:cubicBezTo>
                <a:cubicBezTo>
                  <a:pt x="86516" y="0"/>
                  <a:pt x="85833" y="305"/>
                  <a:pt x="85344" y="800"/>
                </a:cubicBezTo>
                <a:lnTo>
                  <a:pt x="55344" y="33527"/>
                </a:lnTo>
                <a:cubicBezTo>
                  <a:pt x="54850" y="34022"/>
                  <a:pt x="54544" y="34705"/>
                  <a:pt x="54544" y="35455"/>
                </a:cubicBezTo>
                <a:cubicBezTo>
                  <a:pt x="54544" y="36961"/>
                  <a:pt x="55766" y="38183"/>
                  <a:pt x="57272" y="38183"/>
                </a:cubicBezTo>
                <a:lnTo>
                  <a:pt x="70638" y="38183"/>
                </a:lnTo>
                <a:cubicBezTo>
                  <a:pt x="70316" y="43977"/>
                  <a:pt x="68855" y="58372"/>
                  <a:pt x="62200" y="74172"/>
                </a:cubicBezTo>
                <a:cubicBezTo>
                  <a:pt x="50888" y="101022"/>
                  <a:pt x="30877" y="114544"/>
                  <a:pt x="2727" y="114544"/>
                </a:cubicBezTo>
                <a:cubicBezTo>
                  <a:pt x="1216" y="114544"/>
                  <a:pt x="0" y="115766"/>
                  <a:pt x="0" y="117272"/>
                </a:cubicBezTo>
                <a:cubicBezTo>
                  <a:pt x="0" y="118777"/>
                  <a:pt x="1216" y="120000"/>
                  <a:pt x="2727" y="120000"/>
                </a:cubicBezTo>
                <a:cubicBezTo>
                  <a:pt x="92277" y="120000"/>
                  <a:pt x="102500" y="52611"/>
                  <a:pt x="103655" y="38183"/>
                </a:cubicBezTo>
                <a:lnTo>
                  <a:pt x="117272" y="38183"/>
                </a:lnTo>
                <a:cubicBezTo>
                  <a:pt x="118777" y="38183"/>
                  <a:pt x="120000" y="36961"/>
                  <a:pt x="120000" y="35455"/>
                </a:cubicBezTo>
                <a:cubicBezTo>
                  <a:pt x="120000" y="34705"/>
                  <a:pt x="119694" y="34022"/>
                  <a:pt x="119200" y="33527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00" name="Shape 4900"/>
          <p:cNvSpPr/>
          <p:nvPr/>
        </p:nvSpPr>
        <p:spPr>
          <a:xfrm>
            <a:off x="8879775" y="2768773"/>
            <a:ext cx="279328" cy="2793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8183" y="43638"/>
                </a:moveTo>
                <a:lnTo>
                  <a:pt x="35455" y="43638"/>
                </a:lnTo>
                <a:cubicBezTo>
                  <a:pt x="33944" y="43638"/>
                  <a:pt x="32727" y="44861"/>
                  <a:pt x="32727" y="46361"/>
                </a:cubicBezTo>
                <a:lnTo>
                  <a:pt x="32727" y="56533"/>
                </a:lnTo>
                <a:lnTo>
                  <a:pt x="6755" y="32727"/>
                </a:lnTo>
                <a:lnTo>
                  <a:pt x="32727" y="8922"/>
                </a:lnTo>
                <a:lnTo>
                  <a:pt x="32727" y="19088"/>
                </a:lnTo>
                <a:cubicBezTo>
                  <a:pt x="32727" y="20600"/>
                  <a:pt x="33944" y="21816"/>
                  <a:pt x="35455" y="21816"/>
                </a:cubicBezTo>
                <a:lnTo>
                  <a:pt x="38183" y="21816"/>
                </a:lnTo>
                <a:cubicBezTo>
                  <a:pt x="50066" y="22577"/>
                  <a:pt x="93283" y="28850"/>
                  <a:pt x="109172" y="78622"/>
                </a:cubicBezTo>
                <a:cubicBezTo>
                  <a:pt x="88944" y="48644"/>
                  <a:pt x="49311" y="44250"/>
                  <a:pt x="38183" y="43638"/>
                </a:cubicBezTo>
                <a:moveTo>
                  <a:pt x="38183" y="16344"/>
                </a:moveTo>
                <a:lnTo>
                  <a:pt x="38183" y="2727"/>
                </a:lnTo>
                <a:cubicBezTo>
                  <a:pt x="38183" y="1222"/>
                  <a:pt x="36961" y="0"/>
                  <a:pt x="35455" y="0"/>
                </a:cubicBezTo>
                <a:cubicBezTo>
                  <a:pt x="34700" y="0"/>
                  <a:pt x="34016" y="305"/>
                  <a:pt x="33527" y="800"/>
                </a:cubicBezTo>
                <a:lnTo>
                  <a:pt x="800" y="30800"/>
                </a:lnTo>
                <a:cubicBezTo>
                  <a:pt x="305" y="31294"/>
                  <a:pt x="0" y="31977"/>
                  <a:pt x="0" y="32727"/>
                </a:cubicBezTo>
                <a:cubicBezTo>
                  <a:pt x="0" y="33483"/>
                  <a:pt x="305" y="34166"/>
                  <a:pt x="800" y="34655"/>
                </a:cubicBezTo>
                <a:lnTo>
                  <a:pt x="33527" y="64655"/>
                </a:lnTo>
                <a:cubicBezTo>
                  <a:pt x="34016" y="65150"/>
                  <a:pt x="34700" y="65455"/>
                  <a:pt x="35455" y="65455"/>
                </a:cubicBezTo>
                <a:cubicBezTo>
                  <a:pt x="36961" y="65455"/>
                  <a:pt x="38183" y="64233"/>
                  <a:pt x="38183" y="62727"/>
                </a:cubicBezTo>
                <a:lnTo>
                  <a:pt x="38183" y="49355"/>
                </a:lnTo>
                <a:cubicBezTo>
                  <a:pt x="43977" y="49683"/>
                  <a:pt x="58372" y="51144"/>
                  <a:pt x="74166" y="57800"/>
                </a:cubicBezTo>
                <a:cubicBezTo>
                  <a:pt x="101016" y="69111"/>
                  <a:pt x="114544" y="89122"/>
                  <a:pt x="114544" y="117272"/>
                </a:cubicBezTo>
                <a:cubicBezTo>
                  <a:pt x="114544" y="118777"/>
                  <a:pt x="115766" y="120000"/>
                  <a:pt x="117272" y="120000"/>
                </a:cubicBezTo>
                <a:cubicBezTo>
                  <a:pt x="118777" y="120000"/>
                  <a:pt x="120000" y="118777"/>
                  <a:pt x="120000" y="117272"/>
                </a:cubicBezTo>
                <a:cubicBezTo>
                  <a:pt x="120000" y="27722"/>
                  <a:pt x="52611" y="17500"/>
                  <a:pt x="38183" y="16344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01" name="Shape 4901"/>
          <p:cNvSpPr/>
          <p:nvPr/>
        </p:nvSpPr>
        <p:spPr>
          <a:xfrm>
            <a:off x="9413036" y="2768773"/>
            <a:ext cx="279328" cy="2793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7272" y="56533"/>
                </a:moveTo>
                <a:lnTo>
                  <a:pt x="87272" y="46361"/>
                </a:lnTo>
                <a:cubicBezTo>
                  <a:pt x="87272" y="44861"/>
                  <a:pt x="86055" y="43638"/>
                  <a:pt x="84544" y="43638"/>
                </a:cubicBezTo>
                <a:lnTo>
                  <a:pt x="81816" y="43638"/>
                </a:lnTo>
                <a:cubicBezTo>
                  <a:pt x="70688" y="44250"/>
                  <a:pt x="31055" y="48644"/>
                  <a:pt x="10827" y="78622"/>
                </a:cubicBezTo>
                <a:cubicBezTo>
                  <a:pt x="26716" y="28850"/>
                  <a:pt x="69933" y="22577"/>
                  <a:pt x="81816" y="21816"/>
                </a:cubicBezTo>
                <a:lnTo>
                  <a:pt x="84544" y="21816"/>
                </a:lnTo>
                <a:cubicBezTo>
                  <a:pt x="86055" y="21816"/>
                  <a:pt x="87272" y="20600"/>
                  <a:pt x="87272" y="19088"/>
                </a:cubicBezTo>
                <a:lnTo>
                  <a:pt x="87272" y="8922"/>
                </a:lnTo>
                <a:lnTo>
                  <a:pt x="113238" y="32727"/>
                </a:lnTo>
                <a:cubicBezTo>
                  <a:pt x="113238" y="32727"/>
                  <a:pt x="87272" y="56533"/>
                  <a:pt x="87272" y="56533"/>
                </a:cubicBezTo>
                <a:close/>
                <a:moveTo>
                  <a:pt x="119200" y="30800"/>
                </a:moveTo>
                <a:lnTo>
                  <a:pt x="86472" y="800"/>
                </a:lnTo>
                <a:cubicBezTo>
                  <a:pt x="85983" y="305"/>
                  <a:pt x="85300" y="0"/>
                  <a:pt x="84544" y="0"/>
                </a:cubicBezTo>
                <a:cubicBezTo>
                  <a:pt x="83038" y="0"/>
                  <a:pt x="81816" y="1222"/>
                  <a:pt x="81816" y="2727"/>
                </a:cubicBezTo>
                <a:lnTo>
                  <a:pt x="81816" y="16344"/>
                </a:lnTo>
                <a:cubicBezTo>
                  <a:pt x="67388" y="17500"/>
                  <a:pt x="0" y="27727"/>
                  <a:pt x="0" y="117272"/>
                </a:cubicBezTo>
                <a:cubicBezTo>
                  <a:pt x="0" y="118777"/>
                  <a:pt x="1222" y="120000"/>
                  <a:pt x="2727" y="120000"/>
                </a:cubicBezTo>
                <a:cubicBezTo>
                  <a:pt x="4233" y="120000"/>
                  <a:pt x="5455" y="118777"/>
                  <a:pt x="5455" y="117272"/>
                </a:cubicBezTo>
                <a:cubicBezTo>
                  <a:pt x="5455" y="89122"/>
                  <a:pt x="18983" y="69111"/>
                  <a:pt x="45833" y="57800"/>
                </a:cubicBezTo>
                <a:cubicBezTo>
                  <a:pt x="61627" y="51144"/>
                  <a:pt x="76022" y="49683"/>
                  <a:pt x="81816" y="49355"/>
                </a:cubicBezTo>
                <a:lnTo>
                  <a:pt x="81816" y="62727"/>
                </a:lnTo>
                <a:cubicBezTo>
                  <a:pt x="81816" y="64233"/>
                  <a:pt x="83038" y="65455"/>
                  <a:pt x="84544" y="65455"/>
                </a:cubicBezTo>
                <a:cubicBezTo>
                  <a:pt x="85300" y="65455"/>
                  <a:pt x="85983" y="65150"/>
                  <a:pt x="86472" y="64655"/>
                </a:cubicBezTo>
                <a:lnTo>
                  <a:pt x="119200" y="34655"/>
                </a:lnTo>
                <a:cubicBezTo>
                  <a:pt x="119694" y="34166"/>
                  <a:pt x="120000" y="33483"/>
                  <a:pt x="120000" y="32727"/>
                </a:cubicBezTo>
                <a:cubicBezTo>
                  <a:pt x="120000" y="31977"/>
                  <a:pt x="119694" y="31294"/>
                  <a:pt x="119200" y="3080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02" name="Shape 4902"/>
          <p:cNvSpPr/>
          <p:nvPr/>
        </p:nvSpPr>
        <p:spPr>
          <a:xfrm>
            <a:off x="9946297" y="2819559"/>
            <a:ext cx="279328" cy="1777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8638" y="8572"/>
                </a:moveTo>
                <a:cubicBezTo>
                  <a:pt x="71316" y="8572"/>
                  <a:pt x="57272" y="30638"/>
                  <a:pt x="57272" y="57855"/>
                </a:cubicBezTo>
                <a:lnTo>
                  <a:pt x="57272" y="62144"/>
                </a:lnTo>
                <a:cubicBezTo>
                  <a:pt x="57272" y="84627"/>
                  <a:pt x="45672" y="102855"/>
                  <a:pt x="31361" y="102855"/>
                </a:cubicBezTo>
                <a:cubicBezTo>
                  <a:pt x="17055" y="102855"/>
                  <a:pt x="5455" y="84627"/>
                  <a:pt x="5455" y="62144"/>
                </a:cubicBezTo>
                <a:lnTo>
                  <a:pt x="5455" y="57855"/>
                </a:lnTo>
                <a:cubicBezTo>
                  <a:pt x="5455" y="35372"/>
                  <a:pt x="17055" y="17144"/>
                  <a:pt x="31361" y="17144"/>
                </a:cubicBezTo>
                <a:cubicBezTo>
                  <a:pt x="37055" y="17144"/>
                  <a:pt x="42083" y="20166"/>
                  <a:pt x="46227" y="25716"/>
                </a:cubicBezTo>
                <a:lnTo>
                  <a:pt x="35455" y="25716"/>
                </a:lnTo>
                <a:cubicBezTo>
                  <a:pt x="33944" y="25716"/>
                  <a:pt x="32727" y="27633"/>
                  <a:pt x="32727" y="30000"/>
                </a:cubicBezTo>
                <a:cubicBezTo>
                  <a:pt x="32727" y="32366"/>
                  <a:pt x="33944" y="34283"/>
                  <a:pt x="35455" y="34283"/>
                </a:cubicBezTo>
                <a:lnTo>
                  <a:pt x="51816" y="34283"/>
                </a:lnTo>
                <a:cubicBezTo>
                  <a:pt x="53327" y="34283"/>
                  <a:pt x="54544" y="32366"/>
                  <a:pt x="54544" y="30000"/>
                </a:cubicBezTo>
                <a:lnTo>
                  <a:pt x="54544" y="4283"/>
                </a:lnTo>
                <a:cubicBezTo>
                  <a:pt x="54544" y="1922"/>
                  <a:pt x="53327" y="0"/>
                  <a:pt x="51816" y="0"/>
                </a:cubicBezTo>
                <a:cubicBezTo>
                  <a:pt x="50311" y="0"/>
                  <a:pt x="49088" y="1922"/>
                  <a:pt x="49088" y="4283"/>
                </a:cubicBezTo>
                <a:lnTo>
                  <a:pt x="49088" y="18450"/>
                </a:lnTo>
                <a:cubicBezTo>
                  <a:pt x="43772" y="12000"/>
                  <a:pt x="37255" y="8572"/>
                  <a:pt x="31361" y="8572"/>
                </a:cubicBezTo>
                <a:cubicBezTo>
                  <a:pt x="14038" y="8572"/>
                  <a:pt x="0" y="30638"/>
                  <a:pt x="0" y="57855"/>
                </a:cubicBezTo>
                <a:lnTo>
                  <a:pt x="0" y="62144"/>
                </a:lnTo>
                <a:cubicBezTo>
                  <a:pt x="0" y="89361"/>
                  <a:pt x="14038" y="111427"/>
                  <a:pt x="31361" y="111427"/>
                </a:cubicBezTo>
                <a:cubicBezTo>
                  <a:pt x="48683" y="111427"/>
                  <a:pt x="62727" y="89361"/>
                  <a:pt x="62727" y="62144"/>
                </a:cubicBezTo>
                <a:lnTo>
                  <a:pt x="62727" y="57855"/>
                </a:lnTo>
                <a:cubicBezTo>
                  <a:pt x="62727" y="35372"/>
                  <a:pt x="74327" y="17144"/>
                  <a:pt x="88638" y="17144"/>
                </a:cubicBezTo>
                <a:cubicBezTo>
                  <a:pt x="102944" y="17144"/>
                  <a:pt x="114544" y="35372"/>
                  <a:pt x="114544" y="57855"/>
                </a:cubicBezTo>
                <a:lnTo>
                  <a:pt x="114544" y="62144"/>
                </a:lnTo>
                <a:cubicBezTo>
                  <a:pt x="114544" y="84627"/>
                  <a:pt x="102944" y="102855"/>
                  <a:pt x="88638" y="102855"/>
                </a:cubicBezTo>
                <a:cubicBezTo>
                  <a:pt x="82944" y="102855"/>
                  <a:pt x="77916" y="99833"/>
                  <a:pt x="73772" y="94283"/>
                </a:cubicBezTo>
                <a:lnTo>
                  <a:pt x="84544" y="94283"/>
                </a:lnTo>
                <a:cubicBezTo>
                  <a:pt x="86055" y="94283"/>
                  <a:pt x="87272" y="92366"/>
                  <a:pt x="87272" y="90000"/>
                </a:cubicBezTo>
                <a:cubicBezTo>
                  <a:pt x="87272" y="87633"/>
                  <a:pt x="86055" y="85716"/>
                  <a:pt x="84544" y="85716"/>
                </a:cubicBezTo>
                <a:lnTo>
                  <a:pt x="68183" y="85716"/>
                </a:lnTo>
                <a:cubicBezTo>
                  <a:pt x="66672" y="85716"/>
                  <a:pt x="65455" y="87633"/>
                  <a:pt x="65455" y="90000"/>
                </a:cubicBezTo>
                <a:lnTo>
                  <a:pt x="65455" y="115716"/>
                </a:lnTo>
                <a:cubicBezTo>
                  <a:pt x="65455" y="118083"/>
                  <a:pt x="66672" y="120000"/>
                  <a:pt x="68183" y="120000"/>
                </a:cubicBezTo>
                <a:cubicBezTo>
                  <a:pt x="69688" y="120000"/>
                  <a:pt x="70911" y="118083"/>
                  <a:pt x="70911" y="115716"/>
                </a:cubicBezTo>
                <a:lnTo>
                  <a:pt x="70911" y="101550"/>
                </a:lnTo>
                <a:cubicBezTo>
                  <a:pt x="76227" y="108005"/>
                  <a:pt x="82744" y="111427"/>
                  <a:pt x="88638" y="111427"/>
                </a:cubicBezTo>
                <a:cubicBezTo>
                  <a:pt x="105961" y="111427"/>
                  <a:pt x="120000" y="89361"/>
                  <a:pt x="120000" y="62144"/>
                </a:cubicBezTo>
                <a:lnTo>
                  <a:pt x="120000" y="57855"/>
                </a:lnTo>
                <a:cubicBezTo>
                  <a:pt x="120000" y="30638"/>
                  <a:pt x="105961" y="8572"/>
                  <a:pt x="88638" y="8572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03" name="Shape 4903"/>
          <p:cNvSpPr/>
          <p:nvPr/>
        </p:nvSpPr>
        <p:spPr>
          <a:xfrm>
            <a:off x="10479558" y="2806862"/>
            <a:ext cx="279328" cy="20314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0688" y="22500"/>
                </a:moveTo>
                <a:lnTo>
                  <a:pt x="104433" y="31100"/>
                </a:lnTo>
                <a:cubicBezTo>
                  <a:pt x="103938" y="31777"/>
                  <a:pt x="103638" y="32716"/>
                  <a:pt x="103638" y="33750"/>
                </a:cubicBezTo>
                <a:cubicBezTo>
                  <a:pt x="103638" y="35822"/>
                  <a:pt x="104855" y="37500"/>
                  <a:pt x="106361" y="37500"/>
                </a:cubicBezTo>
                <a:cubicBezTo>
                  <a:pt x="107116" y="37500"/>
                  <a:pt x="107800" y="37077"/>
                  <a:pt x="108294" y="36400"/>
                </a:cubicBezTo>
                <a:lnTo>
                  <a:pt x="119200" y="21405"/>
                </a:lnTo>
                <a:cubicBezTo>
                  <a:pt x="119694" y="20727"/>
                  <a:pt x="120000" y="19788"/>
                  <a:pt x="120000" y="18750"/>
                </a:cubicBezTo>
                <a:cubicBezTo>
                  <a:pt x="120000" y="17716"/>
                  <a:pt x="119694" y="16777"/>
                  <a:pt x="119200" y="16100"/>
                </a:cubicBezTo>
                <a:lnTo>
                  <a:pt x="108294" y="1100"/>
                </a:lnTo>
                <a:cubicBezTo>
                  <a:pt x="107794" y="422"/>
                  <a:pt x="107116" y="0"/>
                  <a:pt x="106361" y="0"/>
                </a:cubicBezTo>
                <a:cubicBezTo>
                  <a:pt x="104855" y="0"/>
                  <a:pt x="103638" y="1683"/>
                  <a:pt x="103638" y="3750"/>
                </a:cubicBezTo>
                <a:cubicBezTo>
                  <a:pt x="103638" y="4788"/>
                  <a:pt x="103938" y="5727"/>
                  <a:pt x="104438" y="6405"/>
                </a:cubicBezTo>
                <a:lnTo>
                  <a:pt x="110688" y="15000"/>
                </a:lnTo>
                <a:lnTo>
                  <a:pt x="84544" y="15000"/>
                </a:lnTo>
                <a:cubicBezTo>
                  <a:pt x="83694" y="15000"/>
                  <a:pt x="82961" y="15572"/>
                  <a:pt x="82461" y="16411"/>
                </a:cubicBezTo>
                <a:lnTo>
                  <a:pt x="82433" y="16377"/>
                </a:lnTo>
                <a:lnTo>
                  <a:pt x="34161" y="97500"/>
                </a:lnTo>
                <a:lnTo>
                  <a:pt x="2727" y="97500"/>
                </a:lnTo>
                <a:cubicBezTo>
                  <a:pt x="1222" y="97500"/>
                  <a:pt x="0" y="99183"/>
                  <a:pt x="0" y="101250"/>
                </a:cubicBezTo>
                <a:cubicBezTo>
                  <a:pt x="0" y="103322"/>
                  <a:pt x="1222" y="105000"/>
                  <a:pt x="2727" y="105000"/>
                </a:cubicBezTo>
                <a:lnTo>
                  <a:pt x="35455" y="105000"/>
                </a:lnTo>
                <a:cubicBezTo>
                  <a:pt x="36305" y="105000"/>
                  <a:pt x="37038" y="104433"/>
                  <a:pt x="37538" y="103594"/>
                </a:cubicBezTo>
                <a:lnTo>
                  <a:pt x="37566" y="103622"/>
                </a:lnTo>
                <a:lnTo>
                  <a:pt x="85838" y="22500"/>
                </a:lnTo>
                <a:cubicBezTo>
                  <a:pt x="85838" y="22500"/>
                  <a:pt x="110688" y="22500"/>
                  <a:pt x="110688" y="22500"/>
                </a:cubicBezTo>
                <a:close/>
                <a:moveTo>
                  <a:pt x="108294" y="83600"/>
                </a:moveTo>
                <a:cubicBezTo>
                  <a:pt x="107794" y="82922"/>
                  <a:pt x="107116" y="82500"/>
                  <a:pt x="106361" y="82500"/>
                </a:cubicBezTo>
                <a:cubicBezTo>
                  <a:pt x="104855" y="82500"/>
                  <a:pt x="103638" y="84183"/>
                  <a:pt x="103638" y="86250"/>
                </a:cubicBezTo>
                <a:cubicBezTo>
                  <a:pt x="103638" y="87288"/>
                  <a:pt x="103938" y="88222"/>
                  <a:pt x="104433" y="88900"/>
                </a:cubicBezTo>
                <a:lnTo>
                  <a:pt x="110688" y="97500"/>
                </a:lnTo>
                <a:lnTo>
                  <a:pt x="85838" y="97500"/>
                </a:lnTo>
                <a:lnTo>
                  <a:pt x="68811" y="68883"/>
                </a:lnTo>
                <a:lnTo>
                  <a:pt x="65283" y="74805"/>
                </a:lnTo>
                <a:lnTo>
                  <a:pt x="82433" y="103622"/>
                </a:lnTo>
                <a:lnTo>
                  <a:pt x="82461" y="103594"/>
                </a:lnTo>
                <a:cubicBezTo>
                  <a:pt x="82961" y="104433"/>
                  <a:pt x="83694" y="105000"/>
                  <a:pt x="84544" y="105000"/>
                </a:cubicBezTo>
                <a:lnTo>
                  <a:pt x="110688" y="105000"/>
                </a:lnTo>
                <a:lnTo>
                  <a:pt x="104433" y="113600"/>
                </a:lnTo>
                <a:cubicBezTo>
                  <a:pt x="103938" y="114277"/>
                  <a:pt x="103638" y="115216"/>
                  <a:pt x="103638" y="116250"/>
                </a:cubicBezTo>
                <a:cubicBezTo>
                  <a:pt x="103638" y="118322"/>
                  <a:pt x="104855" y="120000"/>
                  <a:pt x="106361" y="120000"/>
                </a:cubicBezTo>
                <a:cubicBezTo>
                  <a:pt x="107116" y="120000"/>
                  <a:pt x="107794" y="119583"/>
                  <a:pt x="108294" y="118900"/>
                </a:cubicBezTo>
                <a:lnTo>
                  <a:pt x="119200" y="103900"/>
                </a:lnTo>
                <a:cubicBezTo>
                  <a:pt x="119694" y="103222"/>
                  <a:pt x="120000" y="102288"/>
                  <a:pt x="120000" y="101250"/>
                </a:cubicBezTo>
                <a:cubicBezTo>
                  <a:pt x="120000" y="100216"/>
                  <a:pt x="119694" y="99277"/>
                  <a:pt x="119200" y="98600"/>
                </a:cubicBezTo>
                <a:cubicBezTo>
                  <a:pt x="119200" y="98600"/>
                  <a:pt x="108294" y="83600"/>
                  <a:pt x="108294" y="83600"/>
                </a:cubicBezTo>
                <a:close/>
                <a:moveTo>
                  <a:pt x="2727" y="22500"/>
                </a:moveTo>
                <a:lnTo>
                  <a:pt x="34155" y="22500"/>
                </a:lnTo>
                <a:lnTo>
                  <a:pt x="51188" y="51116"/>
                </a:lnTo>
                <a:lnTo>
                  <a:pt x="54716" y="45200"/>
                </a:lnTo>
                <a:lnTo>
                  <a:pt x="37566" y="16377"/>
                </a:lnTo>
                <a:lnTo>
                  <a:pt x="37533" y="16411"/>
                </a:lnTo>
                <a:cubicBezTo>
                  <a:pt x="37038" y="15572"/>
                  <a:pt x="36305" y="15000"/>
                  <a:pt x="35455" y="15000"/>
                </a:cubicBezTo>
                <a:lnTo>
                  <a:pt x="2727" y="15000"/>
                </a:lnTo>
                <a:cubicBezTo>
                  <a:pt x="1222" y="15000"/>
                  <a:pt x="0" y="16683"/>
                  <a:pt x="0" y="18750"/>
                </a:cubicBezTo>
                <a:cubicBezTo>
                  <a:pt x="0" y="20822"/>
                  <a:pt x="1222" y="22500"/>
                  <a:pt x="2727" y="2250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04" name="Shape 4904"/>
          <p:cNvSpPr/>
          <p:nvPr/>
        </p:nvSpPr>
        <p:spPr>
          <a:xfrm>
            <a:off x="11012819" y="2794166"/>
            <a:ext cx="279328" cy="22854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911" y="66666"/>
                </a:moveTo>
                <a:cubicBezTo>
                  <a:pt x="7894" y="66666"/>
                  <a:pt x="5455" y="63677"/>
                  <a:pt x="5455" y="60000"/>
                </a:cubicBezTo>
                <a:cubicBezTo>
                  <a:pt x="5455" y="56322"/>
                  <a:pt x="7894" y="53333"/>
                  <a:pt x="10911" y="53333"/>
                </a:cubicBezTo>
                <a:cubicBezTo>
                  <a:pt x="13916" y="53333"/>
                  <a:pt x="16361" y="56322"/>
                  <a:pt x="16361" y="60000"/>
                </a:cubicBezTo>
                <a:cubicBezTo>
                  <a:pt x="16361" y="63677"/>
                  <a:pt x="13916" y="66666"/>
                  <a:pt x="10911" y="66666"/>
                </a:cubicBezTo>
                <a:moveTo>
                  <a:pt x="119200" y="57644"/>
                </a:moveTo>
                <a:lnTo>
                  <a:pt x="102838" y="37644"/>
                </a:lnTo>
                <a:cubicBezTo>
                  <a:pt x="102344" y="37038"/>
                  <a:pt x="101661" y="36666"/>
                  <a:pt x="100911" y="36666"/>
                </a:cubicBezTo>
                <a:cubicBezTo>
                  <a:pt x="99400" y="36666"/>
                  <a:pt x="98183" y="38161"/>
                  <a:pt x="98183" y="40000"/>
                </a:cubicBezTo>
                <a:cubicBezTo>
                  <a:pt x="98183" y="40922"/>
                  <a:pt x="98488" y="41755"/>
                  <a:pt x="98983" y="42355"/>
                </a:cubicBezTo>
                <a:lnTo>
                  <a:pt x="110688" y="56666"/>
                </a:lnTo>
                <a:lnTo>
                  <a:pt x="44766" y="56666"/>
                </a:lnTo>
                <a:lnTo>
                  <a:pt x="81816" y="11377"/>
                </a:lnTo>
                <a:lnTo>
                  <a:pt x="81816" y="30000"/>
                </a:lnTo>
                <a:cubicBezTo>
                  <a:pt x="81816" y="31844"/>
                  <a:pt x="83038" y="33333"/>
                  <a:pt x="84544" y="33333"/>
                </a:cubicBezTo>
                <a:cubicBezTo>
                  <a:pt x="86050" y="33333"/>
                  <a:pt x="87272" y="31844"/>
                  <a:pt x="87272" y="30000"/>
                </a:cubicBezTo>
                <a:lnTo>
                  <a:pt x="87272" y="3333"/>
                </a:lnTo>
                <a:cubicBezTo>
                  <a:pt x="87272" y="1494"/>
                  <a:pt x="86050" y="0"/>
                  <a:pt x="84544" y="0"/>
                </a:cubicBezTo>
                <a:lnTo>
                  <a:pt x="62727" y="0"/>
                </a:lnTo>
                <a:cubicBezTo>
                  <a:pt x="61222" y="0"/>
                  <a:pt x="60000" y="1494"/>
                  <a:pt x="60000" y="3333"/>
                </a:cubicBezTo>
                <a:cubicBezTo>
                  <a:pt x="60000" y="5177"/>
                  <a:pt x="61222" y="6666"/>
                  <a:pt x="62727" y="6666"/>
                </a:cubicBezTo>
                <a:lnTo>
                  <a:pt x="77961" y="6666"/>
                </a:lnTo>
                <a:lnTo>
                  <a:pt x="37050" y="56666"/>
                </a:lnTo>
                <a:lnTo>
                  <a:pt x="21433" y="56666"/>
                </a:lnTo>
                <a:cubicBezTo>
                  <a:pt x="20216" y="50927"/>
                  <a:pt x="15983" y="46666"/>
                  <a:pt x="10911" y="46666"/>
                </a:cubicBezTo>
                <a:cubicBezTo>
                  <a:pt x="4883" y="46666"/>
                  <a:pt x="0" y="52638"/>
                  <a:pt x="0" y="60000"/>
                </a:cubicBezTo>
                <a:cubicBezTo>
                  <a:pt x="0" y="67361"/>
                  <a:pt x="4883" y="73333"/>
                  <a:pt x="10911" y="73333"/>
                </a:cubicBezTo>
                <a:cubicBezTo>
                  <a:pt x="15983" y="73333"/>
                  <a:pt x="20216" y="69077"/>
                  <a:pt x="21433" y="63333"/>
                </a:cubicBezTo>
                <a:lnTo>
                  <a:pt x="37050" y="63333"/>
                </a:lnTo>
                <a:lnTo>
                  <a:pt x="77961" y="113333"/>
                </a:lnTo>
                <a:lnTo>
                  <a:pt x="62727" y="113333"/>
                </a:lnTo>
                <a:cubicBezTo>
                  <a:pt x="61222" y="113333"/>
                  <a:pt x="60000" y="114827"/>
                  <a:pt x="60000" y="116666"/>
                </a:cubicBezTo>
                <a:cubicBezTo>
                  <a:pt x="60000" y="118511"/>
                  <a:pt x="61222" y="120000"/>
                  <a:pt x="62727" y="120000"/>
                </a:cubicBezTo>
                <a:lnTo>
                  <a:pt x="84544" y="120000"/>
                </a:lnTo>
                <a:cubicBezTo>
                  <a:pt x="86050" y="120000"/>
                  <a:pt x="87272" y="118511"/>
                  <a:pt x="87272" y="116666"/>
                </a:cubicBezTo>
                <a:lnTo>
                  <a:pt x="87272" y="90000"/>
                </a:lnTo>
                <a:cubicBezTo>
                  <a:pt x="87272" y="88161"/>
                  <a:pt x="86050" y="86666"/>
                  <a:pt x="84544" y="86666"/>
                </a:cubicBezTo>
                <a:cubicBezTo>
                  <a:pt x="83038" y="86666"/>
                  <a:pt x="81816" y="88161"/>
                  <a:pt x="81816" y="90000"/>
                </a:cubicBezTo>
                <a:lnTo>
                  <a:pt x="81816" y="108622"/>
                </a:lnTo>
                <a:lnTo>
                  <a:pt x="44766" y="63333"/>
                </a:lnTo>
                <a:lnTo>
                  <a:pt x="110688" y="63333"/>
                </a:lnTo>
                <a:lnTo>
                  <a:pt x="98983" y="77644"/>
                </a:lnTo>
                <a:cubicBezTo>
                  <a:pt x="98488" y="78250"/>
                  <a:pt x="98183" y="79083"/>
                  <a:pt x="98183" y="80000"/>
                </a:cubicBezTo>
                <a:cubicBezTo>
                  <a:pt x="98183" y="81844"/>
                  <a:pt x="99400" y="83333"/>
                  <a:pt x="100911" y="83333"/>
                </a:cubicBezTo>
                <a:cubicBezTo>
                  <a:pt x="101661" y="83333"/>
                  <a:pt x="102344" y="82961"/>
                  <a:pt x="102838" y="82355"/>
                </a:cubicBezTo>
                <a:lnTo>
                  <a:pt x="119200" y="62355"/>
                </a:lnTo>
                <a:cubicBezTo>
                  <a:pt x="119694" y="61755"/>
                  <a:pt x="120000" y="60922"/>
                  <a:pt x="120000" y="60000"/>
                </a:cubicBezTo>
                <a:cubicBezTo>
                  <a:pt x="120000" y="59083"/>
                  <a:pt x="119694" y="58250"/>
                  <a:pt x="119200" y="57644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05" name="Shape 4905"/>
          <p:cNvSpPr/>
          <p:nvPr/>
        </p:nvSpPr>
        <p:spPr>
          <a:xfrm>
            <a:off x="918949" y="3295895"/>
            <a:ext cx="203147" cy="2793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60000"/>
                </a:moveTo>
                <a:cubicBezTo>
                  <a:pt x="47572" y="60000"/>
                  <a:pt x="37500" y="52672"/>
                  <a:pt x="37500" y="43638"/>
                </a:cubicBezTo>
                <a:cubicBezTo>
                  <a:pt x="37500" y="34600"/>
                  <a:pt x="47572" y="27272"/>
                  <a:pt x="60000" y="27272"/>
                </a:cubicBezTo>
                <a:cubicBezTo>
                  <a:pt x="72427" y="27272"/>
                  <a:pt x="82500" y="34600"/>
                  <a:pt x="82500" y="43638"/>
                </a:cubicBezTo>
                <a:cubicBezTo>
                  <a:pt x="82500" y="52672"/>
                  <a:pt x="72427" y="60000"/>
                  <a:pt x="60000" y="60000"/>
                </a:cubicBezTo>
                <a:moveTo>
                  <a:pt x="60000" y="21816"/>
                </a:moveTo>
                <a:cubicBezTo>
                  <a:pt x="43427" y="21816"/>
                  <a:pt x="30000" y="31588"/>
                  <a:pt x="30000" y="43638"/>
                </a:cubicBezTo>
                <a:cubicBezTo>
                  <a:pt x="30000" y="55683"/>
                  <a:pt x="43427" y="65455"/>
                  <a:pt x="60000" y="65455"/>
                </a:cubicBezTo>
                <a:cubicBezTo>
                  <a:pt x="76572" y="65455"/>
                  <a:pt x="90000" y="55683"/>
                  <a:pt x="90000" y="43638"/>
                </a:cubicBezTo>
                <a:cubicBezTo>
                  <a:pt x="90000" y="31588"/>
                  <a:pt x="76572" y="21816"/>
                  <a:pt x="60000" y="21816"/>
                </a:cubicBezTo>
                <a:moveTo>
                  <a:pt x="60000" y="111816"/>
                </a:moveTo>
                <a:cubicBezTo>
                  <a:pt x="60000" y="111816"/>
                  <a:pt x="7500" y="76361"/>
                  <a:pt x="7500" y="43638"/>
                </a:cubicBezTo>
                <a:cubicBezTo>
                  <a:pt x="7500" y="22550"/>
                  <a:pt x="31005" y="5455"/>
                  <a:pt x="60000" y="5455"/>
                </a:cubicBezTo>
                <a:cubicBezTo>
                  <a:pt x="88994" y="5455"/>
                  <a:pt x="112500" y="22550"/>
                  <a:pt x="112500" y="43638"/>
                </a:cubicBezTo>
                <a:cubicBezTo>
                  <a:pt x="112500" y="76361"/>
                  <a:pt x="60000" y="111816"/>
                  <a:pt x="60000" y="111816"/>
                </a:cubicBezTo>
                <a:moveTo>
                  <a:pt x="60000" y="0"/>
                </a:moveTo>
                <a:cubicBezTo>
                  <a:pt x="26866" y="0"/>
                  <a:pt x="0" y="19538"/>
                  <a:pt x="0" y="43638"/>
                </a:cubicBezTo>
                <a:cubicBezTo>
                  <a:pt x="0" y="79088"/>
                  <a:pt x="60000" y="120000"/>
                  <a:pt x="60000" y="120000"/>
                </a:cubicBezTo>
                <a:cubicBezTo>
                  <a:pt x="60000" y="120000"/>
                  <a:pt x="120000" y="79088"/>
                  <a:pt x="120000" y="43638"/>
                </a:cubicBezTo>
                <a:cubicBezTo>
                  <a:pt x="120000" y="19538"/>
                  <a:pt x="93133" y="0"/>
                  <a:pt x="60000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06" name="Shape 4906"/>
          <p:cNvSpPr/>
          <p:nvPr/>
        </p:nvSpPr>
        <p:spPr>
          <a:xfrm>
            <a:off x="1414119" y="3295894"/>
            <a:ext cx="279126" cy="2791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5474" y="85605"/>
                </a:moveTo>
                <a:cubicBezTo>
                  <a:pt x="32225" y="82711"/>
                  <a:pt x="27075" y="77811"/>
                  <a:pt x="21931" y="71638"/>
                </a:cubicBezTo>
                <a:cubicBezTo>
                  <a:pt x="14418" y="62627"/>
                  <a:pt x="5456" y="49083"/>
                  <a:pt x="5456" y="35722"/>
                </a:cubicBezTo>
                <a:cubicBezTo>
                  <a:pt x="5456" y="19038"/>
                  <a:pt x="18927" y="5455"/>
                  <a:pt x="35480" y="5455"/>
                </a:cubicBezTo>
                <a:cubicBezTo>
                  <a:pt x="52032" y="5455"/>
                  <a:pt x="65498" y="19038"/>
                  <a:pt x="65498" y="35722"/>
                </a:cubicBezTo>
                <a:cubicBezTo>
                  <a:pt x="65498" y="56711"/>
                  <a:pt x="43962" y="78022"/>
                  <a:pt x="35474" y="85605"/>
                </a:cubicBezTo>
                <a:moveTo>
                  <a:pt x="35480" y="0"/>
                </a:moveTo>
                <a:cubicBezTo>
                  <a:pt x="15884" y="0"/>
                  <a:pt x="0" y="15994"/>
                  <a:pt x="0" y="35722"/>
                </a:cubicBezTo>
                <a:cubicBezTo>
                  <a:pt x="0" y="64750"/>
                  <a:pt x="35480" y="92783"/>
                  <a:pt x="35480" y="92783"/>
                </a:cubicBezTo>
                <a:cubicBezTo>
                  <a:pt x="35480" y="92783"/>
                  <a:pt x="70960" y="64750"/>
                  <a:pt x="70960" y="35722"/>
                </a:cubicBezTo>
                <a:cubicBezTo>
                  <a:pt x="70960" y="15994"/>
                  <a:pt x="55075" y="0"/>
                  <a:pt x="35480" y="0"/>
                </a:cubicBezTo>
                <a:moveTo>
                  <a:pt x="96736" y="108911"/>
                </a:moveTo>
                <a:cubicBezTo>
                  <a:pt x="95454" y="109800"/>
                  <a:pt x="93944" y="110605"/>
                  <a:pt x="92261" y="111294"/>
                </a:cubicBezTo>
                <a:cubicBezTo>
                  <a:pt x="90868" y="111872"/>
                  <a:pt x="90204" y="113466"/>
                  <a:pt x="90778" y="114861"/>
                </a:cubicBezTo>
                <a:cubicBezTo>
                  <a:pt x="91208" y="115916"/>
                  <a:pt x="92227" y="116550"/>
                  <a:pt x="93298" y="116550"/>
                </a:cubicBezTo>
                <a:cubicBezTo>
                  <a:pt x="93643" y="116550"/>
                  <a:pt x="94000" y="116483"/>
                  <a:pt x="94334" y="116344"/>
                </a:cubicBezTo>
                <a:cubicBezTo>
                  <a:pt x="96385" y="115500"/>
                  <a:pt x="98241" y="114505"/>
                  <a:pt x="99846" y="113394"/>
                </a:cubicBezTo>
                <a:cubicBezTo>
                  <a:pt x="101089" y="112533"/>
                  <a:pt x="101396" y="110833"/>
                  <a:pt x="100537" y="109594"/>
                </a:cubicBezTo>
                <a:cubicBezTo>
                  <a:pt x="99679" y="108361"/>
                  <a:pt x="97974" y="108050"/>
                  <a:pt x="96736" y="108911"/>
                </a:cubicBezTo>
                <a:moveTo>
                  <a:pt x="90561" y="72455"/>
                </a:moveTo>
                <a:cubicBezTo>
                  <a:pt x="89781" y="71055"/>
                  <a:pt x="89307" y="69605"/>
                  <a:pt x="89145" y="68138"/>
                </a:cubicBezTo>
                <a:cubicBezTo>
                  <a:pt x="88984" y="66638"/>
                  <a:pt x="87674" y="65561"/>
                  <a:pt x="86141" y="65716"/>
                </a:cubicBezTo>
                <a:cubicBezTo>
                  <a:pt x="84642" y="65883"/>
                  <a:pt x="83555" y="67222"/>
                  <a:pt x="83723" y="68722"/>
                </a:cubicBezTo>
                <a:cubicBezTo>
                  <a:pt x="83957" y="70927"/>
                  <a:pt x="84659" y="73077"/>
                  <a:pt x="85801" y="75122"/>
                </a:cubicBezTo>
                <a:cubicBezTo>
                  <a:pt x="86297" y="76011"/>
                  <a:pt x="87228" y="76516"/>
                  <a:pt x="88181" y="76516"/>
                </a:cubicBezTo>
                <a:cubicBezTo>
                  <a:pt x="88638" y="76516"/>
                  <a:pt x="89090" y="76405"/>
                  <a:pt x="89513" y="76166"/>
                </a:cubicBezTo>
                <a:cubicBezTo>
                  <a:pt x="90829" y="75433"/>
                  <a:pt x="91302" y="73772"/>
                  <a:pt x="90561" y="72455"/>
                </a:cubicBezTo>
                <a:moveTo>
                  <a:pt x="101708" y="84744"/>
                </a:moveTo>
                <a:cubicBezTo>
                  <a:pt x="100548" y="83227"/>
                  <a:pt x="99222" y="81711"/>
                  <a:pt x="97745" y="80216"/>
                </a:cubicBezTo>
                <a:cubicBezTo>
                  <a:pt x="96692" y="79144"/>
                  <a:pt x="94964" y="79133"/>
                  <a:pt x="93883" y="80188"/>
                </a:cubicBezTo>
                <a:cubicBezTo>
                  <a:pt x="92813" y="81244"/>
                  <a:pt x="92802" y="82972"/>
                  <a:pt x="93860" y="84050"/>
                </a:cubicBezTo>
                <a:cubicBezTo>
                  <a:pt x="95170" y="85377"/>
                  <a:pt x="96352" y="86733"/>
                  <a:pt x="97372" y="88061"/>
                </a:cubicBezTo>
                <a:cubicBezTo>
                  <a:pt x="97912" y="88761"/>
                  <a:pt x="98720" y="89127"/>
                  <a:pt x="99540" y="89127"/>
                </a:cubicBezTo>
                <a:cubicBezTo>
                  <a:pt x="100119" y="89127"/>
                  <a:pt x="100699" y="88950"/>
                  <a:pt x="101195" y="88566"/>
                </a:cubicBezTo>
                <a:cubicBezTo>
                  <a:pt x="102399" y="87650"/>
                  <a:pt x="102622" y="85938"/>
                  <a:pt x="101708" y="84744"/>
                </a:cubicBezTo>
                <a:moveTo>
                  <a:pt x="119693" y="32933"/>
                </a:moveTo>
                <a:cubicBezTo>
                  <a:pt x="119002" y="31594"/>
                  <a:pt x="117358" y="31066"/>
                  <a:pt x="116020" y="31761"/>
                </a:cubicBezTo>
                <a:cubicBezTo>
                  <a:pt x="116020" y="31761"/>
                  <a:pt x="115089" y="32238"/>
                  <a:pt x="113534" y="33122"/>
                </a:cubicBezTo>
                <a:cubicBezTo>
                  <a:pt x="112225" y="33866"/>
                  <a:pt x="111768" y="35533"/>
                  <a:pt x="112514" y="36844"/>
                </a:cubicBezTo>
                <a:cubicBezTo>
                  <a:pt x="113016" y="37727"/>
                  <a:pt x="113941" y="38222"/>
                  <a:pt x="114889" y="38222"/>
                </a:cubicBezTo>
                <a:cubicBezTo>
                  <a:pt x="115351" y="38222"/>
                  <a:pt x="115814" y="38105"/>
                  <a:pt x="116237" y="37861"/>
                </a:cubicBezTo>
                <a:cubicBezTo>
                  <a:pt x="117642" y="37066"/>
                  <a:pt x="118495" y="36622"/>
                  <a:pt x="118517" y="36611"/>
                </a:cubicBezTo>
                <a:cubicBezTo>
                  <a:pt x="119860" y="35922"/>
                  <a:pt x="120384" y="34277"/>
                  <a:pt x="119693" y="32933"/>
                </a:cubicBezTo>
                <a:moveTo>
                  <a:pt x="103993" y="93811"/>
                </a:moveTo>
                <a:cubicBezTo>
                  <a:pt x="102521" y="94116"/>
                  <a:pt x="101574" y="95561"/>
                  <a:pt x="101881" y="97038"/>
                </a:cubicBezTo>
                <a:cubicBezTo>
                  <a:pt x="102059" y="97916"/>
                  <a:pt x="102159" y="98783"/>
                  <a:pt x="102159" y="99605"/>
                </a:cubicBezTo>
                <a:cubicBezTo>
                  <a:pt x="102159" y="100277"/>
                  <a:pt x="102092" y="100950"/>
                  <a:pt x="101970" y="101594"/>
                </a:cubicBezTo>
                <a:cubicBezTo>
                  <a:pt x="101680" y="103077"/>
                  <a:pt x="102650" y="104505"/>
                  <a:pt x="104127" y="104788"/>
                </a:cubicBezTo>
                <a:cubicBezTo>
                  <a:pt x="104305" y="104827"/>
                  <a:pt x="104478" y="104838"/>
                  <a:pt x="104650" y="104838"/>
                </a:cubicBezTo>
                <a:cubicBezTo>
                  <a:pt x="105932" y="104838"/>
                  <a:pt x="107075" y="103933"/>
                  <a:pt x="107326" y="102627"/>
                </a:cubicBezTo>
                <a:cubicBezTo>
                  <a:pt x="107521" y="101644"/>
                  <a:pt x="107615" y="100633"/>
                  <a:pt x="107615" y="99605"/>
                </a:cubicBezTo>
                <a:cubicBezTo>
                  <a:pt x="107615" y="98416"/>
                  <a:pt x="107482" y="97177"/>
                  <a:pt x="107225" y="95927"/>
                </a:cubicBezTo>
                <a:cubicBezTo>
                  <a:pt x="106913" y="94450"/>
                  <a:pt x="105464" y="93511"/>
                  <a:pt x="103993" y="93811"/>
                </a:cubicBezTo>
                <a:moveTo>
                  <a:pt x="103608" y="39477"/>
                </a:moveTo>
                <a:cubicBezTo>
                  <a:pt x="102087" y="40572"/>
                  <a:pt x="100515" y="41766"/>
                  <a:pt x="98960" y="43027"/>
                </a:cubicBezTo>
                <a:cubicBezTo>
                  <a:pt x="97790" y="43983"/>
                  <a:pt x="97617" y="45700"/>
                  <a:pt x="98570" y="46866"/>
                </a:cubicBezTo>
                <a:cubicBezTo>
                  <a:pt x="99111" y="47533"/>
                  <a:pt x="99896" y="47872"/>
                  <a:pt x="100688" y="47872"/>
                </a:cubicBezTo>
                <a:cubicBezTo>
                  <a:pt x="101290" y="47872"/>
                  <a:pt x="101903" y="47672"/>
                  <a:pt x="102404" y="47261"/>
                </a:cubicBezTo>
                <a:cubicBezTo>
                  <a:pt x="103870" y="46066"/>
                  <a:pt x="105353" y="44944"/>
                  <a:pt x="106791" y="43916"/>
                </a:cubicBezTo>
                <a:cubicBezTo>
                  <a:pt x="108011" y="43038"/>
                  <a:pt x="108295" y="41333"/>
                  <a:pt x="107415" y="40111"/>
                </a:cubicBezTo>
                <a:cubicBezTo>
                  <a:pt x="106540" y="38883"/>
                  <a:pt x="104834" y="38605"/>
                  <a:pt x="103608" y="39477"/>
                </a:cubicBezTo>
                <a:moveTo>
                  <a:pt x="81950" y="113955"/>
                </a:moveTo>
                <a:cubicBezTo>
                  <a:pt x="80217" y="114200"/>
                  <a:pt x="78389" y="114388"/>
                  <a:pt x="76516" y="114505"/>
                </a:cubicBezTo>
                <a:cubicBezTo>
                  <a:pt x="75011" y="114605"/>
                  <a:pt x="73869" y="115905"/>
                  <a:pt x="73969" y="117411"/>
                </a:cubicBezTo>
                <a:cubicBezTo>
                  <a:pt x="74064" y="118855"/>
                  <a:pt x="75262" y="119961"/>
                  <a:pt x="76689" y="119961"/>
                </a:cubicBezTo>
                <a:cubicBezTo>
                  <a:pt x="76750" y="119961"/>
                  <a:pt x="76806" y="119955"/>
                  <a:pt x="76867" y="119955"/>
                </a:cubicBezTo>
                <a:cubicBezTo>
                  <a:pt x="78874" y="119822"/>
                  <a:pt x="80847" y="119627"/>
                  <a:pt x="82719" y="119361"/>
                </a:cubicBezTo>
                <a:cubicBezTo>
                  <a:pt x="84213" y="119150"/>
                  <a:pt x="85250" y="117766"/>
                  <a:pt x="85038" y="116272"/>
                </a:cubicBezTo>
                <a:cubicBezTo>
                  <a:pt x="84826" y="114783"/>
                  <a:pt x="83449" y="113733"/>
                  <a:pt x="81950" y="113955"/>
                </a:cubicBezTo>
                <a:moveTo>
                  <a:pt x="49563" y="111716"/>
                </a:moveTo>
                <a:cubicBezTo>
                  <a:pt x="47830" y="111094"/>
                  <a:pt x="46253" y="110366"/>
                  <a:pt x="44876" y="109561"/>
                </a:cubicBezTo>
                <a:cubicBezTo>
                  <a:pt x="43572" y="108788"/>
                  <a:pt x="41906" y="109238"/>
                  <a:pt x="41142" y="110533"/>
                </a:cubicBezTo>
                <a:cubicBezTo>
                  <a:pt x="40373" y="111833"/>
                  <a:pt x="40813" y="113511"/>
                  <a:pt x="42112" y="114266"/>
                </a:cubicBezTo>
                <a:cubicBezTo>
                  <a:pt x="43784" y="115244"/>
                  <a:pt x="45668" y="116116"/>
                  <a:pt x="47719" y="116855"/>
                </a:cubicBezTo>
                <a:cubicBezTo>
                  <a:pt x="48025" y="116961"/>
                  <a:pt x="48332" y="117011"/>
                  <a:pt x="48644" y="117011"/>
                </a:cubicBezTo>
                <a:cubicBezTo>
                  <a:pt x="49758" y="117011"/>
                  <a:pt x="50812" y="116322"/>
                  <a:pt x="51213" y="115205"/>
                </a:cubicBezTo>
                <a:cubicBezTo>
                  <a:pt x="51720" y="113788"/>
                  <a:pt x="50985" y="112222"/>
                  <a:pt x="49563" y="111716"/>
                </a:cubicBezTo>
                <a:moveTo>
                  <a:pt x="65492" y="114544"/>
                </a:moveTo>
                <a:cubicBezTo>
                  <a:pt x="63603" y="114444"/>
                  <a:pt x="61763" y="114288"/>
                  <a:pt x="60030" y="114072"/>
                </a:cubicBezTo>
                <a:cubicBezTo>
                  <a:pt x="58531" y="113850"/>
                  <a:pt x="57171" y="114944"/>
                  <a:pt x="56987" y="116438"/>
                </a:cubicBezTo>
                <a:cubicBezTo>
                  <a:pt x="56798" y="117938"/>
                  <a:pt x="57862" y="119300"/>
                  <a:pt x="59356" y="119483"/>
                </a:cubicBezTo>
                <a:cubicBezTo>
                  <a:pt x="61217" y="119716"/>
                  <a:pt x="63185" y="119888"/>
                  <a:pt x="65202" y="120000"/>
                </a:cubicBezTo>
                <a:cubicBezTo>
                  <a:pt x="65252" y="120000"/>
                  <a:pt x="65297" y="120000"/>
                  <a:pt x="65347" y="120000"/>
                </a:cubicBezTo>
                <a:cubicBezTo>
                  <a:pt x="66791" y="120000"/>
                  <a:pt x="67994" y="118872"/>
                  <a:pt x="68073" y="117416"/>
                </a:cubicBezTo>
                <a:cubicBezTo>
                  <a:pt x="68151" y="115905"/>
                  <a:pt x="66997" y="114622"/>
                  <a:pt x="65492" y="114544"/>
                </a:cubicBezTo>
                <a:moveTo>
                  <a:pt x="38121" y="101000"/>
                </a:moveTo>
                <a:cubicBezTo>
                  <a:pt x="38099" y="99511"/>
                  <a:pt x="36890" y="98311"/>
                  <a:pt x="35396" y="98311"/>
                </a:cubicBezTo>
                <a:cubicBezTo>
                  <a:pt x="33886" y="98311"/>
                  <a:pt x="32665" y="99533"/>
                  <a:pt x="32665" y="101044"/>
                </a:cubicBezTo>
                <a:cubicBezTo>
                  <a:pt x="32665" y="101300"/>
                  <a:pt x="32698" y="102688"/>
                  <a:pt x="33423" y="104633"/>
                </a:cubicBezTo>
                <a:cubicBezTo>
                  <a:pt x="33830" y="105738"/>
                  <a:pt x="34872" y="106416"/>
                  <a:pt x="35981" y="106416"/>
                </a:cubicBezTo>
                <a:cubicBezTo>
                  <a:pt x="36293" y="106416"/>
                  <a:pt x="36616" y="106361"/>
                  <a:pt x="36929" y="106244"/>
                </a:cubicBezTo>
                <a:cubicBezTo>
                  <a:pt x="38344" y="105722"/>
                  <a:pt x="39063" y="104155"/>
                  <a:pt x="38539" y="102738"/>
                </a:cubicBezTo>
                <a:cubicBezTo>
                  <a:pt x="38171" y="101744"/>
                  <a:pt x="38127" y="101061"/>
                  <a:pt x="38121" y="101000"/>
                </a:cubicBezTo>
                <a:moveTo>
                  <a:pt x="87836" y="59988"/>
                </a:moveTo>
                <a:cubicBezTo>
                  <a:pt x="88270" y="60244"/>
                  <a:pt x="88750" y="60366"/>
                  <a:pt x="89218" y="60366"/>
                </a:cubicBezTo>
                <a:cubicBezTo>
                  <a:pt x="90154" y="60366"/>
                  <a:pt x="91063" y="59888"/>
                  <a:pt x="91575" y="59027"/>
                </a:cubicBezTo>
                <a:cubicBezTo>
                  <a:pt x="92389" y="57644"/>
                  <a:pt x="93415" y="56222"/>
                  <a:pt x="94618" y="54783"/>
                </a:cubicBezTo>
                <a:cubicBezTo>
                  <a:pt x="95588" y="53627"/>
                  <a:pt x="95438" y="51905"/>
                  <a:pt x="94284" y="50938"/>
                </a:cubicBezTo>
                <a:cubicBezTo>
                  <a:pt x="93125" y="49966"/>
                  <a:pt x="91403" y="50122"/>
                  <a:pt x="90438" y="51277"/>
                </a:cubicBezTo>
                <a:cubicBezTo>
                  <a:pt x="89039" y="52938"/>
                  <a:pt x="87841" y="54622"/>
                  <a:pt x="86871" y="56250"/>
                </a:cubicBezTo>
                <a:cubicBezTo>
                  <a:pt x="86108" y="57550"/>
                  <a:pt x="86537" y="59216"/>
                  <a:pt x="87836" y="59988"/>
                </a:cubicBezTo>
                <a:moveTo>
                  <a:pt x="35480" y="49116"/>
                </a:moveTo>
                <a:cubicBezTo>
                  <a:pt x="27944" y="49116"/>
                  <a:pt x="21830" y="43005"/>
                  <a:pt x="21830" y="35466"/>
                </a:cubicBezTo>
                <a:cubicBezTo>
                  <a:pt x="21830" y="27927"/>
                  <a:pt x="27944" y="21816"/>
                  <a:pt x="35480" y="21816"/>
                </a:cubicBezTo>
                <a:cubicBezTo>
                  <a:pt x="43020" y="21816"/>
                  <a:pt x="49123" y="27927"/>
                  <a:pt x="49123" y="35466"/>
                </a:cubicBezTo>
                <a:cubicBezTo>
                  <a:pt x="49123" y="43005"/>
                  <a:pt x="43020" y="49116"/>
                  <a:pt x="35480" y="49116"/>
                </a:cubicBezTo>
                <a:moveTo>
                  <a:pt x="35480" y="16416"/>
                </a:moveTo>
                <a:cubicBezTo>
                  <a:pt x="24929" y="16416"/>
                  <a:pt x="16374" y="24966"/>
                  <a:pt x="16374" y="35511"/>
                </a:cubicBezTo>
                <a:cubicBezTo>
                  <a:pt x="16374" y="46061"/>
                  <a:pt x="24929" y="54616"/>
                  <a:pt x="35480" y="54616"/>
                </a:cubicBezTo>
                <a:cubicBezTo>
                  <a:pt x="46030" y="54616"/>
                  <a:pt x="54585" y="46061"/>
                  <a:pt x="54585" y="35511"/>
                </a:cubicBezTo>
                <a:cubicBezTo>
                  <a:pt x="54585" y="24966"/>
                  <a:pt x="46030" y="16416"/>
                  <a:pt x="35480" y="16416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07" name="Shape 4907"/>
          <p:cNvSpPr/>
          <p:nvPr/>
        </p:nvSpPr>
        <p:spPr>
          <a:xfrm>
            <a:off x="2023561" y="3295895"/>
            <a:ext cx="126968" cy="2793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0911"/>
                </a:moveTo>
                <a:cubicBezTo>
                  <a:pt x="60000" y="10911"/>
                  <a:pt x="24000" y="10911"/>
                  <a:pt x="24000" y="27272"/>
                </a:cubicBezTo>
                <a:cubicBezTo>
                  <a:pt x="24000" y="28777"/>
                  <a:pt x="26688" y="30000"/>
                  <a:pt x="30000" y="30000"/>
                </a:cubicBezTo>
                <a:cubicBezTo>
                  <a:pt x="33311" y="30000"/>
                  <a:pt x="36000" y="28777"/>
                  <a:pt x="36000" y="27272"/>
                </a:cubicBezTo>
                <a:cubicBezTo>
                  <a:pt x="36000" y="16361"/>
                  <a:pt x="60000" y="16361"/>
                  <a:pt x="60000" y="16361"/>
                </a:cubicBezTo>
                <a:cubicBezTo>
                  <a:pt x="63311" y="16361"/>
                  <a:pt x="66000" y="15144"/>
                  <a:pt x="66000" y="13638"/>
                </a:cubicBezTo>
                <a:cubicBezTo>
                  <a:pt x="66000" y="12127"/>
                  <a:pt x="63311" y="10911"/>
                  <a:pt x="60000" y="10911"/>
                </a:cubicBezTo>
                <a:moveTo>
                  <a:pt x="60000" y="49088"/>
                </a:moveTo>
                <a:cubicBezTo>
                  <a:pt x="33494" y="49088"/>
                  <a:pt x="12000" y="39322"/>
                  <a:pt x="12000" y="27272"/>
                </a:cubicBezTo>
                <a:cubicBezTo>
                  <a:pt x="12000" y="15222"/>
                  <a:pt x="33494" y="5455"/>
                  <a:pt x="60000" y="5455"/>
                </a:cubicBezTo>
                <a:cubicBezTo>
                  <a:pt x="86505" y="5455"/>
                  <a:pt x="108000" y="15222"/>
                  <a:pt x="108000" y="27272"/>
                </a:cubicBezTo>
                <a:cubicBezTo>
                  <a:pt x="108000" y="39322"/>
                  <a:pt x="86505" y="49088"/>
                  <a:pt x="60000" y="49088"/>
                </a:cubicBezTo>
                <a:moveTo>
                  <a:pt x="60000" y="95455"/>
                </a:moveTo>
                <a:lnTo>
                  <a:pt x="45300" y="53688"/>
                </a:lnTo>
                <a:cubicBezTo>
                  <a:pt x="50011" y="54227"/>
                  <a:pt x="54916" y="54544"/>
                  <a:pt x="60000" y="54544"/>
                </a:cubicBezTo>
                <a:cubicBezTo>
                  <a:pt x="65083" y="54544"/>
                  <a:pt x="69988" y="54227"/>
                  <a:pt x="74700" y="53688"/>
                </a:cubicBezTo>
                <a:cubicBezTo>
                  <a:pt x="74700" y="53688"/>
                  <a:pt x="60000" y="95455"/>
                  <a:pt x="60000" y="95455"/>
                </a:cubicBezTo>
                <a:close/>
                <a:moveTo>
                  <a:pt x="60000" y="0"/>
                </a:moveTo>
                <a:cubicBezTo>
                  <a:pt x="26861" y="0"/>
                  <a:pt x="0" y="12216"/>
                  <a:pt x="0" y="27272"/>
                </a:cubicBezTo>
                <a:cubicBezTo>
                  <a:pt x="0" y="37944"/>
                  <a:pt x="13505" y="47150"/>
                  <a:pt x="33144" y="51638"/>
                </a:cubicBezTo>
                <a:lnTo>
                  <a:pt x="60000" y="120000"/>
                </a:lnTo>
                <a:lnTo>
                  <a:pt x="86861" y="51638"/>
                </a:lnTo>
                <a:cubicBezTo>
                  <a:pt x="106494" y="47150"/>
                  <a:pt x="120000" y="37944"/>
                  <a:pt x="120000" y="27272"/>
                </a:cubicBezTo>
                <a:cubicBezTo>
                  <a:pt x="120000" y="12216"/>
                  <a:pt x="93138" y="0"/>
                  <a:pt x="60000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08" name="Shape 4908"/>
          <p:cNvSpPr/>
          <p:nvPr/>
        </p:nvSpPr>
        <p:spPr>
          <a:xfrm>
            <a:off x="2480642" y="3295895"/>
            <a:ext cx="279328" cy="2793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2727" y="114405"/>
                </a:moveTo>
                <a:lnTo>
                  <a:pt x="62727" y="106361"/>
                </a:lnTo>
                <a:cubicBezTo>
                  <a:pt x="62727" y="104861"/>
                  <a:pt x="61505" y="103638"/>
                  <a:pt x="60000" y="103638"/>
                </a:cubicBezTo>
                <a:cubicBezTo>
                  <a:pt x="58494" y="103638"/>
                  <a:pt x="57272" y="104861"/>
                  <a:pt x="57272" y="106361"/>
                </a:cubicBezTo>
                <a:lnTo>
                  <a:pt x="57272" y="114405"/>
                </a:lnTo>
                <a:cubicBezTo>
                  <a:pt x="29333" y="113022"/>
                  <a:pt x="6972" y="90661"/>
                  <a:pt x="5588" y="62727"/>
                </a:cubicBezTo>
                <a:lnTo>
                  <a:pt x="13638" y="62727"/>
                </a:lnTo>
                <a:cubicBezTo>
                  <a:pt x="15138" y="62727"/>
                  <a:pt x="16361" y="61505"/>
                  <a:pt x="16361" y="60000"/>
                </a:cubicBezTo>
                <a:cubicBezTo>
                  <a:pt x="16361" y="58494"/>
                  <a:pt x="15138" y="57272"/>
                  <a:pt x="13638" y="57272"/>
                </a:cubicBezTo>
                <a:lnTo>
                  <a:pt x="5588" y="57272"/>
                </a:lnTo>
                <a:cubicBezTo>
                  <a:pt x="6972" y="29338"/>
                  <a:pt x="29333" y="6977"/>
                  <a:pt x="57272" y="5594"/>
                </a:cubicBezTo>
                <a:lnTo>
                  <a:pt x="57272" y="13638"/>
                </a:lnTo>
                <a:cubicBezTo>
                  <a:pt x="57272" y="15144"/>
                  <a:pt x="58494" y="16361"/>
                  <a:pt x="60000" y="16361"/>
                </a:cubicBezTo>
                <a:cubicBezTo>
                  <a:pt x="61505" y="16361"/>
                  <a:pt x="62727" y="15144"/>
                  <a:pt x="62727" y="13638"/>
                </a:cubicBezTo>
                <a:lnTo>
                  <a:pt x="62727" y="5594"/>
                </a:lnTo>
                <a:cubicBezTo>
                  <a:pt x="90666" y="6977"/>
                  <a:pt x="113027" y="29338"/>
                  <a:pt x="114411" y="57272"/>
                </a:cubicBezTo>
                <a:lnTo>
                  <a:pt x="106361" y="57272"/>
                </a:lnTo>
                <a:cubicBezTo>
                  <a:pt x="104861" y="57272"/>
                  <a:pt x="103638" y="58494"/>
                  <a:pt x="103638" y="60000"/>
                </a:cubicBezTo>
                <a:cubicBezTo>
                  <a:pt x="103638" y="61505"/>
                  <a:pt x="104861" y="62727"/>
                  <a:pt x="106361" y="62727"/>
                </a:cubicBezTo>
                <a:lnTo>
                  <a:pt x="114411" y="62727"/>
                </a:lnTo>
                <a:cubicBezTo>
                  <a:pt x="113027" y="90661"/>
                  <a:pt x="90666" y="113022"/>
                  <a:pt x="62727" y="114405"/>
                </a:cubicBezTo>
                <a:moveTo>
                  <a:pt x="60000" y="0"/>
                </a:moveTo>
                <a:cubicBezTo>
                  <a:pt x="26866" y="0"/>
                  <a:pt x="0" y="26861"/>
                  <a:pt x="0" y="60000"/>
                </a:cubicBezTo>
                <a:cubicBezTo>
                  <a:pt x="0" y="93138"/>
                  <a:pt x="26866" y="120000"/>
                  <a:pt x="60000" y="120000"/>
                </a:cubicBezTo>
                <a:cubicBezTo>
                  <a:pt x="93133" y="120000"/>
                  <a:pt x="120000" y="93138"/>
                  <a:pt x="120000" y="60000"/>
                </a:cubicBezTo>
                <a:cubicBezTo>
                  <a:pt x="120000" y="26861"/>
                  <a:pt x="93133" y="0"/>
                  <a:pt x="60000" y="0"/>
                </a:cubicBezTo>
                <a:moveTo>
                  <a:pt x="83138" y="36855"/>
                </a:moveTo>
                <a:lnTo>
                  <a:pt x="67716" y="67711"/>
                </a:lnTo>
                <a:lnTo>
                  <a:pt x="36861" y="83144"/>
                </a:lnTo>
                <a:lnTo>
                  <a:pt x="52283" y="52288"/>
                </a:lnTo>
                <a:cubicBezTo>
                  <a:pt x="52283" y="52288"/>
                  <a:pt x="83138" y="36855"/>
                  <a:pt x="83138" y="36855"/>
                </a:cubicBezTo>
                <a:close/>
                <a:moveTo>
                  <a:pt x="25288" y="94711"/>
                </a:moveTo>
                <a:lnTo>
                  <a:pt x="71572" y="71572"/>
                </a:lnTo>
                <a:lnTo>
                  <a:pt x="94711" y="25283"/>
                </a:lnTo>
                <a:lnTo>
                  <a:pt x="48427" y="48427"/>
                </a:lnTo>
                <a:cubicBezTo>
                  <a:pt x="48427" y="48427"/>
                  <a:pt x="25288" y="94711"/>
                  <a:pt x="25288" y="94711"/>
                </a:cubicBezTo>
                <a:close/>
                <a:moveTo>
                  <a:pt x="63855" y="63855"/>
                </a:moveTo>
                <a:cubicBezTo>
                  <a:pt x="65983" y="61727"/>
                  <a:pt x="65983" y="58272"/>
                  <a:pt x="63855" y="56144"/>
                </a:cubicBezTo>
                <a:cubicBezTo>
                  <a:pt x="61727" y="54011"/>
                  <a:pt x="58272" y="54011"/>
                  <a:pt x="56144" y="56144"/>
                </a:cubicBezTo>
                <a:cubicBezTo>
                  <a:pt x="54016" y="58272"/>
                  <a:pt x="54016" y="61727"/>
                  <a:pt x="56144" y="63855"/>
                </a:cubicBezTo>
                <a:cubicBezTo>
                  <a:pt x="58272" y="65988"/>
                  <a:pt x="61727" y="65988"/>
                  <a:pt x="63855" y="63855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09" name="Shape 4909"/>
          <p:cNvSpPr/>
          <p:nvPr/>
        </p:nvSpPr>
        <p:spPr>
          <a:xfrm>
            <a:off x="3013903" y="3295895"/>
            <a:ext cx="279328" cy="2793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544" y="113655"/>
                </a:moveTo>
                <a:lnTo>
                  <a:pt x="81816" y="104305"/>
                </a:lnTo>
                <a:lnTo>
                  <a:pt x="81816" y="6344"/>
                </a:lnTo>
                <a:lnTo>
                  <a:pt x="114544" y="15694"/>
                </a:lnTo>
                <a:cubicBezTo>
                  <a:pt x="114544" y="15694"/>
                  <a:pt x="114544" y="113655"/>
                  <a:pt x="114544" y="113655"/>
                </a:cubicBezTo>
                <a:close/>
                <a:moveTo>
                  <a:pt x="76361" y="104305"/>
                </a:moveTo>
                <a:lnTo>
                  <a:pt x="43638" y="113655"/>
                </a:lnTo>
                <a:lnTo>
                  <a:pt x="43638" y="15694"/>
                </a:lnTo>
                <a:lnTo>
                  <a:pt x="76361" y="6344"/>
                </a:lnTo>
                <a:cubicBezTo>
                  <a:pt x="76361" y="6344"/>
                  <a:pt x="76361" y="104305"/>
                  <a:pt x="76361" y="104305"/>
                </a:cubicBezTo>
                <a:close/>
                <a:moveTo>
                  <a:pt x="38183" y="113655"/>
                </a:moveTo>
                <a:lnTo>
                  <a:pt x="5455" y="104305"/>
                </a:lnTo>
                <a:lnTo>
                  <a:pt x="5455" y="6344"/>
                </a:lnTo>
                <a:lnTo>
                  <a:pt x="38183" y="15694"/>
                </a:lnTo>
                <a:cubicBezTo>
                  <a:pt x="38183" y="15694"/>
                  <a:pt x="38183" y="113655"/>
                  <a:pt x="38183" y="113655"/>
                </a:cubicBezTo>
                <a:close/>
                <a:moveTo>
                  <a:pt x="118011" y="11055"/>
                </a:moveTo>
                <a:lnTo>
                  <a:pt x="118022" y="11016"/>
                </a:lnTo>
                <a:lnTo>
                  <a:pt x="79838" y="105"/>
                </a:lnTo>
                <a:lnTo>
                  <a:pt x="79827" y="150"/>
                </a:lnTo>
                <a:cubicBezTo>
                  <a:pt x="79588" y="77"/>
                  <a:pt x="79355" y="0"/>
                  <a:pt x="79088" y="0"/>
                </a:cubicBezTo>
                <a:cubicBezTo>
                  <a:pt x="78827" y="0"/>
                  <a:pt x="78594" y="77"/>
                  <a:pt x="78355" y="150"/>
                </a:cubicBezTo>
                <a:lnTo>
                  <a:pt x="78344" y="105"/>
                </a:lnTo>
                <a:lnTo>
                  <a:pt x="40911" y="10800"/>
                </a:lnTo>
                <a:lnTo>
                  <a:pt x="3477" y="105"/>
                </a:lnTo>
                <a:lnTo>
                  <a:pt x="3461" y="150"/>
                </a:lnTo>
                <a:cubicBezTo>
                  <a:pt x="3227" y="77"/>
                  <a:pt x="2988" y="0"/>
                  <a:pt x="2727" y="0"/>
                </a:cubicBezTo>
                <a:cubicBezTo>
                  <a:pt x="1222" y="0"/>
                  <a:pt x="0" y="1222"/>
                  <a:pt x="0" y="2727"/>
                </a:cubicBezTo>
                <a:lnTo>
                  <a:pt x="0" y="106361"/>
                </a:lnTo>
                <a:cubicBezTo>
                  <a:pt x="0" y="107611"/>
                  <a:pt x="850" y="108616"/>
                  <a:pt x="1988" y="108944"/>
                </a:cubicBezTo>
                <a:lnTo>
                  <a:pt x="1977" y="108988"/>
                </a:lnTo>
                <a:lnTo>
                  <a:pt x="40161" y="119894"/>
                </a:lnTo>
                <a:lnTo>
                  <a:pt x="40172" y="119850"/>
                </a:lnTo>
                <a:cubicBezTo>
                  <a:pt x="40411" y="119922"/>
                  <a:pt x="40644" y="120000"/>
                  <a:pt x="40911" y="120000"/>
                </a:cubicBezTo>
                <a:cubicBezTo>
                  <a:pt x="41172" y="120000"/>
                  <a:pt x="41411" y="119922"/>
                  <a:pt x="41644" y="119850"/>
                </a:cubicBezTo>
                <a:lnTo>
                  <a:pt x="41661" y="119894"/>
                </a:lnTo>
                <a:lnTo>
                  <a:pt x="79088" y="109200"/>
                </a:lnTo>
                <a:lnTo>
                  <a:pt x="116527" y="119894"/>
                </a:lnTo>
                <a:lnTo>
                  <a:pt x="116538" y="119850"/>
                </a:lnTo>
                <a:cubicBezTo>
                  <a:pt x="116777" y="119922"/>
                  <a:pt x="117011" y="120000"/>
                  <a:pt x="117272" y="120000"/>
                </a:cubicBezTo>
                <a:cubicBezTo>
                  <a:pt x="118777" y="120000"/>
                  <a:pt x="120000" y="118777"/>
                  <a:pt x="120000" y="117272"/>
                </a:cubicBezTo>
                <a:lnTo>
                  <a:pt x="120000" y="13638"/>
                </a:lnTo>
                <a:cubicBezTo>
                  <a:pt x="120000" y="12394"/>
                  <a:pt x="119150" y="11383"/>
                  <a:pt x="118011" y="11055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10" name="Shape 4910"/>
          <p:cNvSpPr/>
          <p:nvPr/>
        </p:nvSpPr>
        <p:spPr>
          <a:xfrm>
            <a:off x="3547165" y="3295895"/>
            <a:ext cx="279328" cy="2793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7483" y="69494"/>
                </a:moveTo>
                <a:lnTo>
                  <a:pt x="102888" y="70250"/>
                </a:lnTo>
                <a:cubicBezTo>
                  <a:pt x="103177" y="68200"/>
                  <a:pt x="103272" y="66233"/>
                  <a:pt x="103177" y="64405"/>
                </a:cubicBezTo>
                <a:lnTo>
                  <a:pt x="97733" y="64688"/>
                </a:lnTo>
                <a:cubicBezTo>
                  <a:pt x="97811" y="66166"/>
                  <a:pt x="97727" y="67783"/>
                  <a:pt x="97483" y="69494"/>
                </a:cubicBezTo>
                <a:moveTo>
                  <a:pt x="96911" y="60183"/>
                </a:moveTo>
                <a:lnTo>
                  <a:pt x="102077" y="58444"/>
                </a:lnTo>
                <a:cubicBezTo>
                  <a:pt x="101455" y="56594"/>
                  <a:pt x="100577" y="54827"/>
                  <a:pt x="99388" y="53033"/>
                </a:cubicBezTo>
                <a:lnTo>
                  <a:pt x="94844" y="56050"/>
                </a:lnTo>
                <a:cubicBezTo>
                  <a:pt x="95761" y="57438"/>
                  <a:pt x="96438" y="58788"/>
                  <a:pt x="96911" y="60183"/>
                </a:cubicBezTo>
                <a:moveTo>
                  <a:pt x="97383" y="77166"/>
                </a:moveTo>
                <a:cubicBezTo>
                  <a:pt x="96888" y="76672"/>
                  <a:pt x="96205" y="76361"/>
                  <a:pt x="95455" y="76361"/>
                </a:cubicBezTo>
                <a:cubicBezTo>
                  <a:pt x="93944" y="76361"/>
                  <a:pt x="92727" y="77583"/>
                  <a:pt x="92727" y="79088"/>
                </a:cubicBezTo>
                <a:cubicBezTo>
                  <a:pt x="92727" y="79844"/>
                  <a:pt x="93033" y="80527"/>
                  <a:pt x="93527" y="81016"/>
                </a:cubicBezTo>
                <a:lnTo>
                  <a:pt x="97050" y="84544"/>
                </a:lnTo>
                <a:lnTo>
                  <a:pt x="93527" y="88072"/>
                </a:lnTo>
                <a:cubicBezTo>
                  <a:pt x="93033" y="88566"/>
                  <a:pt x="92727" y="89244"/>
                  <a:pt x="92727" y="90000"/>
                </a:cubicBezTo>
                <a:cubicBezTo>
                  <a:pt x="92727" y="91505"/>
                  <a:pt x="93944" y="92727"/>
                  <a:pt x="95455" y="92727"/>
                </a:cubicBezTo>
                <a:cubicBezTo>
                  <a:pt x="96205" y="92727"/>
                  <a:pt x="96888" y="92422"/>
                  <a:pt x="97383" y="91927"/>
                </a:cubicBezTo>
                <a:lnTo>
                  <a:pt x="100911" y="88400"/>
                </a:lnTo>
                <a:lnTo>
                  <a:pt x="104433" y="91927"/>
                </a:lnTo>
                <a:cubicBezTo>
                  <a:pt x="104927" y="92422"/>
                  <a:pt x="105611" y="92727"/>
                  <a:pt x="106361" y="92727"/>
                </a:cubicBezTo>
                <a:cubicBezTo>
                  <a:pt x="107872" y="92727"/>
                  <a:pt x="109088" y="91505"/>
                  <a:pt x="109088" y="90000"/>
                </a:cubicBezTo>
                <a:cubicBezTo>
                  <a:pt x="109088" y="89244"/>
                  <a:pt x="108788" y="88566"/>
                  <a:pt x="108294" y="88072"/>
                </a:cubicBezTo>
                <a:lnTo>
                  <a:pt x="104766" y="84544"/>
                </a:lnTo>
                <a:lnTo>
                  <a:pt x="108294" y="81016"/>
                </a:lnTo>
                <a:cubicBezTo>
                  <a:pt x="108788" y="80527"/>
                  <a:pt x="109088" y="79844"/>
                  <a:pt x="109088" y="79088"/>
                </a:cubicBezTo>
                <a:cubicBezTo>
                  <a:pt x="109088" y="77583"/>
                  <a:pt x="107872" y="76361"/>
                  <a:pt x="106361" y="76361"/>
                </a:cubicBezTo>
                <a:cubicBezTo>
                  <a:pt x="105605" y="76361"/>
                  <a:pt x="104927" y="76672"/>
                  <a:pt x="104433" y="77166"/>
                </a:cubicBezTo>
                <a:lnTo>
                  <a:pt x="100911" y="80688"/>
                </a:lnTo>
                <a:cubicBezTo>
                  <a:pt x="100911" y="80688"/>
                  <a:pt x="97383" y="77166"/>
                  <a:pt x="97383" y="77166"/>
                </a:cubicBezTo>
                <a:close/>
                <a:moveTo>
                  <a:pt x="114544" y="113655"/>
                </a:moveTo>
                <a:lnTo>
                  <a:pt x="81816" y="104305"/>
                </a:lnTo>
                <a:lnTo>
                  <a:pt x="81816" y="42766"/>
                </a:lnTo>
                <a:cubicBezTo>
                  <a:pt x="83055" y="43344"/>
                  <a:pt x="84194" y="43966"/>
                  <a:pt x="85133" y="44633"/>
                </a:cubicBezTo>
                <a:lnTo>
                  <a:pt x="88294" y="40188"/>
                </a:lnTo>
                <a:cubicBezTo>
                  <a:pt x="86816" y="39133"/>
                  <a:pt x="85072" y="38177"/>
                  <a:pt x="83105" y="37338"/>
                </a:cubicBezTo>
                <a:lnTo>
                  <a:pt x="81816" y="40350"/>
                </a:lnTo>
                <a:lnTo>
                  <a:pt x="81816" y="6344"/>
                </a:lnTo>
                <a:lnTo>
                  <a:pt x="114544" y="15694"/>
                </a:lnTo>
                <a:cubicBezTo>
                  <a:pt x="114544" y="15694"/>
                  <a:pt x="114544" y="113655"/>
                  <a:pt x="114544" y="113655"/>
                </a:cubicBezTo>
                <a:close/>
                <a:moveTo>
                  <a:pt x="76361" y="104305"/>
                </a:moveTo>
                <a:lnTo>
                  <a:pt x="43638" y="113655"/>
                </a:lnTo>
                <a:lnTo>
                  <a:pt x="43638" y="51927"/>
                </a:lnTo>
                <a:lnTo>
                  <a:pt x="45827" y="56661"/>
                </a:lnTo>
                <a:cubicBezTo>
                  <a:pt x="47666" y="55805"/>
                  <a:pt x="49338" y="54683"/>
                  <a:pt x="50933" y="53227"/>
                </a:cubicBezTo>
                <a:lnTo>
                  <a:pt x="47250" y="49205"/>
                </a:lnTo>
                <a:cubicBezTo>
                  <a:pt x="46094" y="50266"/>
                  <a:pt x="44933" y="51038"/>
                  <a:pt x="43638" y="51661"/>
                </a:cubicBezTo>
                <a:lnTo>
                  <a:pt x="43638" y="15694"/>
                </a:lnTo>
                <a:lnTo>
                  <a:pt x="76361" y="6344"/>
                </a:lnTo>
                <a:cubicBezTo>
                  <a:pt x="76361" y="6344"/>
                  <a:pt x="76361" y="104305"/>
                  <a:pt x="76361" y="104305"/>
                </a:cubicBezTo>
                <a:close/>
                <a:moveTo>
                  <a:pt x="38183" y="113655"/>
                </a:moveTo>
                <a:lnTo>
                  <a:pt x="5455" y="104305"/>
                </a:lnTo>
                <a:lnTo>
                  <a:pt x="5455" y="6344"/>
                </a:lnTo>
                <a:lnTo>
                  <a:pt x="38183" y="15694"/>
                </a:lnTo>
                <a:cubicBezTo>
                  <a:pt x="38183" y="15694"/>
                  <a:pt x="38183" y="113655"/>
                  <a:pt x="38183" y="113655"/>
                </a:cubicBezTo>
                <a:close/>
                <a:moveTo>
                  <a:pt x="118005" y="11055"/>
                </a:moveTo>
                <a:lnTo>
                  <a:pt x="118022" y="11016"/>
                </a:lnTo>
                <a:lnTo>
                  <a:pt x="79844" y="105"/>
                </a:lnTo>
                <a:lnTo>
                  <a:pt x="79827" y="150"/>
                </a:lnTo>
                <a:cubicBezTo>
                  <a:pt x="79588" y="77"/>
                  <a:pt x="79350" y="0"/>
                  <a:pt x="79088" y="0"/>
                </a:cubicBezTo>
                <a:cubicBezTo>
                  <a:pt x="78827" y="0"/>
                  <a:pt x="78594" y="77"/>
                  <a:pt x="78355" y="150"/>
                </a:cubicBezTo>
                <a:lnTo>
                  <a:pt x="78344" y="105"/>
                </a:lnTo>
                <a:lnTo>
                  <a:pt x="40911" y="10800"/>
                </a:lnTo>
                <a:lnTo>
                  <a:pt x="3477" y="105"/>
                </a:lnTo>
                <a:lnTo>
                  <a:pt x="3461" y="150"/>
                </a:lnTo>
                <a:cubicBezTo>
                  <a:pt x="3222" y="77"/>
                  <a:pt x="2988" y="0"/>
                  <a:pt x="2727" y="0"/>
                </a:cubicBezTo>
                <a:cubicBezTo>
                  <a:pt x="1222" y="0"/>
                  <a:pt x="0" y="1222"/>
                  <a:pt x="0" y="2727"/>
                </a:cubicBezTo>
                <a:lnTo>
                  <a:pt x="0" y="106361"/>
                </a:lnTo>
                <a:cubicBezTo>
                  <a:pt x="0" y="107611"/>
                  <a:pt x="850" y="108616"/>
                  <a:pt x="1994" y="108944"/>
                </a:cubicBezTo>
                <a:lnTo>
                  <a:pt x="1977" y="108988"/>
                </a:lnTo>
                <a:lnTo>
                  <a:pt x="40155" y="119894"/>
                </a:lnTo>
                <a:lnTo>
                  <a:pt x="40172" y="119850"/>
                </a:lnTo>
                <a:cubicBezTo>
                  <a:pt x="40411" y="119922"/>
                  <a:pt x="40650" y="120000"/>
                  <a:pt x="40911" y="120000"/>
                </a:cubicBezTo>
                <a:cubicBezTo>
                  <a:pt x="41172" y="120000"/>
                  <a:pt x="41405" y="119922"/>
                  <a:pt x="41644" y="119850"/>
                </a:cubicBezTo>
                <a:lnTo>
                  <a:pt x="41661" y="119894"/>
                </a:lnTo>
                <a:lnTo>
                  <a:pt x="79088" y="109200"/>
                </a:lnTo>
                <a:lnTo>
                  <a:pt x="116527" y="119894"/>
                </a:lnTo>
                <a:lnTo>
                  <a:pt x="116538" y="119850"/>
                </a:lnTo>
                <a:cubicBezTo>
                  <a:pt x="116777" y="119922"/>
                  <a:pt x="117011" y="120000"/>
                  <a:pt x="117272" y="120000"/>
                </a:cubicBezTo>
                <a:cubicBezTo>
                  <a:pt x="118777" y="120000"/>
                  <a:pt x="120000" y="118777"/>
                  <a:pt x="120000" y="117272"/>
                </a:cubicBezTo>
                <a:lnTo>
                  <a:pt x="120000" y="13638"/>
                </a:lnTo>
                <a:cubicBezTo>
                  <a:pt x="120000" y="12394"/>
                  <a:pt x="119150" y="11383"/>
                  <a:pt x="118005" y="11055"/>
                </a:cubicBezTo>
                <a:moveTo>
                  <a:pt x="91305" y="51527"/>
                </a:moveTo>
                <a:lnTo>
                  <a:pt x="91766" y="52077"/>
                </a:lnTo>
                <a:lnTo>
                  <a:pt x="95938" y="48555"/>
                </a:lnTo>
                <a:lnTo>
                  <a:pt x="95466" y="48000"/>
                </a:lnTo>
                <a:cubicBezTo>
                  <a:pt x="94516" y="46877"/>
                  <a:pt x="93555" y="45755"/>
                  <a:pt x="92650" y="44550"/>
                </a:cubicBezTo>
                <a:lnTo>
                  <a:pt x="88283" y="47811"/>
                </a:lnTo>
                <a:cubicBezTo>
                  <a:pt x="89255" y="49111"/>
                  <a:pt x="90283" y="50327"/>
                  <a:pt x="91305" y="51527"/>
                </a:cubicBezTo>
                <a:moveTo>
                  <a:pt x="34833" y="61233"/>
                </a:moveTo>
                <a:lnTo>
                  <a:pt x="31883" y="56644"/>
                </a:lnTo>
                <a:cubicBezTo>
                  <a:pt x="30177" y="57744"/>
                  <a:pt x="28627" y="58916"/>
                  <a:pt x="27272" y="60138"/>
                </a:cubicBezTo>
                <a:lnTo>
                  <a:pt x="30933" y="64188"/>
                </a:lnTo>
                <a:cubicBezTo>
                  <a:pt x="32066" y="63166"/>
                  <a:pt x="33377" y="62172"/>
                  <a:pt x="34833" y="61233"/>
                </a:cubicBezTo>
                <a:moveTo>
                  <a:pt x="27800" y="67694"/>
                </a:moveTo>
                <a:lnTo>
                  <a:pt x="23311" y="64600"/>
                </a:lnTo>
                <a:cubicBezTo>
                  <a:pt x="22083" y="66383"/>
                  <a:pt x="21177" y="68266"/>
                  <a:pt x="20627" y="70188"/>
                </a:cubicBezTo>
                <a:lnTo>
                  <a:pt x="25866" y="71700"/>
                </a:lnTo>
                <a:cubicBezTo>
                  <a:pt x="26261" y="70338"/>
                  <a:pt x="26911" y="68988"/>
                  <a:pt x="27800" y="67694"/>
                </a:cubicBezTo>
                <a:moveTo>
                  <a:pt x="58150" y="46211"/>
                </a:moveTo>
                <a:lnTo>
                  <a:pt x="55400" y="41500"/>
                </a:lnTo>
                <a:cubicBezTo>
                  <a:pt x="53461" y="42633"/>
                  <a:pt x="52011" y="44088"/>
                  <a:pt x="50733" y="45494"/>
                </a:cubicBezTo>
                <a:lnTo>
                  <a:pt x="54761" y="49166"/>
                </a:lnTo>
                <a:cubicBezTo>
                  <a:pt x="55905" y="47911"/>
                  <a:pt x="56916" y="46933"/>
                  <a:pt x="58150" y="46211"/>
                </a:cubicBezTo>
                <a:moveTo>
                  <a:pt x="21816" y="87272"/>
                </a:moveTo>
                <a:cubicBezTo>
                  <a:pt x="24827" y="87272"/>
                  <a:pt x="27272" y="84833"/>
                  <a:pt x="27272" y="81816"/>
                </a:cubicBezTo>
                <a:cubicBezTo>
                  <a:pt x="27272" y="78805"/>
                  <a:pt x="24827" y="76361"/>
                  <a:pt x="21816" y="76361"/>
                </a:cubicBezTo>
                <a:cubicBezTo>
                  <a:pt x="18805" y="76361"/>
                  <a:pt x="16361" y="78805"/>
                  <a:pt x="16361" y="81816"/>
                </a:cubicBezTo>
                <a:cubicBezTo>
                  <a:pt x="16361" y="84833"/>
                  <a:pt x="18805" y="87272"/>
                  <a:pt x="21816" y="87272"/>
                </a:cubicBezTo>
                <a:moveTo>
                  <a:pt x="68183" y="43638"/>
                </a:moveTo>
                <a:cubicBezTo>
                  <a:pt x="71194" y="43638"/>
                  <a:pt x="73638" y="41194"/>
                  <a:pt x="73638" y="38183"/>
                </a:cubicBezTo>
                <a:cubicBezTo>
                  <a:pt x="73638" y="35172"/>
                  <a:pt x="71194" y="32727"/>
                  <a:pt x="68183" y="32727"/>
                </a:cubicBezTo>
                <a:cubicBezTo>
                  <a:pt x="65166" y="32727"/>
                  <a:pt x="62727" y="35172"/>
                  <a:pt x="62727" y="38183"/>
                </a:cubicBezTo>
                <a:cubicBezTo>
                  <a:pt x="62727" y="41194"/>
                  <a:pt x="65166" y="43638"/>
                  <a:pt x="68183" y="43638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11" name="Shape 4911"/>
          <p:cNvSpPr/>
          <p:nvPr/>
        </p:nvSpPr>
        <p:spPr>
          <a:xfrm>
            <a:off x="4080426" y="3295895"/>
            <a:ext cx="279328" cy="2793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46361"/>
                </a:moveTo>
                <a:cubicBezTo>
                  <a:pt x="52466" y="46361"/>
                  <a:pt x="46361" y="52466"/>
                  <a:pt x="46361" y="60000"/>
                </a:cubicBezTo>
                <a:cubicBezTo>
                  <a:pt x="46361" y="67533"/>
                  <a:pt x="52466" y="73638"/>
                  <a:pt x="60000" y="73638"/>
                </a:cubicBezTo>
                <a:cubicBezTo>
                  <a:pt x="67533" y="73638"/>
                  <a:pt x="73638" y="67533"/>
                  <a:pt x="73638" y="60000"/>
                </a:cubicBezTo>
                <a:cubicBezTo>
                  <a:pt x="73638" y="52466"/>
                  <a:pt x="67533" y="46361"/>
                  <a:pt x="60000" y="46361"/>
                </a:cubicBezTo>
                <a:moveTo>
                  <a:pt x="62727" y="114405"/>
                </a:moveTo>
                <a:lnTo>
                  <a:pt x="62727" y="95455"/>
                </a:lnTo>
                <a:cubicBezTo>
                  <a:pt x="62727" y="93944"/>
                  <a:pt x="61505" y="92727"/>
                  <a:pt x="60000" y="92727"/>
                </a:cubicBezTo>
                <a:cubicBezTo>
                  <a:pt x="58494" y="92727"/>
                  <a:pt x="57272" y="93944"/>
                  <a:pt x="57272" y="95455"/>
                </a:cubicBezTo>
                <a:lnTo>
                  <a:pt x="57272" y="114405"/>
                </a:lnTo>
                <a:cubicBezTo>
                  <a:pt x="29333" y="113022"/>
                  <a:pt x="6972" y="90661"/>
                  <a:pt x="5588" y="62727"/>
                </a:cubicBezTo>
                <a:lnTo>
                  <a:pt x="24544" y="62727"/>
                </a:lnTo>
                <a:cubicBezTo>
                  <a:pt x="26055" y="62727"/>
                  <a:pt x="27272" y="61505"/>
                  <a:pt x="27272" y="60000"/>
                </a:cubicBezTo>
                <a:cubicBezTo>
                  <a:pt x="27272" y="58494"/>
                  <a:pt x="26055" y="57272"/>
                  <a:pt x="24544" y="57272"/>
                </a:cubicBezTo>
                <a:lnTo>
                  <a:pt x="5588" y="57272"/>
                </a:lnTo>
                <a:cubicBezTo>
                  <a:pt x="6972" y="29338"/>
                  <a:pt x="29333" y="6977"/>
                  <a:pt x="57272" y="5594"/>
                </a:cubicBezTo>
                <a:lnTo>
                  <a:pt x="57272" y="24544"/>
                </a:lnTo>
                <a:cubicBezTo>
                  <a:pt x="57272" y="26055"/>
                  <a:pt x="58494" y="27272"/>
                  <a:pt x="60000" y="27272"/>
                </a:cubicBezTo>
                <a:cubicBezTo>
                  <a:pt x="61505" y="27272"/>
                  <a:pt x="62727" y="26055"/>
                  <a:pt x="62727" y="24544"/>
                </a:cubicBezTo>
                <a:lnTo>
                  <a:pt x="62727" y="5594"/>
                </a:lnTo>
                <a:cubicBezTo>
                  <a:pt x="90666" y="6977"/>
                  <a:pt x="113027" y="29338"/>
                  <a:pt x="114411" y="57272"/>
                </a:cubicBezTo>
                <a:lnTo>
                  <a:pt x="95455" y="57272"/>
                </a:lnTo>
                <a:cubicBezTo>
                  <a:pt x="93944" y="57272"/>
                  <a:pt x="92727" y="58494"/>
                  <a:pt x="92727" y="60000"/>
                </a:cubicBezTo>
                <a:cubicBezTo>
                  <a:pt x="92727" y="61505"/>
                  <a:pt x="93944" y="62727"/>
                  <a:pt x="95455" y="62727"/>
                </a:cubicBezTo>
                <a:lnTo>
                  <a:pt x="114411" y="62727"/>
                </a:lnTo>
                <a:cubicBezTo>
                  <a:pt x="113027" y="90661"/>
                  <a:pt x="90666" y="113022"/>
                  <a:pt x="62727" y="114405"/>
                </a:cubicBezTo>
                <a:moveTo>
                  <a:pt x="60000" y="0"/>
                </a:moveTo>
                <a:cubicBezTo>
                  <a:pt x="60000" y="0"/>
                  <a:pt x="60000" y="0"/>
                  <a:pt x="60000" y="0"/>
                </a:cubicBezTo>
                <a:cubicBezTo>
                  <a:pt x="60000" y="0"/>
                  <a:pt x="60000" y="0"/>
                  <a:pt x="60000" y="0"/>
                </a:cubicBezTo>
                <a:cubicBezTo>
                  <a:pt x="26861" y="0"/>
                  <a:pt x="0" y="26866"/>
                  <a:pt x="0" y="60000"/>
                </a:cubicBezTo>
                <a:cubicBezTo>
                  <a:pt x="0" y="93138"/>
                  <a:pt x="26861" y="120000"/>
                  <a:pt x="60000" y="120000"/>
                </a:cubicBezTo>
                <a:cubicBezTo>
                  <a:pt x="93138" y="120000"/>
                  <a:pt x="120000" y="93138"/>
                  <a:pt x="120000" y="60000"/>
                </a:cubicBezTo>
                <a:cubicBezTo>
                  <a:pt x="120000" y="26866"/>
                  <a:pt x="93138" y="0"/>
                  <a:pt x="60000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12" name="Shape 4912"/>
          <p:cNvSpPr/>
          <p:nvPr/>
        </p:nvSpPr>
        <p:spPr>
          <a:xfrm>
            <a:off x="4613686" y="3295895"/>
            <a:ext cx="279328" cy="2793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2727" y="114405"/>
                </a:moveTo>
                <a:lnTo>
                  <a:pt x="62727" y="98044"/>
                </a:lnTo>
                <a:cubicBezTo>
                  <a:pt x="81633" y="96705"/>
                  <a:pt x="96711" y="81627"/>
                  <a:pt x="98050" y="62727"/>
                </a:cubicBezTo>
                <a:lnTo>
                  <a:pt x="114411" y="62727"/>
                </a:lnTo>
                <a:cubicBezTo>
                  <a:pt x="113027" y="90661"/>
                  <a:pt x="90666" y="113022"/>
                  <a:pt x="62727" y="114405"/>
                </a:cubicBezTo>
                <a:moveTo>
                  <a:pt x="62727" y="73361"/>
                </a:moveTo>
                <a:cubicBezTo>
                  <a:pt x="68066" y="72277"/>
                  <a:pt x="72250" y="68066"/>
                  <a:pt x="73338" y="62727"/>
                </a:cubicBezTo>
                <a:lnTo>
                  <a:pt x="92594" y="62727"/>
                </a:lnTo>
                <a:cubicBezTo>
                  <a:pt x="91283" y="78622"/>
                  <a:pt x="78622" y="91272"/>
                  <a:pt x="62727" y="92588"/>
                </a:cubicBezTo>
                <a:cubicBezTo>
                  <a:pt x="62727" y="92588"/>
                  <a:pt x="62727" y="73361"/>
                  <a:pt x="62727" y="73361"/>
                </a:cubicBezTo>
                <a:close/>
                <a:moveTo>
                  <a:pt x="62727" y="27411"/>
                </a:moveTo>
                <a:cubicBezTo>
                  <a:pt x="67961" y="27844"/>
                  <a:pt x="72838" y="29527"/>
                  <a:pt x="77083" y="32133"/>
                </a:cubicBezTo>
                <a:cubicBezTo>
                  <a:pt x="76627" y="33150"/>
                  <a:pt x="76361" y="34266"/>
                  <a:pt x="76361" y="35455"/>
                </a:cubicBezTo>
                <a:cubicBezTo>
                  <a:pt x="76361" y="39972"/>
                  <a:pt x="80027" y="43638"/>
                  <a:pt x="84544" y="43638"/>
                </a:cubicBezTo>
                <a:cubicBezTo>
                  <a:pt x="85733" y="43638"/>
                  <a:pt x="86850" y="43372"/>
                  <a:pt x="87866" y="42916"/>
                </a:cubicBezTo>
                <a:cubicBezTo>
                  <a:pt x="90477" y="47161"/>
                  <a:pt x="92161" y="52038"/>
                  <a:pt x="92594" y="57272"/>
                </a:cubicBezTo>
                <a:lnTo>
                  <a:pt x="73338" y="57272"/>
                </a:lnTo>
                <a:cubicBezTo>
                  <a:pt x="72250" y="51933"/>
                  <a:pt x="68066" y="47722"/>
                  <a:pt x="62727" y="46638"/>
                </a:cubicBezTo>
                <a:cubicBezTo>
                  <a:pt x="62727" y="46638"/>
                  <a:pt x="62727" y="27411"/>
                  <a:pt x="62727" y="27411"/>
                </a:cubicBezTo>
                <a:close/>
                <a:moveTo>
                  <a:pt x="62727" y="5594"/>
                </a:moveTo>
                <a:cubicBezTo>
                  <a:pt x="90666" y="6977"/>
                  <a:pt x="113027" y="29338"/>
                  <a:pt x="114411" y="57272"/>
                </a:cubicBezTo>
                <a:lnTo>
                  <a:pt x="98050" y="57272"/>
                </a:lnTo>
                <a:cubicBezTo>
                  <a:pt x="97572" y="50566"/>
                  <a:pt x="95344" y="44361"/>
                  <a:pt x="91855" y="39061"/>
                </a:cubicBezTo>
                <a:cubicBezTo>
                  <a:pt x="92394" y="37972"/>
                  <a:pt x="92727" y="36755"/>
                  <a:pt x="92727" y="35455"/>
                </a:cubicBezTo>
                <a:cubicBezTo>
                  <a:pt x="92727" y="30938"/>
                  <a:pt x="89066" y="27272"/>
                  <a:pt x="84544" y="27272"/>
                </a:cubicBezTo>
                <a:cubicBezTo>
                  <a:pt x="83244" y="27272"/>
                  <a:pt x="82027" y="27605"/>
                  <a:pt x="80933" y="28144"/>
                </a:cubicBezTo>
                <a:cubicBezTo>
                  <a:pt x="75633" y="24661"/>
                  <a:pt x="69433" y="22433"/>
                  <a:pt x="62727" y="21955"/>
                </a:cubicBezTo>
                <a:cubicBezTo>
                  <a:pt x="62727" y="21955"/>
                  <a:pt x="62727" y="5594"/>
                  <a:pt x="62727" y="5594"/>
                </a:cubicBezTo>
                <a:close/>
                <a:moveTo>
                  <a:pt x="57272" y="21938"/>
                </a:moveTo>
                <a:cubicBezTo>
                  <a:pt x="40138" y="23150"/>
                  <a:pt x="26127" y="35650"/>
                  <a:pt x="22655" y="52055"/>
                </a:cubicBezTo>
                <a:cubicBezTo>
                  <a:pt x="19944" y="52700"/>
                  <a:pt x="17755" y="54683"/>
                  <a:pt x="16833" y="57272"/>
                </a:cubicBezTo>
                <a:lnTo>
                  <a:pt x="5588" y="57272"/>
                </a:lnTo>
                <a:cubicBezTo>
                  <a:pt x="6972" y="29338"/>
                  <a:pt x="29333" y="6977"/>
                  <a:pt x="57272" y="5594"/>
                </a:cubicBezTo>
                <a:cubicBezTo>
                  <a:pt x="57272" y="5594"/>
                  <a:pt x="57272" y="21938"/>
                  <a:pt x="57272" y="21938"/>
                </a:cubicBezTo>
                <a:close/>
                <a:moveTo>
                  <a:pt x="57272" y="46638"/>
                </a:moveTo>
                <a:cubicBezTo>
                  <a:pt x="51933" y="47722"/>
                  <a:pt x="47750" y="51933"/>
                  <a:pt x="46661" y="57272"/>
                </a:cubicBezTo>
                <a:lnTo>
                  <a:pt x="32200" y="57272"/>
                </a:lnTo>
                <a:cubicBezTo>
                  <a:pt x="31477" y="55266"/>
                  <a:pt x="30027" y="53605"/>
                  <a:pt x="28122" y="52677"/>
                </a:cubicBezTo>
                <a:cubicBezTo>
                  <a:pt x="31255" y="38988"/>
                  <a:pt x="42944" y="28577"/>
                  <a:pt x="57272" y="27388"/>
                </a:cubicBezTo>
                <a:cubicBezTo>
                  <a:pt x="57272" y="27388"/>
                  <a:pt x="57272" y="46638"/>
                  <a:pt x="57272" y="46638"/>
                </a:cubicBezTo>
                <a:close/>
                <a:moveTo>
                  <a:pt x="57272" y="92611"/>
                </a:moveTo>
                <a:cubicBezTo>
                  <a:pt x="42944" y="91422"/>
                  <a:pt x="31255" y="81011"/>
                  <a:pt x="28122" y="67322"/>
                </a:cubicBezTo>
                <a:cubicBezTo>
                  <a:pt x="30027" y="66394"/>
                  <a:pt x="31477" y="64733"/>
                  <a:pt x="32200" y="62727"/>
                </a:cubicBezTo>
                <a:lnTo>
                  <a:pt x="46661" y="62727"/>
                </a:lnTo>
                <a:cubicBezTo>
                  <a:pt x="47750" y="68066"/>
                  <a:pt x="51933" y="72277"/>
                  <a:pt x="57272" y="73361"/>
                </a:cubicBezTo>
                <a:cubicBezTo>
                  <a:pt x="57272" y="73361"/>
                  <a:pt x="57272" y="92611"/>
                  <a:pt x="57272" y="92611"/>
                </a:cubicBezTo>
                <a:close/>
                <a:moveTo>
                  <a:pt x="57272" y="114405"/>
                </a:moveTo>
                <a:cubicBezTo>
                  <a:pt x="29333" y="113022"/>
                  <a:pt x="6972" y="90661"/>
                  <a:pt x="5588" y="62727"/>
                </a:cubicBezTo>
                <a:lnTo>
                  <a:pt x="16833" y="62727"/>
                </a:lnTo>
                <a:cubicBezTo>
                  <a:pt x="17755" y="65316"/>
                  <a:pt x="19944" y="67300"/>
                  <a:pt x="22655" y="67944"/>
                </a:cubicBezTo>
                <a:cubicBezTo>
                  <a:pt x="26127" y="84350"/>
                  <a:pt x="40138" y="96855"/>
                  <a:pt x="57272" y="98061"/>
                </a:cubicBezTo>
                <a:cubicBezTo>
                  <a:pt x="57272" y="98061"/>
                  <a:pt x="57272" y="114405"/>
                  <a:pt x="57272" y="114405"/>
                </a:cubicBezTo>
                <a:close/>
                <a:moveTo>
                  <a:pt x="60000" y="0"/>
                </a:moveTo>
                <a:cubicBezTo>
                  <a:pt x="26861" y="0"/>
                  <a:pt x="0" y="26861"/>
                  <a:pt x="0" y="60000"/>
                </a:cubicBezTo>
                <a:cubicBezTo>
                  <a:pt x="0" y="93138"/>
                  <a:pt x="26861" y="120000"/>
                  <a:pt x="60000" y="120000"/>
                </a:cubicBezTo>
                <a:cubicBezTo>
                  <a:pt x="93138" y="120000"/>
                  <a:pt x="120000" y="93138"/>
                  <a:pt x="120000" y="60000"/>
                </a:cubicBezTo>
                <a:cubicBezTo>
                  <a:pt x="120000" y="26861"/>
                  <a:pt x="93138" y="0"/>
                  <a:pt x="60000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13" name="Shape 4913"/>
          <p:cNvSpPr/>
          <p:nvPr/>
        </p:nvSpPr>
        <p:spPr>
          <a:xfrm>
            <a:off x="5172341" y="3295895"/>
            <a:ext cx="228541" cy="2793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333" y="69577"/>
                </a:moveTo>
                <a:cubicBezTo>
                  <a:pt x="107566" y="67877"/>
                  <a:pt x="96972" y="65455"/>
                  <a:pt x="83333" y="65455"/>
                </a:cubicBezTo>
                <a:cubicBezTo>
                  <a:pt x="70138" y="65455"/>
                  <a:pt x="63966" y="67161"/>
                  <a:pt x="58522" y="68666"/>
                </a:cubicBezTo>
                <a:cubicBezTo>
                  <a:pt x="54172" y="69872"/>
                  <a:pt x="50422" y="70911"/>
                  <a:pt x="43333" y="70911"/>
                </a:cubicBezTo>
                <a:cubicBezTo>
                  <a:pt x="33872" y="70911"/>
                  <a:pt x="29266" y="69650"/>
                  <a:pt x="24388" y="68322"/>
                </a:cubicBezTo>
                <a:cubicBezTo>
                  <a:pt x="19800" y="67072"/>
                  <a:pt x="15050" y="65788"/>
                  <a:pt x="6666" y="65511"/>
                </a:cubicBezTo>
                <a:lnTo>
                  <a:pt x="6666" y="5511"/>
                </a:lnTo>
                <a:cubicBezTo>
                  <a:pt x="13950" y="5766"/>
                  <a:pt x="18011" y="6877"/>
                  <a:pt x="22277" y="8044"/>
                </a:cubicBezTo>
                <a:cubicBezTo>
                  <a:pt x="27450" y="9450"/>
                  <a:pt x="32794" y="10911"/>
                  <a:pt x="43333" y="10911"/>
                </a:cubicBezTo>
                <a:cubicBezTo>
                  <a:pt x="51516" y="10911"/>
                  <a:pt x="56161" y="9627"/>
                  <a:pt x="60655" y="8377"/>
                </a:cubicBezTo>
                <a:cubicBezTo>
                  <a:pt x="65855" y="6944"/>
                  <a:pt x="71238" y="5455"/>
                  <a:pt x="83333" y="5455"/>
                </a:cubicBezTo>
                <a:cubicBezTo>
                  <a:pt x="98116" y="5455"/>
                  <a:pt x="109155" y="8583"/>
                  <a:pt x="113333" y="9966"/>
                </a:cubicBezTo>
                <a:cubicBezTo>
                  <a:pt x="113333" y="9966"/>
                  <a:pt x="113333" y="69577"/>
                  <a:pt x="113333" y="69577"/>
                </a:cubicBezTo>
                <a:close/>
                <a:moveTo>
                  <a:pt x="119966" y="8183"/>
                </a:moveTo>
                <a:cubicBezTo>
                  <a:pt x="119966" y="7183"/>
                  <a:pt x="119322" y="6222"/>
                  <a:pt x="118155" y="5744"/>
                </a:cubicBezTo>
                <a:cubicBezTo>
                  <a:pt x="117583" y="5505"/>
                  <a:pt x="103883" y="0"/>
                  <a:pt x="83333" y="0"/>
                </a:cubicBezTo>
                <a:cubicBezTo>
                  <a:pt x="70138" y="0"/>
                  <a:pt x="63966" y="1711"/>
                  <a:pt x="58522" y="3216"/>
                </a:cubicBezTo>
                <a:cubicBezTo>
                  <a:pt x="54172" y="4416"/>
                  <a:pt x="50422" y="5455"/>
                  <a:pt x="43333" y="5455"/>
                </a:cubicBezTo>
                <a:cubicBezTo>
                  <a:pt x="33872" y="5455"/>
                  <a:pt x="29266" y="4200"/>
                  <a:pt x="24388" y="2866"/>
                </a:cubicBezTo>
                <a:cubicBezTo>
                  <a:pt x="19216" y="1461"/>
                  <a:pt x="13872" y="0"/>
                  <a:pt x="3333" y="0"/>
                </a:cubicBezTo>
                <a:cubicBezTo>
                  <a:pt x="1488" y="0"/>
                  <a:pt x="0" y="1222"/>
                  <a:pt x="0" y="2727"/>
                </a:cubicBezTo>
                <a:lnTo>
                  <a:pt x="0" y="117272"/>
                </a:lnTo>
                <a:cubicBezTo>
                  <a:pt x="0" y="118777"/>
                  <a:pt x="1488" y="120000"/>
                  <a:pt x="3333" y="120000"/>
                </a:cubicBezTo>
                <a:cubicBezTo>
                  <a:pt x="5177" y="120000"/>
                  <a:pt x="6666" y="118777"/>
                  <a:pt x="6666" y="117272"/>
                </a:cubicBezTo>
                <a:lnTo>
                  <a:pt x="6666" y="70966"/>
                </a:lnTo>
                <a:cubicBezTo>
                  <a:pt x="13950" y="71222"/>
                  <a:pt x="18011" y="72333"/>
                  <a:pt x="22277" y="73500"/>
                </a:cubicBezTo>
                <a:cubicBezTo>
                  <a:pt x="27450" y="74905"/>
                  <a:pt x="32794" y="76361"/>
                  <a:pt x="43333" y="76361"/>
                </a:cubicBezTo>
                <a:cubicBezTo>
                  <a:pt x="51516" y="76361"/>
                  <a:pt x="56161" y="75077"/>
                  <a:pt x="60655" y="73838"/>
                </a:cubicBezTo>
                <a:cubicBezTo>
                  <a:pt x="65855" y="72394"/>
                  <a:pt x="71238" y="70911"/>
                  <a:pt x="83333" y="70911"/>
                </a:cubicBezTo>
                <a:cubicBezTo>
                  <a:pt x="102222" y="70911"/>
                  <a:pt x="115050" y="76027"/>
                  <a:pt x="115183" y="76077"/>
                </a:cubicBezTo>
                <a:cubicBezTo>
                  <a:pt x="116827" y="76744"/>
                  <a:pt x="118827" y="76200"/>
                  <a:pt x="119650" y="74850"/>
                </a:cubicBezTo>
                <a:cubicBezTo>
                  <a:pt x="119888" y="74461"/>
                  <a:pt x="119966" y="74044"/>
                  <a:pt x="119966" y="73638"/>
                </a:cubicBezTo>
                <a:lnTo>
                  <a:pt x="120000" y="73638"/>
                </a:lnTo>
                <a:lnTo>
                  <a:pt x="120000" y="8183"/>
                </a:lnTo>
                <a:cubicBezTo>
                  <a:pt x="120000" y="8183"/>
                  <a:pt x="119966" y="8183"/>
                  <a:pt x="119966" y="8183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14" name="Shape 4914"/>
          <p:cNvSpPr/>
          <p:nvPr/>
        </p:nvSpPr>
        <p:spPr>
          <a:xfrm>
            <a:off x="5705602" y="3295895"/>
            <a:ext cx="228541" cy="2793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3333" y="65455"/>
                </a:moveTo>
                <a:lnTo>
                  <a:pt x="53333" y="60000"/>
                </a:lnTo>
                <a:lnTo>
                  <a:pt x="63333" y="60000"/>
                </a:lnTo>
                <a:cubicBezTo>
                  <a:pt x="65177" y="60000"/>
                  <a:pt x="66666" y="58777"/>
                  <a:pt x="66666" y="57272"/>
                </a:cubicBezTo>
                <a:lnTo>
                  <a:pt x="66666" y="16361"/>
                </a:lnTo>
                <a:lnTo>
                  <a:pt x="110777" y="16361"/>
                </a:lnTo>
                <a:lnTo>
                  <a:pt x="93811" y="39505"/>
                </a:lnTo>
                <a:lnTo>
                  <a:pt x="93855" y="39527"/>
                </a:lnTo>
                <a:cubicBezTo>
                  <a:pt x="93555" y="39938"/>
                  <a:pt x="93333" y="40400"/>
                  <a:pt x="93333" y="40911"/>
                </a:cubicBezTo>
                <a:cubicBezTo>
                  <a:pt x="93333" y="41427"/>
                  <a:pt x="93555" y="41877"/>
                  <a:pt x="93855" y="42288"/>
                </a:cubicBezTo>
                <a:lnTo>
                  <a:pt x="93811" y="42311"/>
                </a:lnTo>
                <a:lnTo>
                  <a:pt x="110777" y="65455"/>
                </a:lnTo>
                <a:cubicBezTo>
                  <a:pt x="110777" y="65455"/>
                  <a:pt x="53333" y="65455"/>
                  <a:pt x="53333" y="65455"/>
                </a:cubicBezTo>
                <a:close/>
                <a:moveTo>
                  <a:pt x="6666" y="5455"/>
                </a:moveTo>
                <a:lnTo>
                  <a:pt x="60000" y="5455"/>
                </a:lnTo>
                <a:lnTo>
                  <a:pt x="60000" y="54544"/>
                </a:lnTo>
                <a:lnTo>
                  <a:pt x="6666" y="54544"/>
                </a:lnTo>
                <a:cubicBezTo>
                  <a:pt x="6666" y="54544"/>
                  <a:pt x="6666" y="5455"/>
                  <a:pt x="6666" y="5455"/>
                </a:cubicBezTo>
                <a:close/>
                <a:moveTo>
                  <a:pt x="119522" y="66777"/>
                </a:moveTo>
                <a:lnTo>
                  <a:pt x="100555" y="40911"/>
                </a:lnTo>
                <a:lnTo>
                  <a:pt x="119522" y="15038"/>
                </a:lnTo>
                <a:lnTo>
                  <a:pt x="119477" y="15016"/>
                </a:lnTo>
                <a:cubicBezTo>
                  <a:pt x="119777" y="14605"/>
                  <a:pt x="120000" y="14150"/>
                  <a:pt x="120000" y="13638"/>
                </a:cubicBezTo>
                <a:cubicBezTo>
                  <a:pt x="120000" y="12127"/>
                  <a:pt x="118511" y="10911"/>
                  <a:pt x="116666" y="10911"/>
                </a:cubicBezTo>
                <a:lnTo>
                  <a:pt x="66666" y="10911"/>
                </a:lnTo>
                <a:lnTo>
                  <a:pt x="66666" y="2727"/>
                </a:lnTo>
                <a:cubicBezTo>
                  <a:pt x="66666" y="1222"/>
                  <a:pt x="65177" y="0"/>
                  <a:pt x="63333" y="0"/>
                </a:cubicBezTo>
                <a:lnTo>
                  <a:pt x="3333" y="0"/>
                </a:lnTo>
                <a:cubicBezTo>
                  <a:pt x="1488" y="0"/>
                  <a:pt x="0" y="1222"/>
                  <a:pt x="0" y="2727"/>
                </a:cubicBezTo>
                <a:lnTo>
                  <a:pt x="0" y="117272"/>
                </a:lnTo>
                <a:cubicBezTo>
                  <a:pt x="0" y="118777"/>
                  <a:pt x="1488" y="120000"/>
                  <a:pt x="3333" y="120000"/>
                </a:cubicBezTo>
                <a:cubicBezTo>
                  <a:pt x="5177" y="120000"/>
                  <a:pt x="6666" y="118777"/>
                  <a:pt x="6666" y="117272"/>
                </a:cubicBezTo>
                <a:lnTo>
                  <a:pt x="6666" y="60000"/>
                </a:lnTo>
                <a:lnTo>
                  <a:pt x="46666" y="60000"/>
                </a:lnTo>
                <a:lnTo>
                  <a:pt x="46666" y="68183"/>
                </a:lnTo>
                <a:cubicBezTo>
                  <a:pt x="46666" y="69688"/>
                  <a:pt x="48155" y="70911"/>
                  <a:pt x="50000" y="70911"/>
                </a:cubicBezTo>
                <a:lnTo>
                  <a:pt x="116666" y="70911"/>
                </a:lnTo>
                <a:cubicBezTo>
                  <a:pt x="118511" y="70911"/>
                  <a:pt x="120000" y="69688"/>
                  <a:pt x="120000" y="68183"/>
                </a:cubicBezTo>
                <a:cubicBezTo>
                  <a:pt x="120000" y="67672"/>
                  <a:pt x="119777" y="67211"/>
                  <a:pt x="119477" y="66800"/>
                </a:cubicBezTo>
                <a:cubicBezTo>
                  <a:pt x="119477" y="66800"/>
                  <a:pt x="119522" y="66777"/>
                  <a:pt x="119522" y="66777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15" name="Shape 4915"/>
          <p:cNvSpPr/>
          <p:nvPr/>
        </p:nvSpPr>
        <p:spPr>
          <a:xfrm>
            <a:off x="6251560" y="3289337"/>
            <a:ext cx="279328" cy="27932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9166" y="97888"/>
                </a:moveTo>
                <a:cubicBezTo>
                  <a:pt x="95944" y="95122"/>
                  <a:pt x="92244" y="92677"/>
                  <a:pt x="88083" y="90688"/>
                </a:cubicBezTo>
                <a:cubicBezTo>
                  <a:pt x="88155" y="90466"/>
                  <a:pt x="88233" y="90244"/>
                  <a:pt x="88311" y="90016"/>
                </a:cubicBezTo>
                <a:cubicBezTo>
                  <a:pt x="89616" y="85866"/>
                  <a:pt x="90666" y="81422"/>
                  <a:pt x="91411" y="76727"/>
                </a:cubicBezTo>
                <a:cubicBezTo>
                  <a:pt x="91505" y="76133"/>
                  <a:pt x="91577" y="75533"/>
                  <a:pt x="91661" y="74933"/>
                </a:cubicBezTo>
                <a:cubicBezTo>
                  <a:pt x="91911" y="73144"/>
                  <a:pt x="92116" y="71327"/>
                  <a:pt x="92277" y="69483"/>
                </a:cubicBezTo>
                <a:cubicBezTo>
                  <a:pt x="92338" y="68794"/>
                  <a:pt x="92400" y="68111"/>
                  <a:pt x="92450" y="67416"/>
                </a:cubicBezTo>
                <a:cubicBezTo>
                  <a:pt x="92555" y="65877"/>
                  <a:pt x="92577" y="64300"/>
                  <a:pt x="92627" y="62727"/>
                </a:cubicBezTo>
                <a:lnTo>
                  <a:pt x="114433" y="62727"/>
                </a:lnTo>
                <a:cubicBezTo>
                  <a:pt x="113755" y="76372"/>
                  <a:pt x="108055" y="88677"/>
                  <a:pt x="99166" y="97888"/>
                </a:cubicBezTo>
                <a:moveTo>
                  <a:pt x="76188" y="112100"/>
                </a:moveTo>
                <a:cubicBezTo>
                  <a:pt x="77361" y="110872"/>
                  <a:pt x="78483" y="109500"/>
                  <a:pt x="79561" y="108022"/>
                </a:cubicBezTo>
                <a:cubicBezTo>
                  <a:pt x="79661" y="107883"/>
                  <a:pt x="79761" y="107744"/>
                  <a:pt x="79861" y="107605"/>
                </a:cubicBezTo>
                <a:cubicBezTo>
                  <a:pt x="82022" y="104566"/>
                  <a:pt x="83977" y="101066"/>
                  <a:pt x="85666" y="97155"/>
                </a:cubicBezTo>
                <a:cubicBezTo>
                  <a:pt x="85755" y="96944"/>
                  <a:pt x="85838" y="96722"/>
                  <a:pt x="85927" y="96511"/>
                </a:cubicBezTo>
                <a:cubicBezTo>
                  <a:pt x="86027" y="96272"/>
                  <a:pt x="86105" y="96011"/>
                  <a:pt x="86205" y="95772"/>
                </a:cubicBezTo>
                <a:cubicBezTo>
                  <a:pt x="89572" y="97416"/>
                  <a:pt x="92583" y="99388"/>
                  <a:pt x="95233" y="101583"/>
                </a:cubicBezTo>
                <a:cubicBezTo>
                  <a:pt x="89716" y="106272"/>
                  <a:pt x="83272" y="109900"/>
                  <a:pt x="76188" y="112100"/>
                </a:cubicBezTo>
                <a:moveTo>
                  <a:pt x="62727" y="114272"/>
                </a:moveTo>
                <a:lnTo>
                  <a:pt x="62727" y="90116"/>
                </a:lnTo>
                <a:cubicBezTo>
                  <a:pt x="69433" y="90394"/>
                  <a:pt x="75766" y="91627"/>
                  <a:pt x="81400" y="93716"/>
                </a:cubicBezTo>
                <a:cubicBezTo>
                  <a:pt x="76944" y="105050"/>
                  <a:pt x="70300" y="112766"/>
                  <a:pt x="62727" y="114272"/>
                </a:cubicBezTo>
                <a:moveTo>
                  <a:pt x="62727" y="62727"/>
                </a:moveTo>
                <a:lnTo>
                  <a:pt x="87205" y="62727"/>
                </a:lnTo>
                <a:cubicBezTo>
                  <a:pt x="86972" y="72194"/>
                  <a:pt x="85511" y="81005"/>
                  <a:pt x="83172" y="88600"/>
                </a:cubicBezTo>
                <a:cubicBezTo>
                  <a:pt x="76972" y="86300"/>
                  <a:pt x="70044" y="84950"/>
                  <a:pt x="62727" y="84666"/>
                </a:cubicBezTo>
                <a:cubicBezTo>
                  <a:pt x="62727" y="84666"/>
                  <a:pt x="62727" y="62727"/>
                  <a:pt x="62727" y="62727"/>
                </a:cubicBezTo>
                <a:close/>
                <a:moveTo>
                  <a:pt x="62727" y="35333"/>
                </a:moveTo>
                <a:cubicBezTo>
                  <a:pt x="70044" y="35050"/>
                  <a:pt x="76972" y="33700"/>
                  <a:pt x="83172" y="31400"/>
                </a:cubicBezTo>
                <a:cubicBezTo>
                  <a:pt x="85511" y="38994"/>
                  <a:pt x="86972" y="47805"/>
                  <a:pt x="87205" y="57272"/>
                </a:cubicBezTo>
                <a:lnTo>
                  <a:pt x="62727" y="57272"/>
                </a:lnTo>
                <a:cubicBezTo>
                  <a:pt x="62727" y="57272"/>
                  <a:pt x="62727" y="35333"/>
                  <a:pt x="62727" y="35333"/>
                </a:cubicBezTo>
                <a:close/>
                <a:moveTo>
                  <a:pt x="62727" y="5727"/>
                </a:moveTo>
                <a:cubicBezTo>
                  <a:pt x="70300" y="7233"/>
                  <a:pt x="76944" y="14950"/>
                  <a:pt x="81400" y="26283"/>
                </a:cubicBezTo>
                <a:cubicBezTo>
                  <a:pt x="75766" y="28372"/>
                  <a:pt x="69433" y="29605"/>
                  <a:pt x="62727" y="29883"/>
                </a:cubicBezTo>
                <a:cubicBezTo>
                  <a:pt x="62727" y="29883"/>
                  <a:pt x="62727" y="5727"/>
                  <a:pt x="62727" y="5727"/>
                </a:cubicBezTo>
                <a:close/>
                <a:moveTo>
                  <a:pt x="95233" y="18416"/>
                </a:moveTo>
                <a:cubicBezTo>
                  <a:pt x="92583" y="20616"/>
                  <a:pt x="89572" y="22583"/>
                  <a:pt x="86205" y="24227"/>
                </a:cubicBezTo>
                <a:cubicBezTo>
                  <a:pt x="86105" y="23988"/>
                  <a:pt x="86027" y="23727"/>
                  <a:pt x="85927" y="23494"/>
                </a:cubicBezTo>
                <a:cubicBezTo>
                  <a:pt x="85838" y="23277"/>
                  <a:pt x="85755" y="23061"/>
                  <a:pt x="85666" y="22844"/>
                </a:cubicBezTo>
                <a:cubicBezTo>
                  <a:pt x="83977" y="18933"/>
                  <a:pt x="82022" y="15433"/>
                  <a:pt x="79861" y="12394"/>
                </a:cubicBezTo>
                <a:cubicBezTo>
                  <a:pt x="79761" y="12255"/>
                  <a:pt x="79661" y="12116"/>
                  <a:pt x="79561" y="11977"/>
                </a:cubicBezTo>
                <a:cubicBezTo>
                  <a:pt x="78483" y="10500"/>
                  <a:pt x="77361" y="9127"/>
                  <a:pt x="76188" y="7900"/>
                </a:cubicBezTo>
                <a:cubicBezTo>
                  <a:pt x="83272" y="10100"/>
                  <a:pt x="89716" y="13727"/>
                  <a:pt x="95233" y="18416"/>
                </a:cubicBezTo>
                <a:moveTo>
                  <a:pt x="114433" y="57272"/>
                </a:moveTo>
                <a:lnTo>
                  <a:pt x="92627" y="57272"/>
                </a:lnTo>
                <a:cubicBezTo>
                  <a:pt x="92577" y="55705"/>
                  <a:pt x="92555" y="54122"/>
                  <a:pt x="92450" y="52583"/>
                </a:cubicBezTo>
                <a:cubicBezTo>
                  <a:pt x="92400" y="51888"/>
                  <a:pt x="92338" y="51205"/>
                  <a:pt x="92277" y="50516"/>
                </a:cubicBezTo>
                <a:cubicBezTo>
                  <a:pt x="92116" y="48672"/>
                  <a:pt x="91911" y="46855"/>
                  <a:pt x="91661" y="45066"/>
                </a:cubicBezTo>
                <a:cubicBezTo>
                  <a:pt x="91577" y="44472"/>
                  <a:pt x="91505" y="43866"/>
                  <a:pt x="91411" y="43272"/>
                </a:cubicBezTo>
                <a:cubicBezTo>
                  <a:pt x="90666" y="38577"/>
                  <a:pt x="89616" y="34133"/>
                  <a:pt x="88311" y="29983"/>
                </a:cubicBezTo>
                <a:cubicBezTo>
                  <a:pt x="88233" y="29761"/>
                  <a:pt x="88155" y="29538"/>
                  <a:pt x="88083" y="29311"/>
                </a:cubicBezTo>
                <a:cubicBezTo>
                  <a:pt x="92244" y="27322"/>
                  <a:pt x="95944" y="24877"/>
                  <a:pt x="99166" y="22116"/>
                </a:cubicBezTo>
                <a:cubicBezTo>
                  <a:pt x="108055" y="31322"/>
                  <a:pt x="113755" y="43627"/>
                  <a:pt x="114433" y="57272"/>
                </a:cubicBezTo>
                <a:moveTo>
                  <a:pt x="57272" y="29883"/>
                </a:moveTo>
                <a:cubicBezTo>
                  <a:pt x="50561" y="29605"/>
                  <a:pt x="44227" y="28372"/>
                  <a:pt x="38594" y="26283"/>
                </a:cubicBezTo>
                <a:cubicBezTo>
                  <a:pt x="43050" y="14950"/>
                  <a:pt x="49694" y="7233"/>
                  <a:pt x="57272" y="5727"/>
                </a:cubicBezTo>
                <a:cubicBezTo>
                  <a:pt x="57272" y="5727"/>
                  <a:pt x="57272" y="29883"/>
                  <a:pt x="57272" y="29883"/>
                </a:cubicBezTo>
                <a:close/>
                <a:moveTo>
                  <a:pt x="57272" y="57272"/>
                </a:moveTo>
                <a:lnTo>
                  <a:pt x="32794" y="57272"/>
                </a:lnTo>
                <a:cubicBezTo>
                  <a:pt x="33027" y="47805"/>
                  <a:pt x="34483" y="38994"/>
                  <a:pt x="36827" y="31400"/>
                </a:cubicBezTo>
                <a:cubicBezTo>
                  <a:pt x="43027" y="33700"/>
                  <a:pt x="49950" y="35050"/>
                  <a:pt x="57272" y="35333"/>
                </a:cubicBezTo>
                <a:cubicBezTo>
                  <a:pt x="57272" y="35333"/>
                  <a:pt x="57272" y="57272"/>
                  <a:pt x="57272" y="57272"/>
                </a:cubicBezTo>
                <a:close/>
                <a:moveTo>
                  <a:pt x="57272" y="84666"/>
                </a:moveTo>
                <a:cubicBezTo>
                  <a:pt x="49950" y="84950"/>
                  <a:pt x="43027" y="86300"/>
                  <a:pt x="36827" y="88600"/>
                </a:cubicBezTo>
                <a:cubicBezTo>
                  <a:pt x="34483" y="81005"/>
                  <a:pt x="33027" y="72194"/>
                  <a:pt x="32794" y="62727"/>
                </a:cubicBezTo>
                <a:lnTo>
                  <a:pt x="57272" y="62727"/>
                </a:lnTo>
                <a:cubicBezTo>
                  <a:pt x="57272" y="62727"/>
                  <a:pt x="57272" y="84666"/>
                  <a:pt x="57272" y="84666"/>
                </a:cubicBezTo>
                <a:close/>
                <a:moveTo>
                  <a:pt x="57272" y="114272"/>
                </a:moveTo>
                <a:cubicBezTo>
                  <a:pt x="49694" y="112766"/>
                  <a:pt x="43050" y="105050"/>
                  <a:pt x="38594" y="93716"/>
                </a:cubicBezTo>
                <a:cubicBezTo>
                  <a:pt x="44227" y="91627"/>
                  <a:pt x="50561" y="90394"/>
                  <a:pt x="57272" y="90116"/>
                </a:cubicBezTo>
                <a:cubicBezTo>
                  <a:pt x="57272" y="90116"/>
                  <a:pt x="57272" y="114272"/>
                  <a:pt x="57272" y="114272"/>
                </a:cubicBezTo>
                <a:close/>
                <a:moveTo>
                  <a:pt x="24766" y="101583"/>
                </a:moveTo>
                <a:cubicBezTo>
                  <a:pt x="27411" y="99388"/>
                  <a:pt x="30422" y="97416"/>
                  <a:pt x="33794" y="95772"/>
                </a:cubicBezTo>
                <a:cubicBezTo>
                  <a:pt x="33888" y="96011"/>
                  <a:pt x="33972" y="96272"/>
                  <a:pt x="34066" y="96511"/>
                </a:cubicBezTo>
                <a:cubicBezTo>
                  <a:pt x="34161" y="96722"/>
                  <a:pt x="34238" y="96944"/>
                  <a:pt x="34333" y="97155"/>
                </a:cubicBezTo>
                <a:cubicBezTo>
                  <a:pt x="36022" y="101066"/>
                  <a:pt x="37972" y="104566"/>
                  <a:pt x="40133" y="107605"/>
                </a:cubicBezTo>
                <a:cubicBezTo>
                  <a:pt x="40233" y="107744"/>
                  <a:pt x="40338" y="107883"/>
                  <a:pt x="40438" y="108022"/>
                </a:cubicBezTo>
                <a:cubicBezTo>
                  <a:pt x="41511" y="109500"/>
                  <a:pt x="42633" y="110872"/>
                  <a:pt x="43811" y="112100"/>
                </a:cubicBezTo>
                <a:cubicBezTo>
                  <a:pt x="36722" y="109900"/>
                  <a:pt x="30283" y="106272"/>
                  <a:pt x="24766" y="101583"/>
                </a:cubicBezTo>
                <a:moveTo>
                  <a:pt x="5566" y="62727"/>
                </a:moveTo>
                <a:lnTo>
                  <a:pt x="27372" y="62727"/>
                </a:lnTo>
                <a:cubicBezTo>
                  <a:pt x="27416" y="64300"/>
                  <a:pt x="27444" y="65877"/>
                  <a:pt x="27544" y="67416"/>
                </a:cubicBezTo>
                <a:cubicBezTo>
                  <a:pt x="27594" y="68111"/>
                  <a:pt x="27661" y="68794"/>
                  <a:pt x="27716" y="69483"/>
                </a:cubicBezTo>
                <a:cubicBezTo>
                  <a:pt x="27877" y="71327"/>
                  <a:pt x="28083" y="73144"/>
                  <a:pt x="28333" y="74933"/>
                </a:cubicBezTo>
                <a:cubicBezTo>
                  <a:pt x="28422" y="75533"/>
                  <a:pt x="28494" y="76133"/>
                  <a:pt x="28588" y="76727"/>
                </a:cubicBezTo>
                <a:cubicBezTo>
                  <a:pt x="29333" y="81422"/>
                  <a:pt x="30377" y="85866"/>
                  <a:pt x="31688" y="90016"/>
                </a:cubicBezTo>
                <a:cubicBezTo>
                  <a:pt x="31766" y="90244"/>
                  <a:pt x="31838" y="90466"/>
                  <a:pt x="31911" y="90688"/>
                </a:cubicBezTo>
                <a:cubicBezTo>
                  <a:pt x="27755" y="92677"/>
                  <a:pt x="24055" y="95122"/>
                  <a:pt x="20827" y="97888"/>
                </a:cubicBezTo>
                <a:cubicBezTo>
                  <a:pt x="11944" y="88677"/>
                  <a:pt x="6238" y="76372"/>
                  <a:pt x="5566" y="62727"/>
                </a:cubicBezTo>
                <a:moveTo>
                  <a:pt x="20827" y="22116"/>
                </a:moveTo>
                <a:cubicBezTo>
                  <a:pt x="24055" y="24877"/>
                  <a:pt x="27755" y="27322"/>
                  <a:pt x="31911" y="29311"/>
                </a:cubicBezTo>
                <a:cubicBezTo>
                  <a:pt x="31838" y="29538"/>
                  <a:pt x="31766" y="29761"/>
                  <a:pt x="31688" y="29983"/>
                </a:cubicBezTo>
                <a:cubicBezTo>
                  <a:pt x="30383" y="34133"/>
                  <a:pt x="29333" y="38577"/>
                  <a:pt x="28588" y="43272"/>
                </a:cubicBezTo>
                <a:cubicBezTo>
                  <a:pt x="28494" y="43866"/>
                  <a:pt x="28422" y="44472"/>
                  <a:pt x="28333" y="45066"/>
                </a:cubicBezTo>
                <a:cubicBezTo>
                  <a:pt x="28083" y="46855"/>
                  <a:pt x="27877" y="48672"/>
                  <a:pt x="27716" y="50516"/>
                </a:cubicBezTo>
                <a:cubicBezTo>
                  <a:pt x="27661" y="51205"/>
                  <a:pt x="27594" y="51888"/>
                  <a:pt x="27544" y="52583"/>
                </a:cubicBezTo>
                <a:cubicBezTo>
                  <a:pt x="27444" y="54122"/>
                  <a:pt x="27416" y="55705"/>
                  <a:pt x="27372" y="57272"/>
                </a:cubicBezTo>
                <a:lnTo>
                  <a:pt x="5566" y="57272"/>
                </a:lnTo>
                <a:cubicBezTo>
                  <a:pt x="6238" y="43627"/>
                  <a:pt x="11944" y="31322"/>
                  <a:pt x="20827" y="22116"/>
                </a:cubicBezTo>
                <a:moveTo>
                  <a:pt x="43811" y="7900"/>
                </a:moveTo>
                <a:cubicBezTo>
                  <a:pt x="42633" y="9127"/>
                  <a:pt x="41511" y="10500"/>
                  <a:pt x="40438" y="11977"/>
                </a:cubicBezTo>
                <a:cubicBezTo>
                  <a:pt x="40338" y="12116"/>
                  <a:pt x="40233" y="12255"/>
                  <a:pt x="40133" y="12394"/>
                </a:cubicBezTo>
                <a:cubicBezTo>
                  <a:pt x="37972" y="15433"/>
                  <a:pt x="36022" y="18933"/>
                  <a:pt x="34333" y="22844"/>
                </a:cubicBezTo>
                <a:cubicBezTo>
                  <a:pt x="34238" y="23061"/>
                  <a:pt x="34161" y="23277"/>
                  <a:pt x="34066" y="23494"/>
                </a:cubicBezTo>
                <a:cubicBezTo>
                  <a:pt x="33972" y="23727"/>
                  <a:pt x="33888" y="23988"/>
                  <a:pt x="33794" y="24227"/>
                </a:cubicBezTo>
                <a:cubicBezTo>
                  <a:pt x="30422" y="22583"/>
                  <a:pt x="27411" y="20616"/>
                  <a:pt x="24766" y="18416"/>
                </a:cubicBezTo>
                <a:cubicBezTo>
                  <a:pt x="30283" y="13727"/>
                  <a:pt x="36722" y="10100"/>
                  <a:pt x="43811" y="7900"/>
                </a:cubicBezTo>
                <a:moveTo>
                  <a:pt x="60000" y="0"/>
                </a:moveTo>
                <a:cubicBezTo>
                  <a:pt x="26861" y="0"/>
                  <a:pt x="0" y="26861"/>
                  <a:pt x="0" y="60000"/>
                </a:cubicBezTo>
                <a:cubicBezTo>
                  <a:pt x="0" y="93138"/>
                  <a:pt x="26861" y="120000"/>
                  <a:pt x="60000" y="120000"/>
                </a:cubicBezTo>
                <a:cubicBezTo>
                  <a:pt x="93133" y="120000"/>
                  <a:pt x="120000" y="93138"/>
                  <a:pt x="120000" y="60000"/>
                </a:cubicBezTo>
                <a:cubicBezTo>
                  <a:pt x="120000" y="26861"/>
                  <a:pt x="93133" y="0"/>
                  <a:pt x="60000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16" name="Shape 4916"/>
          <p:cNvSpPr/>
          <p:nvPr/>
        </p:nvSpPr>
        <p:spPr>
          <a:xfrm>
            <a:off x="6784821" y="3289337"/>
            <a:ext cx="279328" cy="27932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8100" y="46344"/>
                </a:moveTo>
                <a:cubicBezTo>
                  <a:pt x="97855" y="38411"/>
                  <a:pt x="96572" y="30977"/>
                  <a:pt x="94488" y="24488"/>
                </a:cubicBezTo>
                <a:cubicBezTo>
                  <a:pt x="97461" y="22944"/>
                  <a:pt x="100100" y="21094"/>
                  <a:pt x="102416" y="19038"/>
                </a:cubicBezTo>
                <a:cubicBezTo>
                  <a:pt x="109294" y="26233"/>
                  <a:pt x="113744" y="35761"/>
                  <a:pt x="114405" y="46344"/>
                </a:cubicBezTo>
                <a:cubicBezTo>
                  <a:pt x="114405" y="46344"/>
                  <a:pt x="98100" y="46344"/>
                  <a:pt x="98100" y="46344"/>
                </a:cubicBezTo>
                <a:close/>
                <a:moveTo>
                  <a:pt x="86027" y="8233"/>
                </a:moveTo>
                <a:cubicBezTo>
                  <a:pt x="90588" y="9922"/>
                  <a:pt x="94766" y="12366"/>
                  <a:pt x="98461" y="15383"/>
                </a:cubicBezTo>
                <a:cubicBezTo>
                  <a:pt x="96733" y="16866"/>
                  <a:pt x="94755" y="18194"/>
                  <a:pt x="92588" y="19366"/>
                </a:cubicBezTo>
                <a:cubicBezTo>
                  <a:pt x="90761" y="15038"/>
                  <a:pt x="88550" y="11255"/>
                  <a:pt x="86027" y="8233"/>
                </a:cubicBezTo>
                <a:moveTo>
                  <a:pt x="70911" y="0"/>
                </a:moveTo>
                <a:cubicBezTo>
                  <a:pt x="55105" y="0"/>
                  <a:pt x="41088" y="7500"/>
                  <a:pt x="32111" y="19094"/>
                </a:cubicBezTo>
                <a:cubicBezTo>
                  <a:pt x="36188" y="17761"/>
                  <a:pt x="40483" y="16911"/>
                  <a:pt x="44922" y="16572"/>
                </a:cubicBezTo>
                <a:cubicBezTo>
                  <a:pt x="44394" y="16177"/>
                  <a:pt x="43844" y="15800"/>
                  <a:pt x="43355" y="15383"/>
                </a:cubicBezTo>
                <a:cubicBezTo>
                  <a:pt x="47050" y="12366"/>
                  <a:pt x="51233" y="9922"/>
                  <a:pt x="55788" y="8233"/>
                </a:cubicBezTo>
                <a:cubicBezTo>
                  <a:pt x="53855" y="10550"/>
                  <a:pt x="52111" y="13322"/>
                  <a:pt x="50577" y="16438"/>
                </a:cubicBezTo>
                <a:cubicBezTo>
                  <a:pt x="52505" y="16488"/>
                  <a:pt x="54405" y="16644"/>
                  <a:pt x="56283" y="16888"/>
                </a:cubicBezTo>
                <a:cubicBezTo>
                  <a:pt x="59511" y="11016"/>
                  <a:pt x="63605" y="7016"/>
                  <a:pt x="68161" y="5866"/>
                </a:cubicBezTo>
                <a:lnTo>
                  <a:pt x="68161" y="19861"/>
                </a:lnTo>
                <a:cubicBezTo>
                  <a:pt x="70044" y="20561"/>
                  <a:pt x="71877" y="21355"/>
                  <a:pt x="73655" y="22255"/>
                </a:cubicBezTo>
                <a:lnTo>
                  <a:pt x="73655" y="5866"/>
                </a:lnTo>
                <a:cubicBezTo>
                  <a:pt x="79344" y="7305"/>
                  <a:pt x="84338" y="13127"/>
                  <a:pt x="87783" y="21572"/>
                </a:cubicBezTo>
                <a:cubicBezTo>
                  <a:pt x="84483" y="22816"/>
                  <a:pt x="80861" y="23672"/>
                  <a:pt x="77027" y="24122"/>
                </a:cubicBezTo>
                <a:cubicBezTo>
                  <a:pt x="79238" y="25450"/>
                  <a:pt x="81372" y="26888"/>
                  <a:pt x="83366" y="28505"/>
                </a:cubicBezTo>
                <a:cubicBezTo>
                  <a:pt x="85505" y="28005"/>
                  <a:pt x="87594" y="27416"/>
                  <a:pt x="89566" y="26672"/>
                </a:cubicBezTo>
                <a:cubicBezTo>
                  <a:pt x="90533" y="29883"/>
                  <a:pt x="91277" y="33383"/>
                  <a:pt x="91811" y="37055"/>
                </a:cubicBezTo>
                <a:cubicBezTo>
                  <a:pt x="95316" y="41477"/>
                  <a:pt x="98127" y="46461"/>
                  <a:pt x="100138" y="51838"/>
                </a:cubicBezTo>
                <a:lnTo>
                  <a:pt x="114405" y="51838"/>
                </a:lnTo>
                <a:cubicBezTo>
                  <a:pt x="113766" y="62072"/>
                  <a:pt x="109561" y="71300"/>
                  <a:pt x="103061" y="78411"/>
                </a:cubicBezTo>
                <a:cubicBezTo>
                  <a:pt x="102611" y="81666"/>
                  <a:pt x="101900" y="84844"/>
                  <a:pt x="100905" y="87894"/>
                </a:cubicBezTo>
                <a:cubicBezTo>
                  <a:pt x="112500" y="78911"/>
                  <a:pt x="120000" y="64894"/>
                  <a:pt x="120000" y="49088"/>
                </a:cubicBezTo>
                <a:cubicBezTo>
                  <a:pt x="120000" y="21977"/>
                  <a:pt x="98022" y="0"/>
                  <a:pt x="70911" y="0"/>
                </a:cubicBezTo>
                <a:moveTo>
                  <a:pt x="76283" y="68161"/>
                </a:moveTo>
                <a:cubicBezTo>
                  <a:pt x="76038" y="60233"/>
                  <a:pt x="74755" y="52800"/>
                  <a:pt x="72672" y="46305"/>
                </a:cubicBezTo>
                <a:cubicBezTo>
                  <a:pt x="75644" y="44761"/>
                  <a:pt x="78283" y="42916"/>
                  <a:pt x="80594" y="40855"/>
                </a:cubicBezTo>
                <a:cubicBezTo>
                  <a:pt x="87477" y="48050"/>
                  <a:pt x="91927" y="57583"/>
                  <a:pt x="92588" y="68161"/>
                </a:cubicBezTo>
                <a:cubicBezTo>
                  <a:pt x="92588" y="68161"/>
                  <a:pt x="76283" y="68161"/>
                  <a:pt x="76283" y="68161"/>
                </a:cubicBezTo>
                <a:close/>
                <a:moveTo>
                  <a:pt x="80594" y="100961"/>
                </a:moveTo>
                <a:cubicBezTo>
                  <a:pt x="78283" y="98905"/>
                  <a:pt x="75644" y="97055"/>
                  <a:pt x="72672" y="95511"/>
                </a:cubicBezTo>
                <a:cubicBezTo>
                  <a:pt x="74755" y="89022"/>
                  <a:pt x="76038" y="81588"/>
                  <a:pt x="76283" y="73655"/>
                </a:cubicBezTo>
                <a:lnTo>
                  <a:pt x="92588" y="73655"/>
                </a:lnTo>
                <a:cubicBezTo>
                  <a:pt x="91927" y="84238"/>
                  <a:pt x="87477" y="93766"/>
                  <a:pt x="80594" y="100961"/>
                </a:cubicBezTo>
                <a:moveTo>
                  <a:pt x="64211" y="111766"/>
                </a:moveTo>
                <a:cubicBezTo>
                  <a:pt x="66733" y="108744"/>
                  <a:pt x="68938" y="104961"/>
                  <a:pt x="70766" y="100633"/>
                </a:cubicBezTo>
                <a:cubicBezTo>
                  <a:pt x="72938" y="101805"/>
                  <a:pt x="74916" y="103133"/>
                  <a:pt x="76644" y="104616"/>
                </a:cubicBezTo>
                <a:cubicBezTo>
                  <a:pt x="72950" y="107633"/>
                  <a:pt x="68766" y="110077"/>
                  <a:pt x="64211" y="111766"/>
                </a:cubicBezTo>
                <a:moveTo>
                  <a:pt x="51838" y="114133"/>
                </a:moveTo>
                <a:lnTo>
                  <a:pt x="51838" y="95577"/>
                </a:lnTo>
                <a:cubicBezTo>
                  <a:pt x="56922" y="95850"/>
                  <a:pt x="61711" y="96822"/>
                  <a:pt x="65966" y="98427"/>
                </a:cubicBezTo>
                <a:cubicBezTo>
                  <a:pt x="62522" y="106872"/>
                  <a:pt x="57527" y="112700"/>
                  <a:pt x="51838" y="114133"/>
                </a:cubicBezTo>
                <a:moveTo>
                  <a:pt x="51838" y="73655"/>
                </a:moveTo>
                <a:lnTo>
                  <a:pt x="70827" y="73655"/>
                </a:lnTo>
                <a:cubicBezTo>
                  <a:pt x="70605" y="80833"/>
                  <a:pt x="69500" y="87511"/>
                  <a:pt x="67750" y="93327"/>
                </a:cubicBezTo>
                <a:cubicBezTo>
                  <a:pt x="62927" y="91505"/>
                  <a:pt x="57538" y="90405"/>
                  <a:pt x="51838" y="90127"/>
                </a:cubicBezTo>
                <a:cubicBezTo>
                  <a:pt x="51838" y="90127"/>
                  <a:pt x="51838" y="73655"/>
                  <a:pt x="51838" y="73655"/>
                </a:cubicBezTo>
                <a:close/>
                <a:moveTo>
                  <a:pt x="51838" y="51694"/>
                </a:moveTo>
                <a:cubicBezTo>
                  <a:pt x="57538" y="51411"/>
                  <a:pt x="62927" y="50311"/>
                  <a:pt x="67750" y="48488"/>
                </a:cubicBezTo>
                <a:cubicBezTo>
                  <a:pt x="69500" y="54305"/>
                  <a:pt x="70605" y="60983"/>
                  <a:pt x="70827" y="68161"/>
                </a:cubicBezTo>
                <a:lnTo>
                  <a:pt x="51838" y="68161"/>
                </a:lnTo>
                <a:cubicBezTo>
                  <a:pt x="51838" y="68161"/>
                  <a:pt x="51838" y="51694"/>
                  <a:pt x="51838" y="51694"/>
                </a:cubicBezTo>
                <a:close/>
                <a:moveTo>
                  <a:pt x="51838" y="27683"/>
                </a:moveTo>
                <a:cubicBezTo>
                  <a:pt x="57527" y="29122"/>
                  <a:pt x="62522" y="34944"/>
                  <a:pt x="65966" y="43388"/>
                </a:cubicBezTo>
                <a:cubicBezTo>
                  <a:pt x="61711" y="44994"/>
                  <a:pt x="56922" y="45972"/>
                  <a:pt x="51838" y="46238"/>
                </a:cubicBezTo>
                <a:cubicBezTo>
                  <a:pt x="51838" y="46238"/>
                  <a:pt x="51838" y="27683"/>
                  <a:pt x="51838" y="27683"/>
                </a:cubicBezTo>
                <a:close/>
                <a:moveTo>
                  <a:pt x="76644" y="37200"/>
                </a:moveTo>
                <a:cubicBezTo>
                  <a:pt x="74916" y="38683"/>
                  <a:pt x="72938" y="40016"/>
                  <a:pt x="70766" y="41183"/>
                </a:cubicBezTo>
                <a:cubicBezTo>
                  <a:pt x="68938" y="36855"/>
                  <a:pt x="66733" y="33077"/>
                  <a:pt x="64205" y="30055"/>
                </a:cubicBezTo>
                <a:cubicBezTo>
                  <a:pt x="68766" y="31744"/>
                  <a:pt x="72950" y="34183"/>
                  <a:pt x="76644" y="37200"/>
                </a:cubicBezTo>
                <a:moveTo>
                  <a:pt x="46344" y="46238"/>
                </a:moveTo>
                <a:cubicBezTo>
                  <a:pt x="41261" y="45972"/>
                  <a:pt x="36466" y="44994"/>
                  <a:pt x="32216" y="43388"/>
                </a:cubicBezTo>
                <a:cubicBezTo>
                  <a:pt x="35661" y="34944"/>
                  <a:pt x="40655" y="29122"/>
                  <a:pt x="46344" y="27683"/>
                </a:cubicBezTo>
                <a:cubicBezTo>
                  <a:pt x="46344" y="27683"/>
                  <a:pt x="46344" y="46238"/>
                  <a:pt x="46344" y="46238"/>
                </a:cubicBezTo>
                <a:close/>
                <a:moveTo>
                  <a:pt x="46344" y="68161"/>
                </a:moveTo>
                <a:lnTo>
                  <a:pt x="27350" y="68161"/>
                </a:lnTo>
                <a:cubicBezTo>
                  <a:pt x="27577" y="60983"/>
                  <a:pt x="28683" y="54305"/>
                  <a:pt x="30433" y="48488"/>
                </a:cubicBezTo>
                <a:cubicBezTo>
                  <a:pt x="35255" y="50311"/>
                  <a:pt x="40644" y="51411"/>
                  <a:pt x="46344" y="51694"/>
                </a:cubicBezTo>
                <a:cubicBezTo>
                  <a:pt x="46344" y="51694"/>
                  <a:pt x="46344" y="68161"/>
                  <a:pt x="46344" y="68161"/>
                </a:cubicBezTo>
                <a:close/>
                <a:moveTo>
                  <a:pt x="46344" y="90127"/>
                </a:moveTo>
                <a:cubicBezTo>
                  <a:pt x="40644" y="90405"/>
                  <a:pt x="35255" y="91505"/>
                  <a:pt x="30433" y="93327"/>
                </a:cubicBezTo>
                <a:cubicBezTo>
                  <a:pt x="28683" y="87511"/>
                  <a:pt x="27577" y="80833"/>
                  <a:pt x="27350" y="73655"/>
                </a:cubicBezTo>
                <a:lnTo>
                  <a:pt x="46344" y="73655"/>
                </a:lnTo>
                <a:cubicBezTo>
                  <a:pt x="46344" y="73655"/>
                  <a:pt x="46344" y="90127"/>
                  <a:pt x="46344" y="90127"/>
                </a:cubicBezTo>
                <a:close/>
                <a:moveTo>
                  <a:pt x="46344" y="114133"/>
                </a:moveTo>
                <a:cubicBezTo>
                  <a:pt x="40655" y="112700"/>
                  <a:pt x="35661" y="106872"/>
                  <a:pt x="32216" y="98427"/>
                </a:cubicBezTo>
                <a:cubicBezTo>
                  <a:pt x="36466" y="96822"/>
                  <a:pt x="41261" y="95850"/>
                  <a:pt x="46344" y="95577"/>
                </a:cubicBezTo>
                <a:cubicBezTo>
                  <a:pt x="46344" y="95577"/>
                  <a:pt x="46344" y="114133"/>
                  <a:pt x="46344" y="114133"/>
                </a:cubicBezTo>
                <a:close/>
                <a:moveTo>
                  <a:pt x="21538" y="104616"/>
                </a:moveTo>
                <a:cubicBezTo>
                  <a:pt x="23266" y="103133"/>
                  <a:pt x="25244" y="101805"/>
                  <a:pt x="27416" y="100633"/>
                </a:cubicBezTo>
                <a:cubicBezTo>
                  <a:pt x="29244" y="104961"/>
                  <a:pt x="31450" y="108744"/>
                  <a:pt x="33972" y="111766"/>
                </a:cubicBezTo>
                <a:cubicBezTo>
                  <a:pt x="29416" y="110077"/>
                  <a:pt x="25227" y="107633"/>
                  <a:pt x="21538" y="104616"/>
                </a:cubicBezTo>
                <a:moveTo>
                  <a:pt x="5594" y="73655"/>
                </a:moveTo>
                <a:lnTo>
                  <a:pt x="21900" y="73655"/>
                </a:lnTo>
                <a:cubicBezTo>
                  <a:pt x="22144" y="81588"/>
                  <a:pt x="23427" y="89022"/>
                  <a:pt x="25505" y="95511"/>
                </a:cubicBezTo>
                <a:cubicBezTo>
                  <a:pt x="22538" y="97055"/>
                  <a:pt x="19900" y="98905"/>
                  <a:pt x="17588" y="100961"/>
                </a:cubicBezTo>
                <a:cubicBezTo>
                  <a:pt x="10705" y="93766"/>
                  <a:pt x="6255" y="84238"/>
                  <a:pt x="5594" y="73655"/>
                </a:cubicBezTo>
                <a:moveTo>
                  <a:pt x="17588" y="40855"/>
                </a:moveTo>
                <a:cubicBezTo>
                  <a:pt x="19900" y="42916"/>
                  <a:pt x="22538" y="44761"/>
                  <a:pt x="25505" y="46305"/>
                </a:cubicBezTo>
                <a:cubicBezTo>
                  <a:pt x="23427" y="52800"/>
                  <a:pt x="22144" y="60233"/>
                  <a:pt x="21900" y="68161"/>
                </a:cubicBezTo>
                <a:lnTo>
                  <a:pt x="5594" y="68161"/>
                </a:lnTo>
                <a:cubicBezTo>
                  <a:pt x="6255" y="57583"/>
                  <a:pt x="10705" y="48050"/>
                  <a:pt x="17588" y="40855"/>
                </a:cubicBezTo>
                <a:moveTo>
                  <a:pt x="33972" y="30055"/>
                </a:moveTo>
                <a:cubicBezTo>
                  <a:pt x="31450" y="33077"/>
                  <a:pt x="29244" y="36855"/>
                  <a:pt x="27416" y="41183"/>
                </a:cubicBezTo>
                <a:cubicBezTo>
                  <a:pt x="25244" y="40016"/>
                  <a:pt x="23266" y="38683"/>
                  <a:pt x="21538" y="37200"/>
                </a:cubicBezTo>
                <a:cubicBezTo>
                  <a:pt x="25233" y="34183"/>
                  <a:pt x="29416" y="31744"/>
                  <a:pt x="33972" y="30055"/>
                </a:cubicBezTo>
                <a:moveTo>
                  <a:pt x="49088" y="21816"/>
                </a:moveTo>
                <a:cubicBezTo>
                  <a:pt x="21977" y="21816"/>
                  <a:pt x="0" y="43794"/>
                  <a:pt x="0" y="70911"/>
                </a:cubicBezTo>
                <a:cubicBezTo>
                  <a:pt x="0" y="98022"/>
                  <a:pt x="21977" y="120000"/>
                  <a:pt x="49088" y="120000"/>
                </a:cubicBezTo>
                <a:cubicBezTo>
                  <a:pt x="76205" y="120000"/>
                  <a:pt x="98183" y="98022"/>
                  <a:pt x="98183" y="70911"/>
                </a:cubicBezTo>
                <a:cubicBezTo>
                  <a:pt x="98183" y="43794"/>
                  <a:pt x="76205" y="21816"/>
                  <a:pt x="49088" y="21816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17" name="Shape 4917"/>
          <p:cNvSpPr/>
          <p:nvPr/>
        </p:nvSpPr>
        <p:spPr>
          <a:xfrm>
            <a:off x="7318082" y="3289337"/>
            <a:ext cx="279328" cy="27932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8861" y="55444"/>
                </a:moveTo>
                <a:cubicBezTo>
                  <a:pt x="108816" y="54966"/>
                  <a:pt x="108750" y="54505"/>
                  <a:pt x="108694" y="54033"/>
                </a:cubicBezTo>
                <a:cubicBezTo>
                  <a:pt x="108566" y="52994"/>
                  <a:pt x="108411" y="51972"/>
                  <a:pt x="108222" y="50955"/>
                </a:cubicBezTo>
                <a:cubicBezTo>
                  <a:pt x="108127" y="50433"/>
                  <a:pt x="108022" y="49922"/>
                  <a:pt x="107911" y="49405"/>
                </a:cubicBezTo>
                <a:cubicBezTo>
                  <a:pt x="107688" y="48400"/>
                  <a:pt x="107427" y="47405"/>
                  <a:pt x="107144" y="46422"/>
                </a:cubicBezTo>
                <a:cubicBezTo>
                  <a:pt x="107016" y="45977"/>
                  <a:pt x="106911" y="45527"/>
                  <a:pt x="106766" y="45088"/>
                </a:cubicBezTo>
                <a:cubicBezTo>
                  <a:pt x="106350" y="43772"/>
                  <a:pt x="105872" y="42477"/>
                  <a:pt x="105350" y="41211"/>
                </a:cubicBezTo>
                <a:cubicBezTo>
                  <a:pt x="105127" y="40672"/>
                  <a:pt x="104866" y="40161"/>
                  <a:pt x="104627" y="39633"/>
                </a:cubicBezTo>
                <a:cubicBezTo>
                  <a:pt x="104283" y="38883"/>
                  <a:pt x="103933" y="38138"/>
                  <a:pt x="103555" y="37411"/>
                </a:cubicBezTo>
                <a:cubicBezTo>
                  <a:pt x="103222" y="36766"/>
                  <a:pt x="102866" y="36133"/>
                  <a:pt x="102500" y="35505"/>
                </a:cubicBezTo>
                <a:cubicBezTo>
                  <a:pt x="102177" y="34950"/>
                  <a:pt x="101838" y="34400"/>
                  <a:pt x="101494" y="33855"/>
                </a:cubicBezTo>
                <a:cubicBezTo>
                  <a:pt x="101066" y="33172"/>
                  <a:pt x="100633" y="32494"/>
                  <a:pt x="100172" y="31838"/>
                </a:cubicBezTo>
                <a:cubicBezTo>
                  <a:pt x="99922" y="31483"/>
                  <a:pt x="99644" y="31138"/>
                  <a:pt x="99383" y="30783"/>
                </a:cubicBezTo>
                <a:cubicBezTo>
                  <a:pt x="97466" y="28222"/>
                  <a:pt x="95327" y="25838"/>
                  <a:pt x="92955" y="23694"/>
                </a:cubicBezTo>
                <a:cubicBezTo>
                  <a:pt x="92805" y="23561"/>
                  <a:pt x="92661" y="23422"/>
                  <a:pt x="92511" y="23288"/>
                </a:cubicBezTo>
                <a:cubicBezTo>
                  <a:pt x="91661" y="22544"/>
                  <a:pt x="90794" y="21816"/>
                  <a:pt x="89894" y="21127"/>
                </a:cubicBezTo>
                <a:cubicBezTo>
                  <a:pt x="89850" y="21088"/>
                  <a:pt x="89805" y="21055"/>
                  <a:pt x="89755" y="21022"/>
                </a:cubicBezTo>
                <a:cubicBezTo>
                  <a:pt x="85883" y="18066"/>
                  <a:pt x="81555" y="15672"/>
                  <a:pt x="76900" y="13961"/>
                </a:cubicBezTo>
                <a:cubicBezTo>
                  <a:pt x="75511" y="16177"/>
                  <a:pt x="74094" y="19000"/>
                  <a:pt x="72444" y="19944"/>
                </a:cubicBezTo>
                <a:cubicBezTo>
                  <a:pt x="70055" y="21305"/>
                  <a:pt x="70227" y="26761"/>
                  <a:pt x="74827" y="26250"/>
                </a:cubicBezTo>
                <a:cubicBezTo>
                  <a:pt x="74827" y="26250"/>
                  <a:pt x="73466" y="27611"/>
                  <a:pt x="74827" y="32555"/>
                </a:cubicBezTo>
                <a:cubicBezTo>
                  <a:pt x="76194" y="37500"/>
                  <a:pt x="78477" y="38572"/>
                  <a:pt x="85227" y="35794"/>
                </a:cubicBezTo>
                <a:cubicBezTo>
                  <a:pt x="88122" y="34600"/>
                  <a:pt x="90322" y="35222"/>
                  <a:pt x="90000" y="38183"/>
                </a:cubicBezTo>
                <a:cubicBezTo>
                  <a:pt x="89316" y="44488"/>
                  <a:pt x="84455" y="44222"/>
                  <a:pt x="88122" y="54377"/>
                </a:cubicBezTo>
                <a:cubicBezTo>
                  <a:pt x="90338" y="60511"/>
                  <a:pt x="95794" y="62900"/>
                  <a:pt x="97838" y="67672"/>
                </a:cubicBezTo>
                <a:cubicBezTo>
                  <a:pt x="98966" y="70294"/>
                  <a:pt x="103283" y="72711"/>
                  <a:pt x="106944" y="74355"/>
                </a:cubicBezTo>
                <a:cubicBezTo>
                  <a:pt x="107338" y="73072"/>
                  <a:pt x="107666" y="71761"/>
                  <a:pt x="107955" y="70427"/>
                </a:cubicBezTo>
                <a:cubicBezTo>
                  <a:pt x="108066" y="69927"/>
                  <a:pt x="108150" y="69411"/>
                  <a:pt x="108244" y="68900"/>
                </a:cubicBezTo>
                <a:cubicBezTo>
                  <a:pt x="108427" y="67911"/>
                  <a:pt x="108583" y="66911"/>
                  <a:pt x="108700" y="65900"/>
                </a:cubicBezTo>
                <a:cubicBezTo>
                  <a:pt x="108755" y="65422"/>
                  <a:pt x="108822" y="64950"/>
                  <a:pt x="108866" y="64466"/>
                </a:cubicBezTo>
                <a:cubicBezTo>
                  <a:pt x="109000" y="63000"/>
                  <a:pt x="109088" y="61511"/>
                  <a:pt x="109088" y="60000"/>
                </a:cubicBezTo>
                <a:cubicBezTo>
                  <a:pt x="109088" y="58461"/>
                  <a:pt x="109000" y="56944"/>
                  <a:pt x="108861" y="55444"/>
                </a:cubicBezTo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2"/>
                  <a:pt x="29872" y="5455"/>
                  <a:pt x="60000" y="5455"/>
                </a:cubicBezTo>
                <a:cubicBezTo>
                  <a:pt x="90122" y="5455"/>
                  <a:pt x="114544" y="29872"/>
                  <a:pt x="114544" y="60000"/>
                </a:cubicBezTo>
                <a:cubicBezTo>
                  <a:pt x="114544" y="90127"/>
                  <a:pt x="90122" y="114544"/>
                  <a:pt x="60000" y="114544"/>
                </a:cubicBezTo>
                <a:moveTo>
                  <a:pt x="60000" y="0"/>
                </a:moveTo>
                <a:cubicBezTo>
                  <a:pt x="26861" y="0"/>
                  <a:pt x="0" y="26866"/>
                  <a:pt x="0" y="60000"/>
                </a:cubicBezTo>
                <a:cubicBezTo>
                  <a:pt x="0" y="93138"/>
                  <a:pt x="26861" y="120000"/>
                  <a:pt x="60000" y="120000"/>
                </a:cubicBezTo>
                <a:cubicBezTo>
                  <a:pt x="93133" y="120000"/>
                  <a:pt x="120000" y="93138"/>
                  <a:pt x="120000" y="60000"/>
                </a:cubicBezTo>
                <a:cubicBezTo>
                  <a:pt x="120000" y="26866"/>
                  <a:pt x="93133" y="0"/>
                  <a:pt x="60000" y="0"/>
                </a:cubicBezTo>
                <a:moveTo>
                  <a:pt x="46705" y="54033"/>
                </a:moveTo>
                <a:cubicBezTo>
                  <a:pt x="47044" y="50111"/>
                  <a:pt x="53350" y="46022"/>
                  <a:pt x="57611" y="44150"/>
                </a:cubicBezTo>
                <a:cubicBezTo>
                  <a:pt x="61872" y="42272"/>
                  <a:pt x="65794" y="41588"/>
                  <a:pt x="65283" y="38350"/>
                </a:cubicBezTo>
                <a:cubicBezTo>
                  <a:pt x="64772" y="35111"/>
                  <a:pt x="63577" y="32727"/>
                  <a:pt x="56933" y="32727"/>
                </a:cubicBezTo>
                <a:cubicBezTo>
                  <a:pt x="50283" y="32727"/>
                  <a:pt x="53183" y="41588"/>
                  <a:pt x="47727" y="36305"/>
                </a:cubicBezTo>
                <a:cubicBezTo>
                  <a:pt x="42272" y="31022"/>
                  <a:pt x="48916" y="32388"/>
                  <a:pt x="51644" y="31194"/>
                </a:cubicBezTo>
                <a:cubicBezTo>
                  <a:pt x="54372" y="30000"/>
                  <a:pt x="57100" y="25055"/>
                  <a:pt x="52327" y="24716"/>
                </a:cubicBezTo>
                <a:cubicBezTo>
                  <a:pt x="47555" y="24377"/>
                  <a:pt x="48577" y="26761"/>
                  <a:pt x="44827" y="25400"/>
                </a:cubicBezTo>
                <a:cubicBezTo>
                  <a:pt x="41077" y="24033"/>
                  <a:pt x="39372" y="30172"/>
                  <a:pt x="36988" y="29316"/>
                </a:cubicBezTo>
                <a:cubicBezTo>
                  <a:pt x="35405" y="28755"/>
                  <a:pt x="31183" y="25583"/>
                  <a:pt x="28388" y="22466"/>
                </a:cubicBezTo>
                <a:cubicBezTo>
                  <a:pt x="22744" y="27222"/>
                  <a:pt x="18205" y="33233"/>
                  <a:pt x="15161" y="40066"/>
                </a:cubicBezTo>
                <a:cubicBezTo>
                  <a:pt x="15972" y="49233"/>
                  <a:pt x="20966" y="54033"/>
                  <a:pt x="20966" y="54033"/>
                </a:cubicBezTo>
                <a:cubicBezTo>
                  <a:pt x="20966" y="54033"/>
                  <a:pt x="23522" y="60000"/>
                  <a:pt x="38861" y="67327"/>
                </a:cubicBezTo>
                <a:cubicBezTo>
                  <a:pt x="38861" y="67327"/>
                  <a:pt x="41761" y="67500"/>
                  <a:pt x="38350" y="64088"/>
                </a:cubicBezTo>
                <a:cubicBezTo>
                  <a:pt x="34944" y="60683"/>
                  <a:pt x="31194" y="56422"/>
                  <a:pt x="35455" y="54205"/>
                </a:cubicBezTo>
                <a:cubicBezTo>
                  <a:pt x="39716" y="51988"/>
                  <a:pt x="40911" y="52161"/>
                  <a:pt x="41933" y="56250"/>
                </a:cubicBezTo>
                <a:cubicBezTo>
                  <a:pt x="42955" y="60338"/>
                  <a:pt x="46361" y="57955"/>
                  <a:pt x="46705" y="54033"/>
                </a:cubicBezTo>
                <a:moveTo>
                  <a:pt x="90255" y="71505"/>
                </a:moveTo>
                <a:cubicBezTo>
                  <a:pt x="88294" y="72700"/>
                  <a:pt x="88377" y="75338"/>
                  <a:pt x="90000" y="76788"/>
                </a:cubicBezTo>
                <a:cubicBezTo>
                  <a:pt x="91616" y="78238"/>
                  <a:pt x="94855" y="80111"/>
                  <a:pt x="95877" y="76788"/>
                </a:cubicBezTo>
                <a:cubicBezTo>
                  <a:pt x="96900" y="73466"/>
                  <a:pt x="92216" y="70311"/>
                  <a:pt x="90255" y="71505"/>
                </a:cubicBezTo>
                <a:moveTo>
                  <a:pt x="66816" y="71933"/>
                </a:moveTo>
                <a:cubicBezTo>
                  <a:pt x="61022" y="66988"/>
                  <a:pt x="61705" y="64772"/>
                  <a:pt x="54372" y="64772"/>
                </a:cubicBezTo>
                <a:cubicBezTo>
                  <a:pt x="47044" y="64772"/>
                  <a:pt x="42444" y="66477"/>
                  <a:pt x="44316" y="76705"/>
                </a:cubicBezTo>
                <a:cubicBezTo>
                  <a:pt x="46194" y="86933"/>
                  <a:pt x="51644" y="82327"/>
                  <a:pt x="51138" y="90172"/>
                </a:cubicBezTo>
                <a:cubicBezTo>
                  <a:pt x="50622" y="98011"/>
                  <a:pt x="52500" y="99716"/>
                  <a:pt x="53694" y="101588"/>
                </a:cubicBezTo>
                <a:cubicBezTo>
                  <a:pt x="54888" y="103466"/>
                  <a:pt x="58466" y="108922"/>
                  <a:pt x="59827" y="101250"/>
                </a:cubicBezTo>
                <a:cubicBezTo>
                  <a:pt x="61194" y="93577"/>
                  <a:pt x="63750" y="89316"/>
                  <a:pt x="66644" y="85566"/>
                </a:cubicBezTo>
                <a:cubicBezTo>
                  <a:pt x="69544" y="81816"/>
                  <a:pt x="72611" y="76872"/>
                  <a:pt x="66816" y="71933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18" name="Shape 4918"/>
          <p:cNvSpPr/>
          <p:nvPr/>
        </p:nvSpPr>
        <p:spPr>
          <a:xfrm>
            <a:off x="7851343" y="3289337"/>
            <a:ext cx="279328" cy="27932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2038" y="98183"/>
                </a:moveTo>
                <a:lnTo>
                  <a:pt x="111816" y="98183"/>
                </a:lnTo>
                <a:cubicBezTo>
                  <a:pt x="113322" y="98183"/>
                  <a:pt x="114544" y="96961"/>
                  <a:pt x="114544" y="95455"/>
                </a:cubicBezTo>
                <a:cubicBezTo>
                  <a:pt x="114544" y="93944"/>
                  <a:pt x="113322" y="92727"/>
                  <a:pt x="111816" y="92727"/>
                </a:cubicBezTo>
                <a:lnTo>
                  <a:pt x="95455" y="92727"/>
                </a:lnTo>
                <a:cubicBezTo>
                  <a:pt x="93950" y="92727"/>
                  <a:pt x="92727" y="93944"/>
                  <a:pt x="92727" y="95455"/>
                </a:cubicBezTo>
                <a:lnTo>
                  <a:pt x="92727" y="111816"/>
                </a:lnTo>
                <a:cubicBezTo>
                  <a:pt x="92727" y="113327"/>
                  <a:pt x="93950" y="114544"/>
                  <a:pt x="95455" y="114544"/>
                </a:cubicBezTo>
                <a:cubicBezTo>
                  <a:pt x="96961" y="114544"/>
                  <a:pt x="98183" y="113327"/>
                  <a:pt x="98183" y="111816"/>
                </a:cubicBezTo>
                <a:lnTo>
                  <a:pt x="98183" y="102038"/>
                </a:lnTo>
                <a:lnTo>
                  <a:pt x="115344" y="119200"/>
                </a:lnTo>
                <a:cubicBezTo>
                  <a:pt x="115838" y="119694"/>
                  <a:pt x="116522" y="120000"/>
                  <a:pt x="117272" y="120000"/>
                </a:cubicBezTo>
                <a:cubicBezTo>
                  <a:pt x="118777" y="120000"/>
                  <a:pt x="120000" y="118777"/>
                  <a:pt x="120000" y="117272"/>
                </a:cubicBezTo>
                <a:cubicBezTo>
                  <a:pt x="120000" y="116522"/>
                  <a:pt x="119694" y="115838"/>
                  <a:pt x="119200" y="115344"/>
                </a:cubicBezTo>
                <a:cubicBezTo>
                  <a:pt x="119200" y="115344"/>
                  <a:pt x="102038" y="98183"/>
                  <a:pt x="102038" y="98183"/>
                </a:cubicBezTo>
                <a:close/>
                <a:moveTo>
                  <a:pt x="24544" y="92727"/>
                </a:moveTo>
                <a:lnTo>
                  <a:pt x="8183" y="92727"/>
                </a:lnTo>
                <a:cubicBezTo>
                  <a:pt x="6677" y="92727"/>
                  <a:pt x="5455" y="93944"/>
                  <a:pt x="5455" y="95455"/>
                </a:cubicBezTo>
                <a:cubicBezTo>
                  <a:pt x="5455" y="96961"/>
                  <a:pt x="6677" y="98183"/>
                  <a:pt x="8183" y="98183"/>
                </a:cubicBezTo>
                <a:lnTo>
                  <a:pt x="17961" y="98183"/>
                </a:lnTo>
                <a:lnTo>
                  <a:pt x="800" y="115344"/>
                </a:lnTo>
                <a:cubicBezTo>
                  <a:pt x="305" y="115838"/>
                  <a:pt x="0" y="116522"/>
                  <a:pt x="0" y="117272"/>
                </a:cubicBezTo>
                <a:cubicBezTo>
                  <a:pt x="0" y="118777"/>
                  <a:pt x="1222" y="120000"/>
                  <a:pt x="2727" y="120000"/>
                </a:cubicBezTo>
                <a:cubicBezTo>
                  <a:pt x="3477" y="120000"/>
                  <a:pt x="4161" y="119694"/>
                  <a:pt x="4655" y="119200"/>
                </a:cubicBezTo>
                <a:lnTo>
                  <a:pt x="21816" y="102038"/>
                </a:lnTo>
                <a:lnTo>
                  <a:pt x="21816" y="111816"/>
                </a:lnTo>
                <a:cubicBezTo>
                  <a:pt x="21816" y="113327"/>
                  <a:pt x="23038" y="114544"/>
                  <a:pt x="24544" y="114544"/>
                </a:cubicBezTo>
                <a:cubicBezTo>
                  <a:pt x="26050" y="114544"/>
                  <a:pt x="27272" y="113327"/>
                  <a:pt x="27272" y="111816"/>
                </a:cubicBezTo>
                <a:lnTo>
                  <a:pt x="27272" y="95455"/>
                </a:lnTo>
                <a:cubicBezTo>
                  <a:pt x="27272" y="93944"/>
                  <a:pt x="26050" y="92727"/>
                  <a:pt x="24544" y="92727"/>
                </a:cubicBezTo>
                <a:moveTo>
                  <a:pt x="80988" y="77350"/>
                </a:moveTo>
                <a:cubicBezTo>
                  <a:pt x="79811" y="76422"/>
                  <a:pt x="78461" y="75588"/>
                  <a:pt x="77016" y="74833"/>
                </a:cubicBezTo>
                <a:cubicBezTo>
                  <a:pt x="78111" y="71166"/>
                  <a:pt x="78827" y="67111"/>
                  <a:pt x="79044" y="62800"/>
                </a:cubicBezTo>
                <a:lnTo>
                  <a:pt x="87088" y="62800"/>
                </a:lnTo>
                <a:cubicBezTo>
                  <a:pt x="86522" y="68305"/>
                  <a:pt x="84316" y="73305"/>
                  <a:pt x="80988" y="77350"/>
                </a:cubicBezTo>
                <a:moveTo>
                  <a:pt x="72977" y="84000"/>
                </a:moveTo>
                <a:cubicBezTo>
                  <a:pt x="73777" y="82733"/>
                  <a:pt x="74500" y="81338"/>
                  <a:pt x="75161" y="79855"/>
                </a:cubicBezTo>
                <a:cubicBezTo>
                  <a:pt x="75888" y="80250"/>
                  <a:pt x="76561" y="80672"/>
                  <a:pt x="77183" y="81122"/>
                </a:cubicBezTo>
                <a:cubicBezTo>
                  <a:pt x="75866" y="82194"/>
                  <a:pt x="74483" y="83183"/>
                  <a:pt x="72977" y="84000"/>
                </a:cubicBezTo>
                <a:moveTo>
                  <a:pt x="62800" y="71027"/>
                </a:moveTo>
                <a:lnTo>
                  <a:pt x="62800" y="62800"/>
                </a:lnTo>
                <a:lnTo>
                  <a:pt x="73477" y="62800"/>
                </a:lnTo>
                <a:cubicBezTo>
                  <a:pt x="73294" y="66377"/>
                  <a:pt x="72738" y="69705"/>
                  <a:pt x="71938" y="72738"/>
                </a:cubicBezTo>
                <a:cubicBezTo>
                  <a:pt x="69127" y="71838"/>
                  <a:pt x="66055" y="71244"/>
                  <a:pt x="62800" y="71027"/>
                </a:cubicBezTo>
                <a:moveTo>
                  <a:pt x="62800" y="86694"/>
                </a:moveTo>
                <a:lnTo>
                  <a:pt x="62800" y="76477"/>
                </a:lnTo>
                <a:cubicBezTo>
                  <a:pt x="65466" y="76666"/>
                  <a:pt x="67961" y="77144"/>
                  <a:pt x="70233" y="77827"/>
                </a:cubicBezTo>
                <a:cubicBezTo>
                  <a:pt x="68338" y="82250"/>
                  <a:pt x="65761" y="85455"/>
                  <a:pt x="62800" y="86694"/>
                </a:cubicBezTo>
                <a:moveTo>
                  <a:pt x="62800" y="48972"/>
                </a:moveTo>
                <a:cubicBezTo>
                  <a:pt x="66055" y="48755"/>
                  <a:pt x="69127" y="48161"/>
                  <a:pt x="71938" y="47261"/>
                </a:cubicBezTo>
                <a:cubicBezTo>
                  <a:pt x="72738" y="50294"/>
                  <a:pt x="73294" y="53622"/>
                  <a:pt x="73477" y="57205"/>
                </a:cubicBezTo>
                <a:lnTo>
                  <a:pt x="62800" y="57205"/>
                </a:lnTo>
                <a:cubicBezTo>
                  <a:pt x="62800" y="57205"/>
                  <a:pt x="62800" y="48972"/>
                  <a:pt x="62800" y="48972"/>
                </a:cubicBezTo>
                <a:close/>
                <a:moveTo>
                  <a:pt x="62800" y="33305"/>
                </a:moveTo>
                <a:cubicBezTo>
                  <a:pt x="65761" y="34544"/>
                  <a:pt x="68338" y="37750"/>
                  <a:pt x="70233" y="42172"/>
                </a:cubicBezTo>
                <a:cubicBezTo>
                  <a:pt x="67961" y="42855"/>
                  <a:pt x="65466" y="43333"/>
                  <a:pt x="62800" y="43527"/>
                </a:cubicBezTo>
                <a:cubicBezTo>
                  <a:pt x="62800" y="43527"/>
                  <a:pt x="62800" y="33305"/>
                  <a:pt x="62800" y="33305"/>
                </a:cubicBezTo>
                <a:close/>
                <a:moveTo>
                  <a:pt x="77183" y="38877"/>
                </a:moveTo>
                <a:cubicBezTo>
                  <a:pt x="76561" y="39327"/>
                  <a:pt x="75888" y="39750"/>
                  <a:pt x="75161" y="40150"/>
                </a:cubicBezTo>
                <a:cubicBezTo>
                  <a:pt x="74500" y="38666"/>
                  <a:pt x="73777" y="37266"/>
                  <a:pt x="72977" y="36000"/>
                </a:cubicBezTo>
                <a:cubicBezTo>
                  <a:pt x="74483" y="36816"/>
                  <a:pt x="75866" y="37805"/>
                  <a:pt x="77183" y="38877"/>
                </a:cubicBezTo>
                <a:moveTo>
                  <a:pt x="87088" y="57205"/>
                </a:moveTo>
                <a:lnTo>
                  <a:pt x="79044" y="57205"/>
                </a:lnTo>
                <a:cubicBezTo>
                  <a:pt x="78827" y="52888"/>
                  <a:pt x="78111" y="48833"/>
                  <a:pt x="77016" y="45166"/>
                </a:cubicBezTo>
                <a:cubicBezTo>
                  <a:pt x="78461" y="44411"/>
                  <a:pt x="79811" y="43577"/>
                  <a:pt x="80988" y="42650"/>
                </a:cubicBezTo>
                <a:cubicBezTo>
                  <a:pt x="84316" y="46694"/>
                  <a:pt x="86522" y="51694"/>
                  <a:pt x="87088" y="57205"/>
                </a:cubicBezTo>
                <a:moveTo>
                  <a:pt x="57200" y="43527"/>
                </a:moveTo>
                <a:cubicBezTo>
                  <a:pt x="54533" y="43333"/>
                  <a:pt x="52038" y="42855"/>
                  <a:pt x="49766" y="42172"/>
                </a:cubicBezTo>
                <a:cubicBezTo>
                  <a:pt x="51661" y="37750"/>
                  <a:pt x="54244" y="34544"/>
                  <a:pt x="57200" y="33305"/>
                </a:cubicBezTo>
                <a:cubicBezTo>
                  <a:pt x="57200" y="33305"/>
                  <a:pt x="57200" y="43527"/>
                  <a:pt x="57200" y="43527"/>
                </a:cubicBezTo>
                <a:close/>
                <a:moveTo>
                  <a:pt x="57200" y="57205"/>
                </a:moveTo>
                <a:lnTo>
                  <a:pt x="46522" y="57205"/>
                </a:lnTo>
                <a:cubicBezTo>
                  <a:pt x="46705" y="53622"/>
                  <a:pt x="47261" y="50294"/>
                  <a:pt x="48061" y="47261"/>
                </a:cubicBezTo>
                <a:cubicBezTo>
                  <a:pt x="50877" y="48161"/>
                  <a:pt x="53944" y="48755"/>
                  <a:pt x="57200" y="48972"/>
                </a:cubicBezTo>
                <a:cubicBezTo>
                  <a:pt x="57200" y="48972"/>
                  <a:pt x="57200" y="57205"/>
                  <a:pt x="57200" y="57205"/>
                </a:cubicBezTo>
                <a:close/>
                <a:moveTo>
                  <a:pt x="57200" y="71027"/>
                </a:moveTo>
                <a:cubicBezTo>
                  <a:pt x="53944" y="71244"/>
                  <a:pt x="50877" y="71838"/>
                  <a:pt x="48061" y="72738"/>
                </a:cubicBezTo>
                <a:cubicBezTo>
                  <a:pt x="47261" y="69705"/>
                  <a:pt x="46705" y="66377"/>
                  <a:pt x="46522" y="62800"/>
                </a:cubicBezTo>
                <a:lnTo>
                  <a:pt x="57200" y="62800"/>
                </a:lnTo>
                <a:cubicBezTo>
                  <a:pt x="57200" y="62800"/>
                  <a:pt x="57200" y="71027"/>
                  <a:pt x="57200" y="71027"/>
                </a:cubicBezTo>
                <a:close/>
                <a:moveTo>
                  <a:pt x="57200" y="86694"/>
                </a:moveTo>
                <a:cubicBezTo>
                  <a:pt x="54244" y="85455"/>
                  <a:pt x="51661" y="82250"/>
                  <a:pt x="49766" y="77827"/>
                </a:cubicBezTo>
                <a:cubicBezTo>
                  <a:pt x="52038" y="77144"/>
                  <a:pt x="54533" y="76666"/>
                  <a:pt x="57200" y="76477"/>
                </a:cubicBezTo>
                <a:cubicBezTo>
                  <a:pt x="57200" y="76477"/>
                  <a:pt x="57200" y="86694"/>
                  <a:pt x="57200" y="86694"/>
                </a:cubicBezTo>
                <a:close/>
                <a:moveTo>
                  <a:pt x="42816" y="81122"/>
                </a:moveTo>
                <a:cubicBezTo>
                  <a:pt x="43438" y="80672"/>
                  <a:pt x="44116" y="80250"/>
                  <a:pt x="44838" y="79855"/>
                </a:cubicBezTo>
                <a:cubicBezTo>
                  <a:pt x="45500" y="81338"/>
                  <a:pt x="46227" y="82733"/>
                  <a:pt x="47022" y="84000"/>
                </a:cubicBezTo>
                <a:cubicBezTo>
                  <a:pt x="45516" y="83183"/>
                  <a:pt x="44133" y="82194"/>
                  <a:pt x="42816" y="81122"/>
                </a:cubicBezTo>
                <a:moveTo>
                  <a:pt x="32916" y="62800"/>
                </a:moveTo>
                <a:lnTo>
                  <a:pt x="40955" y="62800"/>
                </a:lnTo>
                <a:cubicBezTo>
                  <a:pt x="41172" y="67111"/>
                  <a:pt x="41888" y="71166"/>
                  <a:pt x="42983" y="74833"/>
                </a:cubicBezTo>
                <a:cubicBezTo>
                  <a:pt x="41538" y="75588"/>
                  <a:pt x="40194" y="76422"/>
                  <a:pt x="39011" y="77350"/>
                </a:cubicBezTo>
                <a:cubicBezTo>
                  <a:pt x="35683" y="73305"/>
                  <a:pt x="33477" y="68305"/>
                  <a:pt x="32916" y="62800"/>
                </a:cubicBezTo>
                <a:moveTo>
                  <a:pt x="39011" y="42650"/>
                </a:moveTo>
                <a:cubicBezTo>
                  <a:pt x="40194" y="43577"/>
                  <a:pt x="41538" y="44411"/>
                  <a:pt x="42983" y="45166"/>
                </a:cubicBezTo>
                <a:cubicBezTo>
                  <a:pt x="41888" y="48833"/>
                  <a:pt x="41172" y="52888"/>
                  <a:pt x="40955" y="57205"/>
                </a:cubicBezTo>
                <a:lnTo>
                  <a:pt x="32916" y="57205"/>
                </a:lnTo>
                <a:cubicBezTo>
                  <a:pt x="33477" y="51694"/>
                  <a:pt x="35683" y="46694"/>
                  <a:pt x="39011" y="42650"/>
                </a:cubicBezTo>
                <a:moveTo>
                  <a:pt x="47022" y="36000"/>
                </a:moveTo>
                <a:cubicBezTo>
                  <a:pt x="46227" y="37266"/>
                  <a:pt x="45500" y="38666"/>
                  <a:pt x="44838" y="40150"/>
                </a:cubicBezTo>
                <a:cubicBezTo>
                  <a:pt x="44116" y="39750"/>
                  <a:pt x="43438" y="39327"/>
                  <a:pt x="42816" y="38877"/>
                </a:cubicBezTo>
                <a:cubicBezTo>
                  <a:pt x="44133" y="37805"/>
                  <a:pt x="45516" y="36816"/>
                  <a:pt x="47022" y="36000"/>
                </a:cubicBezTo>
                <a:moveTo>
                  <a:pt x="60000" y="27272"/>
                </a:moveTo>
                <a:cubicBezTo>
                  <a:pt x="41922" y="27272"/>
                  <a:pt x="27272" y="41922"/>
                  <a:pt x="27272" y="60000"/>
                </a:cubicBezTo>
                <a:cubicBezTo>
                  <a:pt x="27272" y="78072"/>
                  <a:pt x="41922" y="92727"/>
                  <a:pt x="60000" y="92727"/>
                </a:cubicBezTo>
                <a:cubicBezTo>
                  <a:pt x="78072" y="92727"/>
                  <a:pt x="92727" y="78072"/>
                  <a:pt x="92727" y="60000"/>
                </a:cubicBezTo>
                <a:cubicBezTo>
                  <a:pt x="92727" y="41922"/>
                  <a:pt x="78072" y="27272"/>
                  <a:pt x="60000" y="27272"/>
                </a:cubicBezTo>
                <a:moveTo>
                  <a:pt x="17961" y="21816"/>
                </a:moveTo>
                <a:lnTo>
                  <a:pt x="8183" y="21816"/>
                </a:lnTo>
                <a:cubicBezTo>
                  <a:pt x="6677" y="21816"/>
                  <a:pt x="5455" y="23038"/>
                  <a:pt x="5455" y="24544"/>
                </a:cubicBezTo>
                <a:cubicBezTo>
                  <a:pt x="5455" y="26055"/>
                  <a:pt x="6677" y="27272"/>
                  <a:pt x="8183" y="27272"/>
                </a:cubicBezTo>
                <a:lnTo>
                  <a:pt x="24544" y="27272"/>
                </a:lnTo>
                <a:cubicBezTo>
                  <a:pt x="26050" y="27272"/>
                  <a:pt x="27272" y="26055"/>
                  <a:pt x="27272" y="24544"/>
                </a:cubicBezTo>
                <a:lnTo>
                  <a:pt x="27272" y="8183"/>
                </a:lnTo>
                <a:cubicBezTo>
                  <a:pt x="27272" y="6672"/>
                  <a:pt x="26050" y="5455"/>
                  <a:pt x="24544" y="5455"/>
                </a:cubicBezTo>
                <a:cubicBezTo>
                  <a:pt x="23038" y="5455"/>
                  <a:pt x="21816" y="6672"/>
                  <a:pt x="21816" y="8183"/>
                </a:cubicBezTo>
                <a:lnTo>
                  <a:pt x="21816" y="17961"/>
                </a:lnTo>
                <a:lnTo>
                  <a:pt x="4655" y="800"/>
                </a:lnTo>
                <a:cubicBezTo>
                  <a:pt x="4161" y="305"/>
                  <a:pt x="3477" y="0"/>
                  <a:pt x="2727" y="0"/>
                </a:cubicBezTo>
                <a:cubicBezTo>
                  <a:pt x="1222" y="0"/>
                  <a:pt x="0" y="1222"/>
                  <a:pt x="0" y="2727"/>
                </a:cubicBezTo>
                <a:cubicBezTo>
                  <a:pt x="0" y="3483"/>
                  <a:pt x="305" y="4161"/>
                  <a:pt x="800" y="4655"/>
                </a:cubicBezTo>
                <a:cubicBezTo>
                  <a:pt x="800" y="4655"/>
                  <a:pt x="17961" y="21816"/>
                  <a:pt x="17961" y="21816"/>
                </a:cubicBezTo>
                <a:close/>
                <a:moveTo>
                  <a:pt x="95455" y="27272"/>
                </a:moveTo>
                <a:lnTo>
                  <a:pt x="111816" y="27272"/>
                </a:lnTo>
                <a:cubicBezTo>
                  <a:pt x="113322" y="27272"/>
                  <a:pt x="114544" y="26055"/>
                  <a:pt x="114544" y="24544"/>
                </a:cubicBezTo>
                <a:cubicBezTo>
                  <a:pt x="114544" y="23038"/>
                  <a:pt x="113322" y="21816"/>
                  <a:pt x="111816" y="21816"/>
                </a:cubicBezTo>
                <a:lnTo>
                  <a:pt x="102038" y="21816"/>
                </a:lnTo>
                <a:lnTo>
                  <a:pt x="119200" y="4655"/>
                </a:lnTo>
                <a:cubicBezTo>
                  <a:pt x="119694" y="4161"/>
                  <a:pt x="120000" y="3483"/>
                  <a:pt x="120000" y="2727"/>
                </a:cubicBezTo>
                <a:cubicBezTo>
                  <a:pt x="120000" y="1222"/>
                  <a:pt x="118777" y="0"/>
                  <a:pt x="117272" y="0"/>
                </a:cubicBezTo>
                <a:cubicBezTo>
                  <a:pt x="116522" y="0"/>
                  <a:pt x="115838" y="305"/>
                  <a:pt x="115344" y="800"/>
                </a:cubicBezTo>
                <a:lnTo>
                  <a:pt x="98183" y="17961"/>
                </a:lnTo>
                <a:lnTo>
                  <a:pt x="98183" y="8183"/>
                </a:lnTo>
                <a:cubicBezTo>
                  <a:pt x="98183" y="6672"/>
                  <a:pt x="96961" y="5455"/>
                  <a:pt x="95455" y="5455"/>
                </a:cubicBezTo>
                <a:cubicBezTo>
                  <a:pt x="93950" y="5455"/>
                  <a:pt x="92727" y="6672"/>
                  <a:pt x="92727" y="8183"/>
                </a:cubicBezTo>
                <a:lnTo>
                  <a:pt x="92727" y="24544"/>
                </a:lnTo>
                <a:cubicBezTo>
                  <a:pt x="92727" y="26055"/>
                  <a:pt x="93950" y="27272"/>
                  <a:pt x="95455" y="27272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19" name="Shape 4919"/>
          <p:cNvSpPr/>
          <p:nvPr/>
        </p:nvSpPr>
        <p:spPr>
          <a:xfrm>
            <a:off x="8422694" y="3289337"/>
            <a:ext cx="203147" cy="27932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4861" y="34850"/>
                </a:moveTo>
                <a:cubicBezTo>
                  <a:pt x="34861" y="34850"/>
                  <a:pt x="37005" y="38411"/>
                  <a:pt x="49866" y="42794"/>
                </a:cubicBezTo>
                <a:cubicBezTo>
                  <a:pt x="49866" y="42794"/>
                  <a:pt x="52294" y="42894"/>
                  <a:pt x="49438" y="40855"/>
                </a:cubicBezTo>
                <a:cubicBezTo>
                  <a:pt x="46577" y="38816"/>
                  <a:pt x="43438" y="36272"/>
                  <a:pt x="47011" y="34950"/>
                </a:cubicBezTo>
                <a:cubicBezTo>
                  <a:pt x="50577" y="33622"/>
                  <a:pt x="51583" y="33727"/>
                  <a:pt x="52438" y="36172"/>
                </a:cubicBezTo>
                <a:cubicBezTo>
                  <a:pt x="53300" y="38611"/>
                  <a:pt x="56155" y="37188"/>
                  <a:pt x="56438" y="34850"/>
                </a:cubicBezTo>
                <a:cubicBezTo>
                  <a:pt x="56727" y="32505"/>
                  <a:pt x="62016" y="30061"/>
                  <a:pt x="65588" y="28938"/>
                </a:cubicBezTo>
                <a:cubicBezTo>
                  <a:pt x="69161" y="27816"/>
                  <a:pt x="72444" y="27411"/>
                  <a:pt x="72016" y="25472"/>
                </a:cubicBezTo>
                <a:cubicBezTo>
                  <a:pt x="71588" y="23538"/>
                  <a:pt x="70588" y="22111"/>
                  <a:pt x="65016" y="22111"/>
                </a:cubicBezTo>
                <a:cubicBezTo>
                  <a:pt x="59438" y="22111"/>
                  <a:pt x="61872" y="27411"/>
                  <a:pt x="57300" y="24250"/>
                </a:cubicBezTo>
                <a:cubicBezTo>
                  <a:pt x="52727" y="21094"/>
                  <a:pt x="58294" y="21911"/>
                  <a:pt x="60583" y="21200"/>
                </a:cubicBezTo>
                <a:cubicBezTo>
                  <a:pt x="62872" y="20483"/>
                  <a:pt x="65161" y="17527"/>
                  <a:pt x="61161" y="17327"/>
                </a:cubicBezTo>
                <a:cubicBezTo>
                  <a:pt x="57150" y="17122"/>
                  <a:pt x="58011" y="18550"/>
                  <a:pt x="54866" y="17733"/>
                </a:cubicBezTo>
                <a:cubicBezTo>
                  <a:pt x="51722" y="16916"/>
                  <a:pt x="50294" y="20588"/>
                  <a:pt x="48294" y="20077"/>
                </a:cubicBezTo>
                <a:cubicBezTo>
                  <a:pt x="47327" y="19833"/>
                  <a:pt x="45172" y="18744"/>
                  <a:pt x="43166" y="17455"/>
                </a:cubicBezTo>
                <a:cubicBezTo>
                  <a:pt x="37594" y="20916"/>
                  <a:pt x="33455" y="25538"/>
                  <a:pt x="31422" y="30811"/>
                </a:cubicBezTo>
                <a:cubicBezTo>
                  <a:pt x="32883" y="33450"/>
                  <a:pt x="34861" y="34850"/>
                  <a:pt x="34861" y="34850"/>
                </a:cubicBezTo>
                <a:moveTo>
                  <a:pt x="114377" y="66816"/>
                </a:moveTo>
                <a:cubicBezTo>
                  <a:pt x="113372" y="66816"/>
                  <a:pt x="112472" y="67111"/>
                  <a:pt x="111800" y="67577"/>
                </a:cubicBezTo>
                <a:lnTo>
                  <a:pt x="111772" y="67561"/>
                </a:lnTo>
                <a:cubicBezTo>
                  <a:pt x="100805" y="76300"/>
                  <a:pt x="85055" y="81816"/>
                  <a:pt x="67500" y="81816"/>
                </a:cubicBezTo>
                <a:cubicBezTo>
                  <a:pt x="34366" y="81816"/>
                  <a:pt x="7500" y="62283"/>
                  <a:pt x="7500" y="38183"/>
                </a:cubicBezTo>
                <a:cubicBezTo>
                  <a:pt x="7500" y="25588"/>
                  <a:pt x="14877" y="14283"/>
                  <a:pt x="26600" y="6316"/>
                </a:cubicBezTo>
                <a:lnTo>
                  <a:pt x="26538" y="6261"/>
                </a:lnTo>
                <a:cubicBezTo>
                  <a:pt x="27472" y="5761"/>
                  <a:pt x="28122" y="5000"/>
                  <a:pt x="28122" y="4088"/>
                </a:cubicBezTo>
                <a:cubicBezTo>
                  <a:pt x="28122" y="2583"/>
                  <a:pt x="26444" y="1361"/>
                  <a:pt x="24377" y="1361"/>
                </a:cubicBezTo>
                <a:cubicBezTo>
                  <a:pt x="23288" y="1361"/>
                  <a:pt x="22333" y="1711"/>
                  <a:pt x="21650" y="2250"/>
                </a:cubicBezTo>
                <a:lnTo>
                  <a:pt x="21638" y="2238"/>
                </a:lnTo>
                <a:cubicBezTo>
                  <a:pt x="8361" y="11200"/>
                  <a:pt x="0" y="23966"/>
                  <a:pt x="0" y="38183"/>
                </a:cubicBezTo>
                <a:cubicBezTo>
                  <a:pt x="0" y="64372"/>
                  <a:pt x="28227" y="85711"/>
                  <a:pt x="63750" y="87133"/>
                </a:cubicBezTo>
                <a:lnTo>
                  <a:pt x="63750" y="114544"/>
                </a:lnTo>
                <a:lnTo>
                  <a:pt x="41250" y="114544"/>
                </a:lnTo>
                <a:cubicBezTo>
                  <a:pt x="39177" y="114544"/>
                  <a:pt x="37500" y="115766"/>
                  <a:pt x="37500" y="117272"/>
                </a:cubicBezTo>
                <a:cubicBezTo>
                  <a:pt x="37500" y="118777"/>
                  <a:pt x="39177" y="120000"/>
                  <a:pt x="41250" y="120000"/>
                </a:cubicBezTo>
                <a:lnTo>
                  <a:pt x="93750" y="120000"/>
                </a:lnTo>
                <a:cubicBezTo>
                  <a:pt x="95816" y="120000"/>
                  <a:pt x="97500" y="118777"/>
                  <a:pt x="97500" y="117272"/>
                </a:cubicBezTo>
                <a:cubicBezTo>
                  <a:pt x="97500" y="115766"/>
                  <a:pt x="95816" y="114544"/>
                  <a:pt x="93750" y="114544"/>
                </a:cubicBezTo>
                <a:lnTo>
                  <a:pt x="71250" y="114544"/>
                </a:lnTo>
                <a:lnTo>
                  <a:pt x="71250" y="87133"/>
                </a:lnTo>
                <a:cubicBezTo>
                  <a:pt x="89266" y="86411"/>
                  <a:pt x="105388" y="80555"/>
                  <a:pt x="116916" y="71555"/>
                </a:cubicBezTo>
                <a:lnTo>
                  <a:pt x="116894" y="71538"/>
                </a:lnTo>
                <a:cubicBezTo>
                  <a:pt x="117638" y="71044"/>
                  <a:pt x="118122" y="70338"/>
                  <a:pt x="118122" y="69544"/>
                </a:cubicBezTo>
                <a:cubicBezTo>
                  <a:pt x="118122" y="68038"/>
                  <a:pt x="116444" y="66816"/>
                  <a:pt x="114377" y="66816"/>
                </a:cubicBezTo>
                <a:moveTo>
                  <a:pt x="67500" y="5455"/>
                </a:moveTo>
                <a:cubicBezTo>
                  <a:pt x="92350" y="5455"/>
                  <a:pt x="112500" y="20105"/>
                  <a:pt x="112500" y="38183"/>
                </a:cubicBezTo>
                <a:cubicBezTo>
                  <a:pt x="112500" y="56261"/>
                  <a:pt x="92350" y="70911"/>
                  <a:pt x="67500" y="70911"/>
                </a:cubicBezTo>
                <a:cubicBezTo>
                  <a:pt x="42650" y="70911"/>
                  <a:pt x="22500" y="56261"/>
                  <a:pt x="22500" y="38183"/>
                </a:cubicBezTo>
                <a:cubicBezTo>
                  <a:pt x="22500" y="20105"/>
                  <a:pt x="42650" y="5455"/>
                  <a:pt x="67500" y="5455"/>
                </a:cubicBezTo>
                <a:moveTo>
                  <a:pt x="67500" y="76361"/>
                </a:moveTo>
                <a:cubicBezTo>
                  <a:pt x="96494" y="76361"/>
                  <a:pt x="120000" y="59272"/>
                  <a:pt x="120000" y="38183"/>
                </a:cubicBezTo>
                <a:cubicBezTo>
                  <a:pt x="120000" y="17094"/>
                  <a:pt x="96494" y="0"/>
                  <a:pt x="67500" y="0"/>
                </a:cubicBezTo>
                <a:cubicBezTo>
                  <a:pt x="38505" y="0"/>
                  <a:pt x="15000" y="17094"/>
                  <a:pt x="15000" y="38183"/>
                </a:cubicBezTo>
                <a:cubicBezTo>
                  <a:pt x="15000" y="59272"/>
                  <a:pt x="38505" y="76361"/>
                  <a:pt x="67500" y="76361"/>
                </a:cubicBezTo>
                <a:moveTo>
                  <a:pt x="92961" y="45288"/>
                </a:moveTo>
                <a:cubicBezTo>
                  <a:pt x="91316" y="46000"/>
                  <a:pt x="91383" y="47577"/>
                  <a:pt x="92738" y="48444"/>
                </a:cubicBezTo>
                <a:cubicBezTo>
                  <a:pt x="94100" y="49311"/>
                  <a:pt x="96816" y="50433"/>
                  <a:pt x="97672" y="48444"/>
                </a:cubicBezTo>
                <a:cubicBezTo>
                  <a:pt x="98533" y="46455"/>
                  <a:pt x="94600" y="44572"/>
                  <a:pt x="92961" y="45288"/>
                </a:cubicBezTo>
                <a:moveTo>
                  <a:pt x="62872" y="41266"/>
                </a:moveTo>
                <a:cubicBezTo>
                  <a:pt x="56727" y="41266"/>
                  <a:pt x="52866" y="42283"/>
                  <a:pt x="54444" y="48394"/>
                </a:cubicBezTo>
                <a:cubicBezTo>
                  <a:pt x="56011" y="54505"/>
                  <a:pt x="60583" y="51755"/>
                  <a:pt x="60155" y="56444"/>
                </a:cubicBezTo>
                <a:cubicBezTo>
                  <a:pt x="59727" y="61127"/>
                  <a:pt x="61300" y="62144"/>
                  <a:pt x="62300" y="63266"/>
                </a:cubicBezTo>
                <a:cubicBezTo>
                  <a:pt x="62861" y="63894"/>
                  <a:pt x="64066" y="65172"/>
                  <a:pt x="65211" y="65372"/>
                </a:cubicBezTo>
                <a:cubicBezTo>
                  <a:pt x="65377" y="65377"/>
                  <a:pt x="65544" y="65383"/>
                  <a:pt x="65711" y="65388"/>
                </a:cubicBezTo>
                <a:cubicBezTo>
                  <a:pt x="66411" y="65283"/>
                  <a:pt x="67044" y="64677"/>
                  <a:pt x="67444" y="63061"/>
                </a:cubicBezTo>
                <a:cubicBezTo>
                  <a:pt x="68588" y="58477"/>
                  <a:pt x="70733" y="55927"/>
                  <a:pt x="73161" y="53688"/>
                </a:cubicBezTo>
                <a:cubicBezTo>
                  <a:pt x="75588" y="51450"/>
                  <a:pt x="78166" y="48494"/>
                  <a:pt x="73305" y="45538"/>
                </a:cubicBezTo>
                <a:cubicBezTo>
                  <a:pt x="68444" y="42588"/>
                  <a:pt x="69016" y="41266"/>
                  <a:pt x="62872" y="41266"/>
                </a:cubicBezTo>
                <a:moveTo>
                  <a:pt x="80022" y="18244"/>
                </a:moveTo>
                <a:cubicBezTo>
                  <a:pt x="80022" y="18244"/>
                  <a:pt x="78877" y="19061"/>
                  <a:pt x="80022" y="22011"/>
                </a:cubicBezTo>
                <a:cubicBezTo>
                  <a:pt x="81166" y="24966"/>
                  <a:pt x="83083" y="25605"/>
                  <a:pt x="88744" y="23950"/>
                </a:cubicBezTo>
                <a:cubicBezTo>
                  <a:pt x="91172" y="23233"/>
                  <a:pt x="93011" y="23600"/>
                  <a:pt x="92738" y="25372"/>
                </a:cubicBezTo>
                <a:cubicBezTo>
                  <a:pt x="92172" y="29144"/>
                  <a:pt x="88100" y="28983"/>
                  <a:pt x="91172" y="35050"/>
                </a:cubicBezTo>
                <a:cubicBezTo>
                  <a:pt x="93027" y="38716"/>
                  <a:pt x="97600" y="40144"/>
                  <a:pt x="99316" y="42994"/>
                </a:cubicBezTo>
                <a:cubicBezTo>
                  <a:pt x="99911" y="43988"/>
                  <a:pt x="101600" y="44905"/>
                  <a:pt x="103516" y="45711"/>
                </a:cubicBezTo>
                <a:cubicBezTo>
                  <a:pt x="104461" y="43316"/>
                  <a:pt x="105000" y="40800"/>
                  <a:pt x="105000" y="38183"/>
                </a:cubicBezTo>
                <a:cubicBezTo>
                  <a:pt x="105000" y="26400"/>
                  <a:pt x="94705" y="16388"/>
                  <a:pt x="80316" y="12577"/>
                </a:cubicBezTo>
                <a:cubicBezTo>
                  <a:pt x="79600" y="13394"/>
                  <a:pt x="78844" y="14138"/>
                  <a:pt x="78022" y="14472"/>
                </a:cubicBezTo>
                <a:cubicBezTo>
                  <a:pt x="76022" y="15288"/>
                  <a:pt x="76166" y="18550"/>
                  <a:pt x="80022" y="18244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20" name="Shape 4920"/>
          <p:cNvSpPr/>
          <p:nvPr/>
        </p:nvSpPr>
        <p:spPr>
          <a:xfrm>
            <a:off x="8943258" y="3289337"/>
            <a:ext cx="228541" cy="27932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5288" y="92727"/>
                </a:moveTo>
                <a:lnTo>
                  <a:pt x="20000" y="92727"/>
                </a:lnTo>
                <a:lnTo>
                  <a:pt x="20000" y="65455"/>
                </a:lnTo>
                <a:lnTo>
                  <a:pt x="95288" y="65455"/>
                </a:lnTo>
                <a:lnTo>
                  <a:pt x="111955" y="79088"/>
                </a:lnTo>
                <a:cubicBezTo>
                  <a:pt x="111955" y="79088"/>
                  <a:pt x="95288" y="92727"/>
                  <a:pt x="95288" y="92727"/>
                </a:cubicBezTo>
                <a:close/>
                <a:moveTo>
                  <a:pt x="63333" y="114544"/>
                </a:moveTo>
                <a:lnTo>
                  <a:pt x="56666" y="114544"/>
                </a:lnTo>
                <a:lnTo>
                  <a:pt x="56666" y="98183"/>
                </a:lnTo>
                <a:lnTo>
                  <a:pt x="63333" y="98183"/>
                </a:lnTo>
                <a:cubicBezTo>
                  <a:pt x="63333" y="98183"/>
                  <a:pt x="63333" y="114544"/>
                  <a:pt x="63333" y="114544"/>
                </a:cubicBezTo>
                <a:close/>
                <a:moveTo>
                  <a:pt x="63333" y="60000"/>
                </a:moveTo>
                <a:lnTo>
                  <a:pt x="56666" y="60000"/>
                </a:lnTo>
                <a:lnTo>
                  <a:pt x="56666" y="49088"/>
                </a:lnTo>
                <a:lnTo>
                  <a:pt x="63333" y="49088"/>
                </a:lnTo>
                <a:cubicBezTo>
                  <a:pt x="63333" y="49088"/>
                  <a:pt x="63333" y="60000"/>
                  <a:pt x="63333" y="60000"/>
                </a:cubicBezTo>
                <a:close/>
                <a:moveTo>
                  <a:pt x="24711" y="43638"/>
                </a:moveTo>
                <a:lnTo>
                  <a:pt x="8044" y="30000"/>
                </a:lnTo>
                <a:lnTo>
                  <a:pt x="24711" y="16361"/>
                </a:lnTo>
                <a:lnTo>
                  <a:pt x="100000" y="16361"/>
                </a:lnTo>
                <a:lnTo>
                  <a:pt x="100000" y="43638"/>
                </a:lnTo>
                <a:cubicBezTo>
                  <a:pt x="100000" y="43638"/>
                  <a:pt x="24711" y="43638"/>
                  <a:pt x="24711" y="43638"/>
                </a:cubicBezTo>
                <a:close/>
                <a:moveTo>
                  <a:pt x="56666" y="5455"/>
                </a:moveTo>
                <a:lnTo>
                  <a:pt x="63333" y="5455"/>
                </a:lnTo>
                <a:lnTo>
                  <a:pt x="63333" y="10911"/>
                </a:lnTo>
                <a:lnTo>
                  <a:pt x="56666" y="10911"/>
                </a:lnTo>
                <a:cubicBezTo>
                  <a:pt x="56666" y="10911"/>
                  <a:pt x="56666" y="5455"/>
                  <a:pt x="56666" y="5455"/>
                </a:cubicBezTo>
                <a:close/>
                <a:moveTo>
                  <a:pt x="119022" y="77161"/>
                </a:moveTo>
                <a:lnTo>
                  <a:pt x="99022" y="60800"/>
                </a:lnTo>
                <a:cubicBezTo>
                  <a:pt x="98416" y="60305"/>
                  <a:pt x="97583" y="60000"/>
                  <a:pt x="96666" y="60000"/>
                </a:cubicBezTo>
                <a:lnTo>
                  <a:pt x="70000" y="60000"/>
                </a:lnTo>
                <a:lnTo>
                  <a:pt x="70000" y="49088"/>
                </a:lnTo>
                <a:lnTo>
                  <a:pt x="103333" y="49088"/>
                </a:lnTo>
                <a:cubicBezTo>
                  <a:pt x="105177" y="49088"/>
                  <a:pt x="106666" y="47866"/>
                  <a:pt x="106666" y="46361"/>
                </a:cubicBezTo>
                <a:lnTo>
                  <a:pt x="106666" y="13638"/>
                </a:lnTo>
                <a:cubicBezTo>
                  <a:pt x="106666" y="12133"/>
                  <a:pt x="105177" y="10911"/>
                  <a:pt x="103333" y="10911"/>
                </a:cubicBezTo>
                <a:lnTo>
                  <a:pt x="70000" y="10911"/>
                </a:lnTo>
                <a:lnTo>
                  <a:pt x="70000" y="5455"/>
                </a:lnTo>
                <a:cubicBezTo>
                  <a:pt x="70000" y="2444"/>
                  <a:pt x="67016" y="0"/>
                  <a:pt x="63333" y="0"/>
                </a:cubicBezTo>
                <a:lnTo>
                  <a:pt x="56666" y="0"/>
                </a:lnTo>
                <a:cubicBezTo>
                  <a:pt x="52983" y="0"/>
                  <a:pt x="50000" y="2444"/>
                  <a:pt x="50000" y="5455"/>
                </a:cubicBezTo>
                <a:lnTo>
                  <a:pt x="50000" y="10911"/>
                </a:lnTo>
                <a:lnTo>
                  <a:pt x="23333" y="10911"/>
                </a:lnTo>
                <a:cubicBezTo>
                  <a:pt x="22411" y="10911"/>
                  <a:pt x="21583" y="11216"/>
                  <a:pt x="20977" y="11705"/>
                </a:cubicBezTo>
                <a:lnTo>
                  <a:pt x="977" y="28072"/>
                </a:lnTo>
                <a:cubicBezTo>
                  <a:pt x="372" y="28566"/>
                  <a:pt x="0" y="29250"/>
                  <a:pt x="0" y="30000"/>
                </a:cubicBezTo>
                <a:cubicBezTo>
                  <a:pt x="0" y="30755"/>
                  <a:pt x="372" y="31433"/>
                  <a:pt x="977" y="31927"/>
                </a:cubicBezTo>
                <a:lnTo>
                  <a:pt x="20977" y="48294"/>
                </a:lnTo>
                <a:cubicBezTo>
                  <a:pt x="21583" y="48788"/>
                  <a:pt x="22411" y="49088"/>
                  <a:pt x="23333" y="49088"/>
                </a:cubicBezTo>
                <a:lnTo>
                  <a:pt x="50000" y="49088"/>
                </a:lnTo>
                <a:lnTo>
                  <a:pt x="50000" y="60000"/>
                </a:lnTo>
                <a:lnTo>
                  <a:pt x="16666" y="60000"/>
                </a:lnTo>
                <a:cubicBezTo>
                  <a:pt x="14822" y="60000"/>
                  <a:pt x="13333" y="61222"/>
                  <a:pt x="13333" y="62727"/>
                </a:cubicBezTo>
                <a:lnTo>
                  <a:pt x="13333" y="95455"/>
                </a:lnTo>
                <a:cubicBezTo>
                  <a:pt x="13333" y="96961"/>
                  <a:pt x="14822" y="98183"/>
                  <a:pt x="16666" y="98183"/>
                </a:cubicBezTo>
                <a:lnTo>
                  <a:pt x="50000" y="98183"/>
                </a:lnTo>
                <a:lnTo>
                  <a:pt x="50000" y="114544"/>
                </a:lnTo>
                <a:cubicBezTo>
                  <a:pt x="50000" y="117555"/>
                  <a:pt x="52983" y="120000"/>
                  <a:pt x="56666" y="120000"/>
                </a:cubicBezTo>
                <a:lnTo>
                  <a:pt x="63333" y="120000"/>
                </a:lnTo>
                <a:cubicBezTo>
                  <a:pt x="67016" y="120000"/>
                  <a:pt x="70000" y="117555"/>
                  <a:pt x="70000" y="114544"/>
                </a:cubicBezTo>
                <a:lnTo>
                  <a:pt x="70000" y="98183"/>
                </a:lnTo>
                <a:lnTo>
                  <a:pt x="96666" y="98183"/>
                </a:lnTo>
                <a:cubicBezTo>
                  <a:pt x="97583" y="98183"/>
                  <a:pt x="98416" y="97877"/>
                  <a:pt x="99022" y="97383"/>
                </a:cubicBezTo>
                <a:lnTo>
                  <a:pt x="119022" y="81016"/>
                </a:lnTo>
                <a:cubicBezTo>
                  <a:pt x="119627" y="80527"/>
                  <a:pt x="120000" y="79844"/>
                  <a:pt x="120000" y="79088"/>
                </a:cubicBezTo>
                <a:cubicBezTo>
                  <a:pt x="120000" y="78338"/>
                  <a:pt x="119627" y="77655"/>
                  <a:pt x="119022" y="77161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21" name="Shape 4921"/>
          <p:cNvSpPr/>
          <p:nvPr/>
        </p:nvSpPr>
        <p:spPr>
          <a:xfrm>
            <a:off x="9476519" y="3289337"/>
            <a:ext cx="228541" cy="27932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3333" y="43638"/>
                </a:moveTo>
                <a:lnTo>
                  <a:pt x="43333" y="43638"/>
                </a:lnTo>
                <a:cubicBezTo>
                  <a:pt x="45177" y="43638"/>
                  <a:pt x="46666" y="42416"/>
                  <a:pt x="46666" y="40911"/>
                </a:cubicBezTo>
                <a:cubicBezTo>
                  <a:pt x="46666" y="39400"/>
                  <a:pt x="45177" y="38183"/>
                  <a:pt x="43333" y="38183"/>
                </a:cubicBezTo>
                <a:lnTo>
                  <a:pt x="23333" y="38183"/>
                </a:lnTo>
                <a:cubicBezTo>
                  <a:pt x="21488" y="38183"/>
                  <a:pt x="20000" y="39400"/>
                  <a:pt x="20000" y="40911"/>
                </a:cubicBezTo>
                <a:cubicBezTo>
                  <a:pt x="20000" y="42416"/>
                  <a:pt x="21488" y="43638"/>
                  <a:pt x="23333" y="43638"/>
                </a:cubicBezTo>
                <a:moveTo>
                  <a:pt x="23333" y="65455"/>
                </a:moveTo>
                <a:lnTo>
                  <a:pt x="90000" y="65455"/>
                </a:lnTo>
                <a:cubicBezTo>
                  <a:pt x="91844" y="65455"/>
                  <a:pt x="93333" y="64233"/>
                  <a:pt x="93333" y="62727"/>
                </a:cubicBezTo>
                <a:cubicBezTo>
                  <a:pt x="93333" y="61222"/>
                  <a:pt x="91844" y="60000"/>
                  <a:pt x="90000" y="60000"/>
                </a:cubicBezTo>
                <a:lnTo>
                  <a:pt x="23333" y="60000"/>
                </a:lnTo>
                <a:cubicBezTo>
                  <a:pt x="21488" y="60000"/>
                  <a:pt x="20000" y="61222"/>
                  <a:pt x="20000" y="62727"/>
                </a:cubicBezTo>
                <a:cubicBezTo>
                  <a:pt x="20000" y="64233"/>
                  <a:pt x="21488" y="65455"/>
                  <a:pt x="23333" y="65455"/>
                </a:cubicBezTo>
                <a:moveTo>
                  <a:pt x="23333" y="54544"/>
                </a:moveTo>
                <a:lnTo>
                  <a:pt x="63333" y="54544"/>
                </a:lnTo>
                <a:cubicBezTo>
                  <a:pt x="65177" y="54544"/>
                  <a:pt x="66666" y="53327"/>
                  <a:pt x="66666" y="51816"/>
                </a:cubicBezTo>
                <a:cubicBezTo>
                  <a:pt x="66666" y="50311"/>
                  <a:pt x="65177" y="49088"/>
                  <a:pt x="63333" y="49088"/>
                </a:cubicBezTo>
                <a:lnTo>
                  <a:pt x="23333" y="49088"/>
                </a:lnTo>
                <a:cubicBezTo>
                  <a:pt x="21488" y="49088"/>
                  <a:pt x="20000" y="50311"/>
                  <a:pt x="20000" y="51816"/>
                </a:cubicBezTo>
                <a:cubicBezTo>
                  <a:pt x="20000" y="53327"/>
                  <a:pt x="21488" y="54544"/>
                  <a:pt x="23333" y="54544"/>
                </a:cubicBezTo>
                <a:moveTo>
                  <a:pt x="23333" y="32727"/>
                </a:moveTo>
                <a:lnTo>
                  <a:pt x="83333" y="32727"/>
                </a:lnTo>
                <a:cubicBezTo>
                  <a:pt x="85177" y="32727"/>
                  <a:pt x="86666" y="31505"/>
                  <a:pt x="86666" y="30000"/>
                </a:cubicBezTo>
                <a:cubicBezTo>
                  <a:pt x="86666" y="28494"/>
                  <a:pt x="85177" y="27272"/>
                  <a:pt x="83333" y="27272"/>
                </a:cubicBezTo>
                <a:lnTo>
                  <a:pt x="23333" y="27272"/>
                </a:lnTo>
                <a:cubicBezTo>
                  <a:pt x="21488" y="27272"/>
                  <a:pt x="20000" y="28494"/>
                  <a:pt x="20000" y="30000"/>
                </a:cubicBezTo>
                <a:cubicBezTo>
                  <a:pt x="20000" y="31505"/>
                  <a:pt x="21488" y="32727"/>
                  <a:pt x="23333" y="32727"/>
                </a:cubicBezTo>
                <a:moveTo>
                  <a:pt x="113333" y="76361"/>
                </a:moveTo>
                <a:lnTo>
                  <a:pt x="6666" y="76361"/>
                </a:lnTo>
                <a:lnTo>
                  <a:pt x="6666" y="16361"/>
                </a:lnTo>
                <a:lnTo>
                  <a:pt x="113333" y="16361"/>
                </a:lnTo>
                <a:cubicBezTo>
                  <a:pt x="113333" y="16361"/>
                  <a:pt x="113333" y="76361"/>
                  <a:pt x="113333" y="76361"/>
                </a:cubicBezTo>
                <a:close/>
                <a:moveTo>
                  <a:pt x="63333" y="114544"/>
                </a:moveTo>
                <a:lnTo>
                  <a:pt x="56666" y="114544"/>
                </a:lnTo>
                <a:lnTo>
                  <a:pt x="56666" y="81816"/>
                </a:lnTo>
                <a:lnTo>
                  <a:pt x="63333" y="81816"/>
                </a:lnTo>
                <a:cubicBezTo>
                  <a:pt x="63333" y="81816"/>
                  <a:pt x="63333" y="114544"/>
                  <a:pt x="63333" y="114544"/>
                </a:cubicBezTo>
                <a:close/>
                <a:moveTo>
                  <a:pt x="56666" y="5455"/>
                </a:moveTo>
                <a:lnTo>
                  <a:pt x="63333" y="5455"/>
                </a:lnTo>
                <a:lnTo>
                  <a:pt x="63333" y="10911"/>
                </a:lnTo>
                <a:lnTo>
                  <a:pt x="56666" y="10911"/>
                </a:lnTo>
                <a:cubicBezTo>
                  <a:pt x="56666" y="10911"/>
                  <a:pt x="56666" y="5455"/>
                  <a:pt x="56666" y="5455"/>
                </a:cubicBezTo>
                <a:close/>
                <a:moveTo>
                  <a:pt x="113333" y="10911"/>
                </a:moveTo>
                <a:lnTo>
                  <a:pt x="70000" y="10911"/>
                </a:lnTo>
                <a:lnTo>
                  <a:pt x="70000" y="5455"/>
                </a:lnTo>
                <a:cubicBezTo>
                  <a:pt x="70000" y="2444"/>
                  <a:pt x="67011" y="0"/>
                  <a:pt x="63333" y="0"/>
                </a:cubicBezTo>
                <a:lnTo>
                  <a:pt x="56666" y="0"/>
                </a:lnTo>
                <a:cubicBezTo>
                  <a:pt x="52983" y="0"/>
                  <a:pt x="50000" y="2444"/>
                  <a:pt x="50000" y="5455"/>
                </a:cubicBezTo>
                <a:lnTo>
                  <a:pt x="50000" y="10911"/>
                </a:lnTo>
                <a:lnTo>
                  <a:pt x="6666" y="10911"/>
                </a:lnTo>
                <a:cubicBezTo>
                  <a:pt x="2983" y="10911"/>
                  <a:pt x="0" y="13355"/>
                  <a:pt x="0" y="16361"/>
                </a:cubicBezTo>
                <a:lnTo>
                  <a:pt x="0" y="76361"/>
                </a:lnTo>
                <a:cubicBezTo>
                  <a:pt x="0" y="79372"/>
                  <a:pt x="2983" y="81816"/>
                  <a:pt x="6666" y="81816"/>
                </a:cubicBezTo>
                <a:lnTo>
                  <a:pt x="50000" y="81816"/>
                </a:lnTo>
                <a:lnTo>
                  <a:pt x="50000" y="114544"/>
                </a:lnTo>
                <a:cubicBezTo>
                  <a:pt x="50000" y="117555"/>
                  <a:pt x="52983" y="120000"/>
                  <a:pt x="56666" y="120000"/>
                </a:cubicBezTo>
                <a:lnTo>
                  <a:pt x="63333" y="120000"/>
                </a:lnTo>
                <a:cubicBezTo>
                  <a:pt x="67011" y="120000"/>
                  <a:pt x="70000" y="117555"/>
                  <a:pt x="70000" y="114544"/>
                </a:cubicBezTo>
                <a:lnTo>
                  <a:pt x="70000" y="81816"/>
                </a:lnTo>
                <a:lnTo>
                  <a:pt x="113333" y="81816"/>
                </a:lnTo>
                <a:cubicBezTo>
                  <a:pt x="117011" y="81816"/>
                  <a:pt x="120000" y="79372"/>
                  <a:pt x="120000" y="76361"/>
                </a:cubicBezTo>
                <a:lnTo>
                  <a:pt x="120000" y="16361"/>
                </a:lnTo>
                <a:cubicBezTo>
                  <a:pt x="120000" y="13355"/>
                  <a:pt x="117011" y="10911"/>
                  <a:pt x="113333" y="10911"/>
                </a:cubicBezTo>
                <a:moveTo>
                  <a:pt x="96666" y="49088"/>
                </a:moveTo>
                <a:lnTo>
                  <a:pt x="76666" y="49088"/>
                </a:lnTo>
                <a:cubicBezTo>
                  <a:pt x="74822" y="49088"/>
                  <a:pt x="73333" y="50311"/>
                  <a:pt x="73333" y="51816"/>
                </a:cubicBezTo>
                <a:cubicBezTo>
                  <a:pt x="73333" y="53327"/>
                  <a:pt x="74822" y="54544"/>
                  <a:pt x="76666" y="54544"/>
                </a:cubicBezTo>
                <a:lnTo>
                  <a:pt x="96666" y="54544"/>
                </a:lnTo>
                <a:cubicBezTo>
                  <a:pt x="98511" y="54544"/>
                  <a:pt x="100000" y="53327"/>
                  <a:pt x="100000" y="51816"/>
                </a:cubicBezTo>
                <a:cubicBezTo>
                  <a:pt x="100000" y="50311"/>
                  <a:pt x="98511" y="49088"/>
                  <a:pt x="96666" y="49088"/>
                </a:cubicBezTo>
                <a:moveTo>
                  <a:pt x="53333" y="40911"/>
                </a:moveTo>
                <a:cubicBezTo>
                  <a:pt x="53333" y="42416"/>
                  <a:pt x="54822" y="43638"/>
                  <a:pt x="56666" y="43638"/>
                </a:cubicBezTo>
                <a:lnTo>
                  <a:pt x="96666" y="43638"/>
                </a:lnTo>
                <a:cubicBezTo>
                  <a:pt x="98511" y="43638"/>
                  <a:pt x="100000" y="42416"/>
                  <a:pt x="100000" y="40911"/>
                </a:cubicBezTo>
                <a:cubicBezTo>
                  <a:pt x="100000" y="39400"/>
                  <a:pt x="98511" y="38183"/>
                  <a:pt x="96666" y="38183"/>
                </a:cubicBezTo>
                <a:lnTo>
                  <a:pt x="56666" y="38183"/>
                </a:lnTo>
                <a:cubicBezTo>
                  <a:pt x="54822" y="38183"/>
                  <a:pt x="53333" y="39400"/>
                  <a:pt x="53333" y="40911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22" name="Shape 4922"/>
          <p:cNvSpPr/>
          <p:nvPr/>
        </p:nvSpPr>
        <p:spPr>
          <a:xfrm>
            <a:off x="9984387" y="3314731"/>
            <a:ext cx="279328" cy="22854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9088" y="113333"/>
                </a:moveTo>
                <a:lnTo>
                  <a:pt x="10911" y="113333"/>
                </a:lnTo>
                <a:cubicBezTo>
                  <a:pt x="7900" y="113333"/>
                  <a:pt x="5455" y="110344"/>
                  <a:pt x="5455" y="106666"/>
                </a:cubicBezTo>
                <a:cubicBezTo>
                  <a:pt x="5455" y="105272"/>
                  <a:pt x="5700" y="104422"/>
                  <a:pt x="5822" y="104083"/>
                </a:cubicBezTo>
                <a:cubicBezTo>
                  <a:pt x="5916" y="103955"/>
                  <a:pt x="5822" y="104050"/>
                  <a:pt x="5988" y="103738"/>
                </a:cubicBezTo>
                <a:lnTo>
                  <a:pt x="55083" y="10405"/>
                </a:lnTo>
                <a:cubicBezTo>
                  <a:pt x="55161" y="10238"/>
                  <a:pt x="55244" y="10072"/>
                  <a:pt x="55316" y="9905"/>
                </a:cubicBezTo>
                <a:cubicBezTo>
                  <a:pt x="55333" y="9877"/>
                  <a:pt x="56855" y="6666"/>
                  <a:pt x="60000" y="6666"/>
                </a:cubicBezTo>
                <a:cubicBezTo>
                  <a:pt x="63144" y="6666"/>
                  <a:pt x="64377" y="9188"/>
                  <a:pt x="64538" y="9550"/>
                </a:cubicBezTo>
                <a:cubicBezTo>
                  <a:pt x="64672" y="9955"/>
                  <a:pt x="64722" y="10033"/>
                  <a:pt x="64916" y="10405"/>
                </a:cubicBezTo>
                <a:lnTo>
                  <a:pt x="114011" y="103738"/>
                </a:lnTo>
                <a:cubicBezTo>
                  <a:pt x="114083" y="103872"/>
                  <a:pt x="114155" y="104000"/>
                  <a:pt x="114233" y="104127"/>
                </a:cubicBezTo>
                <a:cubicBezTo>
                  <a:pt x="114311" y="104361"/>
                  <a:pt x="114544" y="105155"/>
                  <a:pt x="114544" y="106666"/>
                </a:cubicBezTo>
                <a:cubicBezTo>
                  <a:pt x="114544" y="110344"/>
                  <a:pt x="112100" y="113333"/>
                  <a:pt x="109088" y="113333"/>
                </a:cubicBezTo>
                <a:moveTo>
                  <a:pt x="118600" y="100127"/>
                </a:moveTo>
                <a:lnTo>
                  <a:pt x="69505" y="6794"/>
                </a:lnTo>
                <a:cubicBezTo>
                  <a:pt x="69505" y="6794"/>
                  <a:pt x="66983" y="0"/>
                  <a:pt x="60000" y="0"/>
                </a:cubicBezTo>
                <a:cubicBezTo>
                  <a:pt x="53422" y="0"/>
                  <a:pt x="50494" y="6794"/>
                  <a:pt x="50494" y="6794"/>
                </a:cubicBezTo>
                <a:lnTo>
                  <a:pt x="1400" y="100127"/>
                </a:lnTo>
                <a:cubicBezTo>
                  <a:pt x="1400" y="100127"/>
                  <a:pt x="0" y="102338"/>
                  <a:pt x="0" y="106666"/>
                </a:cubicBezTo>
                <a:cubicBezTo>
                  <a:pt x="0" y="114027"/>
                  <a:pt x="4883" y="120000"/>
                  <a:pt x="10911" y="120000"/>
                </a:cubicBezTo>
                <a:lnTo>
                  <a:pt x="109088" y="120000"/>
                </a:lnTo>
                <a:cubicBezTo>
                  <a:pt x="115116" y="120000"/>
                  <a:pt x="120000" y="114027"/>
                  <a:pt x="120000" y="106666"/>
                </a:cubicBezTo>
                <a:cubicBezTo>
                  <a:pt x="120000" y="102011"/>
                  <a:pt x="118600" y="100127"/>
                  <a:pt x="118600" y="100127"/>
                </a:cubicBezTo>
                <a:moveTo>
                  <a:pt x="73638" y="46666"/>
                </a:moveTo>
                <a:lnTo>
                  <a:pt x="57272" y="46666"/>
                </a:lnTo>
                <a:cubicBezTo>
                  <a:pt x="55766" y="46666"/>
                  <a:pt x="54544" y="48155"/>
                  <a:pt x="54544" y="50000"/>
                </a:cubicBezTo>
                <a:cubicBezTo>
                  <a:pt x="54544" y="51844"/>
                  <a:pt x="55766" y="53333"/>
                  <a:pt x="57272" y="53333"/>
                </a:cubicBezTo>
                <a:lnTo>
                  <a:pt x="65672" y="53333"/>
                </a:lnTo>
                <a:cubicBezTo>
                  <a:pt x="57277" y="62094"/>
                  <a:pt x="43622" y="79022"/>
                  <a:pt x="43622" y="96577"/>
                </a:cubicBezTo>
                <a:lnTo>
                  <a:pt x="43650" y="96577"/>
                </a:lnTo>
                <a:cubicBezTo>
                  <a:pt x="43650" y="96605"/>
                  <a:pt x="43638" y="96633"/>
                  <a:pt x="43638" y="96666"/>
                </a:cubicBezTo>
                <a:cubicBezTo>
                  <a:pt x="43638" y="98511"/>
                  <a:pt x="44855" y="100000"/>
                  <a:pt x="46361" y="100000"/>
                </a:cubicBezTo>
                <a:cubicBezTo>
                  <a:pt x="47872" y="100000"/>
                  <a:pt x="49088" y="98511"/>
                  <a:pt x="49088" y="96666"/>
                </a:cubicBezTo>
                <a:cubicBezTo>
                  <a:pt x="49088" y="96633"/>
                  <a:pt x="49072" y="96605"/>
                  <a:pt x="49072" y="96577"/>
                </a:cubicBezTo>
                <a:cubicBezTo>
                  <a:pt x="49072" y="80644"/>
                  <a:pt x="63505" y="64122"/>
                  <a:pt x="70911" y="56688"/>
                </a:cubicBezTo>
                <a:lnTo>
                  <a:pt x="70911" y="70000"/>
                </a:lnTo>
                <a:cubicBezTo>
                  <a:pt x="70911" y="71844"/>
                  <a:pt x="72127" y="73333"/>
                  <a:pt x="73638" y="73333"/>
                </a:cubicBezTo>
                <a:cubicBezTo>
                  <a:pt x="75144" y="73333"/>
                  <a:pt x="76361" y="71844"/>
                  <a:pt x="76361" y="70000"/>
                </a:cubicBezTo>
                <a:lnTo>
                  <a:pt x="76361" y="50000"/>
                </a:lnTo>
                <a:cubicBezTo>
                  <a:pt x="76361" y="48155"/>
                  <a:pt x="75144" y="46666"/>
                  <a:pt x="73638" y="46666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23" name="Shape 4923"/>
          <p:cNvSpPr/>
          <p:nvPr/>
        </p:nvSpPr>
        <p:spPr>
          <a:xfrm>
            <a:off x="10517648" y="3289337"/>
            <a:ext cx="279328" cy="27932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544" y="76361"/>
                </a:moveTo>
                <a:lnTo>
                  <a:pt x="5455" y="76361"/>
                </a:lnTo>
                <a:lnTo>
                  <a:pt x="5455" y="70911"/>
                </a:lnTo>
                <a:lnTo>
                  <a:pt x="114544" y="70911"/>
                </a:lnTo>
                <a:cubicBezTo>
                  <a:pt x="114544" y="70911"/>
                  <a:pt x="114544" y="76361"/>
                  <a:pt x="114544" y="76361"/>
                </a:cubicBezTo>
                <a:close/>
                <a:moveTo>
                  <a:pt x="98183" y="83416"/>
                </a:moveTo>
                <a:lnTo>
                  <a:pt x="92727" y="88872"/>
                </a:lnTo>
                <a:lnTo>
                  <a:pt x="92727" y="81816"/>
                </a:lnTo>
                <a:lnTo>
                  <a:pt x="98183" y="81816"/>
                </a:lnTo>
                <a:cubicBezTo>
                  <a:pt x="98183" y="81816"/>
                  <a:pt x="98183" y="83416"/>
                  <a:pt x="98183" y="83416"/>
                </a:cubicBezTo>
                <a:close/>
                <a:moveTo>
                  <a:pt x="98183" y="99777"/>
                </a:moveTo>
                <a:lnTo>
                  <a:pt x="93855" y="95455"/>
                </a:lnTo>
                <a:lnTo>
                  <a:pt x="98183" y="91127"/>
                </a:lnTo>
                <a:cubicBezTo>
                  <a:pt x="98183" y="91127"/>
                  <a:pt x="98183" y="99777"/>
                  <a:pt x="98183" y="99777"/>
                </a:cubicBezTo>
                <a:close/>
                <a:moveTo>
                  <a:pt x="92727" y="110688"/>
                </a:moveTo>
                <a:lnTo>
                  <a:pt x="92727" y="102038"/>
                </a:lnTo>
                <a:lnTo>
                  <a:pt x="97050" y="106361"/>
                </a:lnTo>
                <a:cubicBezTo>
                  <a:pt x="97050" y="106361"/>
                  <a:pt x="92727" y="110688"/>
                  <a:pt x="92727" y="110688"/>
                </a:cubicBezTo>
                <a:close/>
                <a:moveTo>
                  <a:pt x="27272" y="88872"/>
                </a:moveTo>
                <a:lnTo>
                  <a:pt x="21816" y="83416"/>
                </a:lnTo>
                <a:lnTo>
                  <a:pt x="21816" y="81816"/>
                </a:lnTo>
                <a:lnTo>
                  <a:pt x="27272" y="81816"/>
                </a:lnTo>
                <a:cubicBezTo>
                  <a:pt x="27272" y="81816"/>
                  <a:pt x="27272" y="88872"/>
                  <a:pt x="27272" y="88872"/>
                </a:cubicBezTo>
                <a:close/>
                <a:moveTo>
                  <a:pt x="21816" y="99777"/>
                </a:moveTo>
                <a:lnTo>
                  <a:pt x="21816" y="91127"/>
                </a:lnTo>
                <a:lnTo>
                  <a:pt x="26144" y="95455"/>
                </a:lnTo>
                <a:cubicBezTo>
                  <a:pt x="26144" y="95455"/>
                  <a:pt x="21816" y="99777"/>
                  <a:pt x="21816" y="99777"/>
                </a:cubicBezTo>
                <a:close/>
                <a:moveTo>
                  <a:pt x="27272" y="110688"/>
                </a:moveTo>
                <a:lnTo>
                  <a:pt x="22950" y="106361"/>
                </a:lnTo>
                <a:lnTo>
                  <a:pt x="27272" y="102038"/>
                </a:lnTo>
                <a:cubicBezTo>
                  <a:pt x="27272" y="102038"/>
                  <a:pt x="27272" y="110688"/>
                  <a:pt x="27272" y="110688"/>
                </a:cubicBezTo>
                <a:close/>
                <a:moveTo>
                  <a:pt x="10911" y="10911"/>
                </a:moveTo>
                <a:lnTo>
                  <a:pt x="109088" y="10911"/>
                </a:lnTo>
                <a:lnTo>
                  <a:pt x="109088" y="65455"/>
                </a:lnTo>
                <a:lnTo>
                  <a:pt x="10911" y="65455"/>
                </a:lnTo>
                <a:cubicBezTo>
                  <a:pt x="10911" y="65455"/>
                  <a:pt x="10911" y="10911"/>
                  <a:pt x="10911" y="10911"/>
                </a:cubicBezTo>
                <a:close/>
                <a:moveTo>
                  <a:pt x="114544" y="65455"/>
                </a:moveTo>
                <a:lnTo>
                  <a:pt x="114544" y="10911"/>
                </a:lnTo>
                <a:cubicBezTo>
                  <a:pt x="114544" y="7900"/>
                  <a:pt x="112100" y="5455"/>
                  <a:pt x="109088" y="5455"/>
                </a:cubicBezTo>
                <a:lnTo>
                  <a:pt x="98183" y="5455"/>
                </a:lnTo>
                <a:lnTo>
                  <a:pt x="98183" y="2727"/>
                </a:lnTo>
                <a:cubicBezTo>
                  <a:pt x="98183" y="1222"/>
                  <a:pt x="96961" y="0"/>
                  <a:pt x="95455" y="0"/>
                </a:cubicBezTo>
                <a:cubicBezTo>
                  <a:pt x="93944" y="0"/>
                  <a:pt x="92727" y="1222"/>
                  <a:pt x="92727" y="2727"/>
                </a:cubicBezTo>
                <a:lnTo>
                  <a:pt x="92727" y="5455"/>
                </a:lnTo>
                <a:lnTo>
                  <a:pt x="27272" y="5455"/>
                </a:lnTo>
                <a:lnTo>
                  <a:pt x="27272" y="2727"/>
                </a:lnTo>
                <a:cubicBezTo>
                  <a:pt x="27272" y="1222"/>
                  <a:pt x="26055" y="0"/>
                  <a:pt x="24544" y="0"/>
                </a:cubicBezTo>
                <a:cubicBezTo>
                  <a:pt x="23038" y="0"/>
                  <a:pt x="21816" y="1222"/>
                  <a:pt x="21816" y="2727"/>
                </a:cubicBezTo>
                <a:lnTo>
                  <a:pt x="21816" y="5455"/>
                </a:lnTo>
                <a:lnTo>
                  <a:pt x="10911" y="5455"/>
                </a:lnTo>
                <a:cubicBezTo>
                  <a:pt x="7900" y="5455"/>
                  <a:pt x="5455" y="7900"/>
                  <a:pt x="5455" y="10911"/>
                </a:cubicBezTo>
                <a:lnTo>
                  <a:pt x="5455" y="65455"/>
                </a:lnTo>
                <a:cubicBezTo>
                  <a:pt x="2444" y="65455"/>
                  <a:pt x="0" y="67900"/>
                  <a:pt x="0" y="70911"/>
                </a:cubicBezTo>
                <a:lnTo>
                  <a:pt x="0" y="76361"/>
                </a:lnTo>
                <a:cubicBezTo>
                  <a:pt x="0" y="79372"/>
                  <a:pt x="2444" y="81816"/>
                  <a:pt x="5455" y="81816"/>
                </a:cubicBezTo>
                <a:lnTo>
                  <a:pt x="16361" y="81816"/>
                </a:lnTo>
                <a:lnTo>
                  <a:pt x="16361" y="117272"/>
                </a:lnTo>
                <a:cubicBezTo>
                  <a:pt x="16361" y="118777"/>
                  <a:pt x="17583" y="120000"/>
                  <a:pt x="19088" y="120000"/>
                </a:cubicBezTo>
                <a:cubicBezTo>
                  <a:pt x="20600" y="120000"/>
                  <a:pt x="21816" y="118777"/>
                  <a:pt x="21816" y="117272"/>
                </a:cubicBezTo>
                <a:lnTo>
                  <a:pt x="21816" y="112950"/>
                </a:lnTo>
                <a:lnTo>
                  <a:pt x="28072" y="119200"/>
                </a:lnTo>
                <a:cubicBezTo>
                  <a:pt x="28561" y="119694"/>
                  <a:pt x="29244" y="120000"/>
                  <a:pt x="30000" y="120000"/>
                </a:cubicBezTo>
                <a:cubicBezTo>
                  <a:pt x="31505" y="120000"/>
                  <a:pt x="32727" y="118777"/>
                  <a:pt x="32727" y="117272"/>
                </a:cubicBezTo>
                <a:lnTo>
                  <a:pt x="32727" y="81816"/>
                </a:lnTo>
                <a:lnTo>
                  <a:pt x="87272" y="81816"/>
                </a:lnTo>
                <a:lnTo>
                  <a:pt x="87272" y="117272"/>
                </a:lnTo>
                <a:cubicBezTo>
                  <a:pt x="87272" y="118777"/>
                  <a:pt x="88494" y="120000"/>
                  <a:pt x="90000" y="120000"/>
                </a:cubicBezTo>
                <a:cubicBezTo>
                  <a:pt x="90755" y="120000"/>
                  <a:pt x="91438" y="119694"/>
                  <a:pt x="91933" y="119200"/>
                </a:cubicBezTo>
                <a:lnTo>
                  <a:pt x="98183" y="112950"/>
                </a:lnTo>
                <a:lnTo>
                  <a:pt x="98183" y="117272"/>
                </a:lnTo>
                <a:cubicBezTo>
                  <a:pt x="98183" y="118777"/>
                  <a:pt x="99400" y="120000"/>
                  <a:pt x="100911" y="120000"/>
                </a:cubicBezTo>
                <a:cubicBezTo>
                  <a:pt x="102416" y="120000"/>
                  <a:pt x="103638" y="118777"/>
                  <a:pt x="103638" y="117272"/>
                </a:cubicBezTo>
                <a:lnTo>
                  <a:pt x="103638" y="81816"/>
                </a:lnTo>
                <a:lnTo>
                  <a:pt x="114544" y="81816"/>
                </a:lnTo>
                <a:cubicBezTo>
                  <a:pt x="117555" y="81816"/>
                  <a:pt x="120000" y="79372"/>
                  <a:pt x="120000" y="76361"/>
                </a:cubicBezTo>
                <a:lnTo>
                  <a:pt x="120000" y="70911"/>
                </a:lnTo>
                <a:cubicBezTo>
                  <a:pt x="120000" y="67900"/>
                  <a:pt x="117555" y="65455"/>
                  <a:pt x="114544" y="65455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24" name="Shape 4924"/>
          <p:cNvSpPr/>
          <p:nvPr/>
        </p:nvSpPr>
        <p:spPr>
          <a:xfrm>
            <a:off x="11050910" y="3289337"/>
            <a:ext cx="279328" cy="27932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544" y="76361"/>
                </a:moveTo>
                <a:lnTo>
                  <a:pt x="5455" y="76361"/>
                </a:lnTo>
                <a:lnTo>
                  <a:pt x="5455" y="70911"/>
                </a:lnTo>
                <a:lnTo>
                  <a:pt x="114544" y="70911"/>
                </a:lnTo>
                <a:cubicBezTo>
                  <a:pt x="114544" y="70911"/>
                  <a:pt x="114544" y="76361"/>
                  <a:pt x="114544" y="76361"/>
                </a:cubicBezTo>
                <a:close/>
                <a:moveTo>
                  <a:pt x="98183" y="83416"/>
                </a:moveTo>
                <a:lnTo>
                  <a:pt x="92727" y="88872"/>
                </a:lnTo>
                <a:lnTo>
                  <a:pt x="92727" y="81816"/>
                </a:lnTo>
                <a:lnTo>
                  <a:pt x="98183" y="81816"/>
                </a:lnTo>
                <a:cubicBezTo>
                  <a:pt x="98183" y="81816"/>
                  <a:pt x="98183" y="83416"/>
                  <a:pt x="98183" y="83416"/>
                </a:cubicBezTo>
                <a:close/>
                <a:moveTo>
                  <a:pt x="98183" y="99777"/>
                </a:moveTo>
                <a:lnTo>
                  <a:pt x="93855" y="95455"/>
                </a:lnTo>
                <a:lnTo>
                  <a:pt x="98183" y="91127"/>
                </a:lnTo>
                <a:cubicBezTo>
                  <a:pt x="98183" y="91127"/>
                  <a:pt x="98183" y="99777"/>
                  <a:pt x="98183" y="99777"/>
                </a:cubicBezTo>
                <a:close/>
                <a:moveTo>
                  <a:pt x="92727" y="110688"/>
                </a:moveTo>
                <a:lnTo>
                  <a:pt x="92727" y="102038"/>
                </a:lnTo>
                <a:lnTo>
                  <a:pt x="97050" y="106361"/>
                </a:lnTo>
                <a:cubicBezTo>
                  <a:pt x="97050" y="106361"/>
                  <a:pt x="92727" y="110688"/>
                  <a:pt x="92727" y="110688"/>
                </a:cubicBezTo>
                <a:close/>
                <a:moveTo>
                  <a:pt x="27272" y="88872"/>
                </a:moveTo>
                <a:lnTo>
                  <a:pt x="21816" y="83416"/>
                </a:lnTo>
                <a:lnTo>
                  <a:pt x="21816" y="81816"/>
                </a:lnTo>
                <a:lnTo>
                  <a:pt x="27272" y="81816"/>
                </a:lnTo>
                <a:cubicBezTo>
                  <a:pt x="27272" y="81816"/>
                  <a:pt x="27272" y="88872"/>
                  <a:pt x="27272" y="88872"/>
                </a:cubicBezTo>
                <a:close/>
                <a:moveTo>
                  <a:pt x="21816" y="99777"/>
                </a:moveTo>
                <a:lnTo>
                  <a:pt x="21816" y="91127"/>
                </a:lnTo>
                <a:lnTo>
                  <a:pt x="26144" y="95455"/>
                </a:lnTo>
                <a:cubicBezTo>
                  <a:pt x="26144" y="95455"/>
                  <a:pt x="21816" y="99777"/>
                  <a:pt x="21816" y="99777"/>
                </a:cubicBezTo>
                <a:close/>
                <a:moveTo>
                  <a:pt x="27272" y="110688"/>
                </a:moveTo>
                <a:lnTo>
                  <a:pt x="22950" y="106361"/>
                </a:lnTo>
                <a:lnTo>
                  <a:pt x="27272" y="102038"/>
                </a:lnTo>
                <a:cubicBezTo>
                  <a:pt x="27272" y="102038"/>
                  <a:pt x="27272" y="110688"/>
                  <a:pt x="27272" y="110688"/>
                </a:cubicBezTo>
                <a:close/>
                <a:moveTo>
                  <a:pt x="10911" y="10911"/>
                </a:moveTo>
                <a:lnTo>
                  <a:pt x="109088" y="10911"/>
                </a:lnTo>
                <a:lnTo>
                  <a:pt x="109088" y="65455"/>
                </a:lnTo>
                <a:lnTo>
                  <a:pt x="10911" y="65455"/>
                </a:lnTo>
                <a:cubicBezTo>
                  <a:pt x="10911" y="65455"/>
                  <a:pt x="10911" y="10911"/>
                  <a:pt x="10911" y="10911"/>
                </a:cubicBezTo>
                <a:close/>
                <a:moveTo>
                  <a:pt x="114544" y="65455"/>
                </a:moveTo>
                <a:lnTo>
                  <a:pt x="114544" y="10911"/>
                </a:lnTo>
                <a:cubicBezTo>
                  <a:pt x="114544" y="7900"/>
                  <a:pt x="112100" y="5455"/>
                  <a:pt x="109088" y="5455"/>
                </a:cubicBezTo>
                <a:lnTo>
                  <a:pt x="98183" y="5455"/>
                </a:lnTo>
                <a:lnTo>
                  <a:pt x="98183" y="2727"/>
                </a:lnTo>
                <a:cubicBezTo>
                  <a:pt x="98183" y="1222"/>
                  <a:pt x="96961" y="0"/>
                  <a:pt x="95455" y="0"/>
                </a:cubicBezTo>
                <a:cubicBezTo>
                  <a:pt x="93944" y="0"/>
                  <a:pt x="92727" y="1222"/>
                  <a:pt x="92727" y="2727"/>
                </a:cubicBezTo>
                <a:lnTo>
                  <a:pt x="92727" y="5455"/>
                </a:lnTo>
                <a:lnTo>
                  <a:pt x="27272" y="5455"/>
                </a:lnTo>
                <a:lnTo>
                  <a:pt x="27272" y="2727"/>
                </a:lnTo>
                <a:cubicBezTo>
                  <a:pt x="27272" y="1222"/>
                  <a:pt x="26055" y="0"/>
                  <a:pt x="24544" y="0"/>
                </a:cubicBezTo>
                <a:cubicBezTo>
                  <a:pt x="23038" y="0"/>
                  <a:pt x="21816" y="1222"/>
                  <a:pt x="21816" y="2727"/>
                </a:cubicBezTo>
                <a:lnTo>
                  <a:pt x="21816" y="5455"/>
                </a:lnTo>
                <a:lnTo>
                  <a:pt x="10911" y="5455"/>
                </a:lnTo>
                <a:cubicBezTo>
                  <a:pt x="7900" y="5455"/>
                  <a:pt x="5455" y="7900"/>
                  <a:pt x="5455" y="10911"/>
                </a:cubicBezTo>
                <a:lnTo>
                  <a:pt x="5455" y="65455"/>
                </a:lnTo>
                <a:cubicBezTo>
                  <a:pt x="2444" y="65455"/>
                  <a:pt x="0" y="67900"/>
                  <a:pt x="0" y="70911"/>
                </a:cubicBezTo>
                <a:lnTo>
                  <a:pt x="0" y="76361"/>
                </a:lnTo>
                <a:cubicBezTo>
                  <a:pt x="0" y="79372"/>
                  <a:pt x="2444" y="81816"/>
                  <a:pt x="5455" y="81816"/>
                </a:cubicBezTo>
                <a:lnTo>
                  <a:pt x="16361" y="81816"/>
                </a:lnTo>
                <a:lnTo>
                  <a:pt x="16361" y="117272"/>
                </a:lnTo>
                <a:cubicBezTo>
                  <a:pt x="16361" y="118777"/>
                  <a:pt x="17583" y="120000"/>
                  <a:pt x="19088" y="120000"/>
                </a:cubicBezTo>
                <a:cubicBezTo>
                  <a:pt x="20600" y="120000"/>
                  <a:pt x="21816" y="118777"/>
                  <a:pt x="21816" y="117272"/>
                </a:cubicBezTo>
                <a:lnTo>
                  <a:pt x="21816" y="112950"/>
                </a:lnTo>
                <a:lnTo>
                  <a:pt x="28072" y="119200"/>
                </a:lnTo>
                <a:cubicBezTo>
                  <a:pt x="28561" y="119694"/>
                  <a:pt x="29244" y="120000"/>
                  <a:pt x="30000" y="120000"/>
                </a:cubicBezTo>
                <a:cubicBezTo>
                  <a:pt x="31505" y="120000"/>
                  <a:pt x="32727" y="118777"/>
                  <a:pt x="32727" y="117272"/>
                </a:cubicBezTo>
                <a:lnTo>
                  <a:pt x="32727" y="81816"/>
                </a:lnTo>
                <a:lnTo>
                  <a:pt x="87272" y="81816"/>
                </a:lnTo>
                <a:lnTo>
                  <a:pt x="87272" y="117272"/>
                </a:lnTo>
                <a:cubicBezTo>
                  <a:pt x="87272" y="118777"/>
                  <a:pt x="88494" y="120000"/>
                  <a:pt x="90000" y="120000"/>
                </a:cubicBezTo>
                <a:cubicBezTo>
                  <a:pt x="90755" y="120000"/>
                  <a:pt x="91433" y="119694"/>
                  <a:pt x="91933" y="119200"/>
                </a:cubicBezTo>
                <a:lnTo>
                  <a:pt x="98183" y="112950"/>
                </a:lnTo>
                <a:lnTo>
                  <a:pt x="98183" y="117272"/>
                </a:lnTo>
                <a:cubicBezTo>
                  <a:pt x="98183" y="118777"/>
                  <a:pt x="99400" y="120000"/>
                  <a:pt x="100911" y="120000"/>
                </a:cubicBezTo>
                <a:cubicBezTo>
                  <a:pt x="102416" y="120000"/>
                  <a:pt x="103638" y="118777"/>
                  <a:pt x="103638" y="117272"/>
                </a:cubicBezTo>
                <a:lnTo>
                  <a:pt x="103638" y="81816"/>
                </a:lnTo>
                <a:lnTo>
                  <a:pt x="114544" y="81816"/>
                </a:lnTo>
                <a:cubicBezTo>
                  <a:pt x="117555" y="81816"/>
                  <a:pt x="120000" y="79372"/>
                  <a:pt x="120000" y="76361"/>
                </a:cubicBezTo>
                <a:lnTo>
                  <a:pt x="120000" y="70911"/>
                </a:lnTo>
                <a:cubicBezTo>
                  <a:pt x="120000" y="67900"/>
                  <a:pt x="117555" y="65455"/>
                  <a:pt x="114544" y="65455"/>
                </a:cubicBezTo>
                <a:moveTo>
                  <a:pt x="70111" y="22622"/>
                </a:moveTo>
                <a:cubicBezTo>
                  <a:pt x="69616" y="22122"/>
                  <a:pt x="68933" y="21816"/>
                  <a:pt x="68183" y="21816"/>
                </a:cubicBezTo>
                <a:cubicBezTo>
                  <a:pt x="66672" y="21816"/>
                  <a:pt x="65455" y="23038"/>
                  <a:pt x="65455" y="24544"/>
                </a:cubicBezTo>
                <a:cubicBezTo>
                  <a:pt x="65455" y="25300"/>
                  <a:pt x="65761" y="25983"/>
                  <a:pt x="66255" y="26472"/>
                </a:cubicBezTo>
                <a:lnTo>
                  <a:pt x="75233" y="35455"/>
                </a:lnTo>
                <a:lnTo>
                  <a:pt x="38183" y="35455"/>
                </a:lnTo>
                <a:cubicBezTo>
                  <a:pt x="36672" y="35455"/>
                  <a:pt x="35455" y="36677"/>
                  <a:pt x="35455" y="38183"/>
                </a:cubicBezTo>
                <a:cubicBezTo>
                  <a:pt x="35455" y="39688"/>
                  <a:pt x="36672" y="40911"/>
                  <a:pt x="38183" y="40911"/>
                </a:cubicBezTo>
                <a:lnTo>
                  <a:pt x="75233" y="40911"/>
                </a:lnTo>
                <a:lnTo>
                  <a:pt x="66255" y="49888"/>
                </a:lnTo>
                <a:cubicBezTo>
                  <a:pt x="65761" y="50383"/>
                  <a:pt x="65455" y="51066"/>
                  <a:pt x="65455" y="51816"/>
                </a:cubicBezTo>
                <a:cubicBezTo>
                  <a:pt x="65455" y="53327"/>
                  <a:pt x="66672" y="54544"/>
                  <a:pt x="68183" y="54544"/>
                </a:cubicBezTo>
                <a:cubicBezTo>
                  <a:pt x="68933" y="54544"/>
                  <a:pt x="69616" y="54244"/>
                  <a:pt x="70111" y="53744"/>
                </a:cubicBezTo>
                <a:lnTo>
                  <a:pt x="83744" y="40111"/>
                </a:lnTo>
                <a:cubicBezTo>
                  <a:pt x="84238" y="39616"/>
                  <a:pt x="84544" y="38933"/>
                  <a:pt x="84544" y="38183"/>
                </a:cubicBezTo>
                <a:cubicBezTo>
                  <a:pt x="84544" y="37433"/>
                  <a:pt x="84238" y="36744"/>
                  <a:pt x="83744" y="36255"/>
                </a:cubicBezTo>
                <a:cubicBezTo>
                  <a:pt x="83744" y="36255"/>
                  <a:pt x="70111" y="22622"/>
                  <a:pt x="70111" y="22622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25" name="Shape 4925"/>
          <p:cNvSpPr/>
          <p:nvPr/>
        </p:nvSpPr>
        <p:spPr>
          <a:xfrm>
            <a:off x="880859" y="3835294"/>
            <a:ext cx="279328" cy="2793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98183"/>
                </a:moveTo>
                <a:cubicBezTo>
                  <a:pt x="58494" y="98183"/>
                  <a:pt x="57272" y="99400"/>
                  <a:pt x="57272" y="100911"/>
                </a:cubicBezTo>
                <a:lnTo>
                  <a:pt x="57272" y="117272"/>
                </a:lnTo>
                <a:cubicBezTo>
                  <a:pt x="57272" y="118777"/>
                  <a:pt x="58494" y="120000"/>
                  <a:pt x="60000" y="120000"/>
                </a:cubicBezTo>
                <a:cubicBezTo>
                  <a:pt x="61505" y="120000"/>
                  <a:pt x="62727" y="118777"/>
                  <a:pt x="62727" y="117272"/>
                </a:cubicBezTo>
                <a:lnTo>
                  <a:pt x="62727" y="100911"/>
                </a:lnTo>
                <a:cubicBezTo>
                  <a:pt x="62727" y="99400"/>
                  <a:pt x="61505" y="98183"/>
                  <a:pt x="60000" y="98183"/>
                </a:cubicBezTo>
                <a:moveTo>
                  <a:pt x="60000" y="87272"/>
                </a:moveTo>
                <a:cubicBezTo>
                  <a:pt x="44938" y="87272"/>
                  <a:pt x="32727" y="75061"/>
                  <a:pt x="32727" y="60000"/>
                </a:cubicBezTo>
                <a:cubicBezTo>
                  <a:pt x="32727" y="44933"/>
                  <a:pt x="44938" y="32727"/>
                  <a:pt x="60000" y="32727"/>
                </a:cubicBezTo>
                <a:cubicBezTo>
                  <a:pt x="75061" y="32727"/>
                  <a:pt x="87272" y="44933"/>
                  <a:pt x="87272" y="60000"/>
                </a:cubicBezTo>
                <a:cubicBezTo>
                  <a:pt x="87272" y="75061"/>
                  <a:pt x="75061" y="87272"/>
                  <a:pt x="60000" y="87272"/>
                </a:cubicBezTo>
                <a:moveTo>
                  <a:pt x="60000" y="27272"/>
                </a:moveTo>
                <a:cubicBezTo>
                  <a:pt x="41927" y="27272"/>
                  <a:pt x="27272" y="41927"/>
                  <a:pt x="27272" y="60000"/>
                </a:cubicBezTo>
                <a:cubicBezTo>
                  <a:pt x="27272" y="78077"/>
                  <a:pt x="41927" y="92727"/>
                  <a:pt x="60000" y="92727"/>
                </a:cubicBezTo>
                <a:cubicBezTo>
                  <a:pt x="78072" y="92727"/>
                  <a:pt x="92727" y="78077"/>
                  <a:pt x="92727" y="60000"/>
                </a:cubicBezTo>
                <a:cubicBezTo>
                  <a:pt x="92727" y="41927"/>
                  <a:pt x="78072" y="27272"/>
                  <a:pt x="60000" y="27272"/>
                </a:cubicBezTo>
                <a:moveTo>
                  <a:pt x="90855" y="87000"/>
                </a:moveTo>
                <a:cubicBezTo>
                  <a:pt x="89788" y="85933"/>
                  <a:pt x="88061" y="85933"/>
                  <a:pt x="86994" y="87000"/>
                </a:cubicBezTo>
                <a:cubicBezTo>
                  <a:pt x="85933" y="88061"/>
                  <a:pt x="85933" y="89794"/>
                  <a:pt x="86994" y="90855"/>
                </a:cubicBezTo>
                <a:lnTo>
                  <a:pt x="98566" y="102427"/>
                </a:lnTo>
                <a:cubicBezTo>
                  <a:pt x="99633" y="103494"/>
                  <a:pt x="101361" y="103494"/>
                  <a:pt x="102427" y="102427"/>
                </a:cubicBezTo>
                <a:cubicBezTo>
                  <a:pt x="103488" y="101361"/>
                  <a:pt x="103488" y="99633"/>
                  <a:pt x="102427" y="98572"/>
                </a:cubicBezTo>
                <a:cubicBezTo>
                  <a:pt x="102427" y="98572"/>
                  <a:pt x="90855" y="87000"/>
                  <a:pt x="90855" y="87000"/>
                </a:cubicBezTo>
                <a:close/>
                <a:moveTo>
                  <a:pt x="117272" y="57272"/>
                </a:moveTo>
                <a:lnTo>
                  <a:pt x="100911" y="57272"/>
                </a:lnTo>
                <a:cubicBezTo>
                  <a:pt x="99405" y="57272"/>
                  <a:pt x="98183" y="58494"/>
                  <a:pt x="98183" y="60000"/>
                </a:cubicBezTo>
                <a:cubicBezTo>
                  <a:pt x="98183" y="61505"/>
                  <a:pt x="99405" y="62727"/>
                  <a:pt x="100911" y="62727"/>
                </a:cubicBezTo>
                <a:lnTo>
                  <a:pt x="117272" y="62727"/>
                </a:lnTo>
                <a:cubicBezTo>
                  <a:pt x="118777" y="62727"/>
                  <a:pt x="120000" y="61505"/>
                  <a:pt x="120000" y="60000"/>
                </a:cubicBezTo>
                <a:cubicBezTo>
                  <a:pt x="120000" y="58494"/>
                  <a:pt x="118777" y="57272"/>
                  <a:pt x="117272" y="57272"/>
                </a:cubicBezTo>
                <a:moveTo>
                  <a:pt x="29144" y="87000"/>
                </a:moveTo>
                <a:lnTo>
                  <a:pt x="17572" y="98572"/>
                </a:lnTo>
                <a:cubicBezTo>
                  <a:pt x="16511" y="99633"/>
                  <a:pt x="16511" y="101361"/>
                  <a:pt x="17572" y="102427"/>
                </a:cubicBezTo>
                <a:cubicBezTo>
                  <a:pt x="18638" y="103494"/>
                  <a:pt x="20366" y="103494"/>
                  <a:pt x="21433" y="102427"/>
                </a:cubicBezTo>
                <a:lnTo>
                  <a:pt x="33005" y="90855"/>
                </a:lnTo>
                <a:cubicBezTo>
                  <a:pt x="34066" y="89794"/>
                  <a:pt x="34066" y="88061"/>
                  <a:pt x="33005" y="87000"/>
                </a:cubicBezTo>
                <a:cubicBezTo>
                  <a:pt x="31938" y="85933"/>
                  <a:pt x="30211" y="85933"/>
                  <a:pt x="29144" y="87000"/>
                </a:cubicBezTo>
                <a:moveTo>
                  <a:pt x="90855" y="33005"/>
                </a:moveTo>
                <a:lnTo>
                  <a:pt x="102427" y="21427"/>
                </a:lnTo>
                <a:cubicBezTo>
                  <a:pt x="103488" y="20366"/>
                  <a:pt x="103488" y="18638"/>
                  <a:pt x="102427" y="17572"/>
                </a:cubicBezTo>
                <a:cubicBezTo>
                  <a:pt x="101361" y="16505"/>
                  <a:pt x="99633" y="16505"/>
                  <a:pt x="98566" y="17572"/>
                </a:cubicBezTo>
                <a:lnTo>
                  <a:pt x="86994" y="29150"/>
                </a:lnTo>
                <a:cubicBezTo>
                  <a:pt x="85933" y="30205"/>
                  <a:pt x="85933" y="31938"/>
                  <a:pt x="86994" y="33005"/>
                </a:cubicBezTo>
                <a:cubicBezTo>
                  <a:pt x="88061" y="34066"/>
                  <a:pt x="89788" y="34066"/>
                  <a:pt x="90855" y="33005"/>
                </a:cubicBezTo>
                <a:moveTo>
                  <a:pt x="60000" y="21816"/>
                </a:moveTo>
                <a:cubicBezTo>
                  <a:pt x="61505" y="21816"/>
                  <a:pt x="62727" y="20600"/>
                  <a:pt x="62727" y="19088"/>
                </a:cubicBezTo>
                <a:lnTo>
                  <a:pt x="62727" y="2727"/>
                </a:lnTo>
                <a:cubicBezTo>
                  <a:pt x="62727" y="1222"/>
                  <a:pt x="61505" y="0"/>
                  <a:pt x="60000" y="0"/>
                </a:cubicBezTo>
                <a:cubicBezTo>
                  <a:pt x="58494" y="0"/>
                  <a:pt x="57272" y="1222"/>
                  <a:pt x="57272" y="2727"/>
                </a:cubicBezTo>
                <a:lnTo>
                  <a:pt x="57272" y="19088"/>
                </a:lnTo>
                <a:cubicBezTo>
                  <a:pt x="57272" y="20600"/>
                  <a:pt x="58494" y="21816"/>
                  <a:pt x="60000" y="21816"/>
                </a:cubicBezTo>
                <a:moveTo>
                  <a:pt x="21816" y="60000"/>
                </a:moveTo>
                <a:cubicBezTo>
                  <a:pt x="21816" y="58494"/>
                  <a:pt x="20594" y="57272"/>
                  <a:pt x="19088" y="57272"/>
                </a:cubicBezTo>
                <a:lnTo>
                  <a:pt x="2727" y="57272"/>
                </a:lnTo>
                <a:cubicBezTo>
                  <a:pt x="1222" y="57272"/>
                  <a:pt x="0" y="58494"/>
                  <a:pt x="0" y="60000"/>
                </a:cubicBezTo>
                <a:cubicBezTo>
                  <a:pt x="0" y="61505"/>
                  <a:pt x="1222" y="62727"/>
                  <a:pt x="2727" y="62727"/>
                </a:cubicBezTo>
                <a:lnTo>
                  <a:pt x="19088" y="62727"/>
                </a:lnTo>
                <a:cubicBezTo>
                  <a:pt x="20594" y="62727"/>
                  <a:pt x="21816" y="61505"/>
                  <a:pt x="21816" y="60000"/>
                </a:cubicBezTo>
                <a:moveTo>
                  <a:pt x="29144" y="33005"/>
                </a:moveTo>
                <a:cubicBezTo>
                  <a:pt x="30211" y="34066"/>
                  <a:pt x="31938" y="34066"/>
                  <a:pt x="33005" y="33005"/>
                </a:cubicBezTo>
                <a:cubicBezTo>
                  <a:pt x="34066" y="31938"/>
                  <a:pt x="34066" y="30205"/>
                  <a:pt x="33005" y="29150"/>
                </a:cubicBezTo>
                <a:lnTo>
                  <a:pt x="21433" y="17572"/>
                </a:lnTo>
                <a:cubicBezTo>
                  <a:pt x="20366" y="16505"/>
                  <a:pt x="18638" y="16505"/>
                  <a:pt x="17572" y="17572"/>
                </a:cubicBezTo>
                <a:cubicBezTo>
                  <a:pt x="16511" y="18638"/>
                  <a:pt x="16511" y="20366"/>
                  <a:pt x="17572" y="21427"/>
                </a:cubicBezTo>
                <a:cubicBezTo>
                  <a:pt x="17572" y="21427"/>
                  <a:pt x="29144" y="33005"/>
                  <a:pt x="29144" y="33005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26" name="Shape 4926"/>
          <p:cNvSpPr/>
          <p:nvPr/>
        </p:nvSpPr>
        <p:spPr>
          <a:xfrm>
            <a:off x="1414120" y="3835294"/>
            <a:ext cx="279328" cy="2793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3416"/>
                </a:moveTo>
                <a:lnTo>
                  <a:pt x="50222" y="103638"/>
                </a:lnTo>
                <a:lnTo>
                  <a:pt x="51816" y="103638"/>
                </a:lnTo>
                <a:cubicBezTo>
                  <a:pt x="53322" y="103638"/>
                  <a:pt x="54544" y="102416"/>
                  <a:pt x="54544" y="100911"/>
                </a:cubicBezTo>
                <a:lnTo>
                  <a:pt x="54544" y="87272"/>
                </a:lnTo>
                <a:lnTo>
                  <a:pt x="65455" y="87272"/>
                </a:lnTo>
                <a:lnTo>
                  <a:pt x="65455" y="100911"/>
                </a:lnTo>
                <a:cubicBezTo>
                  <a:pt x="65455" y="102416"/>
                  <a:pt x="66677" y="103638"/>
                  <a:pt x="68183" y="103638"/>
                </a:cubicBezTo>
                <a:lnTo>
                  <a:pt x="69777" y="103638"/>
                </a:lnTo>
                <a:cubicBezTo>
                  <a:pt x="69777" y="103638"/>
                  <a:pt x="60000" y="113416"/>
                  <a:pt x="60000" y="113416"/>
                </a:cubicBezTo>
                <a:close/>
                <a:moveTo>
                  <a:pt x="76361" y="98183"/>
                </a:moveTo>
                <a:lnTo>
                  <a:pt x="70911" y="98183"/>
                </a:lnTo>
                <a:lnTo>
                  <a:pt x="70911" y="84544"/>
                </a:lnTo>
                <a:cubicBezTo>
                  <a:pt x="70911" y="83038"/>
                  <a:pt x="69688" y="81816"/>
                  <a:pt x="68183" y="81816"/>
                </a:cubicBezTo>
                <a:lnTo>
                  <a:pt x="51816" y="81816"/>
                </a:lnTo>
                <a:cubicBezTo>
                  <a:pt x="50311" y="81816"/>
                  <a:pt x="49088" y="83038"/>
                  <a:pt x="49088" y="84544"/>
                </a:cubicBezTo>
                <a:lnTo>
                  <a:pt x="49088" y="98183"/>
                </a:lnTo>
                <a:lnTo>
                  <a:pt x="43638" y="98183"/>
                </a:lnTo>
                <a:cubicBezTo>
                  <a:pt x="42133" y="98183"/>
                  <a:pt x="40911" y="99400"/>
                  <a:pt x="40911" y="100911"/>
                </a:cubicBezTo>
                <a:cubicBezTo>
                  <a:pt x="40911" y="101661"/>
                  <a:pt x="41216" y="102344"/>
                  <a:pt x="41705" y="102838"/>
                </a:cubicBezTo>
                <a:lnTo>
                  <a:pt x="58072" y="119200"/>
                </a:lnTo>
                <a:cubicBezTo>
                  <a:pt x="58566" y="119694"/>
                  <a:pt x="59250" y="120000"/>
                  <a:pt x="60000" y="120000"/>
                </a:cubicBezTo>
                <a:cubicBezTo>
                  <a:pt x="60750" y="120000"/>
                  <a:pt x="61433" y="119694"/>
                  <a:pt x="61927" y="119200"/>
                </a:cubicBezTo>
                <a:lnTo>
                  <a:pt x="78294" y="102838"/>
                </a:lnTo>
                <a:cubicBezTo>
                  <a:pt x="78783" y="102344"/>
                  <a:pt x="79088" y="101661"/>
                  <a:pt x="79088" y="100911"/>
                </a:cubicBezTo>
                <a:cubicBezTo>
                  <a:pt x="79088" y="99400"/>
                  <a:pt x="77866" y="98183"/>
                  <a:pt x="76361" y="98183"/>
                </a:cubicBezTo>
                <a:moveTo>
                  <a:pt x="32727" y="60000"/>
                </a:moveTo>
                <a:cubicBezTo>
                  <a:pt x="32727" y="44933"/>
                  <a:pt x="44938" y="32727"/>
                  <a:pt x="60000" y="32727"/>
                </a:cubicBezTo>
                <a:cubicBezTo>
                  <a:pt x="75061" y="32727"/>
                  <a:pt x="87272" y="44933"/>
                  <a:pt x="87272" y="60000"/>
                </a:cubicBezTo>
                <a:cubicBezTo>
                  <a:pt x="87272" y="60000"/>
                  <a:pt x="32727" y="60000"/>
                  <a:pt x="32727" y="60000"/>
                </a:cubicBezTo>
                <a:close/>
                <a:moveTo>
                  <a:pt x="117272" y="60000"/>
                </a:moveTo>
                <a:lnTo>
                  <a:pt x="92727" y="60000"/>
                </a:lnTo>
                <a:cubicBezTo>
                  <a:pt x="92727" y="41927"/>
                  <a:pt x="78072" y="27272"/>
                  <a:pt x="60000" y="27272"/>
                </a:cubicBezTo>
                <a:cubicBezTo>
                  <a:pt x="41927" y="27272"/>
                  <a:pt x="27272" y="41927"/>
                  <a:pt x="27272" y="60000"/>
                </a:cubicBezTo>
                <a:lnTo>
                  <a:pt x="2727" y="60000"/>
                </a:lnTo>
                <a:cubicBezTo>
                  <a:pt x="1222" y="60000"/>
                  <a:pt x="0" y="61222"/>
                  <a:pt x="0" y="62727"/>
                </a:cubicBezTo>
                <a:cubicBezTo>
                  <a:pt x="0" y="64233"/>
                  <a:pt x="1222" y="65455"/>
                  <a:pt x="2727" y="65455"/>
                </a:cubicBezTo>
                <a:lnTo>
                  <a:pt x="117272" y="65455"/>
                </a:lnTo>
                <a:cubicBezTo>
                  <a:pt x="118777" y="65455"/>
                  <a:pt x="120000" y="64233"/>
                  <a:pt x="120000" y="62727"/>
                </a:cubicBezTo>
                <a:cubicBezTo>
                  <a:pt x="120000" y="61222"/>
                  <a:pt x="118777" y="60000"/>
                  <a:pt x="117272" y="60000"/>
                </a:cubicBezTo>
                <a:moveTo>
                  <a:pt x="60000" y="21816"/>
                </a:moveTo>
                <a:cubicBezTo>
                  <a:pt x="61505" y="21816"/>
                  <a:pt x="62727" y="20600"/>
                  <a:pt x="62727" y="19088"/>
                </a:cubicBezTo>
                <a:lnTo>
                  <a:pt x="62727" y="2727"/>
                </a:lnTo>
                <a:cubicBezTo>
                  <a:pt x="62727" y="1222"/>
                  <a:pt x="61505" y="0"/>
                  <a:pt x="60000" y="0"/>
                </a:cubicBezTo>
                <a:cubicBezTo>
                  <a:pt x="58494" y="0"/>
                  <a:pt x="57272" y="1222"/>
                  <a:pt x="57272" y="2727"/>
                </a:cubicBezTo>
                <a:lnTo>
                  <a:pt x="57272" y="19088"/>
                </a:lnTo>
                <a:cubicBezTo>
                  <a:pt x="57272" y="20600"/>
                  <a:pt x="58494" y="21816"/>
                  <a:pt x="60000" y="21816"/>
                </a:cubicBezTo>
                <a:moveTo>
                  <a:pt x="90855" y="33000"/>
                </a:moveTo>
                <a:lnTo>
                  <a:pt x="102427" y="21427"/>
                </a:lnTo>
                <a:cubicBezTo>
                  <a:pt x="103488" y="20366"/>
                  <a:pt x="103488" y="18638"/>
                  <a:pt x="102427" y="17572"/>
                </a:cubicBezTo>
                <a:cubicBezTo>
                  <a:pt x="101361" y="16505"/>
                  <a:pt x="99633" y="16505"/>
                  <a:pt x="98566" y="17572"/>
                </a:cubicBezTo>
                <a:lnTo>
                  <a:pt x="86994" y="29150"/>
                </a:lnTo>
                <a:cubicBezTo>
                  <a:pt x="85933" y="30205"/>
                  <a:pt x="85933" y="31938"/>
                  <a:pt x="86994" y="33000"/>
                </a:cubicBezTo>
                <a:cubicBezTo>
                  <a:pt x="88061" y="34066"/>
                  <a:pt x="89788" y="34066"/>
                  <a:pt x="90855" y="33000"/>
                </a:cubicBezTo>
                <a:moveTo>
                  <a:pt x="29144" y="33000"/>
                </a:moveTo>
                <a:cubicBezTo>
                  <a:pt x="30211" y="34066"/>
                  <a:pt x="31938" y="34066"/>
                  <a:pt x="33005" y="33000"/>
                </a:cubicBezTo>
                <a:cubicBezTo>
                  <a:pt x="34066" y="31938"/>
                  <a:pt x="34066" y="30205"/>
                  <a:pt x="33005" y="29150"/>
                </a:cubicBezTo>
                <a:lnTo>
                  <a:pt x="21433" y="17572"/>
                </a:lnTo>
                <a:cubicBezTo>
                  <a:pt x="20366" y="16505"/>
                  <a:pt x="18638" y="16505"/>
                  <a:pt x="17572" y="17572"/>
                </a:cubicBezTo>
                <a:cubicBezTo>
                  <a:pt x="16511" y="18638"/>
                  <a:pt x="16511" y="20366"/>
                  <a:pt x="17572" y="21427"/>
                </a:cubicBezTo>
                <a:cubicBezTo>
                  <a:pt x="17572" y="21427"/>
                  <a:pt x="29144" y="33000"/>
                  <a:pt x="29144" y="3300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27" name="Shape 4927"/>
          <p:cNvSpPr/>
          <p:nvPr/>
        </p:nvSpPr>
        <p:spPr>
          <a:xfrm>
            <a:off x="1947381" y="3835294"/>
            <a:ext cx="279328" cy="2793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6583"/>
                </a:moveTo>
                <a:lnTo>
                  <a:pt x="69777" y="16361"/>
                </a:lnTo>
                <a:lnTo>
                  <a:pt x="68183" y="16361"/>
                </a:lnTo>
                <a:cubicBezTo>
                  <a:pt x="66677" y="16361"/>
                  <a:pt x="65455" y="17583"/>
                  <a:pt x="65455" y="19088"/>
                </a:cubicBezTo>
                <a:lnTo>
                  <a:pt x="65455" y="32727"/>
                </a:lnTo>
                <a:lnTo>
                  <a:pt x="54544" y="32727"/>
                </a:lnTo>
                <a:lnTo>
                  <a:pt x="54544" y="19088"/>
                </a:lnTo>
                <a:cubicBezTo>
                  <a:pt x="54544" y="17583"/>
                  <a:pt x="53322" y="16361"/>
                  <a:pt x="51816" y="16361"/>
                </a:cubicBezTo>
                <a:lnTo>
                  <a:pt x="50222" y="16361"/>
                </a:lnTo>
                <a:cubicBezTo>
                  <a:pt x="50222" y="16361"/>
                  <a:pt x="60000" y="6583"/>
                  <a:pt x="60000" y="6583"/>
                </a:cubicBezTo>
                <a:close/>
                <a:moveTo>
                  <a:pt x="43638" y="21816"/>
                </a:moveTo>
                <a:lnTo>
                  <a:pt x="49088" y="21816"/>
                </a:lnTo>
                <a:lnTo>
                  <a:pt x="49088" y="35455"/>
                </a:lnTo>
                <a:cubicBezTo>
                  <a:pt x="49088" y="36961"/>
                  <a:pt x="50311" y="38183"/>
                  <a:pt x="51816" y="38183"/>
                </a:cubicBezTo>
                <a:lnTo>
                  <a:pt x="68183" y="38183"/>
                </a:lnTo>
                <a:cubicBezTo>
                  <a:pt x="69688" y="38183"/>
                  <a:pt x="70911" y="36961"/>
                  <a:pt x="70911" y="35455"/>
                </a:cubicBezTo>
                <a:lnTo>
                  <a:pt x="70911" y="21816"/>
                </a:lnTo>
                <a:lnTo>
                  <a:pt x="76361" y="21816"/>
                </a:lnTo>
                <a:cubicBezTo>
                  <a:pt x="77866" y="21816"/>
                  <a:pt x="79088" y="20600"/>
                  <a:pt x="79088" y="19088"/>
                </a:cubicBezTo>
                <a:cubicBezTo>
                  <a:pt x="79088" y="18338"/>
                  <a:pt x="78783" y="17655"/>
                  <a:pt x="78294" y="17161"/>
                </a:cubicBezTo>
                <a:lnTo>
                  <a:pt x="61927" y="800"/>
                </a:lnTo>
                <a:cubicBezTo>
                  <a:pt x="61438" y="305"/>
                  <a:pt x="60750" y="0"/>
                  <a:pt x="60000" y="0"/>
                </a:cubicBezTo>
                <a:cubicBezTo>
                  <a:pt x="59250" y="0"/>
                  <a:pt x="58566" y="305"/>
                  <a:pt x="58066" y="800"/>
                </a:cubicBezTo>
                <a:lnTo>
                  <a:pt x="41705" y="17161"/>
                </a:lnTo>
                <a:cubicBezTo>
                  <a:pt x="41216" y="17655"/>
                  <a:pt x="40911" y="18338"/>
                  <a:pt x="40911" y="19088"/>
                </a:cubicBezTo>
                <a:cubicBezTo>
                  <a:pt x="40911" y="20600"/>
                  <a:pt x="42133" y="21816"/>
                  <a:pt x="43638" y="21816"/>
                </a:cubicBezTo>
                <a:moveTo>
                  <a:pt x="29144" y="87550"/>
                </a:moveTo>
                <a:cubicBezTo>
                  <a:pt x="30211" y="88611"/>
                  <a:pt x="31938" y="88611"/>
                  <a:pt x="33005" y="87550"/>
                </a:cubicBezTo>
                <a:cubicBezTo>
                  <a:pt x="34066" y="86483"/>
                  <a:pt x="34066" y="84755"/>
                  <a:pt x="33005" y="83688"/>
                </a:cubicBezTo>
                <a:lnTo>
                  <a:pt x="21433" y="72116"/>
                </a:lnTo>
                <a:cubicBezTo>
                  <a:pt x="20366" y="71055"/>
                  <a:pt x="18638" y="71055"/>
                  <a:pt x="17572" y="72116"/>
                </a:cubicBezTo>
                <a:cubicBezTo>
                  <a:pt x="16505" y="73183"/>
                  <a:pt x="16505" y="74911"/>
                  <a:pt x="17572" y="75972"/>
                </a:cubicBezTo>
                <a:cubicBezTo>
                  <a:pt x="17572" y="75972"/>
                  <a:pt x="29144" y="87550"/>
                  <a:pt x="29144" y="87550"/>
                </a:cubicBezTo>
                <a:close/>
                <a:moveTo>
                  <a:pt x="57272" y="57272"/>
                </a:moveTo>
                <a:lnTo>
                  <a:pt x="57272" y="73638"/>
                </a:lnTo>
                <a:cubicBezTo>
                  <a:pt x="57272" y="75144"/>
                  <a:pt x="58494" y="76361"/>
                  <a:pt x="60000" y="76361"/>
                </a:cubicBezTo>
                <a:cubicBezTo>
                  <a:pt x="61505" y="76361"/>
                  <a:pt x="62727" y="75144"/>
                  <a:pt x="62727" y="73638"/>
                </a:cubicBezTo>
                <a:lnTo>
                  <a:pt x="62727" y="57272"/>
                </a:lnTo>
                <a:cubicBezTo>
                  <a:pt x="62727" y="55766"/>
                  <a:pt x="61505" y="54544"/>
                  <a:pt x="60000" y="54544"/>
                </a:cubicBezTo>
                <a:cubicBezTo>
                  <a:pt x="58494" y="54544"/>
                  <a:pt x="57272" y="55766"/>
                  <a:pt x="57272" y="57272"/>
                </a:cubicBezTo>
                <a:moveTo>
                  <a:pt x="90855" y="87550"/>
                </a:moveTo>
                <a:lnTo>
                  <a:pt x="102427" y="75972"/>
                </a:lnTo>
                <a:cubicBezTo>
                  <a:pt x="103488" y="74911"/>
                  <a:pt x="103488" y="73183"/>
                  <a:pt x="102427" y="72116"/>
                </a:cubicBezTo>
                <a:cubicBezTo>
                  <a:pt x="101361" y="71055"/>
                  <a:pt x="99633" y="71055"/>
                  <a:pt x="98566" y="72116"/>
                </a:cubicBezTo>
                <a:lnTo>
                  <a:pt x="86994" y="83688"/>
                </a:lnTo>
                <a:cubicBezTo>
                  <a:pt x="85933" y="84755"/>
                  <a:pt x="85933" y="86483"/>
                  <a:pt x="86994" y="87550"/>
                </a:cubicBezTo>
                <a:cubicBezTo>
                  <a:pt x="88061" y="88611"/>
                  <a:pt x="89788" y="88611"/>
                  <a:pt x="90855" y="87550"/>
                </a:cubicBezTo>
                <a:moveTo>
                  <a:pt x="32727" y="114544"/>
                </a:moveTo>
                <a:cubicBezTo>
                  <a:pt x="32727" y="99483"/>
                  <a:pt x="44938" y="87272"/>
                  <a:pt x="60000" y="87272"/>
                </a:cubicBezTo>
                <a:cubicBezTo>
                  <a:pt x="75061" y="87272"/>
                  <a:pt x="87272" y="99483"/>
                  <a:pt x="87272" y="114544"/>
                </a:cubicBezTo>
                <a:cubicBezTo>
                  <a:pt x="87272" y="114544"/>
                  <a:pt x="32727" y="114544"/>
                  <a:pt x="32727" y="114544"/>
                </a:cubicBezTo>
                <a:close/>
                <a:moveTo>
                  <a:pt x="117272" y="114544"/>
                </a:moveTo>
                <a:lnTo>
                  <a:pt x="92727" y="114544"/>
                </a:lnTo>
                <a:cubicBezTo>
                  <a:pt x="92727" y="96472"/>
                  <a:pt x="78072" y="81816"/>
                  <a:pt x="60000" y="81816"/>
                </a:cubicBezTo>
                <a:cubicBezTo>
                  <a:pt x="41927" y="81816"/>
                  <a:pt x="27272" y="96472"/>
                  <a:pt x="27272" y="114544"/>
                </a:cubicBezTo>
                <a:lnTo>
                  <a:pt x="2727" y="114544"/>
                </a:lnTo>
                <a:cubicBezTo>
                  <a:pt x="1222" y="114544"/>
                  <a:pt x="0" y="115766"/>
                  <a:pt x="0" y="117272"/>
                </a:cubicBezTo>
                <a:cubicBezTo>
                  <a:pt x="0" y="118777"/>
                  <a:pt x="1222" y="120000"/>
                  <a:pt x="2727" y="120000"/>
                </a:cubicBezTo>
                <a:lnTo>
                  <a:pt x="117272" y="120000"/>
                </a:lnTo>
                <a:cubicBezTo>
                  <a:pt x="118777" y="120000"/>
                  <a:pt x="120000" y="118777"/>
                  <a:pt x="120000" y="117272"/>
                </a:cubicBezTo>
                <a:cubicBezTo>
                  <a:pt x="120000" y="115766"/>
                  <a:pt x="118777" y="114544"/>
                  <a:pt x="117272" y="114544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28" name="Shape 4928"/>
          <p:cNvSpPr/>
          <p:nvPr/>
        </p:nvSpPr>
        <p:spPr>
          <a:xfrm>
            <a:off x="2480642" y="3835294"/>
            <a:ext cx="279328" cy="2793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20000" y="10911"/>
                </a:moveTo>
                <a:lnTo>
                  <a:pt x="109088" y="10911"/>
                </a:lnTo>
                <a:lnTo>
                  <a:pt x="105000" y="0"/>
                </a:lnTo>
                <a:lnTo>
                  <a:pt x="100911" y="10911"/>
                </a:lnTo>
                <a:lnTo>
                  <a:pt x="90000" y="10911"/>
                </a:lnTo>
                <a:lnTo>
                  <a:pt x="98861" y="17727"/>
                </a:lnTo>
                <a:lnTo>
                  <a:pt x="94772" y="30000"/>
                </a:lnTo>
                <a:lnTo>
                  <a:pt x="105000" y="22500"/>
                </a:lnTo>
                <a:lnTo>
                  <a:pt x="115227" y="30000"/>
                </a:lnTo>
                <a:lnTo>
                  <a:pt x="111138" y="17727"/>
                </a:lnTo>
                <a:cubicBezTo>
                  <a:pt x="111138" y="17727"/>
                  <a:pt x="120000" y="10911"/>
                  <a:pt x="120000" y="10911"/>
                </a:cubicBezTo>
                <a:close/>
                <a:moveTo>
                  <a:pt x="60000" y="114533"/>
                </a:moveTo>
                <a:cubicBezTo>
                  <a:pt x="29922" y="114533"/>
                  <a:pt x="5455" y="90016"/>
                  <a:pt x="5455" y="59872"/>
                </a:cubicBezTo>
                <a:cubicBezTo>
                  <a:pt x="5455" y="35744"/>
                  <a:pt x="20805" y="15227"/>
                  <a:pt x="42722" y="8005"/>
                </a:cubicBezTo>
                <a:cubicBezTo>
                  <a:pt x="37983" y="17233"/>
                  <a:pt x="35455" y="27538"/>
                  <a:pt x="35455" y="38005"/>
                </a:cubicBezTo>
                <a:cubicBezTo>
                  <a:pt x="35455" y="72244"/>
                  <a:pt x="61766" y="100438"/>
                  <a:pt x="95188" y="103355"/>
                </a:cubicBezTo>
                <a:cubicBezTo>
                  <a:pt x="85338" y="110350"/>
                  <a:pt x="72583" y="114533"/>
                  <a:pt x="60000" y="114533"/>
                </a:cubicBezTo>
                <a:moveTo>
                  <a:pt x="40911" y="38005"/>
                </a:moveTo>
                <a:cubicBezTo>
                  <a:pt x="40911" y="23600"/>
                  <a:pt x="45977" y="10388"/>
                  <a:pt x="54411" y="27"/>
                </a:cubicBezTo>
                <a:cubicBezTo>
                  <a:pt x="23900" y="2855"/>
                  <a:pt x="0" y="28555"/>
                  <a:pt x="0" y="59872"/>
                </a:cubicBezTo>
                <a:cubicBezTo>
                  <a:pt x="0" y="93083"/>
                  <a:pt x="26866" y="120000"/>
                  <a:pt x="60000" y="120000"/>
                </a:cubicBezTo>
                <a:cubicBezTo>
                  <a:pt x="78755" y="120000"/>
                  <a:pt x="98088" y="111361"/>
                  <a:pt x="109088" y="97850"/>
                </a:cubicBezTo>
                <a:cubicBezTo>
                  <a:pt x="107250" y="98022"/>
                  <a:pt x="102794" y="98138"/>
                  <a:pt x="100911" y="98138"/>
                </a:cubicBezTo>
                <a:cubicBezTo>
                  <a:pt x="67772" y="98138"/>
                  <a:pt x="40911" y="71216"/>
                  <a:pt x="40911" y="38005"/>
                </a:cubicBezTo>
                <a:moveTo>
                  <a:pt x="98183" y="57272"/>
                </a:moveTo>
                <a:lnTo>
                  <a:pt x="95205" y="65205"/>
                </a:lnTo>
                <a:lnTo>
                  <a:pt x="87272" y="65205"/>
                </a:lnTo>
                <a:lnTo>
                  <a:pt x="93716" y="70161"/>
                </a:lnTo>
                <a:lnTo>
                  <a:pt x="90744" y="79088"/>
                </a:lnTo>
                <a:lnTo>
                  <a:pt x="98183" y="73638"/>
                </a:lnTo>
                <a:lnTo>
                  <a:pt x="105616" y="79088"/>
                </a:lnTo>
                <a:lnTo>
                  <a:pt x="102644" y="70161"/>
                </a:lnTo>
                <a:lnTo>
                  <a:pt x="109088" y="65205"/>
                </a:lnTo>
                <a:lnTo>
                  <a:pt x="101155" y="65205"/>
                </a:lnTo>
                <a:cubicBezTo>
                  <a:pt x="101155" y="65205"/>
                  <a:pt x="98183" y="57272"/>
                  <a:pt x="98183" y="57272"/>
                </a:cubicBezTo>
                <a:close/>
                <a:moveTo>
                  <a:pt x="63472" y="51816"/>
                </a:moveTo>
                <a:lnTo>
                  <a:pt x="70911" y="46361"/>
                </a:lnTo>
                <a:lnTo>
                  <a:pt x="78344" y="51816"/>
                </a:lnTo>
                <a:lnTo>
                  <a:pt x="75372" y="42894"/>
                </a:lnTo>
                <a:lnTo>
                  <a:pt x="81816" y="37933"/>
                </a:lnTo>
                <a:lnTo>
                  <a:pt x="73883" y="37933"/>
                </a:lnTo>
                <a:lnTo>
                  <a:pt x="70911" y="30000"/>
                </a:lnTo>
                <a:lnTo>
                  <a:pt x="67933" y="37933"/>
                </a:lnTo>
                <a:lnTo>
                  <a:pt x="60000" y="37933"/>
                </a:lnTo>
                <a:lnTo>
                  <a:pt x="66444" y="42894"/>
                </a:lnTo>
                <a:cubicBezTo>
                  <a:pt x="66444" y="42894"/>
                  <a:pt x="63472" y="51816"/>
                  <a:pt x="63472" y="51816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29" name="Shape 4929"/>
          <p:cNvSpPr/>
          <p:nvPr/>
        </p:nvSpPr>
        <p:spPr>
          <a:xfrm>
            <a:off x="3013903" y="3835294"/>
            <a:ext cx="279328" cy="2793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3638" y="49088"/>
                </a:moveTo>
                <a:cubicBezTo>
                  <a:pt x="37611" y="49088"/>
                  <a:pt x="32727" y="44205"/>
                  <a:pt x="32727" y="38183"/>
                </a:cubicBezTo>
                <a:cubicBezTo>
                  <a:pt x="32727" y="32155"/>
                  <a:pt x="37611" y="27272"/>
                  <a:pt x="43638" y="27272"/>
                </a:cubicBezTo>
                <a:cubicBezTo>
                  <a:pt x="49661" y="27272"/>
                  <a:pt x="54544" y="32155"/>
                  <a:pt x="54544" y="38183"/>
                </a:cubicBezTo>
                <a:cubicBezTo>
                  <a:pt x="54544" y="44205"/>
                  <a:pt x="49661" y="49088"/>
                  <a:pt x="43638" y="49088"/>
                </a:cubicBezTo>
                <a:moveTo>
                  <a:pt x="43638" y="21816"/>
                </a:moveTo>
                <a:cubicBezTo>
                  <a:pt x="34600" y="21816"/>
                  <a:pt x="27272" y="29150"/>
                  <a:pt x="27272" y="38183"/>
                </a:cubicBezTo>
                <a:cubicBezTo>
                  <a:pt x="27272" y="47222"/>
                  <a:pt x="34600" y="54544"/>
                  <a:pt x="43638" y="54544"/>
                </a:cubicBezTo>
                <a:cubicBezTo>
                  <a:pt x="52672" y="54544"/>
                  <a:pt x="60000" y="47222"/>
                  <a:pt x="60000" y="38183"/>
                </a:cubicBezTo>
                <a:cubicBezTo>
                  <a:pt x="60000" y="29150"/>
                  <a:pt x="52672" y="21816"/>
                  <a:pt x="43638" y="21816"/>
                </a:cubicBezTo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7"/>
                  <a:pt x="29872" y="5455"/>
                  <a:pt x="60000" y="5455"/>
                </a:cubicBezTo>
                <a:cubicBezTo>
                  <a:pt x="90127" y="5455"/>
                  <a:pt x="114544" y="29877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6" y="0"/>
                  <a:pt x="0" y="26861"/>
                  <a:pt x="0" y="60000"/>
                </a:cubicBezTo>
                <a:cubicBezTo>
                  <a:pt x="0" y="93138"/>
                  <a:pt x="26866" y="120000"/>
                  <a:pt x="60000" y="120000"/>
                </a:cubicBezTo>
                <a:cubicBezTo>
                  <a:pt x="93133" y="120000"/>
                  <a:pt x="120000" y="93138"/>
                  <a:pt x="120000" y="60000"/>
                </a:cubicBezTo>
                <a:cubicBezTo>
                  <a:pt x="120000" y="26861"/>
                  <a:pt x="93133" y="0"/>
                  <a:pt x="60000" y="0"/>
                </a:cubicBezTo>
                <a:moveTo>
                  <a:pt x="68183" y="60000"/>
                </a:moveTo>
                <a:cubicBezTo>
                  <a:pt x="66677" y="60000"/>
                  <a:pt x="65455" y="61222"/>
                  <a:pt x="65455" y="62727"/>
                </a:cubicBezTo>
                <a:cubicBezTo>
                  <a:pt x="65455" y="64233"/>
                  <a:pt x="66677" y="65455"/>
                  <a:pt x="68183" y="65455"/>
                </a:cubicBezTo>
                <a:cubicBezTo>
                  <a:pt x="69688" y="65455"/>
                  <a:pt x="70911" y="64233"/>
                  <a:pt x="70911" y="62727"/>
                </a:cubicBezTo>
                <a:cubicBezTo>
                  <a:pt x="70911" y="61222"/>
                  <a:pt x="69688" y="60000"/>
                  <a:pt x="68183" y="60000"/>
                </a:cubicBezTo>
                <a:moveTo>
                  <a:pt x="51816" y="87272"/>
                </a:moveTo>
                <a:cubicBezTo>
                  <a:pt x="50311" y="87272"/>
                  <a:pt x="49088" y="86055"/>
                  <a:pt x="49088" y="84544"/>
                </a:cubicBezTo>
                <a:cubicBezTo>
                  <a:pt x="49088" y="83038"/>
                  <a:pt x="50311" y="81816"/>
                  <a:pt x="51816" y="81816"/>
                </a:cubicBezTo>
                <a:cubicBezTo>
                  <a:pt x="53322" y="81816"/>
                  <a:pt x="54544" y="83038"/>
                  <a:pt x="54544" y="84544"/>
                </a:cubicBezTo>
                <a:cubicBezTo>
                  <a:pt x="54544" y="86055"/>
                  <a:pt x="53322" y="87272"/>
                  <a:pt x="51816" y="87272"/>
                </a:cubicBezTo>
                <a:moveTo>
                  <a:pt x="51816" y="76361"/>
                </a:moveTo>
                <a:cubicBezTo>
                  <a:pt x="47300" y="76361"/>
                  <a:pt x="43638" y="80027"/>
                  <a:pt x="43638" y="84544"/>
                </a:cubicBezTo>
                <a:cubicBezTo>
                  <a:pt x="43638" y="89066"/>
                  <a:pt x="47300" y="92727"/>
                  <a:pt x="51816" y="92727"/>
                </a:cubicBezTo>
                <a:cubicBezTo>
                  <a:pt x="56338" y="92727"/>
                  <a:pt x="60000" y="89066"/>
                  <a:pt x="60000" y="84544"/>
                </a:cubicBezTo>
                <a:cubicBezTo>
                  <a:pt x="60000" y="80027"/>
                  <a:pt x="56338" y="76361"/>
                  <a:pt x="51816" y="76361"/>
                </a:cubicBezTo>
                <a:moveTo>
                  <a:pt x="27272" y="65455"/>
                </a:moveTo>
                <a:cubicBezTo>
                  <a:pt x="24261" y="65455"/>
                  <a:pt x="21816" y="67900"/>
                  <a:pt x="21816" y="70911"/>
                </a:cubicBezTo>
                <a:cubicBezTo>
                  <a:pt x="21816" y="73916"/>
                  <a:pt x="24261" y="76361"/>
                  <a:pt x="27272" y="76361"/>
                </a:cubicBezTo>
                <a:cubicBezTo>
                  <a:pt x="30283" y="76361"/>
                  <a:pt x="32727" y="73916"/>
                  <a:pt x="32727" y="70911"/>
                </a:cubicBezTo>
                <a:cubicBezTo>
                  <a:pt x="32727" y="67900"/>
                  <a:pt x="30283" y="65455"/>
                  <a:pt x="27272" y="65455"/>
                </a:cubicBezTo>
                <a:moveTo>
                  <a:pt x="79088" y="92727"/>
                </a:moveTo>
                <a:cubicBezTo>
                  <a:pt x="77588" y="92727"/>
                  <a:pt x="76361" y="93950"/>
                  <a:pt x="76361" y="95455"/>
                </a:cubicBezTo>
                <a:cubicBezTo>
                  <a:pt x="76361" y="96961"/>
                  <a:pt x="77588" y="98183"/>
                  <a:pt x="79088" y="98183"/>
                </a:cubicBezTo>
                <a:cubicBezTo>
                  <a:pt x="80594" y="98183"/>
                  <a:pt x="81816" y="96961"/>
                  <a:pt x="81816" y="95455"/>
                </a:cubicBezTo>
                <a:cubicBezTo>
                  <a:pt x="81816" y="93950"/>
                  <a:pt x="80594" y="92727"/>
                  <a:pt x="79088" y="92727"/>
                </a:cubicBezTo>
                <a:moveTo>
                  <a:pt x="92727" y="65455"/>
                </a:moveTo>
                <a:cubicBezTo>
                  <a:pt x="89716" y="65455"/>
                  <a:pt x="87272" y="63011"/>
                  <a:pt x="87272" y="60000"/>
                </a:cubicBezTo>
                <a:cubicBezTo>
                  <a:pt x="87272" y="56988"/>
                  <a:pt x="89716" y="54544"/>
                  <a:pt x="92727" y="54544"/>
                </a:cubicBezTo>
                <a:cubicBezTo>
                  <a:pt x="95738" y="54544"/>
                  <a:pt x="98183" y="56988"/>
                  <a:pt x="98183" y="60000"/>
                </a:cubicBezTo>
                <a:cubicBezTo>
                  <a:pt x="98183" y="63011"/>
                  <a:pt x="95738" y="65455"/>
                  <a:pt x="92727" y="65455"/>
                </a:cubicBezTo>
                <a:moveTo>
                  <a:pt x="92727" y="49088"/>
                </a:moveTo>
                <a:cubicBezTo>
                  <a:pt x="86700" y="49088"/>
                  <a:pt x="81816" y="53977"/>
                  <a:pt x="81816" y="60000"/>
                </a:cubicBezTo>
                <a:cubicBezTo>
                  <a:pt x="81816" y="66022"/>
                  <a:pt x="86700" y="70911"/>
                  <a:pt x="92727" y="70911"/>
                </a:cubicBezTo>
                <a:cubicBezTo>
                  <a:pt x="98750" y="70911"/>
                  <a:pt x="103638" y="66022"/>
                  <a:pt x="103638" y="60000"/>
                </a:cubicBezTo>
                <a:cubicBezTo>
                  <a:pt x="103638" y="53977"/>
                  <a:pt x="98750" y="49088"/>
                  <a:pt x="92727" y="49088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30" name="Shape 4930"/>
          <p:cNvSpPr/>
          <p:nvPr/>
        </p:nvSpPr>
        <p:spPr>
          <a:xfrm>
            <a:off x="3547164" y="3873384"/>
            <a:ext cx="279362" cy="20314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7868" y="66366"/>
                </a:moveTo>
                <a:cubicBezTo>
                  <a:pt x="89851" y="73288"/>
                  <a:pt x="79099" y="79861"/>
                  <a:pt x="65904" y="84505"/>
                </a:cubicBezTo>
                <a:cubicBezTo>
                  <a:pt x="55700" y="88094"/>
                  <a:pt x="45376" y="89983"/>
                  <a:pt x="36058" y="89983"/>
                </a:cubicBezTo>
                <a:cubicBezTo>
                  <a:pt x="33363" y="89983"/>
                  <a:pt x="30839" y="89766"/>
                  <a:pt x="28401" y="89455"/>
                </a:cubicBezTo>
                <a:cubicBezTo>
                  <a:pt x="24250" y="81055"/>
                  <a:pt x="21823" y="70922"/>
                  <a:pt x="21823" y="60000"/>
                </a:cubicBezTo>
                <a:cubicBezTo>
                  <a:pt x="21823" y="31005"/>
                  <a:pt x="38913" y="7500"/>
                  <a:pt x="60000" y="7500"/>
                </a:cubicBezTo>
                <a:cubicBezTo>
                  <a:pt x="81086" y="7500"/>
                  <a:pt x="98176" y="31005"/>
                  <a:pt x="98176" y="60000"/>
                </a:cubicBezTo>
                <a:cubicBezTo>
                  <a:pt x="98176" y="62161"/>
                  <a:pt x="98051" y="64277"/>
                  <a:pt x="97868" y="66366"/>
                </a:cubicBezTo>
                <a:moveTo>
                  <a:pt x="60000" y="112500"/>
                </a:moveTo>
                <a:cubicBezTo>
                  <a:pt x="49567" y="112500"/>
                  <a:pt x="40129" y="106733"/>
                  <a:pt x="33237" y="97411"/>
                </a:cubicBezTo>
                <a:cubicBezTo>
                  <a:pt x="34168" y="97450"/>
                  <a:pt x="35098" y="97483"/>
                  <a:pt x="36058" y="97483"/>
                </a:cubicBezTo>
                <a:cubicBezTo>
                  <a:pt x="45542" y="97483"/>
                  <a:pt x="56231" y="95638"/>
                  <a:pt x="67251" y="91766"/>
                </a:cubicBezTo>
                <a:cubicBezTo>
                  <a:pt x="78208" y="87911"/>
                  <a:pt x="88075" y="82522"/>
                  <a:pt x="96263" y="76344"/>
                </a:cubicBezTo>
                <a:cubicBezTo>
                  <a:pt x="91267" y="97327"/>
                  <a:pt x="76929" y="112500"/>
                  <a:pt x="60000" y="112500"/>
                </a:cubicBezTo>
                <a:moveTo>
                  <a:pt x="119554" y="35311"/>
                </a:moveTo>
                <a:cubicBezTo>
                  <a:pt x="117578" y="25650"/>
                  <a:pt x="109293" y="19177"/>
                  <a:pt x="97480" y="16466"/>
                </a:cubicBezTo>
                <a:cubicBezTo>
                  <a:pt x="99238" y="19338"/>
                  <a:pt x="100837" y="22411"/>
                  <a:pt x="102236" y="25666"/>
                </a:cubicBezTo>
                <a:cubicBezTo>
                  <a:pt x="108819" y="28266"/>
                  <a:pt x="113273" y="32305"/>
                  <a:pt x="114301" y="37338"/>
                </a:cubicBezTo>
                <a:cubicBezTo>
                  <a:pt x="114901" y="40255"/>
                  <a:pt x="114387" y="43672"/>
                  <a:pt x="112782" y="47494"/>
                </a:cubicBezTo>
                <a:cubicBezTo>
                  <a:pt x="111052" y="51622"/>
                  <a:pt x="107940" y="56233"/>
                  <a:pt x="103595" y="60877"/>
                </a:cubicBezTo>
                <a:cubicBezTo>
                  <a:pt x="103601" y="60583"/>
                  <a:pt x="103629" y="60294"/>
                  <a:pt x="103629" y="60000"/>
                </a:cubicBezTo>
                <a:cubicBezTo>
                  <a:pt x="103629" y="26861"/>
                  <a:pt x="84095" y="0"/>
                  <a:pt x="60000" y="0"/>
                </a:cubicBezTo>
                <a:cubicBezTo>
                  <a:pt x="35904" y="0"/>
                  <a:pt x="16370" y="26861"/>
                  <a:pt x="16370" y="60000"/>
                </a:cubicBezTo>
                <a:cubicBezTo>
                  <a:pt x="16370" y="70150"/>
                  <a:pt x="18214" y="79694"/>
                  <a:pt x="21446" y="88072"/>
                </a:cubicBezTo>
                <a:cubicBezTo>
                  <a:pt x="12818" y="85655"/>
                  <a:pt x="6903" y="81083"/>
                  <a:pt x="5692" y="75155"/>
                </a:cubicBezTo>
                <a:cubicBezTo>
                  <a:pt x="5098" y="72238"/>
                  <a:pt x="5607" y="68827"/>
                  <a:pt x="7211" y="65000"/>
                </a:cubicBezTo>
                <a:cubicBezTo>
                  <a:pt x="8085" y="62927"/>
                  <a:pt x="9421" y="60700"/>
                  <a:pt x="10974" y="58433"/>
                </a:cubicBezTo>
                <a:cubicBezTo>
                  <a:pt x="11037" y="54538"/>
                  <a:pt x="11317" y="50711"/>
                  <a:pt x="11842" y="47005"/>
                </a:cubicBezTo>
                <a:cubicBezTo>
                  <a:pt x="3014" y="56933"/>
                  <a:pt x="-1490" y="67711"/>
                  <a:pt x="445" y="77183"/>
                </a:cubicBezTo>
                <a:cubicBezTo>
                  <a:pt x="2580" y="87650"/>
                  <a:pt x="12093" y="94377"/>
                  <a:pt x="25494" y="96633"/>
                </a:cubicBezTo>
                <a:cubicBezTo>
                  <a:pt x="33477" y="110822"/>
                  <a:pt x="45942" y="120000"/>
                  <a:pt x="60000" y="120000"/>
                </a:cubicBezTo>
                <a:cubicBezTo>
                  <a:pt x="81395" y="120000"/>
                  <a:pt x="99153" y="98805"/>
                  <a:pt x="102875" y="70861"/>
                </a:cubicBezTo>
                <a:cubicBezTo>
                  <a:pt x="115152" y="59577"/>
                  <a:pt x="121844" y="46522"/>
                  <a:pt x="119554" y="35311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31" name="Shape 4931"/>
          <p:cNvSpPr/>
          <p:nvPr/>
        </p:nvSpPr>
        <p:spPr>
          <a:xfrm>
            <a:off x="4118515" y="3835294"/>
            <a:ext cx="203147" cy="2793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4544"/>
                </a:moveTo>
                <a:cubicBezTo>
                  <a:pt x="31005" y="114544"/>
                  <a:pt x="7500" y="96788"/>
                  <a:pt x="7500" y="74877"/>
                </a:cubicBezTo>
                <a:cubicBezTo>
                  <a:pt x="7500" y="49088"/>
                  <a:pt x="56250" y="6477"/>
                  <a:pt x="60000" y="6477"/>
                </a:cubicBezTo>
                <a:cubicBezTo>
                  <a:pt x="63750" y="6477"/>
                  <a:pt x="112500" y="49088"/>
                  <a:pt x="112500" y="74877"/>
                </a:cubicBezTo>
                <a:cubicBezTo>
                  <a:pt x="112500" y="96788"/>
                  <a:pt x="88994" y="114544"/>
                  <a:pt x="60000" y="114544"/>
                </a:cubicBezTo>
                <a:moveTo>
                  <a:pt x="60000" y="0"/>
                </a:moveTo>
                <a:cubicBezTo>
                  <a:pt x="52500" y="0"/>
                  <a:pt x="0" y="46361"/>
                  <a:pt x="0" y="76361"/>
                </a:cubicBezTo>
                <a:cubicBezTo>
                  <a:pt x="0" y="100461"/>
                  <a:pt x="26866" y="120000"/>
                  <a:pt x="60000" y="120000"/>
                </a:cubicBezTo>
                <a:cubicBezTo>
                  <a:pt x="93138" y="120000"/>
                  <a:pt x="120000" y="100461"/>
                  <a:pt x="120000" y="76361"/>
                </a:cubicBezTo>
                <a:cubicBezTo>
                  <a:pt x="120000" y="46361"/>
                  <a:pt x="67500" y="0"/>
                  <a:pt x="60000" y="0"/>
                </a:cubicBezTo>
                <a:moveTo>
                  <a:pt x="60000" y="103638"/>
                </a:moveTo>
                <a:cubicBezTo>
                  <a:pt x="39288" y="103638"/>
                  <a:pt x="22500" y="91422"/>
                  <a:pt x="22500" y="76361"/>
                </a:cubicBezTo>
                <a:cubicBezTo>
                  <a:pt x="22500" y="74855"/>
                  <a:pt x="20822" y="73638"/>
                  <a:pt x="18750" y="73638"/>
                </a:cubicBezTo>
                <a:cubicBezTo>
                  <a:pt x="16677" y="73638"/>
                  <a:pt x="15000" y="74855"/>
                  <a:pt x="15000" y="76361"/>
                </a:cubicBezTo>
                <a:cubicBezTo>
                  <a:pt x="15000" y="94438"/>
                  <a:pt x="35150" y="109088"/>
                  <a:pt x="60000" y="109088"/>
                </a:cubicBezTo>
                <a:cubicBezTo>
                  <a:pt x="62072" y="109088"/>
                  <a:pt x="63750" y="107872"/>
                  <a:pt x="63750" y="106361"/>
                </a:cubicBezTo>
                <a:cubicBezTo>
                  <a:pt x="63750" y="104861"/>
                  <a:pt x="62072" y="103638"/>
                  <a:pt x="60000" y="103638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32" name="Shape 4932"/>
          <p:cNvSpPr/>
          <p:nvPr/>
        </p:nvSpPr>
        <p:spPr>
          <a:xfrm>
            <a:off x="4613686" y="3835294"/>
            <a:ext cx="279328" cy="2793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6361" y="21816"/>
                </a:moveTo>
                <a:cubicBezTo>
                  <a:pt x="73355" y="21816"/>
                  <a:pt x="70911" y="24261"/>
                  <a:pt x="70911" y="27272"/>
                </a:cubicBezTo>
                <a:cubicBezTo>
                  <a:pt x="70911" y="30283"/>
                  <a:pt x="73355" y="32727"/>
                  <a:pt x="76361" y="32727"/>
                </a:cubicBezTo>
                <a:cubicBezTo>
                  <a:pt x="79372" y="32727"/>
                  <a:pt x="81816" y="30283"/>
                  <a:pt x="81816" y="27272"/>
                </a:cubicBezTo>
                <a:cubicBezTo>
                  <a:pt x="81816" y="24261"/>
                  <a:pt x="79372" y="21816"/>
                  <a:pt x="76361" y="21816"/>
                </a:cubicBezTo>
                <a:moveTo>
                  <a:pt x="92727" y="43638"/>
                </a:moveTo>
                <a:cubicBezTo>
                  <a:pt x="89716" y="43638"/>
                  <a:pt x="87272" y="46083"/>
                  <a:pt x="87272" y="49088"/>
                </a:cubicBezTo>
                <a:cubicBezTo>
                  <a:pt x="87272" y="52100"/>
                  <a:pt x="89716" y="54544"/>
                  <a:pt x="92727" y="54544"/>
                </a:cubicBezTo>
                <a:cubicBezTo>
                  <a:pt x="95738" y="54544"/>
                  <a:pt x="98183" y="52100"/>
                  <a:pt x="98183" y="49088"/>
                </a:cubicBezTo>
                <a:cubicBezTo>
                  <a:pt x="98183" y="46083"/>
                  <a:pt x="95738" y="43638"/>
                  <a:pt x="92727" y="43638"/>
                </a:cubicBezTo>
                <a:moveTo>
                  <a:pt x="43638" y="27272"/>
                </a:moveTo>
                <a:cubicBezTo>
                  <a:pt x="40627" y="27272"/>
                  <a:pt x="38183" y="29716"/>
                  <a:pt x="38183" y="32727"/>
                </a:cubicBezTo>
                <a:cubicBezTo>
                  <a:pt x="38183" y="35738"/>
                  <a:pt x="40627" y="38183"/>
                  <a:pt x="43638" y="38183"/>
                </a:cubicBezTo>
                <a:cubicBezTo>
                  <a:pt x="46644" y="38183"/>
                  <a:pt x="49088" y="35738"/>
                  <a:pt x="49088" y="32727"/>
                </a:cubicBezTo>
                <a:cubicBezTo>
                  <a:pt x="49088" y="29716"/>
                  <a:pt x="46644" y="27272"/>
                  <a:pt x="43638" y="27272"/>
                </a:cubicBezTo>
                <a:moveTo>
                  <a:pt x="21816" y="43638"/>
                </a:moveTo>
                <a:cubicBezTo>
                  <a:pt x="18805" y="43638"/>
                  <a:pt x="16361" y="46083"/>
                  <a:pt x="16361" y="49088"/>
                </a:cubicBezTo>
                <a:cubicBezTo>
                  <a:pt x="16361" y="52100"/>
                  <a:pt x="18805" y="54544"/>
                  <a:pt x="21816" y="54544"/>
                </a:cubicBezTo>
                <a:cubicBezTo>
                  <a:pt x="24827" y="54544"/>
                  <a:pt x="27272" y="52100"/>
                  <a:pt x="27272" y="49088"/>
                </a:cubicBezTo>
                <a:cubicBezTo>
                  <a:pt x="27272" y="46083"/>
                  <a:pt x="24827" y="43638"/>
                  <a:pt x="21816" y="43638"/>
                </a:cubicBezTo>
                <a:moveTo>
                  <a:pt x="5600" y="60000"/>
                </a:moveTo>
                <a:cubicBezTo>
                  <a:pt x="7100" y="32655"/>
                  <a:pt x="30844" y="10911"/>
                  <a:pt x="60000" y="10911"/>
                </a:cubicBezTo>
                <a:cubicBezTo>
                  <a:pt x="89155" y="10911"/>
                  <a:pt x="112900" y="32655"/>
                  <a:pt x="114400" y="60000"/>
                </a:cubicBezTo>
                <a:cubicBezTo>
                  <a:pt x="114400" y="60000"/>
                  <a:pt x="5600" y="60000"/>
                  <a:pt x="5600" y="60000"/>
                </a:cubicBezTo>
                <a:close/>
                <a:moveTo>
                  <a:pt x="62727" y="5583"/>
                </a:moveTo>
                <a:lnTo>
                  <a:pt x="62727" y="2727"/>
                </a:lnTo>
                <a:cubicBezTo>
                  <a:pt x="62727" y="1222"/>
                  <a:pt x="61505" y="0"/>
                  <a:pt x="60000" y="0"/>
                </a:cubicBezTo>
                <a:cubicBezTo>
                  <a:pt x="58494" y="0"/>
                  <a:pt x="57272" y="1222"/>
                  <a:pt x="57272" y="2727"/>
                </a:cubicBezTo>
                <a:lnTo>
                  <a:pt x="57272" y="5583"/>
                </a:lnTo>
                <a:cubicBezTo>
                  <a:pt x="25411" y="6955"/>
                  <a:pt x="0" y="31977"/>
                  <a:pt x="0" y="62727"/>
                </a:cubicBezTo>
                <a:cubicBezTo>
                  <a:pt x="0" y="64233"/>
                  <a:pt x="1222" y="65455"/>
                  <a:pt x="2727" y="65455"/>
                </a:cubicBezTo>
                <a:lnTo>
                  <a:pt x="57272" y="65455"/>
                </a:lnTo>
                <a:lnTo>
                  <a:pt x="57272" y="103638"/>
                </a:lnTo>
                <a:cubicBezTo>
                  <a:pt x="57272" y="109661"/>
                  <a:pt x="52388" y="114544"/>
                  <a:pt x="46361" y="114544"/>
                </a:cubicBezTo>
                <a:cubicBezTo>
                  <a:pt x="40338" y="114544"/>
                  <a:pt x="35455" y="109661"/>
                  <a:pt x="35455" y="103638"/>
                </a:cubicBezTo>
                <a:cubicBezTo>
                  <a:pt x="35455" y="102127"/>
                  <a:pt x="34233" y="100911"/>
                  <a:pt x="32727" y="100911"/>
                </a:cubicBezTo>
                <a:cubicBezTo>
                  <a:pt x="31222" y="100911"/>
                  <a:pt x="30000" y="102127"/>
                  <a:pt x="30000" y="103638"/>
                </a:cubicBezTo>
                <a:cubicBezTo>
                  <a:pt x="30000" y="112672"/>
                  <a:pt x="37327" y="120000"/>
                  <a:pt x="46361" y="120000"/>
                </a:cubicBezTo>
                <a:cubicBezTo>
                  <a:pt x="54466" y="120000"/>
                  <a:pt x="61150" y="114094"/>
                  <a:pt x="62455" y="106361"/>
                </a:cubicBezTo>
                <a:lnTo>
                  <a:pt x="62727" y="106361"/>
                </a:lnTo>
                <a:lnTo>
                  <a:pt x="62727" y="65455"/>
                </a:lnTo>
                <a:lnTo>
                  <a:pt x="117272" y="65455"/>
                </a:lnTo>
                <a:cubicBezTo>
                  <a:pt x="118777" y="65455"/>
                  <a:pt x="120000" y="64233"/>
                  <a:pt x="120000" y="62727"/>
                </a:cubicBezTo>
                <a:cubicBezTo>
                  <a:pt x="120000" y="31977"/>
                  <a:pt x="94588" y="6955"/>
                  <a:pt x="62727" y="5583"/>
                </a:cubicBezTo>
                <a:moveTo>
                  <a:pt x="60000" y="38183"/>
                </a:moveTo>
                <a:cubicBezTo>
                  <a:pt x="56988" y="38183"/>
                  <a:pt x="54544" y="40627"/>
                  <a:pt x="54544" y="43638"/>
                </a:cubicBezTo>
                <a:cubicBezTo>
                  <a:pt x="54544" y="46644"/>
                  <a:pt x="56988" y="49088"/>
                  <a:pt x="60000" y="49088"/>
                </a:cubicBezTo>
                <a:cubicBezTo>
                  <a:pt x="63011" y="49088"/>
                  <a:pt x="65455" y="46644"/>
                  <a:pt x="65455" y="43638"/>
                </a:cubicBezTo>
                <a:cubicBezTo>
                  <a:pt x="65455" y="40627"/>
                  <a:pt x="63011" y="38183"/>
                  <a:pt x="60000" y="38183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33" name="Shape 4933"/>
          <p:cNvSpPr/>
          <p:nvPr/>
        </p:nvSpPr>
        <p:spPr>
          <a:xfrm>
            <a:off x="5146947" y="3898777"/>
            <a:ext cx="279328" cy="15236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3511" y="110000"/>
                </a:moveTo>
                <a:cubicBezTo>
                  <a:pt x="102172" y="65400"/>
                  <a:pt x="83233" y="30000"/>
                  <a:pt x="60000" y="30000"/>
                </a:cubicBezTo>
                <a:cubicBezTo>
                  <a:pt x="36766" y="30000"/>
                  <a:pt x="17827" y="65400"/>
                  <a:pt x="16488" y="110000"/>
                </a:cubicBezTo>
                <a:lnTo>
                  <a:pt x="5583" y="110000"/>
                </a:lnTo>
                <a:cubicBezTo>
                  <a:pt x="6950" y="54350"/>
                  <a:pt x="30750" y="10000"/>
                  <a:pt x="60000" y="10000"/>
                </a:cubicBezTo>
                <a:cubicBezTo>
                  <a:pt x="89250" y="10000"/>
                  <a:pt x="113050" y="54350"/>
                  <a:pt x="114416" y="110000"/>
                </a:cubicBezTo>
                <a:cubicBezTo>
                  <a:pt x="114416" y="110000"/>
                  <a:pt x="103511" y="110000"/>
                  <a:pt x="103511" y="110000"/>
                </a:cubicBezTo>
                <a:close/>
                <a:moveTo>
                  <a:pt x="87150" y="110000"/>
                </a:moveTo>
                <a:cubicBezTo>
                  <a:pt x="85894" y="81972"/>
                  <a:pt x="74222" y="60000"/>
                  <a:pt x="60000" y="60000"/>
                </a:cubicBezTo>
                <a:cubicBezTo>
                  <a:pt x="45777" y="60000"/>
                  <a:pt x="34105" y="81972"/>
                  <a:pt x="32850" y="110000"/>
                </a:cubicBezTo>
                <a:lnTo>
                  <a:pt x="21944" y="110000"/>
                </a:lnTo>
                <a:cubicBezTo>
                  <a:pt x="23261" y="70927"/>
                  <a:pt x="39772" y="40000"/>
                  <a:pt x="60000" y="40000"/>
                </a:cubicBezTo>
                <a:cubicBezTo>
                  <a:pt x="80227" y="40000"/>
                  <a:pt x="96738" y="70927"/>
                  <a:pt x="98055" y="110000"/>
                </a:cubicBezTo>
                <a:cubicBezTo>
                  <a:pt x="98055" y="110000"/>
                  <a:pt x="87150" y="110000"/>
                  <a:pt x="87150" y="110000"/>
                </a:cubicBezTo>
                <a:close/>
                <a:moveTo>
                  <a:pt x="70688" y="110000"/>
                </a:moveTo>
                <a:cubicBezTo>
                  <a:pt x="69677" y="98594"/>
                  <a:pt x="65277" y="90000"/>
                  <a:pt x="60000" y="90000"/>
                </a:cubicBezTo>
                <a:cubicBezTo>
                  <a:pt x="54722" y="90000"/>
                  <a:pt x="50322" y="98594"/>
                  <a:pt x="49311" y="110000"/>
                </a:cubicBezTo>
                <a:lnTo>
                  <a:pt x="38327" y="110000"/>
                </a:lnTo>
                <a:cubicBezTo>
                  <a:pt x="39527" y="87505"/>
                  <a:pt x="48772" y="70000"/>
                  <a:pt x="60000" y="70000"/>
                </a:cubicBezTo>
                <a:cubicBezTo>
                  <a:pt x="71227" y="70000"/>
                  <a:pt x="80472" y="87505"/>
                  <a:pt x="81672" y="110000"/>
                </a:cubicBezTo>
                <a:cubicBezTo>
                  <a:pt x="81672" y="110000"/>
                  <a:pt x="70688" y="110000"/>
                  <a:pt x="70688" y="110000"/>
                </a:cubicBezTo>
                <a:close/>
                <a:moveTo>
                  <a:pt x="60000" y="0"/>
                </a:moveTo>
                <a:cubicBezTo>
                  <a:pt x="26861" y="0"/>
                  <a:pt x="0" y="51488"/>
                  <a:pt x="0" y="115000"/>
                </a:cubicBezTo>
                <a:cubicBezTo>
                  <a:pt x="0" y="117761"/>
                  <a:pt x="1222" y="120000"/>
                  <a:pt x="2727" y="120000"/>
                </a:cubicBezTo>
                <a:lnTo>
                  <a:pt x="51816" y="120000"/>
                </a:lnTo>
                <a:cubicBezTo>
                  <a:pt x="53327" y="120000"/>
                  <a:pt x="54544" y="117761"/>
                  <a:pt x="54544" y="115000"/>
                </a:cubicBezTo>
                <a:cubicBezTo>
                  <a:pt x="54544" y="106716"/>
                  <a:pt x="56988" y="100000"/>
                  <a:pt x="60000" y="100000"/>
                </a:cubicBezTo>
                <a:cubicBezTo>
                  <a:pt x="63011" y="100000"/>
                  <a:pt x="65455" y="106716"/>
                  <a:pt x="65455" y="115000"/>
                </a:cubicBezTo>
                <a:cubicBezTo>
                  <a:pt x="65455" y="117761"/>
                  <a:pt x="66672" y="120000"/>
                  <a:pt x="68183" y="120000"/>
                </a:cubicBezTo>
                <a:lnTo>
                  <a:pt x="117272" y="120000"/>
                </a:lnTo>
                <a:cubicBezTo>
                  <a:pt x="118777" y="120000"/>
                  <a:pt x="120000" y="117761"/>
                  <a:pt x="120000" y="115000"/>
                </a:cubicBezTo>
                <a:cubicBezTo>
                  <a:pt x="120000" y="51488"/>
                  <a:pt x="93138" y="0"/>
                  <a:pt x="60000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34" name="Shape 4934"/>
          <p:cNvSpPr/>
          <p:nvPr/>
        </p:nvSpPr>
        <p:spPr>
          <a:xfrm>
            <a:off x="5680208" y="3873384"/>
            <a:ext cx="279328" cy="20314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2727" y="112500"/>
                </a:moveTo>
                <a:lnTo>
                  <a:pt x="24544" y="112500"/>
                </a:lnTo>
                <a:cubicBezTo>
                  <a:pt x="14022" y="112500"/>
                  <a:pt x="5455" y="100722"/>
                  <a:pt x="5455" y="86250"/>
                </a:cubicBezTo>
                <a:cubicBezTo>
                  <a:pt x="5455" y="74938"/>
                  <a:pt x="10700" y="64944"/>
                  <a:pt x="18516" y="61361"/>
                </a:cubicBezTo>
                <a:lnTo>
                  <a:pt x="23138" y="59244"/>
                </a:lnTo>
                <a:lnTo>
                  <a:pt x="22122" y="52688"/>
                </a:lnTo>
                <a:cubicBezTo>
                  <a:pt x="21922" y="51372"/>
                  <a:pt x="21816" y="50044"/>
                  <a:pt x="21816" y="48750"/>
                </a:cubicBezTo>
                <a:cubicBezTo>
                  <a:pt x="21816" y="38411"/>
                  <a:pt x="27933" y="30000"/>
                  <a:pt x="35455" y="30000"/>
                </a:cubicBezTo>
                <a:cubicBezTo>
                  <a:pt x="37011" y="30000"/>
                  <a:pt x="38566" y="30388"/>
                  <a:pt x="40083" y="31138"/>
                </a:cubicBezTo>
                <a:lnTo>
                  <a:pt x="44550" y="33366"/>
                </a:lnTo>
                <a:lnTo>
                  <a:pt x="46766" y="27583"/>
                </a:lnTo>
                <a:cubicBezTo>
                  <a:pt x="51511" y="15194"/>
                  <a:pt x="60761" y="7500"/>
                  <a:pt x="70911" y="7500"/>
                </a:cubicBezTo>
                <a:cubicBezTo>
                  <a:pt x="85944" y="7500"/>
                  <a:pt x="98183" y="24322"/>
                  <a:pt x="98183" y="45000"/>
                </a:cubicBezTo>
                <a:cubicBezTo>
                  <a:pt x="98183" y="45655"/>
                  <a:pt x="98144" y="46294"/>
                  <a:pt x="98111" y="46938"/>
                </a:cubicBezTo>
                <a:lnTo>
                  <a:pt x="98083" y="47583"/>
                </a:lnTo>
                <a:lnTo>
                  <a:pt x="97833" y="52861"/>
                </a:lnTo>
                <a:lnTo>
                  <a:pt x="101361" y="54955"/>
                </a:lnTo>
                <a:cubicBezTo>
                  <a:pt x="109372" y="59705"/>
                  <a:pt x="114544" y="70516"/>
                  <a:pt x="114544" y="82500"/>
                </a:cubicBezTo>
                <a:cubicBezTo>
                  <a:pt x="114544" y="99044"/>
                  <a:pt x="104755" y="112500"/>
                  <a:pt x="92727" y="112500"/>
                </a:cubicBezTo>
                <a:moveTo>
                  <a:pt x="103522" y="48066"/>
                </a:moveTo>
                <a:cubicBezTo>
                  <a:pt x="103572" y="47050"/>
                  <a:pt x="103638" y="46038"/>
                  <a:pt x="103638" y="45000"/>
                </a:cubicBezTo>
                <a:cubicBezTo>
                  <a:pt x="103638" y="20150"/>
                  <a:pt x="88983" y="0"/>
                  <a:pt x="70911" y="0"/>
                </a:cubicBezTo>
                <a:cubicBezTo>
                  <a:pt x="58327" y="0"/>
                  <a:pt x="47422" y="9772"/>
                  <a:pt x="41944" y="24088"/>
                </a:cubicBezTo>
                <a:cubicBezTo>
                  <a:pt x="39916" y="23077"/>
                  <a:pt x="37738" y="22500"/>
                  <a:pt x="35455" y="22500"/>
                </a:cubicBezTo>
                <a:cubicBezTo>
                  <a:pt x="24911" y="22500"/>
                  <a:pt x="16361" y="34250"/>
                  <a:pt x="16361" y="48750"/>
                </a:cubicBezTo>
                <a:cubicBezTo>
                  <a:pt x="16361" y="50633"/>
                  <a:pt x="16516" y="52472"/>
                  <a:pt x="16788" y="54244"/>
                </a:cubicBezTo>
                <a:cubicBezTo>
                  <a:pt x="7038" y="58716"/>
                  <a:pt x="0" y="71338"/>
                  <a:pt x="0" y="86250"/>
                </a:cubicBezTo>
                <a:cubicBezTo>
                  <a:pt x="0" y="104888"/>
                  <a:pt x="10988" y="120000"/>
                  <a:pt x="24544" y="120000"/>
                </a:cubicBezTo>
                <a:lnTo>
                  <a:pt x="92727" y="120000"/>
                </a:lnTo>
                <a:cubicBezTo>
                  <a:pt x="107783" y="120000"/>
                  <a:pt x="120000" y="103211"/>
                  <a:pt x="120000" y="82500"/>
                </a:cubicBezTo>
                <a:cubicBezTo>
                  <a:pt x="120000" y="67066"/>
                  <a:pt x="113211" y="53816"/>
                  <a:pt x="103522" y="48066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35" name="Shape 4935"/>
          <p:cNvSpPr/>
          <p:nvPr/>
        </p:nvSpPr>
        <p:spPr>
          <a:xfrm>
            <a:off x="880859" y="4432038"/>
            <a:ext cx="279328" cy="16505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8183" y="110766"/>
                </a:moveTo>
                <a:lnTo>
                  <a:pt x="21816" y="110766"/>
                </a:lnTo>
                <a:cubicBezTo>
                  <a:pt x="12794" y="110766"/>
                  <a:pt x="5455" y="98350"/>
                  <a:pt x="5455" y="83077"/>
                </a:cubicBezTo>
                <a:cubicBezTo>
                  <a:pt x="5455" y="70211"/>
                  <a:pt x="10622" y="59150"/>
                  <a:pt x="18022" y="56166"/>
                </a:cubicBezTo>
                <a:cubicBezTo>
                  <a:pt x="20188" y="55300"/>
                  <a:pt x="21827" y="52277"/>
                  <a:pt x="22155" y="48550"/>
                </a:cubicBezTo>
                <a:cubicBezTo>
                  <a:pt x="24127" y="26133"/>
                  <a:pt x="35705" y="9233"/>
                  <a:pt x="49088" y="9233"/>
                </a:cubicBezTo>
                <a:cubicBezTo>
                  <a:pt x="58338" y="9233"/>
                  <a:pt x="66877" y="17116"/>
                  <a:pt x="71933" y="30338"/>
                </a:cubicBezTo>
                <a:cubicBezTo>
                  <a:pt x="72794" y="32588"/>
                  <a:pt x="74188" y="34094"/>
                  <a:pt x="75755" y="34461"/>
                </a:cubicBezTo>
                <a:cubicBezTo>
                  <a:pt x="76011" y="34527"/>
                  <a:pt x="76261" y="34550"/>
                  <a:pt x="76516" y="34550"/>
                </a:cubicBezTo>
                <a:cubicBezTo>
                  <a:pt x="77827" y="34550"/>
                  <a:pt x="79100" y="33755"/>
                  <a:pt x="80105" y="32272"/>
                </a:cubicBezTo>
                <a:cubicBezTo>
                  <a:pt x="82094" y="29322"/>
                  <a:pt x="84644" y="27694"/>
                  <a:pt x="87272" y="27694"/>
                </a:cubicBezTo>
                <a:cubicBezTo>
                  <a:pt x="93288" y="27694"/>
                  <a:pt x="98183" y="35977"/>
                  <a:pt x="98172" y="46255"/>
                </a:cubicBezTo>
                <a:lnTo>
                  <a:pt x="98150" y="46927"/>
                </a:lnTo>
                <a:cubicBezTo>
                  <a:pt x="98033" y="51300"/>
                  <a:pt x="99738" y="55205"/>
                  <a:pt x="102244" y="56288"/>
                </a:cubicBezTo>
                <a:cubicBezTo>
                  <a:pt x="109488" y="59427"/>
                  <a:pt x="114544" y="70444"/>
                  <a:pt x="114544" y="83077"/>
                </a:cubicBezTo>
                <a:cubicBezTo>
                  <a:pt x="114544" y="98350"/>
                  <a:pt x="107205" y="110766"/>
                  <a:pt x="98183" y="110766"/>
                </a:cubicBezTo>
                <a:moveTo>
                  <a:pt x="103600" y="47350"/>
                </a:moveTo>
                <a:cubicBezTo>
                  <a:pt x="103611" y="46950"/>
                  <a:pt x="103638" y="46561"/>
                  <a:pt x="103638" y="46155"/>
                </a:cubicBezTo>
                <a:cubicBezTo>
                  <a:pt x="103638" y="30866"/>
                  <a:pt x="96305" y="18461"/>
                  <a:pt x="87272" y="18461"/>
                </a:cubicBezTo>
                <a:cubicBezTo>
                  <a:pt x="83150" y="18461"/>
                  <a:pt x="79388" y="21061"/>
                  <a:pt x="76516" y="25322"/>
                </a:cubicBezTo>
                <a:cubicBezTo>
                  <a:pt x="70688" y="10105"/>
                  <a:pt x="60605" y="0"/>
                  <a:pt x="49088" y="0"/>
                </a:cubicBezTo>
                <a:cubicBezTo>
                  <a:pt x="32666" y="0"/>
                  <a:pt x="19105" y="20500"/>
                  <a:pt x="16761" y="47188"/>
                </a:cubicBezTo>
                <a:cubicBezTo>
                  <a:pt x="7155" y="51055"/>
                  <a:pt x="0" y="65633"/>
                  <a:pt x="0" y="83077"/>
                </a:cubicBezTo>
                <a:cubicBezTo>
                  <a:pt x="0" y="103466"/>
                  <a:pt x="9766" y="120000"/>
                  <a:pt x="21816" y="120000"/>
                </a:cubicBezTo>
                <a:lnTo>
                  <a:pt x="98183" y="120000"/>
                </a:lnTo>
                <a:cubicBezTo>
                  <a:pt x="110233" y="120000"/>
                  <a:pt x="120000" y="103466"/>
                  <a:pt x="120000" y="83077"/>
                </a:cubicBezTo>
                <a:cubicBezTo>
                  <a:pt x="120000" y="65861"/>
                  <a:pt x="113022" y="51438"/>
                  <a:pt x="103600" y="4735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36" name="Shape 4936"/>
          <p:cNvSpPr/>
          <p:nvPr/>
        </p:nvSpPr>
        <p:spPr>
          <a:xfrm>
            <a:off x="1414120" y="4393949"/>
            <a:ext cx="279328" cy="22854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8183" y="113333"/>
                </a:moveTo>
                <a:lnTo>
                  <a:pt x="21816" y="113333"/>
                </a:lnTo>
                <a:cubicBezTo>
                  <a:pt x="12794" y="113333"/>
                  <a:pt x="5455" y="104361"/>
                  <a:pt x="5455" y="93333"/>
                </a:cubicBezTo>
                <a:cubicBezTo>
                  <a:pt x="5455" y="84044"/>
                  <a:pt x="10622" y="76055"/>
                  <a:pt x="18022" y="73900"/>
                </a:cubicBezTo>
                <a:cubicBezTo>
                  <a:pt x="20188" y="73272"/>
                  <a:pt x="21827" y="71088"/>
                  <a:pt x="22155" y="68400"/>
                </a:cubicBezTo>
                <a:cubicBezTo>
                  <a:pt x="24127" y="52205"/>
                  <a:pt x="35705" y="40000"/>
                  <a:pt x="49088" y="40000"/>
                </a:cubicBezTo>
                <a:cubicBezTo>
                  <a:pt x="58338" y="40000"/>
                  <a:pt x="64150" y="42366"/>
                  <a:pt x="69205" y="51911"/>
                </a:cubicBezTo>
                <a:cubicBezTo>
                  <a:pt x="70066" y="53533"/>
                  <a:pt x="74188" y="57955"/>
                  <a:pt x="75755" y="58222"/>
                </a:cubicBezTo>
                <a:cubicBezTo>
                  <a:pt x="76011" y="58266"/>
                  <a:pt x="76516" y="58288"/>
                  <a:pt x="76516" y="58288"/>
                </a:cubicBezTo>
                <a:cubicBezTo>
                  <a:pt x="77827" y="58288"/>
                  <a:pt x="79100" y="57711"/>
                  <a:pt x="80105" y="56638"/>
                </a:cubicBezTo>
                <a:cubicBezTo>
                  <a:pt x="82094" y="54511"/>
                  <a:pt x="84644" y="53333"/>
                  <a:pt x="87272" y="53333"/>
                </a:cubicBezTo>
                <a:cubicBezTo>
                  <a:pt x="93288" y="53333"/>
                  <a:pt x="98183" y="59316"/>
                  <a:pt x="98172" y="66738"/>
                </a:cubicBezTo>
                <a:lnTo>
                  <a:pt x="98150" y="67227"/>
                </a:lnTo>
                <a:cubicBezTo>
                  <a:pt x="98033" y="70383"/>
                  <a:pt x="99738" y="73205"/>
                  <a:pt x="102244" y="73988"/>
                </a:cubicBezTo>
                <a:cubicBezTo>
                  <a:pt x="109488" y="76255"/>
                  <a:pt x="114544" y="84211"/>
                  <a:pt x="114544" y="93333"/>
                </a:cubicBezTo>
                <a:cubicBezTo>
                  <a:pt x="114544" y="104361"/>
                  <a:pt x="107205" y="113333"/>
                  <a:pt x="98183" y="113333"/>
                </a:cubicBezTo>
                <a:moveTo>
                  <a:pt x="87272" y="6666"/>
                </a:moveTo>
                <a:cubicBezTo>
                  <a:pt x="102333" y="6666"/>
                  <a:pt x="114544" y="21594"/>
                  <a:pt x="114544" y="40000"/>
                </a:cubicBezTo>
                <a:cubicBezTo>
                  <a:pt x="114544" y="50900"/>
                  <a:pt x="110244" y="60544"/>
                  <a:pt x="103633" y="66622"/>
                </a:cubicBezTo>
                <a:cubicBezTo>
                  <a:pt x="103616" y="55600"/>
                  <a:pt x="96300" y="46666"/>
                  <a:pt x="87272" y="46666"/>
                </a:cubicBezTo>
                <a:cubicBezTo>
                  <a:pt x="83150" y="46666"/>
                  <a:pt x="79388" y="48544"/>
                  <a:pt x="76516" y="51622"/>
                </a:cubicBezTo>
                <a:cubicBezTo>
                  <a:pt x="72677" y="44383"/>
                  <a:pt x="66966" y="38800"/>
                  <a:pt x="60238" y="35794"/>
                </a:cubicBezTo>
                <a:cubicBezTo>
                  <a:pt x="61938" y="19377"/>
                  <a:pt x="73377" y="6666"/>
                  <a:pt x="87272" y="6666"/>
                </a:cubicBezTo>
                <a:moveTo>
                  <a:pt x="108750" y="70138"/>
                </a:moveTo>
                <a:cubicBezTo>
                  <a:pt x="115633" y="62800"/>
                  <a:pt x="120000" y="52038"/>
                  <a:pt x="120000" y="40000"/>
                </a:cubicBezTo>
                <a:cubicBezTo>
                  <a:pt x="120000" y="17911"/>
                  <a:pt x="105344" y="0"/>
                  <a:pt x="87272" y="0"/>
                </a:cubicBezTo>
                <a:cubicBezTo>
                  <a:pt x="70855" y="0"/>
                  <a:pt x="57300" y="14794"/>
                  <a:pt x="54944" y="34055"/>
                </a:cubicBezTo>
                <a:cubicBezTo>
                  <a:pt x="53038" y="33627"/>
                  <a:pt x="51100" y="33333"/>
                  <a:pt x="49088" y="33333"/>
                </a:cubicBezTo>
                <a:cubicBezTo>
                  <a:pt x="32666" y="33333"/>
                  <a:pt x="19105" y="48138"/>
                  <a:pt x="16761" y="67416"/>
                </a:cubicBezTo>
                <a:cubicBezTo>
                  <a:pt x="7155" y="70211"/>
                  <a:pt x="0" y="80733"/>
                  <a:pt x="0" y="93333"/>
                </a:cubicBezTo>
                <a:cubicBezTo>
                  <a:pt x="0" y="108061"/>
                  <a:pt x="9766" y="120000"/>
                  <a:pt x="21816" y="120000"/>
                </a:cubicBezTo>
                <a:lnTo>
                  <a:pt x="98183" y="120000"/>
                </a:lnTo>
                <a:cubicBezTo>
                  <a:pt x="110233" y="120000"/>
                  <a:pt x="120000" y="108061"/>
                  <a:pt x="120000" y="93333"/>
                </a:cubicBezTo>
                <a:cubicBezTo>
                  <a:pt x="120000" y="83316"/>
                  <a:pt x="115433" y="74683"/>
                  <a:pt x="108750" y="70138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37" name="Shape 4937"/>
          <p:cNvSpPr/>
          <p:nvPr/>
        </p:nvSpPr>
        <p:spPr>
          <a:xfrm>
            <a:off x="1947381" y="4381251"/>
            <a:ext cx="279328" cy="2539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1816" y="108000"/>
                </a:moveTo>
                <a:cubicBezTo>
                  <a:pt x="81816" y="111311"/>
                  <a:pt x="84261" y="114000"/>
                  <a:pt x="87272" y="114000"/>
                </a:cubicBezTo>
                <a:cubicBezTo>
                  <a:pt x="90283" y="114000"/>
                  <a:pt x="92727" y="111311"/>
                  <a:pt x="92727" y="108000"/>
                </a:cubicBezTo>
                <a:cubicBezTo>
                  <a:pt x="92727" y="102000"/>
                  <a:pt x="87272" y="96000"/>
                  <a:pt x="87272" y="96000"/>
                </a:cubicBezTo>
                <a:cubicBezTo>
                  <a:pt x="87272" y="96000"/>
                  <a:pt x="81816" y="102000"/>
                  <a:pt x="81816" y="108000"/>
                </a:cubicBezTo>
                <a:moveTo>
                  <a:pt x="27272" y="114000"/>
                </a:moveTo>
                <a:cubicBezTo>
                  <a:pt x="27272" y="117316"/>
                  <a:pt x="29716" y="120000"/>
                  <a:pt x="32727" y="120000"/>
                </a:cubicBezTo>
                <a:cubicBezTo>
                  <a:pt x="35738" y="120000"/>
                  <a:pt x="38183" y="117316"/>
                  <a:pt x="38183" y="114000"/>
                </a:cubicBezTo>
                <a:cubicBezTo>
                  <a:pt x="38183" y="108000"/>
                  <a:pt x="32727" y="102000"/>
                  <a:pt x="32727" y="102000"/>
                </a:cubicBezTo>
                <a:cubicBezTo>
                  <a:pt x="32727" y="102000"/>
                  <a:pt x="27272" y="108000"/>
                  <a:pt x="27272" y="114000"/>
                </a:cubicBezTo>
                <a:moveTo>
                  <a:pt x="54544" y="96000"/>
                </a:moveTo>
                <a:cubicBezTo>
                  <a:pt x="54544" y="99311"/>
                  <a:pt x="56988" y="102000"/>
                  <a:pt x="60000" y="102000"/>
                </a:cubicBezTo>
                <a:cubicBezTo>
                  <a:pt x="63011" y="102000"/>
                  <a:pt x="65455" y="99311"/>
                  <a:pt x="65455" y="96000"/>
                </a:cubicBezTo>
                <a:cubicBezTo>
                  <a:pt x="65455" y="90000"/>
                  <a:pt x="60000" y="84000"/>
                  <a:pt x="60000" y="84000"/>
                </a:cubicBezTo>
                <a:cubicBezTo>
                  <a:pt x="60000" y="84000"/>
                  <a:pt x="54544" y="90000"/>
                  <a:pt x="54544" y="96000"/>
                </a:cubicBezTo>
                <a:moveTo>
                  <a:pt x="98183" y="72000"/>
                </a:moveTo>
                <a:lnTo>
                  <a:pt x="21816" y="72000"/>
                </a:lnTo>
                <a:cubicBezTo>
                  <a:pt x="12794" y="72000"/>
                  <a:pt x="5455" y="63927"/>
                  <a:pt x="5455" y="54000"/>
                </a:cubicBezTo>
                <a:cubicBezTo>
                  <a:pt x="5455" y="45638"/>
                  <a:pt x="10622" y="38444"/>
                  <a:pt x="18022" y="36511"/>
                </a:cubicBezTo>
                <a:cubicBezTo>
                  <a:pt x="20188" y="35944"/>
                  <a:pt x="21827" y="33983"/>
                  <a:pt x="22155" y="31561"/>
                </a:cubicBezTo>
                <a:cubicBezTo>
                  <a:pt x="24127" y="16988"/>
                  <a:pt x="35705" y="6000"/>
                  <a:pt x="49088" y="6000"/>
                </a:cubicBezTo>
                <a:cubicBezTo>
                  <a:pt x="58338" y="6000"/>
                  <a:pt x="64150" y="8127"/>
                  <a:pt x="69205" y="16722"/>
                </a:cubicBezTo>
                <a:cubicBezTo>
                  <a:pt x="70066" y="18183"/>
                  <a:pt x="74188" y="22161"/>
                  <a:pt x="75755" y="22400"/>
                </a:cubicBezTo>
                <a:cubicBezTo>
                  <a:pt x="76011" y="22438"/>
                  <a:pt x="76516" y="22461"/>
                  <a:pt x="76516" y="22461"/>
                </a:cubicBezTo>
                <a:cubicBezTo>
                  <a:pt x="77827" y="22461"/>
                  <a:pt x="79100" y="21938"/>
                  <a:pt x="80105" y="20977"/>
                </a:cubicBezTo>
                <a:cubicBezTo>
                  <a:pt x="82094" y="19061"/>
                  <a:pt x="84644" y="18000"/>
                  <a:pt x="87272" y="18000"/>
                </a:cubicBezTo>
                <a:cubicBezTo>
                  <a:pt x="93288" y="18000"/>
                  <a:pt x="98183" y="23383"/>
                  <a:pt x="98172" y="30066"/>
                </a:cubicBezTo>
                <a:lnTo>
                  <a:pt x="98150" y="30505"/>
                </a:lnTo>
                <a:cubicBezTo>
                  <a:pt x="98033" y="33344"/>
                  <a:pt x="99738" y="35883"/>
                  <a:pt x="102244" y="36588"/>
                </a:cubicBezTo>
                <a:cubicBezTo>
                  <a:pt x="109488" y="38633"/>
                  <a:pt x="114544" y="45788"/>
                  <a:pt x="114544" y="54000"/>
                </a:cubicBezTo>
                <a:cubicBezTo>
                  <a:pt x="114544" y="63927"/>
                  <a:pt x="107205" y="72000"/>
                  <a:pt x="98183" y="72000"/>
                </a:cubicBezTo>
                <a:moveTo>
                  <a:pt x="103600" y="30777"/>
                </a:moveTo>
                <a:cubicBezTo>
                  <a:pt x="103611" y="30516"/>
                  <a:pt x="103638" y="30261"/>
                  <a:pt x="103638" y="30000"/>
                </a:cubicBezTo>
                <a:cubicBezTo>
                  <a:pt x="103638" y="20061"/>
                  <a:pt x="96305" y="12000"/>
                  <a:pt x="87272" y="12000"/>
                </a:cubicBezTo>
                <a:cubicBezTo>
                  <a:pt x="83150" y="12000"/>
                  <a:pt x="79388" y="13688"/>
                  <a:pt x="76516" y="16461"/>
                </a:cubicBezTo>
                <a:cubicBezTo>
                  <a:pt x="70688" y="6566"/>
                  <a:pt x="60605" y="0"/>
                  <a:pt x="49088" y="0"/>
                </a:cubicBezTo>
                <a:cubicBezTo>
                  <a:pt x="32666" y="0"/>
                  <a:pt x="19105" y="13322"/>
                  <a:pt x="16761" y="30672"/>
                </a:cubicBezTo>
                <a:cubicBezTo>
                  <a:pt x="7155" y="33188"/>
                  <a:pt x="0" y="42661"/>
                  <a:pt x="0" y="54000"/>
                </a:cubicBezTo>
                <a:cubicBezTo>
                  <a:pt x="0" y="67255"/>
                  <a:pt x="9766" y="78000"/>
                  <a:pt x="21816" y="78000"/>
                </a:cubicBezTo>
                <a:lnTo>
                  <a:pt x="98183" y="78000"/>
                </a:lnTo>
                <a:cubicBezTo>
                  <a:pt x="110233" y="78000"/>
                  <a:pt x="120000" y="67255"/>
                  <a:pt x="120000" y="54000"/>
                </a:cubicBezTo>
                <a:cubicBezTo>
                  <a:pt x="120000" y="42811"/>
                  <a:pt x="113022" y="33433"/>
                  <a:pt x="103600" y="30777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38" name="Shape 4938"/>
          <p:cNvSpPr/>
          <p:nvPr/>
        </p:nvSpPr>
        <p:spPr>
          <a:xfrm>
            <a:off x="2480642" y="4393949"/>
            <a:ext cx="279328" cy="22854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8183" y="80000"/>
                </a:moveTo>
                <a:lnTo>
                  <a:pt x="21816" y="80000"/>
                </a:lnTo>
                <a:cubicBezTo>
                  <a:pt x="12794" y="80000"/>
                  <a:pt x="5455" y="71027"/>
                  <a:pt x="5455" y="60000"/>
                </a:cubicBezTo>
                <a:cubicBezTo>
                  <a:pt x="5455" y="50711"/>
                  <a:pt x="10622" y="42722"/>
                  <a:pt x="18022" y="40566"/>
                </a:cubicBezTo>
                <a:cubicBezTo>
                  <a:pt x="20188" y="39938"/>
                  <a:pt x="21827" y="37755"/>
                  <a:pt x="22155" y="35066"/>
                </a:cubicBezTo>
                <a:cubicBezTo>
                  <a:pt x="24127" y="18872"/>
                  <a:pt x="35705" y="6666"/>
                  <a:pt x="49088" y="6666"/>
                </a:cubicBezTo>
                <a:cubicBezTo>
                  <a:pt x="58338" y="6666"/>
                  <a:pt x="64150" y="9033"/>
                  <a:pt x="69205" y="18577"/>
                </a:cubicBezTo>
                <a:cubicBezTo>
                  <a:pt x="70066" y="20200"/>
                  <a:pt x="74188" y="24622"/>
                  <a:pt x="75755" y="24888"/>
                </a:cubicBezTo>
                <a:cubicBezTo>
                  <a:pt x="76011" y="24933"/>
                  <a:pt x="76516" y="24955"/>
                  <a:pt x="76516" y="24955"/>
                </a:cubicBezTo>
                <a:cubicBezTo>
                  <a:pt x="77827" y="24955"/>
                  <a:pt x="79100" y="24377"/>
                  <a:pt x="80105" y="23305"/>
                </a:cubicBezTo>
                <a:cubicBezTo>
                  <a:pt x="82094" y="21177"/>
                  <a:pt x="84644" y="20000"/>
                  <a:pt x="87272" y="20000"/>
                </a:cubicBezTo>
                <a:cubicBezTo>
                  <a:pt x="93288" y="20000"/>
                  <a:pt x="98183" y="25977"/>
                  <a:pt x="98172" y="33405"/>
                </a:cubicBezTo>
                <a:lnTo>
                  <a:pt x="98150" y="33894"/>
                </a:lnTo>
                <a:cubicBezTo>
                  <a:pt x="98033" y="37050"/>
                  <a:pt x="99738" y="39872"/>
                  <a:pt x="102244" y="40655"/>
                </a:cubicBezTo>
                <a:cubicBezTo>
                  <a:pt x="109488" y="42922"/>
                  <a:pt x="114544" y="50877"/>
                  <a:pt x="114544" y="60000"/>
                </a:cubicBezTo>
                <a:cubicBezTo>
                  <a:pt x="114544" y="71027"/>
                  <a:pt x="107205" y="80000"/>
                  <a:pt x="98183" y="80000"/>
                </a:cubicBezTo>
                <a:moveTo>
                  <a:pt x="103600" y="34200"/>
                </a:moveTo>
                <a:cubicBezTo>
                  <a:pt x="103611" y="33911"/>
                  <a:pt x="103638" y="33627"/>
                  <a:pt x="103638" y="33333"/>
                </a:cubicBezTo>
                <a:cubicBezTo>
                  <a:pt x="103638" y="22288"/>
                  <a:pt x="96305" y="13333"/>
                  <a:pt x="87272" y="13333"/>
                </a:cubicBezTo>
                <a:cubicBezTo>
                  <a:pt x="83150" y="13333"/>
                  <a:pt x="79388" y="15211"/>
                  <a:pt x="76516" y="18288"/>
                </a:cubicBezTo>
                <a:cubicBezTo>
                  <a:pt x="70688" y="7300"/>
                  <a:pt x="60605" y="0"/>
                  <a:pt x="49088" y="0"/>
                </a:cubicBezTo>
                <a:cubicBezTo>
                  <a:pt x="32666" y="0"/>
                  <a:pt x="19105" y="14805"/>
                  <a:pt x="16761" y="34083"/>
                </a:cubicBezTo>
                <a:cubicBezTo>
                  <a:pt x="7155" y="36877"/>
                  <a:pt x="0" y="47400"/>
                  <a:pt x="0" y="60000"/>
                </a:cubicBezTo>
                <a:cubicBezTo>
                  <a:pt x="0" y="74727"/>
                  <a:pt x="9766" y="86666"/>
                  <a:pt x="21816" y="86666"/>
                </a:cubicBezTo>
                <a:lnTo>
                  <a:pt x="98183" y="86666"/>
                </a:lnTo>
                <a:cubicBezTo>
                  <a:pt x="110233" y="86666"/>
                  <a:pt x="120000" y="74727"/>
                  <a:pt x="120000" y="60000"/>
                </a:cubicBezTo>
                <a:cubicBezTo>
                  <a:pt x="120000" y="47566"/>
                  <a:pt x="113022" y="37150"/>
                  <a:pt x="103600" y="34200"/>
                </a:cubicBezTo>
                <a:moveTo>
                  <a:pt x="84544" y="93333"/>
                </a:moveTo>
                <a:cubicBezTo>
                  <a:pt x="83794" y="93333"/>
                  <a:pt x="83111" y="93705"/>
                  <a:pt x="82616" y="94311"/>
                </a:cubicBezTo>
                <a:lnTo>
                  <a:pt x="66255" y="114305"/>
                </a:lnTo>
                <a:cubicBezTo>
                  <a:pt x="65761" y="114916"/>
                  <a:pt x="65455" y="115750"/>
                  <a:pt x="65455" y="116666"/>
                </a:cubicBezTo>
                <a:cubicBezTo>
                  <a:pt x="65455" y="118511"/>
                  <a:pt x="66677" y="120000"/>
                  <a:pt x="68183" y="120000"/>
                </a:cubicBezTo>
                <a:cubicBezTo>
                  <a:pt x="68933" y="120000"/>
                  <a:pt x="69616" y="119627"/>
                  <a:pt x="70111" y="119022"/>
                </a:cubicBezTo>
                <a:lnTo>
                  <a:pt x="86472" y="99022"/>
                </a:lnTo>
                <a:cubicBezTo>
                  <a:pt x="86966" y="98422"/>
                  <a:pt x="87272" y="97588"/>
                  <a:pt x="87272" y="96666"/>
                </a:cubicBezTo>
                <a:cubicBezTo>
                  <a:pt x="87272" y="94827"/>
                  <a:pt x="86050" y="93333"/>
                  <a:pt x="84544" y="93333"/>
                </a:cubicBezTo>
                <a:moveTo>
                  <a:pt x="70911" y="96666"/>
                </a:moveTo>
                <a:cubicBezTo>
                  <a:pt x="70911" y="94827"/>
                  <a:pt x="69688" y="93333"/>
                  <a:pt x="68183" y="93333"/>
                </a:cubicBezTo>
                <a:cubicBezTo>
                  <a:pt x="67427" y="93333"/>
                  <a:pt x="66750" y="93705"/>
                  <a:pt x="66250" y="94311"/>
                </a:cubicBezTo>
                <a:lnTo>
                  <a:pt x="49894" y="114305"/>
                </a:lnTo>
                <a:cubicBezTo>
                  <a:pt x="49394" y="114916"/>
                  <a:pt x="49088" y="115750"/>
                  <a:pt x="49088" y="116666"/>
                </a:cubicBezTo>
                <a:cubicBezTo>
                  <a:pt x="49088" y="118511"/>
                  <a:pt x="50311" y="120000"/>
                  <a:pt x="51816" y="120000"/>
                </a:cubicBezTo>
                <a:cubicBezTo>
                  <a:pt x="52572" y="120000"/>
                  <a:pt x="53250" y="119627"/>
                  <a:pt x="53744" y="119022"/>
                </a:cubicBezTo>
                <a:lnTo>
                  <a:pt x="70111" y="99022"/>
                </a:lnTo>
                <a:cubicBezTo>
                  <a:pt x="70605" y="98422"/>
                  <a:pt x="70911" y="97588"/>
                  <a:pt x="70911" y="96666"/>
                </a:cubicBezTo>
                <a:moveTo>
                  <a:pt x="38183" y="96666"/>
                </a:moveTo>
                <a:cubicBezTo>
                  <a:pt x="38183" y="94827"/>
                  <a:pt x="36961" y="93333"/>
                  <a:pt x="35455" y="93333"/>
                </a:cubicBezTo>
                <a:cubicBezTo>
                  <a:pt x="34700" y="93333"/>
                  <a:pt x="34022" y="93705"/>
                  <a:pt x="33522" y="94311"/>
                </a:cubicBezTo>
                <a:lnTo>
                  <a:pt x="17166" y="114305"/>
                </a:lnTo>
                <a:cubicBezTo>
                  <a:pt x="16666" y="114916"/>
                  <a:pt x="16361" y="115750"/>
                  <a:pt x="16361" y="116666"/>
                </a:cubicBezTo>
                <a:cubicBezTo>
                  <a:pt x="16361" y="118511"/>
                  <a:pt x="17588" y="120000"/>
                  <a:pt x="19088" y="120000"/>
                </a:cubicBezTo>
                <a:cubicBezTo>
                  <a:pt x="19844" y="120000"/>
                  <a:pt x="20527" y="119627"/>
                  <a:pt x="21016" y="119022"/>
                </a:cubicBezTo>
                <a:lnTo>
                  <a:pt x="37383" y="99022"/>
                </a:lnTo>
                <a:cubicBezTo>
                  <a:pt x="37877" y="98422"/>
                  <a:pt x="38183" y="97588"/>
                  <a:pt x="38183" y="96666"/>
                </a:cubicBezTo>
                <a:moveTo>
                  <a:pt x="54544" y="96666"/>
                </a:moveTo>
                <a:cubicBezTo>
                  <a:pt x="54544" y="94827"/>
                  <a:pt x="53322" y="93333"/>
                  <a:pt x="51816" y="93333"/>
                </a:cubicBezTo>
                <a:cubicBezTo>
                  <a:pt x="51066" y="93333"/>
                  <a:pt x="50383" y="93705"/>
                  <a:pt x="49888" y="94311"/>
                </a:cubicBezTo>
                <a:lnTo>
                  <a:pt x="33527" y="114305"/>
                </a:lnTo>
                <a:cubicBezTo>
                  <a:pt x="33033" y="114916"/>
                  <a:pt x="32727" y="115750"/>
                  <a:pt x="32727" y="116666"/>
                </a:cubicBezTo>
                <a:cubicBezTo>
                  <a:pt x="32727" y="118511"/>
                  <a:pt x="33950" y="120000"/>
                  <a:pt x="35455" y="120000"/>
                </a:cubicBezTo>
                <a:cubicBezTo>
                  <a:pt x="36205" y="120000"/>
                  <a:pt x="36888" y="119627"/>
                  <a:pt x="37383" y="119022"/>
                </a:cubicBezTo>
                <a:lnTo>
                  <a:pt x="53744" y="99022"/>
                </a:lnTo>
                <a:cubicBezTo>
                  <a:pt x="54238" y="98422"/>
                  <a:pt x="54544" y="97588"/>
                  <a:pt x="54544" y="96666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39" name="Shape 4939"/>
          <p:cNvSpPr/>
          <p:nvPr/>
        </p:nvSpPr>
        <p:spPr>
          <a:xfrm>
            <a:off x="3013903" y="4381251"/>
            <a:ext cx="279328" cy="2539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0911" y="84000"/>
                </a:moveTo>
                <a:cubicBezTo>
                  <a:pt x="99405" y="84000"/>
                  <a:pt x="98183" y="85344"/>
                  <a:pt x="98183" y="87000"/>
                </a:cubicBezTo>
                <a:lnTo>
                  <a:pt x="98183" y="99000"/>
                </a:lnTo>
                <a:cubicBezTo>
                  <a:pt x="98183" y="100655"/>
                  <a:pt x="99405" y="102000"/>
                  <a:pt x="100911" y="102000"/>
                </a:cubicBezTo>
                <a:cubicBezTo>
                  <a:pt x="102411" y="102000"/>
                  <a:pt x="103638" y="100655"/>
                  <a:pt x="103638" y="99000"/>
                </a:cubicBezTo>
                <a:lnTo>
                  <a:pt x="103638" y="87000"/>
                </a:lnTo>
                <a:cubicBezTo>
                  <a:pt x="103638" y="85344"/>
                  <a:pt x="102411" y="84000"/>
                  <a:pt x="100911" y="84000"/>
                </a:cubicBezTo>
                <a:moveTo>
                  <a:pt x="84544" y="84000"/>
                </a:moveTo>
                <a:cubicBezTo>
                  <a:pt x="83038" y="84000"/>
                  <a:pt x="81816" y="85344"/>
                  <a:pt x="81816" y="87000"/>
                </a:cubicBezTo>
                <a:lnTo>
                  <a:pt x="81816" y="105000"/>
                </a:lnTo>
                <a:cubicBezTo>
                  <a:pt x="81816" y="106655"/>
                  <a:pt x="83038" y="108000"/>
                  <a:pt x="84544" y="108000"/>
                </a:cubicBezTo>
                <a:cubicBezTo>
                  <a:pt x="86050" y="108000"/>
                  <a:pt x="87272" y="106655"/>
                  <a:pt x="87272" y="105000"/>
                </a:cubicBezTo>
                <a:lnTo>
                  <a:pt x="87272" y="87000"/>
                </a:lnTo>
                <a:cubicBezTo>
                  <a:pt x="87272" y="85344"/>
                  <a:pt x="86050" y="84000"/>
                  <a:pt x="84544" y="84000"/>
                </a:cubicBezTo>
                <a:moveTo>
                  <a:pt x="98183" y="72000"/>
                </a:moveTo>
                <a:lnTo>
                  <a:pt x="21816" y="72000"/>
                </a:lnTo>
                <a:cubicBezTo>
                  <a:pt x="12794" y="72000"/>
                  <a:pt x="5455" y="63927"/>
                  <a:pt x="5455" y="54000"/>
                </a:cubicBezTo>
                <a:cubicBezTo>
                  <a:pt x="5455" y="45638"/>
                  <a:pt x="10622" y="38444"/>
                  <a:pt x="18022" y="36511"/>
                </a:cubicBezTo>
                <a:cubicBezTo>
                  <a:pt x="20188" y="35944"/>
                  <a:pt x="21827" y="33983"/>
                  <a:pt x="22155" y="31561"/>
                </a:cubicBezTo>
                <a:cubicBezTo>
                  <a:pt x="24127" y="16988"/>
                  <a:pt x="35705" y="6000"/>
                  <a:pt x="49088" y="6000"/>
                </a:cubicBezTo>
                <a:cubicBezTo>
                  <a:pt x="58338" y="6000"/>
                  <a:pt x="64150" y="8127"/>
                  <a:pt x="69205" y="16722"/>
                </a:cubicBezTo>
                <a:cubicBezTo>
                  <a:pt x="70066" y="18183"/>
                  <a:pt x="74188" y="22161"/>
                  <a:pt x="75755" y="22400"/>
                </a:cubicBezTo>
                <a:cubicBezTo>
                  <a:pt x="76011" y="22438"/>
                  <a:pt x="76516" y="22461"/>
                  <a:pt x="76516" y="22461"/>
                </a:cubicBezTo>
                <a:cubicBezTo>
                  <a:pt x="77827" y="22461"/>
                  <a:pt x="79100" y="21938"/>
                  <a:pt x="80105" y="20977"/>
                </a:cubicBezTo>
                <a:cubicBezTo>
                  <a:pt x="82094" y="19061"/>
                  <a:pt x="84644" y="18000"/>
                  <a:pt x="87272" y="18000"/>
                </a:cubicBezTo>
                <a:cubicBezTo>
                  <a:pt x="93288" y="18000"/>
                  <a:pt x="98183" y="23383"/>
                  <a:pt x="98172" y="30066"/>
                </a:cubicBezTo>
                <a:lnTo>
                  <a:pt x="98150" y="30505"/>
                </a:lnTo>
                <a:cubicBezTo>
                  <a:pt x="98033" y="33344"/>
                  <a:pt x="99738" y="35883"/>
                  <a:pt x="102244" y="36588"/>
                </a:cubicBezTo>
                <a:cubicBezTo>
                  <a:pt x="109488" y="38633"/>
                  <a:pt x="114544" y="45788"/>
                  <a:pt x="114544" y="54000"/>
                </a:cubicBezTo>
                <a:cubicBezTo>
                  <a:pt x="114544" y="63927"/>
                  <a:pt x="107205" y="72000"/>
                  <a:pt x="98183" y="72000"/>
                </a:cubicBezTo>
                <a:moveTo>
                  <a:pt x="103600" y="30777"/>
                </a:moveTo>
                <a:cubicBezTo>
                  <a:pt x="103611" y="30516"/>
                  <a:pt x="103638" y="30261"/>
                  <a:pt x="103638" y="30000"/>
                </a:cubicBezTo>
                <a:cubicBezTo>
                  <a:pt x="103638" y="20061"/>
                  <a:pt x="96305" y="12000"/>
                  <a:pt x="87272" y="12000"/>
                </a:cubicBezTo>
                <a:cubicBezTo>
                  <a:pt x="83150" y="12000"/>
                  <a:pt x="79388" y="13688"/>
                  <a:pt x="76516" y="16461"/>
                </a:cubicBezTo>
                <a:cubicBezTo>
                  <a:pt x="70688" y="6566"/>
                  <a:pt x="60605" y="0"/>
                  <a:pt x="49088" y="0"/>
                </a:cubicBezTo>
                <a:cubicBezTo>
                  <a:pt x="32666" y="0"/>
                  <a:pt x="19105" y="13322"/>
                  <a:pt x="16761" y="30672"/>
                </a:cubicBezTo>
                <a:cubicBezTo>
                  <a:pt x="7155" y="33188"/>
                  <a:pt x="0" y="42661"/>
                  <a:pt x="0" y="54000"/>
                </a:cubicBezTo>
                <a:cubicBezTo>
                  <a:pt x="0" y="67255"/>
                  <a:pt x="9766" y="78000"/>
                  <a:pt x="21816" y="78000"/>
                </a:cubicBezTo>
                <a:lnTo>
                  <a:pt x="98183" y="78000"/>
                </a:lnTo>
                <a:cubicBezTo>
                  <a:pt x="110233" y="78000"/>
                  <a:pt x="120000" y="67255"/>
                  <a:pt x="120000" y="54000"/>
                </a:cubicBezTo>
                <a:cubicBezTo>
                  <a:pt x="120000" y="42811"/>
                  <a:pt x="113022" y="33433"/>
                  <a:pt x="103600" y="30777"/>
                </a:cubicBezTo>
                <a:moveTo>
                  <a:pt x="35455" y="90000"/>
                </a:moveTo>
                <a:cubicBezTo>
                  <a:pt x="33950" y="90000"/>
                  <a:pt x="32727" y="91344"/>
                  <a:pt x="32727" y="93000"/>
                </a:cubicBezTo>
                <a:lnTo>
                  <a:pt x="32727" y="105000"/>
                </a:lnTo>
                <a:cubicBezTo>
                  <a:pt x="32727" y="106655"/>
                  <a:pt x="33950" y="108000"/>
                  <a:pt x="35455" y="108000"/>
                </a:cubicBezTo>
                <a:cubicBezTo>
                  <a:pt x="36961" y="108000"/>
                  <a:pt x="38183" y="106655"/>
                  <a:pt x="38183" y="105000"/>
                </a:cubicBezTo>
                <a:lnTo>
                  <a:pt x="38183" y="93000"/>
                </a:lnTo>
                <a:cubicBezTo>
                  <a:pt x="38183" y="91344"/>
                  <a:pt x="36961" y="90000"/>
                  <a:pt x="35455" y="90000"/>
                </a:cubicBezTo>
                <a:moveTo>
                  <a:pt x="19088" y="84000"/>
                </a:moveTo>
                <a:cubicBezTo>
                  <a:pt x="17588" y="84000"/>
                  <a:pt x="16361" y="85344"/>
                  <a:pt x="16361" y="87000"/>
                </a:cubicBezTo>
                <a:lnTo>
                  <a:pt x="16361" y="105000"/>
                </a:lnTo>
                <a:cubicBezTo>
                  <a:pt x="16361" y="106655"/>
                  <a:pt x="17588" y="108000"/>
                  <a:pt x="19088" y="108000"/>
                </a:cubicBezTo>
                <a:cubicBezTo>
                  <a:pt x="20594" y="108000"/>
                  <a:pt x="21816" y="106655"/>
                  <a:pt x="21816" y="105000"/>
                </a:cubicBezTo>
                <a:lnTo>
                  <a:pt x="21816" y="87000"/>
                </a:lnTo>
                <a:cubicBezTo>
                  <a:pt x="21816" y="85344"/>
                  <a:pt x="20594" y="84000"/>
                  <a:pt x="19088" y="84000"/>
                </a:cubicBezTo>
                <a:moveTo>
                  <a:pt x="68183" y="90000"/>
                </a:moveTo>
                <a:cubicBezTo>
                  <a:pt x="66677" y="90000"/>
                  <a:pt x="65455" y="91344"/>
                  <a:pt x="65455" y="93000"/>
                </a:cubicBezTo>
                <a:lnTo>
                  <a:pt x="65455" y="111000"/>
                </a:lnTo>
                <a:cubicBezTo>
                  <a:pt x="65455" y="112655"/>
                  <a:pt x="66677" y="114000"/>
                  <a:pt x="68183" y="114000"/>
                </a:cubicBezTo>
                <a:cubicBezTo>
                  <a:pt x="69688" y="114000"/>
                  <a:pt x="70911" y="112655"/>
                  <a:pt x="70911" y="111000"/>
                </a:cubicBezTo>
                <a:lnTo>
                  <a:pt x="70911" y="93000"/>
                </a:lnTo>
                <a:cubicBezTo>
                  <a:pt x="70911" y="91344"/>
                  <a:pt x="69688" y="90000"/>
                  <a:pt x="68183" y="90000"/>
                </a:cubicBezTo>
                <a:moveTo>
                  <a:pt x="51816" y="96000"/>
                </a:moveTo>
                <a:cubicBezTo>
                  <a:pt x="50311" y="96000"/>
                  <a:pt x="49088" y="97344"/>
                  <a:pt x="49088" y="99000"/>
                </a:cubicBezTo>
                <a:lnTo>
                  <a:pt x="49088" y="117000"/>
                </a:lnTo>
                <a:cubicBezTo>
                  <a:pt x="49088" y="118655"/>
                  <a:pt x="50311" y="120000"/>
                  <a:pt x="51816" y="120000"/>
                </a:cubicBezTo>
                <a:cubicBezTo>
                  <a:pt x="53322" y="120000"/>
                  <a:pt x="54544" y="118655"/>
                  <a:pt x="54544" y="117000"/>
                </a:cubicBezTo>
                <a:lnTo>
                  <a:pt x="54544" y="99000"/>
                </a:lnTo>
                <a:cubicBezTo>
                  <a:pt x="54544" y="97344"/>
                  <a:pt x="53322" y="96000"/>
                  <a:pt x="51816" y="9600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40" name="Shape 4940"/>
          <p:cNvSpPr/>
          <p:nvPr/>
        </p:nvSpPr>
        <p:spPr>
          <a:xfrm>
            <a:off x="3547165" y="4368555"/>
            <a:ext cx="279328" cy="2793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7272" y="109088"/>
                </a:moveTo>
                <a:cubicBezTo>
                  <a:pt x="84261" y="109088"/>
                  <a:pt x="81816" y="111533"/>
                  <a:pt x="81816" y="114544"/>
                </a:cubicBezTo>
                <a:cubicBezTo>
                  <a:pt x="81816" y="117555"/>
                  <a:pt x="84261" y="120000"/>
                  <a:pt x="87272" y="120000"/>
                </a:cubicBezTo>
                <a:cubicBezTo>
                  <a:pt x="90283" y="120000"/>
                  <a:pt x="92727" y="117555"/>
                  <a:pt x="92727" y="114544"/>
                </a:cubicBezTo>
                <a:cubicBezTo>
                  <a:pt x="92727" y="111533"/>
                  <a:pt x="90283" y="109088"/>
                  <a:pt x="87272" y="109088"/>
                </a:cubicBezTo>
                <a:moveTo>
                  <a:pt x="103638" y="92727"/>
                </a:moveTo>
                <a:cubicBezTo>
                  <a:pt x="100627" y="92727"/>
                  <a:pt x="98183" y="95172"/>
                  <a:pt x="98183" y="98183"/>
                </a:cubicBezTo>
                <a:cubicBezTo>
                  <a:pt x="98183" y="101194"/>
                  <a:pt x="100627" y="103638"/>
                  <a:pt x="103638" y="103638"/>
                </a:cubicBezTo>
                <a:cubicBezTo>
                  <a:pt x="106644" y="103638"/>
                  <a:pt x="109088" y="101194"/>
                  <a:pt x="109088" y="98183"/>
                </a:cubicBezTo>
                <a:cubicBezTo>
                  <a:pt x="109088" y="95172"/>
                  <a:pt x="106644" y="92727"/>
                  <a:pt x="103638" y="92727"/>
                </a:cubicBezTo>
                <a:moveTo>
                  <a:pt x="98183" y="65455"/>
                </a:moveTo>
                <a:lnTo>
                  <a:pt x="21816" y="65455"/>
                </a:lnTo>
                <a:cubicBezTo>
                  <a:pt x="12794" y="65455"/>
                  <a:pt x="5455" y="58116"/>
                  <a:pt x="5455" y="49088"/>
                </a:cubicBezTo>
                <a:cubicBezTo>
                  <a:pt x="5455" y="41488"/>
                  <a:pt x="10616" y="34955"/>
                  <a:pt x="18022" y="33194"/>
                </a:cubicBezTo>
                <a:cubicBezTo>
                  <a:pt x="20188" y="32677"/>
                  <a:pt x="21827" y="30894"/>
                  <a:pt x="22155" y="28688"/>
                </a:cubicBezTo>
                <a:cubicBezTo>
                  <a:pt x="24122" y="15444"/>
                  <a:pt x="35705" y="5455"/>
                  <a:pt x="49088" y="5455"/>
                </a:cubicBezTo>
                <a:cubicBezTo>
                  <a:pt x="58338" y="5455"/>
                  <a:pt x="64150" y="7388"/>
                  <a:pt x="69205" y="15200"/>
                </a:cubicBezTo>
                <a:cubicBezTo>
                  <a:pt x="70066" y="16527"/>
                  <a:pt x="74188" y="20144"/>
                  <a:pt x="75755" y="20366"/>
                </a:cubicBezTo>
                <a:cubicBezTo>
                  <a:pt x="76011" y="20400"/>
                  <a:pt x="76511" y="20416"/>
                  <a:pt x="76511" y="20416"/>
                </a:cubicBezTo>
                <a:cubicBezTo>
                  <a:pt x="77827" y="20416"/>
                  <a:pt x="79100" y="19944"/>
                  <a:pt x="80105" y="19072"/>
                </a:cubicBezTo>
                <a:cubicBezTo>
                  <a:pt x="82094" y="17327"/>
                  <a:pt x="84644" y="16361"/>
                  <a:pt x="87272" y="16361"/>
                </a:cubicBezTo>
                <a:cubicBezTo>
                  <a:pt x="93288" y="16361"/>
                  <a:pt x="98183" y="21255"/>
                  <a:pt x="98172" y="27333"/>
                </a:cubicBezTo>
                <a:lnTo>
                  <a:pt x="98150" y="27733"/>
                </a:lnTo>
                <a:cubicBezTo>
                  <a:pt x="98033" y="30316"/>
                  <a:pt x="99744" y="32622"/>
                  <a:pt x="102244" y="33261"/>
                </a:cubicBezTo>
                <a:cubicBezTo>
                  <a:pt x="109488" y="35116"/>
                  <a:pt x="114544" y="41627"/>
                  <a:pt x="114544" y="49088"/>
                </a:cubicBezTo>
                <a:cubicBezTo>
                  <a:pt x="114544" y="58116"/>
                  <a:pt x="107205" y="65455"/>
                  <a:pt x="98183" y="65455"/>
                </a:cubicBezTo>
                <a:moveTo>
                  <a:pt x="103600" y="27977"/>
                </a:moveTo>
                <a:cubicBezTo>
                  <a:pt x="103611" y="27744"/>
                  <a:pt x="103638" y="27511"/>
                  <a:pt x="103638" y="27272"/>
                </a:cubicBezTo>
                <a:cubicBezTo>
                  <a:pt x="103638" y="18238"/>
                  <a:pt x="96305" y="10911"/>
                  <a:pt x="87272" y="10911"/>
                </a:cubicBezTo>
                <a:cubicBezTo>
                  <a:pt x="83150" y="10911"/>
                  <a:pt x="79394" y="12444"/>
                  <a:pt x="76511" y="14961"/>
                </a:cubicBezTo>
                <a:cubicBezTo>
                  <a:pt x="70688" y="5972"/>
                  <a:pt x="60605" y="0"/>
                  <a:pt x="49088" y="0"/>
                </a:cubicBezTo>
                <a:cubicBezTo>
                  <a:pt x="32661" y="0"/>
                  <a:pt x="19105" y="12111"/>
                  <a:pt x="16761" y="27883"/>
                </a:cubicBezTo>
                <a:cubicBezTo>
                  <a:pt x="7155" y="30172"/>
                  <a:pt x="0" y="38783"/>
                  <a:pt x="0" y="49088"/>
                </a:cubicBezTo>
                <a:cubicBezTo>
                  <a:pt x="0" y="61138"/>
                  <a:pt x="9766" y="70911"/>
                  <a:pt x="21816" y="70911"/>
                </a:cubicBezTo>
                <a:lnTo>
                  <a:pt x="98183" y="70911"/>
                </a:lnTo>
                <a:cubicBezTo>
                  <a:pt x="110233" y="70911"/>
                  <a:pt x="120000" y="61138"/>
                  <a:pt x="120000" y="49088"/>
                </a:cubicBezTo>
                <a:cubicBezTo>
                  <a:pt x="120000" y="38916"/>
                  <a:pt x="113022" y="30394"/>
                  <a:pt x="103600" y="27977"/>
                </a:cubicBezTo>
                <a:moveTo>
                  <a:pt x="87272" y="87272"/>
                </a:moveTo>
                <a:cubicBezTo>
                  <a:pt x="87272" y="84261"/>
                  <a:pt x="84827" y="81816"/>
                  <a:pt x="81816" y="81816"/>
                </a:cubicBezTo>
                <a:cubicBezTo>
                  <a:pt x="78811" y="81816"/>
                  <a:pt x="76361" y="84261"/>
                  <a:pt x="76361" y="87272"/>
                </a:cubicBezTo>
                <a:cubicBezTo>
                  <a:pt x="76361" y="90288"/>
                  <a:pt x="78811" y="92727"/>
                  <a:pt x="81816" y="92727"/>
                </a:cubicBezTo>
                <a:cubicBezTo>
                  <a:pt x="84827" y="92727"/>
                  <a:pt x="87272" y="90288"/>
                  <a:pt x="87272" y="87272"/>
                </a:cubicBezTo>
                <a:moveTo>
                  <a:pt x="60000" y="98183"/>
                </a:moveTo>
                <a:cubicBezTo>
                  <a:pt x="56988" y="98183"/>
                  <a:pt x="54544" y="100627"/>
                  <a:pt x="54544" y="103638"/>
                </a:cubicBezTo>
                <a:cubicBezTo>
                  <a:pt x="54544" y="106644"/>
                  <a:pt x="56988" y="109088"/>
                  <a:pt x="60000" y="109088"/>
                </a:cubicBezTo>
                <a:cubicBezTo>
                  <a:pt x="63011" y="109088"/>
                  <a:pt x="65455" y="106644"/>
                  <a:pt x="65455" y="103638"/>
                </a:cubicBezTo>
                <a:cubicBezTo>
                  <a:pt x="65455" y="100627"/>
                  <a:pt x="63011" y="98183"/>
                  <a:pt x="60000" y="98183"/>
                </a:cubicBezTo>
                <a:moveTo>
                  <a:pt x="16361" y="87272"/>
                </a:moveTo>
                <a:cubicBezTo>
                  <a:pt x="13355" y="87272"/>
                  <a:pt x="10911" y="89716"/>
                  <a:pt x="10911" y="92727"/>
                </a:cubicBezTo>
                <a:cubicBezTo>
                  <a:pt x="10911" y="95738"/>
                  <a:pt x="13355" y="98183"/>
                  <a:pt x="16361" y="98183"/>
                </a:cubicBezTo>
                <a:cubicBezTo>
                  <a:pt x="19372" y="98183"/>
                  <a:pt x="21816" y="95738"/>
                  <a:pt x="21816" y="92727"/>
                </a:cubicBezTo>
                <a:cubicBezTo>
                  <a:pt x="21816" y="89716"/>
                  <a:pt x="19372" y="87272"/>
                  <a:pt x="16361" y="87272"/>
                </a:cubicBezTo>
                <a:moveTo>
                  <a:pt x="27272" y="103638"/>
                </a:moveTo>
                <a:cubicBezTo>
                  <a:pt x="24261" y="103638"/>
                  <a:pt x="21816" y="106083"/>
                  <a:pt x="21816" y="109088"/>
                </a:cubicBezTo>
                <a:cubicBezTo>
                  <a:pt x="21816" y="112105"/>
                  <a:pt x="24261" y="114544"/>
                  <a:pt x="27272" y="114544"/>
                </a:cubicBezTo>
                <a:cubicBezTo>
                  <a:pt x="30283" y="114544"/>
                  <a:pt x="32727" y="112105"/>
                  <a:pt x="32727" y="109088"/>
                </a:cubicBezTo>
                <a:cubicBezTo>
                  <a:pt x="32727" y="106083"/>
                  <a:pt x="30283" y="103638"/>
                  <a:pt x="27272" y="103638"/>
                </a:cubicBezTo>
                <a:moveTo>
                  <a:pt x="43638" y="76361"/>
                </a:moveTo>
                <a:cubicBezTo>
                  <a:pt x="40627" y="76361"/>
                  <a:pt x="38183" y="78811"/>
                  <a:pt x="38183" y="81816"/>
                </a:cubicBezTo>
                <a:cubicBezTo>
                  <a:pt x="38183" y="84833"/>
                  <a:pt x="40627" y="87272"/>
                  <a:pt x="43638" y="87272"/>
                </a:cubicBezTo>
                <a:cubicBezTo>
                  <a:pt x="46644" y="87272"/>
                  <a:pt x="49088" y="84833"/>
                  <a:pt x="49088" y="81816"/>
                </a:cubicBezTo>
                <a:cubicBezTo>
                  <a:pt x="49088" y="78811"/>
                  <a:pt x="46644" y="76361"/>
                  <a:pt x="43638" y="76361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41" name="Shape 4941"/>
          <p:cNvSpPr/>
          <p:nvPr/>
        </p:nvSpPr>
        <p:spPr>
          <a:xfrm>
            <a:off x="4080426" y="4368555"/>
            <a:ext cx="279328" cy="2793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2727" y="87272"/>
                </a:moveTo>
                <a:cubicBezTo>
                  <a:pt x="91972" y="87272"/>
                  <a:pt x="91294" y="87577"/>
                  <a:pt x="90800" y="88072"/>
                </a:cubicBezTo>
                <a:lnTo>
                  <a:pt x="74438" y="104433"/>
                </a:lnTo>
                <a:cubicBezTo>
                  <a:pt x="73944" y="104933"/>
                  <a:pt x="73638" y="105611"/>
                  <a:pt x="73638" y="106361"/>
                </a:cubicBezTo>
                <a:cubicBezTo>
                  <a:pt x="73638" y="107872"/>
                  <a:pt x="74855" y="109088"/>
                  <a:pt x="76361" y="109088"/>
                </a:cubicBezTo>
                <a:cubicBezTo>
                  <a:pt x="77116" y="109088"/>
                  <a:pt x="77794" y="108788"/>
                  <a:pt x="78294" y="108294"/>
                </a:cubicBezTo>
                <a:lnTo>
                  <a:pt x="94655" y="91927"/>
                </a:lnTo>
                <a:cubicBezTo>
                  <a:pt x="95150" y="91433"/>
                  <a:pt x="95455" y="90755"/>
                  <a:pt x="95455" y="90000"/>
                </a:cubicBezTo>
                <a:cubicBezTo>
                  <a:pt x="95455" y="88494"/>
                  <a:pt x="94233" y="87272"/>
                  <a:pt x="92727" y="87272"/>
                </a:cubicBezTo>
                <a:moveTo>
                  <a:pt x="98183" y="65455"/>
                </a:moveTo>
                <a:lnTo>
                  <a:pt x="21816" y="65455"/>
                </a:lnTo>
                <a:cubicBezTo>
                  <a:pt x="12794" y="65455"/>
                  <a:pt x="5455" y="58116"/>
                  <a:pt x="5455" y="49088"/>
                </a:cubicBezTo>
                <a:cubicBezTo>
                  <a:pt x="5455" y="41488"/>
                  <a:pt x="10616" y="34955"/>
                  <a:pt x="18022" y="33194"/>
                </a:cubicBezTo>
                <a:cubicBezTo>
                  <a:pt x="20188" y="32677"/>
                  <a:pt x="21827" y="30894"/>
                  <a:pt x="22155" y="28688"/>
                </a:cubicBezTo>
                <a:cubicBezTo>
                  <a:pt x="24122" y="15444"/>
                  <a:pt x="35705" y="5455"/>
                  <a:pt x="49088" y="5455"/>
                </a:cubicBezTo>
                <a:cubicBezTo>
                  <a:pt x="58338" y="5455"/>
                  <a:pt x="64150" y="7388"/>
                  <a:pt x="69205" y="15200"/>
                </a:cubicBezTo>
                <a:cubicBezTo>
                  <a:pt x="70066" y="16527"/>
                  <a:pt x="74188" y="20144"/>
                  <a:pt x="75755" y="20366"/>
                </a:cubicBezTo>
                <a:cubicBezTo>
                  <a:pt x="76011" y="20400"/>
                  <a:pt x="76511" y="20416"/>
                  <a:pt x="76511" y="20416"/>
                </a:cubicBezTo>
                <a:cubicBezTo>
                  <a:pt x="77827" y="20416"/>
                  <a:pt x="79100" y="19944"/>
                  <a:pt x="80105" y="19072"/>
                </a:cubicBezTo>
                <a:cubicBezTo>
                  <a:pt x="82094" y="17327"/>
                  <a:pt x="84644" y="16361"/>
                  <a:pt x="87272" y="16361"/>
                </a:cubicBezTo>
                <a:cubicBezTo>
                  <a:pt x="93288" y="16361"/>
                  <a:pt x="98183" y="21255"/>
                  <a:pt x="98172" y="27333"/>
                </a:cubicBezTo>
                <a:lnTo>
                  <a:pt x="98150" y="27733"/>
                </a:lnTo>
                <a:cubicBezTo>
                  <a:pt x="98033" y="30316"/>
                  <a:pt x="99744" y="32622"/>
                  <a:pt x="102244" y="33261"/>
                </a:cubicBezTo>
                <a:cubicBezTo>
                  <a:pt x="109483" y="35116"/>
                  <a:pt x="114544" y="41627"/>
                  <a:pt x="114544" y="49088"/>
                </a:cubicBezTo>
                <a:cubicBezTo>
                  <a:pt x="114544" y="58116"/>
                  <a:pt x="107205" y="65455"/>
                  <a:pt x="98183" y="65455"/>
                </a:cubicBezTo>
                <a:moveTo>
                  <a:pt x="103600" y="27983"/>
                </a:moveTo>
                <a:cubicBezTo>
                  <a:pt x="103611" y="27744"/>
                  <a:pt x="103638" y="27511"/>
                  <a:pt x="103638" y="27272"/>
                </a:cubicBezTo>
                <a:cubicBezTo>
                  <a:pt x="103638" y="18238"/>
                  <a:pt x="96305" y="10911"/>
                  <a:pt x="87272" y="10911"/>
                </a:cubicBezTo>
                <a:cubicBezTo>
                  <a:pt x="83150" y="10911"/>
                  <a:pt x="79394" y="12444"/>
                  <a:pt x="76511" y="14961"/>
                </a:cubicBezTo>
                <a:cubicBezTo>
                  <a:pt x="70688" y="5972"/>
                  <a:pt x="60605" y="0"/>
                  <a:pt x="49088" y="0"/>
                </a:cubicBezTo>
                <a:cubicBezTo>
                  <a:pt x="32661" y="0"/>
                  <a:pt x="19105" y="12111"/>
                  <a:pt x="16755" y="27883"/>
                </a:cubicBezTo>
                <a:cubicBezTo>
                  <a:pt x="7155" y="30172"/>
                  <a:pt x="0" y="38783"/>
                  <a:pt x="0" y="49088"/>
                </a:cubicBezTo>
                <a:cubicBezTo>
                  <a:pt x="0" y="61138"/>
                  <a:pt x="9766" y="70911"/>
                  <a:pt x="21816" y="70911"/>
                </a:cubicBezTo>
                <a:lnTo>
                  <a:pt x="98183" y="70911"/>
                </a:lnTo>
                <a:cubicBezTo>
                  <a:pt x="110233" y="70911"/>
                  <a:pt x="120000" y="61138"/>
                  <a:pt x="120000" y="49088"/>
                </a:cubicBezTo>
                <a:cubicBezTo>
                  <a:pt x="120000" y="38916"/>
                  <a:pt x="113022" y="30394"/>
                  <a:pt x="103600" y="27983"/>
                </a:cubicBezTo>
                <a:moveTo>
                  <a:pt x="35455" y="87272"/>
                </a:moveTo>
                <a:cubicBezTo>
                  <a:pt x="34700" y="87272"/>
                  <a:pt x="34016" y="87577"/>
                  <a:pt x="33527" y="88072"/>
                </a:cubicBezTo>
                <a:lnTo>
                  <a:pt x="17166" y="104433"/>
                </a:lnTo>
                <a:cubicBezTo>
                  <a:pt x="16672" y="104933"/>
                  <a:pt x="16361" y="105611"/>
                  <a:pt x="16361" y="106361"/>
                </a:cubicBezTo>
                <a:cubicBezTo>
                  <a:pt x="16361" y="107872"/>
                  <a:pt x="17583" y="109088"/>
                  <a:pt x="19088" y="109088"/>
                </a:cubicBezTo>
                <a:cubicBezTo>
                  <a:pt x="19844" y="109088"/>
                  <a:pt x="20527" y="108788"/>
                  <a:pt x="21016" y="108294"/>
                </a:cubicBezTo>
                <a:lnTo>
                  <a:pt x="37383" y="91927"/>
                </a:lnTo>
                <a:cubicBezTo>
                  <a:pt x="37877" y="91433"/>
                  <a:pt x="38183" y="90755"/>
                  <a:pt x="38183" y="90000"/>
                </a:cubicBezTo>
                <a:cubicBezTo>
                  <a:pt x="38183" y="88494"/>
                  <a:pt x="36961" y="87272"/>
                  <a:pt x="35455" y="87272"/>
                </a:cubicBezTo>
                <a:moveTo>
                  <a:pt x="65455" y="84544"/>
                </a:moveTo>
                <a:cubicBezTo>
                  <a:pt x="65455" y="83038"/>
                  <a:pt x="64233" y="81816"/>
                  <a:pt x="62727" y="81816"/>
                </a:cubicBezTo>
                <a:cubicBezTo>
                  <a:pt x="61972" y="81816"/>
                  <a:pt x="61288" y="82122"/>
                  <a:pt x="60800" y="82622"/>
                </a:cubicBezTo>
                <a:lnTo>
                  <a:pt x="44438" y="98977"/>
                </a:lnTo>
                <a:cubicBezTo>
                  <a:pt x="43944" y="99477"/>
                  <a:pt x="43638" y="100155"/>
                  <a:pt x="43638" y="100911"/>
                </a:cubicBezTo>
                <a:cubicBezTo>
                  <a:pt x="43638" y="102416"/>
                  <a:pt x="44855" y="103638"/>
                  <a:pt x="46361" y="103638"/>
                </a:cubicBezTo>
                <a:lnTo>
                  <a:pt x="56144" y="103638"/>
                </a:lnTo>
                <a:lnTo>
                  <a:pt x="44433" y="115344"/>
                </a:lnTo>
                <a:cubicBezTo>
                  <a:pt x="43944" y="115838"/>
                  <a:pt x="43638" y="116522"/>
                  <a:pt x="43638" y="117272"/>
                </a:cubicBezTo>
                <a:cubicBezTo>
                  <a:pt x="43638" y="118777"/>
                  <a:pt x="44855" y="120000"/>
                  <a:pt x="46361" y="120000"/>
                </a:cubicBezTo>
                <a:cubicBezTo>
                  <a:pt x="47116" y="120000"/>
                  <a:pt x="47800" y="119694"/>
                  <a:pt x="48294" y="119200"/>
                </a:cubicBezTo>
                <a:lnTo>
                  <a:pt x="64655" y="102838"/>
                </a:lnTo>
                <a:cubicBezTo>
                  <a:pt x="65150" y="102344"/>
                  <a:pt x="65455" y="101661"/>
                  <a:pt x="65455" y="100911"/>
                </a:cubicBezTo>
                <a:cubicBezTo>
                  <a:pt x="65455" y="99400"/>
                  <a:pt x="64233" y="98183"/>
                  <a:pt x="62727" y="98183"/>
                </a:cubicBezTo>
                <a:lnTo>
                  <a:pt x="62722" y="98183"/>
                </a:lnTo>
                <a:lnTo>
                  <a:pt x="52950" y="98183"/>
                </a:lnTo>
                <a:lnTo>
                  <a:pt x="64655" y="86472"/>
                </a:lnTo>
                <a:cubicBezTo>
                  <a:pt x="65150" y="85983"/>
                  <a:pt x="65455" y="85300"/>
                  <a:pt x="65455" y="84544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42" name="Shape 4942"/>
          <p:cNvSpPr/>
          <p:nvPr/>
        </p:nvSpPr>
        <p:spPr>
          <a:xfrm>
            <a:off x="4613686" y="4368555"/>
            <a:ext cx="279328" cy="2793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8183" y="65455"/>
                </a:moveTo>
                <a:lnTo>
                  <a:pt x="21816" y="65455"/>
                </a:lnTo>
                <a:cubicBezTo>
                  <a:pt x="12794" y="65455"/>
                  <a:pt x="5455" y="58116"/>
                  <a:pt x="5455" y="49088"/>
                </a:cubicBezTo>
                <a:cubicBezTo>
                  <a:pt x="5455" y="41488"/>
                  <a:pt x="10616" y="34955"/>
                  <a:pt x="18022" y="33194"/>
                </a:cubicBezTo>
                <a:cubicBezTo>
                  <a:pt x="20188" y="32677"/>
                  <a:pt x="21827" y="30894"/>
                  <a:pt x="22155" y="28688"/>
                </a:cubicBezTo>
                <a:cubicBezTo>
                  <a:pt x="24122" y="15444"/>
                  <a:pt x="35705" y="5455"/>
                  <a:pt x="49088" y="5455"/>
                </a:cubicBezTo>
                <a:cubicBezTo>
                  <a:pt x="58338" y="5455"/>
                  <a:pt x="64150" y="7388"/>
                  <a:pt x="69205" y="15200"/>
                </a:cubicBezTo>
                <a:cubicBezTo>
                  <a:pt x="70066" y="16527"/>
                  <a:pt x="74188" y="20144"/>
                  <a:pt x="75755" y="20366"/>
                </a:cubicBezTo>
                <a:cubicBezTo>
                  <a:pt x="76011" y="20400"/>
                  <a:pt x="76511" y="20416"/>
                  <a:pt x="76511" y="20416"/>
                </a:cubicBezTo>
                <a:cubicBezTo>
                  <a:pt x="77827" y="20416"/>
                  <a:pt x="79100" y="19944"/>
                  <a:pt x="80105" y="19072"/>
                </a:cubicBezTo>
                <a:cubicBezTo>
                  <a:pt x="82094" y="17327"/>
                  <a:pt x="84644" y="16361"/>
                  <a:pt x="87272" y="16361"/>
                </a:cubicBezTo>
                <a:cubicBezTo>
                  <a:pt x="93288" y="16361"/>
                  <a:pt x="98183" y="21255"/>
                  <a:pt x="98172" y="27333"/>
                </a:cubicBezTo>
                <a:lnTo>
                  <a:pt x="98150" y="27733"/>
                </a:lnTo>
                <a:cubicBezTo>
                  <a:pt x="98033" y="30316"/>
                  <a:pt x="99744" y="32622"/>
                  <a:pt x="102244" y="33261"/>
                </a:cubicBezTo>
                <a:cubicBezTo>
                  <a:pt x="109488" y="35116"/>
                  <a:pt x="114544" y="41627"/>
                  <a:pt x="114544" y="49088"/>
                </a:cubicBezTo>
                <a:cubicBezTo>
                  <a:pt x="114544" y="58116"/>
                  <a:pt x="107205" y="65455"/>
                  <a:pt x="98183" y="65455"/>
                </a:cubicBezTo>
                <a:moveTo>
                  <a:pt x="103600" y="27983"/>
                </a:moveTo>
                <a:cubicBezTo>
                  <a:pt x="103611" y="27744"/>
                  <a:pt x="103638" y="27511"/>
                  <a:pt x="103638" y="27272"/>
                </a:cubicBezTo>
                <a:cubicBezTo>
                  <a:pt x="103638" y="18238"/>
                  <a:pt x="96305" y="10911"/>
                  <a:pt x="87272" y="10911"/>
                </a:cubicBezTo>
                <a:cubicBezTo>
                  <a:pt x="83150" y="10911"/>
                  <a:pt x="79394" y="12444"/>
                  <a:pt x="76511" y="14961"/>
                </a:cubicBezTo>
                <a:cubicBezTo>
                  <a:pt x="70688" y="5972"/>
                  <a:pt x="60605" y="0"/>
                  <a:pt x="49088" y="0"/>
                </a:cubicBezTo>
                <a:cubicBezTo>
                  <a:pt x="32661" y="0"/>
                  <a:pt x="19105" y="12111"/>
                  <a:pt x="16755" y="27883"/>
                </a:cubicBezTo>
                <a:cubicBezTo>
                  <a:pt x="7155" y="30172"/>
                  <a:pt x="0" y="38783"/>
                  <a:pt x="0" y="49088"/>
                </a:cubicBezTo>
                <a:cubicBezTo>
                  <a:pt x="0" y="61138"/>
                  <a:pt x="9766" y="70911"/>
                  <a:pt x="21816" y="70911"/>
                </a:cubicBezTo>
                <a:lnTo>
                  <a:pt x="98183" y="70911"/>
                </a:lnTo>
                <a:cubicBezTo>
                  <a:pt x="110233" y="70911"/>
                  <a:pt x="120000" y="61138"/>
                  <a:pt x="120000" y="49088"/>
                </a:cubicBezTo>
                <a:cubicBezTo>
                  <a:pt x="120000" y="38916"/>
                  <a:pt x="113022" y="30394"/>
                  <a:pt x="103600" y="27983"/>
                </a:cubicBezTo>
                <a:moveTo>
                  <a:pt x="65455" y="84544"/>
                </a:moveTo>
                <a:cubicBezTo>
                  <a:pt x="65455" y="83038"/>
                  <a:pt x="64233" y="81816"/>
                  <a:pt x="62727" y="81816"/>
                </a:cubicBezTo>
                <a:cubicBezTo>
                  <a:pt x="61972" y="81816"/>
                  <a:pt x="61288" y="82122"/>
                  <a:pt x="60800" y="82622"/>
                </a:cubicBezTo>
                <a:lnTo>
                  <a:pt x="44438" y="98977"/>
                </a:lnTo>
                <a:cubicBezTo>
                  <a:pt x="43944" y="99477"/>
                  <a:pt x="43638" y="100155"/>
                  <a:pt x="43638" y="100911"/>
                </a:cubicBezTo>
                <a:cubicBezTo>
                  <a:pt x="43638" y="102416"/>
                  <a:pt x="44855" y="103638"/>
                  <a:pt x="46361" y="103638"/>
                </a:cubicBezTo>
                <a:lnTo>
                  <a:pt x="56144" y="103638"/>
                </a:lnTo>
                <a:lnTo>
                  <a:pt x="44433" y="115344"/>
                </a:lnTo>
                <a:cubicBezTo>
                  <a:pt x="43938" y="115838"/>
                  <a:pt x="43638" y="116522"/>
                  <a:pt x="43638" y="117272"/>
                </a:cubicBezTo>
                <a:cubicBezTo>
                  <a:pt x="43638" y="118777"/>
                  <a:pt x="44855" y="120000"/>
                  <a:pt x="46361" y="120000"/>
                </a:cubicBezTo>
                <a:cubicBezTo>
                  <a:pt x="47116" y="120000"/>
                  <a:pt x="47794" y="119694"/>
                  <a:pt x="48294" y="119200"/>
                </a:cubicBezTo>
                <a:lnTo>
                  <a:pt x="64655" y="102838"/>
                </a:lnTo>
                <a:cubicBezTo>
                  <a:pt x="65150" y="102344"/>
                  <a:pt x="65455" y="101661"/>
                  <a:pt x="65455" y="100911"/>
                </a:cubicBezTo>
                <a:cubicBezTo>
                  <a:pt x="65455" y="99400"/>
                  <a:pt x="64233" y="98183"/>
                  <a:pt x="62727" y="98183"/>
                </a:cubicBezTo>
                <a:lnTo>
                  <a:pt x="62722" y="98183"/>
                </a:lnTo>
                <a:lnTo>
                  <a:pt x="52950" y="98183"/>
                </a:lnTo>
                <a:lnTo>
                  <a:pt x="64655" y="86472"/>
                </a:lnTo>
                <a:cubicBezTo>
                  <a:pt x="65150" y="85983"/>
                  <a:pt x="65455" y="85300"/>
                  <a:pt x="65455" y="84544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43" name="Shape 4943"/>
          <p:cNvSpPr/>
          <p:nvPr/>
        </p:nvSpPr>
        <p:spPr>
          <a:xfrm>
            <a:off x="5146947" y="4387600"/>
            <a:ext cx="279328" cy="2412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5455" y="69472"/>
                </a:moveTo>
                <a:lnTo>
                  <a:pt x="24544" y="69472"/>
                </a:lnTo>
                <a:cubicBezTo>
                  <a:pt x="23038" y="69472"/>
                  <a:pt x="21816" y="70883"/>
                  <a:pt x="21816" y="72633"/>
                </a:cubicBezTo>
                <a:cubicBezTo>
                  <a:pt x="21816" y="74377"/>
                  <a:pt x="23038" y="75788"/>
                  <a:pt x="24544" y="75788"/>
                </a:cubicBezTo>
                <a:lnTo>
                  <a:pt x="65455" y="75788"/>
                </a:lnTo>
                <a:cubicBezTo>
                  <a:pt x="74488" y="75788"/>
                  <a:pt x="81816" y="84277"/>
                  <a:pt x="81816" y="94738"/>
                </a:cubicBezTo>
                <a:cubicBezTo>
                  <a:pt x="81816" y="105205"/>
                  <a:pt x="74488" y="113683"/>
                  <a:pt x="65455" y="113683"/>
                </a:cubicBezTo>
                <a:lnTo>
                  <a:pt x="62727" y="113683"/>
                </a:lnTo>
                <a:cubicBezTo>
                  <a:pt x="61222" y="113683"/>
                  <a:pt x="60000" y="115094"/>
                  <a:pt x="60000" y="116844"/>
                </a:cubicBezTo>
                <a:cubicBezTo>
                  <a:pt x="60000" y="118588"/>
                  <a:pt x="61222" y="120000"/>
                  <a:pt x="62727" y="120000"/>
                </a:cubicBezTo>
                <a:lnTo>
                  <a:pt x="65455" y="120000"/>
                </a:lnTo>
                <a:cubicBezTo>
                  <a:pt x="77505" y="120000"/>
                  <a:pt x="87272" y="108688"/>
                  <a:pt x="87272" y="94738"/>
                </a:cubicBezTo>
                <a:cubicBezTo>
                  <a:pt x="87272" y="80783"/>
                  <a:pt x="77505" y="69472"/>
                  <a:pt x="65455" y="69472"/>
                </a:cubicBezTo>
                <a:moveTo>
                  <a:pt x="103638" y="56844"/>
                </a:moveTo>
                <a:lnTo>
                  <a:pt x="13638" y="56844"/>
                </a:lnTo>
                <a:cubicBezTo>
                  <a:pt x="12127" y="56844"/>
                  <a:pt x="10911" y="58255"/>
                  <a:pt x="10911" y="60000"/>
                </a:cubicBezTo>
                <a:cubicBezTo>
                  <a:pt x="10911" y="61744"/>
                  <a:pt x="12127" y="63155"/>
                  <a:pt x="13638" y="63155"/>
                </a:cubicBezTo>
                <a:lnTo>
                  <a:pt x="103638" y="63155"/>
                </a:lnTo>
                <a:cubicBezTo>
                  <a:pt x="109661" y="63155"/>
                  <a:pt x="114544" y="68811"/>
                  <a:pt x="114544" y="75788"/>
                </a:cubicBezTo>
                <a:cubicBezTo>
                  <a:pt x="114544" y="82766"/>
                  <a:pt x="109661" y="88422"/>
                  <a:pt x="103638" y="88422"/>
                </a:cubicBezTo>
                <a:lnTo>
                  <a:pt x="100911" y="88422"/>
                </a:lnTo>
                <a:cubicBezTo>
                  <a:pt x="99400" y="88422"/>
                  <a:pt x="98183" y="89833"/>
                  <a:pt x="98183" y="91577"/>
                </a:cubicBezTo>
                <a:cubicBezTo>
                  <a:pt x="98183" y="93322"/>
                  <a:pt x="99400" y="94738"/>
                  <a:pt x="100911" y="94738"/>
                </a:cubicBezTo>
                <a:lnTo>
                  <a:pt x="103638" y="94738"/>
                </a:lnTo>
                <a:cubicBezTo>
                  <a:pt x="112672" y="94738"/>
                  <a:pt x="120000" y="86255"/>
                  <a:pt x="120000" y="75788"/>
                </a:cubicBezTo>
                <a:cubicBezTo>
                  <a:pt x="120000" y="65327"/>
                  <a:pt x="112672" y="56844"/>
                  <a:pt x="103638" y="56844"/>
                </a:cubicBezTo>
                <a:moveTo>
                  <a:pt x="98183" y="37894"/>
                </a:moveTo>
                <a:cubicBezTo>
                  <a:pt x="98183" y="30916"/>
                  <a:pt x="93300" y="25261"/>
                  <a:pt x="87272" y="25261"/>
                </a:cubicBezTo>
                <a:lnTo>
                  <a:pt x="84544" y="25261"/>
                </a:lnTo>
                <a:cubicBezTo>
                  <a:pt x="83038" y="25261"/>
                  <a:pt x="81816" y="26677"/>
                  <a:pt x="81816" y="28422"/>
                </a:cubicBezTo>
                <a:cubicBezTo>
                  <a:pt x="81816" y="30166"/>
                  <a:pt x="83038" y="31577"/>
                  <a:pt x="84544" y="31577"/>
                </a:cubicBezTo>
                <a:lnTo>
                  <a:pt x="87272" y="31577"/>
                </a:lnTo>
                <a:cubicBezTo>
                  <a:pt x="90283" y="31577"/>
                  <a:pt x="92727" y="34411"/>
                  <a:pt x="92727" y="37894"/>
                </a:cubicBezTo>
                <a:cubicBezTo>
                  <a:pt x="92727" y="41377"/>
                  <a:pt x="90283" y="44211"/>
                  <a:pt x="87272" y="44211"/>
                </a:cubicBezTo>
                <a:lnTo>
                  <a:pt x="2727" y="44211"/>
                </a:lnTo>
                <a:cubicBezTo>
                  <a:pt x="1222" y="44211"/>
                  <a:pt x="0" y="45622"/>
                  <a:pt x="0" y="47366"/>
                </a:cubicBezTo>
                <a:cubicBezTo>
                  <a:pt x="0" y="49116"/>
                  <a:pt x="1222" y="50527"/>
                  <a:pt x="2727" y="50527"/>
                </a:cubicBezTo>
                <a:lnTo>
                  <a:pt x="87272" y="50527"/>
                </a:lnTo>
                <a:cubicBezTo>
                  <a:pt x="93300" y="50527"/>
                  <a:pt x="98183" y="44872"/>
                  <a:pt x="98183" y="37894"/>
                </a:cubicBezTo>
                <a:moveTo>
                  <a:pt x="13638" y="37894"/>
                </a:moveTo>
                <a:lnTo>
                  <a:pt x="54544" y="37894"/>
                </a:lnTo>
                <a:cubicBezTo>
                  <a:pt x="63577" y="37894"/>
                  <a:pt x="70911" y="29411"/>
                  <a:pt x="70911" y="18950"/>
                </a:cubicBezTo>
                <a:cubicBezTo>
                  <a:pt x="70911" y="8488"/>
                  <a:pt x="63577" y="0"/>
                  <a:pt x="54544" y="0"/>
                </a:cubicBezTo>
                <a:lnTo>
                  <a:pt x="51816" y="0"/>
                </a:lnTo>
                <a:cubicBezTo>
                  <a:pt x="50311" y="0"/>
                  <a:pt x="49088" y="1411"/>
                  <a:pt x="49088" y="3155"/>
                </a:cubicBezTo>
                <a:cubicBezTo>
                  <a:pt x="49088" y="4905"/>
                  <a:pt x="50311" y="6316"/>
                  <a:pt x="51816" y="6316"/>
                </a:cubicBezTo>
                <a:lnTo>
                  <a:pt x="54544" y="6316"/>
                </a:lnTo>
                <a:cubicBezTo>
                  <a:pt x="60572" y="6316"/>
                  <a:pt x="65455" y="11972"/>
                  <a:pt x="65455" y="18950"/>
                </a:cubicBezTo>
                <a:cubicBezTo>
                  <a:pt x="65455" y="25922"/>
                  <a:pt x="60572" y="31577"/>
                  <a:pt x="54544" y="31577"/>
                </a:cubicBezTo>
                <a:lnTo>
                  <a:pt x="13638" y="31577"/>
                </a:lnTo>
                <a:cubicBezTo>
                  <a:pt x="12127" y="31577"/>
                  <a:pt x="10911" y="32988"/>
                  <a:pt x="10911" y="34738"/>
                </a:cubicBezTo>
                <a:cubicBezTo>
                  <a:pt x="10911" y="36483"/>
                  <a:pt x="12127" y="37894"/>
                  <a:pt x="13638" y="37894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44" name="Shape 4944"/>
          <p:cNvSpPr/>
          <p:nvPr/>
        </p:nvSpPr>
        <p:spPr>
          <a:xfrm>
            <a:off x="5680208" y="4368555"/>
            <a:ext cx="279328" cy="2793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544" y="109088"/>
                </a:moveTo>
                <a:cubicBezTo>
                  <a:pt x="114544" y="112100"/>
                  <a:pt x="112100" y="114544"/>
                  <a:pt x="109088" y="114544"/>
                </a:cubicBezTo>
                <a:lnTo>
                  <a:pt x="10911" y="114544"/>
                </a:lnTo>
                <a:cubicBezTo>
                  <a:pt x="7900" y="114544"/>
                  <a:pt x="5455" y="112100"/>
                  <a:pt x="5455" y="109088"/>
                </a:cubicBezTo>
                <a:lnTo>
                  <a:pt x="5455" y="10911"/>
                </a:lnTo>
                <a:cubicBezTo>
                  <a:pt x="5455" y="7900"/>
                  <a:pt x="7900" y="5455"/>
                  <a:pt x="10911" y="5455"/>
                </a:cubicBezTo>
                <a:lnTo>
                  <a:pt x="109088" y="5455"/>
                </a:lnTo>
                <a:cubicBezTo>
                  <a:pt x="112100" y="5455"/>
                  <a:pt x="114544" y="7900"/>
                  <a:pt x="114544" y="10911"/>
                </a:cubicBezTo>
                <a:cubicBezTo>
                  <a:pt x="114544" y="10911"/>
                  <a:pt x="114544" y="109088"/>
                  <a:pt x="114544" y="109088"/>
                </a:cubicBezTo>
                <a:close/>
                <a:moveTo>
                  <a:pt x="109088" y="0"/>
                </a:moveTo>
                <a:lnTo>
                  <a:pt x="10911" y="0"/>
                </a:lnTo>
                <a:cubicBezTo>
                  <a:pt x="4883" y="0"/>
                  <a:pt x="0" y="4883"/>
                  <a:pt x="0" y="10911"/>
                </a:cubicBezTo>
                <a:lnTo>
                  <a:pt x="0" y="109088"/>
                </a:lnTo>
                <a:cubicBezTo>
                  <a:pt x="0" y="115116"/>
                  <a:pt x="4883" y="120000"/>
                  <a:pt x="10911" y="120000"/>
                </a:cubicBezTo>
                <a:lnTo>
                  <a:pt x="109088" y="120000"/>
                </a:lnTo>
                <a:cubicBezTo>
                  <a:pt x="115116" y="120000"/>
                  <a:pt x="120000" y="115116"/>
                  <a:pt x="120000" y="109088"/>
                </a:cubicBezTo>
                <a:lnTo>
                  <a:pt x="120000" y="10911"/>
                </a:lnTo>
                <a:cubicBezTo>
                  <a:pt x="120000" y="4883"/>
                  <a:pt x="115116" y="0"/>
                  <a:pt x="109088" y="0"/>
                </a:cubicBezTo>
                <a:moveTo>
                  <a:pt x="80444" y="77427"/>
                </a:moveTo>
                <a:cubicBezTo>
                  <a:pt x="78594" y="78427"/>
                  <a:pt x="76688" y="78933"/>
                  <a:pt x="74727" y="78933"/>
                </a:cubicBezTo>
                <a:cubicBezTo>
                  <a:pt x="72216" y="78933"/>
                  <a:pt x="69944" y="78438"/>
                  <a:pt x="67916" y="77461"/>
                </a:cubicBezTo>
                <a:cubicBezTo>
                  <a:pt x="65883" y="76488"/>
                  <a:pt x="64138" y="75138"/>
                  <a:pt x="62677" y="73427"/>
                </a:cubicBezTo>
                <a:cubicBezTo>
                  <a:pt x="61222" y="71716"/>
                  <a:pt x="60088" y="69688"/>
                  <a:pt x="59288" y="67338"/>
                </a:cubicBezTo>
                <a:cubicBezTo>
                  <a:pt x="58494" y="64988"/>
                  <a:pt x="58094" y="62422"/>
                  <a:pt x="58094" y="59633"/>
                </a:cubicBezTo>
                <a:cubicBezTo>
                  <a:pt x="58094" y="57044"/>
                  <a:pt x="58494" y="54622"/>
                  <a:pt x="59288" y="52372"/>
                </a:cubicBezTo>
                <a:cubicBezTo>
                  <a:pt x="60088" y="50122"/>
                  <a:pt x="61222" y="48155"/>
                  <a:pt x="62677" y="46466"/>
                </a:cubicBezTo>
                <a:cubicBezTo>
                  <a:pt x="64138" y="44777"/>
                  <a:pt x="65883" y="43461"/>
                  <a:pt x="67916" y="42505"/>
                </a:cubicBezTo>
                <a:cubicBezTo>
                  <a:pt x="69944" y="41550"/>
                  <a:pt x="72216" y="41072"/>
                  <a:pt x="74727" y="41072"/>
                </a:cubicBezTo>
                <a:cubicBezTo>
                  <a:pt x="76416" y="41072"/>
                  <a:pt x="78094" y="41422"/>
                  <a:pt x="79761" y="42105"/>
                </a:cubicBezTo>
                <a:cubicBezTo>
                  <a:pt x="81422" y="42788"/>
                  <a:pt x="83144" y="44155"/>
                  <a:pt x="84927" y="46211"/>
                </a:cubicBezTo>
                <a:lnTo>
                  <a:pt x="91633" y="40927"/>
                </a:lnTo>
                <a:cubicBezTo>
                  <a:pt x="89216" y="37944"/>
                  <a:pt x="86605" y="35827"/>
                  <a:pt x="83794" y="34583"/>
                </a:cubicBezTo>
                <a:cubicBezTo>
                  <a:pt x="80988" y="33333"/>
                  <a:pt x="77944" y="32711"/>
                  <a:pt x="74661" y="32711"/>
                </a:cubicBezTo>
                <a:cubicBezTo>
                  <a:pt x="70916" y="32711"/>
                  <a:pt x="67483" y="33361"/>
                  <a:pt x="64355" y="34655"/>
                </a:cubicBezTo>
                <a:cubicBezTo>
                  <a:pt x="61227" y="35950"/>
                  <a:pt x="58538" y="37800"/>
                  <a:pt x="56283" y="40194"/>
                </a:cubicBezTo>
                <a:cubicBezTo>
                  <a:pt x="54022" y="42588"/>
                  <a:pt x="52250" y="45488"/>
                  <a:pt x="50977" y="48888"/>
                </a:cubicBezTo>
                <a:cubicBezTo>
                  <a:pt x="49700" y="52288"/>
                  <a:pt x="49061" y="56066"/>
                  <a:pt x="49061" y="60222"/>
                </a:cubicBezTo>
                <a:cubicBezTo>
                  <a:pt x="49061" y="64283"/>
                  <a:pt x="49700" y="67972"/>
                  <a:pt x="50977" y="71305"/>
                </a:cubicBezTo>
                <a:cubicBezTo>
                  <a:pt x="52250" y="74627"/>
                  <a:pt x="54022" y="77477"/>
                  <a:pt x="56283" y="79850"/>
                </a:cubicBezTo>
                <a:cubicBezTo>
                  <a:pt x="58538" y="82222"/>
                  <a:pt x="61227" y="84055"/>
                  <a:pt x="64355" y="85350"/>
                </a:cubicBezTo>
                <a:cubicBezTo>
                  <a:pt x="67483" y="86650"/>
                  <a:pt x="70916" y="87294"/>
                  <a:pt x="74661" y="87294"/>
                </a:cubicBezTo>
                <a:cubicBezTo>
                  <a:pt x="78216" y="87294"/>
                  <a:pt x="81572" y="86561"/>
                  <a:pt x="84722" y="85094"/>
                </a:cubicBezTo>
                <a:cubicBezTo>
                  <a:pt x="87866" y="83627"/>
                  <a:pt x="90538" y="81277"/>
                  <a:pt x="92727" y="78050"/>
                </a:cubicBezTo>
                <a:lnTo>
                  <a:pt x="85611" y="72622"/>
                </a:lnTo>
                <a:cubicBezTo>
                  <a:pt x="84011" y="74822"/>
                  <a:pt x="82294" y="76422"/>
                  <a:pt x="80444" y="77427"/>
                </a:cubicBezTo>
                <a:moveTo>
                  <a:pt x="32727" y="38183"/>
                </a:moveTo>
                <a:cubicBezTo>
                  <a:pt x="29716" y="38183"/>
                  <a:pt x="27272" y="35738"/>
                  <a:pt x="27272" y="32727"/>
                </a:cubicBezTo>
                <a:cubicBezTo>
                  <a:pt x="27272" y="29716"/>
                  <a:pt x="29716" y="27272"/>
                  <a:pt x="32727" y="27272"/>
                </a:cubicBezTo>
                <a:cubicBezTo>
                  <a:pt x="35738" y="27272"/>
                  <a:pt x="38183" y="29716"/>
                  <a:pt x="38183" y="32727"/>
                </a:cubicBezTo>
                <a:cubicBezTo>
                  <a:pt x="38183" y="35738"/>
                  <a:pt x="35738" y="38183"/>
                  <a:pt x="32727" y="38183"/>
                </a:cubicBezTo>
                <a:moveTo>
                  <a:pt x="32727" y="21816"/>
                </a:moveTo>
                <a:cubicBezTo>
                  <a:pt x="26700" y="21816"/>
                  <a:pt x="21816" y="26700"/>
                  <a:pt x="21816" y="32727"/>
                </a:cubicBezTo>
                <a:cubicBezTo>
                  <a:pt x="21816" y="38750"/>
                  <a:pt x="26700" y="43638"/>
                  <a:pt x="32727" y="43638"/>
                </a:cubicBezTo>
                <a:cubicBezTo>
                  <a:pt x="38750" y="43638"/>
                  <a:pt x="43638" y="38750"/>
                  <a:pt x="43638" y="32727"/>
                </a:cubicBezTo>
                <a:cubicBezTo>
                  <a:pt x="43638" y="26700"/>
                  <a:pt x="38750" y="21816"/>
                  <a:pt x="32727" y="21816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45" name="Shape 4945"/>
          <p:cNvSpPr/>
          <p:nvPr/>
        </p:nvSpPr>
        <p:spPr>
          <a:xfrm>
            <a:off x="6289650" y="3873384"/>
            <a:ext cx="279328" cy="2793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544" y="109088"/>
                </a:moveTo>
                <a:cubicBezTo>
                  <a:pt x="114544" y="112100"/>
                  <a:pt x="112100" y="114544"/>
                  <a:pt x="109088" y="114544"/>
                </a:cubicBezTo>
                <a:lnTo>
                  <a:pt x="10911" y="114544"/>
                </a:lnTo>
                <a:cubicBezTo>
                  <a:pt x="7900" y="114544"/>
                  <a:pt x="5455" y="112100"/>
                  <a:pt x="5455" y="109088"/>
                </a:cubicBezTo>
                <a:lnTo>
                  <a:pt x="5455" y="10911"/>
                </a:lnTo>
                <a:cubicBezTo>
                  <a:pt x="5455" y="7900"/>
                  <a:pt x="7900" y="5455"/>
                  <a:pt x="10911" y="5455"/>
                </a:cubicBezTo>
                <a:lnTo>
                  <a:pt x="109088" y="5455"/>
                </a:lnTo>
                <a:cubicBezTo>
                  <a:pt x="112100" y="5455"/>
                  <a:pt x="114544" y="7900"/>
                  <a:pt x="114544" y="10911"/>
                </a:cubicBezTo>
                <a:cubicBezTo>
                  <a:pt x="114544" y="10911"/>
                  <a:pt x="114544" y="109088"/>
                  <a:pt x="114544" y="109088"/>
                </a:cubicBezTo>
                <a:close/>
                <a:moveTo>
                  <a:pt x="109088" y="0"/>
                </a:moveTo>
                <a:lnTo>
                  <a:pt x="10911" y="0"/>
                </a:lnTo>
                <a:cubicBezTo>
                  <a:pt x="4883" y="0"/>
                  <a:pt x="0" y="4883"/>
                  <a:pt x="0" y="10911"/>
                </a:cubicBezTo>
                <a:lnTo>
                  <a:pt x="0" y="109088"/>
                </a:lnTo>
                <a:cubicBezTo>
                  <a:pt x="0" y="115116"/>
                  <a:pt x="4883" y="120000"/>
                  <a:pt x="10911" y="120000"/>
                </a:cubicBezTo>
                <a:lnTo>
                  <a:pt x="109088" y="120000"/>
                </a:lnTo>
                <a:cubicBezTo>
                  <a:pt x="115116" y="120000"/>
                  <a:pt x="120000" y="115116"/>
                  <a:pt x="120000" y="109088"/>
                </a:cubicBezTo>
                <a:lnTo>
                  <a:pt x="120000" y="10911"/>
                </a:lnTo>
                <a:cubicBezTo>
                  <a:pt x="120000" y="4883"/>
                  <a:pt x="115116" y="0"/>
                  <a:pt x="109088" y="0"/>
                </a:cubicBezTo>
                <a:moveTo>
                  <a:pt x="54583" y="87244"/>
                </a:moveTo>
                <a:lnTo>
                  <a:pt x="62727" y="87272"/>
                </a:lnTo>
                <a:lnTo>
                  <a:pt x="62727" y="65455"/>
                </a:lnTo>
                <a:lnTo>
                  <a:pt x="84544" y="65455"/>
                </a:lnTo>
                <a:lnTo>
                  <a:pt x="84544" y="57272"/>
                </a:lnTo>
                <a:lnTo>
                  <a:pt x="62727" y="57272"/>
                </a:lnTo>
                <a:lnTo>
                  <a:pt x="62727" y="40911"/>
                </a:lnTo>
                <a:lnTo>
                  <a:pt x="87272" y="40911"/>
                </a:lnTo>
                <a:lnTo>
                  <a:pt x="87283" y="32761"/>
                </a:lnTo>
                <a:lnTo>
                  <a:pt x="54583" y="32761"/>
                </a:lnTo>
                <a:cubicBezTo>
                  <a:pt x="54583" y="32761"/>
                  <a:pt x="54583" y="87244"/>
                  <a:pt x="54583" y="87244"/>
                </a:cubicBezTo>
                <a:close/>
                <a:moveTo>
                  <a:pt x="32727" y="38183"/>
                </a:moveTo>
                <a:cubicBezTo>
                  <a:pt x="29716" y="38183"/>
                  <a:pt x="27272" y="35744"/>
                  <a:pt x="27272" y="32727"/>
                </a:cubicBezTo>
                <a:cubicBezTo>
                  <a:pt x="27272" y="29716"/>
                  <a:pt x="29716" y="27272"/>
                  <a:pt x="32727" y="27272"/>
                </a:cubicBezTo>
                <a:cubicBezTo>
                  <a:pt x="35738" y="27272"/>
                  <a:pt x="38183" y="29716"/>
                  <a:pt x="38183" y="32727"/>
                </a:cubicBezTo>
                <a:cubicBezTo>
                  <a:pt x="38183" y="35744"/>
                  <a:pt x="35738" y="38183"/>
                  <a:pt x="32727" y="38183"/>
                </a:cubicBezTo>
                <a:moveTo>
                  <a:pt x="32727" y="21816"/>
                </a:moveTo>
                <a:cubicBezTo>
                  <a:pt x="26700" y="21816"/>
                  <a:pt x="21816" y="26700"/>
                  <a:pt x="21816" y="32727"/>
                </a:cubicBezTo>
                <a:cubicBezTo>
                  <a:pt x="21816" y="38750"/>
                  <a:pt x="26700" y="43638"/>
                  <a:pt x="32727" y="43638"/>
                </a:cubicBezTo>
                <a:cubicBezTo>
                  <a:pt x="38750" y="43638"/>
                  <a:pt x="43638" y="38750"/>
                  <a:pt x="43638" y="32727"/>
                </a:cubicBezTo>
                <a:cubicBezTo>
                  <a:pt x="43638" y="26700"/>
                  <a:pt x="38750" y="21816"/>
                  <a:pt x="32727" y="21816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46" name="Shape 4946"/>
          <p:cNvSpPr/>
          <p:nvPr/>
        </p:nvSpPr>
        <p:spPr>
          <a:xfrm>
            <a:off x="6822911" y="3873384"/>
            <a:ext cx="279328" cy="2793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2"/>
                  <a:pt x="29872" y="5455"/>
                  <a:pt x="60000" y="5455"/>
                </a:cubicBezTo>
                <a:cubicBezTo>
                  <a:pt x="90127" y="5455"/>
                  <a:pt x="114544" y="29872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6" y="0"/>
                  <a:pt x="0" y="26861"/>
                  <a:pt x="0" y="60000"/>
                </a:cubicBezTo>
                <a:cubicBezTo>
                  <a:pt x="0" y="93138"/>
                  <a:pt x="26866" y="120000"/>
                  <a:pt x="60000" y="120000"/>
                </a:cubicBezTo>
                <a:cubicBezTo>
                  <a:pt x="93133" y="120000"/>
                  <a:pt x="120000" y="93138"/>
                  <a:pt x="120000" y="60000"/>
                </a:cubicBezTo>
                <a:cubicBezTo>
                  <a:pt x="120000" y="26861"/>
                  <a:pt x="93133" y="0"/>
                  <a:pt x="60000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47" name="Shape 4947"/>
          <p:cNvSpPr/>
          <p:nvPr/>
        </p:nvSpPr>
        <p:spPr>
          <a:xfrm>
            <a:off x="7356172" y="3873384"/>
            <a:ext cx="279328" cy="2793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7144" y="114022"/>
                </a:moveTo>
                <a:cubicBezTo>
                  <a:pt x="64800" y="114333"/>
                  <a:pt x="62427" y="114544"/>
                  <a:pt x="60000" y="114544"/>
                </a:cubicBezTo>
                <a:cubicBezTo>
                  <a:pt x="29872" y="114544"/>
                  <a:pt x="5455" y="90127"/>
                  <a:pt x="5455" y="60000"/>
                </a:cubicBezTo>
                <a:cubicBezTo>
                  <a:pt x="5455" y="29877"/>
                  <a:pt x="29872" y="5455"/>
                  <a:pt x="60000" y="5455"/>
                </a:cubicBezTo>
                <a:cubicBezTo>
                  <a:pt x="62427" y="5455"/>
                  <a:pt x="64805" y="5666"/>
                  <a:pt x="67144" y="5977"/>
                </a:cubicBezTo>
                <a:cubicBezTo>
                  <a:pt x="79661" y="20355"/>
                  <a:pt x="87272" y="39444"/>
                  <a:pt x="87272" y="60000"/>
                </a:cubicBezTo>
                <a:cubicBezTo>
                  <a:pt x="87272" y="80555"/>
                  <a:pt x="79661" y="99644"/>
                  <a:pt x="67144" y="114022"/>
                </a:cubicBezTo>
                <a:moveTo>
                  <a:pt x="60000" y="0"/>
                </a:moveTo>
                <a:cubicBezTo>
                  <a:pt x="26866" y="0"/>
                  <a:pt x="0" y="26861"/>
                  <a:pt x="0" y="60000"/>
                </a:cubicBezTo>
                <a:cubicBezTo>
                  <a:pt x="0" y="93138"/>
                  <a:pt x="26866" y="120000"/>
                  <a:pt x="60000" y="120000"/>
                </a:cubicBezTo>
                <a:cubicBezTo>
                  <a:pt x="93133" y="120000"/>
                  <a:pt x="120000" y="93138"/>
                  <a:pt x="120000" y="60000"/>
                </a:cubicBezTo>
                <a:cubicBezTo>
                  <a:pt x="120000" y="26861"/>
                  <a:pt x="93133" y="0"/>
                  <a:pt x="60000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48" name="Shape 4948"/>
          <p:cNvSpPr/>
          <p:nvPr/>
        </p:nvSpPr>
        <p:spPr>
          <a:xfrm>
            <a:off x="7889433" y="3873384"/>
            <a:ext cx="279328" cy="2793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2"/>
                  <a:pt x="29872" y="5455"/>
                  <a:pt x="60000" y="5455"/>
                </a:cubicBezTo>
                <a:cubicBezTo>
                  <a:pt x="60000" y="5455"/>
                  <a:pt x="60000" y="114544"/>
                  <a:pt x="60000" y="114544"/>
                </a:cubicBezTo>
                <a:close/>
                <a:moveTo>
                  <a:pt x="60000" y="0"/>
                </a:moveTo>
                <a:cubicBezTo>
                  <a:pt x="26866" y="0"/>
                  <a:pt x="0" y="26861"/>
                  <a:pt x="0" y="60000"/>
                </a:cubicBezTo>
                <a:cubicBezTo>
                  <a:pt x="0" y="93138"/>
                  <a:pt x="26866" y="120000"/>
                  <a:pt x="60000" y="120000"/>
                </a:cubicBezTo>
                <a:cubicBezTo>
                  <a:pt x="93133" y="120000"/>
                  <a:pt x="120000" y="93138"/>
                  <a:pt x="120000" y="60000"/>
                </a:cubicBezTo>
                <a:cubicBezTo>
                  <a:pt x="120000" y="26861"/>
                  <a:pt x="93133" y="0"/>
                  <a:pt x="60000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49" name="Shape 4949"/>
          <p:cNvSpPr/>
          <p:nvPr/>
        </p:nvSpPr>
        <p:spPr>
          <a:xfrm>
            <a:off x="8422694" y="3873384"/>
            <a:ext cx="279328" cy="2793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3166" y="114072"/>
                </a:moveTo>
                <a:cubicBezTo>
                  <a:pt x="26277" y="110705"/>
                  <a:pt x="5455" y="87805"/>
                  <a:pt x="5455" y="60000"/>
                </a:cubicBezTo>
                <a:cubicBezTo>
                  <a:pt x="5455" y="32194"/>
                  <a:pt x="26277" y="9294"/>
                  <a:pt x="53166" y="5927"/>
                </a:cubicBezTo>
                <a:cubicBezTo>
                  <a:pt x="40455" y="20350"/>
                  <a:pt x="32727" y="39266"/>
                  <a:pt x="32727" y="60000"/>
                </a:cubicBezTo>
                <a:cubicBezTo>
                  <a:pt x="32727" y="80733"/>
                  <a:pt x="40455" y="99650"/>
                  <a:pt x="53166" y="114072"/>
                </a:cubicBezTo>
                <a:moveTo>
                  <a:pt x="60000" y="0"/>
                </a:moveTo>
                <a:cubicBezTo>
                  <a:pt x="26866" y="0"/>
                  <a:pt x="0" y="26861"/>
                  <a:pt x="0" y="60000"/>
                </a:cubicBezTo>
                <a:cubicBezTo>
                  <a:pt x="0" y="93138"/>
                  <a:pt x="26866" y="120000"/>
                  <a:pt x="60000" y="120000"/>
                </a:cubicBezTo>
                <a:cubicBezTo>
                  <a:pt x="93138" y="120000"/>
                  <a:pt x="120000" y="93138"/>
                  <a:pt x="120000" y="60000"/>
                </a:cubicBezTo>
                <a:cubicBezTo>
                  <a:pt x="120000" y="26861"/>
                  <a:pt x="93138" y="0"/>
                  <a:pt x="60000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50" name="Shape 4950"/>
          <p:cNvSpPr/>
          <p:nvPr/>
        </p:nvSpPr>
        <p:spPr>
          <a:xfrm>
            <a:off x="8955955" y="3873384"/>
            <a:ext cx="279328" cy="27932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51" name="Shape 4951"/>
          <p:cNvSpPr/>
          <p:nvPr/>
        </p:nvSpPr>
        <p:spPr>
          <a:xfrm>
            <a:off x="9489216" y="3873384"/>
            <a:ext cx="279328" cy="2793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6833" y="114072"/>
                </a:moveTo>
                <a:cubicBezTo>
                  <a:pt x="79544" y="99650"/>
                  <a:pt x="87272" y="80733"/>
                  <a:pt x="87272" y="60000"/>
                </a:cubicBezTo>
                <a:cubicBezTo>
                  <a:pt x="87272" y="39266"/>
                  <a:pt x="79544" y="20350"/>
                  <a:pt x="66833" y="5927"/>
                </a:cubicBezTo>
                <a:cubicBezTo>
                  <a:pt x="93722" y="9294"/>
                  <a:pt x="114544" y="32194"/>
                  <a:pt x="114544" y="60000"/>
                </a:cubicBezTo>
                <a:cubicBezTo>
                  <a:pt x="114544" y="87805"/>
                  <a:pt x="93722" y="110705"/>
                  <a:pt x="66833" y="114072"/>
                </a:cubicBezTo>
                <a:moveTo>
                  <a:pt x="60000" y="0"/>
                </a:moveTo>
                <a:cubicBezTo>
                  <a:pt x="26861" y="0"/>
                  <a:pt x="0" y="26861"/>
                  <a:pt x="0" y="60000"/>
                </a:cubicBezTo>
                <a:cubicBezTo>
                  <a:pt x="0" y="93138"/>
                  <a:pt x="26861" y="120000"/>
                  <a:pt x="60000" y="120000"/>
                </a:cubicBezTo>
                <a:cubicBezTo>
                  <a:pt x="93138" y="120000"/>
                  <a:pt x="120000" y="93138"/>
                  <a:pt x="120000" y="60000"/>
                </a:cubicBezTo>
                <a:cubicBezTo>
                  <a:pt x="120000" y="26861"/>
                  <a:pt x="93138" y="0"/>
                  <a:pt x="60000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52" name="Shape 4952"/>
          <p:cNvSpPr/>
          <p:nvPr/>
        </p:nvSpPr>
        <p:spPr>
          <a:xfrm>
            <a:off x="10022478" y="3873384"/>
            <a:ext cx="279328" cy="2793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4544"/>
                </a:moveTo>
                <a:lnTo>
                  <a:pt x="60000" y="5455"/>
                </a:lnTo>
                <a:cubicBezTo>
                  <a:pt x="90127" y="5455"/>
                  <a:pt x="114544" y="29872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1" y="0"/>
                  <a:pt x="0" y="26861"/>
                  <a:pt x="0" y="60000"/>
                </a:cubicBezTo>
                <a:cubicBezTo>
                  <a:pt x="0" y="93138"/>
                  <a:pt x="26861" y="120000"/>
                  <a:pt x="60000" y="120000"/>
                </a:cubicBezTo>
                <a:cubicBezTo>
                  <a:pt x="93138" y="120000"/>
                  <a:pt x="120000" y="93138"/>
                  <a:pt x="120000" y="60000"/>
                </a:cubicBezTo>
                <a:cubicBezTo>
                  <a:pt x="120000" y="26861"/>
                  <a:pt x="93138" y="0"/>
                  <a:pt x="60000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53" name="Shape 4953"/>
          <p:cNvSpPr/>
          <p:nvPr/>
        </p:nvSpPr>
        <p:spPr>
          <a:xfrm>
            <a:off x="10555739" y="3873384"/>
            <a:ext cx="279328" cy="2793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4544"/>
                </a:moveTo>
                <a:cubicBezTo>
                  <a:pt x="57655" y="114544"/>
                  <a:pt x="55355" y="114350"/>
                  <a:pt x="53088" y="114061"/>
                </a:cubicBezTo>
                <a:cubicBezTo>
                  <a:pt x="40422" y="99650"/>
                  <a:pt x="32727" y="80688"/>
                  <a:pt x="32727" y="60000"/>
                </a:cubicBezTo>
                <a:cubicBezTo>
                  <a:pt x="32727" y="39311"/>
                  <a:pt x="40422" y="20350"/>
                  <a:pt x="53088" y="5938"/>
                </a:cubicBezTo>
                <a:cubicBezTo>
                  <a:pt x="55355" y="5650"/>
                  <a:pt x="57655" y="5455"/>
                  <a:pt x="60000" y="5455"/>
                </a:cubicBezTo>
                <a:cubicBezTo>
                  <a:pt x="90127" y="5455"/>
                  <a:pt x="114544" y="29872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1" y="0"/>
                  <a:pt x="0" y="26861"/>
                  <a:pt x="0" y="60000"/>
                </a:cubicBezTo>
                <a:cubicBezTo>
                  <a:pt x="0" y="93138"/>
                  <a:pt x="26861" y="120000"/>
                  <a:pt x="60000" y="120000"/>
                </a:cubicBezTo>
                <a:cubicBezTo>
                  <a:pt x="93138" y="120000"/>
                  <a:pt x="120000" y="93138"/>
                  <a:pt x="120000" y="60000"/>
                </a:cubicBezTo>
                <a:cubicBezTo>
                  <a:pt x="120000" y="26861"/>
                  <a:pt x="93138" y="0"/>
                  <a:pt x="60000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54" name="Shape 4954"/>
          <p:cNvSpPr/>
          <p:nvPr/>
        </p:nvSpPr>
        <p:spPr>
          <a:xfrm>
            <a:off x="11165180" y="3873384"/>
            <a:ext cx="126968" cy="2793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4544"/>
                </a:moveTo>
                <a:cubicBezTo>
                  <a:pt x="33494" y="114544"/>
                  <a:pt x="12000" y="104777"/>
                  <a:pt x="12000" y="92727"/>
                </a:cubicBezTo>
                <a:cubicBezTo>
                  <a:pt x="12000" y="84655"/>
                  <a:pt x="21666" y="77627"/>
                  <a:pt x="36000" y="73850"/>
                </a:cubicBezTo>
                <a:lnTo>
                  <a:pt x="36000" y="16361"/>
                </a:lnTo>
                <a:cubicBezTo>
                  <a:pt x="36000" y="10338"/>
                  <a:pt x="46744" y="5455"/>
                  <a:pt x="60000" y="5455"/>
                </a:cubicBezTo>
                <a:cubicBezTo>
                  <a:pt x="73255" y="5455"/>
                  <a:pt x="84000" y="10338"/>
                  <a:pt x="84000" y="16361"/>
                </a:cubicBezTo>
                <a:lnTo>
                  <a:pt x="84000" y="73850"/>
                </a:lnTo>
                <a:cubicBezTo>
                  <a:pt x="98333" y="77627"/>
                  <a:pt x="108000" y="84655"/>
                  <a:pt x="108000" y="92727"/>
                </a:cubicBezTo>
                <a:cubicBezTo>
                  <a:pt x="108000" y="104777"/>
                  <a:pt x="86505" y="114544"/>
                  <a:pt x="60000" y="114544"/>
                </a:cubicBezTo>
                <a:moveTo>
                  <a:pt x="96000" y="70944"/>
                </a:moveTo>
                <a:lnTo>
                  <a:pt x="96000" y="16361"/>
                </a:lnTo>
                <a:cubicBezTo>
                  <a:pt x="96000" y="7322"/>
                  <a:pt x="79877" y="0"/>
                  <a:pt x="60000" y="0"/>
                </a:cubicBezTo>
                <a:cubicBezTo>
                  <a:pt x="40116" y="0"/>
                  <a:pt x="24000" y="7322"/>
                  <a:pt x="24000" y="16361"/>
                </a:cubicBezTo>
                <a:lnTo>
                  <a:pt x="24000" y="70944"/>
                </a:lnTo>
                <a:cubicBezTo>
                  <a:pt x="9450" y="75922"/>
                  <a:pt x="0" y="83816"/>
                  <a:pt x="0" y="92727"/>
                </a:cubicBezTo>
                <a:cubicBezTo>
                  <a:pt x="0" y="107788"/>
                  <a:pt x="26861" y="120000"/>
                  <a:pt x="60000" y="120000"/>
                </a:cubicBezTo>
                <a:cubicBezTo>
                  <a:pt x="93127" y="120000"/>
                  <a:pt x="120000" y="107788"/>
                  <a:pt x="120000" y="92727"/>
                </a:cubicBezTo>
                <a:cubicBezTo>
                  <a:pt x="120000" y="83816"/>
                  <a:pt x="110550" y="75922"/>
                  <a:pt x="96000" y="70944"/>
                </a:cubicBezTo>
                <a:moveTo>
                  <a:pt x="72000" y="77316"/>
                </a:moveTo>
                <a:lnTo>
                  <a:pt x="72000" y="43638"/>
                </a:lnTo>
                <a:cubicBezTo>
                  <a:pt x="72000" y="40627"/>
                  <a:pt x="66622" y="38183"/>
                  <a:pt x="60000" y="38183"/>
                </a:cubicBezTo>
                <a:cubicBezTo>
                  <a:pt x="53377" y="38183"/>
                  <a:pt x="48000" y="40627"/>
                  <a:pt x="48000" y="43638"/>
                </a:cubicBezTo>
                <a:lnTo>
                  <a:pt x="48000" y="77316"/>
                </a:lnTo>
                <a:cubicBezTo>
                  <a:pt x="34033" y="79566"/>
                  <a:pt x="24000" y="85605"/>
                  <a:pt x="24000" y="92727"/>
                </a:cubicBezTo>
                <a:cubicBezTo>
                  <a:pt x="24000" y="101766"/>
                  <a:pt x="40116" y="109088"/>
                  <a:pt x="60000" y="109088"/>
                </a:cubicBezTo>
                <a:cubicBezTo>
                  <a:pt x="79877" y="109088"/>
                  <a:pt x="96000" y="101766"/>
                  <a:pt x="96000" y="92727"/>
                </a:cubicBezTo>
                <a:cubicBezTo>
                  <a:pt x="96000" y="85605"/>
                  <a:pt x="85972" y="79566"/>
                  <a:pt x="72000" y="77316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  <p:extLst>
      <p:ext uri="{BB962C8B-B14F-4D97-AF65-F5344CB8AC3E}">
        <p14:creationId xmlns:p14="http://schemas.microsoft.com/office/powerpoint/2010/main" val="247262048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 noChangeArrowheads="1"/>
          </p:cNvSpPr>
          <p:nvPr/>
        </p:nvSpPr>
        <p:spPr bwMode="auto">
          <a:xfrm>
            <a:off x="10569913" y="5014822"/>
            <a:ext cx="222976" cy="124452"/>
          </a:xfrm>
          <a:custGeom>
            <a:avLst/>
            <a:gdLst>
              <a:gd name="T0" fmla="*/ 170097 w 472"/>
              <a:gd name="T1" fmla="*/ 0 h 266"/>
              <a:gd name="T2" fmla="*/ 170097 w 472"/>
              <a:gd name="T3" fmla="*/ 0 h 266"/>
              <a:gd name="T4" fmla="*/ 159263 w 472"/>
              <a:gd name="T5" fmla="*/ 0 h 266"/>
              <a:gd name="T6" fmla="*/ 84868 w 472"/>
              <a:gd name="T7" fmla="*/ 79027 h 266"/>
              <a:gd name="T8" fmla="*/ 10473 w 472"/>
              <a:gd name="T9" fmla="*/ 0 h 266"/>
              <a:gd name="T10" fmla="*/ 0 w 472"/>
              <a:gd name="T11" fmla="*/ 0 h 266"/>
              <a:gd name="T12" fmla="*/ 0 w 472"/>
              <a:gd name="T13" fmla="*/ 10370 h 266"/>
              <a:gd name="T14" fmla="*/ 79451 w 472"/>
              <a:gd name="T15" fmla="*/ 94761 h 266"/>
              <a:gd name="T16" fmla="*/ 84868 w 472"/>
              <a:gd name="T17" fmla="*/ 94761 h 266"/>
              <a:gd name="T18" fmla="*/ 90285 w 472"/>
              <a:gd name="T19" fmla="*/ 94761 h 266"/>
              <a:gd name="T20" fmla="*/ 170097 w 472"/>
              <a:gd name="T21" fmla="*/ 10370 h 266"/>
              <a:gd name="T22" fmla="*/ 170097 w 472"/>
              <a:gd name="T23" fmla="*/ 0 h 26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472" h="266">
                <a:moveTo>
                  <a:pt x="471" y="0"/>
                </a:moveTo>
                <a:lnTo>
                  <a:pt x="471" y="0"/>
                </a:lnTo>
                <a:cubicBezTo>
                  <a:pt x="456" y="0"/>
                  <a:pt x="441" y="0"/>
                  <a:pt x="441" y="0"/>
                </a:cubicBezTo>
                <a:cubicBezTo>
                  <a:pt x="235" y="221"/>
                  <a:pt x="235" y="221"/>
                  <a:pt x="235" y="221"/>
                </a:cubicBezTo>
                <a:cubicBezTo>
                  <a:pt x="29" y="0"/>
                  <a:pt x="29" y="0"/>
                  <a:pt x="29" y="0"/>
                </a:cubicBezTo>
                <a:cubicBezTo>
                  <a:pt x="29" y="0"/>
                  <a:pt x="14" y="0"/>
                  <a:pt x="0" y="0"/>
                </a:cubicBezTo>
                <a:cubicBezTo>
                  <a:pt x="0" y="14"/>
                  <a:pt x="0" y="14"/>
                  <a:pt x="0" y="29"/>
                </a:cubicBezTo>
                <a:cubicBezTo>
                  <a:pt x="220" y="265"/>
                  <a:pt x="220" y="265"/>
                  <a:pt x="220" y="265"/>
                </a:cubicBezTo>
                <a:lnTo>
                  <a:pt x="235" y="265"/>
                </a:lnTo>
                <a:lnTo>
                  <a:pt x="250" y="265"/>
                </a:lnTo>
                <a:cubicBezTo>
                  <a:pt x="471" y="29"/>
                  <a:pt x="471" y="29"/>
                  <a:pt x="471" y="29"/>
                </a:cubicBezTo>
                <a:cubicBezTo>
                  <a:pt x="471" y="14"/>
                  <a:pt x="471" y="14"/>
                  <a:pt x="471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10077296" y="5014822"/>
            <a:ext cx="222975" cy="124452"/>
          </a:xfrm>
          <a:custGeom>
            <a:avLst/>
            <a:gdLst>
              <a:gd name="T0" fmla="*/ 170096 w 472"/>
              <a:gd name="T1" fmla="*/ 84034 h 266"/>
              <a:gd name="T2" fmla="*/ 170096 w 472"/>
              <a:gd name="T3" fmla="*/ 84034 h 266"/>
              <a:gd name="T4" fmla="*/ 90646 w 472"/>
              <a:gd name="T5" fmla="*/ 0 h 266"/>
              <a:gd name="T6" fmla="*/ 85229 w 472"/>
              <a:gd name="T7" fmla="*/ 0 h 266"/>
              <a:gd name="T8" fmla="*/ 79811 w 472"/>
              <a:gd name="T9" fmla="*/ 0 h 266"/>
              <a:gd name="T10" fmla="*/ 5417 w 472"/>
              <a:gd name="T11" fmla="*/ 84034 h 266"/>
              <a:gd name="T12" fmla="*/ 5417 w 472"/>
              <a:gd name="T13" fmla="*/ 94761 h 266"/>
              <a:gd name="T14" fmla="*/ 15890 w 472"/>
              <a:gd name="T15" fmla="*/ 94761 h 266"/>
              <a:gd name="T16" fmla="*/ 85229 w 472"/>
              <a:gd name="T17" fmla="*/ 15734 h 266"/>
              <a:gd name="T18" fmla="*/ 159623 w 472"/>
              <a:gd name="T19" fmla="*/ 94761 h 266"/>
              <a:gd name="T20" fmla="*/ 170096 w 472"/>
              <a:gd name="T21" fmla="*/ 94761 h 266"/>
              <a:gd name="T22" fmla="*/ 170096 w 472"/>
              <a:gd name="T23" fmla="*/ 84034 h 26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472" h="266">
                <a:moveTo>
                  <a:pt x="471" y="235"/>
                </a:moveTo>
                <a:lnTo>
                  <a:pt x="471" y="235"/>
                </a:lnTo>
                <a:cubicBezTo>
                  <a:pt x="251" y="0"/>
                  <a:pt x="251" y="0"/>
                  <a:pt x="251" y="0"/>
                </a:cubicBezTo>
                <a:cubicBezTo>
                  <a:pt x="251" y="0"/>
                  <a:pt x="251" y="0"/>
                  <a:pt x="236" y="0"/>
                </a:cubicBezTo>
                <a:cubicBezTo>
                  <a:pt x="236" y="0"/>
                  <a:pt x="236" y="0"/>
                  <a:pt x="221" y="0"/>
                </a:cubicBezTo>
                <a:cubicBezTo>
                  <a:pt x="15" y="235"/>
                  <a:pt x="15" y="235"/>
                  <a:pt x="15" y="235"/>
                </a:cubicBezTo>
                <a:cubicBezTo>
                  <a:pt x="0" y="250"/>
                  <a:pt x="0" y="250"/>
                  <a:pt x="15" y="265"/>
                </a:cubicBezTo>
                <a:cubicBezTo>
                  <a:pt x="15" y="265"/>
                  <a:pt x="30" y="265"/>
                  <a:pt x="44" y="265"/>
                </a:cubicBezTo>
                <a:cubicBezTo>
                  <a:pt x="236" y="44"/>
                  <a:pt x="236" y="44"/>
                  <a:pt x="236" y="44"/>
                </a:cubicBezTo>
                <a:cubicBezTo>
                  <a:pt x="442" y="265"/>
                  <a:pt x="442" y="265"/>
                  <a:pt x="442" y="265"/>
                </a:cubicBezTo>
                <a:cubicBezTo>
                  <a:pt x="457" y="265"/>
                  <a:pt x="457" y="265"/>
                  <a:pt x="471" y="265"/>
                </a:cubicBezTo>
                <a:cubicBezTo>
                  <a:pt x="471" y="250"/>
                  <a:pt x="471" y="250"/>
                  <a:pt x="471" y="235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5" name="Freeform 4"/>
          <p:cNvSpPr>
            <a:spLocks noChangeArrowheads="1"/>
          </p:cNvSpPr>
          <p:nvPr/>
        </p:nvSpPr>
        <p:spPr bwMode="auto">
          <a:xfrm>
            <a:off x="9653817" y="4964697"/>
            <a:ext cx="133094" cy="222975"/>
          </a:xfrm>
          <a:custGeom>
            <a:avLst/>
            <a:gdLst>
              <a:gd name="T0" fmla="*/ 96315 w 281"/>
              <a:gd name="T1" fmla="*/ 79795 h 472"/>
              <a:gd name="T2" fmla="*/ 96315 w 281"/>
              <a:gd name="T3" fmla="*/ 79795 h 472"/>
              <a:gd name="T4" fmla="*/ 10863 w 281"/>
              <a:gd name="T5" fmla="*/ 0 h 472"/>
              <a:gd name="T6" fmla="*/ 0 w 281"/>
              <a:gd name="T7" fmla="*/ 0 h 472"/>
              <a:gd name="T8" fmla="*/ 0 w 281"/>
              <a:gd name="T9" fmla="*/ 10471 h 472"/>
              <a:gd name="T10" fmla="*/ 80021 w 281"/>
              <a:gd name="T11" fmla="*/ 84849 h 472"/>
              <a:gd name="T12" fmla="*/ 0 w 281"/>
              <a:gd name="T13" fmla="*/ 159589 h 472"/>
              <a:gd name="T14" fmla="*/ 0 w 281"/>
              <a:gd name="T15" fmla="*/ 170060 h 472"/>
              <a:gd name="T16" fmla="*/ 10863 w 281"/>
              <a:gd name="T17" fmla="*/ 170060 h 472"/>
              <a:gd name="T18" fmla="*/ 96315 w 281"/>
              <a:gd name="T19" fmla="*/ 90265 h 472"/>
              <a:gd name="T20" fmla="*/ 101384 w 281"/>
              <a:gd name="T21" fmla="*/ 84849 h 472"/>
              <a:gd name="T22" fmla="*/ 96315 w 281"/>
              <a:gd name="T23" fmla="*/ 79795 h 47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1" h="472">
                <a:moveTo>
                  <a:pt x="266" y="221"/>
                </a:moveTo>
                <a:lnTo>
                  <a:pt x="266" y="221"/>
                </a:lnTo>
                <a:cubicBezTo>
                  <a:pt x="30" y="0"/>
                  <a:pt x="30" y="0"/>
                  <a:pt x="30" y="0"/>
                </a:cubicBezTo>
                <a:cubicBezTo>
                  <a:pt x="30" y="0"/>
                  <a:pt x="15" y="0"/>
                  <a:pt x="0" y="0"/>
                </a:cubicBezTo>
                <a:cubicBezTo>
                  <a:pt x="0" y="14"/>
                  <a:pt x="0" y="29"/>
                  <a:pt x="0" y="29"/>
                </a:cubicBezTo>
                <a:cubicBezTo>
                  <a:pt x="221" y="235"/>
                  <a:pt x="221" y="235"/>
                  <a:pt x="221" y="235"/>
                </a:cubicBezTo>
                <a:cubicBezTo>
                  <a:pt x="0" y="442"/>
                  <a:pt x="0" y="442"/>
                  <a:pt x="0" y="442"/>
                </a:cubicBezTo>
                <a:cubicBezTo>
                  <a:pt x="0" y="442"/>
                  <a:pt x="0" y="456"/>
                  <a:pt x="0" y="471"/>
                </a:cubicBezTo>
                <a:cubicBezTo>
                  <a:pt x="15" y="471"/>
                  <a:pt x="30" y="471"/>
                  <a:pt x="30" y="471"/>
                </a:cubicBezTo>
                <a:cubicBezTo>
                  <a:pt x="266" y="250"/>
                  <a:pt x="266" y="250"/>
                  <a:pt x="266" y="250"/>
                </a:cubicBezTo>
                <a:cubicBezTo>
                  <a:pt x="280" y="250"/>
                  <a:pt x="280" y="235"/>
                  <a:pt x="280" y="235"/>
                </a:cubicBezTo>
                <a:cubicBezTo>
                  <a:pt x="280" y="235"/>
                  <a:pt x="280" y="221"/>
                  <a:pt x="266" y="221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6" name="Freeform 5"/>
          <p:cNvSpPr>
            <a:spLocks noChangeArrowheads="1"/>
          </p:cNvSpPr>
          <p:nvPr/>
        </p:nvSpPr>
        <p:spPr bwMode="auto">
          <a:xfrm>
            <a:off x="9176754" y="4964697"/>
            <a:ext cx="124452" cy="222975"/>
          </a:xfrm>
          <a:custGeom>
            <a:avLst/>
            <a:gdLst>
              <a:gd name="T0" fmla="*/ 15797 w 265"/>
              <a:gd name="T1" fmla="*/ 84849 h 472"/>
              <a:gd name="T2" fmla="*/ 15797 w 265"/>
              <a:gd name="T3" fmla="*/ 84849 h 472"/>
              <a:gd name="T4" fmla="*/ 94780 w 265"/>
              <a:gd name="T5" fmla="*/ 10471 h 472"/>
              <a:gd name="T6" fmla="*/ 94780 w 265"/>
              <a:gd name="T7" fmla="*/ 0 h 472"/>
              <a:gd name="T8" fmla="*/ 84369 w 265"/>
              <a:gd name="T9" fmla="*/ 0 h 472"/>
              <a:gd name="T10" fmla="*/ 0 w 265"/>
              <a:gd name="T11" fmla="*/ 79795 h 472"/>
              <a:gd name="T12" fmla="*/ 0 w 265"/>
              <a:gd name="T13" fmla="*/ 84849 h 472"/>
              <a:gd name="T14" fmla="*/ 0 w 265"/>
              <a:gd name="T15" fmla="*/ 90265 h 472"/>
              <a:gd name="T16" fmla="*/ 84369 w 265"/>
              <a:gd name="T17" fmla="*/ 170060 h 472"/>
              <a:gd name="T18" fmla="*/ 94780 w 265"/>
              <a:gd name="T19" fmla="*/ 170060 h 472"/>
              <a:gd name="T20" fmla="*/ 94780 w 265"/>
              <a:gd name="T21" fmla="*/ 159589 h 472"/>
              <a:gd name="T22" fmla="*/ 15797 w 265"/>
              <a:gd name="T23" fmla="*/ 84849 h 47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65" h="472">
                <a:moveTo>
                  <a:pt x="44" y="235"/>
                </a:moveTo>
                <a:lnTo>
                  <a:pt x="44" y="235"/>
                </a:lnTo>
                <a:cubicBezTo>
                  <a:pt x="264" y="29"/>
                  <a:pt x="264" y="29"/>
                  <a:pt x="264" y="29"/>
                </a:cubicBezTo>
                <a:cubicBezTo>
                  <a:pt x="264" y="29"/>
                  <a:pt x="264" y="14"/>
                  <a:pt x="264" y="0"/>
                </a:cubicBezTo>
                <a:cubicBezTo>
                  <a:pt x="250" y="0"/>
                  <a:pt x="250" y="0"/>
                  <a:pt x="235" y="0"/>
                </a:cubicBezTo>
                <a:cubicBezTo>
                  <a:pt x="0" y="221"/>
                  <a:pt x="0" y="221"/>
                  <a:pt x="0" y="221"/>
                </a:cubicBezTo>
                <a:lnTo>
                  <a:pt x="0" y="235"/>
                </a:lnTo>
                <a:lnTo>
                  <a:pt x="0" y="250"/>
                </a:lnTo>
                <a:cubicBezTo>
                  <a:pt x="235" y="471"/>
                  <a:pt x="235" y="471"/>
                  <a:pt x="235" y="471"/>
                </a:cubicBezTo>
                <a:cubicBezTo>
                  <a:pt x="250" y="471"/>
                  <a:pt x="250" y="471"/>
                  <a:pt x="264" y="471"/>
                </a:cubicBezTo>
                <a:cubicBezTo>
                  <a:pt x="264" y="456"/>
                  <a:pt x="264" y="442"/>
                  <a:pt x="264" y="442"/>
                </a:cubicBezTo>
                <a:lnTo>
                  <a:pt x="44" y="235"/>
                </a:ln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7" name="Freeform 6"/>
          <p:cNvSpPr>
            <a:spLocks noChangeArrowheads="1"/>
          </p:cNvSpPr>
          <p:nvPr/>
        </p:nvSpPr>
        <p:spPr bwMode="auto">
          <a:xfrm>
            <a:off x="8608083" y="4931855"/>
            <a:ext cx="299028" cy="290386"/>
          </a:xfrm>
          <a:custGeom>
            <a:avLst/>
            <a:gdLst>
              <a:gd name="T0" fmla="*/ 95549 w 634"/>
              <a:gd name="T1" fmla="*/ 126570 h 619"/>
              <a:gd name="T2" fmla="*/ 95549 w 634"/>
              <a:gd name="T3" fmla="*/ 126570 h 619"/>
              <a:gd name="T4" fmla="*/ 32090 w 634"/>
              <a:gd name="T5" fmla="*/ 126570 h 619"/>
              <a:gd name="T6" fmla="*/ 21273 w 634"/>
              <a:gd name="T7" fmla="*/ 131948 h 619"/>
              <a:gd name="T8" fmla="*/ 32090 w 634"/>
              <a:gd name="T9" fmla="*/ 137326 h 619"/>
              <a:gd name="T10" fmla="*/ 79684 w 634"/>
              <a:gd name="T11" fmla="*/ 137326 h 619"/>
              <a:gd name="T12" fmla="*/ 0 w 634"/>
              <a:gd name="T13" fmla="*/ 211188 h 619"/>
              <a:gd name="T14" fmla="*/ 10817 w 634"/>
              <a:gd name="T15" fmla="*/ 221586 h 619"/>
              <a:gd name="T16" fmla="*/ 85093 w 634"/>
              <a:gd name="T17" fmla="*/ 147724 h 619"/>
              <a:gd name="T18" fmla="*/ 85093 w 634"/>
              <a:gd name="T19" fmla="*/ 195412 h 619"/>
              <a:gd name="T20" fmla="*/ 95549 w 634"/>
              <a:gd name="T21" fmla="*/ 200432 h 619"/>
              <a:gd name="T22" fmla="*/ 100958 w 634"/>
              <a:gd name="T23" fmla="*/ 195412 h 619"/>
              <a:gd name="T24" fmla="*/ 100958 w 634"/>
              <a:gd name="T25" fmla="*/ 131948 h 619"/>
              <a:gd name="T26" fmla="*/ 100958 w 634"/>
              <a:gd name="T27" fmla="*/ 126570 h 619"/>
              <a:gd name="T28" fmla="*/ 95549 w 634"/>
              <a:gd name="T29" fmla="*/ 126570 h 619"/>
              <a:gd name="T30" fmla="*/ 201915 w 634"/>
              <a:gd name="T31" fmla="*/ 84619 h 619"/>
              <a:gd name="T32" fmla="*/ 201915 w 634"/>
              <a:gd name="T33" fmla="*/ 84619 h 619"/>
              <a:gd name="T34" fmla="*/ 154321 w 634"/>
              <a:gd name="T35" fmla="*/ 84619 h 619"/>
              <a:gd name="T36" fmla="*/ 228236 w 634"/>
              <a:gd name="T37" fmla="*/ 10398 h 619"/>
              <a:gd name="T38" fmla="*/ 217780 w 634"/>
              <a:gd name="T39" fmla="*/ 0 h 619"/>
              <a:gd name="T40" fmla="*/ 143504 w 634"/>
              <a:gd name="T41" fmla="*/ 73862 h 619"/>
              <a:gd name="T42" fmla="*/ 143504 w 634"/>
              <a:gd name="T43" fmla="*/ 26533 h 619"/>
              <a:gd name="T44" fmla="*/ 138096 w 634"/>
              <a:gd name="T45" fmla="*/ 21155 h 619"/>
              <a:gd name="T46" fmla="*/ 127639 w 634"/>
              <a:gd name="T47" fmla="*/ 26533 h 619"/>
              <a:gd name="T48" fmla="*/ 127639 w 634"/>
              <a:gd name="T49" fmla="*/ 89639 h 619"/>
              <a:gd name="T50" fmla="*/ 133048 w 634"/>
              <a:gd name="T51" fmla="*/ 95017 h 619"/>
              <a:gd name="T52" fmla="*/ 138096 w 634"/>
              <a:gd name="T53" fmla="*/ 95017 h 619"/>
              <a:gd name="T54" fmla="*/ 201915 w 634"/>
              <a:gd name="T55" fmla="*/ 95017 h 619"/>
              <a:gd name="T56" fmla="*/ 207324 w 634"/>
              <a:gd name="T57" fmla="*/ 89639 h 619"/>
              <a:gd name="T58" fmla="*/ 201915 w 634"/>
              <a:gd name="T59" fmla="*/ 84619 h 619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634" h="619">
                <a:moveTo>
                  <a:pt x="265" y="353"/>
                </a:moveTo>
                <a:lnTo>
                  <a:pt x="265" y="353"/>
                </a:lnTo>
                <a:cubicBezTo>
                  <a:pt x="89" y="353"/>
                  <a:pt x="89" y="353"/>
                  <a:pt x="89" y="353"/>
                </a:cubicBezTo>
                <a:cubicBezTo>
                  <a:pt x="74" y="353"/>
                  <a:pt x="59" y="353"/>
                  <a:pt x="59" y="368"/>
                </a:cubicBezTo>
                <a:cubicBezTo>
                  <a:pt x="59" y="383"/>
                  <a:pt x="74" y="383"/>
                  <a:pt x="89" y="383"/>
                </a:cubicBezTo>
                <a:cubicBezTo>
                  <a:pt x="221" y="383"/>
                  <a:pt x="221" y="383"/>
                  <a:pt x="221" y="383"/>
                </a:cubicBezTo>
                <a:cubicBezTo>
                  <a:pt x="0" y="589"/>
                  <a:pt x="0" y="589"/>
                  <a:pt x="0" y="589"/>
                </a:cubicBezTo>
                <a:cubicBezTo>
                  <a:pt x="30" y="618"/>
                  <a:pt x="30" y="618"/>
                  <a:pt x="30" y="618"/>
                </a:cubicBezTo>
                <a:cubicBezTo>
                  <a:pt x="236" y="412"/>
                  <a:pt x="236" y="412"/>
                  <a:pt x="236" y="412"/>
                </a:cubicBezTo>
                <a:cubicBezTo>
                  <a:pt x="236" y="545"/>
                  <a:pt x="236" y="545"/>
                  <a:pt x="236" y="545"/>
                </a:cubicBezTo>
                <a:cubicBezTo>
                  <a:pt x="236" y="559"/>
                  <a:pt x="251" y="559"/>
                  <a:pt x="265" y="559"/>
                </a:cubicBezTo>
                <a:cubicBezTo>
                  <a:pt x="265" y="559"/>
                  <a:pt x="280" y="559"/>
                  <a:pt x="280" y="545"/>
                </a:cubicBezTo>
                <a:cubicBezTo>
                  <a:pt x="280" y="368"/>
                  <a:pt x="280" y="368"/>
                  <a:pt x="280" y="368"/>
                </a:cubicBezTo>
                <a:lnTo>
                  <a:pt x="280" y="353"/>
                </a:lnTo>
                <a:cubicBezTo>
                  <a:pt x="265" y="353"/>
                  <a:pt x="265" y="353"/>
                  <a:pt x="265" y="353"/>
                </a:cubicBezTo>
                <a:close/>
                <a:moveTo>
                  <a:pt x="560" y="236"/>
                </a:moveTo>
                <a:lnTo>
                  <a:pt x="560" y="236"/>
                </a:lnTo>
                <a:cubicBezTo>
                  <a:pt x="428" y="236"/>
                  <a:pt x="428" y="236"/>
                  <a:pt x="428" y="236"/>
                </a:cubicBezTo>
                <a:cubicBezTo>
                  <a:pt x="633" y="29"/>
                  <a:pt x="633" y="29"/>
                  <a:pt x="633" y="29"/>
                </a:cubicBezTo>
                <a:cubicBezTo>
                  <a:pt x="604" y="0"/>
                  <a:pt x="604" y="0"/>
                  <a:pt x="604" y="0"/>
                </a:cubicBezTo>
                <a:cubicBezTo>
                  <a:pt x="398" y="206"/>
                  <a:pt x="398" y="206"/>
                  <a:pt x="398" y="206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398" y="59"/>
                  <a:pt x="383" y="59"/>
                  <a:pt x="383" y="59"/>
                </a:cubicBezTo>
                <a:cubicBezTo>
                  <a:pt x="369" y="59"/>
                  <a:pt x="354" y="59"/>
                  <a:pt x="354" y="74"/>
                </a:cubicBezTo>
                <a:cubicBezTo>
                  <a:pt x="354" y="250"/>
                  <a:pt x="354" y="250"/>
                  <a:pt x="354" y="250"/>
                </a:cubicBezTo>
                <a:cubicBezTo>
                  <a:pt x="354" y="250"/>
                  <a:pt x="354" y="265"/>
                  <a:pt x="369" y="265"/>
                </a:cubicBezTo>
                <a:cubicBezTo>
                  <a:pt x="369" y="265"/>
                  <a:pt x="369" y="265"/>
                  <a:pt x="383" y="265"/>
                </a:cubicBezTo>
                <a:cubicBezTo>
                  <a:pt x="560" y="265"/>
                  <a:pt x="560" y="265"/>
                  <a:pt x="560" y="265"/>
                </a:cubicBezTo>
                <a:cubicBezTo>
                  <a:pt x="560" y="265"/>
                  <a:pt x="575" y="265"/>
                  <a:pt x="575" y="250"/>
                </a:cubicBezTo>
                <a:cubicBezTo>
                  <a:pt x="575" y="236"/>
                  <a:pt x="560" y="236"/>
                  <a:pt x="560" y="236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8" name="Freeform 7"/>
          <p:cNvSpPr>
            <a:spLocks noChangeArrowheads="1"/>
          </p:cNvSpPr>
          <p:nvPr/>
        </p:nvSpPr>
        <p:spPr bwMode="auto">
          <a:xfrm>
            <a:off x="8129292" y="4931855"/>
            <a:ext cx="299029" cy="290386"/>
          </a:xfrm>
          <a:custGeom>
            <a:avLst/>
            <a:gdLst>
              <a:gd name="T0" fmla="*/ 90141 w 634"/>
              <a:gd name="T1" fmla="*/ 121550 h 619"/>
              <a:gd name="T2" fmla="*/ 90141 w 634"/>
              <a:gd name="T3" fmla="*/ 121550 h 619"/>
              <a:gd name="T4" fmla="*/ 15865 w 634"/>
              <a:gd name="T5" fmla="*/ 200432 h 619"/>
              <a:gd name="T6" fmla="*/ 15865 w 634"/>
              <a:gd name="T7" fmla="*/ 153103 h 619"/>
              <a:gd name="T8" fmla="*/ 5048 w 634"/>
              <a:gd name="T9" fmla="*/ 147724 h 619"/>
              <a:gd name="T10" fmla="*/ 0 w 634"/>
              <a:gd name="T11" fmla="*/ 153103 h 619"/>
              <a:gd name="T12" fmla="*/ 0 w 634"/>
              <a:gd name="T13" fmla="*/ 216567 h 619"/>
              <a:gd name="T14" fmla="*/ 0 w 634"/>
              <a:gd name="T15" fmla="*/ 221586 h 619"/>
              <a:gd name="T16" fmla="*/ 5048 w 634"/>
              <a:gd name="T17" fmla="*/ 221586 h 619"/>
              <a:gd name="T18" fmla="*/ 68868 w 634"/>
              <a:gd name="T19" fmla="*/ 221586 h 619"/>
              <a:gd name="T20" fmla="*/ 79685 w 634"/>
              <a:gd name="T21" fmla="*/ 216567 h 619"/>
              <a:gd name="T22" fmla="*/ 68868 w 634"/>
              <a:gd name="T23" fmla="*/ 211188 h 619"/>
              <a:gd name="T24" fmla="*/ 20913 w 634"/>
              <a:gd name="T25" fmla="*/ 211188 h 619"/>
              <a:gd name="T26" fmla="*/ 100598 w 634"/>
              <a:gd name="T27" fmla="*/ 131948 h 619"/>
              <a:gd name="T28" fmla="*/ 90141 w 634"/>
              <a:gd name="T29" fmla="*/ 121550 h 619"/>
              <a:gd name="T30" fmla="*/ 222829 w 634"/>
              <a:gd name="T31" fmla="*/ 0 h 619"/>
              <a:gd name="T32" fmla="*/ 222829 w 634"/>
              <a:gd name="T33" fmla="*/ 0 h 619"/>
              <a:gd name="T34" fmla="*/ 217420 w 634"/>
              <a:gd name="T35" fmla="*/ 0 h 619"/>
              <a:gd name="T36" fmla="*/ 153601 w 634"/>
              <a:gd name="T37" fmla="*/ 0 h 619"/>
              <a:gd name="T38" fmla="*/ 148553 w 634"/>
              <a:gd name="T39" fmla="*/ 5378 h 619"/>
              <a:gd name="T40" fmla="*/ 153601 w 634"/>
              <a:gd name="T41" fmla="*/ 10398 h 619"/>
              <a:gd name="T42" fmla="*/ 201556 w 634"/>
              <a:gd name="T43" fmla="*/ 10398 h 619"/>
              <a:gd name="T44" fmla="*/ 127279 w 634"/>
              <a:gd name="T45" fmla="*/ 89639 h 619"/>
              <a:gd name="T46" fmla="*/ 138096 w 634"/>
              <a:gd name="T47" fmla="*/ 100395 h 619"/>
              <a:gd name="T48" fmla="*/ 212012 w 634"/>
              <a:gd name="T49" fmla="*/ 21155 h 619"/>
              <a:gd name="T50" fmla="*/ 212012 w 634"/>
              <a:gd name="T51" fmla="*/ 68484 h 619"/>
              <a:gd name="T52" fmla="*/ 217420 w 634"/>
              <a:gd name="T53" fmla="*/ 73862 h 619"/>
              <a:gd name="T54" fmla="*/ 228237 w 634"/>
              <a:gd name="T55" fmla="*/ 68484 h 619"/>
              <a:gd name="T56" fmla="*/ 228237 w 634"/>
              <a:gd name="T57" fmla="*/ 5378 h 619"/>
              <a:gd name="T58" fmla="*/ 222829 w 634"/>
              <a:gd name="T59" fmla="*/ 0 h 619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634" h="619">
                <a:moveTo>
                  <a:pt x="250" y="339"/>
                </a:moveTo>
                <a:lnTo>
                  <a:pt x="250" y="339"/>
                </a:lnTo>
                <a:cubicBezTo>
                  <a:pt x="44" y="559"/>
                  <a:pt x="44" y="559"/>
                  <a:pt x="44" y="559"/>
                </a:cubicBezTo>
                <a:cubicBezTo>
                  <a:pt x="44" y="427"/>
                  <a:pt x="44" y="427"/>
                  <a:pt x="44" y="427"/>
                </a:cubicBezTo>
                <a:cubicBezTo>
                  <a:pt x="44" y="412"/>
                  <a:pt x="29" y="412"/>
                  <a:pt x="14" y="412"/>
                </a:cubicBezTo>
                <a:cubicBezTo>
                  <a:pt x="14" y="412"/>
                  <a:pt x="0" y="412"/>
                  <a:pt x="0" y="427"/>
                </a:cubicBezTo>
                <a:cubicBezTo>
                  <a:pt x="0" y="604"/>
                  <a:pt x="0" y="604"/>
                  <a:pt x="0" y="604"/>
                </a:cubicBezTo>
                <a:lnTo>
                  <a:pt x="0" y="618"/>
                </a:lnTo>
                <a:cubicBezTo>
                  <a:pt x="14" y="618"/>
                  <a:pt x="14" y="618"/>
                  <a:pt x="14" y="618"/>
                </a:cubicBezTo>
                <a:cubicBezTo>
                  <a:pt x="191" y="618"/>
                  <a:pt x="191" y="618"/>
                  <a:pt x="191" y="618"/>
                </a:cubicBezTo>
                <a:cubicBezTo>
                  <a:pt x="206" y="618"/>
                  <a:pt x="221" y="618"/>
                  <a:pt x="221" y="604"/>
                </a:cubicBezTo>
                <a:cubicBezTo>
                  <a:pt x="221" y="589"/>
                  <a:pt x="206" y="589"/>
                  <a:pt x="191" y="589"/>
                </a:cubicBezTo>
                <a:cubicBezTo>
                  <a:pt x="58" y="589"/>
                  <a:pt x="58" y="589"/>
                  <a:pt x="58" y="589"/>
                </a:cubicBezTo>
                <a:cubicBezTo>
                  <a:pt x="279" y="368"/>
                  <a:pt x="279" y="368"/>
                  <a:pt x="279" y="368"/>
                </a:cubicBezTo>
                <a:lnTo>
                  <a:pt x="250" y="339"/>
                </a:lnTo>
                <a:close/>
                <a:moveTo>
                  <a:pt x="618" y="0"/>
                </a:moveTo>
                <a:lnTo>
                  <a:pt x="618" y="0"/>
                </a:lnTo>
                <a:cubicBezTo>
                  <a:pt x="618" y="0"/>
                  <a:pt x="618" y="0"/>
                  <a:pt x="603" y="0"/>
                </a:cubicBezTo>
                <a:cubicBezTo>
                  <a:pt x="426" y="0"/>
                  <a:pt x="426" y="0"/>
                  <a:pt x="426" y="0"/>
                </a:cubicBezTo>
                <a:cubicBezTo>
                  <a:pt x="426" y="0"/>
                  <a:pt x="412" y="0"/>
                  <a:pt x="412" y="15"/>
                </a:cubicBezTo>
                <a:cubicBezTo>
                  <a:pt x="412" y="29"/>
                  <a:pt x="426" y="29"/>
                  <a:pt x="426" y="29"/>
                </a:cubicBezTo>
                <a:cubicBezTo>
                  <a:pt x="559" y="29"/>
                  <a:pt x="559" y="29"/>
                  <a:pt x="559" y="29"/>
                </a:cubicBezTo>
                <a:cubicBezTo>
                  <a:pt x="353" y="250"/>
                  <a:pt x="353" y="250"/>
                  <a:pt x="353" y="250"/>
                </a:cubicBezTo>
                <a:cubicBezTo>
                  <a:pt x="383" y="280"/>
                  <a:pt x="383" y="280"/>
                  <a:pt x="383" y="280"/>
                </a:cubicBezTo>
                <a:cubicBezTo>
                  <a:pt x="588" y="59"/>
                  <a:pt x="588" y="59"/>
                  <a:pt x="588" y="59"/>
                </a:cubicBezTo>
                <a:cubicBezTo>
                  <a:pt x="588" y="191"/>
                  <a:pt x="588" y="191"/>
                  <a:pt x="588" y="191"/>
                </a:cubicBezTo>
                <a:cubicBezTo>
                  <a:pt x="588" y="206"/>
                  <a:pt x="603" y="206"/>
                  <a:pt x="603" y="206"/>
                </a:cubicBezTo>
                <a:cubicBezTo>
                  <a:pt x="618" y="206"/>
                  <a:pt x="633" y="206"/>
                  <a:pt x="633" y="191"/>
                </a:cubicBezTo>
                <a:cubicBezTo>
                  <a:pt x="633" y="15"/>
                  <a:pt x="633" y="15"/>
                  <a:pt x="633" y="15"/>
                </a:cubicBezTo>
                <a:cubicBezTo>
                  <a:pt x="633" y="15"/>
                  <a:pt x="633" y="0"/>
                  <a:pt x="618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9" name="Freeform 8"/>
          <p:cNvSpPr>
            <a:spLocks noChangeArrowheads="1"/>
          </p:cNvSpPr>
          <p:nvPr/>
        </p:nvSpPr>
        <p:spPr bwMode="auto">
          <a:xfrm>
            <a:off x="7652230" y="5014822"/>
            <a:ext cx="290386" cy="124452"/>
          </a:xfrm>
          <a:custGeom>
            <a:avLst/>
            <a:gdLst>
              <a:gd name="T0" fmla="*/ 221632 w 619"/>
              <a:gd name="T1" fmla="*/ 42196 h 266"/>
              <a:gd name="T2" fmla="*/ 221632 w 619"/>
              <a:gd name="T3" fmla="*/ 42196 h 266"/>
              <a:gd name="T4" fmla="*/ 179314 w 619"/>
              <a:gd name="T5" fmla="*/ 0 h 266"/>
              <a:gd name="T6" fmla="*/ 168914 w 619"/>
              <a:gd name="T7" fmla="*/ 0 h 266"/>
              <a:gd name="T8" fmla="*/ 168914 w 619"/>
              <a:gd name="T9" fmla="*/ 10370 h 266"/>
              <a:gd name="T10" fmla="*/ 200473 w 619"/>
              <a:gd name="T11" fmla="*/ 42196 h 266"/>
              <a:gd name="T12" fmla="*/ 21159 w 619"/>
              <a:gd name="T13" fmla="*/ 42196 h 266"/>
              <a:gd name="T14" fmla="*/ 52718 w 619"/>
              <a:gd name="T15" fmla="*/ 10370 h 266"/>
              <a:gd name="T16" fmla="*/ 52718 w 619"/>
              <a:gd name="T17" fmla="*/ 0 h 266"/>
              <a:gd name="T18" fmla="*/ 42318 w 619"/>
              <a:gd name="T19" fmla="*/ 0 h 266"/>
              <a:gd name="T20" fmla="*/ 0 w 619"/>
              <a:gd name="T21" fmla="*/ 42196 h 266"/>
              <a:gd name="T22" fmla="*/ 0 w 619"/>
              <a:gd name="T23" fmla="*/ 47202 h 266"/>
              <a:gd name="T24" fmla="*/ 0 w 619"/>
              <a:gd name="T25" fmla="*/ 52566 h 266"/>
              <a:gd name="T26" fmla="*/ 42318 w 619"/>
              <a:gd name="T27" fmla="*/ 94761 h 266"/>
              <a:gd name="T28" fmla="*/ 52718 w 619"/>
              <a:gd name="T29" fmla="*/ 94761 h 266"/>
              <a:gd name="T30" fmla="*/ 52718 w 619"/>
              <a:gd name="T31" fmla="*/ 84034 h 266"/>
              <a:gd name="T32" fmla="*/ 21159 w 619"/>
              <a:gd name="T33" fmla="*/ 52566 h 266"/>
              <a:gd name="T34" fmla="*/ 200473 w 619"/>
              <a:gd name="T35" fmla="*/ 52566 h 266"/>
              <a:gd name="T36" fmla="*/ 168914 w 619"/>
              <a:gd name="T37" fmla="*/ 84034 h 266"/>
              <a:gd name="T38" fmla="*/ 168914 w 619"/>
              <a:gd name="T39" fmla="*/ 94761 h 266"/>
              <a:gd name="T40" fmla="*/ 179314 w 619"/>
              <a:gd name="T41" fmla="*/ 94761 h 266"/>
              <a:gd name="T42" fmla="*/ 221632 w 619"/>
              <a:gd name="T43" fmla="*/ 52566 h 266"/>
              <a:gd name="T44" fmla="*/ 221632 w 619"/>
              <a:gd name="T45" fmla="*/ 47202 h 266"/>
              <a:gd name="T46" fmla="*/ 221632 w 619"/>
              <a:gd name="T47" fmla="*/ 42196 h 26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619" h="266">
                <a:moveTo>
                  <a:pt x="618" y="118"/>
                </a:moveTo>
                <a:lnTo>
                  <a:pt x="618" y="118"/>
                </a:lnTo>
                <a:cubicBezTo>
                  <a:pt x="500" y="0"/>
                  <a:pt x="500" y="0"/>
                  <a:pt x="500" y="0"/>
                </a:cubicBezTo>
                <a:cubicBezTo>
                  <a:pt x="500" y="0"/>
                  <a:pt x="486" y="0"/>
                  <a:pt x="471" y="0"/>
                </a:cubicBezTo>
                <a:cubicBezTo>
                  <a:pt x="471" y="14"/>
                  <a:pt x="471" y="14"/>
                  <a:pt x="471" y="29"/>
                </a:cubicBezTo>
                <a:cubicBezTo>
                  <a:pt x="559" y="118"/>
                  <a:pt x="559" y="118"/>
                  <a:pt x="559" y="118"/>
                </a:cubicBezTo>
                <a:cubicBezTo>
                  <a:pt x="59" y="118"/>
                  <a:pt x="59" y="118"/>
                  <a:pt x="59" y="118"/>
                </a:cubicBezTo>
                <a:cubicBezTo>
                  <a:pt x="147" y="29"/>
                  <a:pt x="147" y="29"/>
                  <a:pt x="147" y="29"/>
                </a:cubicBezTo>
                <a:cubicBezTo>
                  <a:pt x="147" y="14"/>
                  <a:pt x="147" y="14"/>
                  <a:pt x="147" y="0"/>
                </a:cubicBezTo>
                <a:cubicBezTo>
                  <a:pt x="132" y="0"/>
                  <a:pt x="118" y="0"/>
                  <a:pt x="118" y="0"/>
                </a:cubicBezTo>
                <a:cubicBezTo>
                  <a:pt x="0" y="118"/>
                  <a:pt x="0" y="118"/>
                  <a:pt x="0" y="118"/>
                </a:cubicBezTo>
                <a:lnTo>
                  <a:pt x="0" y="132"/>
                </a:lnTo>
                <a:lnTo>
                  <a:pt x="0" y="147"/>
                </a:lnTo>
                <a:cubicBezTo>
                  <a:pt x="118" y="265"/>
                  <a:pt x="118" y="265"/>
                  <a:pt x="118" y="265"/>
                </a:cubicBezTo>
                <a:cubicBezTo>
                  <a:pt x="118" y="265"/>
                  <a:pt x="132" y="265"/>
                  <a:pt x="147" y="265"/>
                </a:cubicBezTo>
                <a:cubicBezTo>
                  <a:pt x="147" y="250"/>
                  <a:pt x="147" y="250"/>
                  <a:pt x="147" y="235"/>
                </a:cubicBezTo>
                <a:cubicBezTo>
                  <a:pt x="59" y="147"/>
                  <a:pt x="59" y="147"/>
                  <a:pt x="59" y="147"/>
                </a:cubicBezTo>
                <a:cubicBezTo>
                  <a:pt x="559" y="147"/>
                  <a:pt x="559" y="147"/>
                  <a:pt x="559" y="147"/>
                </a:cubicBezTo>
                <a:cubicBezTo>
                  <a:pt x="471" y="235"/>
                  <a:pt x="471" y="235"/>
                  <a:pt x="471" y="235"/>
                </a:cubicBezTo>
                <a:cubicBezTo>
                  <a:pt x="471" y="250"/>
                  <a:pt x="471" y="250"/>
                  <a:pt x="471" y="265"/>
                </a:cubicBezTo>
                <a:cubicBezTo>
                  <a:pt x="486" y="265"/>
                  <a:pt x="500" y="265"/>
                  <a:pt x="500" y="265"/>
                </a:cubicBezTo>
                <a:cubicBezTo>
                  <a:pt x="618" y="147"/>
                  <a:pt x="618" y="147"/>
                  <a:pt x="618" y="147"/>
                </a:cubicBezTo>
                <a:lnTo>
                  <a:pt x="618" y="132"/>
                </a:lnTo>
                <a:lnTo>
                  <a:pt x="618" y="118"/>
                </a:ln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0" name="Freeform 9"/>
          <p:cNvSpPr>
            <a:spLocks noChangeArrowheads="1"/>
          </p:cNvSpPr>
          <p:nvPr/>
        </p:nvSpPr>
        <p:spPr bwMode="auto">
          <a:xfrm>
            <a:off x="7237393" y="4931855"/>
            <a:ext cx="124452" cy="290386"/>
          </a:xfrm>
          <a:custGeom>
            <a:avLst/>
            <a:gdLst>
              <a:gd name="T0" fmla="*/ 84369 w 265"/>
              <a:gd name="T1" fmla="*/ 168879 h 619"/>
              <a:gd name="T2" fmla="*/ 84369 w 265"/>
              <a:gd name="T3" fmla="*/ 168879 h 619"/>
              <a:gd name="T4" fmla="*/ 52775 w 265"/>
              <a:gd name="T5" fmla="*/ 200432 h 619"/>
              <a:gd name="T6" fmla="*/ 52775 w 265"/>
              <a:gd name="T7" fmla="*/ 21155 h 619"/>
              <a:gd name="T8" fmla="*/ 84369 w 265"/>
              <a:gd name="T9" fmla="*/ 52707 h 619"/>
              <a:gd name="T10" fmla="*/ 94780 w 265"/>
              <a:gd name="T11" fmla="*/ 52707 h 619"/>
              <a:gd name="T12" fmla="*/ 94780 w 265"/>
              <a:gd name="T13" fmla="*/ 42309 h 619"/>
              <a:gd name="T14" fmla="*/ 52775 w 265"/>
              <a:gd name="T15" fmla="*/ 0 h 619"/>
              <a:gd name="T16" fmla="*/ 47390 w 265"/>
              <a:gd name="T17" fmla="*/ 0 h 619"/>
              <a:gd name="T18" fmla="*/ 42005 w 265"/>
              <a:gd name="T19" fmla="*/ 0 h 619"/>
              <a:gd name="T20" fmla="*/ 0 w 265"/>
              <a:gd name="T21" fmla="*/ 42309 h 619"/>
              <a:gd name="T22" fmla="*/ 0 w 265"/>
              <a:gd name="T23" fmla="*/ 52707 h 619"/>
              <a:gd name="T24" fmla="*/ 10411 w 265"/>
              <a:gd name="T25" fmla="*/ 52707 h 619"/>
              <a:gd name="T26" fmla="*/ 42005 w 265"/>
              <a:gd name="T27" fmla="*/ 21155 h 619"/>
              <a:gd name="T28" fmla="*/ 42005 w 265"/>
              <a:gd name="T29" fmla="*/ 200432 h 619"/>
              <a:gd name="T30" fmla="*/ 10411 w 265"/>
              <a:gd name="T31" fmla="*/ 168879 h 619"/>
              <a:gd name="T32" fmla="*/ 0 w 265"/>
              <a:gd name="T33" fmla="*/ 168879 h 619"/>
              <a:gd name="T34" fmla="*/ 0 w 265"/>
              <a:gd name="T35" fmla="*/ 179277 h 619"/>
              <a:gd name="T36" fmla="*/ 42005 w 265"/>
              <a:gd name="T37" fmla="*/ 221586 h 619"/>
              <a:gd name="T38" fmla="*/ 47390 w 265"/>
              <a:gd name="T39" fmla="*/ 221586 h 619"/>
              <a:gd name="T40" fmla="*/ 52775 w 265"/>
              <a:gd name="T41" fmla="*/ 221586 h 619"/>
              <a:gd name="T42" fmla="*/ 94780 w 265"/>
              <a:gd name="T43" fmla="*/ 179277 h 619"/>
              <a:gd name="T44" fmla="*/ 94780 w 265"/>
              <a:gd name="T45" fmla="*/ 168879 h 619"/>
              <a:gd name="T46" fmla="*/ 84369 w 265"/>
              <a:gd name="T47" fmla="*/ 168879 h 619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265" h="619">
                <a:moveTo>
                  <a:pt x="235" y="471"/>
                </a:moveTo>
                <a:lnTo>
                  <a:pt x="235" y="471"/>
                </a:lnTo>
                <a:cubicBezTo>
                  <a:pt x="147" y="559"/>
                  <a:pt x="147" y="559"/>
                  <a:pt x="147" y="559"/>
                </a:cubicBezTo>
                <a:cubicBezTo>
                  <a:pt x="147" y="59"/>
                  <a:pt x="147" y="59"/>
                  <a:pt x="147" y="59"/>
                </a:cubicBezTo>
                <a:cubicBezTo>
                  <a:pt x="235" y="147"/>
                  <a:pt x="235" y="147"/>
                  <a:pt x="235" y="147"/>
                </a:cubicBezTo>
                <a:cubicBezTo>
                  <a:pt x="250" y="147"/>
                  <a:pt x="250" y="147"/>
                  <a:pt x="264" y="147"/>
                </a:cubicBezTo>
                <a:cubicBezTo>
                  <a:pt x="264" y="133"/>
                  <a:pt x="264" y="118"/>
                  <a:pt x="264" y="118"/>
                </a:cubicBezTo>
                <a:cubicBezTo>
                  <a:pt x="147" y="0"/>
                  <a:pt x="147" y="0"/>
                  <a:pt x="147" y="0"/>
                </a:cubicBezTo>
                <a:lnTo>
                  <a:pt x="132" y="0"/>
                </a:lnTo>
                <a:lnTo>
                  <a:pt x="117" y="0"/>
                </a:lnTo>
                <a:cubicBezTo>
                  <a:pt x="0" y="118"/>
                  <a:pt x="0" y="118"/>
                  <a:pt x="0" y="118"/>
                </a:cubicBezTo>
                <a:cubicBezTo>
                  <a:pt x="0" y="118"/>
                  <a:pt x="0" y="133"/>
                  <a:pt x="0" y="147"/>
                </a:cubicBezTo>
                <a:cubicBezTo>
                  <a:pt x="14" y="147"/>
                  <a:pt x="14" y="147"/>
                  <a:pt x="29" y="147"/>
                </a:cubicBezTo>
                <a:cubicBezTo>
                  <a:pt x="117" y="59"/>
                  <a:pt x="117" y="59"/>
                  <a:pt x="117" y="59"/>
                </a:cubicBezTo>
                <a:cubicBezTo>
                  <a:pt x="117" y="559"/>
                  <a:pt x="117" y="559"/>
                  <a:pt x="117" y="559"/>
                </a:cubicBezTo>
                <a:cubicBezTo>
                  <a:pt x="29" y="471"/>
                  <a:pt x="29" y="471"/>
                  <a:pt x="29" y="471"/>
                </a:cubicBezTo>
                <a:cubicBezTo>
                  <a:pt x="14" y="471"/>
                  <a:pt x="14" y="471"/>
                  <a:pt x="0" y="471"/>
                </a:cubicBezTo>
                <a:cubicBezTo>
                  <a:pt x="0" y="486"/>
                  <a:pt x="0" y="500"/>
                  <a:pt x="0" y="500"/>
                </a:cubicBezTo>
                <a:cubicBezTo>
                  <a:pt x="117" y="618"/>
                  <a:pt x="117" y="618"/>
                  <a:pt x="117" y="618"/>
                </a:cubicBezTo>
                <a:lnTo>
                  <a:pt x="132" y="618"/>
                </a:lnTo>
                <a:lnTo>
                  <a:pt x="147" y="618"/>
                </a:lnTo>
                <a:cubicBezTo>
                  <a:pt x="264" y="500"/>
                  <a:pt x="264" y="500"/>
                  <a:pt x="264" y="500"/>
                </a:cubicBezTo>
                <a:cubicBezTo>
                  <a:pt x="264" y="500"/>
                  <a:pt x="264" y="486"/>
                  <a:pt x="264" y="471"/>
                </a:cubicBezTo>
                <a:cubicBezTo>
                  <a:pt x="250" y="471"/>
                  <a:pt x="250" y="471"/>
                  <a:pt x="235" y="471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1" name="Freeform 10"/>
          <p:cNvSpPr>
            <a:spLocks noChangeArrowheads="1"/>
          </p:cNvSpPr>
          <p:nvPr/>
        </p:nvSpPr>
        <p:spPr bwMode="auto">
          <a:xfrm>
            <a:off x="6694649" y="4943955"/>
            <a:ext cx="248903" cy="264459"/>
          </a:xfrm>
          <a:custGeom>
            <a:avLst/>
            <a:gdLst>
              <a:gd name="T0" fmla="*/ 189920 w 531"/>
              <a:gd name="T1" fmla="*/ 79626 h 561"/>
              <a:gd name="T2" fmla="*/ 189920 w 531"/>
              <a:gd name="T3" fmla="*/ 79626 h 561"/>
              <a:gd name="T4" fmla="*/ 121477 w 531"/>
              <a:gd name="T5" fmla="*/ 5404 h 561"/>
              <a:gd name="T6" fmla="*/ 111085 w 531"/>
              <a:gd name="T7" fmla="*/ 5404 h 561"/>
              <a:gd name="T8" fmla="*/ 105710 w 531"/>
              <a:gd name="T9" fmla="*/ 10809 h 561"/>
              <a:gd name="T10" fmla="*/ 105710 w 531"/>
              <a:gd name="T11" fmla="*/ 53324 h 561"/>
              <a:gd name="T12" fmla="*/ 0 w 531"/>
              <a:gd name="T13" fmla="*/ 159252 h 561"/>
              <a:gd name="T14" fmla="*/ 10750 w 531"/>
              <a:gd name="T15" fmla="*/ 201768 h 561"/>
              <a:gd name="T16" fmla="*/ 105710 w 531"/>
              <a:gd name="T17" fmla="*/ 122142 h 561"/>
              <a:gd name="T18" fmla="*/ 105710 w 531"/>
              <a:gd name="T19" fmla="*/ 164657 h 561"/>
              <a:gd name="T20" fmla="*/ 111085 w 531"/>
              <a:gd name="T21" fmla="*/ 169701 h 561"/>
              <a:gd name="T22" fmla="*/ 111085 w 531"/>
              <a:gd name="T23" fmla="*/ 169701 h 561"/>
              <a:gd name="T24" fmla="*/ 116102 w 531"/>
              <a:gd name="T25" fmla="*/ 169701 h 561"/>
              <a:gd name="T26" fmla="*/ 121477 w 531"/>
              <a:gd name="T27" fmla="*/ 169701 h 561"/>
              <a:gd name="T28" fmla="*/ 189920 w 531"/>
              <a:gd name="T29" fmla="*/ 90435 h 561"/>
              <a:gd name="T30" fmla="*/ 189920 w 531"/>
              <a:gd name="T31" fmla="*/ 85031 h 561"/>
              <a:gd name="T32" fmla="*/ 189920 w 531"/>
              <a:gd name="T33" fmla="*/ 79626 h 561"/>
              <a:gd name="T34" fmla="*/ 121477 w 531"/>
              <a:gd name="T35" fmla="*/ 148804 h 561"/>
              <a:gd name="T36" fmla="*/ 121477 w 531"/>
              <a:gd name="T37" fmla="*/ 148804 h 561"/>
              <a:gd name="T38" fmla="*/ 121477 w 531"/>
              <a:gd name="T39" fmla="*/ 106288 h 561"/>
              <a:gd name="T40" fmla="*/ 100335 w 531"/>
              <a:gd name="T41" fmla="*/ 106288 h 561"/>
              <a:gd name="T42" fmla="*/ 15767 w 531"/>
              <a:gd name="T43" fmla="*/ 148804 h 561"/>
              <a:gd name="T44" fmla="*/ 100335 w 531"/>
              <a:gd name="T45" fmla="*/ 63773 h 561"/>
              <a:gd name="T46" fmla="*/ 121477 w 531"/>
              <a:gd name="T47" fmla="*/ 63773 h 561"/>
              <a:gd name="T48" fmla="*/ 121477 w 531"/>
              <a:gd name="T49" fmla="*/ 26662 h 561"/>
              <a:gd name="T50" fmla="*/ 174153 w 531"/>
              <a:gd name="T51" fmla="*/ 85031 h 561"/>
              <a:gd name="T52" fmla="*/ 121477 w 531"/>
              <a:gd name="T53" fmla="*/ 148804 h 561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531" h="561">
                <a:moveTo>
                  <a:pt x="530" y="221"/>
                </a:moveTo>
                <a:lnTo>
                  <a:pt x="530" y="221"/>
                </a:lnTo>
                <a:cubicBezTo>
                  <a:pt x="339" y="15"/>
                  <a:pt x="339" y="15"/>
                  <a:pt x="339" y="15"/>
                </a:cubicBezTo>
                <a:cubicBezTo>
                  <a:pt x="324" y="0"/>
                  <a:pt x="310" y="0"/>
                  <a:pt x="310" y="15"/>
                </a:cubicBezTo>
                <a:cubicBezTo>
                  <a:pt x="295" y="15"/>
                  <a:pt x="295" y="15"/>
                  <a:pt x="295" y="30"/>
                </a:cubicBezTo>
                <a:cubicBezTo>
                  <a:pt x="295" y="148"/>
                  <a:pt x="295" y="148"/>
                  <a:pt x="295" y="148"/>
                </a:cubicBezTo>
                <a:cubicBezTo>
                  <a:pt x="133" y="148"/>
                  <a:pt x="0" y="280"/>
                  <a:pt x="0" y="442"/>
                </a:cubicBezTo>
                <a:cubicBezTo>
                  <a:pt x="0" y="487"/>
                  <a:pt x="15" y="516"/>
                  <a:pt x="30" y="560"/>
                </a:cubicBezTo>
                <a:cubicBezTo>
                  <a:pt x="59" y="428"/>
                  <a:pt x="177" y="339"/>
                  <a:pt x="295" y="339"/>
                </a:cubicBezTo>
                <a:lnTo>
                  <a:pt x="295" y="457"/>
                </a:lnTo>
                <a:cubicBezTo>
                  <a:pt x="295" y="457"/>
                  <a:pt x="295" y="471"/>
                  <a:pt x="310" y="471"/>
                </a:cubicBezTo>
                <a:cubicBezTo>
                  <a:pt x="310" y="471"/>
                  <a:pt x="310" y="471"/>
                  <a:pt x="324" y="471"/>
                </a:cubicBezTo>
                <a:cubicBezTo>
                  <a:pt x="324" y="471"/>
                  <a:pt x="324" y="471"/>
                  <a:pt x="339" y="471"/>
                </a:cubicBezTo>
                <a:cubicBezTo>
                  <a:pt x="530" y="251"/>
                  <a:pt x="530" y="251"/>
                  <a:pt x="530" y="251"/>
                </a:cubicBezTo>
                <a:cubicBezTo>
                  <a:pt x="530" y="251"/>
                  <a:pt x="530" y="251"/>
                  <a:pt x="530" y="236"/>
                </a:cubicBezTo>
                <a:cubicBezTo>
                  <a:pt x="530" y="236"/>
                  <a:pt x="530" y="236"/>
                  <a:pt x="530" y="221"/>
                </a:cubicBezTo>
                <a:close/>
                <a:moveTo>
                  <a:pt x="339" y="413"/>
                </a:moveTo>
                <a:lnTo>
                  <a:pt x="339" y="413"/>
                </a:lnTo>
                <a:cubicBezTo>
                  <a:pt x="339" y="295"/>
                  <a:pt x="339" y="295"/>
                  <a:pt x="339" y="295"/>
                </a:cubicBezTo>
                <a:cubicBezTo>
                  <a:pt x="339" y="295"/>
                  <a:pt x="295" y="295"/>
                  <a:pt x="280" y="295"/>
                </a:cubicBezTo>
                <a:cubicBezTo>
                  <a:pt x="192" y="295"/>
                  <a:pt x="89" y="369"/>
                  <a:pt x="44" y="413"/>
                </a:cubicBezTo>
                <a:cubicBezTo>
                  <a:pt x="44" y="339"/>
                  <a:pt x="148" y="192"/>
                  <a:pt x="280" y="177"/>
                </a:cubicBezTo>
                <a:cubicBezTo>
                  <a:pt x="295" y="177"/>
                  <a:pt x="339" y="177"/>
                  <a:pt x="339" y="177"/>
                </a:cubicBezTo>
                <a:cubicBezTo>
                  <a:pt x="339" y="74"/>
                  <a:pt x="339" y="74"/>
                  <a:pt x="339" y="74"/>
                </a:cubicBezTo>
                <a:cubicBezTo>
                  <a:pt x="486" y="236"/>
                  <a:pt x="486" y="236"/>
                  <a:pt x="486" y="236"/>
                </a:cubicBezTo>
                <a:lnTo>
                  <a:pt x="339" y="413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2" name="Freeform 11"/>
          <p:cNvSpPr>
            <a:spLocks noChangeArrowheads="1"/>
          </p:cNvSpPr>
          <p:nvPr/>
        </p:nvSpPr>
        <p:spPr bwMode="auto">
          <a:xfrm>
            <a:off x="6208945" y="4943955"/>
            <a:ext cx="248903" cy="264459"/>
          </a:xfrm>
          <a:custGeom>
            <a:avLst/>
            <a:gdLst>
              <a:gd name="T0" fmla="*/ 84210 w 531"/>
              <a:gd name="T1" fmla="*/ 53324 h 561"/>
              <a:gd name="T2" fmla="*/ 84210 w 531"/>
              <a:gd name="T3" fmla="*/ 53324 h 561"/>
              <a:gd name="T4" fmla="*/ 84210 w 531"/>
              <a:gd name="T5" fmla="*/ 10809 h 561"/>
              <a:gd name="T6" fmla="*/ 79193 w 531"/>
              <a:gd name="T7" fmla="*/ 5404 h 561"/>
              <a:gd name="T8" fmla="*/ 68443 w 531"/>
              <a:gd name="T9" fmla="*/ 5404 h 561"/>
              <a:gd name="T10" fmla="*/ 0 w 531"/>
              <a:gd name="T11" fmla="*/ 79626 h 561"/>
              <a:gd name="T12" fmla="*/ 0 w 531"/>
              <a:gd name="T13" fmla="*/ 85031 h 561"/>
              <a:gd name="T14" fmla="*/ 0 w 531"/>
              <a:gd name="T15" fmla="*/ 90435 h 561"/>
              <a:gd name="T16" fmla="*/ 68443 w 531"/>
              <a:gd name="T17" fmla="*/ 169701 h 561"/>
              <a:gd name="T18" fmla="*/ 73818 w 531"/>
              <a:gd name="T19" fmla="*/ 169701 h 561"/>
              <a:gd name="T20" fmla="*/ 79193 w 531"/>
              <a:gd name="T21" fmla="*/ 169701 h 561"/>
              <a:gd name="T22" fmla="*/ 79193 w 531"/>
              <a:gd name="T23" fmla="*/ 169701 h 561"/>
              <a:gd name="T24" fmla="*/ 84210 w 531"/>
              <a:gd name="T25" fmla="*/ 164657 h 561"/>
              <a:gd name="T26" fmla="*/ 84210 w 531"/>
              <a:gd name="T27" fmla="*/ 122142 h 561"/>
              <a:gd name="T28" fmla="*/ 179169 w 531"/>
              <a:gd name="T29" fmla="*/ 201768 h 561"/>
              <a:gd name="T30" fmla="*/ 189920 w 531"/>
              <a:gd name="T31" fmla="*/ 159252 h 561"/>
              <a:gd name="T32" fmla="*/ 84210 w 531"/>
              <a:gd name="T33" fmla="*/ 53324 h 561"/>
              <a:gd name="T34" fmla="*/ 89585 w 531"/>
              <a:gd name="T35" fmla="*/ 106288 h 561"/>
              <a:gd name="T36" fmla="*/ 89585 w 531"/>
              <a:gd name="T37" fmla="*/ 106288 h 561"/>
              <a:gd name="T38" fmla="*/ 68443 w 531"/>
              <a:gd name="T39" fmla="*/ 106288 h 561"/>
              <a:gd name="T40" fmla="*/ 68443 w 531"/>
              <a:gd name="T41" fmla="*/ 148804 h 561"/>
              <a:gd name="T42" fmla="*/ 15767 w 531"/>
              <a:gd name="T43" fmla="*/ 85031 h 561"/>
              <a:gd name="T44" fmla="*/ 68443 w 531"/>
              <a:gd name="T45" fmla="*/ 26662 h 561"/>
              <a:gd name="T46" fmla="*/ 68443 w 531"/>
              <a:gd name="T47" fmla="*/ 63773 h 561"/>
              <a:gd name="T48" fmla="*/ 89585 w 531"/>
              <a:gd name="T49" fmla="*/ 63773 h 561"/>
              <a:gd name="T50" fmla="*/ 174153 w 531"/>
              <a:gd name="T51" fmla="*/ 148804 h 561"/>
              <a:gd name="T52" fmla="*/ 89585 w 531"/>
              <a:gd name="T53" fmla="*/ 106288 h 561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531" h="561">
                <a:moveTo>
                  <a:pt x="235" y="148"/>
                </a:moveTo>
                <a:lnTo>
                  <a:pt x="235" y="148"/>
                </a:lnTo>
                <a:cubicBezTo>
                  <a:pt x="235" y="30"/>
                  <a:pt x="235" y="30"/>
                  <a:pt x="235" y="30"/>
                </a:cubicBezTo>
                <a:cubicBezTo>
                  <a:pt x="235" y="15"/>
                  <a:pt x="235" y="15"/>
                  <a:pt x="221" y="15"/>
                </a:cubicBezTo>
                <a:cubicBezTo>
                  <a:pt x="221" y="0"/>
                  <a:pt x="206" y="0"/>
                  <a:pt x="191" y="15"/>
                </a:cubicBezTo>
                <a:cubicBezTo>
                  <a:pt x="0" y="221"/>
                  <a:pt x="0" y="221"/>
                  <a:pt x="0" y="221"/>
                </a:cubicBezTo>
                <a:cubicBezTo>
                  <a:pt x="0" y="236"/>
                  <a:pt x="0" y="236"/>
                  <a:pt x="0" y="236"/>
                </a:cubicBezTo>
                <a:cubicBezTo>
                  <a:pt x="0" y="251"/>
                  <a:pt x="0" y="251"/>
                  <a:pt x="0" y="251"/>
                </a:cubicBezTo>
                <a:cubicBezTo>
                  <a:pt x="191" y="471"/>
                  <a:pt x="191" y="471"/>
                  <a:pt x="191" y="471"/>
                </a:cubicBezTo>
                <a:cubicBezTo>
                  <a:pt x="206" y="471"/>
                  <a:pt x="206" y="471"/>
                  <a:pt x="206" y="471"/>
                </a:cubicBezTo>
                <a:cubicBezTo>
                  <a:pt x="221" y="471"/>
                  <a:pt x="221" y="471"/>
                  <a:pt x="221" y="471"/>
                </a:cubicBezTo>
                <a:cubicBezTo>
                  <a:pt x="235" y="471"/>
                  <a:pt x="235" y="457"/>
                  <a:pt x="235" y="457"/>
                </a:cubicBezTo>
                <a:lnTo>
                  <a:pt x="235" y="339"/>
                </a:lnTo>
                <a:cubicBezTo>
                  <a:pt x="353" y="339"/>
                  <a:pt x="471" y="428"/>
                  <a:pt x="500" y="560"/>
                </a:cubicBezTo>
                <a:cubicBezTo>
                  <a:pt x="515" y="516"/>
                  <a:pt x="530" y="487"/>
                  <a:pt x="530" y="442"/>
                </a:cubicBezTo>
                <a:cubicBezTo>
                  <a:pt x="530" y="280"/>
                  <a:pt x="397" y="148"/>
                  <a:pt x="235" y="148"/>
                </a:cubicBezTo>
                <a:close/>
                <a:moveTo>
                  <a:pt x="250" y="295"/>
                </a:moveTo>
                <a:lnTo>
                  <a:pt x="250" y="295"/>
                </a:lnTo>
                <a:cubicBezTo>
                  <a:pt x="235" y="295"/>
                  <a:pt x="191" y="295"/>
                  <a:pt x="191" y="295"/>
                </a:cubicBezTo>
                <a:cubicBezTo>
                  <a:pt x="191" y="413"/>
                  <a:pt x="191" y="413"/>
                  <a:pt x="191" y="413"/>
                </a:cubicBezTo>
                <a:cubicBezTo>
                  <a:pt x="44" y="236"/>
                  <a:pt x="44" y="236"/>
                  <a:pt x="44" y="236"/>
                </a:cubicBezTo>
                <a:cubicBezTo>
                  <a:pt x="191" y="74"/>
                  <a:pt x="191" y="74"/>
                  <a:pt x="191" y="74"/>
                </a:cubicBezTo>
                <a:cubicBezTo>
                  <a:pt x="191" y="177"/>
                  <a:pt x="191" y="177"/>
                  <a:pt x="191" y="177"/>
                </a:cubicBezTo>
                <a:cubicBezTo>
                  <a:pt x="191" y="177"/>
                  <a:pt x="235" y="177"/>
                  <a:pt x="250" y="177"/>
                </a:cubicBezTo>
                <a:cubicBezTo>
                  <a:pt x="382" y="192"/>
                  <a:pt x="486" y="339"/>
                  <a:pt x="486" y="413"/>
                </a:cubicBezTo>
                <a:cubicBezTo>
                  <a:pt x="441" y="369"/>
                  <a:pt x="339" y="295"/>
                  <a:pt x="250" y="295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3" name="Freeform 12"/>
          <p:cNvSpPr>
            <a:spLocks noChangeArrowheads="1"/>
          </p:cNvSpPr>
          <p:nvPr/>
        </p:nvSpPr>
        <p:spPr bwMode="auto">
          <a:xfrm>
            <a:off x="10535344" y="4492820"/>
            <a:ext cx="290386" cy="202234"/>
          </a:xfrm>
          <a:custGeom>
            <a:avLst/>
            <a:gdLst>
              <a:gd name="T0" fmla="*/ 195452 w 619"/>
              <a:gd name="T1" fmla="*/ 0 h 427"/>
              <a:gd name="T2" fmla="*/ 195452 w 619"/>
              <a:gd name="T3" fmla="*/ 0 h 427"/>
              <a:gd name="T4" fmla="*/ 68498 w 619"/>
              <a:gd name="T5" fmla="*/ 0 h 427"/>
              <a:gd name="T6" fmla="*/ 63477 w 619"/>
              <a:gd name="T7" fmla="*/ 0 h 427"/>
              <a:gd name="T8" fmla="*/ 0 w 619"/>
              <a:gd name="T9" fmla="*/ 74570 h 427"/>
              <a:gd name="T10" fmla="*/ 0 w 619"/>
              <a:gd name="T11" fmla="*/ 79999 h 427"/>
              <a:gd name="T12" fmla="*/ 0 w 619"/>
              <a:gd name="T13" fmla="*/ 85067 h 427"/>
              <a:gd name="T14" fmla="*/ 63477 w 619"/>
              <a:gd name="T15" fmla="*/ 154207 h 427"/>
              <a:gd name="T16" fmla="*/ 68498 w 619"/>
              <a:gd name="T17" fmla="*/ 154207 h 427"/>
              <a:gd name="T18" fmla="*/ 68498 w 619"/>
              <a:gd name="T19" fmla="*/ 154207 h 427"/>
              <a:gd name="T20" fmla="*/ 195452 w 619"/>
              <a:gd name="T21" fmla="*/ 154207 h 427"/>
              <a:gd name="T22" fmla="*/ 221632 w 619"/>
              <a:gd name="T23" fmla="*/ 127782 h 427"/>
              <a:gd name="T24" fmla="*/ 221632 w 619"/>
              <a:gd name="T25" fmla="*/ 26425 h 427"/>
              <a:gd name="T26" fmla="*/ 195452 w 619"/>
              <a:gd name="T27" fmla="*/ 0 h 427"/>
              <a:gd name="T28" fmla="*/ 211232 w 619"/>
              <a:gd name="T29" fmla="*/ 127782 h 427"/>
              <a:gd name="T30" fmla="*/ 211232 w 619"/>
              <a:gd name="T31" fmla="*/ 127782 h 427"/>
              <a:gd name="T32" fmla="*/ 195452 w 619"/>
              <a:gd name="T33" fmla="*/ 143709 h 427"/>
              <a:gd name="T34" fmla="*/ 73877 w 619"/>
              <a:gd name="T35" fmla="*/ 143709 h 427"/>
              <a:gd name="T36" fmla="*/ 15780 w 619"/>
              <a:gd name="T37" fmla="*/ 79999 h 427"/>
              <a:gd name="T38" fmla="*/ 73877 w 619"/>
              <a:gd name="T39" fmla="*/ 15927 h 427"/>
              <a:gd name="T40" fmla="*/ 195452 w 619"/>
              <a:gd name="T41" fmla="*/ 15927 h 427"/>
              <a:gd name="T42" fmla="*/ 211232 w 619"/>
              <a:gd name="T43" fmla="*/ 26425 h 427"/>
              <a:gd name="T44" fmla="*/ 211232 w 619"/>
              <a:gd name="T45" fmla="*/ 127782 h 42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19" h="427">
                <a:moveTo>
                  <a:pt x="545" y="0"/>
                </a:moveTo>
                <a:lnTo>
                  <a:pt x="545" y="0"/>
                </a:lnTo>
                <a:cubicBezTo>
                  <a:pt x="191" y="0"/>
                  <a:pt x="191" y="0"/>
                  <a:pt x="191" y="0"/>
                </a:cubicBezTo>
                <a:lnTo>
                  <a:pt x="177" y="0"/>
                </a:lnTo>
                <a:cubicBezTo>
                  <a:pt x="0" y="206"/>
                  <a:pt x="0" y="206"/>
                  <a:pt x="0" y="206"/>
                </a:cubicBezTo>
                <a:cubicBezTo>
                  <a:pt x="0" y="206"/>
                  <a:pt x="0" y="206"/>
                  <a:pt x="0" y="221"/>
                </a:cubicBezTo>
                <a:cubicBezTo>
                  <a:pt x="0" y="221"/>
                  <a:pt x="0" y="221"/>
                  <a:pt x="0" y="235"/>
                </a:cubicBezTo>
                <a:cubicBezTo>
                  <a:pt x="177" y="426"/>
                  <a:pt x="177" y="426"/>
                  <a:pt x="177" y="426"/>
                </a:cubicBezTo>
                <a:lnTo>
                  <a:pt x="191" y="426"/>
                </a:lnTo>
                <a:cubicBezTo>
                  <a:pt x="545" y="426"/>
                  <a:pt x="545" y="426"/>
                  <a:pt x="545" y="426"/>
                </a:cubicBezTo>
                <a:cubicBezTo>
                  <a:pt x="589" y="426"/>
                  <a:pt x="618" y="397"/>
                  <a:pt x="618" y="353"/>
                </a:cubicBezTo>
                <a:cubicBezTo>
                  <a:pt x="618" y="73"/>
                  <a:pt x="618" y="73"/>
                  <a:pt x="618" y="73"/>
                </a:cubicBezTo>
                <a:cubicBezTo>
                  <a:pt x="618" y="29"/>
                  <a:pt x="589" y="0"/>
                  <a:pt x="545" y="0"/>
                </a:cubicBezTo>
                <a:close/>
                <a:moveTo>
                  <a:pt x="589" y="353"/>
                </a:moveTo>
                <a:lnTo>
                  <a:pt x="589" y="353"/>
                </a:lnTo>
                <a:cubicBezTo>
                  <a:pt x="589" y="368"/>
                  <a:pt x="559" y="397"/>
                  <a:pt x="545" y="397"/>
                </a:cubicBezTo>
                <a:cubicBezTo>
                  <a:pt x="206" y="397"/>
                  <a:pt x="206" y="397"/>
                  <a:pt x="206" y="397"/>
                </a:cubicBezTo>
                <a:cubicBezTo>
                  <a:pt x="44" y="221"/>
                  <a:pt x="44" y="221"/>
                  <a:pt x="44" y="221"/>
                </a:cubicBezTo>
                <a:cubicBezTo>
                  <a:pt x="206" y="44"/>
                  <a:pt x="206" y="44"/>
                  <a:pt x="206" y="44"/>
                </a:cubicBezTo>
                <a:cubicBezTo>
                  <a:pt x="545" y="44"/>
                  <a:pt x="545" y="44"/>
                  <a:pt x="545" y="44"/>
                </a:cubicBezTo>
                <a:cubicBezTo>
                  <a:pt x="559" y="44"/>
                  <a:pt x="589" y="58"/>
                  <a:pt x="589" y="73"/>
                </a:cubicBezTo>
                <a:lnTo>
                  <a:pt x="589" y="353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4" name="Freeform 13"/>
          <p:cNvSpPr>
            <a:spLocks noChangeArrowheads="1"/>
          </p:cNvSpPr>
          <p:nvPr/>
        </p:nvSpPr>
        <p:spPr bwMode="auto">
          <a:xfrm>
            <a:off x="10051370" y="4492820"/>
            <a:ext cx="299029" cy="202234"/>
          </a:xfrm>
          <a:custGeom>
            <a:avLst/>
            <a:gdLst>
              <a:gd name="T0" fmla="*/ 201916 w 634"/>
              <a:gd name="T1" fmla="*/ 0 h 427"/>
              <a:gd name="T2" fmla="*/ 201916 w 634"/>
              <a:gd name="T3" fmla="*/ 0 h 427"/>
              <a:gd name="T4" fmla="*/ 74637 w 634"/>
              <a:gd name="T5" fmla="*/ 0 h 427"/>
              <a:gd name="T6" fmla="*/ 69228 w 634"/>
              <a:gd name="T7" fmla="*/ 0 h 427"/>
              <a:gd name="T8" fmla="*/ 5408 w 634"/>
              <a:gd name="T9" fmla="*/ 74570 h 427"/>
              <a:gd name="T10" fmla="*/ 0 w 634"/>
              <a:gd name="T11" fmla="*/ 79999 h 427"/>
              <a:gd name="T12" fmla="*/ 5408 w 634"/>
              <a:gd name="T13" fmla="*/ 85067 h 427"/>
              <a:gd name="T14" fmla="*/ 69228 w 634"/>
              <a:gd name="T15" fmla="*/ 154207 h 427"/>
              <a:gd name="T16" fmla="*/ 74637 w 634"/>
              <a:gd name="T17" fmla="*/ 154207 h 427"/>
              <a:gd name="T18" fmla="*/ 74637 w 634"/>
              <a:gd name="T19" fmla="*/ 154207 h 427"/>
              <a:gd name="T20" fmla="*/ 201916 w 634"/>
              <a:gd name="T21" fmla="*/ 154207 h 427"/>
              <a:gd name="T22" fmla="*/ 228237 w 634"/>
              <a:gd name="T23" fmla="*/ 127782 h 427"/>
              <a:gd name="T24" fmla="*/ 228237 w 634"/>
              <a:gd name="T25" fmla="*/ 26425 h 427"/>
              <a:gd name="T26" fmla="*/ 201916 w 634"/>
              <a:gd name="T27" fmla="*/ 0 h 427"/>
              <a:gd name="T28" fmla="*/ 212373 w 634"/>
              <a:gd name="T29" fmla="*/ 127782 h 427"/>
              <a:gd name="T30" fmla="*/ 212373 w 634"/>
              <a:gd name="T31" fmla="*/ 127782 h 427"/>
              <a:gd name="T32" fmla="*/ 201916 w 634"/>
              <a:gd name="T33" fmla="*/ 143709 h 427"/>
              <a:gd name="T34" fmla="*/ 74637 w 634"/>
              <a:gd name="T35" fmla="*/ 143709 h 427"/>
              <a:gd name="T36" fmla="*/ 16225 w 634"/>
              <a:gd name="T37" fmla="*/ 79999 h 427"/>
              <a:gd name="T38" fmla="*/ 74637 w 634"/>
              <a:gd name="T39" fmla="*/ 15927 h 427"/>
              <a:gd name="T40" fmla="*/ 201916 w 634"/>
              <a:gd name="T41" fmla="*/ 15927 h 427"/>
              <a:gd name="T42" fmla="*/ 212373 w 634"/>
              <a:gd name="T43" fmla="*/ 26425 h 427"/>
              <a:gd name="T44" fmla="*/ 212373 w 634"/>
              <a:gd name="T45" fmla="*/ 127782 h 427"/>
              <a:gd name="T46" fmla="*/ 164778 w 634"/>
              <a:gd name="T47" fmla="*/ 53212 h 427"/>
              <a:gd name="T48" fmla="*/ 164778 w 634"/>
              <a:gd name="T49" fmla="*/ 53212 h 427"/>
              <a:gd name="T50" fmla="*/ 154322 w 634"/>
              <a:gd name="T51" fmla="*/ 53212 h 427"/>
              <a:gd name="T52" fmla="*/ 138096 w 634"/>
              <a:gd name="T53" fmla="*/ 69140 h 427"/>
              <a:gd name="T54" fmla="*/ 122231 w 634"/>
              <a:gd name="T55" fmla="*/ 53212 h 427"/>
              <a:gd name="T56" fmla="*/ 111775 w 634"/>
              <a:gd name="T57" fmla="*/ 53212 h 427"/>
              <a:gd name="T58" fmla="*/ 111775 w 634"/>
              <a:gd name="T59" fmla="*/ 63710 h 427"/>
              <a:gd name="T60" fmla="*/ 127640 w 634"/>
              <a:gd name="T61" fmla="*/ 79999 h 427"/>
              <a:gd name="T62" fmla="*/ 111775 w 634"/>
              <a:gd name="T63" fmla="*/ 95927 h 427"/>
              <a:gd name="T64" fmla="*/ 111775 w 634"/>
              <a:gd name="T65" fmla="*/ 106425 h 427"/>
              <a:gd name="T66" fmla="*/ 122231 w 634"/>
              <a:gd name="T67" fmla="*/ 106425 h 427"/>
              <a:gd name="T68" fmla="*/ 138096 w 634"/>
              <a:gd name="T69" fmla="*/ 90497 h 427"/>
              <a:gd name="T70" fmla="*/ 154322 w 634"/>
              <a:gd name="T71" fmla="*/ 106425 h 427"/>
              <a:gd name="T72" fmla="*/ 164778 w 634"/>
              <a:gd name="T73" fmla="*/ 106425 h 427"/>
              <a:gd name="T74" fmla="*/ 164778 w 634"/>
              <a:gd name="T75" fmla="*/ 95927 h 427"/>
              <a:gd name="T76" fmla="*/ 148553 w 634"/>
              <a:gd name="T77" fmla="*/ 79999 h 427"/>
              <a:gd name="T78" fmla="*/ 164778 w 634"/>
              <a:gd name="T79" fmla="*/ 63710 h 427"/>
              <a:gd name="T80" fmla="*/ 164778 w 634"/>
              <a:gd name="T81" fmla="*/ 53212 h 427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634" h="427">
                <a:moveTo>
                  <a:pt x="560" y="0"/>
                </a:moveTo>
                <a:lnTo>
                  <a:pt x="560" y="0"/>
                </a:lnTo>
                <a:cubicBezTo>
                  <a:pt x="207" y="0"/>
                  <a:pt x="207" y="0"/>
                  <a:pt x="207" y="0"/>
                </a:cubicBezTo>
                <a:cubicBezTo>
                  <a:pt x="192" y="0"/>
                  <a:pt x="192" y="0"/>
                  <a:pt x="192" y="0"/>
                </a:cubicBezTo>
                <a:cubicBezTo>
                  <a:pt x="15" y="206"/>
                  <a:pt x="15" y="206"/>
                  <a:pt x="15" y="206"/>
                </a:cubicBezTo>
                <a:cubicBezTo>
                  <a:pt x="0" y="206"/>
                  <a:pt x="0" y="206"/>
                  <a:pt x="0" y="221"/>
                </a:cubicBezTo>
                <a:cubicBezTo>
                  <a:pt x="0" y="221"/>
                  <a:pt x="0" y="221"/>
                  <a:pt x="15" y="235"/>
                </a:cubicBezTo>
                <a:cubicBezTo>
                  <a:pt x="192" y="426"/>
                  <a:pt x="192" y="426"/>
                  <a:pt x="192" y="426"/>
                </a:cubicBezTo>
                <a:cubicBezTo>
                  <a:pt x="192" y="426"/>
                  <a:pt x="192" y="426"/>
                  <a:pt x="207" y="426"/>
                </a:cubicBezTo>
                <a:cubicBezTo>
                  <a:pt x="560" y="426"/>
                  <a:pt x="560" y="426"/>
                  <a:pt x="560" y="426"/>
                </a:cubicBezTo>
                <a:cubicBezTo>
                  <a:pt x="604" y="426"/>
                  <a:pt x="633" y="397"/>
                  <a:pt x="633" y="353"/>
                </a:cubicBezTo>
                <a:cubicBezTo>
                  <a:pt x="633" y="73"/>
                  <a:pt x="633" y="73"/>
                  <a:pt x="633" y="73"/>
                </a:cubicBezTo>
                <a:cubicBezTo>
                  <a:pt x="633" y="29"/>
                  <a:pt x="604" y="0"/>
                  <a:pt x="560" y="0"/>
                </a:cubicBezTo>
                <a:close/>
                <a:moveTo>
                  <a:pt x="589" y="353"/>
                </a:moveTo>
                <a:lnTo>
                  <a:pt x="589" y="353"/>
                </a:lnTo>
                <a:cubicBezTo>
                  <a:pt x="589" y="368"/>
                  <a:pt x="575" y="397"/>
                  <a:pt x="560" y="397"/>
                </a:cubicBezTo>
                <a:cubicBezTo>
                  <a:pt x="207" y="397"/>
                  <a:pt x="207" y="397"/>
                  <a:pt x="207" y="397"/>
                </a:cubicBezTo>
                <a:cubicBezTo>
                  <a:pt x="45" y="221"/>
                  <a:pt x="45" y="221"/>
                  <a:pt x="45" y="221"/>
                </a:cubicBezTo>
                <a:cubicBezTo>
                  <a:pt x="207" y="44"/>
                  <a:pt x="207" y="44"/>
                  <a:pt x="207" y="44"/>
                </a:cubicBezTo>
                <a:cubicBezTo>
                  <a:pt x="560" y="44"/>
                  <a:pt x="560" y="44"/>
                  <a:pt x="560" y="44"/>
                </a:cubicBezTo>
                <a:cubicBezTo>
                  <a:pt x="575" y="44"/>
                  <a:pt x="589" y="58"/>
                  <a:pt x="589" y="73"/>
                </a:cubicBezTo>
                <a:lnTo>
                  <a:pt x="589" y="353"/>
                </a:lnTo>
                <a:close/>
                <a:moveTo>
                  <a:pt x="457" y="147"/>
                </a:moveTo>
                <a:lnTo>
                  <a:pt x="457" y="147"/>
                </a:lnTo>
                <a:cubicBezTo>
                  <a:pt x="442" y="132"/>
                  <a:pt x="428" y="132"/>
                  <a:pt x="428" y="147"/>
                </a:cubicBezTo>
                <a:cubicBezTo>
                  <a:pt x="383" y="191"/>
                  <a:pt x="383" y="191"/>
                  <a:pt x="383" y="191"/>
                </a:cubicBezTo>
                <a:cubicBezTo>
                  <a:pt x="339" y="147"/>
                  <a:pt x="339" y="147"/>
                  <a:pt x="339" y="147"/>
                </a:cubicBezTo>
                <a:cubicBezTo>
                  <a:pt x="324" y="132"/>
                  <a:pt x="310" y="132"/>
                  <a:pt x="310" y="147"/>
                </a:cubicBezTo>
                <a:cubicBezTo>
                  <a:pt x="295" y="147"/>
                  <a:pt x="295" y="162"/>
                  <a:pt x="310" y="176"/>
                </a:cubicBezTo>
                <a:cubicBezTo>
                  <a:pt x="354" y="221"/>
                  <a:pt x="354" y="221"/>
                  <a:pt x="354" y="221"/>
                </a:cubicBezTo>
                <a:cubicBezTo>
                  <a:pt x="310" y="265"/>
                  <a:pt x="310" y="265"/>
                  <a:pt x="310" y="265"/>
                </a:cubicBezTo>
                <a:cubicBezTo>
                  <a:pt x="295" y="265"/>
                  <a:pt x="295" y="279"/>
                  <a:pt x="310" y="294"/>
                </a:cubicBezTo>
                <a:cubicBezTo>
                  <a:pt x="310" y="294"/>
                  <a:pt x="324" y="294"/>
                  <a:pt x="339" y="294"/>
                </a:cubicBezTo>
                <a:cubicBezTo>
                  <a:pt x="383" y="250"/>
                  <a:pt x="383" y="250"/>
                  <a:pt x="383" y="250"/>
                </a:cubicBezTo>
                <a:cubicBezTo>
                  <a:pt x="428" y="294"/>
                  <a:pt x="428" y="294"/>
                  <a:pt x="428" y="294"/>
                </a:cubicBezTo>
                <a:cubicBezTo>
                  <a:pt x="428" y="294"/>
                  <a:pt x="442" y="294"/>
                  <a:pt x="457" y="294"/>
                </a:cubicBezTo>
                <a:cubicBezTo>
                  <a:pt x="457" y="279"/>
                  <a:pt x="457" y="265"/>
                  <a:pt x="457" y="265"/>
                </a:cubicBezTo>
                <a:cubicBezTo>
                  <a:pt x="412" y="221"/>
                  <a:pt x="412" y="221"/>
                  <a:pt x="412" y="221"/>
                </a:cubicBezTo>
                <a:cubicBezTo>
                  <a:pt x="457" y="176"/>
                  <a:pt x="457" y="176"/>
                  <a:pt x="457" y="176"/>
                </a:cubicBezTo>
                <a:cubicBezTo>
                  <a:pt x="457" y="162"/>
                  <a:pt x="457" y="147"/>
                  <a:pt x="457" y="147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5" name="Freeform 14"/>
          <p:cNvSpPr>
            <a:spLocks noChangeArrowheads="1"/>
          </p:cNvSpPr>
          <p:nvPr/>
        </p:nvSpPr>
        <p:spPr bwMode="auto">
          <a:xfrm>
            <a:off x="9570849" y="4444422"/>
            <a:ext cx="299029" cy="222976"/>
          </a:xfrm>
          <a:custGeom>
            <a:avLst/>
            <a:gdLst>
              <a:gd name="T0" fmla="*/ 116823 w 634"/>
              <a:gd name="T1" fmla="*/ 47920 h 473"/>
              <a:gd name="T2" fmla="*/ 116823 w 634"/>
              <a:gd name="T3" fmla="*/ 47920 h 473"/>
              <a:gd name="T4" fmla="*/ 111414 w 634"/>
              <a:gd name="T5" fmla="*/ 42515 h 473"/>
              <a:gd name="T6" fmla="*/ 106006 w 634"/>
              <a:gd name="T7" fmla="*/ 47920 h 473"/>
              <a:gd name="T8" fmla="*/ 63459 w 634"/>
              <a:gd name="T9" fmla="*/ 90435 h 473"/>
              <a:gd name="T10" fmla="*/ 63459 w 634"/>
              <a:gd name="T11" fmla="*/ 95840 h 473"/>
              <a:gd name="T12" fmla="*/ 74276 w 634"/>
              <a:gd name="T13" fmla="*/ 95840 h 473"/>
              <a:gd name="T14" fmla="*/ 106006 w 634"/>
              <a:gd name="T15" fmla="*/ 69178 h 473"/>
              <a:gd name="T16" fmla="*/ 106006 w 634"/>
              <a:gd name="T17" fmla="*/ 137995 h 473"/>
              <a:gd name="T18" fmla="*/ 111414 w 634"/>
              <a:gd name="T19" fmla="*/ 143399 h 473"/>
              <a:gd name="T20" fmla="*/ 121871 w 634"/>
              <a:gd name="T21" fmla="*/ 137995 h 473"/>
              <a:gd name="T22" fmla="*/ 121871 w 634"/>
              <a:gd name="T23" fmla="*/ 69178 h 473"/>
              <a:gd name="T24" fmla="*/ 148553 w 634"/>
              <a:gd name="T25" fmla="*/ 95840 h 473"/>
              <a:gd name="T26" fmla="*/ 159370 w 634"/>
              <a:gd name="T27" fmla="*/ 95840 h 473"/>
              <a:gd name="T28" fmla="*/ 159370 w 634"/>
              <a:gd name="T29" fmla="*/ 90435 h 473"/>
              <a:gd name="T30" fmla="*/ 116823 w 634"/>
              <a:gd name="T31" fmla="*/ 47920 h 473"/>
              <a:gd name="T32" fmla="*/ 164417 w 634"/>
              <a:gd name="T33" fmla="*/ 37471 h 473"/>
              <a:gd name="T34" fmla="*/ 164417 w 634"/>
              <a:gd name="T35" fmla="*/ 37471 h 473"/>
              <a:gd name="T36" fmla="*/ 106006 w 634"/>
              <a:gd name="T37" fmla="*/ 0 h 473"/>
              <a:gd name="T38" fmla="*/ 42186 w 634"/>
              <a:gd name="T39" fmla="*/ 58369 h 473"/>
              <a:gd name="T40" fmla="*/ 0 w 634"/>
              <a:gd name="T41" fmla="*/ 117098 h 473"/>
              <a:gd name="T42" fmla="*/ 58411 w 634"/>
              <a:gd name="T43" fmla="*/ 170062 h 473"/>
              <a:gd name="T44" fmla="*/ 174874 w 634"/>
              <a:gd name="T45" fmla="*/ 170062 h 473"/>
              <a:gd name="T46" fmla="*/ 228237 w 634"/>
              <a:gd name="T47" fmla="*/ 106289 h 473"/>
              <a:gd name="T48" fmla="*/ 164417 w 634"/>
              <a:gd name="T49" fmla="*/ 37471 h 473"/>
              <a:gd name="T50" fmla="*/ 174874 w 634"/>
              <a:gd name="T51" fmla="*/ 159253 h 473"/>
              <a:gd name="T52" fmla="*/ 174874 w 634"/>
              <a:gd name="T53" fmla="*/ 159253 h 473"/>
              <a:gd name="T54" fmla="*/ 58411 w 634"/>
              <a:gd name="T55" fmla="*/ 159253 h 473"/>
              <a:gd name="T56" fmla="*/ 15865 w 634"/>
              <a:gd name="T57" fmla="*/ 117098 h 473"/>
              <a:gd name="T58" fmla="*/ 58411 w 634"/>
              <a:gd name="T59" fmla="*/ 74582 h 473"/>
              <a:gd name="T60" fmla="*/ 106006 w 634"/>
              <a:gd name="T61" fmla="*/ 16214 h 473"/>
              <a:gd name="T62" fmla="*/ 153601 w 634"/>
              <a:gd name="T63" fmla="*/ 53324 h 473"/>
              <a:gd name="T64" fmla="*/ 212012 w 634"/>
              <a:gd name="T65" fmla="*/ 100884 h 473"/>
              <a:gd name="T66" fmla="*/ 174874 w 634"/>
              <a:gd name="T67" fmla="*/ 159253 h 473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634" h="473">
                <a:moveTo>
                  <a:pt x="324" y="133"/>
                </a:moveTo>
                <a:lnTo>
                  <a:pt x="324" y="133"/>
                </a:lnTo>
                <a:cubicBezTo>
                  <a:pt x="324" y="118"/>
                  <a:pt x="324" y="118"/>
                  <a:pt x="309" y="118"/>
                </a:cubicBezTo>
                <a:cubicBezTo>
                  <a:pt x="309" y="118"/>
                  <a:pt x="309" y="118"/>
                  <a:pt x="294" y="133"/>
                </a:cubicBezTo>
                <a:cubicBezTo>
                  <a:pt x="176" y="251"/>
                  <a:pt x="176" y="251"/>
                  <a:pt x="176" y="251"/>
                </a:cubicBezTo>
                <a:lnTo>
                  <a:pt x="176" y="266"/>
                </a:lnTo>
                <a:cubicBezTo>
                  <a:pt x="191" y="280"/>
                  <a:pt x="206" y="280"/>
                  <a:pt x="206" y="266"/>
                </a:cubicBezTo>
                <a:cubicBezTo>
                  <a:pt x="294" y="192"/>
                  <a:pt x="294" y="192"/>
                  <a:pt x="294" y="192"/>
                </a:cubicBezTo>
                <a:cubicBezTo>
                  <a:pt x="294" y="383"/>
                  <a:pt x="294" y="383"/>
                  <a:pt x="294" y="383"/>
                </a:cubicBezTo>
                <a:lnTo>
                  <a:pt x="309" y="398"/>
                </a:lnTo>
                <a:cubicBezTo>
                  <a:pt x="324" y="398"/>
                  <a:pt x="338" y="383"/>
                  <a:pt x="338" y="383"/>
                </a:cubicBezTo>
                <a:cubicBezTo>
                  <a:pt x="338" y="192"/>
                  <a:pt x="338" y="192"/>
                  <a:pt x="338" y="192"/>
                </a:cubicBezTo>
                <a:cubicBezTo>
                  <a:pt x="412" y="266"/>
                  <a:pt x="412" y="266"/>
                  <a:pt x="412" y="266"/>
                </a:cubicBezTo>
                <a:cubicBezTo>
                  <a:pt x="426" y="280"/>
                  <a:pt x="442" y="280"/>
                  <a:pt x="442" y="266"/>
                </a:cubicBezTo>
                <a:cubicBezTo>
                  <a:pt x="456" y="266"/>
                  <a:pt x="456" y="251"/>
                  <a:pt x="442" y="251"/>
                </a:cubicBezTo>
                <a:lnTo>
                  <a:pt x="324" y="133"/>
                </a:lnTo>
                <a:close/>
                <a:moveTo>
                  <a:pt x="456" y="104"/>
                </a:moveTo>
                <a:lnTo>
                  <a:pt x="456" y="104"/>
                </a:lnTo>
                <a:cubicBezTo>
                  <a:pt x="426" y="45"/>
                  <a:pt x="368" y="0"/>
                  <a:pt x="294" y="0"/>
                </a:cubicBezTo>
                <a:cubicBezTo>
                  <a:pt x="206" y="0"/>
                  <a:pt x="117" y="74"/>
                  <a:pt x="117" y="162"/>
                </a:cubicBezTo>
                <a:cubicBezTo>
                  <a:pt x="44" y="192"/>
                  <a:pt x="0" y="251"/>
                  <a:pt x="0" y="325"/>
                </a:cubicBezTo>
                <a:cubicBezTo>
                  <a:pt x="0" y="398"/>
                  <a:pt x="73" y="472"/>
                  <a:pt x="162" y="472"/>
                </a:cubicBezTo>
                <a:cubicBezTo>
                  <a:pt x="485" y="472"/>
                  <a:pt x="485" y="472"/>
                  <a:pt x="485" y="472"/>
                </a:cubicBezTo>
                <a:cubicBezTo>
                  <a:pt x="559" y="442"/>
                  <a:pt x="633" y="369"/>
                  <a:pt x="633" y="295"/>
                </a:cubicBezTo>
                <a:cubicBezTo>
                  <a:pt x="633" y="192"/>
                  <a:pt x="544" y="104"/>
                  <a:pt x="456" y="104"/>
                </a:cubicBezTo>
                <a:close/>
                <a:moveTo>
                  <a:pt x="485" y="442"/>
                </a:moveTo>
                <a:lnTo>
                  <a:pt x="485" y="442"/>
                </a:lnTo>
                <a:cubicBezTo>
                  <a:pt x="162" y="442"/>
                  <a:pt x="162" y="442"/>
                  <a:pt x="162" y="442"/>
                </a:cubicBezTo>
                <a:cubicBezTo>
                  <a:pt x="162" y="442"/>
                  <a:pt x="44" y="428"/>
                  <a:pt x="44" y="325"/>
                </a:cubicBezTo>
                <a:cubicBezTo>
                  <a:pt x="44" y="266"/>
                  <a:pt x="88" y="207"/>
                  <a:pt x="162" y="207"/>
                </a:cubicBezTo>
                <a:cubicBezTo>
                  <a:pt x="162" y="118"/>
                  <a:pt x="206" y="45"/>
                  <a:pt x="294" y="45"/>
                </a:cubicBezTo>
                <a:cubicBezTo>
                  <a:pt x="368" y="45"/>
                  <a:pt x="412" y="89"/>
                  <a:pt x="426" y="148"/>
                </a:cubicBezTo>
                <a:cubicBezTo>
                  <a:pt x="515" y="133"/>
                  <a:pt x="588" y="221"/>
                  <a:pt x="588" y="280"/>
                </a:cubicBezTo>
                <a:cubicBezTo>
                  <a:pt x="588" y="339"/>
                  <a:pt x="544" y="413"/>
                  <a:pt x="485" y="442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6" name="Freeform 15"/>
          <p:cNvSpPr>
            <a:spLocks noChangeArrowheads="1"/>
          </p:cNvSpPr>
          <p:nvPr/>
        </p:nvSpPr>
        <p:spPr bwMode="auto">
          <a:xfrm>
            <a:off x="9093785" y="4444422"/>
            <a:ext cx="290386" cy="222976"/>
          </a:xfrm>
          <a:custGeom>
            <a:avLst/>
            <a:gdLst>
              <a:gd name="T0" fmla="*/ 147755 w 619"/>
              <a:gd name="T1" fmla="*/ 90435 h 473"/>
              <a:gd name="T2" fmla="*/ 147755 w 619"/>
              <a:gd name="T3" fmla="*/ 90435 h 473"/>
              <a:gd name="T4" fmla="*/ 116196 w 619"/>
              <a:gd name="T5" fmla="*/ 122142 h 473"/>
              <a:gd name="T6" fmla="*/ 116196 w 619"/>
              <a:gd name="T7" fmla="*/ 53324 h 473"/>
              <a:gd name="T8" fmla="*/ 110816 w 619"/>
              <a:gd name="T9" fmla="*/ 42515 h 473"/>
              <a:gd name="T10" fmla="*/ 105437 w 619"/>
              <a:gd name="T11" fmla="*/ 53324 h 473"/>
              <a:gd name="T12" fmla="*/ 105437 w 619"/>
              <a:gd name="T13" fmla="*/ 122142 h 473"/>
              <a:gd name="T14" fmla="*/ 73877 w 619"/>
              <a:gd name="T15" fmla="*/ 90435 h 473"/>
              <a:gd name="T16" fmla="*/ 63477 w 619"/>
              <a:gd name="T17" fmla="*/ 90435 h 473"/>
              <a:gd name="T18" fmla="*/ 63477 w 619"/>
              <a:gd name="T19" fmla="*/ 100884 h 473"/>
              <a:gd name="T20" fmla="*/ 105437 w 619"/>
              <a:gd name="T21" fmla="*/ 143399 h 473"/>
              <a:gd name="T22" fmla="*/ 110816 w 619"/>
              <a:gd name="T23" fmla="*/ 143399 h 473"/>
              <a:gd name="T24" fmla="*/ 116196 w 619"/>
              <a:gd name="T25" fmla="*/ 143399 h 473"/>
              <a:gd name="T26" fmla="*/ 158155 w 619"/>
              <a:gd name="T27" fmla="*/ 100884 h 473"/>
              <a:gd name="T28" fmla="*/ 158155 w 619"/>
              <a:gd name="T29" fmla="*/ 90435 h 473"/>
              <a:gd name="T30" fmla="*/ 147755 w 619"/>
              <a:gd name="T31" fmla="*/ 90435 h 473"/>
              <a:gd name="T32" fmla="*/ 158155 w 619"/>
              <a:gd name="T33" fmla="*/ 37471 h 473"/>
              <a:gd name="T34" fmla="*/ 158155 w 619"/>
              <a:gd name="T35" fmla="*/ 37471 h 473"/>
              <a:gd name="T36" fmla="*/ 105437 w 619"/>
              <a:gd name="T37" fmla="*/ 0 h 473"/>
              <a:gd name="T38" fmla="*/ 42318 w 619"/>
              <a:gd name="T39" fmla="*/ 58369 h 473"/>
              <a:gd name="T40" fmla="*/ 0 w 619"/>
              <a:gd name="T41" fmla="*/ 117098 h 473"/>
              <a:gd name="T42" fmla="*/ 52718 w 619"/>
              <a:gd name="T43" fmla="*/ 170062 h 473"/>
              <a:gd name="T44" fmla="*/ 174293 w 619"/>
              <a:gd name="T45" fmla="*/ 170062 h 473"/>
              <a:gd name="T46" fmla="*/ 221632 w 619"/>
              <a:gd name="T47" fmla="*/ 106289 h 473"/>
              <a:gd name="T48" fmla="*/ 158155 w 619"/>
              <a:gd name="T49" fmla="*/ 37471 h 473"/>
              <a:gd name="T50" fmla="*/ 174293 w 619"/>
              <a:gd name="T51" fmla="*/ 159253 h 473"/>
              <a:gd name="T52" fmla="*/ 174293 w 619"/>
              <a:gd name="T53" fmla="*/ 159253 h 473"/>
              <a:gd name="T54" fmla="*/ 52718 w 619"/>
              <a:gd name="T55" fmla="*/ 159253 h 473"/>
              <a:gd name="T56" fmla="*/ 10400 w 619"/>
              <a:gd name="T57" fmla="*/ 117098 h 473"/>
              <a:gd name="T58" fmla="*/ 52718 w 619"/>
              <a:gd name="T59" fmla="*/ 74582 h 473"/>
              <a:gd name="T60" fmla="*/ 105437 w 619"/>
              <a:gd name="T61" fmla="*/ 16214 h 473"/>
              <a:gd name="T62" fmla="*/ 147755 w 619"/>
              <a:gd name="T63" fmla="*/ 53324 h 473"/>
              <a:gd name="T64" fmla="*/ 211232 w 619"/>
              <a:gd name="T65" fmla="*/ 100884 h 473"/>
              <a:gd name="T66" fmla="*/ 174293 w 619"/>
              <a:gd name="T67" fmla="*/ 159253 h 473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619" h="473">
                <a:moveTo>
                  <a:pt x="412" y="251"/>
                </a:moveTo>
                <a:lnTo>
                  <a:pt x="412" y="251"/>
                </a:lnTo>
                <a:cubicBezTo>
                  <a:pt x="324" y="339"/>
                  <a:pt x="324" y="339"/>
                  <a:pt x="324" y="339"/>
                </a:cubicBezTo>
                <a:cubicBezTo>
                  <a:pt x="324" y="148"/>
                  <a:pt x="324" y="148"/>
                  <a:pt x="324" y="148"/>
                </a:cubicBezTo>
                <a:cubicBezTo>
                  <a:pt x="324" y="133"/>
                  <a:pt x="324" y="118"/>
                  <a:pt x="309" y="118"/>
                </a:cubicBezTo>
                <a:cubicBezTo>
                  <a:pt x="294" y="118"/>
                  <a:pt x="294" y="133"/>
                  <a:pt x="294" y="148"/>
                </a:cubicBezTo>
                <a:cubicBezTo>
                  <a:pt x="294" y="339"/>
                  <a:pt x="294" y="339"/>
                  <a:pt x="294" y="339"/>
                </a:cubicBezTo>
                <a:cubicBezTo>
                  <a:pt x="206" y="251"/>
                  <a:pt x="206" y="251"/>
                  <a:pt x="206" y="251"/>
                </a:cubicBezTo>
                <a:cubicBezTo>
                  <a:pt x="191" y="236"/>
                  <a:pt x="191" y="236"/>
                  <a:pt x="177" y="251"/>
                </a:cubicBezTo>
                <a:cubicBezTo>
                  <a:pt x="177" y="251"/>
                  <a:pt x="177" y="266"/>
                  <a:pt x="177" y="280"/>
                </a:cubicBezTo>
                <a:cubicBezTo>
                  <a:pt x="294" y="398"/>
                  <a:pt x="294" y="398"/>
                  <a:pt x="294" y="398"/>
                </a:cubicBezTo>
                <a:lnTo>
                  <a:pt x="309" y="398"/>
                </a:lnTo>
                <a:lnTo>
                  <a:pt x="324" y="398"/>
                </a:lnTo>
                <a:cubicBezTo>
                  <a:pt x="441" y="280"/>
                  <a:pt x="441" y="280"/>
                  <a:pt x="441" y="280"/>
                </a:cubicBezTo>
                <a:cubicBezTo>
                  <a:pt x="441" y="266"/>
                  <a:pt x="441" y="251"/>
                  <a:pt x="441" y="251"/>
                </a:cubicBezTo>
                <a:cubicBezTo>
                  <a:pt x="427" y="236"/>
                  <a:pt x="427" y="236"/>
                  <a:pt x="412" y="251"/>
                </a:cubicBezTo>
                <a:close/>
                <a:moveTo>
                  <a:pt x="441" y="104"/>
                </a:moveTo>
                <a:lnTo>
                  <a:pt x="441" y="104"/>
                </a:lnTo>
                <a:cubicBezTo>
                  <a:pt x="412" y="45"/>
                  <a:pt x="353" y="0"/>
                  <a:pt x="294" y="0"/>
                </a:cubicBezTo>
                <a:cubicBezTo>
                  <a:pt x="191" y="0"/>
                  <a:pt x="118" y="74"/>
                  <a:pt x="118" y="162"/>
                </a:cubicBezTo>
                <a:cubicBezTo>
                  <a:pt x="44" y="192"/>
                  <a:pt x="0" y="251"/>
                  <a:pt x="0" y="325"/>
                </a:cubicBezTo>
                <a:cubicBezTo>
                  <a:pt x="0" y="398"/>
                  <a:pt x="59" y="472"/>
                  <a:pt x="147" y="472"/>
                </a:cubicBezTo>
                <a:cubicBezTo>
                  <a:pt x="486" y="472"/>
                  <a:pt x="486" y="472"/>
                  <a:pt x="486" y="472"/>
                </a:cubicBezTo>
                <a:cubicBezTo>
                  <a:pt x="559" y="442"/>
                  <a:pt x="618" y="369"/>
                  <a:pt x="618" y="295"/>
                </a:cubicBezTo>
                <a:cubicBezTo>
                  <a:pt x="618" y="192"/>
                  <a:pt x="545" y="104"/>
                  <a:pt x="441" y="104"/>
                </a:cubicBezTo>
                <a:close/>
                <a:moveTo>
                  <a:pt x="486" y="442"/>
                </a:moveTo>
                <a:lnTo>
                  <a:pt x="486" y="442"/>
                </a:lnTo>
                <a:cubicBezTo>
                  <a:pt x="147" y="442"/>
                  <a:pt x="147" y="442"/>
                  <a:pt x="147" y="442"/>
                </a:cubicBezTo>
                <a:cubicBezTo>
                  <a:pt x="147" y="442"/>
                  <a:pt x="29" y="428"/>
                  <a:pt x="29" y="325"/>
                </a:cubicBezTo>
                <a:cubicBezTo>
                  <a:pt x="29" y="266"/>
                  <a:pt x="88" y="207"/>
                  <a:pt x="147" y="207"/>
                </a:cubicBezTo>
                <a:cubicBezTo>
                  <a:pt x="147" y="118"/>
                  <a:pt x="206" y="45"/>
                  <a:pt x="294" y="45"/>
                </a:cubicBezTo>
                <a:cubicBezTo>
                  <a:pt x="353" y="45"/>
                  <a:pt x="398" y="89"/>
                  <a:pt x="412" y="148"/>
                </a:cubicBezTo>
                <a:cubicBezTo>
                  <a:pt x="515" y="133"/>
                  <a:pt x="574" y="221"/>
                  <a:pt x="589" y="280"/>
                </a:cubicBezTo>
                <a:cubicBezTo>
                  <a:pt x="589" y="339"/>
                  <a:pt x="545" y="413"/>
                  <a:pt x="486" y="442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7" name="Freeform 16"/>
          <p:cNvSpPr>
            <a:spLocks noChangeArrowheads="1"/>
          </p:cNvSpPr>
          <p:nvPr/>
        </p:nvSpPr>
        <p:spPr bwMode="auto">
          <a:xfrm>
            <a:off x="8608083" y="4444422"/>
            <a:ext cx="299028" cy="300757"/>
          </a:xfrm>
          <a:custGeom>
            <a:avLst/>
            <a:gdLst>
              <a:gd name="T0" fmla="*/ 133048 w 634"/>
              <a:gd name="T1" fmla="*/ 90862 h 635"/>
              <a:gd name="T2" fmla="*/ 133048 w 634"/>
              <a:gd name="T3" fmla="*/ 90862 h 635"/>
              <a:gd name="T4" fmla="*/ 63820 w 634"/>
              <a:gd name="T5" fmla="*/ 90862 h 635"/>
              <a:gd name="T6" fmla="*/ 58411 w 634"/>
              <a:gd name="T7" fmla="*/ 96292 h 635"/>
              <a:gd name="T8" fmla="*/ 63820 w 634"/>
              <a:gd name="T9" fmla="*/ 101360 h 635"/>
              <a:gd name="T10" fmla="*/ 133048 w 634"/>
              <a:gd name="T11" fmla="*/ 101360 h 635"/>
              <a:gd name="T12" fmla="*/ 143504 w 634"/>
              <a:gd name="T13" fmla="*/ 96292 h 635"/>
              <a:gd name="T14" fmla="*/ 133048 w 634"/>
              <a:gd name="T15" fmla="*/ 90862 h 635"/>
              <a:gd name="T16" fmla="*/ 228236 w 634"/>
              <a:gd name="T17" fmla="*/ 218649 h 635"/>
              <a:gd name="T18" fmla="*/ 228236 w 634"/>
              <a:gd name="T19" fmla="*/ 218649 h 635"/>
              <a:gd name="T20" fmla="*/ 169825 w 634"/>
              <a:gd name="T21" fmla="*/ 160005 h 635"/>
              <a:gd name="T22" fmla="*/ 191098 w 634"/>
              <a:gd name="T23" fmla="*/ 96292 h 635"/>
              <a:gd name="T24" fmla="*/ 95549 w 634"/>
              <a:gd name="T25" fmla="*/ 0 h 635"/>
              <a:gd name="T26" fmla="*/ 0 w 634"/>
              <a:gd name="T27" fmla="*/ 96292 h 635"/>
              <a:gd name="T28" fmla="*/ 95549 w 634"/>
              <a:gd name="T29" fmla="*/ 191861 h 635"/>
              <a:gd name="T30" fmla="*/ 159369 w 634"/>
              <a:gd name="T31" fmla="*/ 170865 h 635"/>
              <a:gd name="T32" fmla="*/ 217780 w 634"/>
              <a:gd name="T33" fmla="*/ 229509 h 635"/>
              <a:gd name="T34" fmla="*/ 228236 w 634"/>
              <a:gd name="T35" fmla="*/ 229509 h 635"/>
              <a:gd name="T36" fmla="*/ 228236 w 634"/>
              <a:gd name="T37" fmla="*/ 218649 h 635"/>
              <a:gd name="T38" fmla="*/ 95549 w 634"/>
              <a:gd name="T39" fmla="*/ 176295 h 635"/>
              <a:gd name="T40" fmla="*/ 95549 w 634"/>
              <a:gd name="T41" fmla="*/ 176295 h 635"/>
              <a:gd name="T42" fmla="*/ 16225 w 634"/>
              <a:gd name="T43" fmla="*/ 96292 h 635"/>
              <a:gd name="T44" fmla="*/ 95549 w 634"/>
              <a:gd name="T45" fmla="*/ 16290 h 635"/>
              <a:gd name="T46" fmla="*/ 175234 w 634"/>
              <a:gd name="T47" fmla="*/ 96292 h 635"/>
              <a:gd name="T48" fmla="*/ 95549 w 634"/>
              <a:gd name="T49" fmla="*/ 176295 h 635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634" h="635">
                <a:moveTo>
                  <a:pt x="369" y="251"/>
                </a:moveTo>
                <a:lnTo>
                  <a:pt x="369" y="251"/>
                </a:lnTo>
                <a:cubicBezTo>
                  <a:pt x="177" y="251"/>
                  <a:pt x="177" y="251"/>
                  <a:pt x="177" y="251"/>
                </a:cubicBezTo>
                <a:cubicBezTo>
                  <a:pt x="162" y="251"/>
                  <a:pt x="162" y="251"/>
                  <a:pt x="162" y="266"/>
                </a:cubicBezTo>
                <a:cubicBezTo>
                  <a:pt x="162" y="280"/>
                  <a:pt x="162" y="280"/>
                  <a:pt x="177" y="280"/>
                </a:cubicBezTo>
                <a:cubicBezTo>
                  <a:pt x="369" y="280"/>
                  <a:pt x="369" y="280"/>
                  <a:pt x="369" y="280"/>
                </a:cubicBezTo>
                <a:cubicBezTo>
                  <a:pt x="383" y="280"/>
                  <a:pt x="398" y="280"/>
                  <a:pt x="398" y="266"/>
                </a:cubicBezTo>
                <a:cubicBezTo>
                  <a:pt x="398" y="251"/>
                  <a:pt x="383" y="251"/>
                  <a:pt x="369" y="251"/>
                </a:cubicBezTo>
                <a:close/>
                <a:moveTo>
                  <a:pt x="633" y="604"/>
                </a:moveTo>
                <a:lnTo>
                  <a:pt x="633" y="604"/>
                </a:lnTo>
                <a:cubicBezTo>
                  <a:pt x="471" y="442"/>
                  <a:pt x="471" y="442"/>
                  <a:pt x="471" y="442"/>
                </a:cubicBezTo>
                <a:cubicBezTo>
                  <a:pt x="501" y="398"/>
                  <a:pt x="530" y="339"/>
                  <a:pt x="530" y="266"/>
                </a:cubicBezTo>
                <a:cubicBezTo>
                  <a:pt x="530" y="118"/>
                  <a:pt x="412" y="0"/>
                  <a:pt x="265" y="0"/>
                </a:cubicBezTo>
                <a:cubicBezTo>
                  <a:pt x="118" y="0"/>
                  <a:pt x="0" y="118"/>
                  <a:pt x="0" y="266"/>
                </a:cubicBezTo>
                <a:cubicBezTo>
                  <a:pt x="0" y="413"/>
                  <a:pt x="118" y="530"/>
                  <a:pt x="265" y="530"/>
                </a:cubicBezTo>
                <a:cubicBezTo>
                  <a:pt x="339" y="530"/>
                  <a:pt x="383" y="501"/>
                  <a:pt x="442" y="472"/>
                </a:cubicBezTo>
                <a:cubicBezTo>
                  <a:pt x="604" y="634"/>
                  <a:pt x="604" y="634"/>
                  <a:pt x="604" y="634"/>
                </a:cubicBezTo>
                <a:cubicBezTo>
                  <a:pt x="604" y="634"/>
                  <a:pt x="619" y="634"/>
                  <a:pt x="633" y="634"/>
                </a:cubicBezTo>
                <a:cubicBezTo>
                  <a:pt x="633" y="619"/>
                  <a:pt x="633" y="604"/>
                  <a:pt x="633" y="604"/>
                </a:cubicBezTo>
                <a:close/>
                <a:moveTo>
                  <a:pt x="265" y="487"/>
                </a:moveTo>
                <a:lnTo>
                  <a:pt x="265" y="487"/>
                </a:lnTo>
                <a:cubicBezTo>
                  <a:pt x="148" y="487"/>
                  <a:pt x="45" y="383"/>
                  <a:pt x="45" y="266"/>
                </a:cubicBezTo>
                <a:cubicBezTo>
                  <a:pt x="45" y="148"/>
                  <a:pt x="148" y="45"/>
                  <a:pt x="265" y="45"/>
                </a:cubicBezTo>
                <a:cubicBezTo>
                  <a:pt x="398" y="45"/>
                  <a:pt x="486" y="148"/>
                  <a:pt x="486" y="266"/>
                </a:cubicBezTo>
                <a:cubicBezTo>
                  <a:pt x="486" y="383"/>
                  <a:pt x="398" y="487"/>
                  <a:pt x="265" y="487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8" name="Freeform 17"/>
          <p:cNvSpPr>
            <a:spLocks noChangeArrowheads="1"/>
          </p:cNvSpPr>
          <p:nvPr/>
        </p:nvSpPr>
        <p:spPr bwMode="auto">
          <a:xfrm>
            <a:off x="8129292" y="4444422"/>
            <a:ext cx="299029" cy="300757"/>
          </a:xfrm>
          <a:custGeom>
            <a:avLst/>
            <a:gdLst>
              <a:gd name="T0" fmla="*/ 132688 w 634"/>
              <a:gd name="T1" fmla="*/ 90862 h 635"/>
              <a:gd name="T2" fmla="*/ 132688 w 634"/>
              <a:gd name="T3" fmla="*/ 90862 h 635"/>
              <a:gd name="T4" fmla="*/ 100598 w 634"/>
              <a:gd name="T5" fmla="*/ 90862 h 635"/>
              <a:gd name="T6" fmla="*/ 100598 w 634"/>
              <a:gd name="T7" fmla="*/ 64074 h 635"/>
              <a:gd name="T8" fmla="*/ 95550 w 634"/>
              <a:gd name="T9" fmla="*/ 53576 h 635"/>
              <a:gd name="T10" fmla="*/ 90141 w 634"/>
              <a:gd name="T11" fmla="*/ 64074 h 635"/>
              <a:gd name="T12" fmla="*/ 90141 w 634"/>
              <a:gd name="T13" fmla="*/ 90862 h 635"/>
              <a:gd name="T14" fmla="*/ 58411 w 634"/>
              <a:gd name="T15" fmla="*/ 90862 h 635"/>
              <a:gd name="T16" fmla="*/ 53003 w 634"/>
              <a:gd name="T17" fmla="*/ 96292 h 635"/>
              <a:gd name="T18" fmla="*/ 58411 w 634"/>
              <a:gd name="T19" fmla="*/ 106790 h 635"/>
              <a:gd name="T20" fmla="*/ 90141 w 634"/>
              <a:gd name="T21" fmla="*/ 106790 h 635"/>
              <a:gd name="T22" fmla="*/ 90141 w 634"/>
              <a:gd name="T23" fmla="*/ 133579 h 635"/>
              <a:gd name="T24" fmla="*/ 95550 w 634"/>
              <a:gd name="T25" fmla="*/ 138647 h 635"/>
              <a:gd name="T26" fmla="*/ 100598 w 634"/>
              <a:gd name="T27" fmla="*/ 133579 h 635"/>
              <a:gd name="T28" fmla="*/ 100598 w 634"/>
              <a:gd name="T29" fmla="*/ 106790 h 635"/>
              <a:gd name="T30" fmla="*/ 132688 w 634"/>
              <a:gd name="T31" fmla="*/ 106790 h 635"/>
              <a:gd name="T32" fmla="*/ 138096 w 634"/>
              <a:gd name="T33" fmla="*/ 96292 h 635"/>
              <a:gd name="T34" fmla="*/ 132688 w 634"/>
              <a:gd name="T35" fmla="*/ 90862 h 635"/>
              <a:gd name="T36" fmla="*/ 222829 w 634"/>
              <a:gd name="T37" fmla="*/ 218649 h 635"/>
              <a:gd name="T38" fmla="*/ 222829 w 634"/>
              <a:gd name="T39" fmla="*/ 218649 h 635"/>
              <a:gd name="T40" fmla="*/ 164417 w 634"/>
              <a:gd name="T41" fmla="*/ 160005 h 635"/>
              <a:gd name="T42" fmla="*/ 191099 w 634"/>
              <a:gd name="T43" fmla="*/ 96292 h 635"/>
              <a:gd name="T44" fmla="*/ 95550 w 634"/>
              <a:gd name="T45" fmla="*/ 0 h 635"/>
              <a:gd name="T46" fmla="*/ 0 w 634"/>
              <a:gd name="T47" fmla="*/ 96292 h 635"/>
              <a:gd name="T48" fmla="*/ 95550 w 634"/>
              <a:gd name="T49" fmla="*/ 191861 h 635"/>
              <a:gd name="T50" fmla="*/ 153601 w 634"/>
              <a:gd name="T51" fmla="*/ 170865 h 635"/>
              <a:gd name="T52" fmla="*/ 212012 w 634"/>
              <a:gd name="T53" fmla="*/ 229509 h 635"/>
              <a:gd name="T54" fmla="*/ 222829 w 634"/>
              <a:gd name="T55" fmla="*/ 229509 h 635"/>
              <a:gd name="T56" fmla="*/ 222829 w 634"/>
              <a:gd name="T57" fmla="*/ 218649 h 635"/>
              <a:gd name="T58" fmla="*/ 95550 w 634"/>
              <a:gd name="T59" fmla="*/ 176295 h 635"/>
              <a:gd name="T60" fmla="*/ 95550 w 634"/>
              <a:gd name="T61" fmla="*/ 176295 h 635"/>
              <a:gd name="T62" fmla="*/ 15865 w 634"/>
              <a:gd name="T63" fmla="*/ 96292 h 635"/>
              <a:gd name="T64" fmla="*/ 95550 w 634"/>
              <a:gd name="T65" fmla="*/ 16290 h 635"/>
              <a:gd name="T66" fmla="*/ 174874 w 634"/>
              <a:gd name="T67" fmla="*/ 96292 h 635"/>
              <a:gd name="T68" fmla="*/ 95550 w 634"/>
              <a:gd name="T69" fmla="*/ 176295 h 635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634" h="635">
                <a:moveTo>
                  <a:pt x="368" y="251"/>
                </a:moveTo>
                <a:lnTo>
                  <a:pt x="368" y="251"/>
                </a:lnTo>
                <a:cubicBezTo>
                  <a:pt x="279" y="251"/>
                  <a:pt x="279" y="251"/>
                  <a:pt x="279" y="251"/>
                </a:cubicBezTo>
                <a:cubicBezTo>
                  <a:pt x="279" y="177"/>
                  <a:pt x="279" y="177"/>
                  <a:pt x="279" y="177"/>
                </a:cubicBezTo>
                <a:cubicBezTo>
                  <a:pt x="279" y="162"/>
                  <a:pt x="279" y="148"/>
                  <a:pt x="265" y="148"/>
                </a:cubicBezTo>
                <a:cubicBezTo>
                  <a:pt x="250" y="148"/>
                  <a:pt x="250" y="162"/>
                  <a:pt x="250" y="177"/>
                </a:cubicBezTo>
                <a:cubicBezTo>
                  <a:pt x="250" y="251"/>
                  <a:pt x="250" y="251"/>
                  <a:pt x="250" y="251"/>
                </a:cubicBezTo>
                <a:cubicBezTo>
                  <a:pt x="162" y="251"/>
                  <a:pt x="162" y="251"/>
                  <a:pt x="162" y="251"/>
                </a:cubicBezTo>
                <a:cubicBezTo>
                  <a:pt x="162" y="251"/>
                  <a:pt x="147" y="251"/>
                  <a:pt x="147" y="266"/>
                </a:cubicBezTo>
                <a:cubicBezTo>
                  <a:pt x="147" y="280"/>
                  <a:pt x="162" y="295"/>
                  <a:pt x="162" y="295"/>
                </a:cubicBezTo>
                <a:cubicBezTo>
                  <a:pt x="250" y="295"/>
                  <a:pt x="250" y="295"/>
                  <a:pt x="250" y="295"/>
                </a:cubicBezTo>
                <a:cubicBezTo>
                  <a:pt x="250" y="369"/>
                  <a:pt x="250" y="369"/>
                  <a:pt x="250" y="369"/>
                </a:cubicBezTo>
                <a:cubicBezTo>
                  <a:pt x="250" y="383"/>
                  <a:pt x="250" y="383"/>
                  <a:pt x="265" y="383"/>
                </a:cubicBezTo>
                <a:cubicBezTo>
                  <a:pt x="279" y="383"/>
                  <a:pt x="279" y="383"/>
                  <a:pt x="279" y="369"/>
                </a:cubicBezTo>
                <a:cubicBezTo>
                  <a:pt x="279" y="295"/>
                  <a:pt x="279" y="295"/>
                  <a:pt x="279" y="295"/>
                </a:cubicBezTo>
                <a:cubicBezTo>
                  <a:pt x="368" y="295"/>
                  <a:pt x="368" y="295"/>
                  <a:pt x="368" y="295"/>
                </a:cubicBezTo>
                <a:cubicBezTo>
                  <a:pt x="368" y="295"/>
                  <a:pt x="383" y="280"/>
                  <a:pt x="383" y="266"/>
                </a:cubicBezTo>
                <a:cubicBezTo>
                  <a:pt x="383" y="251"/>
                  <a:pt x="368" y="251"/>
                  <a:pt x="368" y="251"/>
                </a:cubicBezTo>
                <a:close/>
                <a:moveTo>
                  <a:pt x="618" y="604"/>
                </a:moveTo>
                <a:lnTo>
                  <a:pt x="618" y="604"/>
                </a:lnTo>
                <a:cubicBezTo>
                  <a:pt x="456" y="442"/>
                  <a:pt x="456" y="442"/>
                  <a:pt x="456" y="442"/>
                </a:cubicBezTo>
                <a:cubicBezTo>
                  <a:pt x="500" y="398"/>
                  <a:pt x="530" y="339"/>
                  <a:pt x="530" y="266"/>
                </a:cubicBezTo>
                <a:cubicBezTo>
                  <a:pt x="530" y="118"/>
                  <a:pt x="412" y="0"/>
                  <a:pt x="265" y="0"/>
                </a:cubicBezTo>
                <a:cubicBezTo>
                  <a:pt x="117" y="0"/>
                  <a:pt x="0" y="118"/>
                  <a:pt x="0" y="266"/>
                </a:cubicBezTo>
                <a:cubicBezTo>
                  <a:pt x="0" y="413"/>
                  <a:pt x="117" y="530"/>
                  <a:pt x="265" y="530"/>
                </a:cubicBezTo>
                <a:cubicBezTo>
                  <a:pt x="324" y="530"/>
                  <a:pt x="383" y="501"/>
                  <a:pt x="426" y="472"/>
                </a:cubicBezTo>
                <a:cubicBezTo>
                  <a:pt x="588" y="634"/>
                  <a:pt x="588" y="634"/>
                  <a:pt x="588" y="634"/>
                </a:cubicBezTo>
                <a:cubicBezTo>
                  <a:pt x="603" y="634"/>
                  <a:pt x="618" y="634"/>
                  <a:pt x="618" y="634"/>
                </a:cubicBezTo>
                <a:cubicBezTo>
                  <a:pt x="633" y="619"/>
                  <a:pt x="633" y="604"/>
                  <a:pt x="618" y="604"/>
                </a:cubicBezTo>
                <a:close/>
                <a:moveTo>
                  <a:pt x="265" y="487"/>
                </a:moveTo>
                <a:lnTo>
                  <a:pt x="265" y="487"/>
                </a:lnTo>
                <a:cubicBezTo>
                  <a:pt x="147" y="487"/>
                  <a:pt x="44" y="383"/>
                  <a:pt x="44" y="266"/>
                </a:cubicBezTo>
                <a:cubicBezTo>
                  <a:pt x="44" y="148"/>
                  <a:pt x="147" y="45"/>
                  <a:pt x="265" y="45"/>
                </a:cubicBezTo>
                <a:cubicBezTo>
                  <a:pt x="383" y="45"/>
                  <a:pt x="485" y="148"/>
                  <a:pt x="485" y="266"/>
                </a:cubicBezTo>
                <a:cubicBezTo>
                  <a:pt x="485" y="383"/>
                  <a:pt x="383" y="487"/>
                  <a:pt x="265" y="487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9" name="Freeform 18"/>
          <p:cNvSpPr>
            <a:spLocks noChangeArrowheads="1"/>
          </p:cNvSpPr>
          <p:nvPr/>
        </p:nvSpPr>
        <p:spPr bwMode="auto">
          <a:xfrm>
            <a:off x="7652230" y="4444422"/>
            <a:ext cx="290386" cy="300757"/>
          </a:xfrm>
          <a:custGeom>
            <a:avLst/>
            <a:gdLst>
              <a:gd name="T0" fmla="*/ 221632 w 619"/>
              <a:gd name="T1" fmla="*/ 218649 h 635"/>
              <a:gd name="T2" fmla="*/ 221632 w 619"/>
              <a:gd name="T3" fmla="*/ 218649 h 635"/>
              <a:gd name="T4" fmla="*/ 163535 w 619"/>
              <a:gd name="T5" fmla="*/ 160005 h 635"/>
              <a:gd name="T6" fmla="*/ 190073 w 619"/>
              <a:gd name="T7" fmla="*/ 96292 h 635"/>
              <a:gd name="T8" fmla="*/ 95037 w 619"/>
              <a:gd name="T9" fmla="*/ 0 h 635"/>
              <a:gd name="T10" fmla="*/ 0 w 619"/>
              <a:gd name="T11" fmla="*/ 96292 h 635"/>
              <a:gd name="T12" fmla="*/ 95037 w 619"/>
              <a:gd name="T13" fmla="*/ 191861 h 635"/>
              <a:gd name="T14" fmla="*/ 153134 w 619"/>
              <a:gd name="T15" fmla="*/ 170865 h 635"/>
              <a:gd name="T16" fmla="*/ 211232 w 619"/>
              <a:gd name="T17" fmla="*/ 229509 h 635"/>
              <a:gd name="T18" fmla="*/ 221632 w 619"/>
              <a:gd name="T19" fmla="*/ 229509 h 635"/>
              <a:gd name="T20" fmla="*/ 221632 w 619"/>
              <a:gd name="T21" fmla="*/ 218649 h 635"/>
              <a:gd name="T22" fmla="*/ 95037 w 619"/>
              <a:gd name="T23" fmla="*/ 176295 h 635"/>
              <a:gd name="T24" fmla="*/ 95037 w 619"/>
              <a:gd name="T25" fmla="*/ 176295 h 635"/>
              <a:gd name="T26" fmla="*/ 10400 w 619"/>
              <a:gd name="T27" fmla="*/ 96292 h 635"/>
              <a:gd name="T28" fmla="*/ 95037 w 619"/>
              <a:gd name="T29" fmla="*/ 16290 h 635"/>
              <a:gd name="T30" fmla="*/ 174293 w 619"/>
              <a:gd name="T31" fmla="*/ 96292 h 635"/>
              <a:gd name="T32" fmla="*/ 95037 w 619"/>
              <a:gd name="T33" fmla="*/ 176295 h 635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19" h="635">
                <a:moveTo>
                  <a:pt x="618" y="604"/>
                </a:moveTo>
                <a:lnTo>
                  <a:pt x="618" y="604"/>
                </a:lnTo>
                <a:cubicBezTo>
                  <a:pt x="456" y="442"/>
                  <a:pt x="456" y="442"/>
                  <a:pt x="456" y="442"/>
                </a:cubicBezTo>
                <a:cubicBezTo>
                  <a:pt x="500" y="398"/>
                  <a:pt x="530" y="339"/>
                  <a:pt x="530" y="266"/>
                </a:cubicBezTo>
                <a:cubicBezTo>
                  <a:pt x="530" y="118"/>
                  <a:pt x="412" y="0"/>
                  <a:pt x="265" y="0"/>
                </a:cubicBezTo>
                <a:cubicBezTo>
                  <a:pt x="118" y="0"/>
                  <a:pt x="0" y="118"/>
                  <a:pt x="0" y="266"/>
                </a:cubicBezTo>
                <a:cubicBezTo>
                  <a:pt x="0" y="413"/>
                  <a:pt x="118" y="530"/>
                  <a:pt x="265" y="530"/>
                </a:cubicBezTo>
                <a:cubicBezTo>
                  <a:pt x="324" y="530"/>
                  <a:pt x="382" y="501"/>
                  <a:pt x="427" y="472"/>
                </a:cubicBezTo>
                <a:cubicBezTo>
                  <a:pt x="589" y="634"/>
                  <a:pt x="589" y="634"/>
                  <a:pt x="589" y="634"/>
                </a:cubicBezTo>
                <a:cubicBezTo>
                  <a:pt x="603" y="634"/>
                  <a:pt x="603" y="634"/>
                  <a:pt x="618" y="634"/>
                </a:cubicBezTo>
                <a:cubicBezTo>
                  <a:pt x="618" y="619"/>
                  <a:pt x="618" y="604"/>
                  <a:pt x="618" y="604"/>
                </a:cubicBezTo>
                <a:close/>
                <a:moveTo>
                  <a:pt x="265" y="487"/>
                </a:moveTo>
                <a:lnTo>
                  <a:pt x="265" y="487"/>
                </a:lnTo>
                <a:cubicBezTo>
                  <a:pt x="132" y="487"/>
                  <a:pt x="29" y="383"/>
                  <a:pt x="29" y="266"/>
                </a:cubicBezTo>
                <a:cubicBezTo>
                  <a:pt x="29" y="148"/>
                  <a:pt x="132" y="45"/>
                  <a:pt x="265" y="45"/>
                </a:cubicBezTo>
                <a:cubicBezTo>
                  <a:pt x="382" y="45"/>
                  <a:pt x="486" y="148"/>
                  <a:pt x="486" y="266"/>
                </a:cubicBezTo>
                <a:cubicBezTo>
                  <a:pt x="486" y="383"/>
                  <a:pt x="382" y="487"/>
                  <a:pt x="265" y="487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20" name="Freeform 19"/>
          <p:cNvSpPr>
            <a:spLocks noChangeArrowheads="1"/>
          </p:cNvSpPr>
          <p:nvPr/>
        </p:nvSpPr>
        <p:spPr bwMode="auto">
          <a:xfrm>
            <a:off x="7166526" y="4444422"/>
            <a:ext cx="299028" cy="300757"/>
          </a:xfrm>
          <a:custGeom>
            <a:avLst/>
            <a:gdLst>
              <a:gd name="T0" fmla="*/ 10817 w 634"/>
              <a:gd name="T1" fmla="*/ 85432 h 635"/>
              <a:gd name="T2" fmla="*/ 10817 w 634"/>
              <a:gd name="T3" fmla="*/ 85432 h 635"/>
              <a:gd name="T4" fmla="*/ 79684 w 634"/>
              <a:gd name="T5" fmla="*/ 85432 h 635"/>
              <a:gd name="T6" fmla="*/ 85093 w 634"/>
              <a:gd name="T7" fmla="*/ 80002 h 635"/>
              <a:gd name="T8" fmla="*/ 79684 w 634"/>
              <a:gd name="T9" fmla="*/ 74934 h 635"/>
              <a:gd name="T10" fmla="*/ 26682 w 634"/>
              <a:gd name="T11" fmla="*/ 74934 h 635"/>
              <a:gd name="T12" fmla="*/ 116822 w 634"/>
              <a:gd name="T13" fmla="*/ 16290 h 635"/>
              <a:gd name="T14" fmla="*/ 212372 w 634"/>
              <a:gd name="T15" fmla="*/ 101360 h 635"/>
              <a:gd name="T16" fmla="*/ 228236 w 634"/>
              <a:gd name="T17" fmla="*/ 101360 h 635"/>
              <a:gd name="T18" fmla="*/ 116822 w 634"/>
              <a:gd name="T19" fmla="*/ 0 h 635"/>
              <a:gd name="T20" fmla="*/ 15865 w 634"/>
              <a:gd name="T21" fmla="*/ 58644 h 635"/>
              <a:gd name="T22" fmla="*/ 15865 w 634"/>
              <a:gd name="T23" fmla="*/ 10860 h 635"/>
              <a:gd name="T24" fmla="*/ 10817 w 634"/>
              <a:gd name="T25" fmla="*/ 0 h 635"/>
              <a:gd name="T26" fmla="*/ 0 w 634"/>
              <a:gd name="T27" fmla="*/ 10860 h 635"/>
              <a:gd name="T28" fmla="*/ 0 w 634"/>
              <a:gd name="T29" fmla="*/ 80002 h 635"/>
              <a:gd name="T30" fmla="*/ 10817 w 634"/>
              <a:gd name="T31" fmla="*/ 85432 h 635"/>
              <a:gd name="T32" fmla="*/ 223189 w 634"/>
              <a:gd name="T33" fmla="*/ 144077 h 635"/>
              <a:gd name="T34" fmla="*/ 223189 w 634"/>
              <a:gd name="T35" fmla="*/ 144077 h 635"/>
              <a:gd name="T36" fmla="*/ 148552 w 634"/>
              <a:gd name="T37" fmla="*/ 144077 h 635"/>
              <a:gd name="T38" fmla="*/ 143504 w 634"/>
              <a:gd name="T39" fmla="*/ 149507 h 635"/>
              <a:gd name="T40" fmla="*/ 148552 w 634"/>
              <a:gd name="T41" fmla="*/ 160005 h 635"/>
              <a:gd name="T42" fmla="*/ 206963 w 634"/>
              <a:gd name="T43" fmla="*/ 160005 h 635"/>
              <a:gd name="T44" fmla="*/ 116822 w 634"/>
              <a:gd name="T45" fmla="*/ 213219 h 635"/>
              <a:gd name="T46" fmla="*/ 15865 w 634"/>
              <a:gd name="T47" fmla="*/ 128149 h 635"/>
              <a:gd name="T48" fmla="*/ 5408 w 634"/>
              <a:gd name="T49" fmla="*/ 128149 h 635"/>
              <a:gd name="T50" fmla="*/ 116822 w 634"/>
              <a:gd name="T51" fmla="*/ 229509 h 635"/>
              <a:gd name="T52" fmla="*/ 212372 w 634"/>
              <a:gd name="T53" fmla="*/ 170865 h 635"/>
              <a:gd name="T54" fmla="*/ 212372 w 634"/>
              <a:gd name="T55" fmla="*/ 224079 h 635"/>
              <a:gd name="T56" fmla="*/ 223189 w 634"/>
              <a:gd name="T57" fmla="*/ 229509 h 635"/>
              <a:gd name="T58" fmla="*/ 228236 w 634"/>
              <a:gd name="T59" fmla="*/ 224079 h 635"/>
              <a:gd name="T60" fmla="*/ 228236 w 634"/>
              <a:gd name="T61" fmla="*/ 149507 h 635"/>
              <a:gd name="T62" fmla="*/ 223189 w 634"/>
              <a:gd name="T63" fmla="*/ 144077 h 635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634" h="635">
                <a:moveTo>
                  <a:pt x="30" y="236"/>
                </a:moveTo>
                <a:lnTo>
                  <a:pt x="30" y="236"/>
                </a:lnTo>
                <a:cubicBezTo>
                  <a:pt x="221" y="236"/>
                  <a:pt x="221" y="236"/>
                  <a:pt x="221" y="236"/>
                </a:cubicBezTo>
                <a:cubicBezTo>
                  <a:pt x="236" y="236"/>
                  <a:pt x="236" y="236"/>
                  <a:pt x="236" y="221"/>
                </a:cubicBezTo>
                <a:cubicBezTo>
                  <a:pt x="236" y="207"/>
                  <a:pt x="236" y="207"/>
                  <a:pt x="221" y="207"/>
                </a:cubicBezTo>
                <a:cubicBezTo>
                  <a:pt x="74" y="207"/>
                  <a:pt x="74" y="207"/>
                  <a:pt x="74" y="207"/>
                </a:cubicBezTo>
                <a:cubicBezTo>
                  <a:pt x="118" y="104"/>
                  <a:pt x="207" y="45"/>
                  <a:pt x="324" y="45"/>
                </a:cubicBezTo>
                <a:cubicBezTo>
                  <a:pt x="457" y="45"/>
                  <a:pt x="574" y="148"/>
                  <a:pt x="589" y="280"/>
                </a:cubicBezTo>
                <a:cubicBezTo>
                  <a:pt x="633" y="280"/>
                  <a:pt x="633" y="280"/>
                  <a:pt x="633" y="280"/>
                </a:cubicBezTo>
                <a:cubicBezTo>
                  <a:pt x="619" y="118"/>
                  <a:pt x="486" y="0"/>
                  <a:pt x="324" y="0"/>
                </a:cubicBezTo>
                <a:cubicBezTo>
                  <a:pt x="207" y="0"/>
                  <a:pt x="103" y="74"/>
                  <a:pt x="44" y="162"/>
                </a:cubicBezTo>
                <a:cubicBezTo>
                  <a:pt x="44" y="30"/>
                  <a:pt x="44" y="30"/>
                  <a:pt x="44" y="30"/>
                </a:cubicBezTo>
                <a:cubicBezTo>
                  <a:pt x="44" y="15"/>
                  <a:pt x="30" y="0"/>
                  <a:pt x="30" y="0"/>
                </a:cubicBezTo>
                <a:cubicBezTo>
                  <a:pt x="15" y="0"/>
                  <a:pt x="0" y="15"/>
                  <a:pt x="0" y="30"/>
                </a:cubicBezTo>
                <a:cubicBezTo>
                  <a:pt x="0" y="221"/>
                  <a:pt x="0" y="221"/>
                  <a:pt x="0" y="221"/>
                </a:cubicBezTo>
                <a:cubicBezTo>
                  <a:pt x="0" y="236"/>
                  <a:pt x="30" y="236"/>
                  <a:pt x="30" y="236"/>
                </a:cubicBezTo>
                <a:close/>
                <a:moveTo>
                  <a:pt x="619" y="398"/>
                </a:moveTo>
                <a:lnTo>
                  <a:pt x="619" y="398"/>
                </a:lnTo>
                <a:cubicBezTo>
                  <a:pt x="412" y="398"/>
                  <a:pt x="412" y="398"/>
                  <a:pt x="412" y="398"/>
                </a:cubicBezTo>
                <a:lnTo>
                  <a:pt x="398" y="413"/>
                </a:lnTo>
                <a:cubicBezTo>
                  <a:pt x="398" y="428"/>
                  <a:pt x="412" y="442"/>
                  <a:pt x="412" y="442"/>
                </a:cubicBezTo>
                <a:cubicBezTo>
                  <a:pt x="574" y="442"/>
                  <a:pt x="574" y="442"/>
                  <a:pt x="574" y="442"/>
                </a:cubicBezTo>
                <a:cubicBezTo>
                  <a:pt x="530" y="530"/>
                  <a:pt x="427" y="589"/>
                  <a:pt x="324" y="589"/>
                </a:cubicBezTo>
                <a:cubicBezTo>
                  <a:pt x="177" y="589"/>
                  <a:pt x="74" y="487"/>
                  <a:pt x="44" y="354"/>
                </a:cubicBezTo>
                <a:cubicBezTo>
                  <a:pt x="15" y="354"/>
                  <a:pt x="15" y="354"/>
                  <a:pt x="15" y="354"/>
                </a:cubicBezTo>
                <a:cubicBezTo>
                  <a:pt x="30" y="516"/>
                  <a:pt x="162" y="634"/>
                  <a:pt x="324" y="634"/>
                </a:cubicBezTo>
                <a:cubicBezTo>
                  <a:pt x="442" y="634"/>
                  <a:pt x="545" y="575"/>
                  <a:pt x="589" y="472"/>
                </a:cubicBezTo>
                <a:cubicBezTo>
                  <a:pt x="589" y="619"/>
                  <a:pt x="589" y="619"/>
                  <a:pt x="589" y="619"/>
                </a:cubicBezTo>
                <a:cubicBezTo>
                  <a:pt x="589" y="619"/>
                  <a:pt x="604" y="634"/>
                  <a:pt x="619" y="634"/>
                </a:cubicBezTo>
                <a:lnTo>
                  <a:pt x="633" y="619"/>
                </a:lnTo>
                <a:cubicBezTo>
                  <a:pt x="633" y="413"/>
                  <a:pt x="633" y="413"/>
                  <a:pt x="633" y="413"/>
                </a:cubicBezTo>
                <a:cubicBezTo>
                  <a:pt x="633" y="398"/>
                  <a:pt x="619" y="398"/>
                  <a:pt x="619" y="398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21" name="Freeform 20"/>
          <p:cNvSpPr>
            <a:spLocks noChangeArrowheads="1"/>
          </p:cNvSpPr>
          <p:nvPr/>
        </p:nvSpPr>
        <p:spPr bwMode="auto">
          <a:xfrm>
            <a:off x="6689464" y="4444422"/>
            <a:ext cx="299028" cy="300757"/>
          </a:xfrm>
          <a:custGeom>
            <a:avLst/>
            <a:gdLst>
              <a:gd name="T0" fmla="*/ 169825 w 634"/>
              <a:gd name="T1" fmla="*/ 16290 h 635"/>
              <a:gd name="T2" fmla="*/ 169825 w 634"/>
              <a:gd name="T3" fmla="*/ 16290 h 635"/>
              <a:gd name="T4" fmla="*/ 217420 w 634"/>
              <a:gd name="T5" fmla="*/ 16290 h 635"/>
              <a:gd name="T6" fmla="*/ 228236 w 634"/>
              <a:gd name="T7" fmla="*/ 10860 h 635"/>
              <a:gd name="T8" fmla="*/ 217420 w 634"/>
              <a:gd name="T9" fmla="*/ 0 h 635"/>
              <a:gd name="T10" fmla="*/ 148552 w 634"/>
              <a:gd name="T11" fmla="*/ 0 h 635"/>
              <a:gd name="T12" fmla="*/ 143144 w 634"/>
              <a:gd name="T13" fmla="*/ 10860 h 635"/>
              <a:gd name="T14" fmla="*/ 143144 w 634"/>
              <a:gd name="T15" fmla="*/ 80002 h 635"/>
              <a:gd name="T16" fmla="*/ 148552 w 634"/>
              <a:gd name="T17" fmla="*/ 85432 h 635"/>
              <a:gd name="T18" fmla="*/ 153600 w 634"/>
              <a:gd name="T19" fmla="*/ 80002 h 635"/>
              <a:gd name="T20" fmla="*/ 153600 w 634"/>
              <a:gd name="T21" fmla="*/ 26788 h 635"/>
              <a:gd name="T22" fmla="*/ 212011 w 634"/>
              <a:gd name="T23" fmla="*/ 117651 h 635"/>
              <a:gd name="T24" fmla="*/ 111414 w 634"/>
              <a:gd name="T25" fmla="*/ 213219 h 635"/>
              <a:gd name="T26" fmla="*/ 15865 w 634"/>
              <a:gd name="T27" fmla="*/ 117651 h 635"/>
              <a:gd name="T28" fmla="*/ 100597 w 634"/>
              <a:gd name="T29" fmla="*/ 16290 h 635"/>
              <a:gd name="T30" fmla="*/ 100597 w 634"/>
              <a:gd name="T31" fmla="*/ 5430 h 635"/>
              <a:gd name="T32" fmla="*/ 0 w 634"/>
              <a:gd name="T33" fmla="*/ 117651 h 635"/>
              <a:gd name="T34" fmla="*/ 111414 w 634"/>
              <a:gd name="T35" fmla="*/ 229509 h 635"/>
              <a:gd name="T36" fmla="*/ 228236 w 634"/>
              <a:gd name="T37" fmla="*/ 117651 h 635"/>
              <a:gd name="T38" fmla="*/ 169825 w 634"/>
              <a:gd name="T39" fmla="*/ 16290 h 635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634" h="635">
                <a:moveTo>
                  <a:pt x="471" y="45"/>
                </a:moveTo>
                <a:lnTo>
                  <a:pt x="471" y="45"/>
                </a:lnTo>
                <a:cubicBezTo>
                  <a:pt x="603" y="45"/>
                  <a:pt x="603" y="45"/>
                  <a:pt x="603" y="45"/>
                </a:cubicBezTo>
                <a:cubicBezTo>
                  <a:pt x="618" y="45"/>
                  <a:pt x="633" y="30"/>
                  <a:pt x="633" y="30"/>
                </a:cubicBezTo>
                <a:cubicBezTo>
                  <a:pt x="633" y="15"/>
                  <a:pt x="618" y="0"/>
                  <a:pt x="603" y="0"/>
                </a:cubicBezTo>
                <a:cubicBezTo>
                  <a:pt x="412" y="0"/>
                  <a:pt x="412" y="0"/>
                  <a:pt x="412" y="0"/>
                </a:cubicBezTo>
                <a:cubicBezTo>
                  <a:pt x="412" y="0"/>
                  <a:pt x="397" y="0"/>
                  <a:pt x="397" y="30"/>
                </a:cubicBezTo>
                <a:cubicBezTo>
                  <a:pt x="397" y="221"/>
                  <a:pt x="397" y="221"/>
                  <a:pt x="397" y="221"/>
                </a:cubicBezTo>
                <a:cubicBezTo>
                  <a:pt x="397" y="236"/>
                  <a:pt x="397" y="236"/>
                  <a:pt x="412" y="236"/>
                </a:cubicBezTo>
                <a:cubicBezTo>
                  <a:pt x="426" y="236"/>
                  <a:pt x="426" y="236"/>
                  <a:pt x="426" y="221"/>
                </a:cubicBezTo>
                <a:cubicBezTo>
                  <a:pt x="426" y="74"/>
                  <a:pt x="426" y="74"/>
                  <a:pt x="426" y="74"/>
                </a:cubicBezTo>
                <a:cubicBezTo>
                  <a:pt x="530" y="118"/>
                  <a:pt x="588" y="207"/>
                  <a:pt x="588" y="325"/>
                </a:cubicBezTo>
                <a:cubicBezTo>
                  <a:pt x="588" y="472"/>
                  <a:pt x="471" y="589"/>
                  <a:pt x="309" y="589"/>
                </a:cubicBezTo>
                <a:cubicBezTo>
                  <a:pt x="162" y="589"/>
                  <a:pt x="44" y="472"/>
                  <a:pt x="44" y="325"/>
                </a:cubicBezTo>
                <a:cubicBezTo>
                  <a:pt x="44" y="177"/>
                  <a:pt x="147" y="74"/>
                  <a:pt x="279" y="45"/>
                </a:cubicBezTo>
                <a:cubicBezTo>
                  <a:pt x="279" y="15"/>
                  <a:pt x="279" y="15"/>
                  <a:pt x="279" y="15"/>
                </a:cubicBezTo>
                <a:cubicBezTo>
                  <a:pt x="117" y="30"/>
                  <a:pt x="0" y="162"/>
                  <a:pt x="0" y="325"/>
                </a:cubicBezTo>
                <a:cubicBezTo>
                  <a:pt x="0" y="487"/>
                  <a:pt x="147" y="634"/>
                  <a:pt x="309" y="634"/>
                </a:cubicBezTo>
                <a:cubicBezTo>
                  <a:pt x="485" y="634"/>
                  <a:pt x="633" y="487"/>
                  <a:pt x="633" y="325"/>
                </a:cubicBezTo>
                <a:cubicBezTo>
                  <a:pt x="633" y="207"/>
                  <a:pt x="559" y="104"/>
                  <a:pt x="471" y="45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22" name="Freeform 21"/>
          <p:cNvSpPr>
            <a:spLocks noChangeArrowheads="1"/>
          </p:cNvSpPr>
          <p:nvPr/>
        </p:nvSpPr>
        <p:spPr bwMode="auto">
          <a:xfrm>
            <a:off x="6208945" y="4444422"/>
            <a:ext cx="290386" cy="300757"/>
          </a:xfrm>
          <a:custGeom>
            <a:avLst/>
            <a:gdLst>
              <a:gd name="T0" fmla="*/ 110816 w 619"/>
              <a:gd name="T1" fmla="*/ 0 h 635"/>
              <a:gd name="T2" fmla="*/ 110816 w 619"/>
              <a:gd name="T3" fmla="*/ 0 h 635"/>
              <a:gd name="T4" fmla="*/ 0 w 619"/>
              <a:gd name="T5" fmla="*/ 117651 h 635"/>
              <a:gd name="T6" fmla="*/ 110816 w 619"/>
              <a:gd name="T7" fmla="*/ 229509 h 635"/>
              <a:gd name="T8" fmla="*/ 221632 w 619"/>
              <a:gd name="T9" fmla="*/ 117651 h 635"/>
              <a:gd name="T10" fmla="*/ 110816 w 619"/>
              <a:gd name="T11" fmla="*/ 0 h 635"/>
              <a:gd name="T12" fmla="*/ 110816 w 619"/>
              <a:gd name="T13" fmla="*/ 213219 h 635"/>
              <a:gd name="T14" fmla="*/ 110816 w 619"/>
              <a:gd name="T15" fmla="*/ 213219 h 635"/>
              <a:gd name="T16" fmla="*/ 10400 w 619"/>
              <a:gd name="T17" fmla="*/ 117651 h 635"/>
              <a:gd name="T18" fmla="*/ 110816 w 619"/>
              <a:gd name="T19" fmla="*/ 16290 h 635"/>
              <a:gd name="T20" fmla="*/ 211232 w 619"/>
              <a:gd name="T21" fmla="*/ 117651 h 635"/>
              <a:gd name="T22" fmla="*/ 110816 w 619"/>
              <a:gd name="T23" fmla="*/ 213219 h 635"/>
              <a:gd name="T24" fmla="*/ 153134 w 619"/>
              <a:gd name="T25" fmla="*/ 64074 h 635"/>
              <a:gd name="T26" fmla="*/ 153134 w 619"/>
              <a:gd name="T27" fmla="*/ 64074 h 635"/>
              <a:gd name="T28" fmla="*/ 142375 w 619"/>
              <a:gd name="T29" fmla="*/ 69504 h 635"/>
              <a:gd name="T30" fmla="*/ 100416 w 619"/>
              <a:gd name="T31" fmla="*/ 149507 h 635"/>
              <a:gd name="T32" fmla="*/ 73877 w 619"/>
              <a:gd name="T33" fmla="*/ 122719 h 635"/>
              <a:gd name="T34" fmla="*/ 63477 w 619"/>
              <a:gd name="T35" fmla="*/ 122719 h 635"/>
              <a:gd name="T36" fmla="*/ 63477 w 619"/>
              <a:gd name="T37" fmla="*/ 133579 h 635"/>
              <a:gd name="T38" fmla="*/ 95037 w 619"/>
              <a:gd name="T39" fmla="*/ 165435 h 635"/>
              <a:gd name="T40" fmla="*/ 105437 w 619"/>
              <a:gd name="T41" fmla="*/ 165435 h 635"/>
              <a:gd name="T42" fmla="*/ 158155 w 619"/>
              <a:gd name="T43" fmla="*/ 74934 h 635"/>
              <a:gd name="T44" fmla="*/ 153134 w 619"/>
              <a:gd name="T45" fmla="*/ 64074 h 635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19" h="635">
                <a:moveTo>
                  <a:pt x="309" y="0"/>
                </a:moveTo>
                <a:lnTo>
                  <a:pt x="309" y="0"/>
                </a:lnTo>
                <a:cubicBezTo>
                  <a:pt x="132" y="0"/>
                  <a:pt x="0" y="148"/>
                  <a:pt x="0" y="325"/>
                </a:cubicBezTo>
                <a:cubicBezTo>
                  <a:pt x="0" y="487"/>
                  <a:pt x="132" y="634"/>
                  <a:pt x="309" y="634"/>
                </a:cubicBezTo>
                <a:cubicBezTo>
                  <a:pt x="486" y="634"/>
                  <a:pt x="618" y="487"/>
                  <a:pt x="618" y="325"/>
                </a:cubicBezTo>
                <a:cubicBezTo>
                  <a:pt x="618" y="148"/>
                  <a:pt x="486" y="0"/>
                  <a:pt x="309" y="0"/>
                </a:cubicBezTo>
                <a:close/>
                <a:moveTo>
                  <a:pt x="309" y="589"/>
                </a:moveTo>
                <a:lnTo>
                  <a:pt x="309" y="589"/>
                </a:lnTo>
                <a:cubicBezTo>
                  <a:pt x="162" y="589"/>
                  <a:pt x="29" y="472"/>
                  <a:pt x="29" y="325"/>
                </a:cubicBezTo>
                <a:cubicBezTo>
                  <a:pt x="29" y="162"/>
                  <a:pt x="162" y="45"/>
                  <a:pt x="309" y="45"/>
                </a:cubicBezTo>
                <a:cubicBezTo>
                  <a:pt x="456" y="45"/>
                  <a:pt x="589" y="162"/>
                  <a:pt x="589" y="325"/>
                </a:cubicBezTo>
                <a:cubicBezTo>
                  <a:pt x="589" y="472"/>
                  <a:pt x="456" y="589"/>
                  <a:pt x="309" y="589"/>
                </a:cubicBezTo>
                <a:close/>
                <a:moveTo>
                  <a:pt x="427" y="177"/>
                </a:moveTo>
                <a:lnTo>
                  <a:pt x="427" y="177"/>
                </a:lnTo>
                <a:cubicBezTo>
                  <a:pt x="412" y="177"/>
                  <a:pt x="412" y="177"/>
                  <a:pt x="397" y="192"/>
                </a:cubicBezTo>
                <a:cubicBezTo>
                  <a:pt x="280" y="413"/>
                  <a:pt x="280" y="413"/>
                  <a:pt x="280" y="413"/>
                </a:cubicBezTo>
                <a:cubicBezTo>
                  <a:pt x="206" y="339"/>
                  <a:pt x="206" y="339"/>
                  <a:pt x="206" y="339"/>
                </a:cubicBezTo>
                <a:cubicBezTo>
                  <a:pt x="191" y="339"/>
                  <a:pt x="191" y="339"/>
                  <a:pt x="177" y="339"/>
                </a:cubicBezTo>
                <a:cubicBezTo>
                  <a:pt x="162" y="354"/>
                  <a:pt x="162" y="369"/>
                  <a:pt x="177" y="369"/>
                </a:cubicBezTo>
                <a:cubicBezTo>
                  <a:pt x="265" y="457"/>
                  <a:pt x="265" y="457"/>
                  <a:pt x="265" y="457"/>
                </a:cubicBezTo>
                <a:cubicBezTo>
                  <a:pt x="280" y="457"/>
                  <a:pt x="280" y="457"/>
                  <a:pt x="294" y="457"/>
                </a:cubicBezTo>
                <a:lnTo>
                  <a:pt x="441" y="207"/>
                </a:lnTo>
                <a:cubicBezTo>
                  <a:pt x="441" y="207"/>
                  <a:pt x="441" y="192"/>
                  <a:pt x="427" y="177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23" name="Freeform 22"/>
          <p:cNvSpPr>
            <a:spLocks noChangeArrowheads="1"/>
          </p:cNvSpPr>
          <p:nvPr/>
        </p:nvSpPr>
        <p:spPr bwMode="auto">
          <a:xfrm>
            <a:off x="10535344" y="3967360"/>
            <a:ext cx="290386" cy="299030"/>
          </a:xfrm>
          <a:custGeom>
            <a:avLst/>
            <a:gdLst>
              <a:gd name="T0" fmla="*/ 153134 w 619"/>
              <a:gd name="T1" fmla="*/ 74261 h 634"/>
              <a:gd name="T2" fmla="*/ 153134 w 619"/>
              <a:gd name="T3" fmla="*/ 74261 h 634"/>
              <a:gd name="T4" fmla="*/ 142734 w 619"/>
              <a:gd name="T5" fmla="*/ 74261 h 634"/>
              <a:gd name="T6" fmla="*/ 110816 w 619"/>
              <a:gd name="T7" fmla="*/ 100937 h 634"/>
              <a:gd name="T8" fmla="*/ 79257 w 619"/>
              <a:gd name="T9" fmla="*/ 74261 h 634"/>
              <a:gd name="T10" fmla="*/ 68498 w 619"/>
              <a:gd name="T11" fmla="*/ 74261 h 634"/>
              <a:gd name="T12" fmla="*/ 68498 w 619"/>
              <a:gd name="T13" fmla="*/ 84715 h 634"/>
              <a:gd name="T14" fmla="*/ 100416 w 619"/>
              <a:gd name="T15" fmla="*/ 111392 h 634"/>
              <a:gd name="T16" fmla="*/ 68498 w 619"/>
              <a:gd name="T17" fmla="*/ 143115 h 634"/>
              <a:gd name="T18" fmla="*/ 68498 w 619"/>
              <a:gd name="T19" fmla="*/ 153929 h 634"/>
              <a:gd name="T20" fmla="*/ 79257 w 619"/>
              <a:gd name="T21" fmla="*/ 153929 h 634"/>
              <a:gd name="T22" fmla="*/ 110816 w 619"/>
              <a:gd name="T23" fmla="*/ 121846 h 634"/>
              <a:gd name="T24" fmla="*/ 142734 w 619"/>
              <a:gd name="T25" fmla="*/ 153929 h 634"/>
              <a:gd name="T26" fmla="*/ 153134 w 619"/>
              <a:gd name="T27" fmla="*/ 153929 h 634"/>
              <a:gd name="T28" fmla="*/ 153134 w 619"/>
              <a:gd name="T29" fmla="*/ 143115 h 634"/>
              <a:gd name="T30" fmla="*/ 121575 w 619"/>
              <a:gd name="T31" fmla="*/ 111392 h 634"/>
              <a:gd name="T32" fmla="*/ 153134 w 619"/>
              <a:gd name="T33" fmla="*/ 84715 h 634"/>
              <a:gd name="T34" fmla="*/ 153134 w 619"/>
              <a:gd name="T35" fmla="*/ 74261 h 634"/>
              <a:gd name="T36" fmla="*/ 110816 w 619"/>
              <a:gd name="T37" fmla="*/ 0 h 634"/>
              <a:gd name="T38" fmla="*/ 110816 w 619"/>
              <a:gd name="T39" fmla="*/ 0 h 634"/>
              <a:gd name="T40" fmla="*/ 0 w 619"/>
              <a:gd name="T41" fmla="*/ 111392 h 634"/>
              <a:gd name="T42" fmla="*/ 110816 w 619"/>
              <a:gd name="T43" fmla="*/ 228191 h 634"/>
              <a:gd name="T44" fmla="*/ 221632 w 619"/>
              <a:gd name="T45" fmla="*/ 111392 h 634"/>
              <a:gd name="T46" fmla="*/ 110816 w 619"/>
              <a:gd name="T47" fmla="*/ 0 h 634"/>
              <a:gd name="T48" fmla="*/ 110816 w 619"/>
              <a:gd name="T49" fmla="*/ 212329 h 634"/>
              <a:gd name="T50" fmla="*/ 110816 w 619"/>
              <a:gd name="T51" fmla="*/ 212329 h 634"/>
              <a:gd name="T52" fmla="*/ 10400 w 619"/>
              <a:gd name="T53" fmla="*/ 111392 h 634"/>
              <a:gd name="T54" fmla="*/ 110816 w 619"/>
              <a:gd name="T55" fmla="*/ 15862 h 634"/>
              <a:gd name="T56" fmla="*/ 211232 w 619"/>
              <a:gd name="T57" fmla="*/ 111392 h 634"/>
              <a:gd name="T58" fmla="*/ 110816 w 619"/>
              <a:gd name="T59" fmla="*/ 212329 h 63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619" h="634">
                <a:moveTo>
                  <a:pt x="427" y="206"/>
                </a:moveTo>
                <a:lnTo>
                  <a:pt x="427" y="206"/>
                </a:lnTo>
                <a:cubicBezTo>
                  <a:pt x="412" y="191"/>
                  <a:pt x="398" y="191"/>
                  <a:pt x="398" y="206"/>
                </a:cubicBezTo>
                <a:cubicBezTo>
                  <a:pt x="309" y="280"/>
                  <a:pt x="309" y="280"/>
                  <a:pt x="309" y="280"/>
                </a:cubicBezTo>
                <a:cubicBezTo>
                  <a:pt x="221" y="206"/>
                  <a:pt x="221" y="206"/>
                  <a:pt x="221" y="206"/>
                </a:cubicBezTo>
                <a:cubicBezTo>
                  <a:pt x="221" y="191"/>
                  <a:pt x="206" y="191"/>
                  <a:pt x="191" y="206"/>
                </a:cubicBezTo>
                <a:cubicBezTo>
                  <a:pt x="191" y="206"/>
                  <a:pt x="191" y="221"/>
                  <a:pt x="191" y="235"/>
                </a:cubicBezTo>
                <a:cubicBezTo>
                  <a:pt x="280" y="309"/>
                  <a:pt x="280" y="309"/>
                  <a:pt x="280" y="309"/>
                </a:cubicBezTo>
                <a:cubicBezTo>
                  <a:pt x="191" y="397"/>
                  <a:pt x="191" y="397"/>
                  <a:pt x="191" y="397"/>
                </a:cubicBezTo>
                <a:cubicBezTo>
                  <a:pt x="191" y="412"/>
                  <a:pt x="191" y="412"/>
                  <a:pt x="191" y="427"/>
                </a:cubicBezTo>
                <a:cubicBezTo>
                  <a:pt x="206" y="427"/>
                  <a:pt x="221" y="427"/>
                  <a:pt x="221" y="427"/>
                </a:cubicBezTo>
                <a:cubicBezTo>
                  <a:pt x="309" y="338"/>
                  <a:pt x="309" y="338"/>
                  <a:pt x="309" y="338"/>
                </a:cubicBezTo>
                <a:cubicBezTo>
                  <a:pt x="398" y="427"/>
                  <a:pt x="398" y="427"/>
                  <a:pt x="398" y="427"/>
                </a:cubicBezTo>
                <a:cubicBezTo>
                  <a:pt x="398" y="427"/>
                  <a:pt x="412" y="427"/>
                  <a:pt x="427" y="427"/>
                </a:cubicBezTo>
                <a:cubicBezTo>
                  <a:pt x="427" y="412"/>
                  <a:pt x="427" y="412"/>
                  <a:pt x="427" y="397"/>
                </a:cubicBezTo>
                <a:cubicBezTo>
                  <a:pt x="339" y="309"/>
                  <a:pt x="339" y="309"/>
                  <a:pt x="339" y="309"/>
                </a:cubicBezTo>
                <a:cubicBezTo>
                  <a:pt x="427" y="235"/>
                  <a:pt x="427" y="235"/>
                  <a:pt x="427" y="235"/>
                </a:cubicBezTo>
                <a:cubicBezTo>
                  <a:pt x="427" y="221"/>
                  <a:pt x="427" y="206"/>
                  <a:pt x="427" y="206"/>
                </a:cubicBezTo>
                <a:close/>
                <a:moveTo>
                  <a:pt x="309" y="0"/>
                </a:moveTo>
                <a:lnTo>
                  <a:pt x="309" y="0"/>
                </a:lnTo>
                <a:cubicBezTo>
                  <a:pt x="132" y="0"/>
                  <a:pt x="0" y="147"/>
                  <a:pt x="0" y="309"/>
                </a:cubicBezTo>
                <a:cubicBezTo>
                  <a:pt x="0" y="485"/>
                  <a:pt x="132" y="633"/>
                  <a:pt x="309" y="633"/>
                </a:cubicBezTo>
                <a:cubicBezTo>
                  <a:pt x="486" y="633"/>
                  <a:pt x="618" y="485"/>
                  <a:pt x="618" y="309"/>
                </a:cubicBezTo>
                <a:cubicBezTo>
                  <a:pt x="618" y="147"/>
                  <a:pt x="486" y="0"/>
                  <a:pt x="309" y="0"/>
                </a:cubicBezTo>
                <a:close/>
                <a:moveTo>
                  <a:pt x="309" y="589"/>
                </a:moveTo>
                <a:lnTo>
                  <a:pt x="309" y="589"/>
                </a:lnTo>
                <a:cubicBezTo>
                  <a:pt x="162" y="589"/>
                  <a:pt x="29" y="471"/>
                  <a:pt x="29" y="309"/>
                </a:cubicBezTo>
                <a:cubicBezTo>
                  <a:pt x="29" y="162"/>
                  <a:pt x="162" y="44"/>
                  <a:pt x="309" y="44"/>
                </a:cubicBezTo>
                <a:cubicBezTo>
                  <a:pt x="457" y="44"/>
                  <a:pt x="589" y="162"/>
                  <a:pt x="589" y="309"/>
                </a:cubicBezTo>
                <a:cubicBezTo>
                  <a:pt x="589" y="471"/>
                  <a:pt x="457" y="589"/>
                  <a:pt x="309" y="58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24" name="Freeform 23"/>
          <p:cNvSpPr>
            <a:spLocks noChangeArrowheads="1"/>
          </p:cNvSpPr>
          <p:nvPr/>
        </p:nvSpPr>
        <p:spPr bwMode="auto">
          <a:xfrm>
            <a:off x="10051370" y="3967360"/>
            <a:ext cx="299029" cy="299030"/>
          </a:xfrm>
          <a:custGeom>
            <a:avLst/>
            <a:gdLst>
              <a:gd name="T0" fmla="*/ 159370 w 634"/>
              <a:gd name="T1" fmla="*/ 105984 h 634"/>
              <a:gd name="T2" fmla="*/ 159370 w 634"/>
              <a:gd name="T3" fmla="*/ 105984 h 634"/>
              <a:gd name="T4" fmla="*/ 74637 w 634"/>
              <a:gd name="T5" fmla="*/ 105984 h 634"/>
              <a:gd name="T6" fmla="*/ 63820 w 634"/>
              <a:gd name="T7" fmla="*/ 111392 h 634"/>
              <a:gd name="T8" fmla="*/ 74637 w 634"/>
              <a:gd name="T9" fmla="*/ 121846 h 634"/>
              <a:gd name="T10" fmla="*/ 159370 w 634"/>
              <a:gd name="T11" fmla="*/ 121846 h 634"/>
              <a:gd name="T12" fmla="*/ 164778 w 634"/>
              <a:gd name="T13" fmla="*/ 111392 h 634"/>
              <a:gd name="T14" fmla="*/ 159370 w 634"/>
              <a:gd name="T15" fmla="*/ 105984 h 634"/>
              <a:gd name="T16" fmla="*/ 116823 w 634"/>
              <a:gd name="T17" fmla="*/ 0 h 634"/>
              <a:gd name="T18" fmla="*/ 116823 w 634"/>
              <a:gd name="T19" fmla="*/ 0 h 634"/>
              <a:gd name="T20" fmla="*/ 0 w 634"/>
              <a:gd name="T21" fmla="*/ 111392 h 634"/>
              <a:gd name="T22" fmla="*/ 116823 w 634"/>
              <a:gd name="T23" fmla="*/ 228191 h 634"/>
              <a:gd name="T24" fmla="*/ 228237 w 634"/>
              <a:gd name="T25" fmla="*/ 111392 h 634"/>
              <a:gd name="T26" fmla="*/ 116823 w 634"/>
              <a:gd name="T27" fmla="*/ 0 h 634"/>
              <a:gd name="T28" fmla="*/ 116823 w 634"/>
              <a:gd name="T29" fmla="*/ 212329 h 634"/>
              <a:gd name="T30" fmla="*/ 116823 w 634"/>
              <a:gd name="T31" fmla="*/ 212329 h 634"/>
              <a:gd name="T32" fmla="*/ 16225 w 634"/>
              <a:gd name="T33" fmla="*/ 111392 h 634"/>
              <a:gd name="T34" fmla="*/ 116823 w 634"/>
              <a:gd name="T35" fmla="*/ 15862 h 634"/>
              <a:gd name="T36" fmla="*/ 212373 w 634"/>
              <a:gd name="T37" fmla="*/ 111392 h 634"/>
              <a:gd name="T38" fmla="*/ 116823 w 634"/>
              <a:gd name="T39" fmla="*/ 212329 h 63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634" h="634">
                <a:moveTo>
                  <a:pt x="442" y="294"/>
                </a:moveTo>
                <a:lnTo>
                  <a:pt x="442" y="294"/>
                </a:lnTo>
                <a:cubicBezTo>
                  <a:pt x="207" y="294"/>
                  <a:pt x="207" y="294"/>
                  <a:pt x="207" y="294"/>
                </a:cubicBezTo>
                <a:cubicBezTo>
                  <a:pt x="192" y="294"/>
                  <a:pt x="177" y="309"/>
                  <a:pt x="177" y="309"/>
                </a:cubicBezTo>
                <a:cubicBezTo>
                  <a:pt x="177" y="324"/>
                  <a:pt x="192" y="338"/>
                  <a:pt x="207" y="338"/>
                </a:cubicBezTo>
                <a:cubicBezTo>
                  <a:pt x="442" y="338"/>
                  <a:pt x="442" y="338"/>
                  <a:pt x="442" y="338"/>
                </a:cubicBezTo>
                <a:cubicBezTo>
                  <a:pt x="442" y="338"/>
                  <a:pt x="457" y="324"/>
                  <a:pt x="457" y="309"/>
                </a:cubicBezTo>
                <a:lnTo>
                  <a:pt x="442" y="294"/>
                </a:lnTo>
                <a:close/>
                <a:moveTo>
                  <a:pt x="324" y="0"/>
                </a:moveTo>
                <a:lnTo>
                  <a:pt x="324" y="0"/>
                </a:lnTo>
                <a:cubicBezTo>
                  <a:pt x="148" y="0"/>
                  <a:pt x="0" y="147"/>
                  <a:pt x="0" y="309"/>
                </a:cubicBezTo>
                <a:cubicBezTo>
                  <a:pt x="0" y="485"/>
                  <a:pt x="148" y="633"/>
                  <a:pt x="324" y="633"/>
                </a:cubicBezTo>
                <a:cubicBezTo>
                  <a:pt x="486" y="633"/>
                  <a:pt x="633" y="485"/>
                  <a:pt x="633" y="309"/>
                </a:cubicBezTo>
                <a:cubicBezTo>
                  <a:pt x="633" y="147"/>
                  <a:pt x="486" y="0"/>
                  <a:pt x="324" y="0"/>
                </a:cubicBezTo>
                <a:close/>
                <a:moveTo>
                  <a:pt x="324" y="589"/>
                </a:moveTo>
                <a:lnTo>
                  <a:pt x="324" y="589"/>
                </a:lnTo>
                <a:cubicBezTo>
                  <a:pt x="162" y="589"/>
                  <a:pt x="45" y="471"/>
                  <a:pt x="45" y="309"/>
                </a:cubicBezTo>
                <a:cubicBezTo>
                  <a:pt x="45" y="162"/>
                  <a:pt x="162" y="44"/>
                  <a:pt x="324" y="44"/>
                </a:cubicBezTo>
                <a:cubicBezTo>
                  <a:pt x="471" y="44"/>
                  <a:pt x="589" y="162"/>
                  <a:pt x="589" y="309"/>
                </a:cubicBezTo>
                <a:cubicBezTo>
                  <a:pt x="589" y="471"/>
                  <a:pt x="471" y="589"/>
                  <a:pt x="324" y="58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25" name="Freeform 24"/>
          <p:cNvSpPr>
            <a:spLocks noChangeArrowheads="1"/>
          </p:cNvSpPr>
          <p:nvPr/>
        </p:nvSpPr>
        <p:spPr bwMode="auto">
          <a:xfrm>
            <a:off x="9570849" y="3967360"/>
            <a:ext cx="299029" cy="299030"/>
          </a:xfrm>
          <a:custGeom>
            <a:avLst/>
            <a:gdLst>
              <a:gd name="T0" fmla="*/ 153601 w 634"/>
              <a:gd name="T1" fmla="*/ 105984 h 634"/>
              <a:gd name="T2" fmla="*/ 153601 w 634"/>
              <a:gd name="T3" fmla="*/ 105984 h 634"/>
              <a:gd name="T4" fmla="*/ 121871 w 634"/>
              <a:gd name="T5" fmla="*/ 105984 h 634"/>
              <a:gd name="T6" fmla="*/ 121871 w 634"/>
              <a:gd name="T7" fmla="*/ 68854 h 634"/>
              <a:gd name="T8" fmla="*/ 111414 w 634"/>
              <a:gd name="T9" fmla="*/ 63446 h 634"/>
              <a:gd name="T10" fmla="*/ 106006 w 634"/>
              <a:gd name="T11" fmla="*/ 68854 h 634"/>
              <a:gd name="T12" fmla="*/ 106006 w 634"/>
              <a:gd name="T13" fmla="*/ 105984 h 634"/>
              <a:gd name="T14" fmla="*/ 68868 w 634"/>
              <a:gd name="T15" fmla="*/ 105984 h 634"/>
              <a:gd name="T16" fmla="*/ 63459 w 634"/>
              <a:gd name="T17" fmla="*/ 111392 h 634"/>
              <a:gd name="T18" fmla="*/ 68868 w 634"/>
              <a:gd name="T19" fmla="*/ 121846 h 634"/>
              <a:gd name="T20" fmla="*/ 106006 w 634"/>
              <a:gd name="T21" fmla="*/ 121846 h 634"/>
              <a:gd name="T22" fmla="*/ 106006 w 634"/>
              <a:gd name="T23" fmla="*/ 153929 h 634"/>
              <a:gd name="T24" fmla="*/ 111414 w 634"/>
              <a:gd name="T25" fmla="*/ 164384 h 634"/>
              <a:gd name="T26" fmla="*/ 121871 w 634"/>
              <a:gd name="T27" fmla="*/ 153929 h 634"/>
              <a:gd name="T28" fmla="*/ 121871 w 634"/>
              <a:gd name="T29" fmla="*/ 121846 h 634"/>
              <a:gd name="T30" fmla="*/ 153601 w 634"/>
              <a:gd name="T31" fmla="*/ 121846 h 634"/>
              <a:gd name="T32" fmla="*/ 164417 w 634"/>
              <a:gd name="T33" fmla="*/ 111392 h 634"/>
              <a:gd name="T34" fmla="*/ 153601 w 634"/>
              <a:gd name="T35" fmla="*/ 105984 h 634"/>
              <a:gd name="T36" fmla="*/ 111414 w 634"/>
              <a:gd name="T37" fmla="*/ 0 h 634"/>
              <a:gd name="T38" fmla="*/ 111414 w 634"/>
              <a:gd name="T39" fmla="*/ 0 h 634"/>
              <a:gd name="T40" fmla="*/ 0 w 634"/>
              <a:gd name="T41" fmla="*/ 111392 h 634"/>
              <a:gd name="T42" fmla="*/ 111414 w 634"/>
              <a:gd name="T43" fmla="*/ 228191 h 634"/>
              <a:gd name="T44" fmla="*/ 228237 w 634"/>
              <a:gd name="T45" fmla="*/ 111392 h 634"/>
              <a:gd name="T46" fmla="*/ 111414 w 634"/>
              <a:gd name="T47" fmla="*/ 0 h 634"/>
              <a:gd name="T48" fmla="*/ 111414 w 634"/>
              <a:gd name="T49" fmla="*/ 212329 h 634"/>
              <a:gd name="T50" fmla="*/ 111414 w 634"/>
              <a:gd name="T51" fmla="*/ 212329 h 634"/>
              <a:gd name="T52" fmla="*/ 15865 w 634"/>
              <a:gd name="T53" fmla="*/ 111392 h 634"/>
              <a:gd name="T54" fmla="*/ 111414 w 634"/>
              <a:gd name="T55" fmla="*/ 15862 h 634"/>
              <a:gd name="T56" fmla="*/ 212012 w 634"/>
              <a:gd name="T57" fmla="*/ 111392 h 634"/>
              <a:gd name="T58" fmla="*/ 111414 w 634"/>
              <a:gd name="T59" fmla="*/ 212329 h 63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634" h="634">
                <a:moveTo>
                  <a:pt x="426" y="294"/>
                </a:moveTo>
                <a:lnTo>
                  <a:pt x="426" y="294"/>
                </a:lnTo>
                <a:cubicBezTo>
                  <a:pt x="338" y="294"/>
                  <a:pt x="338" y="294"/>
                  <a:pt x="338" y="294"/>
                </a:cubicBezTo>
                <a:cubicBezTo>
                  <a:pt x="338" y="191"/>
                  <a:pt x="338" y="191"/>
                  <a:pt x="338" y="191"/>
                </a:cubicBezTo>
                <a:cubicBezTo>
                  <a:pt x="338" y="191"/>
                  <a:pt x="324" y="176"/>
                  <a:pt x="309" y="176"/>
                </a:cubicBezTo>
                <a:lnTo>
                  <a:pt x="294" y="191"/>
                </a:lnTo>
                <a:cubicBezTo>
                  <a:pt x="294" y="294"/>
                  <a:pt x="294" y="294"/>
                  <a:pt x="294" y="294"/>
                </a:cubicBezTo>
                <a:cubicBezTo>
                  <a:pt x="191" y="294"/>
                  <a:pt x="191" y="294"/>
                  <a:pt x="191" y="294"/>
                </a:cubicBezTo>
                <a:lnTo>
                  <a:pt x="176" y="309"/>
                </a:lnTo>
                <a:cubicBezTo>
                  <a:pt x="176" y="324"/>
                  <a:pt x="191" y="338"/>
                  <a:pt x="191" y="338"/>
                </a:cubicBezTo>
                <a:cubicBezTo>
                  <a:pt x="294" y="338"/>
                  <a:pt x="294" y="338"/>
                  <a:pt x="294" y="338"/>
                </a:cubicBezTo>
                <a:cubicBezTo>
                  <a:pt x="294" y="427"/>
                  <a:pt x="294" y="427"/>
                  <a:pt x="294" y="427"/>
                </a:cubicBezTo>
                <a:cubicBezTo>
                  <a:pt x="294" y="442"/>
                  <a:pt x="309" y="456"/>
                  <a:pt x="309" y="456"/>
                </a:cubicBezTo>
                <a:cubicBezTo>
                  <a:pt x="324" y="456"/>
                  <a:pt x="338" y="442"/>
                  <a:pt x="338" y="427"/>
                </a:cubicBezTo>
                <a:cubicBezTo>
                  <a:pt x="338" y="338"/>
                  <a:pt x="338" y="338"/>
                  <a:pt x="338" y="338"/>
                </a:cubicBezTo>
                <a:cubicBezTo>
                  <a:pt x="426" y="338"/>
                  <a:pt x="426" y="338"/>
                  <a:pt x="426" y="338"/>
                </a:cubicBezTo>
                <a:cubicBezTo>
                  <a:pt x="442" y="338"/>
                  <a:pt x="456" y="324"/>
                  <a:pt x="456" y="309"/>
                </a:cubicBezTo>
                <a:cubicBezTo>
                  <a:pt x="456" y="309"/>
                  <a:pt x="442" y="294"/>
                  <a:pt x="426" y="294"/>
                </a:cubicBezTo>
                <a:close/>
                <a:moveTo>
                  <a:pt x="309" y="0"/>
                </a:moveTo>
                <a:lnTo>
                  <a:pt x="309" y="0"/>
                </a:lnTo>
                <a:cubicBezTo>
                  <a:pt x="147" y="0"/>
                  <a:pt x="0" y="147"/>
                  <a:pt x="0" y="309"/>
                </a:cubicBezTo>
                <a:cubicBezTo>
                  <a:pt x="0" y="485"/>
                  <a:pt x="147" y="633"/>
                  <a:pt x="309" y="633"/>
                </a:cubicBezTo>
                <a:cubicBezTo>
                  <a:pt x="485" y="633"/>
                  <a:pt x="633" y="485"/>
                  <a:pt x="633" y="309"/>
                </a:cubicBezTo>
                <a:cubicBezTo>
                  <a:pt x="633" y="147"/>
                  <a:pt x="485" y="0"/>
                  <a:pt x="309" y="0"/>
                </a:cubicBezTo>
                <a:close/>
                <a:moveTo>
                  <a:pt x="309" y="589"/>
                </a:moveTo>
                <a:lnTo>
                  <a:pt x="309" y="589"/>
                </a:lnTo>
                <a:cubicBezTo>
                  <a:pt x="162" y="589"/>
                  <a:pt x="44" y="471"/>
                  <a:pt x="44" y="309"/>
                </a:cubicBezTo>
                <a:cubicBezTo>
                  <a:pt x="44" y="162"/>
                  <a:pt x="162" y="44"/>
                  <a:pt x="309" y="44"/>
                </a:cubicBezTo>
                <a:cubicBezTo>
                  <a:pt x="471" y="44"/>
                  <a:pt x="588" y="162"/>
                  <a:pt x="588" y="309"/>
                </a:cubicBezTo>
                <a:cubicBezTo>
                  <a:pt x="588" y="471"/>
                  <a:pt x="471" y="589"/>
                  <a:pt x="309" y="58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26" name="Freeform 25"/>
          <p:cNvSpPr>
            <a:spLocks noChangeArrowheads="1"/>
          </p:cNvSpPr>
          <p:nvPr/>
        </p:nvSpPr>
        <p:spPr bwMode="auto">
          <a:xfrm>
            <a:off x="9093785" y="3967360"/>
            <a:ext cx="290386" cy="299030"/>
          </a:xfrm>
          <a:custGeom>
            <a:avLst/>
            <a:gdLst>
              <a:gd name="T0" fmla="*/ 147755 w 619"/>
              <a:gd name="T1" fmla="*/ 111392 h 634"/>
              <a:gd name="T2" fmla="*/ 147755 w 619"/>
              <a:gd name="T3" fmla="*/ 111392 h 634"/>
              <a:gd name="T4" fmla="*/ 116196 w 619"/>
              <a:gd name="T5" fmla="*/ 138068 h 634"/>
              <a:gd name="T6" fmla="*/ 116196 w 619"/>
              <a:gd name="T7" fmla="*/ 63446 h 634"/>
              <a:gd name="T8" fmla="*/ 110816 w 619"/>
              <a:gd name="T9" fmla="*/ 58399 h 634"/>
              <a:gd name="T10" fmla="*/ 105437 w 619"/>
              <a:gd name="T11" fmla="*/ 63446 h 634"/>
              <a:gd name="T12" fmla="*/ 105437 w 619"/>
              <a:gd name="T13" fmla="*/ 138068 h 634"/>
              <a:gd name="T14" fmla="*/ 73877 w 619"/>
              <a:gd name="T15" fmla="*/ 111392 h 634"/>
              <a:gd name="T16" fmla="*/ 63477 w 619"/>
              <a:gd name="T17" fmla="*/ 111392 h 634"/>
              <a:gd name="T18" fmla="*/ 63477 w 619"/>
              <a:gd name="T19" fmla="*/ 121846 h 634"/>
              <a:gd name="T20" fmla="*/ 105437 w 619"/>
              <a:gd name="T21" fmla="*/ 159337 h 634"/>
              <a:gd name="T22" fmla="*/ 110816 w 619"/>
              <a:gd name="T23" fmla="*/ 159337 h 634"/>
              <a:gd name="T24" fmla="*/ 116196 w 619"/>
              <a:gd name="T25" fmla="*/ 159337 h 634"/>
              <a:gd name="T26" fmla="*/ 158155 w 619"/>
              <a:gd name="T27" fmla="*/ 121846 h 634"/>
              <a:gd name="T28" fmla="*/ 158155 w 619"/>
              <a:gd name="T29" fmla="*/ 111392 h 634"/>
              <a:gd name="T30" fmla="*/ 147755 w 619"/>
              <a:gd name="T31" fmla="*/ 111392 h 634"/>
              <a:gd name="T32" fmla="*/ 110816 w 619"/>
              <a:gd name="T33" fmla="*/ 0 h 634"/>
              <a:gd name="T34" fmla="*/ 110816 w 619"/>
              <a:gd name="T35" fmla="*/ 0 h 634"/>
              <a:gd name="T36" fmla="*/ 0 w 619"/>
              <a:gd name="T37" fmla="*/ 111392 h 634"/>
              <a:gd name="T38" fmla="*/ 110816 w 619"/>
              <a:gd name="T39" fmla="*/ 228191 h 634"/>
              <a:gd name="T40" fmla="*/ 221632 w 619"/>
              <a:gd name="T41" fmla="*/ 111392 h 634"/>
              <a:gd name="T42" fmla="*/ 110816 w 619"/>
              <a:gd name="T43" fmla="*/ 0 h 634"/>
              <a:gd name="T44" fmla="*/ 110816 w 619"/>
              <a:gd name="T45" fmla="*/ 212329 h 634"/>
              <a:gd name="T46" fmla="*/ 110816 w 619"/>
              <a:gd name="T47" fmla="*/ 212329 h 634"/>
              <a:gd name="T48" fmla="*/ 10400 w 619"/>
              <a:gd name="T49" fmla="*/ 111392 h 634"/>
              <a:gd name="T50" fmla="*/ 110816 w 619"/>
              <a:gd name="T51" fmla="*/ 15862 h 634"/>
              <a:gd name="T52" fmla="*/ 211232 w 619"/>
              <a:gd name="T53" fmla="*/ 111392 h 634"/>
              <a:gd name="T54" fmla="*/ 110816 w 619"/>
              <a:gd name="T55" fmla="*/ 212329 h 63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619" h="634">
                <a:moveTo>
                  <a:pt x="412" y="309"/>
                </a:moveTo>
                <a:lnTo>
                  <a:pt x="412" y="309"/>
                </a:lnTo>
                <a:cubicBezTo>
                  <a:pt x="324" y="383"/>
                  <a:pt x="324" y="383"/>
                  <a:pt x="324" y="383"/>
                </a:cubicBezTo>
                <a:cubicBezTo>
                  <a:pt x="324" y="176"/>
                  <a:pt x="324" y="176"/>
                  <a:pt x="324" y="176"/>
                </a:cubicBezTo>
                <a:cubicBezTo>
                  <a:pt x="324" y="162"/>
                  <a:pt x="324" y="162"/>
                  <a:pt x="309" y="162"/>
                </a:cubicBezTo>
                <a:cubicBezTo>
                  <a:pt x="294" y="162"/>
                  <a:pt x="294" y="162"/>
                  <a:pt x="294" y="176"/>
                </a:cubicBezTo>
                <a:cubicBezTo>
                  <a:pt x="294" y="383"/>
                  <a:pt x="294" y="383"/>
                  <a:pt x="294" y="383"/>
                </a:cubicBezTo>
                <a:cubicBezTo>
                  <a:pt x="206" y="309"/>
                  <a:pt x="206" y="309"/>
                  <a:pt x="206" y="309"/>
                </a:cubicBezTo>
                <a:cubicBezTo>
                  <a:pt x="206" y="294"/>
                  <a:pt x="191" y="294"/>
                  <a:pt x="177" y="309"/>
                </a:cubicBezTo>
                <a:cubicBezTo>
                  <a:pt x="177" y="309"/>
                  <a:pt x="177" y="324"/>
                  <a:pt x="177" y="338"/>
                </a:cubicBezTo>
                <a:cubicBezTo>
                  <a:pt x="294" y="442"/>
                  <a:pt x="294" y="442"/>
                  <a:pt x="294" y="442"/>
                </a:cubicBezTo>
                <a:lnTo>
                  <a:pt x="309" y="442"/>
                </a:lnTo>
                <a:lnTo>
                  <a:pt x="324" y="442"/>
                </a:lnTo>
                <a:cubicBezTo>
                  <a:pt x="441" y="338"/>
                  <a:pt x="441" y="338"/>
                  <a:pt x="441" y="338"/>
                </a:cubicBezTo>
                <a:cubicBezTo>
                  <a:pt x="441" y="324"/>
                  <a:pt x="441" y="309"/>
                  <a:pt x="441" y="309"/>
                </a:cubicBezTo>
                <a:cubicBezTo>
                  <a:pt x="427" y="294"/>
                  <a:pt x="412" y="294"/>
                  <a:pt x="412" y="309"/>
                </a:cubicBezTo>
                <a:close/>
                <a:moveTo>
                  <a:pt x="309" y="0"/>
                </a:moveTo>
                <a:lnTo>
                  <a:pt x="309" y="0"/>
                </a:lnTo>
                <a:cubicBezTo>
                  <a:pt x="132" y="0"/>
                  <a:pt x="0" y="147"/>
                  <a:pt x="0" y="309"/>
                </a:cubicBezTo>
                <a:cubicBezTo>
                  <a:pt x="0" y="485"/>
                  <a:pt x="132" y="633"/>
                  <a:pt x="309" y="633"/>
                </a:cubicBezTo>
                <a:cubicBezTo>
                  <a:pt x="486" y="633"/>
                  <a:pt x="618" y="485"/>
                  <a:pt x="618" y="309"/>
                </a:cubicBezTo>
                <a:cubicBezTo>
                  <a:pt x="618" y="147"/>
                  <a:pt x="486" y="0"/>
                  <a:pt x="309" y="0"/>
                </a:cubicBezTo>
                <a:close/>
                <a:moveTo>
                  <a:pt x="309" y="589"/>
                </a:moveTo>
                <a:lnTo>
                  <a:pt x="309" y="589"/>
                </a:lnTo>
                <a:cubicBezTo>
                  <a:pt x="162" y="589"/>
                  <a:pt x="29" y="471"/>
                  <a:pt x="29" y="309"/>
                </a:cubicBezTo>
                <a:cubicBezTo>
                  <a:pt x="29" y="162"/>
                  <a:pt x="162" y="44"/>
                  <a:pt x="309" y="44"/>
                </a:cubicBezTo>
                <a:cubicBezTo>
                  <a:pt x="456" y="44"/>
                  <a:pt x="589" y="162"/>
                  <a:pt x="589" y="309"/>
                </a:cubicBezTo>
                <a:cubicBezTo>
                  <a:pt x="589" y="471"/>
                  <a:pt x="456" y="589"/>
                  <a:pt x="309" y="58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27" name="Freeform 26"/>
          <p:cNvSpPr>
            <a:spLocks noChangeArrowheads="1"/>
          </p:cNvSpPr>
          <p:nvPr/>
        </p:nvSpPr>
        <p:spPr bwMode="auto">
          <a:xfrm>
            <a:off x="8608083" y="3967360"/>
            <a:ext cx="299028" cy="299030"/>
          </a:xfrm>
          <a:custGeom>
            <a:avLst/>
            <a:gdLst>
              <a:gd name="T0" fmla="*/ 122231 w 634"/>
              <a:gd name="T1" fmla="*/ 68854 h 634"/>
              <a:gd name="T2" fmla="*/ 122231 w 634"/>
              <a:gd name="T3" fmla="*/ 68854 h 634"/>
              <a:gd name="T4" fmla="*/ 116822 w 634"/>
              <a:gd name="T5" fmla="*/ 63446 h 634"/>
              <a:gd name="T6" fmla="*/ 106366 w 634"/>
              <a:gd name="T7" fmla="*/ 68854 h 634"/>
              <a:gd name="T8" fmla="*/ 69228 w 634"/>
              <a:gd name="T9" fmla="*/ 105984 h 634"/>
              <a:gd name="T10" fmla="*/ 69228 w 634"/>
              <a:gd name="T11" fmla="*/ 116799 h 634"/>
              <a:gd name="T12" fmla="*/ 79684 w 634"/>
              <a:gd name="T13" fmla="*/ 116799 h 634"/>
              <a:gd name="T14" fmla="*/ 106366 w 634"/>
              <a:gd name="T15" fmla="*/ 90123 h 634"/>
              <a:gd name="T16" fmla="*/ 106366 w 634"/>
              <a:gd name="T17" fmla="*/ 164384 h 634"/>
              <a:gd name="T18" fmla="*/ 116822 w 634"/>
              <a:gd name="T19" fmla="*/ 169791 h 634"/>
              <a:gd name="T20" fmla="*/ 122231 w 634"/>
              <a:gd name="T21" fmla="*/ 164384 h 634"/>
              <a:gd name="T22" fmla="*/ 122231 w 634"/>
              <a:gd name="T23" fmla="*/ 90123 h 634"/>
              <a:gd name="T24" fmla="*/ 148552 w 634"/>
              <a:gd name="T25" fmla="*/ 116799 h 634"/>
              <a:gd name="T26" fmla="*/ 159369 w 634"/>
              <a:gd name="T27" fmla="*/ 116799 h 634"/>
              <a:gd name="T28" fmla="*/ 159369 w 634"/>
              <a:gd name="T29" fmla="*/ 105984 h 634"/>
              <a:gd name="T30" fmla="*/ 122231 w 634"/>
              <a:gd name="T31" fmla="*/ 68854 h 634"/>
              <a:gd name="T32" fmla="*/ 116822 w 634"/>
              <a:gd name="T33" fmla="*/ 0 h 634"/>
              <a:gd name="T34" fmla="*/ 116822 w 634"/>
              <a:gd name="T35" fmla="*/ 0 h 634"/>
              <a:gd name="T36" fmla="*/ 0 w 634"/>
              <a:gd name="T37" fmla="*/ 111392 h 634"/>
              <a:gd name="T38" fmla="*/ 116822 w 634"/>
              <a:gd name="T39" fmla="*/ 228191 h 634"/>
              <a:gd name="T40" fmla="*/ 228236 w 634"/>
              <a:gd name="T41" fmla="*/ 111392 h 634"/>
              <a:gd name="T42" fmla="*/ 116822 w 634"/>
              <a:gd name="T43" fmla="*/ 0 h 634"/>
              <a:gd name="T44" fmla="*/ 116822 w 634"/>
              <a:gd name="T45" fmla="*/ 212329 h 634"/>
              <a:gd name="T46" fmla="*/ 116822 w 634"/>
              <a:gd name="T47" fmla="*/ 212329 h 634"/>
              <a:gd name="T48" fmla="*/ 16225 w 634"/>
              <a:gd name="T49" fmla="*/ 111392 h 634"/>
              <a:gd name="T50" fmla="*/ 116822 w 634"/>
              <a:gd name="T51" fmla="*/ 15862 h 634"/>
              <a:gd name="T52" fmla="*/ 212372 w 634"/>
              <a:gd name="T53" fmla="*/ 111392 h 634"/>
              <a:gd name="T54" fmla="*/ 116822 w 634"/>
              <a:gd name="T55" fmla="*/ 212329 h 63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634" h="634">
                <a:moveTo>
                  <a:pt x="339" y="191"/>
                </a:moveTo>
                <a:lnTo>
                  <a:pt x="339" y="191"/>
                </a:lnTo>
                <a:cubicBezTo>
                  <a:pt x="339" y="176"/>
                  <a:pt x="324" y="176"/>
                  <a:pt x="324" y="176"/>
                </a:cubicBezTo>
                <a:cubicBezTo>
                  <a:pt x="310" y="176"/>
                  <a:pt x="310" y="176"/>
                  <a:pt x="295" y="191"/>
                </a:cubicBezTo>
                <a:cubicBezTo>
                  <a:pt x="192" y="294"/>
                  <a:pt x="192" y="294"/>
                  <a:pt x="192" y="294"/>
                </a:cubicBezTo>
                <a:cubicBezTo>
                  <a:pt x="177" y="309"/>
                  <a:pt x="177" y="324"/>
                  <a:pt x="192" y="324"/>
                </a:cubicBezTo>
                <a:cubicBezTo>
                  <a:pt x="192" y="338"/>
                  <a:pt x="207" y="338"/>
                  <a:pt x="221" y="324"/>
                </a:cubicBezTo>
                <a:cubicBezTo>
                  <a:pt x="295" y="250"/>
                  <a:pt x="295" y="250"/>
                  <a:pt x="295" y="250"/>
                </a:cubicBezTo>
                <a:cubicBezTo>
                  <a:pt x="295" y="456"/>
                  <a:pt x="295" y="456"/>
                  <a:pt x="295" y="456"/>
                </a:cubicBezTo>
                <a:cubicBezTo>
                  <a:pt x="295" y="456"/>
                  <a:pt x="310" y="471"/>
                  <a:pt x="324" y="471"/>
                </a:cubicBezTo>
                <a:lnTo>
                  <a:pt x="339" y="456"/>
                </a:lnTo>
                <a:cubicBezTo>
                  <a:pt x="339" y="250"/>
                  <a:pt x="339" y="250"/>
                  <a:pt x="339" y="250"/>
                </a:cubicBezTo>
                <a:cubicBezTo>
                  <a:pt x="412" y="324"/>
                  <a:pt x="412" y="324"/>
                  <a:pt x="412" y="324"/>
                </a:cubicBezTo>
                <a:cubicBezTo>
                  <a:pt x="428" y="338"/>
                  <a:pt x="442" y="338"/>
                  <a:pt x="442" y="324"/>
                </a:cubicBezTo>
                <a:cubicBezTo>
                  <a:pt x="457" y="324"/>
                  <a:pt x="457" y="309"/>
                  <a:pt x="442" y="294"/>
                </a:cubicBezTo>
                <a:lnTo>
                  <a:pt x="339" y="191"/>
                </a:lnTo>
                <a:close/>
                <a:moveTo>
                  <a:pt x="324" y="0"/>
                </a:moveTo>
                <a:lnTo>
                  <a:pt x="324" y="0"/>
                </a:lnTo>
                <a:cubicBezTo>
                  <a:pt x="148" y="0"/>
                  <a:pt x="0" y="147"/>
                  <a:pt x="0" y="309"/>
                </a:cubicBezTo>
                <a:cubicBezTo>
                  <a:pt x="0" y="485"/>
                  <a:pt x="148" y="633"/>
                  <a:pt x="324" y="633"/>
                </a:cubicBezTo>
                <a:cubicBezTo>
                  <a:pt x="486" y="633"/>
                  <a:pt x="633" y="485"/>
                  <a:pt x="633" y="309"/>
                </a:cubicBezTo>
                <a:cubicBezTo>
                  <a:pt x="633" y="147"/>
                  <a:pt x="486" y="0"/>
                  <a:pt x="324" y="0"/>
                </a:cubicBezTo>
                <a:close/>
                <a:moveTo>
                  <a:pt x="324" y="589"/>
                </a:moveTo>
                <a:lnTo>
                  <a:pt x="324" y="589"/>
                </a:lnTo>
                <a:cubicBezTo>
                  <a:pt x="162" y="589"/>
                  <a:pt x="45" y="471"/>
                  <a:pt x="45" y="309"/>
                </a:cubicBezTo>
                <a:cubicBezTo>
                  <a:pt x="45" y="162"/>
                  <a:pt x="162" y="44"/>
                  <a:pt x="324" y="44"/>
                </a:cubicBezTo>
                <a:cubicBezTo>
                  <a:pt x="471" y="44"/>
                  <a:pt x="589" y="162"/>
                  <a:pt x="589" y="309"/>
                </a:cubicBezTo>
                <a:cubicBezTo>
                  <a:pt x="589" y="471"/>
                  <a:pt x="471" y="589"/>
                  <a:pt x="324" y="58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28" name="Freeform 27"/>
          <p:cNvSpPr>
            <a:spLocks noChangeArrowheads="1"/>
          </p:cNvSpPr>
          <p:nvPr/>
        </p:nvSpPr>
        <p:spPr bwMode="auto">
          <a:xfrm>
            <a:off x="8129292" y="3967360"/>
            <a:ext cx="299029" cy="299030"/>
          </a:xfrm>
          <a:custGeom>
            <a:avLst/>
            <a:gdLst>
              <a:gd name="T0" fmla="*/ 159009 w 634"/>
              <a:gd name="T1" fmla="*/ 105984 h 634"/>
              <a:gd name="T2" fmla="*/ 159009 w 634"/>
              <a:gd name="T3" fmla="*/ 105984 h 634"/>
              <a:gd name="T4" fmla="*/ 121871 w 634"/>
              <a:gd name="T5" fmla="*/ 68854 h 634"/>
              <a:gd name="T6" fmla="*/ 111414 w 634"/>
              <a:gd name="T7" fmla="*/ 68854 h 634"/>
              <a:gd name="T8" fmla="*/ 111414 w 634"/>
              <a:gd name="T9" fmla="*/ 79668 h 634"/>
              <a:gd name="T10" fmla="*/ 138096 w 634"/>
              <a:gd name="T11" fmla="*/ 105984 h 634"/>
              <a:gd name="T12" fmla="*/ 63459 w 634"/>
              <a:gd name="T13" fmla="*/ 105984 h 634"/>
              <a:gd name="T14" fmla="*/ 58411 w 634"/>
              <a:gd name="T15" fmla="*/ 111392 h 634"/>
              <a:gd name="T16" fmla="*/ 63459 w 634"/>
              <a:gd name="T17" fmla="*/ 121846 h 634"/>
              <a:gd name="T18" fmla="*/ 138096 w 634"/>
              <a:gd name="T19" fmla="*/ 121846 h 634"/>
              <a:gd name="T20" fmla="*/ 111414 w 634"/>
              <a:gd name="T21" fmla="*/ 148522 h 634"/>
              <a:gd name="T22" fmla="*/ 111414 w 634"/>
              <a:gd name="T23" fmla="*/ 159337 h 634"/>
              <a:gd name="T24" fmla="*/ 121871 w 634"/>
              <a:gd name="T25" fmla="*/ 159337 h 634"/>
              <a:gd name="T26" fmla="*/ 159009 w 634"/>
              <a:gd name="T27" fmla="*/ 121846 h 634"/>
              <a:gd name="T28" fmla="*/ 159009 w 634"/>
              <a:gd name="T29" fmla="*/ 111392 h 634"/>
              <a:gd name="T30" fmla="*/ 159009 w 634"/>
              <a:gd name="T31" fmla="*/ 105984 h 634"/>
              <a:gd name="T32" fmla="*/ 111414 w 634"/>
              <a:gd name="T33" fmla="*/ 0 h 634"/>
              <a:gd name="T34" fmla="*/ 111414 w 634"/>
              <a:gd name="T35" fmla="*/ 0 h 634"/>
              <a:gd name="T36" fmla="*/ 0 w 634"/>
              <a:gd name="T37" fmla="*/ 111392 h 634"/>
              <a:gd name="T38" fmla="*/ 111414 w 634"/>
              <a:gd name="T39" fmla="*/ 228191 h 634"/>
              <a:gd name="T40" fmla="*/ 228237 w 634"/>
              <a:gd name="T41" fmla="*/ 111392 h 634"/>
              <a:gd name="T42" fmla="*/ 111414 w 634"/>
              <a:gd name="T43" fmla="*/ 0 h 634"/>
              <a:gd name="T44" fmla="*/ 111414 w 634"/>
              <a:gd name="T45" fmla="*/ 212329 h 634"/>
              <a:gd name="T46" fmla="*/ 111414 w 634"/>
              <a:gd name="T47" fmla="*/ 212329 h 634"/>
              <a:gd name="T48" fmla="*/ 15865 w 634"/>
              <a:gd name="T49" fmla="*/ 111392 h 634"/>
              <a:gd name="T50" fmla="*/ 111414 w 634"/>
              <a:gd name="T51" fmla="*/ 15862 h 634"/>
              <a:gd name="T52" fmla="*/ 212012 w 634"/>
              <a:gd name="T53" fmla="*/ 111392 h 634"/>
              <a:gd name="T54" fmla="*/ 111414 w 634"/>
              <a:gd name="T55" fmla="*/ 212329 h 63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634" h="634">
                <a:moveTo>
                  <a:pt x="441" y="294"/>
                </a:moveTo>
                <a:lnTo>
                  <a:pt x="441" y="294"/>
                </a:lnTo>
                <a:cubicBezTo>
                  <a:pt x="338" y="191"/>
                  <a:pt x="338" y="191"/>
                  <a:pt x="338" y="191"/>
                </a:cubicBezTo>
                <a:cubicBezTo>
                  <a:pt x="324" y="176"/>
                  <a:pt x="309" y="176"/>
                  <a:pt x="309" y="191"/>
                </a:cubicBezTo>
                <a:cubicBezTo>
                  <a:pt x="294" y="191"/>
                  <a:pt x="294" y="206"/>
                  <a:pt x="309" y="221"/>
                </a:cubicBezTo>
                <a:cubicBezTo>
                  <a:pt x="383" y="294"/>
                  <a:pt x="383" y="294"/>
                  <a:pt x="383" y="294"/>
                </a:cubicBezTo>
                <a:cubicBezTo>
                  <a:pt x="176" y="294"/>
                  <a:pt x="176" y="294"/>
                  <a:pt x="176" y="294"/>
                </a:cubicBezTo>
                <a:cubicBezTo>
                  <a:pt x="162" y="294"/>
                  <a:pt x="162" y="309"/>
                  <a:pt x="162" y="309"/>
                </a:cubicBezTo>
                <a:cubicBezTo>
                  <a:pt x="162" y="324"/>
                  <a:pt x="162" y="338"/>
                  <a:pt x="176" y="338"/>
                </a:cubicBezTo>
                <a:cubicBezTo>
                  <a:pt x="383" y="338"/>
                  <a:pt x="383" y="338"/>
                  <a:pt x="383" y="338"/>
                </a:cubicBezTo>
                <a:cubicBezTo>
                  <a:pt x="309" y="412"/>
                  <a:pt x="309" y="412"/>
                  <a:pt x="309" y="412"/>
                </a:cubicBezTo>
                <a:cubicBezTo>
                  <a:pt x="294" y="427"/>
                  <a:pt x="294" y="442"/>
                  <a:pt x="309" y="442"/>
                </a:cubicBezTo>
                <a:cubicBezTo>
                  <a:pt x="309" y="456"/>
                  <a:pt x="324" y="456"/>
                  <a:pt x="338" y="442"/>
                </a:cubicBezTo>
                <a:cubicBezTo>
                  <a:pt x="441" y="338"/>
                  <a:pt x="441" y="338"/>
                  <a:pt x="441" y="338"/>
                </a:cubicBezTo>
                <a:cubicBezTo>
                  <a:pt x="441" y="324"/>
                  <a:pt x="441" y="324"/>
                  <a:pt x="441" y="309"/>
                </a:cubicBezTo>
                <a:lnTo>
                  <a:pt x="441" y="294"/>
                </a:lnTo>
                <a:close/>
                <a:moveTo>
                  <a:pt x="309" y="0"/>
                </a:moveTo>
                <a:lnTo>
                  <a:pt x="309" y="0"/>
                </a:lnTo>
                <a:cubicBezTo>
                  <a:pt x="147" y="0"/>
                  <a:pt x="0" y="147"/>
                  <a:pt x="0" y="309"/>
                </a:cubicBezTo>
                <a:cubicBezTo>
                  <a:pt x="0" y="485"/>
                  <a:pt x="147" y="633"/>
                  <a:pt x="309" y="633"/>
                </a:cubicBezTo>
                <a:cubicBezTo>
                  <a:pt x="485" y="633"/>
                  <a:pt x="633" y="485"/>
                  <a:pt x="633" y="309"/>
                </a:cubicBezTo>
                <a:cubicBezTo>
                  <a:pt x="633" y="147"/>
                  <a:pt x="485" y="0"/>
                  <a:pt x="309" y="0"/>
                </a:cubicBezTo>
                <a:close/>
                <a:moveTo>
                  <a:pt x="309" y="589"/>
                </a:moveTo>
                <a:lnTo>
                  <a:pt x="309" y="589"/>
                </a:lnTo>
                <a:cubicBezTo>
                  <a:pt x="162" y="589"/>
                  <a:pt x="44" y="471"/>
                  <a:pt x="44" y="309"/>
                </a:cubicBezTo>
                <a:cubicBezTo>
                  <a:pt x="44" y="162"/>
                  <a:pt x="162" y="44"/>
                  <a:pt x="309" y="44"/>
                </a:cubicBezTo>
                <a:cubicBezTo>
                  <a:pt x="471" y="44"/>
                  <a:pt x="588" y="162"/>
                  <a:pt x="588" y="309"/>
                </a:cubicBezTo>
                <a:cubicBezTo>
                  <a:pt x="588" y="471"/>
                  <a:pt x="471" y="589"/>
                  <a:pt x="309" y="58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29" name="Freeform 28"/>
          <p:cNvSpPr>
            <a:spLocks noChangeArrowheads="1"/>
          </p:cNvSpPr>
          <p:nvPr/>
        </p:nvSpPr>
        <p:spPr bwMode="auto">
          <a:xfrm>
            <a:off x="7652230" y="3967360"/>
            <a:ext cx="290386" cy="299030"/>
          </a:xfrm>
          <a:custGeom>
            <a:avLst/>
            <a:gdLst>
              <a:gd name="T0" fmla="*/ 110816 w 619"/>
              <a:gd name="T1" fmla="*/ 0 h 634"/>
              <a:gd name="T2" fmla="*/ 110816 w 619"/>
              <a:gd name="T3" fmla="*/ 0 h 634"/>
              <a:gd name="T4" fmla="*/ 0 w 619"/>
              <a:gd name="T5" fmla="*/ 111392 h 634"/>
              <a:gd name="T6" fmla="*/ 110816 w 619"/>
              <a:gd name="T7" fmla="*/ 228191 h 634"/>
              <a:gd name="T8" fmla="*/ 221632 w 619"/>
              <a:gd name="T9" fmla="*/ 111392 h 634"/>
              <a:gd name="T10" fmla="*/ 110816 w 619"/>
              <a:gd name="T11" fmla="*/ 0 h 634"/>
              <a:gd name="T12" fmla="*/ 110816 w 619"/>
              <a:gd name="T13" fmla="*/ 212329 h 634"/>
              <a:gd name="T14" fmla="*/ 110816 w 619"/>
              <a:gd name="T15" fmla="*/ 212329 h 634"/>
              <a:gd name="T16" fmla="*/ 10400 w 619"/>
              <a:gd name="T17" fmla="*/ 111392 h 634"/>
              <a:gd name="T18" fmla="*/ 110816 w 619"/>
              <a:gd name="T19" fmla="*/ 15862 h 634"/>
              <a:gd name="T20" fmla="*/ 211232 w 619"/>
              <a:gd name="T21" fmla="*/ 111392 h 634"/>
              <a:gd name="T22" fmla="*/ 110816 w 619"/>
              <a:gd name="T23" fmla="*/ 212329 h 634"/>
              <a:gd name="T24" fmla="*/ 158155 w 619"/>
              <a:gd name="T25" fmla="*/ 105984 h 634"/>
              <a:gd name="T26" fmla="*/ 158155 w 619"/>
              <a:gd name="T27" fmla="*/ 105984 h 634"/>
              <a:gd name="T28" fmla="*/ 84278 w 619"/>
              <a:gd name="T29" fmla="*/ 105984 h 634"/>
              <a:gd name="T30" fmla="*/ 116196 w 619"/>
              <a:gd name="T31" fmla="*/ 79668 h 634"/>
              <a:gd name="T32" fmla="*/ 116196 w 619"/>
              <a:gd name="T33" fmla="*/ 68854 h 634"/>
              <a:gd name="T34" fmla="*/ 105437 w 619"/>
              <a:gd name="T35" fmla="*/ 68854 h 634"/>
              <a:gd name="T36" fmla="*/ 63477 w 619"/>
              <a:gd name="T37" fmla="*/ 105984 h 634"/>
              <a:gd name="T38" fmla="*/ 63477 w 619"/>
              <a:gd name="T39" fmla="*/ 111392 h 634"/>
              <a:gd name="T40" fmla="*/ 63477 w 619"/>
              <a:gd name="T41" fmla="*/ 121846 h 634"/>
              <a:gd name="T42" fmla="*/ 105437 w 619"/>
              <a:gd name="T43" fmla="*/ 159337 h 634"/>
              <a:gd name="T44" fmla="*/ 116196 w 619"/>
              <a:gd name="T45" fmla="*/ 159337 h 634"/>
              <a:gd name="T46" fmla="*/ 116196 w 619"/>
              <a:gd name="T47" fmla="*/ 148522 h 634"/>
              <a:gd name="T48" fmla="*/ 84278 w 619"/>
              <a:gd name="T49" fmla="*/ 121846 h 634"/>
              <a:gd name="T50" fmla="*/ 158155 w 619"/>
              <a:gd name="T51" fmla="*/ 121846 h 634"/>
              <a:gd name="T52" fmla="*/ 168914 w 619"/>
              <a:gd name="T53" fmla="*/ 111392 h 634"/>
              <a:gd name="T54" fmla="*/ 158155 w 619"/>
              <a:gd name="T55" fmla="*/ 105984 h 63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619" h="634">
                <a:moveTo>
                  <a:pt x="309" y="0"/>
                </a:moveTo>
                <a:lnTo>
                  <a:pt x="309" y="0"/>
                </a:lnTo>
                <a:cubicBezTo>
                  <a:pt x="132" y="0"/>
                  <a:pt x="0" y="147"/>
                  <a:pt x="0" y="309"/>
                </a:cubicBezTo>
                <a:cubicBezTo>
                  <a:pt x="0" y="485"/>
                  <a:pt x="132" y="633"/>
                  <a:pt x="309" y="633"/>
                </a:cubicBezTo>
                <a:cubicBezTo>
                  <a:pt x="486" y="633"/>
                  <a:pt x="618" y="485"/>
                  <a:pt x="618" y="309"/>
                </a:cubicBezTo>
                <a:cubicBezTo>
                  <a:pt x="618" y="147"/>
                  <a:pt x="486" y="0"/>
                  <a:pt x="309" y="0"/>
                </a:cubicBezTo>
                <a:close/>
                <a:moveTo>
                  <a:pt x="309" y="589"/>
                </a:moveTo>
                <a:lnTo>
                  <a:pt x="309" y="589"/>
                </a:lnTo>
                <a:cubicBezTo>
                  <a:pt x="162" y="589"/>
                  <a:pt x="29" y="471"/>
                  <a:pt x="29" y="309"/>
                </a:cubicBezTo>
                <a:cubicBezTo>
                  <a:pt x="29" y="162"/>
                  <a:pt x="162" y="44"/>
                  <a:pt x="309" y="44"/>
                </a:cubicBezTo>
                <a:cubicBezTo>
                  <a:pt x="456" y="44"/>
                  <a:pt x="589" y="162"/>
                  <a:pt x="589" y="309"/>
                </a:cubicBezTo>
                <a:cubicBezTo>
                  <a:pt x="589" y="471"/>
                  <a:pt x="456" y="589"/>
                  <a:pt x="309" y="589"/>
                </a:cubicBezTo>
                <a:close/>
                <a:moveTo>
                  <a:pt x="441" y="294"/>
                </a:moveTo>
                <a:lnTo>
                  <a:pt x="441" y="294"/>
                </a:lnTo>
                <a:cubicBezTo>
                  <a:pt x="235" y="294"/>
                  <a:pt x="235" y="294"/>
                  <a:pt x="235" y="294"/>
                </a:cubicBezTo>
                <a:cubicBezTo>
                  <a:pt x="324" y="221"/>
                  <a:pt x="324" y="221"/>
                  <a:pt x="324" y="221"/>
                </a:cubicBezTo>
                <a:cubicBezTo>
                  <a:pt x="324" y="206"/>
                  <a:pt x="324" y="191"/>
                  <a:pt x="324" y="191"/>
                </a:cubicBezTo>
                <a:cubicBezTo>
                  <a:pt x="309" y="176"/>
                  <a:pt x="294" y="176"/>
                  <a:pt x="294" y="191"/>
                </a:cubicBezTo>
                <a:cubicBezTo>
                  <a:pt x="177" y="294"/>
                  <a:pt x="177" y="294"/>
                  <a:pt x="177" y="294"/>
                </a:cubicBezTo>
                <a:lnTo>
                  <a:pt x="177" y="309"/>
                </a:lnTo>
                <a:cubicBezTo>
                  <a:pt x="177" y="324"/>
                  <a:pt x="177" y="324"/>
                  <a:pt x="177" y="338"/>
                </a:cubicBezTo>
                <a:cubicBezTo>
                  <a:pt x="294" y="442"/>
                  <a:pt x="294" y="442"/>
                  <a:pt x="294" y="442"/>
                </a:cubicBezTo>
                <a:cubicBezTo>
                  <a:pt x="294" y="456"/>
                  <a:pt x="309" y="456"/>
                  <a:pt x="324" y="442"/>
                </a:cubicBezTo>
                <a:cubicBezTo>
                  <a:pt x="324" y="442"/>
                  <a:pt x="324" y="427"/>
                  <a:pt x="324" y="412"/>
                </a:cubicBezTo>
                <a:cubicBezTo>
                  <a:pt x="235" y="338"/>
                  <a:pt x="235" y="338"/>
                  <a:pt x="235" y="338"/>
                </a:cubicBezTo>
                <a:cubicBezTo>
                  <a:pt x="441" y="338"/>
                  <a:pt x="441" y="338"/>
                  <a:pt x="441" y="338"/>
                </a:cubicBezTo>
                <a:cubicBezTo>
                  <a:pt x="456" y="338"/>
                  <a:pt x="471" y="324"/>
                  <a:pt x="471" y="309"/>
                </a:cubicBezTo>
                <a:cubicBezTo>
                  <a:pt x="471" y="309"/>
                  <a:pt x="456" y="294"/>
                  <a:pt x="441" y="294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30" name="Freeform 29"/>
          <p:cNvSpPr>
            <a:spLocks noChangeArrowheads="1"/>
          </p:cNvSpPr>
          <p:nvPr/>
        </p:nvSpPr>
        <p:spPr bwMode="auto">
          <a:xfrm>
            <a:off x="7166526" y="3967360"/>
            <a:ext cx="299028" cy="299030"/>
          </a:xfrm>
          <a:custGeom>
            <a:avLst/>
            <a:gdLst>
              <a:gd name="T0" fmla="*/ 116822 w 634"/>
              <a:gd name="T1" fmla="*/ 0 h 634"/>
              <a:gd name="T2" fmla="*/ 116822 w 634"/>
              <a:gd name="T3" fmla="*/ 0 h 634"/>
              <a:gd name="T4" fmla="*/ 0 w 634"/>
              <a:gd name="T5" fmla="*/ 111392 h 634"/>
              <a:gd name="T6" fmla="*/ 116822 w 634"/>
              <a:gd name="T7" fmla="*/ 228191 h 634"/>
              <a:gd name="T8" fmla="*/ 228236 w 634"/>
              <a:gd name="T9" fmla="*/ 111392 h 634"/>
              <a:gd name="T10" fmla="*/ 116822 w 634"/>
              <a:gd name="T11" fmla="*/ 0 h 634"/>
              <a:gd name="T12" fmla="*/ 116822 w 634"/>
              <a:gd name="T13" fmla="*/ 212329 h 634"/>
              <a:gd name="T14" fmla="*/ 116822 w 634"/>
              <a:gd name="T15" fmla="*/ 212329 h 634"/>
              <a:gd name="T16" fmla="*/ 15865 w 634"/>
              <a:gd name="T17" fmla="*/ 111392 h 634"/>
              <a:gd name="T18" fmla="*/ 116822 w 634"/>
              <a:gd name="T19" fmla="*/ 15862 h 634"/>
              <a:gd name="T20" fmla="*/ 212372 w 634"/>
              <a:gd name="T21" fmla="*/ 111392 h 634"/>
              <a:gd name="T22" fmla="*/ 116822 w 634"/>
              <a:gd name="T23" fmla="*/ 212329 h 634"/>
              <a:gd name="T24" fmla="*/ 164777 w 634"/>
              <a:gd name="T25" fmla="*/ 79668 h 634"/>
              <a:gd name="T26" fmla="*/ 164777 w 634"/>
              <a:gd name="T27" fmla="*/ 79668 h 634"/>
              <a:gd name="T28" fmla="*/ 116822 w 634"/>
              <a:gd name="T29" fmla="*/ 132661 h 634"/>
              <a:gd name="T30" fmla="*/ 63820 w 634"/>
              <a:gd name="T31" fmla="*/ 79668 h 634"/>
              <a:gd name="T32" fmla="*/ 53363 w 634"/>
              <a:gd name="T33" fmla="*/ 79668 h 634"/>
              <a:gd name="T34" fmla="*/ 53363 w 634"/>
              <a:gd name="T35" fmla="*/ 90123 h 634"/>
              <a:gd name="T36" fmla="*/ 106366 w 634"/>
              <a:gd name="T37" fmla="*/ 143115 h 634"/>
              <a:gd name="T38" fmla="*/ 116822 w 634"/>
              <a:gd name="T39" fmla="*/ 148522 h 634"/>
              <a:gd name="T40" fmla="*/ 122231 w 634"/>
              <a:gd name="T41" fmla="*/ 143115 h 634"/>
              <a:gd name="T42" fmla="*/ 175234 w 634"/>
              <a:gd name="T43" fmla="*/ 90123 h 634"/>
              <a:gd name="T44" fmla="*/ 175234 w 634"/>
              <a:gd name="T45" fmla="*/ 79668 h 634"/>
              <a:gd name="T46" fmla="*/ 164777 w 634"/>
              <a:gd name="T47" fmla="*/ 79668 h 634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634" h="634">
                <a:moveTo>
                  <a:pt x="324" y="0"/>
                </a:moveTo>
                <a:lnTo>
                  <a:pt x="324" y="0"/>
                </a:lnTo>
                <a:cubicBezTo>
                  <a:pt x="148" y="0"/>
                  <a:pt x="0" y="147"/>
                  <a:pt x="0" y="309"/>
                </a:cubicBezTo>
                <a:cubicBezTo>
                  <a:pt x="0" y="485"/>
                  <a:pt x="148" y="633"/>
                  <a:pt x="324" y="633"/>
                </a:cubicBezTo>
                <a:cubicBezTo>
                  <a:pt x="486" y="633"/>
                  <a:pt x="633" y="485"/>
                  <a:pt x="633" y="309"/>
                </a:cubicBezTo>
                <a:cubicBezTo>
                  <a:pt x="633" y="147"/>
                  <a:pt x="486" y="0"/>
                  <a:pt x="324" y="0"/>
                </a:cubicBezTo>
                <a:close/>
                <a:moveTo>
                  <a:pt x="324" y="589"/>
                </a:moveTo>
                <a:lnTo>
                  <a:pt x="324" y="589"/>
                </a:lnTo>
                <a:cubicBezTo>
                  <a:pt x="162" y="589"/>
                  <a:pt x="44" y="471"/>
                  <a:pt x="44" y="309"/>
                </a:cubicBezTo>
                <a:cubicBezTo>
                  <a:pt x="44" y="162"/>
                  <a:pt x="162" y="44"/>
                  <a:pt x="324" y="44"/>
                </a:cubicBezTo>
                <a:cubicBezTo>
                  <a:pt x="471" y="44"/>
                  <a:pt x="589" y="162"/>
                  <a:pt x="589" y="309"/>
                </a:cubicBezTo>
                <a:cubicBezTo>
                  <a:pt x="589" y="471"/>
                  <a:pt x="471" y="589"/>
                  <a:pt x="324" y="589"/>
                </a:cubicBezTo>
                <a:close/>
                <a:moveTo>
                  <a:pt x="457" y="221"/>
                </a:moveTo>
                <a:lnTo>
                  <a:pt x="457" y="221"/>
                </a:lnTo>
                <a:cubicBezTo>
                  <a:pt x="324" y="368"/>
                  <a:pt x="324" y="368"/>
                  <a:pt x="324" y="368"/>
                </a:cubicBezTo>
                <a:cubicBezTo>
                  <a:pt x="177" y="221"/>
                  <a:pt x="177" y="221"/>
                  <a:pt x="177" y="221"/>
                </a:cubicBezTo>
                <a:cubicBezTo>
                  <a:pt x="177" y="221"/>
                  <a:pt x="162" y="221"/>
                  <a:pt x="148" y="221"/>
                </a:cubicBezTo>
                <a:cubicBezTo>
                  <a:pt x="148" y="235"/>
                  <a:pt x="148" y="250"/>
                  <a:pt x="148" y="250"/>
                </a:cubicBezTo>
                <a:cubicBezTo>
                  <a:pt x="295" y="397"/>
                  <a:pt x="295" y="397"/>
                  <a:pt x="295" y="397"/>
                </a:cubicBezTo>
                <a:cubicBezTo>
                  <a:pt x="310" y="412"/>
                  <a:pt x="310" y="412"/>
                  <a:pt x="324" y="412"/>
                </a:cubicBezTo>
                <a:cubicBezTo>
                  <a:pt x="324" y="412"/>
                  <a:pt x="339" y="412"/>
                  <a:pt x="339" y="397"/>
                </a:cubicBezTo>
                <a:cubicBezTo>
                  <a:pt x="486" y="250"/>
                  <a:pt x="486" y="250"/>
                  <a:pt x="486" y="250"/>
                </a:cubicBezTo>
                <a:cubicBezTo>
                  <a:pt x="501" y="250"/>
                  <a:pt x="501" y="235"/>
                  <a:pt x="486" y="221"/>
                </a:cubicBezTo>
                <a:cubicBezTo>
                  <a:pt x="486" y="221"/>
                  <a:pt x="471" y="221"/>
                  <a:pt x="457" y="221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31" name="Freeform 30"/>
          <p:cNvSpPr>
            <a:spLocks noChangeArrowheads="1"/>
          </p:cNvSpPr>
          <p:nvPr/>
        </p:nvSpPr>
        <p:spPr bwMode="auto">
          <a:xfrm>
            <a:off x="6689464" y="3967360"/>
            <a:ext cx="299028" cy="299030"/>
          </a:xfrm>
          <a:custGeom>
            <a:avLst/>
            <a:gdLst>
              <a:gd name="T0" fmla="*/ 121870 w 634"/>
              <a:gd name="T1" fmla="*/ 79668 h 634"/>
              <a:gd name="T2" fmla="*/ 121870 w 634"/>
              <a:gd name="T3" fmla="*/ 79668 h 634"/>
              <a:gd name="T4" fmla="*/ 111414 w 634"/>
              <a:gd name="T5" fmla="*/ 79668 h 634"/>
              <a:gd name="T6" fmla="*/ 106006 w 634"/>
              <a:gd name="T7" fmla="*/ 79668 h 634"/>
              <a:gd name="T8" fmla="*/ 53003 w 634"/>
              <a:gd name="T9" fmla="*/ 132661 h 634"/>
              <a:gd name="T10" fmla="*/ 53003 w 634"/>
              <a:gd name="T11" fmla="*/ 143115 h 634"/>
              <a:gd name="T12" fmla="*/ 63459 w 634"/>
              <a:gd name="T13" fmla="*/ 143115 h 634"/>
              <a:gd name="T14" fmla="*/ 111414 w 634"/>
              <a:gd name="T15" fmla="*/ 95530 h 634"/>
              <a:gd name="T16" fmla="*/ 164417 w 634"/>
              <a:gd name="T17" fmla="*/ 143115 h 634"/>
              <a:gd name="T18" fmla="*/ 174873 w 634"/>
              <a:gd name="T19" fmla="*/ 143115 h 634"/>
              <a:gd name="T20" fmla="*/ 174873 w 634"/>
              <a:gd name="T21" fmla="*/ 132661 h 634"/>
              <a:gd name="T22" fmla="*/ 121870 w 634"/>
              <a:gd name="T23" fmla="*/ 79668 h 634"/>
              <a:gd name="T24" fmla="*/ 111414 w 634"/>
              <a:gd name="T25" fmla="*/ 0 h 634"/>
              <a:gd name="T26" fmla="*/ 111414 w 634"/>
              <a:gd name="T27" fmla="*/ 0 h 634"/>
              <a:gd name="T28" fmla="*/ 0 w 634"/>
              <a:gd name="T29" fmla="*/ 111392 h 634"/>
              <a:gd name="T30" fmla="*/ 111414 w 634"/>
              <a:gd name="T31" fmla="*/ 228191 h 634"/>
              <a:gd name="T32" fmla="*/ 228236 w 634"/>
              <a:gd name="T33" fmla="*/ 111392 h 634"/>
              <a:gd name="T34" fmla="*/ 111414 w 634"/>
              <a:gd name="T35" fmla="*/ 0 h 634"/>
              <a:gd name="T36" fmla="*/ 111414 w 634"/>
              <a:gd name="T37" fmla="*/ 212329 h 634"/>
              <a:gd name="T38" fmla="*/ 111414 w 634"/>
              <a:gd name="T39" fmla="*/ 212329 h 634"/>
              <a:gd name="T40" fmla="*/ 15865 w 634"/>
              <a:gd name="T41" fmla="*/ 111392 h 634"/>
              <a:gd name="T42" fmla="*/ 111414 w 634"/>
              <a:gd name="T43" fmla="*/ 15862 h 634"/>
              <a:gd name="T44" fmla="*/ 212011 w 634"/>
              <a:gd name="T45" fmla="*/ 111392 h 634"/>
              <a:gd name="T46" fmla="*/ 111414 w 634"/>
              <a:gd name="T47" fmla="*/ 212329 h 634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634" h="634">
                <a:moveTo>
                  <a:pt x="338" y="221"/>
                </a:moveTo>
                <a:lnTo>
                  <a:pt x="338" y="221"/>
                </a:lnTo>
                <a:cubicBezTo>
                  <a:pt x="324" y="221"/>
                  <a:pt x="324" y="221"/>
                  <a:pt x="309" y="221"/>
                </a:cubicBezTo>
                <a:lnTo>
                  <a:pt x="294" y="221"/>
                </a:lnTo>
                <a:cubicBezTo>
                  <a:pt x="147" y="368"/>
                  <a:pt x="147" y="368"/>
                  <a:pt x="147" y="368"/>
                </a:cubicBezTo>
                <a:cubicBezTo>
                  <a:pt x="132" y="383"/>
                  <a:pt x="132" y="397"/>
                  <a:pt x="147" y="397"/>
                </a:cubicBezTo>
                <a:cubicBezTo>
                  <a:pt x="147" y="412"/>
                  <a:pt x="162" y="412"/>
                  <a:pt x="176" y="397"/>
                </a:cubicBezTo>
                <a:cubicBezTo>
                  <a:pt x="309" y="265"/>
                  <a:pt x="309" y="265"/>
                  <a:pt x="309" y="265"/>
                </a:cubicBezTo>
                <a:cubicBezTo>
                  <a:pt x="456" y="397"/>
                  <a:pt x="456" y="397"/>
                  <a:pt x="456" y="397"/>
                </a:cubicBezTo>
                <a:cubicBezTo>
                  <a:pt x="456" y="412"/>
                  <a:pt x="471" y="412"/>
                  <a:pt x="485" y="397"/>
                </a:cubicBezTo>
                <a:cubicBezTo>
                  <a:pt x="485" y="397"/>
                  <a:pt x="485" y="383"/>
                  <a:pt x="485" y="368"/>
                </a:cubicBezTo>
                <a:lnTo>
                  <a:pt x="338" y="221"/>
                </a:lnTo>
                <a:close/>
                <a:moveTo>
                  <a:pt x="309" y="0"/>
                </a:moveTo>
                <a:lnTo>
                  <a:pt x="309" y="0"/>
                </a:lnTo>
                <a:cubicBezTo>
                  <a:pt x="147" y="0"/>
                  <a:pt x="0" y="147"/>
                  <a:pt x="0" y="309"/>
                </a:cubicBezTo>
                <a:cubicBezTo>
                  <a:pt x="0" y="485"/>
                  <a:pt x="147" y="633"/>
                  <a:pt x="309" y="633"/>
                </a:cubicBezTo>
                <a:cubicBezTo>
                  <a:pt x="485" y="633"/>
                  <a:pt x="633" y="485"/>
                  <a:pt x="633" y="309"/>
                </a:cubicBezTo>
                <a:cubicBezTo>
                  <a:pt x="633" y="147"/>
                  <a:pt x="485" y="0"/>
                  <a:pt x="309" y="0"/>
                </a:cubicBezTo>
                <a:close/>
                <a:moveTo>
                  <a:pt x="309" y="589"/>
                </a:moveTo>
                <a:lnTo>
                  <a:pt x="309" y="589"/>
                </a:lnTo>
                <a:cubicBezTo>
                  <a:pt x="162" y="589"/>
                  <a:pt x="44" y="471"/>
                  <a:pt x="44" y="309"/>
                </a:cubicBezTo>
                <a:cubicBezTo>
                  <a:pt x="44" y="162"/>
                  <a:pt x="162" y="44"/>
                  <a:pt x="309" y="44"/>
                </a:cubicBezTo>
                <a:cubicBezTo>
                  <a:pt x="471" y="44"/>
                  <a:pt x="588" y="162"/>
                  <a:pt x="588" y="309"/>
                </a:cubicBezTo>
                <a:cubicBezTo>
                  <a:pt x="588" y="471"/>
                  <a:pt x="471" y="589"/>
                  <a:pt x="309" y="58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32" name="Freeform 31"/>
          <p:cNvSpPr>
            <a:spLocks noChangeArrowheads="1"/>
          </p:cNvSpPr>
          <p:nvPr/>
        </p:nvSpPr>
        <p:spPr bwMode="auto">
          <a:xfrm>
            <a:off x="6208945" y="3967360"/>
            <a:ext cx="290386" cy="299030"/>
          </a:xfrm>
          <a:custGeom>
            <a:avLst/>
            <a:gdLst>
              <a:gd name="T0" fmla="*/ 142375 w 619"/>
              <a:gd name="T1" fmla="*/ 105984 h 634"/>
              <a:gd name="T2" fmla="*/ 142375 w 619"/>
              <a:gd name="T3" fmla="*/ 105984 h 634"/>
              <a:gd name="T4" fmla="*/ 89657 w 619"/>
              <a:gd name="T5" fmla="*/ 52992 h 634"/>
              <a:gd name="T6" fmla="*/ 79257 w 619"/>
              <a:gd name="T7" fmla="*/ 52992 h 634"/>
              <a:gd name="T8" fmla="*/ 79257 w 619"/>
              <a:gd name="T9" fmla="*/ 63446 h 634"/>
              <a:gd name="T10" fmla="*/ 126596 w 619"/>
              <a:gd name="T11" fmla="*/ 111392 h 634"/>
              <a:gd name="T12" fmla="*/ 79257 w 619"/>
              <a:gd name="T13" fmla="*/ 164384 h 634"/>
              <a:gd name="T14" fmla="*/ 79257 w 619"/>
              <a:gd name="T15" fmla="*/ 174838 h 634"/>
              <a:gd name="T16" fmla="*/ 89657 w 619"/>
              <a:gd name="T17" fmla="*/ 174838 h 634"/>
              <a:gd name="T18" fmla="*/ 142375 w 619"/>
              <a:gd name="T19" fmla="*/ 121846 h 634"/>
              <a:gd name="T20" fmla="*/ 142375 w 619"/>
              <a:gd name="T21" fmla="*/ 111392 h 634"/>
              <a:gd name="T22" fmla="*/ 142375 w 619"/>
              <a:gd name="T23" fmla="*/ 105984 h 634"/>
              <a:gd name="T24" fmla="*/ 110816 w 619"/>
              <a:gd name="T25" fmla="*/ 0 h 634"/>
              <a:gd name="T26" fmla="*/ 110816 w 619"/>
              <a:gd name="T27" fmla="*/ 0 h 634"/>
              <a:gd name="T28" fmla="*/ 0 w 619"/>
              <a:gd name="T29" fmla="*/ 111392 h 634"/>
              <a:gd name="T30" fmla="*/ 110816 w 619"/>
              <a:gd name="T31" fmla="*/ 228191 h 634"/>
              <a:gd name="T32" fmla="*/ 221632 w 619"/>
              <a:gd name="T33" fmla="*/ 111392 h 634"/>
              <a:gd name="T34" fmla="*/ 110816 w 619"/>
              <a:gd name="T35" fmla="*/ 0 h 634"/>
              <a:gd name="T36" fmla="*/ 110816 w 619"/>
              <a:gd name="T37" fmla="*/ 212329 h 634"/>
              <a:gd name="T38" fmla="*/ 110816 w 619"/>
              <a:gd name="T39" fmla="*/ 212329 h 634"/>
              <a:gd name="T40" fmla="*/ 10400 w 619"/>
              <a:gd name="T41" fmla="*/ 111392 h 634"/>
              <a:gd name="T42" fmla="*/ 110816 w 619"/>
              <a:gd name="T43" fmla="*/ 15862 h 634"/>
              <a:gd name="T44" fmla="*/ 211232 w 619"/>
              <a:gd name="T45" fmla="*/ 111392 h 634"/>
              <a:gd name="T46" fmla="*/ 110816 w 619"/>
              <a:gd name="T47" fmla="*/ 212329 h 634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619" h="634">
                <a:moveTo>
                  <a:pt x="397" y="294"/>
                </a:moveTo>
                <a:lnTo>
                  <a:pt x="397" y="294"/>
                </a:lnTo>
                <a:cubicBezTo>
                  <a:pt x="250" y="147"/>
                  <a:pt x="250" y="147"/>
                  <a:pt x="250" y="147"/>
                </a:cubicBezTo>
                <a:cubicBezTo>
                  <a:pt x="235" y="132"/>
                  <a:pt x="221" y="132"/>
                  <a:pt x="221" y="147"/>
                </a:cubicBezTo>
                <a:cubicBezTo>
                  <a:pt x="206" y="147"/>
                  <a:pt x="206" y="162"/>
                  <a:pt x="221" y="176"/>
                </a:cubicBezTo>
                <a:cubicBezTo>
                  <a:pt x="353" y="309"/>
                  <a:pt x="353" y="309"/>
                  <a:pt x="353" y="309"/>
                </a:cubicBezTo>
                <a:cubicBezTo>
                  <a:pt x="221" y="456"/>
                  <a:pt x="221" y="456"/>
                  <a:pt x="221" y="456"/>
                </a:cubicBezTo>
                <a:cubicBezTo>
                  <a:pt x="206" y="456"/>
                  <a:pt x="206" y="471"/>
                  <a:pt x="221" y="485"/>
                </a:cubicBezTo>
                <a:cubicBezTo>
                  <a:pt x="221" y="485"/>
                  <a:pt x="235" y="485"/>
                  <a:pt x="250" y="485"/>
                </a:cubicBezTo>
                <a:cubicBezTo>
                  <a:pt x="397" y="338"/>
                  <a:pt x="397" y="338"/>
                  <a:pt x="397" y="338"/>
                </a:cubicBezTo>
                <a:cubicBezTo>
                  <a:pt x="397" y="324"/>
                  <a:pt x="397" y="324"/>
                  <a:pt x="397" y="309"/>
                </a:cubicBezTo>
                <a:lnTo>
                  <a:pt x="397" y="294"/>
                </a:lnTo>
                <a:close/>
                <a:moveTo>
                  <a:pt x="309" y="0"/>
                </a:moveTo>
                <a:lnTo>
                  <a:pt x="309" y="0"/>
                </a:lnTo>
                <a:cubicBezTo>
                  <a:pt x="132" y="0"/>
                  <a:pt x="0" y="147"/>
                  <a:pt x="0" y="309"/>
                </a:cubicBezTo>
                <a:cubicBezTo>
                  <a:pt x="0" y="485"/>
                  <a:pt x="132" y="633"/>
                  <a:pt x="309" y="633"/>
                </a:cubicBezTo>
                <a:cubicBezTo>
                  <a:pt x="486" y="633"/>
                  <a:pt x="618" y="485"/>
                  <a:pt x="618" y="309"/>
                </a:cubicBezTo>
                <a:cubicBezTo>
                  <a:pt x="618" y="147"/>
                  <a:pt x="486" y="0"/>
                  <a:pt x="309" y="0"/>
                </a:cubicBezTo>
                <a:close/>
                <a:moveTo>
                  <a:pt x="309" y="589"/>
                </a:moveTo>
                <a:lnTo>
                  <a:pt x="309" y="589"/>
                </a:lnTo>
                <a:cubicBezTo>
                  <a:pt x="162" y="589"/>
                  <a:pt x="29" y="471"/>
                  <a:pt x="29" y="309"/>
                </a:cubicBezTo>
                <a:cubicBezTo>
                  <a:pt x="29" y="162"/>
                  <a:pt x="162" y="44"/>
                  <a:pt x="309" y="44"/>
                </a:cubicBezTo>
                <a:cubicBezTo>
                  <a:pt x="456" y="44"/>
                  <a:pt x="589" y="162"/>
                  <a:pt x="589" y="309"/>
                </a:cubicBezTo>
                <a:cubicBezTo>
                  <a:pt x="589" y="471"/>
                  <a:pt x="456" y="589"/>
                  <a:pt x="309" y="58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33" name="Freeform 32"/>
          <p:cNvSpPr>
            <a:spLocks noChangeArrowheads="1"/>
          </p:cNvSpPr>
          <p:nvPr/>
        </p:nvSpPr>
        <p:spPr bwMode="auto">
          <a:xfrm>
            <a:off x="10535344" y="3486840"/>
            <a:ext cx="290386" cy="292115"/>
          </a:xfrm>
          <a:custGeom>
            <a:avLst/>
            <a:gdLst>
              <a:gd name="T0" fmla="*/ 142734 w 619"/>
              <a:gd name="T1" fmla="*/ 53021 h 619"/>
              <a:gd name="T2" fmla="*/ 142734 w 619"/>
              <a:gd name="T3" fmla="*/ 53021 h 619"/>
              <a:gd name="T4" fmla="*/ 131975 w 619"/>
              <a:gd name="T5" fmla="*/ 53021 h 619"/>
              <a:gd name="T6" fmla="*/ 79257 w 619"/>
              <a:gd name="T7" fmla="*/ 106042 h 619"/>
              <a:gd name="T8" fmla="*/ 79257 w 619"/>
              <a:gd name="T9" fmla="*/ 111453 h 619"/>
              <a:gd name="T10" fmla="*/ 79257 w 619"/>
              <a:gd name="T11" fmla="*/ 116863 h 619"/>
              <a:gd name="T12" fmla="*/ 131975 w 619"/>
              <a:gd name="T13" fmla="*/ 169884 h 619"/>
              <a:gd name="T14" fmla="*/ 142734 w 619"/>
              <a:gd name="T15" fmla="*/ 169884 h 619"/>
              <a:gd name="T16" fmla="*/ 142734 w 619"/>
              <a:gd name="T17" fmla="*/ 159063 h 619"/>
              <a:gd name="T18" fmla="*/ 95037 w 619"/>
              <a:gd name="T19" fmla="*/ 111453 h 619"/>
              <a:gd name="T20" fmla="*/ 142734 w 619"/>
              <a:gd name="T21" fmla="*/ 63842 h 619"/>
              <a:gd name="T22" fmla="*/ 142734 w 619"/>
              <a:gd name="T23" fmla="*/ 53021 h 619"/>
              <a:gd name="T24" fmla="*/ 110816 w 619"/>
              <a:gd name="T25" fmla="*/ 0 h 619"/>
              <a:gd name="T26" fmla="*/ 110816 w 619"/>
              <a:gd name="T27" fmla="*/ 0 h 619"/>
              <a:gd name="T28" fmla="*/ 0 w 619"/>
              <a:gd name="T29" fmla="*/ 111453 h 619"/>
              <a:gd name="T30" fmla="*/ 110816 w 619"/>
              <a:gd name="T31" fmla="*/ 222905 h 619"/>
              <a:gd name="T32" fmla="*/ 221632 w 619"/>
              <a:gd name="T33" fmla="*/ 111453 h 619"/>
              <a:gd name="T34" fmla="*/ 110816 w 619"/>
              <a:gd name="T35" fmla="*/ 0 h 619"/>
              <a:gd name="T36" fmla="*/ 110816 w 619"/>
              <a:gd name="T37" fmla="*/ 212445 h 619"/>
              <a:gd name="T38" fmla="*/ 110816 w 619"/>
              <a:gd name="T39" fmla="*/ 212445 h 619"/>
              <a:gd name="T40" fmla="*/ 10400 w 619"/>
              <a:gd name="T41" fmla="*/ 111453 h 619"/>
              <a:gd name="T42" fmla="*/ 110816 w 619"/>
              <a:gd name="T43" fmla="*/ 10460 h 619"/>
              <a:gd name="T44" fmla="*/ 211232 w 619"/>
              <a:gd name="T45" fmla="*/ 111453 h 619"/>
              <a:gd name="T46" fmla="*/ 110816 w 619"/>
              <a:gd name="T47" fmla="*/ 212445 h 619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619" h="619">
                <a:moveTo>
                  <a:pt x="398" y="147"/>
                </a:moveTo>
                <a:lnTo>
                  <a:pt x="398" y="147"/>
                </a:lnTo>
                <a:cubicBezTo>
                  <a:pt x="398" y="132"/>
                  <a:pt x="383" y="132"/>
                  <a:pt x="368" y="147"/>
                </a:cubicBezTo>
                <a:cubicBezTo>
                  <a:pt x="221" y="294"/>
                  <a:pt x="221" y="294"/>
                  <a:pt x="221" y="294"/>
                </a:cubicBezTo>
                <a:lnTo>
                  <a:pt x="221" y="309"/>
                </a:lnTo>
                <a:lnTo>
                  <a:pt x="221" y="324"/>
                </a:lnTo>
                <a:cubicBezTo>
                  <a:pt x="368" y="471"/>
                  <a:pt x="368" y="471"/>
                  <a:pt x="368" y="471"/>
                </a:cubicBezTo>
                <a:cubicBezTo>
                  <a:pt x="383" y="486"/>
                  <a:pt x="398" y="486"/>
                  <a:pt x="398" y="471"/>
                </a:cubicBezTo>
                <a:cubicBezTo>
                  <a:pt x="412" y="471"/>
                  <a:pt x="412" y="457"/>
                  <a:pt x="398" y="441"/>
                </a:cubicBezTo>
                <a:cubicBezTo>
                  <a:pt x="265" y="309"/>
                  <a:pt x="265" y="309"/>
                  <a:pt x="265" y="309"/>
                </a:cubicBezTo>
                <a:cubicBezTo>
                  <a:pt x="398" y="177"/>
                  <a:pt x="398" y="177"/>
                  <a:pt x="398" y="177"/>
                </a:cubicBezTo>
                <a:cubicBezTo>
                  <a:pt x="412" y="162"/>
                  <a:pt x="412" y="147"/>
                  <a:pt x="398" y="147"/>
                </a:cubicBezTo>
                <a:close/>
                <a:moveTo>
                  <a:pt x="309" y="0"/>
                </a:moveTo>
                <a:lnTo>
                  <a:pt x="309" y="0"/>
                </a:lnTo>
                <a:cubicBezTo>
                  <a:pt x="132" y="0"/>
                  <a:pt x="0" y="132"/>
                  <a:pt x="0" y="309"/>
                </a:cubicBezTo>
                <a:cubicBezTo>
                  <a:pt x="0" y="486"/>
                  <a:pt x="132" y="618"/>
                  <a:pt x="309" y="618"/>
                </a:cubicBezTo>
                <a:cubicBezTo>
                  <a:pt x="486" y="618"/>
                  <a:pt x="618" y="486"/>
                  <a:pt x="618" y="309"/>
                </a:cubicBezTo>
                <a:cubicBezTo>
                  <a:pt x="618" y="132"/>
                  <a:pt x="486" y="0"/>
                  <a:pt x="309" y="0"/>
                </a:cubicBezTo>
                <a:close/>
                <a:moveTo>
                  <a:pt x="309" y="589"/>
                </a:moveTo>
                <a:lnTo>
                  <a:pt x="309" y="589"/>
                </a:lnTo>
                <a:cubicBezTo>
                  <a:pt x="162" y="589"/>
                  <a:pt x="29" y="457"/>
                  <a:pt x="29" y="309"/>
                </a:cubicBezTo>
                <a:cubicBezTo>
                  <a:pt x="29" y="162"/>
                  <a:pt x="162" y="29"/>
                  <a:pt x="309" y="29"/>
                </a:cubicBezTo>
                <a:cubicBezTo>
                  <a:pt x="457" y="29"/>
                  <a:pt x="589" y="162"/>
                  <a:pt x="589" y="309"/>
                </a:cubicBezTo>
                <a:cubicBezTo>
                  <a:pt x="589" y="457"/>
                  <a:pt x="457" y="589"/>
                  <a:pt x="309" y="58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34" name="Freeform 33"/>
          <p:cNvSpPr>
            <a:spLocks noChangeArrowheads="1"/>
          </p:cNvSpPr>
          <p:nvPr/>
        </p:nvSpPr>
        <p:spPr bwMode="auto">
          <a:xfrm>
            <a:off x="10051370" y="3502397"/>
            <a:ext cx="304214" cy="248903"/>
          </a:xfrm>
          <a:custGeom>
            <a:avLst/>
            <a:gdLst>
              <a:gd name="T0" fmla="*/ 216437 w 649"/>
              <a:gd name="T1" fmla="*/ 10748 h 531"/>
              <a:gd name="T2" fmla="*/ 216437 w 649"/>
              <a:gd name="T3" fmla="*/ 10748 h 531"/>
              <a:gd name="T4" fmla="*/ 179528 w 649"/>
              <a:gd name="T5" fmla="*/ 10748 h 531"/>
              <a:gd name="T6" fmla="*/ 74176 w 649"/>
              <a:gd name="T7" fmla="*/ 116077 h 531"/>
              <a:gd name="T8" fmla="*/ 53034 w 649"/>
              <a:gd name="T9" fmla="*/ 89924 h 531"/>
              <a:gd name="T10" fmla="*/ 10750 w 649"/>
              <a:gd name="T11" fmla="*/ 89924 h 531"/>
              <a:gd name="T12" fmla="*/ 10750 w 649"/>
              <a:gd name="T13" fmla="*/ 132199 h 531"/>
              <a:gd name="T14" fmla="*/ 58051 w 649"/>
              <a:gd name="T15" fmla="*/ 174116 h 531"/>
              <a:gd name="T16" fmla="*/ 95318 w 649"/>
              <a:gd name="T17" fmla="*/ 174116 h 531"/>
              <a:gd name="T18" fmla="*/ 216437 w 649"/>
              <a:gd name="T19" fmla="*/ 53023 h 531"/>
              <a:gd name="T20" fmla="*/ 216437 w 649"/>
              <a:gd name="T21" fmla="*/ 10748 h 531"/>
              <a:gd name="T22" fmla="*/ 206045 w 649"/>
              <a:gd name="T23" fmla="*/ 42275 h 531"/>
              <a:gd name="T24" fmla="*/ 206045 w 649"/>
              <a:gd name="T25" fmla="*/ 42275 h 531"/>
              <a:gd name="T26" fmla="*/ 84568 w 649"/>
              <a:gd name="T27" fmla="*/ 163726 h 531"/>
              <a:gd name="T28" fmla="*/ 68801 w 649"/>
              <a:gd name="T29" fmla="*/ 163726 h 531"/>
              <a:gd name="T30" fmla="*/ 21142 w 649"/>
              <a:gd name="T31" fmla="*/ 116077 h 531"/>
              <a:gd name="T32" fmla="*/ 21142 w 649"/>
              <a:gd name="T33" fmla="*/ 100314 h 531"/>
              <a:gd name="T34" fmla="*/ 42284 w 649"/>
              <a:gd name="T35" fmla="*/ 100314 h 531"/>
              <a:gd name="T36" fmla="*/ 74176 w 649"/>
              <a:gd name="T37" fmla="*/ 132199 h 531"/>
              <a:gd name="T38" fmla="*/ 189920 w 649"/>
              <a:gd name="T39" fmla="*/ 21138 h 531"/>
              <a:gd name="T40" fmla="*/ 206045 w 649"/>
              <a:gd name="T41" fmla="*/ 21138 h 531"/>
              <a:gd name="T42" fmla="*/ 206045 w 649"/>
              <a:gd name="T43" fmla="*/ 42275 h 531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649" h="531">
                <a:moveTo>
                  <a:pt x="604" y="30"/>
                </a:moveTo>
                <a:lnTo>
                  <a:pt x="604" y="30"/>
                </a:lnTo>
                <a:cubicBezTo>
                  <a:pt x="575" y="0"/>
                  <a:pt x="530" y="0"/>
                  <a:pt x="501" y="30"/>
                </a:cubicBezTo>
                <a:cubicBezTo>
                  <a:pt x="207" y="324"/>
                  <a:pt x="207" y="324"/>
                  <a:pt x="207" y="324"/>
                </a:cubicBezTo>
                <a:cubicBezTo>
                  <a:pt x="148" y="251"/>
                  <a:pt x="148" y="251"/>
                  <a:pt x="148" y="251"/>
                </a:cubicBezTo>
                <a:cubicBezTo>
                  <a:pt x="103" y="207"/>
                  <a:pt x="59" y="207"/>
                  <a:pt x="30" y="251"/>
                </a:cubicBezTo>
                <a:cubicBezTo>
                  <a:pt x="0" y="280"/>
                  <a:pt x="0" y="324"/>
                  <a:pt x="30" y="369"/>
                </a:cubicBezTo>
                <a:cubicBezTo>
                  <a:pt x="162" y="486"/>
                  <a:pt x="162" y="486"/>
                  <a:pt x="162" y="486"/>
                </a:cubicBezTo>
                <a:cubicBezTo>
                  <a:pt x="192" y="530"/>
                  <a:pt x="236" y="530"/>
                  <a:pt x="266" y="486"/>
                </a:cubicBezTo>
                <a:cubicBezTo>
                  <a:pt x="604" y="148"/>
                  <a:pt x="604" y="148"/>
                  <a:pt x="604" y="148"/>
                </a:cubicBezTo>
                <a:cubicBezTo>
                  <a:pt x="648" y="118"/>
                  <a:pt x="648" y="59"/>
                  <a:pt x="604" y="30"/>
                </a:cubicBezTo>
                <a:close/>
                <a:moveTo>
                  <a:pt x="575" y="118"/>
                </a:moveTo>
                <a:lnTo>
                  <a:pt x="575" y="118"/>
                </a:lnTo>
                <a:cubicBezTo>
                  <a:pt x="575" y="118"/>
                  <a:pt x="251" y="457"/>
                  <a:pt x="236" y="457"/>
                </a:cubicBezTo>
                <a:cubicBezTo>
                  <a:pt x="221" y="471"/>
                  <a:pt x="207" y="471"/>
                  <a:pt x="192" y="457"/>
                </a:cubicBezTo>
                <a:lnTo>
                  <a:pt x="59" y="324"/>
                </a:lnTo>
                <a:cubicBezTo>
                  <a:pt x="45" y="310"/>
                  <a:pt x="45" y="295"/>
                  <a:pt x="59" y="280"/>
                </a:cubicBezTo>
                <a:cubicBezTo>
                  <a:pt x="74" y="265"/>
                  <a:pt x="103" y="265"/>
                  <a:pt x="118" y="280"/>
                </a:cubicBezTo>
                <a:cubicBezTo>
                  <a:pt x="207" y="369"/>
                  <a:pt x="207" y="369"/>
                  <a:pt x="207" y="369"/>
                </a:cubicBezTo>
                <a:cubicBezTo>
                  <a:pt x="530" y="59"/>
                  <a:pt x="530" y="59"/>
                  <a:pt x="530" y="59"/>
                </a:cubicBezTo>
                <a:cubicBezTo>
                  <a:pt x="545" y="45"/>
                  <a:pt x="560" y="45"/>
                  <a:pt x="575" y="59"/>
                </a:cubicBezTo>
                <a:cubicBezTo>
                  <a:pt x="604" y="74"/>
                  <a:pt x="604" y="103"/>
                  <a:pt x="575" y="118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35" name="Freeform 34"/>
          <p:cNvSpPr>
            <a:spLocks noChangeArrowheads="1"/>
          </p:cNvSpPr>
          <p:nvPr/>
        </p:nvSpPr>
        <p:spPr bwMode="auto">
          <a:xfrm>
            <a:off x="9591591" y="3516226"/>
            <a:ext cx="243718" cy="243718"/>
          </a:xfrm>
          <a:custGeom>
            <a:avLst/>
            <a:gdLst>
              <a:gd name="T0" fmla="*/ 132875 w 516"/>
              <a:gd name="T1" fmla="*/ 95664 h 516"/>
              <a:gd name="T2" fmla="*/ 132875 w 516"/>
              <a:gd name="T3" fmla="*/ 95664 h 516"/>
              <a:gd name="T4" fmla="*/ 175482 w 516"/>
              <a:gd name="T5" fmla="*/ 53067 h 516"/>
              <a:gd name="T6" fmla="*/ 175482 w 516"/>
              <a:gd name="T7" fmla="*/ 15884 h 516"/>
              <a:gd name="T8" fmla="*/ 132875 w 516"/>
              <a:gd name="T9" fmla="*/ 15884 h 516"/>
              <a:gd name="T10" fmla="*/ 95685 w 516"/>
              <a:gd name="T11" fmla="*/ 53067 h 516"/>
              <a:gd name="T12" fmla="*/ 53078 w 516"/>
              <a:gd name="T13" fmla="*/ 15884 h 516"/>
              <a:gd name="T14" fmla="*/ 15887 w 516"/>
              <a:gd name="T15" fmla="*/ 15884 h 516"/>
              <a:gd name="T16" fmla="*/ 15887 w 516"/>
              <a:gd name="T17" fmla="*/ 53067 h 516"/>
              <a:gd name="T18" fmla="*/ 53078 w 516"/>
              <a:gd name="T19" fmla="*/ 95664 h 516"/>
              <a:gd name="T20" fmla="*/ 15887 w 516"/>
              <a:gd name="T21" fmla="*/ 132847 h 516"/>
              <a:gd name="T22" fmla="*/ 15887 w 516"/>
              <a:gd name="T23" fmla="*/ 175445 h 516"/>
              <a:gd name="T24" fmla="*/ 53078 w 516"/>
              <a:gd name="T25" fmla="*/ 175445 h 516"/>
              <a:gd name="T26" fmla="*/ 95685 w 516"/>
              <a:gd name="T27" fmla="*/ 132847 h 516"/>
              <a:gd name="T28" fmla="*/ 132875 w 516"/>
              <a:gd name="T29" fmla="*/ 175445 h 516"/>
              <a:gd name="T30" fmla="*/ 175482 w 516"/>
              <a:gd name="T31" fmla="*/ 175445 h 516"/>
              <a:gd name="T32" fmla="*/ 175482 w 516"/>
              <a:gd name="T33" fmla="*/ 132847 h 516"/>
              <a:gd name="T34" fmla="*/ 132875 w 516"/>
              <a:gd name="T35" fmla="*/ 95664 h 516"/>
              <a:gd name="T36" fmla="*/ 164650 w 516"/>
              <a:gd name="T37" fmla="*/ 164615 h 516"/>
              <a:gd name="T38" fmla="*/ 164650 w 516"/>
              <a:gd name="T39" fmla="*/ 164615 h 516"/>
              <a:gd name="T40" fmla="*/ 143707 w 516"/>
              <a:gd name="T41" fmla="*/ 164615 h 516"/>
              <a:gd name="T42" fmla="*/ 95685 w 516"/>
              <a:gd name="T43" fmla="*/ 111548 h 516"/>
              <a:gd name="T44" fmla="*/ 42607 w 516"/>
              <a:gd name="T45" fmla="*/ 164615 h 516"/>
              <a:gd name="T46" fmla="*/ 21303 w 516"/>
              <a:gd name="T47" fmla="*/ 164615 h 516"/>
              <a:gd name="T48" fmla="*/ 21303 w 516"/>
              <a:gd name="T49" fmla="*/ 143677 h 516"/>
              <a:gd name="T50" fmla="*/ 74381 w 516"/>
              <a:gd name="T51" fmla="*/ 95664 h 516"/>
              <a:gd name="T52" fmla="*/ 21303 w 516"/>
              <a:gd name="T53" fmla="*/ 42598 h 516"/>
              <a:gd name="T54" fmla="*/ 21303 w 516"/>
              <a:gd name="T55" fmla="*/ 21299 h 516"/>
              <a:gd name="T56" fmla="*/ 42607 w 516"/>
              <a:gd name="T57" fmla="*/ 21299 h 516"/>
              <a:gd name="T58" fmla="*/ 95685 w 516"/>
              <a:gd name="T59" fmla="*/ 74366 h 516"/>
              <a:gd name="T60" fmla="*/ 143707 w 516"/>
              <a:gd name="T61" fmla="*/ 21299 h 516"/>
              <a:gd name="T62" fmla="*/ 164650 w 516"/>
              <a:gd name="T63" fmla="*/ 21299 h 516"/>
              <a:gd name="T64" fmla="*/ 164650 w 516"/>
              <a:gd name="T65" fmla="*/ 42598 h 516"/>
              <a:gd name="T66" fmla="*/ 111572 w 516"/>
              <a:gd name="T67" fmla="*/ 95664 h 516"/>
              <a:gd name="T68" fmla="*/ 164650 w 516"/>
              <a:gd name="T69" fmla="*/ 143677 h 516"/>
              <a:gd name="T70" fmla="*/ 164650 w 516"/>
              <a:gd name="T71" fmla="*/ 164615 h 51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516" h="516">
                <a:moveTo>
                  <a:pt x="368" y="265"/>
                </a:moveTo>
                <a:lnTo>
                  <a:pt x="368" y="265"/>
                </a:lnTo>
                <a:cubicBezTo>
                  <a:pt x="486" y="147"/>
                  <a:pt x="486" y="147"/>
                  <a:pt x="486" y="147"/>
                </a:cubicBezTo>
                <a:cubicBezTo>
                  <a:pt x="515" y="118"/>
                  <a:pt x="515" y="73"/>
                  <a:pt x="486" y="44"/>
                </a:cubicBezTo>
                <a:cubicBezTo>
                  <a:pt x="456" y="0"/>
                  <a:pt x="398" y="0"/>
                  <a:pt x="368" y="44"/>
                </a:cubicBezTo>
                <a:cubicBezTo>
                  <a:pt x="265" y="147"/>
                  <a:pt x="265" y="147"/>
                  <a:pt x="265" y="147"/>
                </a:cubicBezTo>
                <a:cubicBezTo>
                  <a:pt x="147" y="44"/>
                  <a:pt x="147" y="44"/>
                  <a:pt x="147" y="44"/>
                </a:cubicBezTo>
                <a:cubicBezTo>
                  <a:pt x="118" y="0"/>
                  <a:pt x="73" y="0"/>
                  <a:pt x="44" y="44"/>
                </a:cubicBezTo>
                <a:cubicBezTo>
                  <a:pt x="0" y="73"/>
                  <a:pt x="0" y="118"/>
                  <a:pt x="44" y="147"/>
                </a:cubicBezTo>
                <a:cubicBezTo>
                  <a:pt x="147" y="265"/>
                  <a:pt x="147" y="265"/>
                  <a:pt x="147" y="265"/>
                </a:cubicBezTo>
                <a:cubicBezTo>
                  <a:pt x="44" y="368"/>
                  <a:pt x="44" y="368"/>
                  <a:pt x="44" y="368"/>
                </a:cubicBezTo>
                <a:cubicBezTo>
                  <a:pt x="0" y="398"/>
                  <a:pt x="0" y="456"/>
                  <a:pt x="44" y="486"/>
                </a:cubicBezTo>
                <a:cubicBezTo>
                  <a:pt x="73" y="515"/>
                  <a:pt x="118" y="515"/>
                  <a:pt x="147" y="486"/>
                </a:cubicBezTo>
                <a:cubicBezTo>
                  <a:pt x="265" y="368"/>
                  <a:pt x="265" y="368"/>
                  <a:pt x="265" y="368"/>
                </a:cubicBezTo>
                <a:cubicBezTo>
                  <a:pt x="368" y="486"/>
                  <a:pt x="368" y="486"/>
                  <a:pt x="368" y="486"/>
                </a:cubicBezTo>
                <a:cubicBezTo>
                  <a:pt x="398" y="515"/>
                  <a:pt x="456" y="515"/>
                  <a:pt x="486" y="486"/>
                </a:cubicBezTo>
                <a:cubicBezTo>
                  <a:pt x="515" y="456"/>
                  <a:pt x="515" y="398"/>
                  <a:pt x="486" y="368"/>
                </a:cubicBezTo>
                <a:lnTo>
                  <a:pt x="368" y="265"/>
                </a:lnTo>
                <a:close/>
                <a:moveTo>
                  <a:pt x="456" y="456"/>
                </a:moveTo>
                <a:lnTo>
                  <a:pt x="456" y="456"/>
                </a:lnTo>
                <a:cubicBezTo>
                  <a:pt x="441" y="471"/>
                  <a:pt x="412" y="471"/>
                  <a:pt x="398" y="456"/>
                </a:cubicBezTo>
                <a:cubicBezTo>
                  <a:pt x="265" y="309"/>
                  <a:pt x="265" y="309"/>
                  <a:pt x="265" y="309"/>
                </a:cubicBezTo>
                <a:cubicBezTo>
                  <a:pt x="118" y="456"/>
                  <a:pt x="118" y="456"/>
                  <a:pt x="118" y="456"/>
                </a:cubicBezTo>
                <a:cubicBezTo>
                  <a:pt x="103" y="471"/>
                  <a:pt x="73" y="471"/>
                  <a:pt x="59" y="456"/>
                </a:cubicBezTo>
                <a:cubicBezTo>
                  <a:pt x="44" y="441"/>
                  <a:pt x="44" y="412"/>
                  <a:pt x="59" y="398"/>
                </a:cubicBezTo>
                <a:cubicBezTo>
                  <a:pt x="206" y="265"/>
                  <a:pt x="206" y="265"/>
                  <a:pt x="206" y="265"/>
                </a:cubicBezTo>
                <a:cubicBezTo>
                  <a:pt x="59" y="118"/>
                  <a:pt x="59" y="118"/>
                  <a:pt x="59" y="118"/>
                </a:cubicBezTo>
                <a:cubicBezTo>
                  <a:pt x="44" y="103"/>
                  <a:pt x="44" y="73"/>
                  <a:pt x="59" y="59"/>
                </a:cubicBezTo>
                <a:cubicBezTo>
                  <a:pt x="73" y="44"/>
                  <a:pt x="103" y="44"/>
                  <a:pt x="118" y="59"/>
                </a:cubicBezTo>
                <a:cubicBezTo>
                  <a:pt x="265" y="206"/>
                  <a:pt x="265" y="206"/>
                  <a:pt x="265" y="206"/>
                </a:cubicBezTo>
                <a:cubicBezTo>
                  <a:pt x="398" y="59"/>
                  <a:pt x="398" y="59"/>
                  <a:pt x="398" y="59"/>
                </a:cubicBezTo>
                <a:cubicBezTo>
                  <a:pt x="412" y="44"/>
                  <a:pt x="441" y="44"/>
                  <a:pt x="456" y="59"/>
                </a:cubicBezTo>
                <a:cubicBezTo>
                  <a:pt x="471" y="73"/>
                  <a:pt x="471" y="103"/>
                  <a:pt x="456" y="118"/>
                </a:cubicBezTo>
                <a:cubicBezTo>
                  <a:pt x="309" y="265"/>
                  <a:pt x="309" y="265"/>
                  <a:pt x="309" y="265"/>
                </a:cubicBezTo>
                <a:cubicBezTo>
                  <a:pt x="456" y="398"/>
                  <a:pt x="456" y="398"/>
                  <a:pt x="456" y="398"/>
                </a:cubicBezTo>
                <a:cubicBezTo>
                  <a:pt x="471" y="412"/>
                  <a:pt x="471" y="441"/>
                  <a:pt x="456" y="456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36" name="Freeform 35"/>
          <p:cNvSpPr>
            <a:spLocks noChangeArrowheads="1"/>
          </p:cNvSpPr>
          <p:nvPr/>
        </p:nvSpPr>
        <p:spPr bwMode="auto">
          <a:xfrm>
            <a:off x="9093785" y="3599193"/>
            <a:ext cx="290386" cy="70868"/>
          </a:xfrm>
          <a:custGeom>
            <a:avLst/>
            <a:gdLst>
              <a:gd name="T0" fmla="*/ 195452 w 619"/>
              <a:gd name="T1" fmla="*/ 0 h 148"/>
              <a:gd name="T2" fmla="*/ 195452 w 619"/>
              <a:gd name="T3" fmla="*/ 0 h 148"/>
              <a:gd name="T4" fmla="*/ 26180 w 619"/>
              <a:gd name="T5" fmla="*/ 0 h 148"/>
              <a:gd name="T6" fmla="*/ 0 w 619"/>
              <a:gd name="T7" fmla="*/ 26717 h 148"/>
              <a:gd name="T8" fmla="*/ 26180 w 619"/>
              <a:gd name="T9" fmla="*/ 53799 h 148"/>
              <a:gd name="T10" fmla="*/ 195452 w 619"/>
              <a:gd name="T11" fmla="*/ 53799 h 148"/>
              <a:gd name="T12" fmla="*/ 221632 w 619"/>
              <a:gd name="T13" fmla="*/ 26717 h 148"/>
              <a:gd name="T14" fmla="*/ 195452 w 619"/>
              <a:gd name="T15" fmla="*/ 0 h 148"/>
              <a:gd name="T16" fmla="*/ 195452 w 619"/>
              <a:gd name="T17" fmla="*/ 42820 h 148"/>
              <a:gd name="T18" fmla="*/ 195452 w 619"/>
              <a:gd name="T19" fmla="*/ 42820 h 148"/>
              <a:gd name="T20" fmla="*/ 26180 w 619"/>
              <a:gd name="T21" fmla="*/ 42820 h 148"/>
              <a:gd name="T22" fmla="*/ 10400 w 619"/>
              <a:gd name="T23" fmla="*/ 26717 h 148"/>
              <a:gd name="T24" fmla="*/ 26180 w 619"/>
              <a:gd name="T25" fmla="*/ 10613 h 148"/>
              <a:gd name="T26" fmla="*/ 195452 w 619"/>
              <a:gd name="T27" fmla="*/ 10613 h 148"/>
              <a:gd name="T28" fmla="*/ 211232 w 619"/>
              <a:gd name="T29" fmla="*/ 26717 h 148"/>
              <a:gd name="T30" fmla="*/ 195452 w 619"/>
              <a:gd name="T31" fmla="*/ 42820 h 148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619" h="148">
                <a:moveTo>
                  <a:pt x="545" y="0"/>
                </a:moveTo>
                <a:lnTo>
                  <a:pt x="545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29"/>
                  <a:pt x="0" y="73"/>
                </a:cubicBezTo>
                <a:cubicBezTo>
                  <a:pt x="0" y="117"/>
                  <a:pt x="29" y="147"/>
                  <a:pt x="73" y="147"/>
                </a:cubicBezTo>
                <a:cubicBezTo>
                  <a:pt x="545" y="147"/>
                  <a:pt x="545" y="147"/>
                  <a:pt x="545" y="147"/>
                </a:cubicBezTo>
                <a:cubicBezTo>
                  <a:pt x="589" y="147"/>
                  <a:pt x="618" y="117"/>
                  <a:pt x="618" y="73"/>
                </a:cubicBezTo>
                <a:cubicBezTo>
                  <a:pt x="618" y="29"/>
                  <a:pt x="589" y="0"/>
                  <a:pt x="545" y="0"/>
                </a:cubicBezTo>
                <a:close/>
                <a:moveTo>
                  <a:pt x="545" y="117"/>
                </a:moveTo>
                <a:lnTo>
                  <a:pt x="545" y="117"/>
                </a:lnTo>
                <a:cubicBezTo>
                  <a:pt x="73" y="117"/>
                  <a:pt x="73" y="117"/>
                  <a:pt x="73" y="117"/>
                </a:cubicBezTo>
                <a:cubicBezTo>
                  <a:pt x="59" y="117"/>
                  <a:pt x="29" y="88"/>
                  <a:pt x="29" y="73"/>
                </a:cubicBezTo>
                <a:cubicBezTo>
                  <a:pt x="29" y="58"/>
                  <a:pt x="59" y="29"/>
                  <a:pt x="73" y="29"/>
                </a:cubicBezTo>
                <a:cubicBezTo>
                  <a:pt x="545" y="29"/>
                  <a:pt x="545" y="29"/>
                  <a:pt x="545" y="29"/>
                </a:cubicBezTo>
                <a:cubicBezTo>
                  <a:pt x="559" y="29"/>
                  <a:pt x="589" y="58"/>
                  <a:pt x="589" y="73"/>
                </a:cubicBezTo>
                <a:cubicBezTo>
                  <a:pt x="589" y="88"/>
                  <a:pt x="559" y="117"/>
                  <a:pt x="545" y="117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37" name="Freeform 36"/>
          <p:cNvSpPr>
            <a:spLocks noChangeArrowheads="1"/>
          </p:cNvSpPr>
          <p:nvPr/>
        </p:nvSpPr>
        <p:spPr bwMode="auto">
          <a:xfrm>
            <a:off x="8608083" y="3486840"/>
            <a:ext cx="299028" cy="292115"/>
          </a:xfrm>
          <a:custGeom>
            <a:avLst/>
            <a:gdLst>
              <a:gd name="T0" fmla="*/ 201915 w 634"/>
              <a:gd name="T1" fmla="*/ 85122 h 619"/>
              <a:gd name="T2" fmla="*/ 201915 w 634"/>
              <a:gd name="T3" fmla="*/ 85122 h 619"/>
              <a:gd name="T4" fmla="*/ 143504 w 634"/>
              <a:gd name="T5" fmla="*/ 85122 h 619"/>
              <a:gd name="T6" fmla="*/ 143504 w 634"/>
              <a:gd name="T7" fmla="*/ 26691 h 619"/>
              <a:gd name="T8" fmla="*/ 116822 w 634"/>
              <a:gd name="T9" fmla="*/ 0 h 619"/>
              <a:gd name="T10" fmla="*/ 85093 w 634"/>
              <a:gd name="T11" fmla="*/ 26691 h 619"/>
              <a:gd name="T12" fmla="*/ 85093 w 634"/>
              <a:gd name="T13" fmla="*/ 85122 h 619"/>
              <a:gd name="T14" fmla="*/ 32090 w 634"/>
              <a:gd name="T15" fmla="*/ 85122 h 619"/>
              <a:gd name="T16" fmla="*/ 0 w 634"/>
              <a:gd name="T17" fmla="*/ 111453 h 619"/>
              <a:gd name="T18" fmla="*/ 32090 w 634"/>
              <a:gd name="T19" fmla="*/ 138144 h 619"/>
              <a:gd name="T20" fmla="*/ 85093 w 634"/>
              <a:gd name="T21" fmla="*/ 138144 h 619"/>
              <a:gd name="T22" fmla="*/ 85093 w 634"/>
              <a:gd name="T23" fmla="*/ 196575 h 619"/>
              <a:gd name="T24" fmla="*/ 116822 w 634"/>
              <a:gd name="T25" fmla="*/ 222905 h 619"/>
              <a:gd name="T26" fmla="*/ 143504 w 634"/>
              <a:gd name="T27" fmla="*/ 196575 h 619"/>
              <a:gd name="T28" fmla="*/ 143504 w 634"/>
              <a:gd name="T29" fmla="*/ 138144 h 619"/>
              <a:gd name="T30" fmla="*/ 201915 w 634"/>
              <a:gd name="T31" fmla="*/ 138144 h 619"/>
              <a:gd name="T32" fmla="*/ 228236 w 634"/>
              <a:gd name="T33" fmla="*/ 111453 h 619"/>
              <a:gd name="T34" fmla="*/ 201915 w 634"/>
              <a:gd name="T35" fmla="*/ 85122 h 619"/>
              <a:gd name="T36" fmla="*/ 201915 w 634"/>
              <a:gd name="T37" fmla="*/ 127323 h 619"/>
              <a:gd name="T38" fmla="*/ 201915 w 634"/>
              <a:gd name="T39" fmla="*/ 127323 h 619"/>
              <a:gd name="T40" fmla="*/ 127639 w 634"/>
              <a:gd name="T41" fmla="*/ 127323 h 619"/>
              <a:gd name="T42" fmla="*/ 127639 w 634"/>
              <a:gd name="T43" fmla="*/ 196575 h 619"/>
              <a:gd name="T44" fmla="*/ 116822 w 634"/>
              <a:gd name="T45" fmla="*/ 212445 h 619"/>
              <a:gd name="T46" fmla="*/ 100958 w 634"/>
              <a:gd name="T47" fmla="*/ 196575 h 619"/>
              <a:gd name="T48" fmla="*/ 100958 w 634"/>
              <a:gd name="T49" fmla="*/ 127323 h 619"/>
              <a:gd name="T50" fmla="*/ 32090 w 634"/>
              <a:gd name="T51" fmla="*/ 127323 h 619"/>
              <a:gd name="T52" fmla="*/ 16225 w 634"/>
              <a:gd name="T53" fmla="*/ 111453 h 619"/>
              <a:gd name="T54" fmla="*/ 32090 w 634"/>
              <a:gd name="T55" fmla="*/ 95582 h 619"/>
              <a:gd name="T56" fmla="*/ 100958 w 634"/>
              <a:gd name="T57" fmla="*/ 95582 h 619"/>
              <a:gd name="T58" fmla="*/ 100958 w 634"/>
              <a:gd name="T59" fmla="*/ 26691 h 619"/>
              <a:gd name="T60" fmla="*/ 116822 w 634"/>
              <a:gd name="T61" fmla="*/ 10460 h 619"/>
              <a:gd name="T62" fmla="*/ 127639 w 634"/>
              <a:gd name="T63" fmla="*/ 26691 h 619"/>
              <a:gd name="T64" fmla="*/ 127639 w 634"/>
              <a:gd name="T65" fmla="*/ 95582 h 619"/>
              <a:gd name="T66" fmla="*/ 201915 w 634"/>
              <a:gd name="T67" fmla="*/ 95582 h 619"/>
              <a:gd name="T68" fmla="*/ 212372 w 634"/>
              <a:gd name="T69" fmla="*/ 111453 h 619"/>
              <a:gd name="T70" fmla="*/ 201915 w 634"/>
              <a:gd name="T71" fmla="*/ 127323 h 619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634" h="619">
                <a:moveTo>
                  <a:pt x="560" y="236"/>
                </a:moveTo>
                <a:lnTo>
                  <a:pt x="560" y="236"/>
                </a:lnTo>
                <a:cubicBezTo>
                  <a:pt x="398" y="236"/>
                  <a:pt x="398" y="236"/>
                  <a:pt x="398" y="236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398" y="29"/>
                  <a:pt x="369" y="0"/>
                  <a:pt x="324" y="0"/>
                </a:cubicBezTo>
                <a:cubicBezTo>
                  <a:pt x="280" y="0"/>
                  <a:pt x="236" y="29"/>
                  <a:pt x="236" y="74"/>
                </a:cubicBezTo>
                <a:cubicBezTo>
                  <a:pt x="236" y="236"/>
                  <a:pt x="236" y="236"/>
                  <a:pt x="236" y="236"/>
                </a:cubicBezTo>
                <a:cubicBezTo>
                  <a:pt x="89" y="236"/>
                  <a:pt x="89" y="236"/>
                  <a:pt x="89" y="236"/>
                </a:cubicBezTo>
                <a:cubicBezTo>
                  <a:pt x="45" y="236"/>
                  <a:pt x="0" y="265"/>
                  <a:pt x="0" y="309"/>
                </a:cubicBezTo>
                <a:cubicBezTo>
                  <a:pt x="0" y="353"/>
                  <a:pt x="45" y="383"/>
                  <a:pt x="89" y="383"/>
                </a:cubicBezTo>
                <a:cubicBezTo>
                  <a:pt x="236" y="383"/>
                  <a:pt x="236" y="383"/>
                  <a:pt x="236" y="383"/>
                </a:cubicBezTo>
                <a:cubicBezTo>
                  <a:pt x="236" y="545"/>
                  <a:pt x="236" y="545"/>
                  <a:pt x="236" y="545"/>
                </a:cubicBezTo>
                <a:cubicBezTo>
                  <a:pt x="236" y="589"/>
                  <a:pt x="280" y="618"/>
                  <a:pt x="324" y="618"/>
                </a:cubicBezTo>
                <a:cubicBezTo>
                  <a:pt x="369" y="618"/>
                  <a:pt x="398" y="589"/>
                  <a:pt x="398" y="545"/>
                </a:cubicBezTo>
                <a:cubicBezTo>
                  <a:pt x="398" y="383"/>
                  <a:pt x="398" y="383"/>
                  <a:pt x="398" y="383"/>
                </a:cubicBezTo>
                <a:cubicBezTo>
                  <a:pt x="560" y="383"/>
                  <a:pt x="560" y="383"/>
                  <a:pt x="560" y="383"/>
                </a:cubicBezTo>
                <a:cubicBezTo>
                  <a:pt x="604" y="383"/>
                  <a:pt x="633" y="353"/>
                  <a:pt x="633" y="309"/>
                </a:cubicBezTo>
                <a:cubicBezTo>
                  <a:pt x="633" y="265"/>
                  <a:pt x="604" y="236"/>
                  <a:pt x="560" y="236"/>
                </a:cubicBezTo>
                <a:close/>
                <a:moveTo>
                  <a:pt x="560" y="353"/>
                </a:moveTo>
                <a:lnTo>
                  <a:pt x="560" y="353"/>
                </a:lnTo>
                <a:cubicBezTo>
                  <a:pt x="354" y="353"/>
                  <a:pt x="354" y="353"/>
                  <a:pt x="354" y="353"/>
                </a:cubicBezTo>
                <a:cubicBezTo>
                  <a:pt x="354" y="545"/>
                  <a:pt x="354" y="545"/>
                  <a:pt x="354" y="545"/>
                </a:cubicBezTo>
                <a:cubicBezTo>
                  <a:pt x="354" y="559"/>
                  <a:pt x="339" y="589"/>
                  <a:pt x="324" y="589"/>
                </a:cubicBezTo>
                <a:cubicBezTo>
                  <a:pt x="295" y="589"/>
                  <a:pt x="280" y="559"/>
                  <a:pt x="280" y="545"/>
                </a:cubicBezTo>
                <a:cubicBezTo>
                  <a:pt x="280" y="353"/>
                  <a:pt x="280" y="353"/>
                  <a:pt x="280" y="353"/>
                </a:cubicBezTo>
                <a:cubicBezTo>
                  <a:pt x="89" y="353"/>
                  <a:pt x="89" y="353"/>
                  <a:pt x="89" y="353"/>
                </a:cubicBezTo>
                <a:cubicBezTo>
                  <a:pt x="59" y="353"/>
                  <a:pt x="45" y="324"/>
                  <a:pt x="45" y="309"/>
                </a:cubicBezTo>
                <a:cubicBezTo>
                  <a:pt x="45" y="294"/>
                  <a:pt x="59" y="265"/>
                  <a:pt x="89" y="265"/>
                </a:cubicBezTo>
                <a:cubicBezTo>
                  <a:pt x="280" y="265"/>
                  <a:pt x="280" y="265"/>
                  <a:pt x="280" y="265"/>
                </a:cubicBezTo>
                <a:cubicBezTo>
                  <a:pt x="280" y="74"/>
                  <a:pt x="280" y="74"/>
                  <a:pt x="280" y="74"/>
                </a:cubicBezTo>
                <a:cubicBezTo>
                  <a:pt x="280" y="59"/>
                  <a:pt x="295" y="29"/>
                  <a:pt x="324" y="29"/>
                </a:cubicBezTo>
                <a:cubicBezTo>
                  <a:pt x="339" y="29"/>
                  <a:pt x="354" y="59"/>
                  <a:pt x="354" y="74"/>
                </a:cubicBezTo>
                <a:cubicBezTo>
                  <a:pt x="354" y="265"/>
                  <a:pt x="354" y="265"/>
                  <a:pt x="354" y="265"/>
                </a:cubicBezTo>
                <a:cubicBezTo>
                  <a:pt x="560" y="265"/>
                  <a:pt x="560" y="265"/>
                  <a:pt x="560" y="265"/>
                </a:cubicBezTo>
                <a:cubicBezTo>
                  <a:pt x="575" y="265"/>
                  <a:pt x="589" y="294"/>
                  <a:pt x="589" y="309"/>
                </a:cubicBezTo>
                <a:cubicBezTo>
                  <a:pt x="589" y="324"/>
                  <a:pt x="575" y="353"/>
                  <a:pt x="560" y="353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38" name="Freeform 37"/>
          <p:cNvSpPr>
            <a:spLocks noChangeArrowheads="1"/>
          </p:cNvSpPr>
          <p:nvPr/>
        </p:nvSpPr>
        <p:spPr bwMode="auto">
          <a:xfrm>
            <a:off x="8129292" y="3502397"/>
            <a:ext cx="299029" cy="262731"/>
          </a:xfrm>
          <a:custGeom>
            <a:avLst/>
            <a:gdLst>
              <a:gd name="T0" fmla="*/ 26321 w 634"/>
              <a:gd name="T1" fmla="*/ 57987 h 561"/>
              <a:gd name="T2" fmla="*/ 26321 w 634"/>
              <a:gd name="T3" fmla="*/ 57987 h 561"/>
              <a:gd name="T4" fmla="*/ 196147 w 634"/>
              <a:gd name="T5" fmla="*/ 57987 h 561"/>
              <a:gd name="T6" fmla="*/ 228237 w 634"/>
              <a:gd name="T7" fmla="*/ 31857 h 561"/>
              <a:gd name="T8" fmla="*/ 196147 w 634"/>
              <a:gd name="T9" fmla="*/ 0 h 561"/>
              <a:gd name="T10" fmla="*/ 26321 w 634"/>
              <a:gd name="T11" fmla="*/ 0 h 561"/>
              <a:gd name="T12" fmla="*/ 0 w 634"/>
              <a:gd name="T13" fmla="*/ 31857 h 561"/>
              <a:gd name="T14" fmla="*/ 26321 w 634"/>
              <a:gd name="T15" fmla="*/ 57987 h 561"/>
              <a:gd name="T16" fmla="*/ 26321 w 634"/>
              <a:gd name="T17" fmla="*/ 16108 h 561"/>
              <a:gd name="T18" fmla="*/ 26321 w 634"/>
              <a:gd name="T19" fmla="*/ 16108 h 561"/>
              <a:gd name="T20" fmla="*/ 196147 w 634"/>
              <a:gd name="T21" fmla="*/ 16108 h 561"/>
              <a:gd name="T22" fmla="*/ 212012 w 634"/>
              <a:gd name="T23" fmla="*/ 31857 h 561"/>
              <a:gd name="T24" fmla="*/ 196147 w 634"/>
              <a:gd name="T25" fmla="*/ 42237 h 561"/>
              <a:gd name="T26" fmla="*/ 26321 w 634"/>
              <a:gd name="T27" fmla="*/ 42237 h 561"/>
              <a:gd name="T28" fmla="*/ 15865 w 634"/>
              <a:gd name="T29" fmla="*/ 31857 h 561"/>
              <a:gd name="T30" fmla="*/ 26321 w 634"/>
              <a:gd name="T31" fmla="*/ 16108 h 561"/>
              <a:gd name="T32" fmla="*/ 196147 w 634"/>
              <a:gd name="T33" fmla="*/ 74095 h 561"/>
              <a:gd name="T34" fmla="*/ 196147 w 634"/>
              <a:gd name="T35" fmla="*/ 74095 h 561"/>
              <a:gd name="T36" fmla="*/ 26321 w 634"/>
              <a:gd name="T37" fmla="*/ 74095 h 561"/>
              <a:gd name="T38" fmla="*/ 0 w 634"/>
              <a:gd name="T39" fmla="*/ 100225 h 561"/>
              <a:gd name="T40" fmla="*/ 26321 w 634"/>
              <a:gd name="T41" fmla="*/ 126712 h 561"/>
              <a:gd name="T42" fmla="*/ 196147 w 634"/>
              <a:gd name="T43" fmla="*/ 126712 h 561"/>
              <a:gd name="T44" fmla="*/ 228237 w 634"/>
              <a:gd name="T45" fmla="*/ 100225 h 561"/>
              <a:gd name="T46" fmla="*/ 196147 w 634"/>
              <a:gd name="T47" fmla="*/ 74095 h 561"/>
              <a:gd name="T48" fmla="*/ 196147 w 634"/>
              <a:gd name="T49" fmla="*/ 115974 h 561"/>
              <a:gd name="T50" fmla="*/ 196147 w 634"/>
              <a:gd name="T51" fmla="*/ 115974 h 561"/>
              <a:gd name="T52" fmla="*/ 26321 w 634"/>
              <a:gd name="T53" fmla="*/ 115974 h 561"/>
              <a:gd name="T54" fmla="*/ 15865 w 634"/>
              <a:gd name="T55" fmla="*/ 100225 h 561"/>
              <a:gd name="T56" fmla="*/ 26321 w 634"/>
              <a:gd name="T57" fmla="*/ 84475 h 561"/>
              <a:gd name="T58" fmla="*/ 196147 w 634"/>
              <a:gd name="T59" fmla="*/ 84475 h 561"/>
              <a:gd name="T60" fmla="*/ 212012 w 634"/>
              <a:gd name="T61" fmla="*/ 100225 h 561"/>
              <a:gd name="T62" fmla="*/ 196147 w 634"/>
              <a:gd name="T63" fmla="*/ 115974 h 561"/>
              <a:gd name="T64" fmla="*/ 196147 w 634"/>
              <a:gd name="T65" fmla="*/ 142462 h 561"/>
              <a:gd name="T66" fmla="*/ 196147 w 634"/>
              <a:gd name="T67" fmla="*/ 142462 h 561"/>
              <a:gd name="T68" fmla="*/ 26321 w 634"/>
              <a:gd name="T69" fmla="*/ 142462 h 561"/>
              <a:gd name="T70" fmla="*/ 0 w 634"/>
              <a:gd name="T71" fmla="*/ 168592 h 561"/>
              <a:gd name="T72" fmla="*/ 26321 w 634"/>
              <a:gd name="T73" fmla="*/ 200449 h 561"/>
              <a:gd name="T74" fmla="*/ 196147 w 634"/>
              <a:gd name="T75" fmla="*/ 200449 h 561"/>
              <a:gd name="T76" fmla="*/ 228237 w 634"/>
              <a:gd name="T77" fmla="*/ 168592 h 561"/>
              <a:gd name="T78" fmla="*/ 196147 w 634"/>
              <a:gd name="T79" fmla="*/ 142462 h 561"/>
              <a:gd name="T80" fmla="*/ 196147 w 634"/>
              <a:gd name="T81" fmla="*/ 184699 h 561"/>
              <a:gd name="T82" fmla="*/ 196147 w 634"/>
              <a:gd name="T83" fmla="*/ 184699 h 561"/>
              <a:gd name="T84" fmla="*/ 26321 w 634"/>
              <a:gd name="T85" fmla="*/ 184699 h 561"/>
              <a:gd name="T86" fmla="*/ 15865 w 634"/>
              <a:gd name="T87" fmla="*/ 168592 h 561"/>
              <a:gd name="T88" fmla="*/ 26321 w 634"/>
              <a:gd name="T89" fmla="*/ 158212 h 561"/>
              <a:gd name="T90" fmla="*/ 196147 w 634"/>
              <a:gd name="T91" fmla="*/ 158212 h 561"/>
              <a:gd name="T92" fmla="*/ 212012 w 634"/>
              <a:gd name="T93" fmla="*/ 168592 h 561"/>
              <a:gd name="T94" fmla="*/ 196147 w 634"/>
              <a:gd name="T95" fmla="*/ 184699 h 561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634" h="561">
                <a:moveTo>
                  <a:pt x="73" y="162"/>
                </a:moveTo>
                <a:lnTo>
                  <a:pt x="73" y="162"/>
                </a:lnTo>
                <a:cubicBezTo>
                  <a:pt x="544" y="162"/>
                  <a:pt x="544" y="162"/>
                  <a:pt x="544" y="162"/>
                </a:cubicBezTo>
                <a:cubicBezTo>
                  <a:pt x="588" y="162"/>
                  <a:pt x="633" y="133"/>
                  <a:pt x="633" y="89"/>
                </a:cubicBezTo>
                <a:cubicBezTo>
                  <a:pt x="633" y="45"/>
                  <a:pt x="588" y="0"/>
                  <a:pt x="544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45"/>
                  <a:pt x="0" y="89"/>
                </a:cubicBezTo>
                <a:cubicBezTo>
                  <a:pt x="0" y="133"/>
                  <a:pt x="29" y="162"/>
                  <a:pt x="73" y="162"/>
                </a:cubicBezTo>
                <a:close/>
                <a:moveTo>
                  <a:pt x="73" y="45"/>
                </a:moveTo>
                <a:lnTo>
                  <a:pt x="73" y="45"/>
                </a:lnTo>
                <a:cubicBezTo>
                  <a:pt x="544" y="45"/>
                  <a:pt x="544" y="45"/>
                  <a:pt x="544" y="45"/>
                </a:cubicBezTo>
                <a:cubicBezTo>
                  <a:pt x="574" y="45"/>
                  <a:pt x="588" y="59"/>
                  <a:pt x="588" y="89"/>
                </a:cubicBezTo>
                <a:cubicBezTo>
                  <a:pt x="588" y="103"/>
                  <a:pt x="574" y="118"/>
                  <a:pt x="544" y="118"/>
                </a:cubicBezTo>
                <a:cubicBezTo>
                  <a:pt x="73" y="118"/>
                  <a:pt x="73" y="118"/>
                  <a:pt x="73" y="118"/>
                </a:cubicBezTo>
                <a:cubicBezTo>
                  <a:pt x="58" y="118"/>
                  <a:pt x="44" y="103"/>
                  <a:pt x="44" y="89"/>
                </a:cubicBezTo>
                <a:cubicBezTo>
                  <a:pt x="44" y="59"/>
                  <a:pt x="58" y="45"/>
                  <a:pt x="73" y="45"/>
                </a:cubicBezTo>
                <a:close/>
                <a:moveTo>
                  <a:pt x="544" y="207"/>
                </a:moveTo>
                <a:lnTo>
                  <a:pt x="544" y="207"/>
                </a:lnTo>
                <a:cubicBezTo>
                  <a:pt x="73" y="207"/>
                  <a:pt x="73" y="207"/>
                  <a:pt x="73" y="207"/>
                </a:cubicBezTo>
                <a:cubicBezTo>
                  <a:pt x="29" y="207"/>
                  <a:pt x="0" y="236"/>
                  <a:pt x="0" y="280"/>
                </a:cubicBezTo>
                <a:cubicBezTo>
                  <a:pt x="0" y="324"/>
                  <a:pt x="29" y="354"/>
                  <a:pt x="73" y="354"/>
                </a:cubicBezTo>
                <a:cubicBezTo>
                  <a:pt x="544" y="354"/>
                  <a:pt x="544" y="354"/>
                  <a:pt x="544" y="354"/>
                </a:cubicBezTo>
                <a:cubicBezTo>
                  <a:pt x="588" y="354"/>
                  <a:pt x="633" y="324"/>
                  <a:pt x="633" y="280"/>
                </a:cubicBezTo>
                <a:cubicBezTo>
                  <a:pt x="633" y="236"/>
                  <a:pt x="588" y="207"/>
                  <a:pt x="544" y="207"/>
                </a:cubicBezTo>
                <a:close/>
                <a:moveTo>
                  <a:pt x="544" y="324"/>
                </a:moveTo>
                <a:lnTo>
                  <a:pt x="544" y="324"/>
                </a:lnTo>
                <a:cubicBezTo>
                  <a:pt x="73" y="324"/>
                  <a:pt x="73" y="324"/>
                  <a:pt x="73" y="324"/>
                </a:cubicBezTo>
                <a:cubicBezTo>
                  <a:pt x="58" y="324"/>
                  <a:pt x="44" y="295"/>
                  <a:pt x="44" y="280"/>
                </a:cubicBezTo>
                <a:cubicBezTo>
                  <a:pt x="44" y="265"/>
                  <a:pt x="58" y="236"/>
                  <a:pt x="73" y="236"/>
                </a:cubicBezTo>
                <a:cubicBezTo>
                  <a:pt x="544" y="236"/>
                  <a:pt x="544" y="236"/>
                  <a:pt x="544" y="236"/>
                </a:cubicBezTo>
                <a:cubicBezTo>
                  <a:pt x="574" y="236"/>
                  <a:pt x="588" y="265"/>
                  <a:pt x="588" y="280"/>
                </a:cubicBezTo>
                <a:cubicBezTo>
                  <a:pt x="588" y="295"/>
                  <a:pt x="574" y="324"/>
                  <a:pt x="544" y="324"/>
                </a:cubicBezTo>
                <a:close/>
                <a:moveTo>
                  <a:pt x="544" y="398"/>
                </a:moveTo>
                <a:lnTo>
                  <a:pt x="544" y="398"/>
                </a:lnTo>
                <a:cubicBezTo>
                  <a:pt x="73" y="398"/>
                  <a:pt x="73" y="398"/>
                  <a:pt x="73" y="398"/>
                </a:cubicBezTo>
                <a:cubicBezTo>
                  <a:pt x="29" y="398"/>
                  <a:pt x="0" y="428"/>
                  <a:pt x="0" y="471"/>
                </a:cubicBezTo>
                <a:cubicBezTo>
                  <a:pt x="0" y="516"/>
                  <a:pt x="29" y="560"/>
                  <a:pt x="73" y="560"/>
                </a:cubicBezTo>
                <a:cubicBezTo>
                  <a:pt x="544" y="560"/>
                  <a:pt x="544" y="560"/>
                  <a:pt x="544" y="560"/>
                </a:cubicBezTo>
                <a:cubicBezTo>
                  <a:pt x="588" y="560"/>
                  <a:pt x="633" y="516"/>
                  <a:pt x="633" y="471"/>
                </a:cubicBezTo>
                <a:cubicBezTo>
                  <a:pt x="633" y="428"/>
                  <a:pt x="588" y="398"/>
                  <a:pt x="544" y="398"/>
                </a:cubicBezTo>
                <a:close/>
                <a:moveTo>
                  <a:pt x="544" y="516"/>
                </a:moveTo>
                <a:lnTo>
                  <a:pt x="544" y="516"/>
                </a:lnTo>
                <a:cubicBezTo>
                  <a:pt x="73" y="516"/>
                  <a:pt x="73" y="516"/>
                  <a:pt x="73" y="516"/>
                </a:cubicBezTo>
                <a:cubicBezTo>
                  <a:pt x="58" y="516"/>
                  <a:pt x="44" y="501"/>
                  <a:pt x="44" y="471"/>
                </a:cubicBezTo>
                <a:cubicBezTo>
                  <a:pt x="44" y="457"/>
                  <a:pt x="58" y="442"/>
                  <a:pt x="73" y="442"/>
                </a:cubicBezTo>
                <a:cubicBezTo>
                  <a:pt x="544" y="442"/>
                  <a:pt x="544" y="442"/>
                  <a:pt x="544" y="442"/>
                </a:cubicBezTo>
                <a:cubicBezTo>
                  <a:pt x="574" y="442"/>
                  <a:pt x="588" y="457"/>
                  <a:pt x="588" y="471"/>
                </a:cubicBezTo>
                <a:cubicBezTo>
                  <a:pt x="588" y="501"/>
                  <a:pt x="574" y="516"/>
                  <a:pt x="544" y="516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39" name="Freeform 38"/>
          <p:cNvSpPr>
            <a:spLocks noChangeArrowheads="1"/>
          </p:cNvSpPr>
          <p:nvPr/>
        </p:nvSpPr>
        <p:spPr bwMode="auto">
          <a:xfrm>
            <a:off x="7652230" y="3486840"/>
            <a:ext cx="290386" cy="292115"/>
          </a:xfrm>
          <a:custGeom>
            <a:avLst/>
            <a:gdLst>
              <a:gd name="T0" fmla="*/ 153134 w 619"/>
              <a:gd name="T1" fmla="*/ 63842 h 619"/>
              <a:gd name="T2" fmla="*/ 153134 w 619"/>
              <a:gd name="T3" fmla="*/ 63842 h 619"/>
              <a:gd name="T4" fmla="*/ 142734 w 619"/>
              <a:gd name="T5" fmla="*/ 63842 h 619"/>
              <a:gd name="T6" fmla="*/ 100416 w 619"/>
              <a:gd name="T7" fmla="*/ 143554 h 619"/>
              <a:gd name="T8" fmla="*/ 73877 w 619"/>
              <a:gd name="T9" fmla="*/ 122273 h 619"/>
              <a:gd name="T10" fmla="*/ 63477 w 619"/>
              <a:gd name="T11" fmla="*/ 122273 h 619"/>
              <a:gd name="T12" fmla="*/ 63477 w 619"/>
              <a:gd name="T13" fmla="*/ 127323 h 619"/>
              <a:gd name="T14" fmla="*/ 95037 w 619"/>
              <a:gd name="T15" fmla="*/ 159063 h 619"/>
              <a:gd name="T16" fmla="*/ 105437 w 619"/>
              <a:gd name="T17" fmla="*/ 159063 h 619"/>
              <a:gd name="T18" fmla="*/ 158155 w 619"/>
              <a:gd name="T19" fmla="*/ 74302 h 619"/>
              <a:gd name="T20" fmla="*/ 153134 w 619"/>
              <a:gd name="T21" fmla="*/ 63842 h 619"/>
              <a:gd name="T22" fmla="*/ 195452 w 619"/>
              <a:gd name="T23" fmla="*/ 0 h 619"/>
              <a:gd name="T24" fmla="*/ 195452 w 619"/>
              <a:gd name="T25" fmla="*/ 0 h 619"/>
              <a:gd name="T26" fmla="*/ 26180 w 619"/>
              <a:gd name="T27" fmla="*/ 0 h 619"/>
              <a:gd name="T28" fmla="*/ 0 w 619"/>
              <a:gd name="T29" fmla="*/ 26691 h 619"/>
              <a:gd name="T30" fmla="*/ 0 w 619"/>
              <a:gd name="T31" fmla="*/ 196575 h 619"/>
              <a:gd name="T32" fmla="*/ 26180 w 619"/>
              <a:gd name="T33" fmla="*/ 222905 h 619"/>
              <a:gd name="T34" fmla="*/ 195452 w 619"/>
              <a:gd name="T35" fmla="*/ 222905 h 619"/>
              <a:gd name="T36" fmla="*/ 221632 w 619"/>
              <a:gd name="T37" fmla="*/ 196575 h 619"/>
              <a:gd name="T38" fmla="*/ 221632 w 619"/>
              <a:gd name="T39" fmla="*/ 26691 h 619"/>
              <a:gd name="T40" fmla="*/ 195452 w 619"/>
              <a:gd name="T41" fmla="*/ 0 h 619"/>
              <a:gd name="T42" fmla="*/ 211232 w 619"/>
              <a:gd name="T43" fmla="*/ 196575 h 619"/>
              <a:gd name="T44" fmla="*/ 211232 w 619"/>
              <a:gd name="T45" fmla="*/ 196575 h 619"/>
              <a:gd name="T46" fmla="*/ 195452 w 619"/>
              <a:gd name="T47" fmla="*/ 212445 h 619"/>
              <a:gd name="T48" fmla="*/ 26180 w 619"/>
              <a:gd name="T49" fmla="*/ 212445 h 619"/>
              <a:gd name="T50" fmla="*/ 10400 w 619"/>
              <a:gd name="T51" fmla="*/ 196575 h 619"/>
              <a:gd name="T52" fmla="*/ 10400 w 619"/>
              <a:gd name="T53" fmla="*/ 26691 h 619"/>
              <a:gd name="T54" fmla="*/ 26180 w 619"/>
              <a:gd name="T55" fmla="*/ 10460 h 619"/>
              <a:gd name="T56" fmla="*/ 195452 w 619"/>
              <a:gd name="T57" fmla="*/ 10460 h 619"/>
              <a:gd name="T58" fmla="*/ 211232 w 619"/>
              <a:gd name="T59" fmla="*/ 26691 h 619"/>
              <a:gd name="T60" fmla="*/ 211232 w 619"/>
              <a:gd name="T61" fmla="*/ 196575 h 619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619" h="619">
                <a:moveTo>
                  <a:pt x="427" y="177"/>
                </a:moveTo>
                <a:lnTo>
                  <a:pt x="427" y="177"/>
                </a:lnTo>
                <a:cubicBezTo>
                  <a:pt x="412" y="162"/>
                  <a:pt x="412" y="177"/>
                  <a:pt x="398" y="177"/>
                </a:cubicBezTo>
                <a:cubicBezTo>
                  <a:pt x="280" y="398"/>
                  <a:pt x="280" y="398"/>
                  <a:pt x="280" y="398"/>
                </a:cubicBezTo>
                <a:cubicBezTo>
                  <a:pt x="206" y="339"/>
                  <a:pt x="206" y="339"/>
                  <a:pt x="206" y="339"/>
                </a:cubicBezTo>
                <a:cubicBezTo>
                  <a:pt x="191" y="324"/>
                  <a:pt x="191" y="324"/>
                  <a:pt x="177" y="339"/>
                </a:cubicBezTo>
                <a:cubicBezTo>
                  <a:pt x="162" y="339"/>
                  <a:pt x="162" y="353"/>
                  <a:pt x="177" y="353"/>
                </a:cubicBezTo>
                <a:cubicBezTo>
                  <a:pt x="265" y="441"/>
                  <a:pt x="265" y="441"/>
                  <a:pt x="265" y="441"/>
                </a:cubicBezTo>
                <a:cubicBezTo>
                  <a:pt x="280" y="457"/>
                  <a:pt x="280" y="457"/>
                  <a:pt x="294" y="441"/>
                </a:cubicBezTo>
                <a:lnTo>
                  <a:pt x="441" y="206"/>
                </a:lnTo>
                <a:cubicBezTo>
                  <a:pt x="441" y="191"/>
                  <a:pt x="441" y="177"/>
                  <a:pt x="427" y="177"/>
                </a:cubicBezTo>
                <a:close/>
                <a:moveTo>
                  <a:pt x="545" y="0"/>
                </a:moveTo>
                <a:lnTo>
                  <a:pt x="545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29"/>
                  <a:pt x="0" y="74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29" y="618"/>
                  <a:pt x="73" y="618"/>
                </a:cubicBezTo>
                <a:cubicBezTo>
                  <a:pt x="545" y="618"/>
                  <a:pt x="545" y="618"/>
                  <a:pt x="545" y="618"/>
                </a:cubicBezTo>
                <a:cubicBezTo>
                  <a:pt x="589" y="618"/>
                  <a:pt x="618" y="589"/>
                  <a:pt x="618" y="545"/>
                </a:cubicBezTo>
                <a:cubicBezTo>
                  <a:pt x="618" y="74"/>
                  <a:pt x="618" y="74"/>
                  <a:pt x="618" y="74"/>
                </a:cubicBezTo>
                <a:cubicBezTo>
                  <a:pt x="618" y="29"/>
                  <a:pt x="589" y="0"/>
                  <a:pt x="545" y="0"/>
                </a:cubicBezTo>
                <a:close/>
                <a:moveTo>
                  <a:pt x="589" y="545"/>
                </a:moveTo>
                <a:lnTo>
                  <a:pt x="589" y="545"/>
                </a:lnTo>
                <a:cubicBezTo>
                  <a:pt x="589" y="559"/>
                  <a:pt x="559" y="589"/>
                  <a:pt x="545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9" y="589"/>
                  <a:pt x="29" y="559"/>
                  <a:pt x="29" y="545"/>
                </a:cubicBezTo>
                <a:cubicBezTo>
                  <a:pt x="29" y="74"/>
                  <a:pt x="29" y="74"/>
                  <a:pt x="29" y="74"/>
                </a:cubicBezTo>
                <a:cubicBezTo>
                  <a:pt x="29" y="59"/>
                  <a:pt x="59" y="29"/>
                  <a:pt x="73" y="29"/>
                </a:cubicBezTo>
                <a:cubicBezTo>
                  <a:pt x="545" y="29"/>
                  <a:pt x="545" y="29"/>
                  <a:pt x="545" y="29"/>
                </a:cubicBezTo>
                <a:cubicBezTo>
                  <a:pt x="559" y="29"/>
                  <a:pt x="589" y="59"/>
                  <a:pt x="589" y="74"/>
                </a:cubicBezTo>
                <a:lnTo>
                  <a:pt x="589" y="545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40" name="Freeform 39"/>
          <p:cNvSpPr>
            <a:spLocks noChangeArrowheads="1"/>
          </p:cNvSpPr>
          <p:nvPr/>
        </p:nvSpPr>
        <p:spPr bwMode="auto">
          <a:xfrm>
            <a:off x="7166526" y="3486840"/>
            <a:ext cx="299028" cy="292115"/>
          </a:xfrm>
          <a:custGeom>
            <a:avLst/>
            <a:gdLst>
              <a:gd name="T0" fmla="*/ 201915 w 634"/>
              <a:gd name="T1" fmla="*/ 0 h 619"/>
              <a:gd name="T2" fmla="*/ 201915 w 634"/>
              <a:gd name="T3" fmla="*/ 0 h 619"/>
              <a:gd name="T4" fmla="*/ 32090 w 634"/>
              <a:gd name="T5" fmla="*/ 0 h 619"/>
              <a:gd name="T6" fmla="*/ 0 w 634"/>
              <a:gd name="T7" fmla="*/ 26691 h 619"/>
              <a:gd name="T8" fmla="*/ 0 w 634"/>
              <a:gd name="T9" fmla="*/ 196575 h 619"/>
              <a:gd name="T10" fmla="*/ 32090 w 634"/>
              <a:gd name="T11" fmla="*/ 222905 h 619"/>
              <a:gd name="T12" fmla="*/ 201915 w 634"/>
              <a:gd name="T13" fmla="*/ 222905 h 619"/>
              <a:gd name="T14" fmla="*/ 228236 w 634"/>
              <a:gd name="T15" fmla="*/ 196575 h 619"/>
              <a:gd name="T16" fmla="*/ 228236 w 634"/>
              <a:gd name="T17" fmla="*/ 26691 h 619"/>
              <a:gd name="T18" fmla="*/ 201915 w 634"/>
              <a:gd name="T19" fmla="*/ 0 h 619"/>
              <a:gd name="T20" fmla="*/ 212372 w 634"/>
              <a:gd name="T21" fmla="*/ 196575 h 619"/>
              <a:gd name="T22" fmla="*/ 212372 w 634"/>
              <a:gd name="T23" fmla="*/ 196575 h 619"/>
              <a:gd name="T24" fmla="*/ 201915 w 634"/>
              <a:gd name="T25" fmla="*/ 212445 h 619"/>
              <a:gd name="T26" fmla="*/ 32090 w 634"/>
              <a:gd name="T27" fmla="*/ 212445 h 619"/>
              <a:gd name="T28" fmla="*/ 15865 w 634"/>
              <a:gd name="T29" fmla="*/ 196575 h 619"/>
              <a:gd name="T30" fmla="*/ 15865 w 634"/>
              <a:gd name="T31" fmla="*/ 26691 h 619"/>
              <a:gd name="T32" fmla="*/ 32090 w 634"/>
              <a:gd name="T33" fmla="*/ 10460 h 619"/>
              <a:gd name="T34" fmla="*/ 201915 w 634"/>
              <a:gd name="T35" fmla="*/ 10460 h 619"/>
              <a:gd name="T36" fmla="*/ 212372 w 634"/>
              <a:gd name="T37" fmla="*/ 26691 h 619"/>
              <a:gd name="T38" fmla="*/ 212372 w 634"/>
              <a:gd name="T39" fmla="*/ 196575 h 619"/>
              <a:gd name="T40" fmla="*/ 148552 w 634"/>
              <a:gd name="T41" fmla="*/ 74302 h 619"/>
              <a:gd name="T42" fmla="*/ 148552 w 634"/>
              <a:gd name="T43" fmla="*/ 74302 h 619"/>
              <a:gd name="T44" fmla="*/ 138096 w 634"/>
              <a:gd name="T45" fmla="*/ 74302 h 619"/>
              <a:gd name="T46" fmla="*/ 116822 w 634"/>
              <a:gd name="T47" fmla="*/ 100993 h 619"/>
              <a:gd name="T48" fmla="*/ 90501 w 634"/>
              <a:gd name="T49" fmla="*/ 74302 h 619"/>
              <a:gd name="T50" fmla="*/ 79684 w 634"/>
              <a:gd name="T51" fmla="*/ 74302 h 619"/>
              <a:gd name="T52" fmla="*/ 79684 w 634"/>
              <a:gd name="T53" fmla="*/ 85122 h 619"/>
              <a:gd name="T54" fmla="*/ 106366 w 634"/>
              <a:gd name="T55" fmla="*/ 111453 h 619"/>
              <a:gd name="T56" fmla="*/ 79684 w 634"/>
              <a:gd name="T57" fmla="*/ 138144 h 619"/>
              <a:gd name="T58" fmla="*/ 79684 w 634"/>
              <a:gd name="T59" fmla="*/ 148604 h 619"/>
              <a:gd name="T60" fmla="*/ 90501 w 634"/>
              <a:gd name="T61" fmla="*/ 148604 h 619"/>
              <a:gd name="T62" fmla="*/ 116822 w 634"/>
              <a:gd name="T63" fmla="*/ 122273 h 619"/>
              <a:gd name="T64" fmla="*/ 138096 w 634"/>
              <a:gd name="T65" fmla="*/ 148604 h 619"/>
              <a:gd name="T66" fmla="*/ 148552 w 634"/>
              <a:gd name="T67" fmla="*/ 148604 h 619"/>
              <a:gd name="T68" fmla="*/ 148552 w 634"/>
              <a:gd name="T69" fmla="*/ 138144 h 619"/>
              <a:gd name="T70" fmla="*/ 127639 w 634"/>
              <a:gd name="T71" fmla="*/ 111453 h 619"/>
              <a:gd name="T72" fmla="*/ 148552 w 634"/>
              <a:gd name="T73" fmla="*/ 85122 h 619"/>
              <a:gd name="T74" fmla="*/ 148552 w 634"/>
              <a:gd name="T75" fmla="*/ 74302 h 619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634" h="619">
                <a:moveTo>
                  <a:pt x="560" y="0"/>
                </a:moveTo>
                <a:lnTo>
                  <a:pt x="560" y="0"/>
                </a:lnTo>
                <a:cubicBezTo>
                  <a:pt x="89" y="0"/>
                  <a:pt x="89" y="0"/>
                  <a:pt x="89" y="0"/>
                </a:cubicBezTo>
                <a:cubicBezTo>
                  <a:pt x="44" y="0"/>
                  <a:pt x="0" y="29"/>
                  <a:pt x="0" y="74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44" y="618"/>
                  <a:pt x="89" y="618"/>
                </a:cubicBezTo>
                <a:cubicBezTo>
                  <a:pt x="560" y="618"/>
                  <a:pt x="560" y="618"/>
                  <a:pt x="560" y="618"/>
                </a:cubicBezTo>
                <a:cubicBezTo>
                  <a:pt x="604" y="618"/>
                  <a:pt x="633" y="589"/>
                  <a:pt x="633" y="545"/>
                </a:cubicBezTo>
                <a:cubicBezTo>
                  <a:pt x="633" y="74"/>
                  <a:pt x="633" y="74"/>
                  <a:pt x="633" y="74"/>
                </a:cubicBezTo>
                <a:cubicBezTo>
                  <a:pt x="633" y="29"/>
                  <a:pt x="604" y="0"/>
                  <a:pt x="560" y="0"/>
                </a:cubicBezTo>
                <a:close/>
                <a:moveTo>
                  <a:pt x="589" y="545"/>
                </a:moveTo>
                <a:lnTo>
                  <a:pt x="589" y="545"/>
                </a:lnTo>
                <a:cubicBezTo>
                  <a:pt x="589" y="559"/>
                  <a:pt x="574" y="589"/>
                  <a:pt x="560" y="589"/>
                </a:cubicBezTo>
                <a:cubicBezTo>
                  <a:pt x="89" y="589"/>
                  <a:pt x="89" y="589"/>
                  <a:pt x="89" y="589"/>
                </a:cubicBezTo>
                <a:cubicBezTo>
                  <a:pt x="59" y="589"/>
                  <a:pt x="44" y="559"/>
                  <a:pt x="44" y="545"/>
                </a:cubicBezTo>
                <a:cubicBezTo>
                  <a:pt x="44" y="74"/>
                  <a:pt x="44" y="74"/>
                  <a:pt x="44" y="74"/>
                </a:cubicBezTo>
                <a:cubicBezTo>
                  <a:pt x="44" y="59"/>
                  <a:pt x="59" y="29"/>
                  <a:pt x="89" y="29"/>
                </a:cubicBezTo>
                <a:cubicBezTo>
                  <a:pt x="560" y="29"/>
                  <a:pt x="560" y="29"/>
                  <a:pt x="560" y="29"/>
                </a:cubicBezTo>
                <a:cubicBezTo>
                  <a:pt x="574" y="29"/>
                  <a:pt x="589" y="59"/>
                  <a:pt x="589" y="74"/>
                </a:cubicBezTo>
                <a:lnTo>
                  <a:pt x="589" y="545"/>
                </a:lnTo>
                <a:close/>
                <a:moveTo>
                  <a:pt x="412" y="206"/>
                </a:moveTo>
                <a:lnTo>
                  <a:pt x="412" y="206"/>
                </a:lnTo>
                <a:cubicBezTo>
                  <a:pt x="412" y="206"/>
                  <a:pt x="398" y="206"/>
                  <a:pt x="383" y="206"/>
                </a:cubicBezTo>
                <a:cubicBezTo>
                  <a:pt x="324" y="280"/>
                  <a:pt x="324" y="280"/>
                  <a:pt x="324" y="280"/>
                </a:cubicBezTo>
                <a:cubicBezTo>
                  <a:pt x="251" y="206"/>
                  <a:pt x="251" y="206"/>
                  <a:pt x="251" y="206"/>
                </a:cubicBezTo>
                <a:cubicBezTo>
                  <a:pt x="236" y="206"/>
                  <a:pt x="236" y="206"/>
                  <a:pt x="221" y="206"/>
                </a:cubicBezTo>
                <a:cubicBezTo>
                  <a:pt x="221" y="221"/>
                  <a:pt x="221" y="236"/>
                  <a:pt x="221" y="236"/>
                </a:cubicBezTo>
                <a:cubicBezTo>
                  <a:pt x="295" y="309"/>
                  <a:pt x="295" y="309"/>
                  <a:pt x="295" y="309"/>
                </a:cubicBezTo>
                <a:cubicBezTo>
                  <a:pt x="221" y="383"/>
                  <a:pt x="221" y="383"/>
                  <a:pt x="221" y="383"/>
                </a:cubicBezTo>
                <a:cubicBezTo>
                  <a:pt x="221" y="383"/>
                  <a:pt x="221" y="398"/>
                  <a:pt x="221" y="412"/>
                </a:cubicBezTo>
                <a:cubicBezTo>
                  <a:pt x="236" y="412"/>
                  <a:pt x="236" y="412"/>
                  <a:pt x="251" y="412"/>
                </a:cubicBezTo>
                <a:cubicBezTo>
                  <a:pt x="324" y="339"/>
                  <a:pt x="324" y="339"/>
                  <a:pt x="324" y="339"/>
                </a:cubicBezTo>
                <a:cubicBezTo>
                  <a:pt x="383" y="412"/>
                  <a:pt x="383" y="412"/>
                  <a:pt x="383" y="412"/>
                </a:cubicBezTo>
                <a:cubicBezTo>
                  <a:pt x="398" y="412"/>
                  <a:pt x="412" y="412"/>
                  <a:pt x="412" y="412"/>
                </a:cubicBezTo>
                <a:cubicBezTo>
                  <a:pt x="427" y="398"/>
                  <a:pt x="427" y="383"/>
                  <a:pt x="412" y="383"/>
                </a:cubicBezTo>
                <a:cubicBezTo>
                  <a:pt x="354" y="309"/>
                  <a:pt x="354" y="309"/>
                  <a:pt x="354" y="309"/>
                </a:cubicBezTo>
                <a:cubicBezTo>
                  <a:pt x="412" y="236"/>
                  <a:pt x="412" y="236"/>
                  <a:pt x="412" y="236"/>
                </a:cubicBezTo>
                <a:cubicBezTo>
                  <a:pt x="427" y="236"/>
                  <a:pt x="427" y="221"/>
                  <a:pt x="412" y="206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41" name="Freeform 40"/>
          <p:cNvSpPr>
            <a:spLocks noChangeArrowheads="1"/>
          </p:cNvSpPr>
          <p:nvPr/>
        </p:nvSpPr>
        <p:spPr bwMode="auto">
          <a:xfrm>
            <a:off x="6689464" y="3486840"/>
            <a:ext cx="299028" cy="292115"/>
          </a:xfrm>
          <a:custGeom>
            <a:avLst/>
            <a:gdLst>
              <a:gd name="T0" fmla="*/ 196146 w 634"/>
              <a:gd name="T1" fmla="*/ 0 h 619"/>
              <a:gd name="T2" fmla="*/ 196146 w 634"/>
              <a:gd name="T3" fmla="*/ 0 h 619"/>
              <a:gd name="T4" fmla="*/ 26321 w 634"/>
              <a:gd name="T5" fmla="*/ 0 h 619"/>
              <a:gd name="T6" fmla="*/ 0 w 634"/>
              <a:gd name="T7" fmla="*/ 26691 h 619"/>
              <a:gd name="T8" fmla="*/ 0 w 634"/>
              <a:gd name="T9" fmla="*/ 196575 h 619"/>
              <a:gd name="T10" fmla="*/ 26321 w 634"/>
              <a:gd name="T11" fmla="*/ 222905 h 619"/>
              <a:gd name="T12" fmla="*/ 196146 w 634"/>
              <a:gd name="T13" fmla="*/ 222905 h 619"/>
              <a:gd name="T14" fmla="*/ 228236 w 634"/>
              <a:gd name="T15" fmla="*/ 196575 h 619"/>
              <a:gd name="T16" fmla="*/ 228236 w 634"/>
              <a:gd name="T17" fmla="*/ 26691 h 619"/>
              <a:gd name="T18" fmla="*/ 196146 w 634"/>
              <a:gd name="T19" fmla="*/ 0 h 619"/>
              <a:gd name="T20" fmla="*/ 212011 w 634"/>
              <a:gd name="T21" fmla="*/ 196575 h 619"/>
              <a:gd name="T22" fmla="*/ 212011 w 634"/>
              <a:gd name="T23" fmla="*/ 196575 h 619"/>
              <a:gd name="T24" fmla="*/ 196146 w 634"/>
              <a:gd name="T25" fmla="*/ 212445 h 619"/>
              <a:gd name="T26" fmla="*/ 26321 w 634"/>
              <a:gd name="T27" fmla="*/ 212445 h 619"/>
              <a:gd name="T28" fmla="*/ 15865 w 634"/>
              <a:gd name="T29" fmla="*/ 196575 h 619"/>
              <a:gd name="T30" fmla="*/ 15865 w 634"/>
              <a:gd name="T31" fmla="*/ 26691 h 619"/>
              <a:gd name="T32" fmla="*/ 26321 w 634"/>
              <a:gd name="T33" fmla="*/ 10460 h 619"/>
              <a:gd name="T34" fmla="*/ 196146 w 634"/>
              <a:gd name="T35" fmla="*/ 10460 h 619"/>
              <a:gd name="T36" fmla="*/ 212011 w 634"/>
              <a:gd name="T37" fmla="*/ 26691 h 619"/>
              <a:gd name="T38" fmla="*/ 212011 w 634"/>
              <a:gd name="T39" fmla="*/ 196575 h 619"/>
              <a:gd name="T40" fmla="*/ 153600 w 634"/>
              <a:gd name="T41" fmla="*/ 106042 h 619"/>
              <a:gd name="T42" fmla="*/ 153600 w 634"/>
              <a:gd name="T43" fmla="*/ 106042 h 619"/>
              <a:gd name="T44" fmla="*/ 68868 w 634"/>
              <a:gd name="T45" fmla="*/ 106042 h 619"/>
              <a:gd name="T46" fmla="*/ 63459 w 634"/>
              <a:gd name="T47" fmla="*/ 111453 h 619"/>
              <a:gd name="T48" fmla="*/ 68868 w 634"/>
              <a:gd name="T49" fmla="*/ 116863 h 619"/>
              <a:gd name="T50" fmla="*/ 153600 w 634"/>
              <a:gd name="T51" fmla="*/ 116863 h 619"/>
              <a:gd name="T52" fmla="*/ 164417 w 634"/>
              <a:gd name="T53" fmla="*/ 111453 h 619"/>
              <a:gd name="T54" fmla="*/ 153600 w 634"/>
              <a:gd name="T55" fmla="*/ 106042 h 619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634" h="619">
                <a:moveTo>
                  <a:pt x="544" y="0"/>
                </a:moveTo>
                <a:lnTo>
                  <a:pt x="544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29"/>
                  <a:pt x="0" y="74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29" y="618"/>
                  <a:pt x="73" y="618"/>
                </a:cubicBezTo>
                <a:cubicBezTo>
                  <a:pt x="544" y="618"/>
                  <a:pt x="544" y="618"/>
                  <a:pt x="544" y="618"/>
                </a:cubicBezTo>
                <a:cubicBezTo>
                  <a:pt x="588" y="618"/>
                  <a:pt x="633" y="589"/>
                  <a:pt x="633" y="545"/>
                </a:cubicBezTo>
                <a:cubicBezTo>
                  <a:pt x="633" y="74"/>
                  <a:pt x="633" y="74"/>
                  <a:pt x="633" y="74"/>
                </a:cubicBezTo>
                <a:cubicBezTo>
                  <a:pt x="633" y="29"/>
                  <a:pt x="588" y="0"/>
                  <a:pt x="544" y="0"/>
                </a:cubicBezTo>
                <a:close/>
                <a:moveTo>
                  <a:pt x="588" y="545"/>
                </a:moveTo>
                <a:lnTo>
                  <a:pt x="588" y="545"/>
                </a:lnTo>
                <a:cubicBezTo>
                  <a:pt x="588" y="559"/>
                  <a:pt x="574" y="589"/>
                  <a:pt x="544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8" y="589"/>
                  <a:pt x="44" y="559"/>
                  <a:pt x="44" y="545"/>
                </a:cubicBezTo>
                <a:cubicBezTo>
                  <a:pt x="44" y="74"/>
                  <a:pt x="44" y="74"/>
                  <a:pt x="44" y="74"/>
                </a:cubicBezTo>
                <a:cubicBezTo>
                  <a:pt x="44" y="59"/>
                  <a:pt x="58" y="29"/>
                  <a:pt x="73" y="29"/>
                </a:cubicBezTo>
                <a:cubicBezTo>
                  <a:pt x="544" y="29"/>
                  <a:pt x="544" y="29"/>
                  <a:pt x="544" y="29"/>
                </a:cubicBezTo>
                <a:cubicBezTo>
                  <a:pt x="574" y="29"/>
                  <a:pt x="588" y="59"/>
                  <a:pt x="588" y="74"/>
                </a:cubicBezTo>
                <a:lnTo>
                  <a:pt x="588" y="545"/>
                </a:lnTo>
                <a:close/>
                <a:moveTo>
                  <a:pt x="426" y="294"/>
                </a:moveTo>
                <a:lnTo>
                  <a:pt x="426" y="294"/>
                </a:lnTo>
                <a:cubicBezTo>
                  <a:pt x="191" y="294"/>
                  <a:pt x="191" y="294"/>
                  <a:pt x="191" y="294"/>
                </a:cubicBezTo>
                <a:cubicBezTo>
                  <a:pt x="191" y="294"/>
                  <a:pt x="176" y="294"/>
                  <a:pt x="176" y="309"/>
                </a:cubicBezTo>
                <a:cubicBezTo>
                  <a:pt x="176" y="324"/>
                  <a:pt x="191" y="324"/>
                  <a:pt x="191" y="324"/>
                </a:cubicBezTo>
                <a:cubicBezTo>
                  <a:pt x="426" y="324"/>
                  <a:pt x="426" y="324"/>
                  <a:pt x="426" y="324"/>
                </a:cubicBezTo>
                <a:cubicBezTo>
                  <a:pt x="441" y="324"/>
                  <a:pt x="456" y="324"/>
                  <a:pt x="456" y="309"/>
                </a:cubicBezTo>
                <a:cubicBezTo>
                  <a:pt x="456" y="294"/>
                  <a:pt x="441" y="294"/>
                  <a:pt x="426" y="294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42" name="Freeform 41"/>
          <p:cNvSpPr>
            <a:spLocks noChangeArrowheads="1"/>
          </p:cNvSpPr>
          <p:nvPr/>
        </p:nvSpPr>
        <p:spPr bwMode="auto">
          <a:xfrm>
            <a:off x="6208945" y="3486840"/>
            <a:ext cx="290386" cy="292115"/>
          </a:xfrm>
          <a:custGeom>
            <a:avLst/>
            <a:gdLst>
              <a:gd name="T0" fmla="*/ 153134 w 619"/>
              <a:gd name="T1" fmla="*/ 106042 h 619"/>
              <a:gd name="T2" fmla="*/ 153134 w 619"/>
              <a:gd name="T3" fmla="*/ 106042 h 619"/>
              <a:gd name="T4" fmla="*/ 116196 w 619"/>
              <a:gd name="T5" fmla="*/ 106042 h 619"/>
              <a:gd name="T6" fmla="*/ 116196 w 619"/>
              <a:gd name="T7" fmla="*/ 68891 h 619"/>
              <a:gd name="T8" fmla="*/ 110816 w 619"/>
              <a:gd name="T9" fmla="*/ 63842 h 619"/>
              <a:gd name="T10" fmla="*/ 105437 w 619"/>
              <a:gd name="T11" fmla="*/ 68891 h 619"/>
              <a:gd name="T12" fmla="*/ 105437 w 619"/>
              <a:gd name="T13" fmla="*/ 106042 h 619"/>
              <a:gd name="T14" fmla="*/ 68498 w 619"/>
              <a:gd name="T15" fmla="*/ 106042 h 619"/>
              <a:gd name="T16" fmla="*/ 63477 w 619"/>
              <a:gd name="T17" fmla="*/ 111453 h 619"/>
              <a:gd name="T18" fmla="*/ 68498 w 619"/>
              <a:gd name="T19" fmla="*/ 116863 h 619"/>
              <a:gd name="T20" fmla="*/ 105437 w 619"/>
              <a:gd name="T21" fmla="*/ 116863 h 619"/>
              <a:gd name="T22" fmla="*/ 105437 w 619"/>
              <a:gd name="T23" fmla="*/ 154014 h 619"/>
              <a:gd name="T24" fmla="*/ 110816 w 619"/>
              <a:gd name="T25" fmla="*/ 159063 h 619"/>
              <a:gd name="T26" fmla="*/ 116196 w 619"/>
              <a:gd name="T27" fmla="*/ 154014 h 619"/>
              <a:gd name="T28" fmla="*/ 116196 w 619"/>
              <a:gd name="T29" fmla="*/ 116863 h 619"/>
              <a:gd name="T30" fmla="*/ 153134 w 619"/>
              <a:gd name="T31" fmla="*/ 116863 h 619"/>
              <a:gd name="T32" fmla="*/ 158155 w 619"/>
              <a:gd name="T33" fmla="*/ 111453 h 619"/>
              <a:gd name="T34" fmla="*/ 153134 w 619"/>
              <a:gd name="T35" fmla="*/ 106042 h 619"/>
              <a:gd name="T36" fmla="*/ 195094 w 619"/>
              <a:gd name="T37" fmla="*/ 0 h 619"/>
              <a:gd name="T38" fmla="*/ 195094 w 619"/>
              <a:gd name="T39" fmla="*/ 0 h 619"/>
              <a:gd name="T40" fmla="*/ 26180 w 619"/>
              <a:gd name="T41" fmla="*/ 0 h 619"/>
              <a:gd name="T42" fmla="*/ 0 w 619"/>
              <a:gd name="T43" fmla="*/ 26691 h 619"/>
              <a:gd name="T44" fmla="*/ 0 w 619"/>
              <a:gd name="T45" fmla="*/ 196575 h 619"/>
              <a:gd name="T46" fmla="*/ 26180 w 619"/>
              <a:gd name="T47" fmla="*/ 222905 h 619"/>
              <a:gd name="T48" fmla="*/ 195094 w 619"/>
              <a:gd name="T49" fmla="*/ 222905 h 619"/>
              <a:gd name="T50" fmla="*/ 221632 w 619"/>
              <a:gd name="T51" fmla="*/ 196575 h 619"/>
              <a:gd name="T52" fmla="*/ 221632 w 619"/>
              <a:gd name="T53" fmla="*/ 26691 h 619"/>
              <a:gd name="T54" fmla="*/ 195094 w 619"/>
              <a:gd name="T55" fmla="*/ 0 h 619"/>
              <a:gd name="T56" fmla="*/ 211232 w 619"/>
              <a:gd name="T57" fmla="*/ 196575 h 619"/>
              <a:gd name="T58" fmla="*/ 211232 w 619"/>
              <a:gd name="T59" fmla="*/ 196575 h 619"/>
              <a:gd name="T60" fmla="*/ 195094 w 619"/>
              <a:gd name="T61" fmla="*/ 212445 h 619"/>
              <a:gd name="T62" fmla="*/ 26180 w 619"/>
              <a:gd name="T63" fmla="*/ 212445 h 619"/>
              <a:gd name="T64" fmla="*/ 10400 w 619"/>
              <a:gd name="T65" fmla="*/ 196575 h 619"/>
              <a:gd name="T66" fmla="*/ 10400 w 619"/>
              <a:gd name="T67" fmla="*/ 26691 h 619"/>
              <a:gd name="T68" fmla="*/ 26180 w 619"/>
              <a:gd name="T69" fmla="*/ 10460 h 619"/>
              <a:gd name="T70" fmla="*/ 195094 w 619"/>
              <a:gd name="T71" fmla="*/ 10460 h 619"/>
              <a:gd name="T72" fmla="*/ 211232 w 619"/>
              <a:gd name="T73" fmla="*/ 26691 h 619"/>
              <a:gd name="T74" fmla="*/ 211232 w 619"/>
              <a:gd name="T75" fmla="*/ 196575 h 619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619" h="619">
                <a:moveTo>
                  <a:pt x="427" y="294"/>
                </a:moveTo>
                <a:lnTo>
                  <a:pt x="427" y="294"/>
                </a:lnTo>
                <a:cubicBezTo>
                  <a:pt x="324" y="294"/>
                  <a:pt x="324" y="294"/>
                  <a:pt x="324" y="294"/>
                </a:cubicBezTo>
                <a:cubicBezTo>
                  <a:pt x="324" y="191"/>
                  <a:pt x="324" y="191"/>
                  <a:pt x="324" y="191"/>
                </a:cubicBezTo>
                <a:cubicBezTo>
                  <a:pt x="324" y="177"/>
                  <a:pt x="324" y="177"/>
                  <a:pt x="309" y="177"/>
                </a:cubicBezTo>
                <a:cubicBezTo>
                  <a:pt x="294" y="177"/>
                  <a:pt x="294" y="177"/>
                  <a:pt x="294" y="191"/>
                </a:cubicBezTo>
                <a:cubicBezTo>
                  <a:pt x="294" y="294"/>
                  <a:pt x="294" y="294"/>
                  <a:pt x="294" y="294"/>
                </a:cubicBezTo>
                <a:cubicBezTo>
                  <a:pt x="191" y="294"/>
                  <a:pt x="191" y="294"/>
                  <a:pt x="191" y="294"/>
                </a:cubicBezTo>
                <a:cubicBezTo>
                  <a:pt x="177" y="294"/>
                  <a:pt x="177" y="294"/>
                  <a:pt x="177" y="309"/>
                </a:cubicBezTo>
                <a:cubicBezTo>
                  <a:pt x="177" y="324"/>
                  <a:pt x="177" y="324"/>
                  <a:pt x="191" y="324"/>
                </a:cubicBezTo>
                <a:cubicBezTo>
                  <a:pt x="294" y="324"/>
                  <a:pt x="294" y="324"/>
                  <a:pt x="294" y="324"/>
                </a:cubicBezTo>
                <a:cubicBezTo>
                  <a:pt x="294" y="427"/>
                  <a:pt x="294" y="427"/>
                  <a:pt x="294" y="427"/>
                </a:cubicBezTo>
                <a:cubicBezTo>
                  <a:pt x="294" y="441"/>
                  <a:pt x="294" y="441"/>
                  <a:pt x="309" y="441"/>
                </a:cubicBezTo>
                <a:cubicBezTo>
                  <a:pt x="324" y="441"/>
                  <a:pt x="324" y="441"/>
                  <a:pt x="324" y="427"/>
                </a:cubicBezTo>
                <a:cubicBezTo>
                  <a:pt x="324" y="324"/>
                  <a:pt x="324" y="324"/>
                  <a:pt x="324" y="324"/>
                </a:cubicBezTo>
                <a:cubicBezTo>
                  <a:pt x="427" y="324"/>
                  <a:pt x="427" y="324"/>
                  <a:pt x="427" y="324"/>
                </a:cubicBezTo>
                <a:cubicBezTo>
                  <a:pt x="441" y="324"/>
                  <a:pt x="441" y="324"/>
                  <a:pt x="441" y="309"/>
                </a:cubicBezTo>
                <a:cubicBezTo>
                  <a:pt x="441" y="294"/>
                  <a:pt x="441" y="294"/>
                  <a:pt x="427" y="294"/>
                </a:cubicBezTo>
                <a:close/>
                <a:moveTo>
                  <a:pt x="544" y="0"/>
                </a:moveTo>
                <a:lnTo>
                  <a:pt x="544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29"/>
                  <a:pt x="0" y="74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29" y="618"/>
                  <a:pt x="73" y="618"/>
                </a:cubicBezTo>
                <a:cubicBezTo>
                  <a:pt x="544" y="618"/>
                  <a:pt x="544" y="618"/>
                  <a:pt x="544" y="618"/>
                </a:cubicBezTo>
                <a:cubicBezTo>
                  <a:pt x="589" y="618"/>
                  <a:pt x="618" y="589"/>
                  <a:pt x="618" y="545"/>
                </a:cubicBezTo>
                <a:cubicBezTo>
                  <a:pt x="618" y="74"/>
                  <a:pt x="618" y="74"/>
                  <a:pt x="618" y="74"/>
                </a:cubicBezTo>
                <a:cubicBezTo>
                  <a:pt x="618" y="29"/>
                  <a:pt x="589" y="0"/>
                  <a:pt x="544" y="0"/>
                </a:cubicBezTo>
                <a:close/>
                <a:moveTo>
                  <a:pt x="589" y="545"/>
                </a:moveTo>
                <a:lnTo>
                  <a:pt x="589" y="545"/>
                </a:lnTo>
                <a:cubicBezTo>
                  <a:pt x="589" y="559"/>
                  <a:pt x="559" y="589"/>
                  <a:pt x="544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9" y="589"/>
                  <a:pt x="29" y="559"/>
                  <a:pt x="29" y="545"/>
                </a:cubicBezTo>
                <a:cubicBezTo>
                  <a:pt x="29" y="74"/>
                  <a:pt x="29" y="74"/>
                  <a:pt x="29" y="74"/>
                </a:cubicBezTo>
                <a:cubicBezTo>
                  <a:pt x="29" y="59"/>
                  <a:pt x="59" y="29"/>
                  <a:pt x="73" y="29"/>
                </a:cubicBezTo>
                <a:cubicBezTo>
                  <a:pt x="544" y="29"/>
                  <a:pt x="544" y="29"/>
                  <a:pt x="544" y="29"/>
                </a:cubicBezTo>
                <a:cubicBezTo>
                  <a:pt x="559" y="29"/>
                  <a:pt x="589" y="59"/>
                  <a:pt x="589" y="74"/>
                </a:cubicBezTo>
                <a:lnTo>
                  <a:pt x="589" y="545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43" name="Freeform 42"/>
          <p:cNvSpPr>
            <a:spLocks noChangeArrowheads="1"/>
          </p:cNvSpPr>
          <p:nvPr/>
        </p:nvSpPr>
        <p:spPr bwMode="auto">
          <a:xfrm>
            <a:off x="10535344" y="3001137"/>
            <a:ext cx="290386" cy="299028"/>
          </a:xfrm>
          <a:custGeom>
            <a:avLst/>
            <a:gdLst>
              <a:gd name="T0" fmla="*/ 147755 w 619"/>
              <a:gd name="T1" fmla="*/ 116798 h 634"/>
              <a:gd name="T2" fmla="*/ 147755 w 619"/>
              <a:gd name="T3" fmla="*/ 116798 h 634"/>
              <a:gd name="T4" fmla="*/ 116196 w 619"/>
              <a:gd name="T5" fmla="*/ 148521 h 634"/>
              <a:gd name="T6" fmla="*/ 116196 w 619"/>
              <a:gd name="T7" fmla="*/ 74621 h 634"/>
              <a:gd name="T8" fmla="*/ 110816 w 619"/>
              <a:gd name="T9" fmla="*/ 63807 h 634"/>
              <a:gd name="T10" fmla="*/ 105437 w 619"/>
              <a:gd name="T11" fmla="*/ 74621 h 634"/>
              <a:gd name="T12" fmla="*/ 105437 w 619"/>
              <a:gd name="T13" fmla="*/ 148521 h 634"/>
              <a:gd name="T14" fmla="*/ 73877 w 619"/>
              <a:gd name="T15" fmla="*/ 116798 h 634"/>
              <a:gd name="T16" fmla="*/ 63477 w 619"/>
              <a:gd name="T17" fmla="*/ 116798 h 634"/>
              <a:gd name="T18" fmla="*/ 63477 w 619"/>
              <a:gd name="T19" fmla="*/ 127613 h 634"/>
              <a:gd name="T20" fmla="*/ 105437 w 619"/>
              <a:gd name="T21" fmla="*/ 169790 h 634"/>
              <a:gd name="T22" fmla="*/ 110816 w 619"/>
              <a:gd name="T23" fmla="*/ 169790 h 634"/>
              <a:gd name="T24" fmla="*/ 116196 w 619"/>
              <a:gd name="T25" fmla="*/ 169790 h 634"/>
              <a:gd name="T26" fmla="*/ 158155 w 619"/>
              <a:gd name="T27" fmla="*/ 127613 h 634"/>
              <a:gd name="T28" fmla="*/ 158155 w 619"/>
              <a:gd name="T29" fmla="*/ 116798 h 634"/>
              <a:gd name="T30" fmla="*/ 147755 w 619"/>
              <a:gd name="T31" fmla="*/ 116798 h 634"/>
              <a:gd name="T32" fmla="*/ 195452 w 619"/>
              <a:gd name="T33" fmla="*/ 0 h 634"/>
              <a:gd name="T34" fmla="*/ 195452 w 619"/>
              <a:gd name="T35" fmla="*/ 0 h 634"/>
              <a:gd name="T36" fmla="*/ 26539 w 619"/>
              <a:gd name="T37" fmla="*/ 0 h 634"/>
              <a:gd name="T38" fmla="*/ 0 w 619"/>
              <a:gd name="T39" fmla="*/ 32084 h 634"/>
              <a:gd name="T40" fmla="*/ 0 w 619"/>
              <a:gd name="T41" fmla="*/ 201874 h 634"/>
              <a:gd name="T42" fmla="*/ 26539 w 619"/>
              <a:gd name="T43" fmla="*/ 228190 h 634"/>
              <a:gd name="T44" fmla="*/ 195452 w 619"/>
              <a:gd name="T45" fmla="*/ 228190 h 634"/>
              <a:gd name="T46" fmla="*/ 221632 w 619"/>
              <a:gd name="T47" fmla="*/ 201874 h 634"/>
              <a:gd name="T48" fmla="*/ 221632 w 619"/>
              <a:gd name="T49" fmla="*/ 32084 h 634"/>
              <a:gd name="T50" fmla="*/ 195452 w 619"/>
              <a:gd name="T51" fmla="*/ 0 h 634"/>
              <a:gd name="T52" fmla="*/ 211232 w 619"/>
              <a:gd name="T53" fmla="*/ 201874 h 634"/>
              <a:gd name="T54" fmla="*/ 211232 w 619"/>
              <a:gd name="T55" fmla="*/ 201874 h 634"/>
              <a:gd name="T56" fmla="*/ 195452 w 619"/>
              <a:gd name="T57" fmla="*/ 212328 h 634"/>
              <a:gd name="T58" fmla="*/ 26539 w 619"/>
              <a:gd name="T59" fmla="*/ 212328 h 634"/>
              <a:gd name="T60" fmla="*/ 10400 w 619"/>
              <a:gd name="T61" fmla="*/ 201874 h 634"/>
              <a:gd name="T62" fmla="*/ 10400 w 619"/>
              <a:gd name="T63" fmla="*/ 32084 h 634"/>
              <a:gd name="T64" fmla="*/ 26539 w 619"/>
              <a:gd name="T65" fmla="*/ 16222 h 634"/>
              <a:gd name="T66" fmla="*/ 195452 w 619"/>
              <a:gd name="T67" fmla="*/ 16222 h 634"/>
              <a:gd name="T68" fmla="*/ 211232 w 619"/>
              <a:gd name="T69" fmla="*/ 32084 h 634"/>
              <a:gd name="T70" fmla="*/ 211232 w 619"/>
              <a:gd name="T71" fmla="*/ 201874 h 634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619" h="634">
                <a:moveTo>
                  <a:pt x="412" y="324"/>
                </a:moveTo>
                <a:lnTo>
                  <a:pt x="412" y="324"/>
                </a:lnTo>
                <a:cubicBezTo>
                  <a:pt x="324" y="412"/>
                  <a:pt x="324" y="412"/>
                  <a:pt x="324" y="412"/>
                </a:cubicBezTo>
                <a:cubicBezTo>
                  <a:pt x="324" y="207"/>
                  <a:pt x="324" y="207"/>
                  <a:pt x="324" y="207"/>
                </a:cubicBezTo>
                <a:cubicBezTo>
                  <a:pt x="324" y="192"/>
                  <a:pt x="324" y="177"/>
                  <a:pt x="309" y="177"/>
                </a:cubicBezTo>
                <a:cubicBezTo>
                  <a:pt x="294" y="177"/>
                  <a:pt x="294" y="192"/>
                  <a:pt x="294" y="207"/>
                </a:cubicBezTo>
                <a:cubicBezTo>
                  <a:pt x="294" y="412"/>
                  <a:pt x="294" y="412"/>
                  <a:pt x="294" y="412"/>
                </a:cubicBezTo>
                <a:cubicBezTo>
                  <a:pt x="206" y="324"/>
                  <a:pt x="206" y="324"/>
                  <a:pt x="206" y="324"/>
                </a:cubicBezTo>
                <a:cubicBezTo>
                  <a:pt x="206" y="324"/>
                  <a:pt x="191" y="324"/>
                  <a:pt x="177" y="324"/>
                </a:cubicBezTo>
                <a:cubicBezTo>
                  <a:pt x="177" y="339"/>
                  <a:pt x="177" y="354"/>
                  <a:pt x="177" y="354"/>
                </a:cubicBezTo>
                <a:cubicBezTo>
                  <a:pt x="294" y="471"/>
                  <a:pt x="294" y="471"/>
                  <a:pt x="294" y="471"/>
                </a:cubicBezTo>
                <a:lnTo>
                  <a:pt x="309" y="471"/>
                </a:lnTo>
                <a:lnTo>
                  <a:pt x="324" y="471"/>
                </a:lnTo>
                <a:cubicBezTo>
                  <a:pt x="441" y="354"/>
                  <a:pt x="441" y="354"/>
                  <a:pt x="441" y="354"/>
                </a:cubicBezTo>
                <a:cubicBezTo>
                  <a:pt x="441" y="354"/>
                  <a:pt x="441" y="339"/>
                  <a:pt x="441" y="324"/>
                </a:cubicBezTo>
                <a:cubicBezTo>
                  <a:pt x="427" y="324"/>
                  <a:pt x="412" y="324"/>
                  <a:pt x="412" y="324"/>
                </a:cubicBezTo>
                <a:close/>
                <a:moveTo>
                  <a:pt x="545" y="0"/>
                </a:moveTo>
                <a:lnTo>
                  <a:pt x="545" y="0"/>
                </a:lnTo>
                <a:cubicBezTo>
                  <a:pt x="74" y="0"/>
                  <a:pt x="74" y="0"/>
                  <a:pt x="74" y="0"/>
                </a:cubicBezTo>
                <a:cubicBezTo>
                  <a:pt x="29" y="0"/>
                  <a:pt x="0" y="45"/>
                  <a:pt x="0" y="89"/>
                </a:cubicBezTo>
                <a:cubicBezTo>
                  <a:pt x="0" y="560"/>
                  <a:pt x="0" y="560"/>
                  <a:pt x="0" y="560"/>
                </a:cubicBezTo>
                <a:cubicBezTo>
                  <a:pt x="0" y="604"/>
                  <a:pt x="29" y="633"/>
                  <a:pt x="74" y="633"/>
                </a:cubicBezTo>
                <a:cubicBezTo>
                  <a:pt x="545" y="633"/>
                  <a:pt x="545" y="633"/>
                  <a:pt x="545" y="633"/>
                </a:cubicBezTo>
                <a:cubicBezTo>
                  <a:pt x="589" y="633"/>
                  <a:pt x="618" y="604"/>
                  <a:pt x="618" y="560"/>
                </a:cubicBezTo>
                <a:cubicBezTo>
                  <a:pt x="618" y="89"/>
                  <a:pt x="618" y="89"/>
                  <a:pt x="618" y="89"/>
                </a:cubicBezTo>
                <a:cubicBezTo>
                  <a:pt x="618" y="45"/>
                  <a:pt x="589" y="0"/>
                  <a:pt x="545" y="0"/>
                </a:cubicBezTo>
                <a:close/>
                <a:moveTo>
                  <a:pt x="589" y="560"/>
                </a:moveTo>
                <a:lnTo>
                  <a:pt x="589" y="560"/>
                </a:lnTo>
                <a:cubicBezTo>
                  <a:pt x="589" y="575"/>
                  <a:pt x="559" y="589"/>
                  <a:pt x="545" y="589"/>
                </a:cubicBezTo>
                <a:cubicBezTo>
                  <a:pt x="74" y="589"/>
                  <a:pt x="74" y="589"/>
                  <a:pt x="74" y="589"/>
                </a:cubicBezTo>
                <a:cubicBezTo>
                  <a:pt x="59" y="589"/>
                  <a:pt x="29" y="575"/>
                  <a:pt x="29" y="560"/>
                </a:cubicBezTo>
                <a:cubicBezTo>
                  <a:pt x="29" y="89"/>
                  <a:pt x="29" y="89"/>
                  <a:pt x="29" y="89"/>
                </a:cubicBezTo>
                <a:cubicBezTo>
                  <a:pt x="29" y="59"/>
                  <a:pt x="59" y="45"/>
                  <a:pt x="74" y="45"/>
                </a:cubicBezTo>
                <a:cubicBezTo>
                  <a:pt x="545" y="45"/>
                  <a:pt x="545" y="45"/>
                  <a:pt x="545" y="45"/>
                </a:cubicBezTo>
                <a:cubicBezTo>
                  <a:pt x="559" y="45"/>
                  <a:pt x="589" y="59"/>
                  <a:pt x="589" y="89"/>
                </a:cubicBezTo>
                <a:lnTo>
                  <a:pt x="589" y="56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44" name="Freeform 43"/>
          <p:cNvSpPr>
            <a:spLocks noChangeArrowheads="1"/>
          </p:cNvSpPr>
          <p:nvPr/>
        </p:nvSpPr>
        <p:spPr bwMode="auto">
          <a:xfrm>
            <a:off x="10051370" y="3001137"/>
            <a:ext cx="299029" cy="299028"/>
          </a:xfrm>
          <a:custGeom>
            <a:avLst/>
            <a:gdLst>
              <a:gd name="T0" fmla="*/ 122231 w 634"/>
              <a:gd name="T1" fmla="*/ 63807 h 634"/>
              <a:gd name="T2" fmla="*/ 122231 w 634"/>
              <a:gd name="T3" fmla="*/ 63807 h 634"/>
              <a:gd name="T4" fmla="*/ 116823 w 634"/>
              <a:gd name="T5" fmla="*/ 58399 h 634"/>
              <a:gd name="T6" fmla="*/ 106367 w 634"/>
              <a:gd name="T7" fmla="*/ 63807 h 634"/>
              <a:gd name="T8" fmla="*/ 69228 w 634"/>
              <a:gd name="T9" fmla="*/ 100937 h 634"/>
              <a:gd name="T10" fmla="*/ 69228 w 634"/>
              <a:gd name="T11" fmla="*/ 111752 h 634"/>
              <a:gd name="T12" fmla="*/ 79685 w 634"/>
              <a:gd name="T13" fmla="*/ 111752 h 634"/>
              <a:gd name="T14" fmla="*/ 106367 w 634"/>
              <a:gd name="T15" fmla="*/ 85075 h 634"/>
              <a:gd name="T16" fmla="*/ 106367 w 634"/>
              <a:gd name="T17" fmla="*/ 159336 h 634"/>
              <a:gd name="T18" fmla="*/ 116823 w 634"/>
              <a:gd name="T19" fmla="*/ 164743 h 634"/>
              <a:gd name="T20" fmla="*/ 122231 w 634"/>
              <a:gd name="T21" fmla="*/ 159336 h 634"/>
              <a:gd name="T22" fmla="*/ 122231 w 634"/>
              <a:gd name="T23" fmla="*/ 85075 h 634"/>
              <a:gd name="T24" fmla="*/ 148553 w 634"/>
              <a:gd name="T25" fmla="*/ 111752 h 634"/>
              <a:gd name="T26" fmla="*/ 159370 w 634"/>
              <a:gd name="T27" fmla="*/ 111752 h 634"/>
              <a:gd name="T28" fmla="*/ 159370 w 634"/>
              <a:gd name="T29" fmla="*/ 100937 h 634"/>
              <a:gd name="T30" fmla="*/ 122231 w 634"/>
              <a:gd name="T31" fmla="*/ 63807 h 634"/>
              <a:gd name="T32" fmla="*/ 201916 w 634"/>
              <a:gd name="T33" fmla="*/ 0 h 634"/>
              <a:gd name="T34" fmla="*/ 201916 w 634"/>
              <a:gd name="T35" fmla="*/ 0 h 634"/>
              <a:gd name="T36" fmla="*/ 32090 w 634"/>
              <a:gd name="T37" fmla="*/ 0 h 634"/>
              <a:gd name="T38" fmla="*/ 0 w 634"/>
              <a:gd name="T39" fmla="*/ 32084 h 634"/>
              <a:gd name="T40" fmla="*/ 0 w 634"/>
              <a:gd name="T41" fmla="*/ 201874 h 634"/>
              <a:gd name="T42" fmla="*/ 32090 w 634"/>
              <a:gd name="T43" fmla="*/ 228190 h 634"/>
              <a:gd name="T44" fmla="*/ 201916 w 634"/>
              <a:gd name="T45" fmla="*/ 228190 h 634"/>
              <a:gd name="T46" fmla="*/ 228237 w 634"/>
              <a:gd name="T47" fmla="*/ 201874 h 634"/>
              <a:gd name="T48" fmla="*/ 228237 w 634"/>
              <a:gd name="T49" fmla="*/ 32084 h 634"/>
              <a:gd name="T50" fmla="*/ 201916 w 634"/>
              <a:gd name="T51" fmla="*/ 0 h 634"/>
              <a:gd name="T52" fmla="*/ 212373 w 634"/>
              <a:gd name="T53" fmla="*/ 201874 h 634"/>
              <a:gd name="T54" fmla="*/ 212373 w 634"/>
              <a:gd name="T55" fmla="*/ 201874 h 634"/>
              <a:gd name="T56" fmla="*/ 201916 w 634"/>
              <a:gd name="T57" fmla="*/ 212328 h 634"/>
              <a:gd name="T58" fmla="*/ 32090 w 634"/>
              <a:gd name="T59" fmla="*/ 212328 h 634"/>
              <a:gd name="T60" fmla="*/ 16225 w 634"/>
              <a:gd name="T61" fmla="*/ 201874 h 634"/>
              <a:gd name="T62" fmla="*/ 16225 w 634"/>
              <a:gd name="T63" fmla="*/ 32084 h 634"/>
              <a:gd name="T64" fmla="*/ 32090 w 634"/>
              <a:gd name="T65" fmla="*/ 16222 h 634"/>
              <a:gd name="T66" fmla="*/ 201916 w 634"/>
              <a:gd name="T67" fmla="*/ 16222 h 634"/>
              <a:gd name="T68" fmla="*/ 212373 w 634"/>
              <a:gd name="T69" fmla="*/ 32084 h 634"/>
              <a:gd name="T70" fmla="*/ 212373 w 634"/>
              <a:gd name="T71" fmla="*/ 201874 h 634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634" h="634">
                <a:moveTo>
                  <a:pt x="339" y="177"/>
                </a:moveTo>
                <a:lnTo>
                  <a:pt x="339" y="177"/>
                </a:lnTo>
                <a:cubicBezTo>
                  <a:pt x="339" y="162"/>
                  <a:pt x="324" y="162"/>
                  <a:pt x="324" y="162"/>
                </a:cubicBezTo>
                <a:cubicBezTo>
                  <a:pt x="310" y="162"/>
                  <a:pt x="310" y="162"/>
                  <a:pt x="295" y="177"/>
                </a:cubicBezTo>
                <a:cubicBezTo>
                  <a:pt x="192" y="280"/>
                  <a:pt x="192" y="280"/>
                  <a:pt x="192" y="280"/>
                </a:cubicBezTo>
                <a:cubicBezTo>
                  <a:pt x="177" y="295"/>
                  <a:pt x="177" y="310"/>
                  <a:pt x="192" y="310"/>
                </a:cubicBezTo>
                <a:cubicBezTo>
                  <a:pt x="192" y="324"/>
                  <a:pt x="207" y="324"/>
                  <a:pt x="221" y="310"/>
                </a:cubicBezTo>
                <a:cubicBezTo>
                  <a:pt x="295" y="236"/>
                  <a:pt x="295" y="236"/>
                  <a:pt x="295" y="236"/>
                </a:cubicBezTo>
                <a:cubicBezTo>
                  <a:pt x="295" y="442"/>
                  <a:pt x="295" y="442"/>
                  <a:pt x="295" y="442"/>
                </a:cubicBezTo>
                <a:cubicBezTo>
                  <a:pt x="295" y="442"/>
                  <a:pt x="310" y="457"/>
                  <a:pt x="324" y="457"/>
                </a:cubicBezTo>
                <a:lnTo>
                  <a:pt x="339" y="442"/>
                </a:lnTo>
                <a:cubicBezTo>
                  <a:pt x="339" y="236"/>
                  <a:pt x="339" y="236"/>
                  <a:pt x="339" y="236"/>
                </a:cubicBezTo>
                <a:cubicBezTo>
                  <a:pt x="412" y="310"/>
                  <a:pt x="412" y="310"/>
                  <a:pt x="412" y="310"/>
                </a:cubicBezTo>
                <a:cubicBezTo>
                  <a:pt x="428" y="324"/>
                  <a:pt x="442" y="324"/>
                  <a:pt x="442" y="310"/>
                </a:cubicBezTo>
                <a:cubicBezTo>
                  <a:pt x="457" y="310"/>
                  <a:pt x="457" y="295"/>
                  <a:pt x="442" y="280"/>
                </a:cubicBezTo>
                <a:lnTo>
                  <a:pt x="339" y="177"/>
                </a:lnTo>
                <a:close/>
                <a:moveTo>
                  <a:pt x="560" y="0"/>
                </a:moveTo>
                <a:lnTo>
                  <a:pt x="560" y="0"/>
                </a:lnTo>
                <a:cubicBezTo>
                  <a:pt x="89" y="0"/>
                  <a:pt x="89" y="0"/>
                  <a:pt x="89" y="0"/>
                </a:cubicBezTo>
                <a:cubicBezTo>
                  <a:pt x="45" y="0"/>
                  <a:pt x="0" y="45"/>
                  <a:pt x="0" y="89"/>
                </a:cubicBezTo>
                <a:cubicBezTo>
                  <a:pt x="0" y="560"/>
                  <a:pt x="0" y="560"/>
                  <a:pt x="0" y="560"/>
                </a:cubicBezTo>
                <a:cubicBezTo>
                  <a:pt x="0" y="604"/>
                  <a:pt x="45" y="633"/>
                  <a:pt x="89" y="633"/>
                </a:cubicBezTo>
                <a:cubicBezTo>
                  <a:pt x="560" y="633"/>
                  <a:pt x="560" y="633"/>
                  <a:pt x="560" y="633"/>
                </a:cubicBezTo>
                <a:cubicBezTo>
                  <a:pt x="604" y="633"/>
                  <a:pt x="633" y="604"/>
                  <a:pt x="633" y="560"/>
                </a:cubicBezTo>
                <a:cubicBezTo>
                  <a:pt x="633" y="89"/>
                  <a:pt x="633" y="89"/>
                  <a:pt x="633" y="89"/>
                </a:cubicBezTo>
                <a:cubicBezTo>
                  <a:pt x="633" y="45"/>
                  <a:pt x="604" y="0"/>
                  <a:pt x="560" y="0"/>
                </a:cubicBezTo>
                <a:close/>
                <a:moveTo>
                  <a:pt x="589" y="560"/>
                </a:moveTo>
                <a:lnTo>
                  <a:pt x="589" y="560"/>
                </a:lnTo>
                <a:cubicBezTo>
                  <a:pt x="589" y="575"/>
                  <a:pt x="575" y="589"/>
                  <a:pt x="560" y="589"/>
                </a:cubicBezTo>
                <a:cubicBezTo>
                  <a:pt x="89" y="589"/>
                  <a:pt x="89" y="589"/>
                  <a:pt x="89" y="589"/>
                </a:cubicBezTo>
                <a:cubicBezTo>
                  <a:pt x="59" y="589"/>
                  <a:pt x="45" y="575"/>
                  <a:pt x="45" y="560"/>
                </a:cubicBezTo>
                <a:cubicBezTo>
                  <a:pt x="45" y="89"/>
                  <a:pt x="45" y="89"/>
                  <a:pt x="45" y="89"/>
                </a:cubicBezTo>
                <a:cubicBezTo>
                  <a:pt x="45" y="59"/>
                  <a:pt x="59" y="45"/>
                  <a:pt x="89" y="45"/>
                </a:cubicBezTo>
                <a:cubicBezTo>
                  <a:pt x="560" y="45"/>
                  <a:pt x="560" y="45"/>
                  <a:pt x="560" y="45"/>
                </a:cubicBezTo>
                <a:cubicBezTo>
                  <a:pt x="575" y="45"/>
                  <a:pt x="589" y="59"/>
                  <a:pt x="589" y="89"/>
                </a:cubicBezTo>
                <a:lnTo>
                  <a:pt x="589" y="56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45" name="Freeform 44"/>
          <p:cNvSpPr>
            <a:spLocks noChangeArrowheads="1"/>
          </p:cNvSpPr>
          <p:nvPr/>
        </p:nvSpPr>
        <p:spPr bwMode="auto">
          <a:xfrm>
            <a:off x="9570849" y="3001137"/>
            <a:ext cx="299029" cy="299028"/>
          </a:xfrm>
          <a:custGeom>
            <a:avLst/>
            <a:gdLst>
              <a:gd name="T0" fmla="*/ 164417 w 634"/>
              <a:gd name="T1" fmla="*/ 106344 h 634"/>
              <a:gd name="T2" fmla="*/ 164417 w 634"/>
              <a:gd name="T3" fmla="*/ 106344 h 634"/>
              <a:gd name="T4" fmla="*/ 127279 w 634"/>
              <a:gd name="T5" fmla="*/ 69214 h 634"/>
              <a:gd name="T6" fmla="*/ 116823 w 634"/>
              <a:gd name="T7" fmla="*/ 69214 h 634"/>
              <a:gd name="T8" fmla="*/ 116823 w 634"/>
              <a:gd name="T9" fmla="*/ 79668 h 634"/>
              <a:gd name="T10" fmla="*/ 143144 w 634"/>
              <a:gd name="T11" fmla="*/ 106344 h 634"/>
              <a:gd name="T12" fmla="*/ 68868 w 634"/>
              <a:gd name="T13" fmla="*/ 106344 h 634"/>
              <a:gd name="T14" fmla="*/ 63459 w 634"/>
              <a:gd name="T15" fmla="*/ 116798 h 634"/>
              <a:gd name="T16" fmla="*/ 68868 w 634"/>
              <a:gd name="T17" fmla="*/ 122206 h 634"/>
              <a:gd name="T18" fmla="*/ 143144 w 634"/>
              <a:gd name="T19" fmla="*/ 122206 h 634"/>
              <a:gd name="T20" fmla="*/ 116823 w 634"/>
              <a:gd name="T21" fmla="*/ 148521 h 634"/>
              <a:gd name="T22" fmla="*/ 116823 w 634"/>
              <a:gd name="T23" fmla="*/ 159336 h 634"/>
              <a:gd name="T24" fmla="*/ 127279 w 634"/>
              <a:gd name="T25" fmla="*/ 159336 h 634"/>
              <a:gd name="T26" fmla="*/ 164417 w 634"/>
              <a:gd name="T27" fmla="*/ 122206 h 634"/>
              <a:gd name="T28" fmla="*/ 169826 w 634"/>
              <a:gd name="T29" fmla="*/ 116798 h 634"/>
              <a:gd name="T30" fmla="*/ 164417 w 634"/>
              <a:gd name="T31" fmla="*/ 106344 h 634"/>
              <a:gd name="T32" fmla="*/ 196147 w 634"/>
              <a:gd name="T33" fmla="*/ 0 h 634"/>
              <a:gd name="T34" fmla="*/ 196147 w 634"/>
              <a:gd name="T35" fmla="*/ 0 h 634"/>
              <a:gd name="T36" fmla="*/ 26321 w 634"/>
              <a:gd name="T37" fmla="*/ 0 h 634"/>
              <a:gd name="T38" fmla="*/ 0 w 634"/>
              <a:gd name="T39" fmla="*/ 32084 h 634"/>
              <a:gd name="T40" fmla="*/ 0 w 634"/>
              <a:gd name="T41" fmla="*/ 201874 h 634"/>
              <a:gd name="T42" fmla="*/ 26321 w 634"/>
              <a:gd name="T43" fmla="*/ 228190 h 634"/>
              <a:gd name="T44" fmla="*/ 196147 w 634"/>
              <a:gd name="T45" fmla="*/ 228190 h 634"/>
              <a:gd name="T46" fmla="*/ 228237 w 634"/>
              <a:gd name="T47" fmla="*/ 201874 h 634"/>
              <a:gd name="T48" fmla="*/ 228237 w 634"/>
              <a:gd name="T49" fmla="*/ 32084 h 634"/>
              <a:gd name="T50" fmla="*/ 196147 w 634"/>
              <a:gd name="T51" fmla="*/ 0 h 634"/>
              <a:gd name="T52" fmla="*/ 212012 w 634"/>
              <a:gd name="T53" fmla="*/ 201874 h 634"/>
              <a:gd name="T54" fmla="*/ 212012 w 634"/>
              <a:gd name="T55" fmla="*/ 201874 h 634"/>
              <a:gd name="T56" fmla="*/ 196147 w 634"/>
              <a:gd name="T57" fmla="*/ 212328 h 634"/>
              <a:gd name="T58" fmla="*/ 26321 w 634"/>
              <a:gd name="T59" fmla="*/ 212328 h 634"/>
              <a:gd name="T60" fmla="*/ 15865 w 634"/>
              <a:gd name="T61" fmla="*/ 201874 h 634"/>
              <a:gd name="T62" fmla="*/ 15865 w 634"/>
              <a:gd name="T63" fmla="*/ 32084 h 634"/>
              <a:gd name="T64" fmla="*/ 26321 w 634"/>
              <a:gd name="T65" fmla="*/ 16222 h 634"/>
              <a:gd name="T66" fmla="*/ 196147 w 634"/>
              <a:gd name="T67" fmla="*/ 16222 h 634"/>
              <a:gd name="T68" fmla="*/ 212012 w 634"/>
              <a:gd name="T69" fmla="*/ 32084 h 634"/>
              <a:gd name="T70" fmla="*/ 212012 w 634"/>
              <a:gd name="T71" fmla="*/ 201874 h 634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634" h="634">
                <a:moveTo>
                  <a:pt x="456" y="295"/>
                </a:moveTo>
                <a:lnTo>
                  <a:pt x="456" y="295"/>
                </a:lnTo>
                <a:cubicBezTo>
                  <a:pt x="353" y="192"/>
                  <a:pt x="353" y="192"/>
                  <a:pt x="353" y="192"/>
                </a:cubicBezTo>
                <a:cubicBezTo>
                  <a:pt x="338" y="177"/>
                  <a:pt x="324" y="177"/>
                  <a:pt x="324" y="192"/>
                </a:cubicBezTo>
                <a:cubicBezTo>
                  <a:pt x="309" y="192"/>
                  <a:pt x="309" y="207"/>
                  <a:pt x="324" y="221"/>
                </a:cubicBezTo>
                <a:cubicBezTo>
                  <a:pt x="397" y="295"/>
                  <a:pt x="397" y="295"/>
                  <a:pt x="397" y="295"/>
                </a:cubicBezTo>
                <a:cubicBezTo>
                  <a:pt x="191" y="295"/>
                  <a:pt x="191" y="295"/>
                  <a:pt x="191" y="295"/>
                </a:cubicBezTo>
                <a:cubicBezTo>
                  <a:pt x="191" y="295"/>
                  <a:pt x="176" y="310"/>
                  <a:pt x="176" y="324"/>
                </a:cubicBezTo>
                <a:lnTo>
                  <a:pt x="191" y="339"/>
                </a:lnTo>
                <a:cubicBezTo>
                  <a:pt x="397" y="339"/>
                  <a:pt x="397" y="339"/>
                  <a:pt x="397" y="339"/>
                </a:cubicBezTo>
                <a:cubicBezTo>
                  <a:pt x="324" y="412"/>
                  <a:pt x="324" y="412"/>
                  <a:pt x="324" y="412"/>
                </a:cubicBezTo>
                <a:cubicBezTo>
                  <a:pt x="309" y="428"/>
                  <a:pt x="309" y="442"/>
                  <a:pt x="324" y="442"/>
                </a:cubicBezTo>
                <a:cubicBezTo>
                  <a:pt x="324" y="457"/>
                  <a:pt x="338" y="457"/>
                  <a:pt x="353" y="442"/>
                </a:cubicBezTo>
                <a:cubicBezTo>
                  <a:pt x="456" y="339"/>
                  <a:pt x="456" y="339"/>
                  <a:pt x="456" y="339"/>
                </a:cubicBezTo>
                <a:cubicBezTo>
                  <a:pt x="471" y="339"/>
                  <a:pt x="471" y="324"/>
                  <a:pt x="471" y="324"/>
                </a:cubicBezTo>
                <a:cubicBezTo>
                  <a:pt x="471" y="310"/>
                  <a:pt x="471" y="310"/>
                  <a:pt x="456" y="295"/>
                </a:cubicBezTo>
                <a:close/>
                <a:moveTo>
                  <a:pt x="544" y="0"/>
                </a:moveTo>
                <a:lnTo>
                  <a:pt x="544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45"/>
                  <a:pt x="0" y="89"/>
                </a:cubicBezTo>
                <a:cubicBezTo>
                  <a:pt x="0" y="560"/>
                  <a:pt x="0" y="560"/>
                  <a:pt x="0" y="560"/>
                </a:cubicBezTo>
                <a:cubicBezTo>
                  <a:pt x="0" y="604"/>
                  <a:pt x="29" y="633"/>
                  <a:pt x="73" y="633"/>
                </a:cubicBezTo>
                <a:cubicBezTo>
                  <a:pt x="544" y="633"/>
                  <a:pt x="544" y="633"/>
                  <a:pt x="544" y="633"/>
                </a:cubicBezTo>
                <a:cubicBezTo>
                  <a:pt x="588" y="633"/>
                  <a:pt x="633" y="604"/>
                  <a:pt x="633" y="560"/>
                </a:cubicBezTo>
                <a:cubicBezTo>
                  <a:pt x="633" y="89"/>
                  <a:pt x="633" y="89"/>
                  <a:pt x="633" y="89"/>
                </a:cubicBezTo>
                <a:cubicBezTo>
                  <a:pt x="633" y="45"/>
                  <a:pt x="588" y="0"/>
                  <a:pt x="544" y="0"/>
                </a:cubicBezTo>
                <a:close/>
                <a:moveTo>
                  <a:pt x="588" y="560"/>
                </a:moveTo>
                <a:lnTo>
                  <a:pt x="588" y="560"/>
                </a:lnTo>
                <a:cubicBezTo>
                  <a:pt x="588" y="575"/>
                  <a:pt x="574" y="589"/>
                  <a:pt x="544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9" y="589"/>
                  <a:pt x="44" y="575"/>
                  <a:pt x="44" y="560"/>
                </a:cubicBezTo>
                <a:cubicBezTo>
                  <a:pt x="44" y="89"/>
                  <a:pt x="44" y="89"/>
                  <a:pt x="44" y="89"/>
                </a:cubicBezTo>
                <a:cubicBezTo>
                  <a:pt x="44" y="59"/>
                  <a:pt x="59" y="45"/>
                  <a:pt x="73" y="45"/>
                </a:cubicBezTo>
                <a:cubicBezTo>
                  <a:pt x="544" y="45"/>
                  <a:pt x="544" y="45"/>
                  <a:pt x="544" y="45"/>
                </a:cubicBezTo>
                <a:cubicBezTo>
                  <a:pt x="574" y="45"/>
                  <a:pt x="588" y="59"/>
                  <a:pt x="588" y="89"/>
                </a:cubicBezTo>
                <a:lnTo>
                  <a:pt x="588" y="56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46" name="Freeform 45"/>
          <p:cNvSpPr>
            <a:spLocks noChangeArrowheads="1"/>
          </p:cNvSpPr>
          <p:nvPr/>
        </p:nvSpPr>
        <p:spPr bwMode="auto">
          <a:xfrm>
            <a:off x="9093785" y="3001137"/>
            <a:ext cx="290386" cy="299028"/>
          </a:xfrm>
          <a:custGeom>
            <a:avLst/>
            <a:gdLst>
              <a:gd name="T0" fmla="*/ 195452 w 619"/>
              <a:gd name="T1" fmla="*/ 0 h 634"/>
              <a:gd name="T2" fmla="*/ 195452 w 619"/>
              <a:gd name="T3" fmla="*/ 0 h 634"/>
              <a:gd name="T4" fmla="*/ 26180 w 619"/>
              <a:gd name="T5" fmla="*/ 0 h 634"/>
              <a:gd name="T6" fmla="*/ 0 w 619"/>
              <a:gd name="T7" fmla="*/ 32084 h 634"/>
              <a:gd name="T8" fmla="*/ 0 w 619"/>
              <a:gd name="T9" fmla="*/ 201874 h 634"/>
              <a:gd name="T10" fmla="*/ 26180 w 619"/>
              <a:gd name="T11" fmla="*/ 228190 h 634"/>
              <a:gd name="T12" fmla="*/ 195452 w 619"/>
              <a:gd name="T13" fmla="*/ 228190 h 634"/>
              <a:gd name="T14" fmla="*/ 221632 w 619"/>
              <a:gd name="T15" fmla="*/ 201874 h 634"/>
              <a:gd name="T16" fmla="*/ 221632 w 619"/>
              <a:gd name="T17" fmla="*/ 32084 h 634"/>
              <a:gd name="T18" fmla="*/ 195452 w 619"/>
              <a:gd name="T19" fmla="*/ 0 h 634"/>
              <a:gd name="T20" fmla="*/ 211232 w 619"/>
              <a:gd name="T21" fmla="*/ 201874 h 634"/>
              <a:gd name="T22" fmla="*/ 211232 w 619"/>
              <a:gd name="T23" fmla="*/ 201874 h 634"/>
              <a:gd name="T24" fmla="*/ 195452 w 619"/>
              <a:gd name="T25" fmla="*/ 212328 h 634"/>
              <a:gd name="T26" fmla="*/ 26180 w 619"/>
              <a:gd name="T27" fmla="*/ 212328 h 634"/>
              <a:gd name="T28" fmla="*/ 10400 w 619"/>
              <a:gd name="T29" fmla="*/ 201874 h 634"/>
              <a:gd name="T30" fmla="*/ 10400 w 619"/>
              <a:gd name="T31" fmla="*/ 32084 h 634"/>
              <a:gd name="T32" fmla="*/ 26180 w 619"/>
              <a:gd name="T33" fmla="*/ 16222 h 634"/>
              <a:gd name="T34" fmla="*/ 195452 w 619"/>
              <a:gd name="T35" fmla="*/ 16222 h 634"/>
              <a:gd name="T36" fmla="*/ 211232 w 619"/>
              <a:gd name="T37" fmla="*/ 32084 h 634"/>
              <a:gd name="T38" fmla="*/ 211232 w 619"/>
              <a:gd name="T39" fmla="*/ 201874 h 634"/>
              <a:gd name="T40" fmla="*/ 153134 w 619"/>
              <a:gd name="T41" fmla="*/ 106344 h 634"/>
              <a:gd name="T42" fmla="*/ 153134 w 619"/>
              <a:gd name="T43" fmla="*/ 106344 h 634"/>
              <a:gd name="T44" fmla="*/ 79257 w 619"/>
              <a:gd name="T45" fmla="*/ 106344 h 634"/>
              <a:gd name="T46" fmla="*/ 105437 w 619"/>
              <a:gd name="T47" fmla="*/ 79668 h 634"/>
              <a:gd name="T48" fmla="*/ 105437 w 619"/>
              <a:gd name="T49" fmla="*/ 69214 h 634"/>
              <a:gd name="T50" fmla="*/ 95037 w 619"/>
              <a:gd name="T51" fmla="*/ 69214 h 634"/>
              <a:gd name="T52" fmla="*/ 58098 w 619"/>
              <a:gd name="T53" fmla="*/ 106344 h 634"/>
              <a:gd name="T54" fmla="*/ 58098 w 619"/>
              <a:gd name="T55" fmla="*/ 116798 h 634"/>
              <a:gd name="T56" fmla="*/ 58098 w 619"/>
              <a:gd name="T57" fmla="*/ 122206 h 634"/>
              <a:gd name="T58" fmla="*/ 95037 w 619"/>
              <a:gd name="T59" fmla="*/ 159336 h 634"/>
              <a:gd name="T60" fmla="*/ 105437 w 619"/>
              <a:gd name="T61" fmla="*/ 159336 h 634"/>
              <a:gd name="T62" fmla="*/ 105437 w 619"/>
              <a:gd name="T63" fmla="*/ 148521 h 634"/>
              <a:gd name="T64" fmla="*/ 79257 w 619"/>
              <a:gd name="T65" fmla="*/ 122206 h 634"/>
              <a:gd name="T66" fmla="*/ 153134 w 619"/>
              <a:gd name="T67" fmla="*/ 122206 h 634"/>
              <a:gd name="T68" fmla="*/ 158155 w 619"/>
              <a:gd name="T69" fmla="*/ 116798 h 634"/>
              <a:gd name="T70" fmla="*/ 153134 w 619"/>
              <a:gd name="T71" fmla="*/ 106344 h 634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619" h="634">
                <a:moveTo>
                  <a:pt x="545" y="0"/>
                </a:moveTo>
                <a:lnTo>
                  <a:pt x="545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45"/>
                  <a:pt x="0" y="89"/>
                </a:cubicBezTo>
                <a:cubicBezTo>
                  <a:pt x="0" y="560"/>
                  <a:pt x="0" y="560"/>
                  <a:pt x="0" y="560"/>
                </a:cubicBezTo>
                <a:cubicBezTo>
                  <a:pt x="0" y="604"/>
                  <a:pt x="29" y="633"/>
                  <a:pt x="73" y="633"/>
                </a:cubicBezTo>
                <a:cubicBezTo>
                  <a:pt x="545" y="633"/>
                  <a:pt x="545" y="633"/>
                  <a:pt x="545" y="633"/>
                </a:cubicBezTo>
                <a:cubicBezTo>
                  <a:pt x="589" y="633"/>
                  <a:pt x="618" y="604"/>
                  <a:pt x="618" y="560"/>
                </a:cubicBezTo>
                <a:cubicBezTo>
                  <a:pt x="618" y="89"/>
                  <a:pt x="618" y="89"/>
                  <a:pt x="618" y="89"/>
                </a:cubicBezTo>
                <a:cubicBezTo>
                  <a:pt x="618" y="45"/>
                  <a:pt x="589" y="0"/>
                  <a:pt x="545" y="0"/>
                </a:cubicBezTo>
                <a:close/>
                <a:moveTo>
                  <a:pt x="589" y="560"/>
                </a:moveTo>
                <a:lnTo>
                  <a:pt x="589" y="560"/>
                </a:lnTo>
                <a:cubicBezTo>
                  <a:pt x="589" y="575"/>
                  <a:pt x="559" y="589"/>
                  <a:pt x="545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9" y="589"/>
                  <a:pt x="29" y="575"/>
                  <a:pt x="29" y="560"/>
                </a:cubicBezTo>
                <a:cubicBezTo>
                  <a:pt x="29" y="89"/>
                  <a:pt x="29" y="89"/>
                  <a:pt x="29" y="89"/>
                </a:cubicBezTo>
                <a:cubicBezTo>
                  <a:pt x="29" y="59"/>
                  <a:pt x="59" y="45"/>
                  <a:pt x="73" y="45"/>
                </a:cubicBezTo>
                <a:cubicBezTo>
                  <a:pt x="545" y="45"/>
                  <a:pt x="545" y="45"/>
                  <a:pt x="545" y="45"/>
                </a:cubicBezTo>
                <a:cubicBezTo>
                  <a:pt x="559" y="45"/>
                  <a:pt x="589" y="59"/>
                  <a:pt x="589" y="89"/>
                </a:cubicBezTo>
                <a:lnTo>
                  <a:pt x="589" y="560"/>
                </a:lnTo>
                <a:close/>
                <a:moveTo>
                  <a:pt x="427" y="295"/>
                </a:moveTo>
                <a:lnTo>
                  <a:pt x="427" y="295"/>
                </a:lnTo>
                <a:cubicBezTo>
                  <a:pt x="221" y="295"/>
                  <a:pt x="221" y="295"/>
                  <a:pt x="221" y="295"/>
                </a:cubicBezTo>
                <a:cubicBezTo>
                  <a:pt x="294" y="221"/>
                  <a:pt x="294" y="221"/>
                  <a:pt x="294" y="221"/>
                </a:cubicBezTo>
                <a:cubicBezTo>
                  <a:pt x="309" y="207"/>
                  <a:pt x="309" y="192"/>
                  <a:pt x="294" y="192"/>
                </a:cubicBezTo>
                <a:cubicBezTo>
                  <a:pt x="294" y="177"/>
                  <a:pt x="280" y="177"/>
                  <a:pt x="265" y="192"/>
                </a:cubicBezTo>
                <a:cubicBezTo>
                  <a:pt x="162" y="295"/>
                  <a:pt x="162" y="295"/>
                  <a:pt x="162" y="295"/>
                </a:cubicBezTo>
                <a:cubicBezTo>
                  <a:pt x="162" y="310"/>
                  <a:pt x="162" y="310"/>
                  <a:pt x="162" y="324"/>
                </a:cubicBezTo>
                <a:lnTo>
                  <a:pt x="162" y="339"/>
                </a:lnTo>
                <a:cubicBezTo>
                  <a:pt x="265" y="442"/>
                  <a:pt x="265" y="442"/>
                  <a:pt x="265" y="442"/>
                </a:cubicBezTo>
                <a:cubicBezTo>
                  <a:pt x="280" y="457"/>
                  <a:pt x="294" y="457"/>
                  <a:pt x="294" y="442"/>
                </a:cubicBezTo>
                <a:cubicBezTo>
                  <a:pt x="309" y="442"/>
                  <a:pt x="309" y="428"/>
                  <a:pt x="294" y="412"/>
                </a:cubicBezTo>
                <a:cubicBezTo>
                  <a:pt x="221" y="339"/>
                  <a:pt x="221" y="339"/>
                  <a:pt x="221" y="339"/>
                </a:cubicBezTo>
                <a:cubicBezTo>
                  <a:pt x="427" y="339"/>
                  <a:pt x="427" y="339"/>
                  <a:pt x="427" y="339"/>
                </a:cubicBezTo>
                <a:cubicBezTo>
                  <a:pt x="441" y="339"/>
                  <a:pt x="441" y="324"/>
                  <a:pt x="441" y="324"/>
                </a:cubicBezTo>
                <a:cubicBezTo>
                  <a:pt x="441" y="310"/>
                  <a:pt x="441" y="295"/>
                  <a:pt x="427" y="295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47" name="Freeform 46"/>
          <p:cNvSpPr>
            <a:spLocks noChangeArrowheads="1"/>
          </p:cNvSpPr>
          <p:nvPr/>
        </p:nvSpPr>
        <p:spPr bwMode="auto">
          <a:xfrm>
            <a:off x="8608083" y="3001137"/>
            <a:ext cx="299028" cy="299028"/>
          </a:xfrm>
          <a:custGeom>
            <a:avLst/>
            <a:gdLst>
              <a:gd name="T0" fmla="*/ 175234 w 634"/>
              <a:gd name="T1" fmla="*/ 74621 h 634"/>
              <a:gd name="T2" fmla="*/ 175234 w 634"/>
              <a:gd name="T3" fmla="*/ 74621 h 634"/>
              <a:gd name="T4" fmla="*/ 116822 w 634"/>
              <a:gd name="T5" fmla="*/ 133020 h 634"/>
              <a:gd name="T6" fmla="*/ 58411 w 634"/>
              <a:gd name="T7" fmla="*/ 74621 h 634"/>
              <a:gd name="T8" fmla="*/ 47955 w 634"/>
              <a:gd name="T9" fmla="*/ 74621 h 634"/>
              <a:gd name="T10" fmla="*/ 47955 w 634"/>
              <a:gd name="T11" fmla="*/ 85075 h 634"/>
              <a:gd name="T12" fmla="*/ 111775 w 634"/>
              <a:gd name="T13" fmla="*/ 148521 h 634"/>
              <a:gd name="T14" fmla="*/ 116822 w 634"/>
              <a:gd name="T15" fmla="*/ 148521 h 634"/>
              <a:gd name="T16" fmla="*/ 122231 w 634"/>
              <a:gd name="T17" fmla="*/ 148521 h 634"/>
              <a:gd name="T18" fmla="*/ 186051 w 634"/>
              <a:gd name="T19" fmla="*/ 85075 h 634"/>
              <a:gd name="T20" fmla="*/ 186051 w 634"/>
              <a:gd name="T21" fmla="*/ 74621 h 634"/>
              <a:gd name="T22" fmla="*/ 175234 w 634"/>
              <a:gd name="T23" fmla="*/ 74621 h 634"/>
              <a:gd name="T24" fmla="*/ 201915 w 634"/>
              <a:gd name="T25" fmla="*/ 0 h 634"/>
              <a:gd name="T26" fmla="*/ 201915 w 634"/>
              <a:gd name="T27" fmla="*/ 0 h 634"/>
              <a:gd name="T28" fmla="*/ 32090 w 634"/>
              <a:gd name="T29" fmla="*/ 0 h 634"/>
              <a:gd name="T30" fmla="*/ 0 w 634"/>
              <a:gd name="T31" fmla="*/ 32084 h 634"/>
              <a:gd name="T32" fmla="*/ 0 w 634"/>
              <a:gd name="T33" fmla="*/ 201874 h 634"/>
              <a:gd name="T34" fmla="*/ 32090 w 634"/>
              <a:gd name="T35" fmla="*/ 228190 h 634"/>
              <a:gd name="T36" fmla="*/ 201915 w 634"/>
              <a:gd name="T37" fmla="*/ 228190 h 634"/>
              <a:gd name="T38" fmla="*/ 228236 w 634"/>
              <a:gd name="T39" fmla="*/ 201874 h 634"/>
              <a:gd name="T40" fmla="*/ 228236 w 634"/>
              <a:gd name="T41" fmla="*/ 32084 h 634"/>
              <a:gd name="T42" fmla="*/ 201915 w 634"/>
              <a:gd name="T43" fmla="*/ 0 h 634"/>
              <a:gd name="T44" fmla="*/ 212372 w 634"/>
              <a:gd name="T45" fmla="*/ 201874 h 634"/>
              <a:gd name="T46" fmla="*/ 212372 w 634"/>
              <a:gd name="T47" fmla="*/ 201874 h 634"/>
              <a:gd name="T48" fmla="*/ 201915 w 634"/>
              <a:gd name="T49" fmla="*/ 212328 h 634"/>
              <a:gd name="T50" fmla="*/ 32090 w 634"/>
              <a:gd name="T51" fmla="*/ 212328 h 634"/>
              <a:gd name="T52" fmla="*/ 16225 w 634"/>
              <a:gd name="T53" fmla="*/ 201874 h 634"/>
              <a:gd name="T54" fmla="*/ 16225 w 634"/>
              <a:gd name="T55" fmla="*/ 32084 h 634"/>
              <a:gd name="T56" fmla="*/ 32090 w 634"/>
              <a:gd name="T57" fmla="*/ 16222 h 634"/>
              <a:gd name="T58" fmla="*/ 201915 w 634"/>
              <a:gd name="T59" fmla="*/ 16222 h 634"/>
              <a:gd name="T60" fmla="*/ 212372 w 634"/>
              <a:gd name="T61" fmla="*/ 32084 h 634"/>
              <a:gd name="T62" fmla="*/ 212372 w 634"/>
              <a:gd name="T63" fmla="*/ 201874 h 63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634" h="634">
                <a:moveTo>
                  <a:pt x="486" y="207"/>
                </a:moveTo>
                <a:lnTo>
                  <a:pt x="486" y="207"/>
                </a:lnTo>
                <a:cubicBezTo>
                  <a:pt x="324" y="369"/>
                  <a:pt x="324" y="369"/>
                  <a:pt x="324" y="369"/>
                </a:cubicBezTo>
                <a:cubicBezTo>
                  <a:pt x="162" y="207"/>
                  <a:pt x="162" y="207"/>
                  <a:pt x="162" y="207"/>
                </a:cubicBezTo>
                <a:cubicBezTo>
                  <a:pt x="148" y="207"/>
                  <a:pt x="133" y="207"/>
                  <a:pt x="133" y="207"/>
                </a:cubicBezTo>
                <a:cubicBezTo>
                  <a:pt x="118" y="221"/>
                  <a:pt x="118" y="221"/>
                  <a:pt x="133" y="236"/>
                </a:cubicBezTo>
                <a:cubicBezTo>
                  <a:pt x="310" y="412"/>
                  <a:pt x="310" y="412"/>
                  <a:pt x="310" y="412"/>
                </a:cubicBezTo>
                <a:cubicBezTo>
                  <a:pt x="310" y="412"/>
                  <a:pt x="310" y="412"/>
                  <a:pt x="324" y="412"/>
                </a:cubicBezTo>
                <a:cubicBezTo>
                  <a:pt x="324" y="412"/>
                  <a:pt x="324" y="412"/>
                  <a:pt x="339" y="412"/>
                </a:cubicBezTo>
                <a:cubicBezTo>
                  <a:pt x="516" y="236"/>
                  <a:pt x="516" y="236"/>
                  <a:pt x="516" y="236"/>
                </a:cubicBezTo>
                <a:cubicBezTo>
                  <a:pt x="516" y="221"/>
                  <a:pt x="516" y="221"/>
                  <a:pt x="516" y="207"/>
                </a:cubicBezTo>
                <a:cubicBezTo>
                  <a:pt x="501" y="207"/>
                  <a:pt x="486" y="207"/>
                  <a:pt x="486" y="207"/>
                </a:cubicBezTo>
                <a:close/>
                <a:moveTo>
                  <a:pt x="560" y="0"/>
                </a:moveTo>
                <a:lnTo>
                  <a:pt x="560" y="0"/>
                </a:lnTo>
                <a:cubicBezTo>
                  <a:pt x="89" y="0"/>
                  <a:pt x="89" y="0"/>
                  <a:pt x="89" y="0"/>
                </a:cubicBezTo>
                <a:cubicBezTo>
                  <a:pt x="45" y="0"/>
                  <a:pt x="0" y="45"/>
                  <a:pt x="0" y="89"/>
                </a:cubicBezTo>
                <a:cubicBezTo>
                  <a:pt x="0" y="560"/>
                  <a:pt x="0" y="560"/>
                  <a:pt x="0" y="560"/>
                </a:cubicBezTo>
                <a:cubicBezTo>
                  <a:pt x="0" y="604"/>
                  <a:pt x="45" y="633"/>
                  <a:pt x="89" y="633"/>
                </a:cubicBezTo>
                <a:cubicBezTo>
                  <a:pt x="560" y="633"/>
                  <a:pt x="560" y="633"/>
                  <a:pt x="560" y="633"/>
                </a:cubicBezTo>
                <a:cubicBezTo>
                  <a:pt x="604" y="633"/>
                  <a:pt x="633" y="604"/>
                  <a:pt x="633" y="560"/>
                </a:cubicBezTo>
                <a:cubicBezTo>
                  <a:pt x="633" y="89"/>
                  <a:pt x="633" y="89"/>
                  <a:pt x="633" y="89"/>
                </a:cubicBezTo>
                <a:cubicBezTo>
                  <a:pt x="633" y="45"/>
                  <a:pt x="604" y="0"/>
                  <a:pt x="560" y="0"/>
                </a:cubicBezTo>
                <a:close/>
                <a:moveTo>
                  <a:pt x="589" y="560"/>
                </a:moveTo>
                <a:lnTo>
                  <a:pt x="589" y="560"/>
                </a:lnTo>
                <a:cubicBezTo>
                  <a:pt x="589" y="575"/>
                  <a:pt x="575" y="589"/>
                  <a:pt x="560" y="589"/>
                </a:cubicBezTo>
                <a:cubicBezTo>
                  <a:pt x="89" y="589"/>
                  <a:pt x="89" y="589"/>
                  <a:pt x="89" y="589"/>
                </a:cubicBezTo>
                <a:cubicBezTo>
                  <a:pt x="59" y="589"/>
                  <a:pt x="45" y="575"/>
                  <a:pt x="45" y="560"/>
                </a:cubicBezTo>
                <a:cubicBezTo>
                  <a:pt x="45" y="89"/>
                  <a:pt x="45" y="89"/>
                  <a:pt x="45" y="89"/>
                </a:cubicBezTo>
                <a:cubicBezTo>
                  <a:pt x="45" y="59"/>
                  <a:pt x="59" y="45"/>
                  <a:pt x="89" y="45"/>
                </a:cubicBezTo>
                <a:cubicBezTo>
                  <a:pt x="560" y="45"/>
                  <a:pt x="560" y="45"/>
                  <a:pt x="560" y="45"/>
                </a:cubicBezTo>
                <a:cubicBezTo>
                  <a:pt x="575" y="45"/>
                  <a:pt x="589" y="59"/>
                  <a:pt x="589" y="89"/>
                </a:cubicBezTo>
                <a:lnTo>
                  <a:pt x="589" y="56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48" name="Freeform 47"/>
          <p:cNvSpPr>
            <a:spLocks noChangeArrowheads="1"/>
          </p:cNvSpPr>
          <p:nvPr/>
        </p:nvSpPr>
        <p:spPr bwMode="auto">
          <a:xfrm>
            <a:off x="8129292" y="3001137"/>
            <a:ext cx="299029" cy="299028"/>
          </a:xfrm>
          <a:custGeom>
            <a:avLst/>
            <a:gdLst>
              <a:gd name="T0" fmla="*/ 116823 w 634"/>
              <a:gd name="T1" fmla="*/ 79668 h 634"/>
              <a:gd name="T2" fmla="*/ 116823 w 634"/>
              <a:gd name="T3" fmla="*/ 79668 h 634"/>
              <a:gd name="T4" fmla="*/ 111414 w 634"/>
              <a:gd name="T5" fmla="*/ 79668 h 634"/>
              <a:gd name="T6" fmla="*/ 106006 w 634"/>
              <a:gd name="T7" fmla="*/ 79668 h 634"/>
              <a:gd name="T8" fmla="*/ 42186 w 634"/>
              <a:gd name="T9" fmla="*/ 143475 h 634"/>
              <a:gd name="T10" fmla="*/ 42186 w 634"/>
              <a:gd name="T11" fmla="*/ 154289 h 634"/>
              <a:gd name="T12" fmla="*/ 53003 w 634"/>
              <a:gd name="T13" fmla="*/ 154289 h 634"/>
              <a:gd name="T14" fmla="*/ 111414 w 634"/>
              <a:gd name="T15" fmla="*/ 95890 h 634"/>
              <a:gd name="T16" fmla="*/ 169826 w 634"/>
              <a:gd name="T17" fmla="*/ 154289 h 634"/>
              <a:gd name="T18" fmla="*/ 180282 w 634"/>
              <a:gd name="T19" fmla="*/ 154289 h 634"/>
              <a:gd name="T20" fmla="*/ 180282 w 634"/>
              <a:gd name="T21" fmla="*/ 143475 h 634"/>
              <a:gd name="T22" fmla="*/ 116823 w 634"/>
              <a:gd name="T23" fmla="*/ 79668 h 634"/>
              <a:gd name="T24" fmla="*/ 196147 w 634"/>
              <a:gd name="T25" fmla="*/ 0 h 634"/>
              <a:gd name="T26" fmla="*/ 196147 w 634"/>
              <a:gd name="T27" fmla="*/ 0 h 634"/>
              <a:gd name="T28" fmla="*/ 26321 w 634"/>
              <a:gd name="T29" fmla="*/ 0 h 634"/>
              <a:gd name="T30" fmla="*/ 0 w 634"/>
              <a:gd name="T31" fmla="*/ 32084 h 634"/>
              <a:gd name="T32" fmla="*/ 0 w 634"/>
              <a:gd name="T33" fmla="*/ 201874 h 634"/>
              <a:gd name="T34" fmla="*/ 26321 w 634"/>
              <a:gd name="T35" fmla="*/ 228190 h 634"/>
              <a:gd name="T36" fmla="*/ 196147 w 634"/>
              <a:gd name="T37" fmla="*/ 228190 h 634"/>
              <a:gd name="T38" fmla="*/ 228237 w 634"/>
              <a:gd name="T39" fmla="*/ 201874 h 634"/>
              <a:gd name="T40" fmla="*/ 228237 w 634"/>
              <a:gd name="T41" fmla="*/ 32084 h 634"/>
              <a:gd name="T42" fmla="*/ 196147 w 634"/>
              <a:gd name="T43" fmla="*/ 0 h 634"/>
              <a:gd name="T44" fmla="*/ 212012 w 634"/>
              <a:gd name="T45" fmla="*/ 201874 h 634"/>
              <a:gd name="T46" fmla="*/ 212012 w 634"/>
              <a:gd name="T47" fmla="*/ 201874 h 634"/>
              <a:gd name="T48" fmla="*/ 196147 w 634"/>
              <a:gd name="T49" fmla="*/ 212328 h 634"/>
              <a:gd name="T50" fmla="*/ 26321 w 634"/>
              <a:gd name="T51" fmla="*/ 212328 h 634"/>
              <a:gd name="T52" fmla="*/ 15865 w 634"/>
              <a:gd name="T53" fmla="*/ 201874 h 634"/>
              <a:gd name="T54" fmla="*/ 15865 w 634"/>
              <a:gd name="T55" fmla="*/ 32084 h 634"/>
              <a:gd name="T56" fmla="*/ 26321 w 634"/>
              <a:gd name="T57" fmla="*/ 16222 h 634"/>
              <a:gd name="T58" fmla="*/ 196147 w 634"/>
              <a:gd name="T59" fmla="*/ 16222 h 634"/>
              <a:gd name="T60" fmla="*/ 212012 w 634"/>
              <a:gd name="T61" fmla="*/ 32084 h 634"/>
              <a:gd name="T62" fmla="*/ 212012 w 634"/>
              <a:gd name="T63" fmla="*/ 201874 h 63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634" h="634">
                <a:moveTo>
                  <a:pt x="324" y="221"/>
                </a:moveTo>
                <a:lnTo>
                  <a:pt x="324" y="221"/>
                </a:lnTo>
                <a:cubicBezTo>
                  <a:pt x="324" y="221"/>
                  <a:pt x="324" y="221"/>
                  <a:pt x="309" y="221"/>
                </a:cubicBezTo>
                <a:cubicBezTo>
                  <a:pt x="309" y="221"/>
                  <a:pt x="309" y="221"/>
                  <a:pt x="294" y="221"/>
                </a:cubicBezTo>
                <a:cubicBezTo>
                  <a:pt x="117" y="398"/>
                  <a:pt x="117" y="398"/>
                  <a:pt x="117" y="398"/>
                </a:cubicBezTo>
                <a:cubicBezTo>
                  <a:pt x="117" y="412"/>
                  <a:pt x="117" y="428"/>
                  <a:pt x="117" y="428"/>
                </a:cubicBezTo>
                <a:cubicBezTo>
                  <a:pt x="132" y="442"/>
                  <a:pt x="147" y="442"/>
                  <a:pt x="147" y="428"/>
                </a:cubicBezTo>
                <a:cubicBezTo>
                  <a:pt x="309" y="266"/>
                  <a:pt x="309" y="266"/>
                  <a:pt x="309" y="266"/>
                </a:cubicBezTo>
                <a:cubicBezTo>
                  <a:pt x="471" y="428"/>
                  <a:pt x="471" y="428"/>
                  <a:pt x="471" y="428"/>
                </a:cubicBezTo>
                <a:cubicBezTo>
                  <a:pt x="485" y="442"/>
                  <a:pt x="500" y="442"/>
                  <a:pt x="500" y="428"/>
                </a:cubicBezTo>
                <a:cubicBezTo>
                  <a:pt x="515" y="428"/>
                  <a:pt x="515" y="412"/>
                  <a:pt x="500" y="398"/>
                </a:cubicBezTo>
                <a:lnTo>
                  <a:pt x="324" y="221"/>
                </a:lnTo>
                <a:close/>
                <a:moveTo>
                  <a:pt x="544" y="0"/>
                </a:moveTo>
                <a:lnTo>
                  <a:pt x="544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45"/>
                  <a:pt x="0" y="89"/>
                </a:cubicBezTo>
                <a:cubicBezTo>
                  <a:pt x="0" y="560"/>
                  <a:pt x="0" y="560"/>
                  <a:pt x="0" y="560"/>
                </a:cubicBezTo>
                <a:cubicBezTo>
                  <a:pt x="0" y="604"/>
                  <a:pt x="29" y="633"/>
                  <a:pt x="73" y="633"/>
                </a:cubicBezTo>
                <a:cubicBezTo>
                  <a:pt x="544" y="633"/>
                  <a:pt x="544" y="633"/>
                  <a:pt x="544" y="633"/>
                </a:cubicBezTo>
                <a:cubicBezTo>
                  <a:pt x="588" y="633"/>
                  <a:pt x="633" y="604"/>
                  <a:pt x="633" y="560"/>
                </a:cubicBezTo>
                <a:cubicBezTo>
                  <a:pt x="633" y="89"/>
                  <a:pt x="633" y="89"/>
                  <a:pt x="633" y="89"/>
                </a:cubicBezTo>
                <a:cubicBezTo>
                  <a:pt x="633" y="45"/>
                  <a:pt x="588" y="0"/>
                  <a:pt x="544" y="0"/>
                </a:cubicBezTo>
                <a:close/>
                <a:moveTo>
                  <a:pt x="588" y="560"/>
                </a:moveTo>
                <a:lnTo>
                  <a:pt x="588" y="560"/>
                </a:lnTo>
                <a:cubicBezTo>
                  <a:pt x="588" y="575"/>
                  <a:pt x="574" y="589"/>
                  <a:pt x="544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8" y="589"/>
                  <a:pt x="44" y="575"/>
                  <a:pt x="44" y="560"/>
                </a:cubicBezTo>
                <a:cubicBezTo>
                  <a:pt x="44" y="89"/>
                  <a:pt x="44" y="89"/>
                  <a:pt x="44" y="89"/>
                </a:cubicBezTo>
                <a:cubicBezTo>
                  <a:pt x="44" y="59"/>
                  <a:pt x="58" y="45"/>
                  <a:pt x="73" y="45"/>
                </a:cubicBezTo>
                <a:cubicBezTo>
                  <a:pt x="544" y="45"/>
                  <a:pt x="544" y="45"/>
                  <a:pt x="544" y="45"/>
                </a:cubicBezTo>
                <a:cubicBezTo>
                  <a:pt x="574" y="45"/>
                  <a:pt x="588" y="59"/>
                  <a:pt x="588" y="89"/>
                </a:cubicBezTo>
                <a:lnTo>
                  <a:pt x="588" y="56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49" name="Freeform 48"/>
          <p:cNvSpPr>
            <a:spLocks noChangeArrowheads="1"/>
          </p:cNvSpPr>
          <p:nvPr/>
        </p:nvSpPr>
        <p:spPr bwMode="auto">
          <a:xfrm>
            <a:off x="7652230" y="3001137"/>
            <a:ext cx="290386" cy="299028"/>
          </a:xfrm>
          <a:custGeom>
            <a:avLst/>
            <a:gdLst>
              <a:gd name="T0" fmla="*/ 79257 w 619"/>
              <a:gd name="T1" fmla="*/ 47945 h 634"/>
              <a:gd name="T2" fmla="*/ 79257 w 619"/>
              <a:gd name="T3" fmla="*/ 47945 h 634"/>
              <a:gd name="T4" fmla="*/ 68498 w 619"/>
              <a:gd name="T5" fmla="*/ 47945 h 634"/>
              <a:gd name="T6" fmla="*/ 68498 w 619"/>
              <a:gd name="T7" fmla="*/ 58399 h 634"/>
              <a:gd name="T8" fmla="*/ 126596 w 619"/>
              <a:gd name="T9" fmla="*/ 116798 h 634"/>
              <a:gd name="T10" fmla="*/ 68498 w 619"/>
              <a:gd name="T11" fmla="*/ 175198 h 634"/>
              <a:gd name="T12" fmla="*/ 68498 w 619"/>
              <a:gd name="T13" fmla="*/ 186012 h 634"/>
              <a:gd name="T14" fmla="*/ 79257 w 619"/>
              <a:gd name="T15" fmla="*/ 186012 h 634"/>
              <a:gd name="T16" fmla="*/ 142734 w 619"/>
              <a:gd name="T17" fmla="*/ 122206 h 634"/>
              <a:gd name="T18" fmla="*/ 147755 w 619"/>
              <a:gd name="T19" fmla="*/ 116798 h 634"/>
              <a:gd name="T20" fmla="*/ 142734 w 619"/>
              <a:gd name="T21" fmla="*/ 111752 h 634"/>
              <a:gd name="T22" fmla="*/ 79257 w 619"/>
              <a:gd name="T23" fmla="*/ 47945 h 634"/>
              <a:gd name="T24" fmla="*/ 195452 w 619"/>
              <a:gd name="T25" fmla="*/ 0 h 634"/>
              <a:gd name="T26" fmla="*/ 195452 w 619"/>
              <a:gd name="T27" fmla="*/ 0 h 634"/>
              <a:gd name="T28" fmla="*/ 26180 w 619"/>
              <a:gd name="T29" fmla="*/ 0 h 634"/>
              <a:gd name="T30" fmla="*/ 0 w 619"/>
              <a:gd name="T31" fmla="*/ 32084 h 634"/>
              <a:gd name="T32" fmla="*/ 0 w 619"/>
              <a:gd name="T33" fmla="*/ 201874 h 634"/>
              <a:gd name="T34" fmla="*/ 26180 w 619"/>
              <a:gd name="T35" fmla="*/ 228190 h 634"/>
              <a:gd name="T36" fmla="*/ 195452 w 619"/>
              <a:gd name="T37" fmla="*/ 228190 h 634"/>
              <a:gd name="T38" fmla="*/ 221632 w 619"/>
              <a:gd name="T39" fmla="*/ 201874 h 634"/>
              <a:gd name="T40" fmla="*/ 221632 w 619"/>
              <a:gd name="T41" fmla="*/ 32084 h 634"/>
              <a:gd name="T42" fmla="*/ 195452 w 619"/>
              <a:gd name="T43" fmla="*/ 0 h 634"/>
              <a:gd name="T44" fmla="*/ 211232 w 619"/>
              <a:gd name="T45" fmla="*/ 201874 h 634"/>
              <a:gd name="T46" fmla="*/ 211232 w 619"/>
              <a:gd name="T47" fmla="*/ 201874 h 634"/>
              <a:gd name="T48" fmla="*/ 195452 w 619"/>
              <a:gd name="T49" fmla="*/ 212328 h 634"/>
              <a:gd name="T50" fmla="*/ 26180 w 619"/>
              <a:gd name="T51" fmla="*/ 212328 h 634"/>
              <a:gd name="T52" fmla="*/ 10400 w 619"/>
              <a:gd name="T53" fmla="*/ 201874 h 634"/>
              <a:gd name="T54" fmla="*/ 10400 w 619"/>
              <a:gd name="T55" fmla="*/ 32084 h 634"/>
              <a:gd name="T56" fmla="*/ 26180 w 619"/>
              <a:gd name="T57" fmla="*/ 16222 h 634"/>
              <a:gd name="T58" fmla="*/ 195452 w 619"/>
              <a:gd name="T59" fmla="*/ 16222 h 634"/>
              <a:gd name="T60" fmla="*/ 211232 w 619"/>
              <a:gd name="T61" fmla="*/ 32084 h 634"/>
              <a:gd name="T62" fmla="*/ 211232 w 619"/>
              <a:gd name="T63" fmla="*/ 201874 h 63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619" h="634">
                <a:moveTo>
                  <a:pt x="221" y="133"/>
                </a:moveTo>
                <a:lnTo>
                  <a:pt x="221" y="133"/>
                </a:lnTo>
                <a:cubicBezTo>
                  <a:pt x="221" y="118"/>
                  <a:pt x="206" y="118"/>
                  <a:pt x="191" y="133"/>
                </a:cubicBezTo>
                <a:cubicBezTo>
                  <a:pt x="191" y="133"/>
                  <a:pt x="191" y="148"/>
                  <a:pt x="191" y="162"/>
                </a:cubicBezTo>
                <a:cubicBezTo>
                  <a:pt x="353" y="324"/>
                  <a:pt x="353" y="324"/>
                  <a:pt x="353" y="324"/>
                </a:cubicBezTo>
                <a:cubicBezTo>
                  <a:pt x="191" y="486"/>
                  <a:pt x="191" y="486"/>
                  <a:pt x="191" y="486"/>
                </a:cubicBezTo>
                <a:cubicBezTo>
                  <a:pt x="191" y="486"/>
                  <a:pt x="191" y="501"/>
                  <a:pt x="191" y="516"/>
                </a:cubicBezTo>
                <a:cubicBezTo>
                  <a:pt x="206" y="516"/>
                  <a:pt x="221" y="516"/>
                  <a:pt x="221" y="516"/>
                </a:cubicBezTo>
                <a:cubicBezTo>
                  <a:pt x="398" y="339"/>
                  <a:pt x="398" y="339"/>
                  <a:pt x="398" y="339"/>
                </a:cubicBezTo>
                <a:cubicBezTo>
                  <a:pt x="412" y="324"/>
                  <a:pt x="412" y="324"/>
                  <a:pt x="412" y="324"/>
                </a:cubicBezTo>
                <a:cubicBezTo>
                  <a:pt x="412" y="310"/>
                  <a:pt x="412" y="310"/>
                  <a:pt x="398" y="310"/>
                </a:cubicBezTo>
                <a:lnTo>
                  <a:pt x="221" y="133"/>
                </a:lnTo>
                <a:close/>
                <a:moveTo>
                  <a:pt x="545" y="0"/>
                </a:moveTo>
                <a:lnTo>
                  <a:pt x="545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45"/>
                  <a:pt x="0" y="89"/>
                </a:cubicBezTo>
                <a:cubicBezTo>
                  <a:pt x="0" y="560"/>
                  <a:pt x="0" y="560"/>
                  <a:pt x="0" y="560"/>
                </a:cubicBezTo>
                <a:cubicBezTo>
                  <a:pt x="0" y="604"/>
                  <a:pt x="29" y="633"/>
                  <a:pt x="73" y="633"/>
                </a:cubicBezTo>
                <a:cubicBezTo>
                  <a:pt x="545" y="633"/>
                  <a:pt x="545" y="633"/>
                  <a:pt x="545" y="633"/>
                </a:cubicBezTo>
                <a:cubicBezTo>
                  <a:pt x="589" y="633"/>
                  <a:pt x="618" y="604"/>
                  <a:pt x="618" y="560"/>
                </a:cubicBezTo>
                <a:cubicBezTo>
                  <a:pt x="618" y="89"/>
                  <a:pt x="618" y="89"/>
                  <a:pt x="618" y="89"/>
                </a:cubicBezTo>
                <a:cubicBezTo>
                  <a:pt x="618" y="45"/>
                  <a:pt x="589" y="0"/>
                  <a:pt x="545" y="0"/>
                </a:cubicBezTo>
                <a:close/>
                <a:moveTo>
                  <a:pt x="589" y="560"/>
                </a:moveTo>
                <a:lnTo>
                  <a:pt x="589" y="560"/>
                </a:lnTo>
                <a:cubicBezTo>
                  <a:pt x="589" y="575"/>
                  <a:pt x="559" y="589"/>
                  <a:pt x="545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9" y="589"/>
                  <a:pt x="29" y="575"/>
                  <a:pt x="29" y="560"/>
                </a:cubicBezTo>
                <a:cubicBezTo>
                  <a:pt x="29" y="89"/>
                  <a:pt x="29" y="89"/>
                  <a:pt x="29" y="89"/>
                </a:cubicBezTo>
                <a:cubicBezTo>
                  <a:pt x="29" y="59"/>
                  <a:pt x="59" y="45"/>
                  <a:pt x="73" y="45"/>
                </a:cubicBezTo>
                <a:cubicBezTo>
                  <a:pt x="545" y="45"/>
                  <a:pt x="545" y="45"/>
                  <a:pt x="545" y="45"/>
                </a:cubicBezTo>
                <a:cubicBezTo>
                  <a:pt x="559" y="45"/>
                  <a:pt x="589" y="59"/>
                  <a:pt x="589" y="89"/>
                </a:cubicBezTo>
                <a:lnTo>
                  <a:pt x="589" y="56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50" name="Freeform 49"/>
          <p:cNvSpPr>
            <a:spLocks noChangeArrowheads="1"/>
          </p:cNvSpPr>
          <p:nvPr/>
        </p:nvSpPr>
        <p:spPr bwMode="auto">
          <a:xfrm>
            <a:off x="7166526" y="3001137"/>
            <a:ext cx="299028" cy="299028"/>
          </a:xfrm>
          <a:custGeom>
            <a:avLst/>
            <a:gdLst>
              <a:gd name="T0" fmla="*/ 153960 w 634"/>
              <a:gd name="T1" fmla="*/ 47945 h 634"/>
              <a:gd name="T2" fmla="*/ 153960 w 634"/>
              <a:gd name="T3" fmla="*/ 47945 h 634"/>
              <a:gd name="T4" fmla="*/ 143504 w 634"/>
              <a:gd name="T5" fmla="*/ 47945 h 634"/>
              <a:gd name="T6" fmla="*/ 79684 w 634"/>
              <a:gd name="T7" fmla="*/ 111752 h 634"/>
              <a:gd name="T8" fmla="*/ 79684 w 634"/>
              <a:gd name="T9" fmla="*/ 116798 h 634"/>
              <a:gd name="T10" fmla="*/ 79684 w 634"/>
              <a:gd name="T11" fmla="*/ 122206 h 634"/>
              <a:gd name="T12" fmla="*/ 143504 w 634"/>
              <a:gd name="T13" fmla="*/ 186012 h 634"/>
              <a:gd name="T14" fmla="*/ 153960 w 634"/>
              <a:gd name="T15" fmla="*/ 186012 h 634"/>
              <a:gd name="T16" fmla="*/ 153960 w 634"/>
              <a:gd name="T17" fmla="*/ 175198 h 634"/>
              <a:gd name="T18" fmla="*/ 95549 w 634"/>
              <a:gd name="T19" fmla="*/ 116798 h 634"/>
              <a:gd name="T20" fmla="*/ 153960 w 634"/>
              <a:gd name="T21" fmla="*/ 58399 h 634"/>
              <a:gd name="T22" fmla="*/ 153960 w 634"/>
              <a:gd name="T23" fmla="*/ 47945 h 634"/>
              <a:gd name="T24" fmla="*/ 201915 w 634"/>
              <a:gd name="T25" fmla="*/ 0 h 634"/>
              <a:gd name="T26" fmla="*/ 201915 w 634"/>
              <a:gd name="T27" fmla="*/ 0 h 634"/>
              <a:gd name="T28" fmla="*/ 32090 w 634"/>
              <a:gd name="T29" fmla="*/ 0 h 634"/>
              <a:gd name="T30" fmla="*/ 0 w 634"/>
              <a:gd name="T31" fmla="*/ 32084 h 634"/>
              <a:gd name="T32" fmla="*/ 0 w 634"/>
              <a:gd name="T33" fmla="*/ 201874 h 634"/>
              <a:gd name="T34" fmla="*/ 32090 w 634"/>
              <a:gd name="T35" fmla="*/ 228190 h 634"/>
              <a:gd name="T36" fmla="*/ 201915 w 634"/>
              <a:gd name="T37" fmla="*/ 228190 h 634"/>
              <a:gd name="T38" fmla="*/ 228236 w 634"/>
              <a:gd name="T39" fmla="*/ 201874 h 634"/>
              <a:gd name="T40" fmla="*/ 228236 w 634"/>
              <a:gd name="T41" fmla="*/ 32084 h 634"/>
              <a:gd name="T42" fmla="*/ 201915 w 634"/>
              <a:gd name="T43" fmla="*/ 0 h 634"/>
              <a:gd name="T44" fmla="*/ 212372 w 634"/>
              <a:gd name="T45" fmla="*/ 201874 h 634"/>
              <a:gd name="T46" fmla="*/ 212372 w 634"/>
              <a:gd name="T47" fmla="*/ 201874 h 634"/>
              <a:gd name="T48" fmla="*/ 201915 w 634"/>
              <a:gd name="T49" fmla="*/ 212328 h 634"/>
              <a:gd name="T50" fmla="*/ 32090 w 634"/>
              <a:gd name="T51" fmla="*/ 212328 h 634"/>
              <a:gd name="T52" fmla="*/ 15865 w 634"/>
              <a:gd name="T53" fmla="*/ 201874 h 634"/>
              <a:gd name="T54" fmla="*/ 15865 w 634"/>
              <a:gd name="T55" fmla="*/ 32084 h 634"/>
              <a:gd name="T56" fmla="*/ 32090 w 634"/>
              <a:gd name="T57" fmla="*/ 16222 h 634"/>
              <a:gd name="T58" fmla="*/ 201915 w 634"/>
              <a:gd name="T59" fmla="*/ 16222 h 634"/>
              <a:gd name="T60" fmla="*/ 212372 w 634"/>
              <a:gd name="T61" fmla="*/ 32084 h 634"/>
              <a:gd name="T62" fmla="*/ 212372 w 634"/>
              <a:gd name="T63" fmla="*/ 201874 h 63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634" h="634">
                <a:moveTo>
                  <a:pt x="427" y="133"/>
                </a:moveTo>
                <a:lnTo>
                  <a:pt x="427" y="133"/>
                </a:lnTo>
                <a:cubicBezTo>
                  <a:pt x="427" y="118"/>
                  <a:pt x="412" y="118"/>
                  <a:pt x="398" y="133"/>
                </a:cubicBezTo>
                <a:cubicBezTo>
                  <a:pt x="221" y="310"/>
                  <a:pt x="221" y="310"/>
                  <a:pt x="221" y="310"/>
                </a:cubicBezTo>
                <a:cubicBezTo>
                  <a:pt x="221" y="310"/>
                  <a:pt x="221" y="310"/>
                  <a:pt x="221" y="324"/>
                </a:cubicBezTo>
                <a:cubicBezTo>
                  <a:pt x="221" y="324"/>
                  <a:pt x="221" y="324"/>
                  <a:pt x="221" y="339"/>
                </a:cubicBezTo>
                <a:cubicBezTo>
                  <a:pt x="398" y="516"/>
                  <a:pt x="398" y="516"/>
                  <a:pt x="398" y="516"/>
                </a:cubicBezTo>
                <a:cubicBezTo>
                  <a:pt x="412" y="516"/>
                  <a:pt x="427" y="516"/>
                  <a:pt x="427" y="516"/>
                </a:cubicBezTo>
                <a:cubicBezTo>
                  <a:pt x="442" y="501"/>
                  <a:pt x="442" y="486"/>
                  <a:pt x="427" y="486"/>
                </a:cubicBezTo>
                <a:cubicBezTo>
                  <a:pt x="265" y="324"/>
                  <a:pt x="265" y="324"/>
                  <a:pt x="265" y="324"/>
                </a:cubicBezTo>
                <a:cubicBezTo>
                  <a:pt x="427" y="162"/>
                  <a:pt x="427" y="162"/>
                  <a:pt x="427" y="162"/>
                </a:cubicBezTo>
                <a:cubicBezTo>
                  <a:pt x="442" y="148"/>
                  <a:pt x="442" y="133"/>
                  <a:pt x="427" y="133"/>
                </a:cubicBezTo>
                <a:close/>
                <a:moveTo>
                  <a:pt x="560" y="0"/>
                </a:moveTo>
                <a:lnTo>
                  <a:pt x="560" y="0"/>
                </a:lnTo>
                <a:cubicBezTo>
                  <a:pt x="89" y="0"/>
                  <a:pt x="89" y="0"/>
                  <a:pt x="89" y="0"/>
                </a:cubicBezTo>
                <a:cubicBezTo>
                  <a:pt x="44" y="0"/>
                  <a:pt x="0" y="45"/>
                  <a:pt x="0" y="89"/>
                </a:cubicBezTo>
                <a:cubicBezTo>
                  <a:pt x="0" y="560"/>
                  <a:pt x="0" y="560"/>
                  <a:pt x="0" y="560"/>
                </a:cubicBezTo>
                <a:cubicBezTo>
                  <a:pt x="0" y="604"/>
                  <a:pt x="44" y="633"/>
                  <a:pt x="89" y="633"/>
                </a:cubicBezTo>
                <a:cubicBezTo>
                  <a:pt x="560" y="633"/>
                  <a:pt x="560" y="633"/>
                  <a:pt x="560" y="633"/>
                </a:cubicBezTo>
                <a:cubicBezTo>
                  <a:pt x="604" y="633"/>
                  <a:pt x="633" y="604"/>
                  <a:pt x="633" y="560"/>
                </a:cubicBezTo>
                <a:cubicBezTo>
                  <a:pt x="633" y="89"/>
                  <a:pt x="633" y="89"/>
                  <a:pt x="633" y="89"/>
                </a:cubicBezTo>
                <a:cubicBezTo>
                  <a:pt x="633" y="45"/>
                  <a:pt x="604" y="0"/>
                  <a:pt x="560" y="0"/>
                </a:cubicBezTo>
                <a:close/>
                <a:moveTo>
                  <a:pt x="589" y="560"/>
                </a:moveTo>
                <a:lnTo>
                  <a:pt x="589" y="560"/>
                </a:lnTo>
                <a:cubicBezTo>
                  <a:pt x="589" y="575"/>
                  <a:pt x="574" y="589"/>
                  <a:pt x="560" y="589"/>
                </a:cubicBezTo>
                <a:cubicBezTo>
                  <a:pt x="89" y="589"/>
                  <a:pt x="89" y="589"/>
                  <a:pt x="89" y="589"/>
                </a:cubicBezTo>
                <a:cubicBezTo>
                  <a:pt x="59" y="589"/>
                  <a:pt x="44" y="575"/>
                  <a:pt x="44" y="560"/>
                </a:cubicBezTo>
                <a:cubicBezTo>
                  <a:pt x="44" y="89"/>
                  <a:pt x="44" y="89"/>
                  <a:pt x="44" y="89"/>
                </a:cubicBezTo>
                <a:cubicBezTo>
                  <a:pt x="44" y="59"/>
                  <a:pt x="59" y="45"/>
                  <a:pt x="89" y="45"/>
                </a:cubicBezTo>
                <a:cubicBezTo>
                  <a:pt x="560" y="45"/>
                  <a:pt x="560" y="45"/>
                  <a:pt x="560" y="45"/>
                </a:cubicBezTo>
                <a:cubicBezTo>
                  <a:pt x="574" y="45"/>
                  <a:pt x="589" y="59"/>
                  <a:pt x="589" y="89"/>
                </a:cubicBezTo>
                <a:lnTo>
                  <a:pt x="589" y="56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51" name="Freeform 50"/>
          <p:cNvSpPr>
            <a:spLocks noChangeArrowheads="1"/>
          </p:cNvSpPr>
          <p:nvPr/>
        </p:nvSpPr>
        <p:spPr bwMode="auto">
          <a:xfrm>
            <a:off x="6689464" y="3001137"/>
            <a:ext cx="299028" cy="299028"/>
          </a:xfrm>
          <a:custGeom>
            <a:avLst/>
            <a:gdLst>
              <a:gd name="T0" fmla="*/ 84732 w 634"/>
              <a:gd name="T1" fmla="*/ 58399 h 634"/>
              <a:gd name="T2" fmla="*/ 84732 w 634"/>
              <a:gd name="T3" fmla="*/ 42538 h 634"/>
              <a:gd name="T4" fmla="*/ 42186 w 634"/>
              <a:gd name="T5" fmla="*/ 47945 h 634"/>
              <a:gd name="T6" fmla="*/ 42186 w 634"/>
              <a:gd name="T7" fmla="*/ 85075 h 634"/>
              <a:gd name="T8" fmla="*/ 58411 w 634"/>
              <a:gd name="T9" fmla="*/ 85075 h 634"/>
              <a:gd name="T10" fmla="*/ 90141 w 634"/>
              <a:gd name="T11" fmla="*/ 100937 h 634"/>
              <a:gd name="T12" fmla="*/ 63459 w 634"/>
              <a:gd name="T13" fmla="*/ 58399 h 634"/>
              <a:gd name="T14" fmla="*/ 174873 w 634"/>
              <a:gd name="T15" fmla="*/ 138067 h 634"/>
              <a:gd name="T16" fmla="*/ 169825 w 634"/>
              <a:gd name="T17" fmla="*/ 143475 h 634"/>
              <a:gd name="T18" fmla="*/ 138096 w 634"/>
              <a:gd name="T19" fmla="*/ 127613 h 634"/>
              <a:gd name="T20" fmla="*/ 159008 w 634"/>
              <a:gd name="T21" fmla="*/ 169790 h 634"/>
              <a:gd name="T22" fmla="*/ 132327 w 634"/>
              <a:gd name="T23" fmla="*/ 180605 h 634"/>
              <a:gd name="T24" fmla="*/ 174873 w 634"/>
              <a:gd name="T25" fmla="*/ 186012 h 634"/>
              <a:gd name="T26" fmla="*/ 185690 w 634"/>
              <a:gd name="T27" fmla="*/ 180605 h 634"/>
              <a:gd name="T28" fmla="*/ 174873 w 634"/>
              <a:gd name="T29" fmla="*/ 138067 h 634"/>
              <a:gd name="T30" fmla="*/ 90141 w 634"/>
              <a:gd name="T31" fmla="*/ 127613 h 634"/>
              <a:gd name="T32" fmla="*/ 58411 w 634"/>
              <a:gd name="T33" fmla="*/ 143475 h 634"/>
              <a:gd name="T34" fmla="*/ 42186 w 634"/>
              <a:gd name="T35" fmla="*/ 143475 h 634"/>
              <a:gd name="T36" fmla="*/ 42186 w 634"/>
              <a:gd name="T37" fmla="*/ 186012 h 634"/>
              <a:gd name="T38" fmla="*/ 84732 w 634"/>
              <a:gd name="T39" fmla="*/ 186012 h 634"/>
              <a:gd name="T40" fmla="*/ 84732 w 634"/>
              <a:gd name="T41" fmla="*/ 169790 h 634"/>
              <a:gd name="T42" fmla="*/ 100597 w 634"/>
              <a:gd name="T43" fmla="*/ 138067 h 634"/>
              <a:gd name="T44" fmla="*/ 196146 w 634"/>
              <a:gd name="T45" fmla="*/ 0 h 634"/>
              <a:gd name="T46" fmla="*/ 26321 w 634"/>
              <a:gd name="T47" fmla="*/ 0 h 634"/>
              <a:gd name="T48" fmla="*/ 0 w 634"/>
              <a:gd name="T49" fmla="*/ 201874 h 634"/>
              <a:gd name="T50" fmla="*/ 196146 w 634"/>
              <a:gd name="T51" fmla="*/ 228190 h 634"/>
              <a:gd name="T52" fmla="*/ 228236 w 634"/>
              <a:gd name="T53" fmla="*/ 32084 h 634"/>
              <a:gd name="T54" fmla="*/ 212011 w 634"/>
              <a:gd name="T55" fmla="*/ 201874 h 634"/>
              <a:gd name="T56" fmla="*/ 196146 w 634"/>
              <a:gd name="T57" fmla="*/ 212328 h 634"/>
              <a:gd name="T58" fmla="*/ 15865 w 634"/>
              <a:gd name="T59" fmla="*/ 201874 h 634"/>
              <a:gd name="T60" fmla="*/ 26321 w 634"/>
              <a:gd name="T61" fmla="*/ 16222 h 634"/>
              <a:gd name="T62" fmla="*/ 212011 w 634"/>
              <a:gd name="T63" fmla="*/ 32084 h 634"/>
              <a:gd name="T64" fmla="*/ 174873 w 634"/>
              <a:gd name="T65" fmla="*/ 42538 h 634"/>
              <a:gd name="T66" fmla="*/ 143144 w 634"/>
              <a:gd name="T67" fmla="*/ 42538 h 634"/>
              <a:gd name="T68" fmla="*/ 143144 w 634"/>
              <a:gd name="T69" fmla="*/ 58399 h 634"/>
              <a:gd name="T70" fmla="*/ 127279 w 634"/>
              <a:gd name="T71" fmla="*/ 90483 h 634"/>
              <a:gd name="T72" fmla="*/ 169825 w 634"/>
              <a:gd name="T73" fmla="*/ 69214 h 634"/>
              <a:gd name="T74" fmla="*/ 174873 w 634"/>
              <a:gd name="T75" fmla="*/ 95890 h 634"/>
              <a:gd name="T76" fmla="*/ 185690 w 634"/>
              <a:gd name="T77" fmla="*/ 53352 h 634"/>
              <a:gd name="T78" fmla="*/ 174873 w 634"/>
              <a:gd name="T79" fmla="*/ 42538 h 634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634" h="634">
                <a:moveTo>
                  <a:pt x="235" y="162"/>
                </a:moveTo>
                <a:lnTo>
                  <a:pt x="235" y="162"/>
                </a:lnTo>
                <a:cubicBezTo>
                  <a:pt x="250" y="162"/>
                  <a:pt x="250" y="148"/>
                  <a:pt x="250" y="148"/>
                </a:cubicBezTo>
                <a:cubicBezTo>
                  <a:pt x="250" y="133"/>
                  <a:pt x="250" y="118"/>
                  <a:pt x="235" y="118"/>
                </a:cubicBezTo>
                <a:cubicBezTo>
                  <a:pt x="132" y="118"/>
                  <a:pt x="132" y="118"/>
                  <a:pt x="132" y="118"/>
                </a:cubicBezTo>
                <a:cubicBezTo>
                  <a:pt x="132" y="118"/>
                  <a:pt x="132" y="118"/>
                  <a:pt x="117" y="133"/>
                </a:cubicBezTo>
                <a:cubicBezTo>
                  <a:pt x="117" y="133"/>
                  <a:pt x="117" y="133"/>
                  <a:pt x="117" y="148"/>
                </a:cubicBezTo>
                <a:cubicBezTo>
                  <a:pt x="117" y="236"/>
                  <a:pt x="117" y="236"/>
                  <a:pt x="117" y="236"/>
                </a:cubicBezTo>
                <a:cubicBezTo>
                  <a:pt x="117" y="251"/>
                  <a:pt x="132" y="266"/>
                  <a:pt x="132" y="266"/>
                </a:cubicBezTo>
                <a:cubicBezTo>
                  <a:pt x="147" y="266"/>
                  <a:pt x="162" y="251"/>
                  <a:pt x="162" y="236"/>
                </a:cubicBezTo>
                <a:cubicBezTo>
                  <a:pt x="162" y="192"/>
                  <a:pt x="162" y="192"/>
                  <a:pt x="162" y="192"/>
                </a:cubicBezTo>
                <a:cubicBezTo>
                  <a:pt x="250" y="280"/>
                  <a:pt x="250" y="280"/>
                  <a:pt x="250" y="280"/>
                </a:cubicBezTo>
                <a:cubicBezTo>
                  <a:pt x="279" y="251"/>
                  <a:pt x="279" y="251"/>
                  <a:pt x="279" y="251"/>
                </a:cubicBezTo>
                <a:cubicBezTo>
                  <a:pt x="176" y="162"/>
                  <a:pt x="176" y="162"/>
                  <a:pt x="176" y="162"/>
                </a:cubicBezTo>
                <a:lnTo>
                  <a:pt x="235" y="162"/>
                </a:lnTo>
                <a:close/>
                <a:moveTo>
                  <a:pt x="485" y="383"/>
                </a:moveTo>
                <a:lnTo>
                  <a:pt x="485" y="383"/>
                </a:lnTo>
                <a:cubicBezTo>
                  <a:pt x="485" y="383"/>
                  <a:pt x="471" y="383"/>
                  <a:pt x="471" y="398"/>
                </a:cubicBezTo>
                <a:cubicBezTo>
                  <a:pt x="471" y="442"/>
                  <a:pt x="471" y="442"/>
                  <a:pt x="471" y="442"/>
                </a:cubicBezTo>
                <a:cubicBezTo>
                  <a:pt x="383" y="354"/>
                  <a:pt x="383" y="354"/>
                  <a:pt x="383" y="354"/>
                </a:cubicBezTo>
                <a:cubicBezTo>
                  <a:pt x="353" y="383"/>
                  <a:pt x="353" y="383"/>
                  <a:pt x="353" y="383"/>
                </a:cubicBezTo>
                <a:cubicBezTo>
                  <a:pt x="441" y="471"/>
                  <a:pt x="441" y="471"/>
                  <a:pt x="441" y="471"/>
                </a:cubicBezTo>
                <a:cubicBezTo>
                  <a:pt x="397" y="471"/>
                  <a:pt x="397" y="471"/>
                  <a:pt x="397" y="471"/>
                </a:cubicBezTo>
                <a:cubicBezTo>
                  <a:pt x="383" y="471"/>
                  <a:pt x="367" y="486"/>
                  <a:pt x="367" y="501"/>
                </a:cubicBezTo>
                <a:cubicBezTo>
                  <a:pt x="367" y="501"/>
                  <a:pt x="383" y="516"/>
                  <a:pt x="397" y="516"/>
                </a:cubicBezTo>
                <a:cubicBezTo>
                  <a:pt x="485" y="516"/>
                  <a:pt x="485" y="516"/>
                  <a:pt x="485" y="516"/>
                </a:cubicBezTo>
                <a:cubicBezTo>
                  <a:pt x="500" y="516"/>
                  <a:pt x="500" y="516"/>
                  <a:pt x="500" y="516"/>
                </a:cubicBezTo>
                <a:cubicBezTo>
                  <a:pt x="515" y="501"/>
                  <a:pt x="515" y="501"/>
                  <a:pt x="515" y="501"/>
                </a:cubicBezTo>
                <a:cubicBezTo>
                  <a:pt x="515" y="398"/>
                  <a:pt x="515" y="398"/>
                  <a:pt x="515" y="398"/>
                </a:cubicBezTo>
                <a:cubicBezTo>
                  <a:pt x="515" y="383"/>
                  <a:pt x="500" y="383"/>
                  <a:pt x="485" y="383"/>
                </a:cubicBezTo>
                <a:close/>
                <a:moveTo>
                  <a:pt x="250" y="354"/>
                </a:moveTo>
                <a:lnTo>
                  <a:pt x="250" y="354"/>
                </a:lnTo>
                <a:cubicBezTo>
                  <a:pt x="162" y="442"/>
                  <a:pt x="162" y="442"/>
                  <a:pt x="162" y="442"/>
                </a:cubicBezTo>
                <a:cubicBezTo>
                  <a:pt x="162" y="398"/>
                  <a:pt x="162" y="398"/>
                  <a:pt x="162" y="398"/>
                </a:cubicBezTo>
                <a:cubicBezTo>
                  <a:pt x="162" y="383"/>
                  <a:pt x="147" y="383"/>
                  <a:pt x="132" y="383"/>
                </a:cubicBezTo>
                <a:cubicBezTo>
                  <a:pt x="132" y="383"/>
                  <a:pt x="117" y="383"/>
                  <a:pt x="117" y="398"/>
                </a:cubicBezTo>
                <a:cubicBezTo>
                  <a:pt x="117" y="501"/>
                  <a:pt x="117" y="501"/>
                  <a:pt x="117" y="501"/>
                </a:cubicBezTo>
                <a:cubicBezTo>
                  <a:pt x="117" y="501"/>
                  <a:pt x="117" y="501"/>
                  <a:pt x="117" y="516"/>
                </a:cubicBezTo>
                <a:cubicBezTo>
                  <a:pt x="132" y="516"/>
                  <a:pt x="132" y="516"/>
                  <a:pt x="132" y="516"/>
                </a:cubicBezTo>
                <a:cubicBezTo>
                  <a:pt x="235" y="516"/>
                  <a:pt x="235" y="516"/>
                  <a:pt x="235" y="516"/>
                </a:cubicBezTo>
                <a:cubicBezTo>
                  <a:pt x="250" y="516"/>
                  <a:pt x="250" y="501"/>
                  <a:pt x="250" y="501"/>
                </a:cubicBezTo>
                <a:cubicBezTo>
                  <a:pt x="250" y="486"/>
                  <a:pt x="250" y="471"/>
                  <a:pt x="235" y="471"/>
                </a:cubicBezTo>
                <a:cubicBezTo>
                  <a:pt x="176" y="471"/>
                  <a:pt x="176" y="471"/>
                  <a:pt x="176" y="471"/>
                </a:cubicBezTo>
                <a:cubicBezTo>
                  <a:pt x="279" y="383"/>
                  <a:pt x="279" y="383"/>
                  <a:pt x="279" y="383"/>
                </a:cubicBezTo>
                <a:lnTo>
                  <a:pt x="250" y="354"/>
                </a:lnTo>
                <a:close/>
                <a:moveTo>
                  <a:pt x="544" y="0"/>
                </a:moveTo>
                <a:lnTo>
                  <a:pt x="544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45"/>
                  <a:pt x="0" y="89"/>
                </a:cubicBezTo>
                <a:cubicBezTo>
                  <a:pt x="0" y="560"/>
                  <a:pt x="0" y="560"/>
                  <a:pt x="0" y="560"/>
                </a:cubicBezTo>
                <a:cubicBezTo>
                  <a:pt x="0" y="604"/>
                  <a:pt x="29" y="633"/>
                  <a:pt x="73" y="633"/>
                </a:cubicBezTo>
                <a:cubicBezTo>
                  <a:pt x="544" y="633"/>
                  <a:pt x="544" y="633"/>
                  <a:pt x="544" y="633"/>
                </a:cubicBezTo>
                <a:cubicBezTo>
                  <a:pt x="588" y="633"/>
                  <a:pt x="633" y="604"/>
                  <a:pt x="633" y="560"/>
                </a:cubicBezTo>
                <a:cubicBezTo>
                  <a:pt x="633" y="89"/>
                  <a:pt x="633" y="89"/>
                  <a:pt x="633" y="89"/>
                </a:cubicBezTo>
                <a:cubicBezTo>
                  <a:pt x="633" y="45"/>
                  <a:pt x="588" y="0"/>
                  <a:pt x="544" y="0"/>
                </a:cubicBezTo>
                <a:close/>
                <a:moveTo>
                  <a:pt x="588" y="560"/>
                </a:moveTo>
                <a:lnTo>
                  <a:pt x="588" y="560"/>
                </a:lnTo>
                <a:cubicBezTo>
                  <a:pt x="588" y="575"/>
                  <a:pt x="574" y="589"/>
                  <a:pt x="544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8" y="589"/>
                  <a:pt x="44" y="575"/>
                  <a:pt x="44" y="560"/>
                </a:cubicBezTo>
                <a:cubicBezTo>
                  <a:pt x="44" y="89"/>
                  <a:pt x="44" y="89"/>
                  <a:pt x="44" y="89"/>
                </a:cubicBezTo>
                <a:cubicBezTo>
                  <a:pt x="44" y="59"/>
                  <a:pt x="58" y="45"/>
                  <a:pt x="73" y="45"/>
                </a:cubicBezTo>
                <a:cubicBezTo>
                  <a:pt x="544" y="45"/>
                  <a:pt x="544" y="45"/>
                  <a:pt x="544" y="45"/>
                </a:cubicBezTo>
                <a:cubicBezTo>
                  <a:pt x="574" y="45"/>
                  <a:pt x="588" y="59"/>
                  <a:pt x="588" y="89"/>
                </a:cubicBezTo>
                <a:lnTo>
                  <a:pt x="588" y="560"/>
                </a:lnTo>
                <a:close/>
                <a:moveTo>
                  <a:pt x="485" y="118"/>
                </a:moveTo>
                <a:lnTo>
                  <a:pt x="485" y="118"/>
                </a:lnTo>
                <a:cubicBezTo>
                  <a:pt x="397" y="118"/>
                  <a:pt x="397" y="118"/>
                  <a:pt x="397" y="118"/>
                </a:cubicBezTo>
                <a:cubicBezTo>
                  <a:pt x="383" y="118"/>
                  <a:pt x="367" y="133"/>
                  <a:pt x="367" y="148"/>
                </a:cubicBezTo>
                <a:cubicBezTo>
                  <a:pt x="367" y="148"/>
                  <a:pt x="383" y="162"/>
                  <a:pt x="397" y="162"/>
                </a:cubicBezTo>
                <a:cubicBezTo>
                  <a:pt x="441" y="162"/>
                  <a:pt x="441" y="162"/>
                  <a:pt x="441" y="162"/>
                </a:cubicBezTo>
                <a:cubicBezTo>
                  <a:pt x="353" y="251"/>
                  <a:pt x="353" y="251"/>
                  <a:pt x="353" y="251"/>
                </a:cubicBezTo>
                <a:cubicBezTo>
                  <a:pt x="383" y="280"/>
                  <a:pt x="383" y="280"/>
                  <a:pt x="383" y="280"/>
                </a:cubicBezTo>
                <a:cubicBezTo>
                  <a:pt x="471" y="192"/>
                  <a:pt x="471" y="192"/>
                  <a:pt x="471" y="192"/>
                </a:cubicBezTo>
                <a:cubicBezTo>
                  <a:pt x="471" y="236"/>
                  <a:pt x="471" y="236"/>
                  <a:pt x="471" y="236"/>
                </a:cubicBezTo>
                <a:cubicBezTo>
                  <a:pt x="471" y="251"/>
                  <a:pt x="485" y="266"/>
                  <a:pt x="485" y="266"/>
                </a:cubicBezTo>
                <a:cubicBezTo>
                  <a:pt x="500" y="266"/>
                  <a:pt x="515" y="251"/>
                  <a:pt x="515" y="236"/>
                </a:cubicBezTo>
                <a:cubicBezTo>
                  <a:pt x="515" y="148"/>
                  <a:pt x="515" y="148"/>
                  <a:pt x="515" y="148"/>
                </a:cubicBezTo>
                <a:cubicBezTo>
                  <a:pt x="515" y="133"/>
                  <a:pt x="515" y="133"/>
                  <a:pt x="500" y="133"/>
                </a:cubicBezTo>
                <a:cubicBezTo>
                  <a:pt x="500" y="118"/>
                  <a:pt x="500" y="118"/>
                  <a:pt x="485" y="118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52" name="Freeform 51"/>
          <p:cNvSpPr>
            <a:spLocks noChangeArrowheads="1"/>
          </p:cNvSpPr>
          <p:nvPr/>
        </p:nvSpPr>
        <p:spPr bwMode="auto">
          <a:xfrm>
            <a:off x="6208945" y="3001137"/>
            <a:ext cx="290386" cy="299028"/>
          </a:xfrm>
          <a:custGeom>
            <a:avLst/>
            <a:gdLst>
              <a:gd name="T0" fmla="*/ 95037 w 619"/>
              <a:gd name="T1" fmla="*/ 122206 h 634"/>
              <a:gd name="T2" fmla="*/ 95037 w 619"/>
              <a:gd name="T3" fmla="*/ 122206 h 634"/>
              <a:gd name="T4" fmla="*/ 31559 w 619"/>
              <a:gd name="T5" fmla="*/ 122206 h 634"/>
              <a:gd name="T6" fmla="*/ 26180 w 619"/>
              <a:gd name="T7" fmla="*/ 127613 h 634"/>
              <a:gd name="T8" fmla="*/ 31559 w 619"/>
              <a:gd name="T9" fmla="*/ 138067 h 634"/>
              <a:gd name="T10" fmla="*/ 79257 w 619"/>
              <a:gd name="T11" fmla="*/ 138067 h 634"/>
              <a:gd name="T12" fmla="*/ 31559 w 619"/>
              <a:gd name="T13" fmla="*/ 186012 h 634"/>
              <a:gd name="T14" fmla="*/ 42318 w 619"/>
              <a:gd name="T15" fmla="*/ 196466 h 634"/>
              <a:gd name="T16" fmla="*/ 89657 w 619"/>
              <a:gd name="T17" fmla="*/ 148521 h 634"/>
              <a:gd name="T18" fmla="*/ 89657 w 619"/>
              <a:gd name="T19" fmla="*/ 191059 h 634"/>
              <a:gd name="T20" fmla="*/ 95037 w 619"/>
              <a:gd name="T21" fmla="*/ 201874 h 634"/>
              <a:gd name="T22" fmla="*/ 105437 w 619"/>
              <a:gd name="T23" fmla="*/ 191059 h 634"/>
              <a:gd name="T24" fmla="*/ 105437 w 619"/>
              <a:gd name="T25" fmla="*/ 127613 h 634"/>
              <a:gd name="T26" fmla="*/ 100416 w 619"/>
              <a:gd name="T27" fmla="*/ 122206 h 634"/>
              <a:gd name="T28" fmla="*/ 95037 w 619"/>
              <a:gd name="T29" fmla="*/ 122206 h 634"/>
              <a:gd name="T30" fmla="*/ 190073 w 619"/>
              <a:gd name="T31" fmla="*/ 95890 h 634"/>
              <a:gd name="T32" fmla="*/ 190073 w 619"/>
              <a:gd name="T33" fmla="*/ 95890 h 634"/>
              <a:gd name="T34" fmla="*/ 142375 w 619"/>
              <a:gd name="T35" fmla="*/ 95890 h 634"/>
              <a:gd name="T36" fmla="*/ 190073 w 619"/>
              <a:gd name="T37" fmla="*/ 47945 h 634"/>
              <a:gd name="T38" fmla="*/ 179314 w 619"/>
              <a:gd name="T39" fmla="*/ 37130 h 634"/>
              <a:gd name="T40" fmla="*/ 131975 w 619"/>
              <a:gd name="T41" fmla="*/ 85075 h 634"/>
              <a:gd name="T42" fmla="*/ 131975 w 619"/>
              <a:gd name="T43" fmla="*/ 37130 h 634"/>
              <a:gd name="T44" fmla="*/ 126596 w 619"/>
              <a:gd name="T45" fmla="*/ 32084 h 634"/>
              <a:gd name="T46" fmla="*/ 116196 w 619"/>
              <a:gd name="T47" fmla="*/ 37130 h 634"/>
              <a:gd name="T48" fmla="*/ 116196 w 619"/>
              <a:gd name="T49" fmla="*/ 100937 h 634"/>
              <a:gd name="T50" fmla="*/ 121575 w 619"/>
              <a:gd name="T51" fmla="*/ 106344 h 634"/>
              <a:gd name="T52" fmla="*/ 126596 w 619"/>
              <a:gd name="T53" fmla="*/ 106344 h 634"/>
              <a:gd name="T54" fmla="*/ 190073 w 619"/>
              <a:gd name="T55" fmla="*/ 106344 h 634"/>
              <a:gd name="T56" fmla="*/ 195094 w 619"/>
              <a:gd name="T57" fmla="*/ 100937 h 634"/>
              <a:gd name="T58" fmla="*/ 190073 w 619"/>
              <a:gd name="T59" fmla="*/ 95890 h 634"/>
              <a:gd name="T60" fmla="*/ 195094 w 619"/>
              <a:gd name="T61" fmla="*/ 0 h 634"/>
              <a:gd name="T62" fmla="*/ 195094 w 619"/>
              <a:gd name="T63" fmla="*/ 0 h 634"/>
              <a:gd name="T64" fmla="*/ 26180 w 619"/>
              <a:gd name="T65" fmla="*/ 0 h 634"/>
              <a:gd name="T66" fmla="*/ 0 w 619"/>
              <a:gd name="T67" fmla="*/ 32084 h 634"/>
              <a:gd name="T68" fmla="*/ 0 w 619"/>
              <a:gd name="T69" fmla="*/ 201874 h 634"/>
              <a:gd name="T70" fmla="*/ 26180 w 619"/>
              <a:gd name="T71" fmla="*/ 228190 h 634"/>
              <a:gd name="T72" fmla="*/ 195094 w 619"/>
              <a:gd name="T73" fmla="*/ 228190 h 634"/>
              <a:gd name="T74" fmla="*/ 221632 w 619"/>
              <a:gd name="T75" fmla="*/ 201874 h 634"/>
              <a:gd name="T76" fmla="*/ 221632 w 619"/>
              <a:gd name="T77" fmla="*/ 32084 h 634"/>
              <a:gd name="T78" fmla="*/ 195094 w 619"/>
              <a:gd name="T79" fmla="*/ 0 h 634"/>
              <a:gd name="T80" fmla="*/ 211232 w 619"/>
              <a:gd name="T81" fmla="*/ 201874 h 634"/>
              <a:gd name="T82" fmla="*/ 211232 w 619"/>
              <a:gd name="T83" fmla="*/ 201874 h 634"/>
              <a:gd name="T84" fmla="*/ 195094 w 619"/>
              <a:gd name="T85" fmla="*/ 212328 h 634"/>
              <a:gd name="T86" fmla="*/ 26180 w 619"/>
              <a:gd name="T87" fmla="*/ 212328 h 634"/>
              <a:gd name="T88" fmla="*/ 10400 w 619"/>
              <a:gd name="T89" fmla="*/ 201874 h 634"/>
              <a:gd name="T90" fmla="*/ 10400 w 619"/>
              <a:gd name="T91" fmla="*/ 32084 h 634"/>
              <a:gd name="T92" fmla="*/ 26180 w 619"/>
              <a:gd name="T93" fmla="*/ 16222 h 634"/>
              <a:gd name="T94" fmla="*/ 195094 w 619"/>
              <a:gd name="T95" fmla="*/ 16222 h 634"/>
              <a:gd name="T96" fmla="*/ 211232 w 619"/>
              <a:gd name="T97" fmla="*/ 32084 h 634"/>
              <a:gd name="T98" fmla="*/ 211232 w 619"/>
              <a:gd name="T99" fmla="*/ 201874 h 634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619" h="634">
                <a:moveTo>
                  <a:pt x="265" y="339"/>
                </a:moveTo>
                <a:lnTo>
                  <a:pt x="265" y="339"/>
                </a:lnTo>
                <a:cubicBezTo>
                  <a:pt x="88" y="339"/>
                  <a:pt x="88" y="339"/>
                  <a:pt x="88" y="339"/>
                </a:cubicBezTo>
                <a:lnTo>
                  <a:pt x="73" y="354"/>
                </a:lnTo>
                <a:cubicBezTo>
                  <a:pt x="73" y="369"/>
                  <a:pt x="88" y="383"/>
                  <a:pt x="88" y="383"/>
                </a:cubicBezTo>
                <a:cubicBezTo>
                  <a:pt x="221" y="383"/>
                  <a:pt x="221" y="383"/>
                  <a:pt x="221" y="383"/>
                </a:cubicBezTo>
                <a:cubicBezTo>
                  <a:pt x="88" y="516"/>
                  <a:pt x="88" y="516"/>
                  <a:pt x="88" y="516"/>
                </a:cubicBezTo>
                <a:cubicBezTo>
                  <a:pt x="118" y="545"/>
                  <a:pt x="118" y="545"/>
                  <a:pt x="118" y="545"/>
                </a:cubicBezTo>
                <a:cubicBezTo>
                  <a:pt x="250" y="412"/>
                  <a:pt x="250" y="412"/>
                  <a:pt x="250" y="412"/>
                </a:cubicBezTo>
                <a:cubicBezTo>
                  <a:pt x="250" y="530"/>
                  <a:pt x="250" y="530"/>
                  <a:pt x="250" y="530"/>
                </a:cubicBezTo>
                <a:cubicBezTo>
                  <a:pt x="250" y="545"/>
                  <a:pt x="265" y="560"/>
                  <a:pt x="265" y="560"/>
                </a:cubicBezTo>
                <a:cubicBezTo>
                  <a:pt x="280" y="560"/>
                  <a:pt x="294" y="545"/>
                  <a:pt x="294" y="530"/>
                </a:cubicBezTo>
                <a:cubicBezTo>
                  <a:pt x="294" y="354"/>
                  <a:pt x="294" y="354"/>
                  <a:pt x="294" y="354"/>
                </a:cubicBezTo>
                <a:cubicBezTo>
                  <a:pt x="294" y="354"/>
                  <a:pt x="294" y="354"/>
                  <a:pt x="280" y="339"/>
                </a:cubicBezTo>
                <a:cubicBezTo>
                  <a:pt x="280" y="339"/>
                  <a:pt x="280" y="339"/>
                  <a:pt x="265" y="339"/>
                </a:cubicBezTo>
                <a:close/>
                <a:moveTo>
                  <a:pt x="530" y="266"/>
                </a:moveTo>
                <a:lnTo>
                  <a:pt x="530" y="266"/>
                </a:lnTo>
                <a:cubicBezTo>
                  <a:pt x="397" y="266"/>
                  <a:pt x="397" y="266"/>
                  <a:pt x="397" y="266"/>
                </a:cubicBezTo>
                <a:cubicBezTo>
                  <a:pt x="530" y="133"/>
                  <a:pt x="530" y="133"/>
                  <a:pt x="530" y="133"/>
                </a:cubicBezTo>
                <a:cubicBezTo>
                  <a:pt x="500" y="103"/>
                  <a:pt x="500" y="103"/>
                  <a:pt x="500" y="103"/>
                </a:cubicBezTo>
                <a:cubicBezTo>
                  <a:pt x="368" y="236"/>
                  <a:pt x="368" y="236"/>
                  <a:pt x="368" y="236"/>
                </a:cubicBezTo>
                <a:cubicBezTo>
                  <a:pt x="368" y="103"/>
                  <a:pt x="368" y="103"/>
                  <a:pt x="368" y="103"/>
                </a:cubicBezTo>
                <a:cubicBezTo>
                  <a:pt x="368" y="89"/>
                  <a:pt x="353" y="89"/>
                  <a:pt x="353" y="89"/>
                </a:cubicBezTo>
                <a:cubicBezTo>
                  <a:pt x="339" y="89"/>
                  <a:pt x="324" y="89"/>
                  <a:pt x="324" y="103"/>
                </a:cubicBezTo>
                <a:cubicBezTo>
                  <a:pt x="324" y="280"/>
                  <a:pt x="324" y="280"/>
                  <a:pt x="324" y="280"/>
                </a:cubicBezTo>
                <a:cubicBezTo>
                  <a:pt x="324" y="280"/>
                  <a:pt x="324" y="295"/>
                  <a:pt x="339" y="295"/>
                </a:cubicBezTo>
                <a:cubicBezTo>
                  <a:pt x="339" y="295"/>
                  <a:pt x="339" y="295"/>
                  <a:pt x="353" y="295"/>
                </a:cubicBezTo>
                <a:cubicBezTo>
                  <a:pt x="530" y="295"/>
                  <a:pt x="530" y="295"/>
                  <a:pt x="530" y="295"/>
                </a:cubicBezTo>
                <a:cubicBezTo>
                  <a:pt x="530" y="295"/>
                  <a:pt x="544" y="295"/>
                  <a:pt x="544" y="280"/>
                </a:cubicBezTo>
                <a:cubicBezTo>
                  <a:pt x="544" y="266"/>
                  <a:pt x="530" y="266"/>
                  <a:pt x="530" y="266"/>
                </a:cubicBezTo>
                <a:close/>
                <a:moveTo>
                  <a:pt x="544" y="0"/>
                </a:moveTo>
                <a:lnTo>
                  <a:pt x="544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45"/>
                  <a:pt x="0" y="89"/>
                </a:cubicBezTo>
                <a:cubicBezTo>
                  <a:pt x="0" y="560"/>
                  <a:pt x="0" y="560"/>
                  <a:pt x="0" y="560"/>
                </a:cubicBezTo>
                <a:cubicBezTo>
                  <a:pt x="0" y="604"/>
                  <a:pt x="29" y="633"/>
                  <a:pt x="73" y="633"/>
                </a:cubicBezTo>
                <a:cubicBezTo>
                  <a:pt x="544" y="633"/>
                  <a:pt x="544" y="633"/>
                  <a:pt x="544" y="633"/>
                </a:cubicBezTo>
                <a:cubicBezTo>
                  <a:pt x="589" y="633"/>
                  <a:pt x="618" y="604"/>
                  <a:pt x="618" y="560"/>
                </a:cubicBezTo>
                <a:cubicBezTo>
                  <a:pt x="618" y="89"/>
                  <a:pt x="618" y="89"/>
                  <a:pt x="618" y="89"/>
                </a:cubicBezTo>
                <a:cubicBezTo>
                  <a:pt x="618" y="45"/>
                  <a:pt x="589" y="0"/>
                  <a:pt x="544" y="0"/>
                </a:cubicBezTo>
                <a:close/>
                <a:moveTo>
                  <a:pt x="589" y="560"/>
                </a:moveTo>
                <a:lnTo>
                  <a:pt x="589" y="560"/>
                </a:lnTo>
                <a:cubicBezTo>
                  <a:pt x="589" y="575"/>
                  <a:pt x="559" y="589"/>
                  <a:pt x="544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9" y="589"/>
                  <a:pt x="29" y="575"/>
                  <a:pt x="29" y="560"/>
                </a:cubicBezTo>
                <a:cubicBezTo>
                  <a:pt x="29" y="89"/>
                  <a:pt x="29" y="89"/>
                  <a:pt x="29" y="89"/>
                </a:cubicBezTo>
                <a:cubicBezTo>
                  <a:pt x="29" y="59"/>
                  <a:pt x="59" y="45"/>
                  <a:pt x="73" y="45"/>
                </a:cubicBezTo>
                <a:cubicBezTo>
                  <a:pt x="544" y="45"/>
                  <a:pt x="544" y="45"/>
                  <a:pt x="544" y="45"/>
                </a:cubicBezTo>
                <a:cubicBezTo>
                  <a:pt x="559" y="45"/>
                  <a:pt x="589" y="59"/>
                  <a:pt x="589" y="89"/>
                </a:cubicBezTo>
                <a:lnTo>
                  <a:pt x="589" y="56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53" name="Freeform 52"/>
          <p:cNvSpPr>
            <a:spLocks noChangeArrowheads="1"/>
          </p:cNvSpPr>
          <p:nvPr/>
        </p:nvSpPr>
        <p:spPr bwMode="auto">
          <a:xfrm>
            <a:off x="10535344" y="2524075"/>
            <a:ext cx="290386" cy="299028"/>
          </a:xfrm>
          <a:custGeom>
            <a:avLst/>
            <a:gdLst>
              <a:gd name="T0" fmla="*/ 95037 w 619"/>
              <a:gd name="T1" fmla="*/ 185652 h 634"/>
              <a:gd name="T2" fmla="*/ 95037 w 619"/>
              <a:gd name="T3" fmla="*/ 185652 h 634"/>
              <a:gd name="T4" fmla="*/ 47339 w 619"/>
              <a:gd name="T5" fmla="*/ 185652 h 634"/>
              <a:gd name="T6" fmla="*/ 100416 w 619"/>
              <a:gd name="T7" fmla="*/ 138067 h 634"/>
              <a:gd name="T8" fmla="*/ 89657 w 619"/>
              <a:gd name="T9" fmla="*/ 127253 h 634"/>
              <a:gd name="T10" fmla="*/ 42318 w 619"/>
              <a:gd name="T11" fmla="*/ 174837 h 634"/>
              <a:gd name="T12" fmla="*/ 42318 w 619"/>
              <a:gd name="T13" fmla="*/ 127253 h 634"/>
              <a:gd name="T14" fmla="*/ 31559 w 619"/>
              <a:gd name="T15" fmla="*/ 121845 h 634"/>
              <a:gd name="T16" fmla="*/ 26539 w 619"/>
              <a:gd name="T17" fmla="*/ 127253 h 634"/>
              <a:gd name="T18" fmla="*/ 26539 w 619"/>
              <a:gd name="T19" fmla="*/ 191059 h 634"/>
              <a:gd name="T20" fmla="*/ 26539 w 619"/>
              <a:gd name="T21" fmla="*/ 196106 h 634"/>
              <a:gd name="T22" fmla="*/ 31559 w 619"/>
              <a:gd name="T23" fmla="*/ 196106 h 634"/>
              <a:gd name="T24" fmla="*/ 95037 w 619"/>
              <a:gd name="T25" fmla="*/ 196106 h 634"/>
              <a:gd name="T26" fmla="*/ 105437 w 619"/>
              <a:gd name="T27" fmla="*/ 191059 h 634"/>
              <a:gd name="T28" fmla="*/ 95037 w 619"/>
              <a:gd name="T29" fmla="*/ 185652 h 634"/>
              <a:gd name="T30" fmla="*/ 190073 w 619"/>
              <a:gd name="T31" fmla="*/ 26316 h 634"/>
              <a:gd name="T32" fmla="*/ 190073 w 619"/>
              <a:gd name="T33" fmla="*/ 26316 h 634"/>
              <a:gd name="T34" fmla="*/ 126596 w 619"/>
              <a:gd name="T35" fmla="*/ 26316 h 634"/>
              <a:gd name="T36" fmla="*/ 116196 w 619"/>
              <a:gd name="T37" fmla="*/ 37130 h 634"/>
              <a:gd name="T38" fmla="*/ 126596 w 619"/>
              <a:gd name="T39" fmla="*/ 42177 h 634"/>
              <a:gd name="T40" fmla="*/ 174293 w 619"/>
              <a:gd name="T41" fmla="*/ 42177 h 634"/>
              <a:gd name="T42" fmla="*/ 121575 w 619"/>
              <a:gd name="T43" fmla="*/ 90122 h 634"/>
              <a:gd name="T44" fmla="*/ 131975 w 619"/>
              <a:gd name="T45" fmla="*/ 100576 h 634"/>
              <a:gd name="T46" fmla="*/ 179314 w 619"/>
              <a:gd name="T47" fmla="*/ 52992 h 634"/>
              <a:gd name="T48" fmla="*/ 179314 w 619"/>
              <a:gd name="T49" fmla="*/ 100576 h 634"/>
              <a:gd name="T50" fmla="*/ 190073 w 619"/>
              <a:gd name="T51" fmla="*/ 105984 h 634"/>
              <a:gd name="T52" fmla="*/ 195452 w 619"/>
              <a:gd name="T53" fmla="*/ 100576 h 634"/>
              <a:gd name="T54" fmla="*/ 195452 w 619"/>
              <a:gd name="T55" fmla="*/ 37130 h 634"/>
              <a:gd name="T56" fmla="*/ 195452 w 619"/>
              <a:gd name="T57" fmla="*/ 31723 h 634"/>
              <a:gd name="T58" fmla="*/ 190073 w 619"/>
              <a:gd name="T59" fmla="*/ 26316 h 634"/>
              <a:gd name="T60" fmla="*/ 195452 w 619"/>
              <a:gd name="T61" fmla="*/ 0 h 634"/>
              <a:gd name="T62" fmla="*/ 195452 w 619"/>
              <a:gd name="T63" fmla="*/ 0 h 634"/>
              <a:gd name="T64" fmla="*/ 26539 w 619"/>
              <a:gd name="T65" fmla="*/ 0 h 634"/>
              <a:gd name="T66" fmla="*/ 0 w 619"/>
              <a:gd name="T67" fmla="*/ 26316 h 634"/>
              <a:gd name="T68" fmla="*/ 0 w 619"/>
              <a:gd name="T69" fmla="*/ 196106 h 634"/>
              <a:gd name="T70" fmla="*/ 26539 w 619"/>
              <a:gd name="T71" fmla="*/ 228190 h 634"/>
              <a:gd name="T72" fmla="*/ 195452 w 619"/>
              <a:gd name="T73" fmla="*/ 228190 h 634"/>
              <a:gd name="T74" fmla="*/ 221632 w 619"/>
              <a:gd name="T75" fmla="*/ 196106 h 634"/>
              <a:gd name="T76" fmla="*/ 221632 w 619"/>
              <a:gd name="T77" fmla="*/ 26316 h 634"/>
              <a:gd name="T78" fmla="*/ 195452 w 619"/>
              <a:gd name="T79" fmla="*/ 0 h 634"/>
              <a:gd name="T80" fmla="*/ 211232 w 619"/>
              <a:gd name="T81" fmla="*/ 196106 h 634"/>
              <a:gd name="T82" fmla="*/ 211232 w 619"/>
              <a:gd name="T83" fmla="*/ 196106 h 634"/>
              <a:gd name="T84" fmla="*/ 195452 w 619"/>
              <a:gd name="T85" fmla="*/ 211968 h 634"/>
              <a:gd name="T86" fmla="*/ 26539 w 619"/>
              <a:gd name="T87" fmla="*/ 211968 h 634"/>
              <a:gd name="T88" fmla="*/ 10400 w 619"/>
              <a:gd name="T89" fmla="*/ 196106 h 634"/>
              <a:gd name="T90" fmla="*/ 10400 w 619"/>
              <a:gd name="T91" fmla="*/ 26316 h 634"/>
              <a:gd name="T92" fmla="*/ 26539 w 619"/>
              <a:gd name="T93" fmla="*/ 15862 h 634"/>
              <a:gd name="T94" fmla="*/ 195452 w 619"/>
              <a:gd name="T95" fmla="*/ 15862 h 634"/>
              <a:gd name="T96" fmla="*/ 211232 w 619"/>
              <a:gd name="T97" fmla="*/ 26316 h 634"/>
              <a:gd name="T98" fmla="*/ 211232 w 619"/>
              <a:gd name="T99" fmla="*/ 196106 h 634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619" h="634">
                <a:moveTo>
                  <a:pt x="265" y="515"/>
                </a:moveTo>
                <a:lnTo>
                  <a:pt x="265" y="515"/>
                </a:lnTo>
                <a:cubicBezTo>
                  <a:pt x="132" y="515"/>
                  <a:pt x="132" y="515"/>
                  <a:pt x="132" y="515"/>
                </a:cubicBezTo>
                <a:cubicBezTo>
                  <a:pt x="280" y="383"/>
                  <a:pt x="280" y="383"/>
                  <a:pt x="280" y="383"/>
                </a:cubicBezTo>
                <a:cubicBezTo>
                  <a:pt x="250" y="353"/>
                  <a:pt x="250" y="353"/>
                  <a:pt x="250" y="353"/>
                </a:cubicBezTo>
                <a:cubicBezTo>
                  <a:pt x="118" y="485"/>
                  <a:pt x="118" y="485"/>
                  <a:pt x="118" y="485"/>
                </a:cubicBezTo>
                <a:cubicBezTo>
                  <a:pt x="118" y="353"/>
                  <a:pt x="118" y="353"/>
                  <a:pt x="118" y="353"/>
                </a:cubicBezTo>
                <a:cubicBezTo>
                  <a:pt x="118" y="338"/>
                  <a:pt x="103" y="338"/>
                  <a:pt x="88" y="338"/>
                </a:cubicBezTo>
                <a:cubicBezTo>
                  <a:pt x="88" y="338"/>
                  <a:pt x="74" y="338"/>
                  <a:pt x="74" y="353"/>
                </a:cubicBezTo>
                <a:cubicBezTo>
                  <a:pt x="74" y="530"/>
                  <a:pt x="74" y="530"/>
                  <a:pt x="74" y="530"/>
                </a:cubicBezTo>
                <a:lnTo>
                  <a:pt x="74" y="544"/>
                </a:lnTo>
                <a:cubicBezTo>
                  <a:pt x="88" y="544"/>
                  <a:pt x="88" y="544"/>
                  <a:pt x="88" y="544"/>
                </a:cubicBezTo>
                <a:cubicBezTo>
                  <a:pt x="265" y="544"/>
                  <a:pt x="265" y="544"/>
                  <a:pt x="265" y="544"/>
                </a:cubicBezTo>
                <a:cubicBezTo>
                  <a:pt x="280" y="544"/>
                  <a:pt x="294" y="544"/>
                  <a:pt x="294" y="530"/>
                </a:cubicBezTo>
                <a:cubicBezTo>
                  <a:pt x="294" y="515"/>
                  <a:pt x="280" y="515"/>
                  <a:pt x="265" y="515"/>
                </a:cubicBezTo>
                <a:close/>
                <a:moveTo>
                  <a:pt x="530" y="73"/>
                </a:moveTo>
                <a:lnTo>
                  <a:pt x="530" y="73"/>
                </a:lnTo>
                <a:cubicBezTo>
                  <a:pt x="353" y="73"/>
                  <a:pt x="353" y="73"/>
                  <a:pt x="353" y="73"/>
                </a:cubicBezTo>
                <a:cubicBezTo>
                  <a:pt x="339" y="73"/>
                  <a:pt x="324" y="88"/>
                  <a:pt x="324" y="103"/>
                </a:cubicBezTo>
                <a:cubicBezTo>
                  <a:pt x="324" y="103"/>
                  <a:pt x="339" y="117"/>
                  <a:pt x="353" y="117"/>
                </a:cubicBezTo>
                <a:cubicBezTo>
                  <a:pt x="486" y="117"/>
                  <a:pt x="486" y="117"/>
                  <a:pt x="486" y="117"/>
                </a:cubicBezTo>
                <a:cubicBezTo>
                  <a:pt x="339" y="250"/>
                  <a:pt x="339" y="250"/>
                  <a:pt x="339" y="250"/>
                </a:cubicBezTo>
                <a:cubicBezTo>
                  <a:pt x="368" y="279"/>
                  <a:pt x="368" y="279"/>
                  <a:pt x="368" y="279"/>
                </a:cubicBezTo>
                <a:cubicBezTo>
                  <a:pt x="500" y="147"/>
                  <a:pt x="500" y="147"/>
                  <a:pt x="500" y="147"/>
                </a:cubicBezTo>
                <a:cubicBezTo>
                  <a:pt x="500" y="279"/>
                  <a:pt x="500" y="279"/>
                  <a:pt x="500" y="279"/>
                </a:cubicBezTo>
                <a:cubicBezTo>
                  <a:pt x="500" y="279"/>
                  <a:pt x="515" y="294"/>
                  <a:pt x="530" y="294"/>
                </a:cubicBezTo>
                <a:lnTo>
                  <a:pt x="545" y="279"/>
                </a:lnTo>
                <a:cubicBezTo>
                  <a:pt x="545" y="103"/>
                  <a:pt x="545" y="103"/>
                  <a:pt x="545" y="103"/>
                </a:cubicBezTo>
                <a:cubicBezTo>
                  <a:pt x="545" y="88"/>
                  <a:pt x="545" y="88"/>
                  <a:pt x="545" y="88"/>
                </a:cubicBezTo>
                <a:cubicBezTo>
                  <a:pt x="530" y="73"/>
                  <a:pt x="530" y="73"/>
                  <a:pt x="530" y="73"/>
                </a:cubicBezTo>
                <a:close/>
                <a:moveTo>
                  <a:pt x="545" y="0"/>
                </a:moveTo>
                <a:lnTo>
                  <a:pt x="545" y="0"/>
                </a:lnTo>
                <a:cubicBezTo>
                  <a:pt x="74" y="0"/>
                  <a:pt x="74" y="0"/>
                  <a:pt x="74" y="0"/>
                </a:cubicBezTo>
                <a:cubicBezTo>
                  <a:pt x="29" y="0"/>
                  <a:pt x="0" y="29"/>
                  <a:pt x="0" y="73"/>
                </a:cubicBezTo>
                <a:cubicBezTo>
                  <a:pt x="0" y="544"/>
                  <a:pt x="0" y="544"/>
                  <a:pt x="0" y="544"/>
                </a:cubicBezTo>
                <a:cubicBezTo>
                  <a:pt x="0" y="588"/>
                  <a:pt x="29" y="633"/>
                  <a:pt x="74" y="633"/>
                </a:cubicBezTo>
                <a:cubicBezTo>
                  <a:pt x="545" y="633"/>
                  <a:pt x="545" y="633"/>
                  <a:pt x="545" y="633"/>
                </a:cubicBezTo>
                <a:cubicBezTo>
                  <a:pt x="589" y="633"/>
                  <a:pt x="618" y="588"/>
                  <a:pt x="618" y="544"/>
                </a:cubicBezTo>
                <a:cubicBezTo>
                  <a:pt x="618" y="73"/>
                  <a:pt x="618" y="73"/>
                  <a:pt x="618" y="73"/>
                </a:cubicBezTo>
                <a:cubicBezTo>
                  <a:pt x="618" y="29"/>
                  <a:pt x="589" y="0"/>
                  <a:pt x="545" y="0"/>
                </a:cubicBezTo>
                <a:close/>
                <a:moveTo>
                  <a:pt x="589" y="544"/>
                </a:moveTo>
                <a:lnTo>
                  <a:pt x="589" y="544"/>
                </a:lnTo>
                <a:cubicBezTo>
                  <a:pt x="589" y="574"/>
                  <a:pt x="559" y="588"/>
                  <a:pt x="545" y="588"/>
                </a:cubicBezTo>
                <a:cubicBezTo>
                  <a:pt x="74" y="588"/>
                  <a:pt x="74" y="588"/>
                  <a:pt x="74" y="588"/>
                </a:cubicBezTo>
                <a:cubicBezTo>
                  <a:pt x="59" y="588"/>
                  <a:pt x="29" y="574"/>
                  <a:pt x="29" y="544"/>
                </a:cubicBezTo>
                <a:cubicBezTo>
                  <a:pt x="29" y="73"/>
                  <a:pt x="29" y="73"/>
                  <a:pt x="29" y="73"/>
                </a:cubicBezTo>
                <a:cubicBezTo>
                  <a:pt x="29" y="58"/>
                  <a:pt x="59" y="44"/>
                  <a:pt x="74" y="44"/>
                </a:cubicBezTo>
                <a:cubicBezTo>
                  <a:pt x="545" y="44"/>
                  <a:pt x="545" y="44"/>
                  <a:pt x="545" y="44"/>
                </a:cubicBezTo>
                <a:cubicBezTo>
                  <a:pt x="559" y="44"/>
                  <a:pt x="589" y="58"/>
                  <a:pt x="589" y="73"/>
                </a:cubicBezTo>
                <a:lnTo>
                  <a:pt x="589" y="544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54" name="Freeform 53"/>
          <p:cNvSpPr>
            <a:spLocks noChangeArrowheads="1"/>
          </p:cNvSpPr>
          <p:nvPr/>
        </p:nvSpPr>
        <p:spPr bwMode="auto">
          <a:xfrm>
            <a:off x="10077297" y="2524075"/>
            <a:ext cx="264458" cy="299028"/>
          </a:xfrm>
          <a:custGeom>
            <a:avLst/>
            <a:gdLst>
              <a:gd name="T0" fmla="*/ 47930 w 561"/>
              <a:gd name="T1" fmla="*/ 132660 h 634"/>
              <a:gd name="T2" fmla="*/ 47930 w 561"/>
              <a:gd name="T3" fmla="*/ 132660 h 634"/>
              <a:gd name="T4" fmla="*/ 95499 w 561"/>
              <a:gd name="T5" fmla="*/ 180244 h 634"/>
              <a:gd name="T6" fmla="*/ 100905 w 561"/>
              <a:gd name="T7" fmla="*/ 185652 h 634"/>
              <a:gd name="T8" fmla="*/ 106310 w 561"/>
              <a:gd name="T9" fmla="*/ 180244 h 634"/>
              <a:gd name="T10" fmla="*/ 153880 w 561"/>
              <a:gd name="T11" fmla="*/ 132660 h 634"/>
              <a:gd name="T12" fmla="*/ 153880 w 561"/>
              <a:gd name="T13" fmla="*/ 121845 h 634"/>
              <a:gd name="T14" fmla="*/ 143429 w 561"/>
              <a:gd name="T15" fmla="*/ 121845 h 634"/>
              <a:gd name="T16" fmla="*/ 106310 w 561"/>
              <a:gd name="T17" fmla="*/ 158976 h 634"/>
              <a:gd name="T18" fmla="*/ 106310 w 561"/>
              <a:gd name="T19" fmla="*/ 5047 h 634"/>
              <a:gd name="T20" fmla="*/ 100905 w 561"/>
              <a:gd name="T21" fmla="*/ 0 h 634"/>
              <a:gd name="T22" fmla="*/ 95499 w 561"/>
              <a:gd name="T23" fmla="*/ 5047 h 634"/>
              <a:gd name="T24" fmla="*/ 95499 w 561"/>
              <a:gd name="T25" fmla="*/ 158976 h 634"/>
              <a:gd name="T26" fmla="*/ 58381 w 561"/>
              <a:gd name="T27" fmla="*/ 121845 h 634"/>
              <a:gd name="T28" fmla="*/ 47930 w 561"/>
              <a:gd name="T29" fmla="*/ 121845 h 634"/>
              <a:gd name="T30" fmla="*/ 47930 w 561"/>
              <a:gd name="T31" fmla="*/ 132660 h 634"/>
              <a:gd name="T32" fmla="*/ 169736 w 561"/>
              <a:gd name="T33" fmla="*/ 26316 h 634"/>
              <a:gd name="T34" fmla="*/ 169736 w 561"/>
              <a:gd name="T35" fmla="*/ 26316 h 634"/>
              <a:gd name="T36" fmla="*/ 148474 w 561"/>
              <a:gd name="T37" fmla="*/ 26316 h 634"/>
              <a:gd name="T38" fmla="*/ 148474 w 561"/>
              <a:gd name="T39" fmla="*/ 42177 h 634"/>
              <a:gd name="T40" fmla="*/ 169736 w 561"/>
              <a:gd name="T41" fmla="*/ 42177 h 634"/>
              <a:gd name="T42" fmla="*/ 185953 w 561"/>
              <a:gd name="T43" fmla="*/ 58399 h 634"/>
              <a:gd name="T44" fmla="*/ 185953 w 561"/>
              <a:gd name="T45" fmla="*/ 196106 h 634"/>
              <a:gd name="T46" fmla="*/ 169736 w 561"/>
              <a:gd name="T47" fmla="*/ 211968 h 634"/>
              <a:gd name="T48" fmla="*/ 32073 w 561"/>
              <a:gd name="T49" fmla="*/ 211968 h 634"/>
              <a:gd name="T50" fmla="*/ 15856 w 561"/>
              <a:gd name="T51" fmla="*/ 196106 h 634"/>
              <a:gd name="T52" fmla="*/ 15856 w 561"/>
              <a:gd name="T53" fmla="*/ 58399 h 634"/>
              <a:gd name="T54" fmla="*/ 32073 w 561"/>
              <a:gd name="T55" fmla="*/ 42177 h 634"/>
              <a:gd name="T56" fmla="*/ 53335 w 561"/>
              <a:gd name="T57" fmla="*/ 42177 h 634"/>
              <a:gd name="T58" fmla="*/ 53335 w 561"/>
              <a:gd name="T59" fmla="*/ 26316 h 634"/>
              <a:gd name="T60" fmla="*/ 32073 w 561"/>
              <a:gd name="T61" fmla="*/ 26316 h 634"/>
              <a:gd name="T62" fmla="*/ 0 w 561"/>
              <a:gd name="T63" fmla="*/ 58399 h 634"/>
              <a:gd name="T64" fmla="*/ 0 w 561"/>
              <a:gd name="T65" fmla="*/ 196106 h 634"/>
              <a:gd name="T66" fmla="*/ 32073 w 561"/>
              <a:gd name="T67" fmla="*/ 228190 h 634"/>
              <a:gd name="T68" fmla="*/ 169736 w 561"/>
              <a:gd name="T69" fmla="*/ 228190 h 634"/>
              <a:gd name="T70" fmla="*/ 201810 w 561"/>
              <a:gd name="T71" fmla="*/ 196106 h 634"/>
              <a:gd name="T72" fmla="*/ 201810 w 561"/>
              <a:gd name="T73" fmla="*/ 58399 h 634"/>
              <a:gd name="T74" fmla="*/ 169736 w 561"/>
              <a:gd name="T75" fmla="*/ 26316 h 634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561" h="634">
                <a:moveTo>
                  <a:pt x="133" y="368"/>
                </a:moveTo>
                <a:lnTo>
                  <a:pt x="133" y="368"/>
                </a:lnTo>
                <a:cubicBezTo>
                  <a:pt x="265" y="500"/>
                  <a:pt x="265" y="500"/>
                  <a:pt x="265" y="500"/>
                </a:cubicBezTo>
                <a:lnTo>
                  <a:pt x="280" y="515"/>
                </a:lnTo>
                <a:lnTo>
                  <a:pt x="295" y="500"/>
                </a:lnTo>
                <a:cubicBezTo>
                  <a:pt x="427" y="368"/>
                  <a:pt x="427" y="368"/>
                  <a:pt x="427" y="368"/>
                </a:cubicBezTo>
                <a:cubicBezTo>
                  <a:pt x="442" y="353"/>
                  <a:pt x="442" y="353"/>
                  <a:pt x="427" y="338"/>
                </a:cubicBezTo>
                <a:cubicBezTo>
                  <a:pt x="427" y="338"/>
                  <a:pt x="412" y="338"/>
                  <a:pt x="398" y="338"/>
                </a:cubicBezTo>
                <a:cubicBezTo>
                  <a:pt x="295" y="441"/>
                  <a:pt x="295" y="441"/>
                  <a:pt x="295" y="441"/>
                </a:cubicBezTo>
                <a:cubicBezTo>
                  <a:pt x="295" y="14"/>
                  <a:pt x="295" y="14"/>
                  <a:pt x="295" y="14"/>
                </a:cubicBezTo>
                <a:cubicBezTo>
                  <a:pt x="295" y="14"/>
                  <a:pt x="295" y="0"/>
                  <a:pt x="280" y="0"/>
                </a:cubicBezTo>
                <a:cubicBezTo>
                  <a:pt x="265" y="0"/>
                  <a:pt x="265" y="14"/>
                  <a:pt x="265" y="14"/>
                </a:cubicBezTo>
                <a:cubicBezTo>
                  <a:pt x="265" y="441"/>
                  <a:pt x="265" y="441"/>
                  <a:pt x="265" y="441"/>
                </a:cubicBezTo>
                <a:cubicBezTo>
                  <a:pt x="162" y="338"/>
                  <a:pt x="162" y="338"/>
                  <a:pt x="162" y="338"/>
                </a:cubicBezTo>
                <a:cubicBezTo>
                  <a:pt x="148" y="338"/>
                  <a:pt x="133" y="338"/>
                  <a:pt x="133" y="338"/>
                </a:cubicBezTo>
                <a:cubicBezTo>
                  <a:pt x="118" y="353"/>
                  <a:pt x="118" y="353"/>
                  <a:pt x="133" y="368"/>
                </a:cubicBezTo>
                <a:close/>
                <a:moveTo>
                  <a:pt x="471" y="73"/>
                </a:moveTo>
                <a:lnTo>
                  <a:pt x="471" y="73"/>
                </a:lnTo>
                <a:cubicBezTo>
                  <a:pt x="412" y="73"/>
                  <a:pt x="412" y="73"/>
                  <a:pt x="412" y="73"/>
                </a:cubicBezTo>
                <a:cubicBezTo>
                  <a:pt x="412" y="117"/>
                  <a:pt x="412" y="117"/>
                  <a:pt x="412" y="117"/>
                </a:cubicBezTo>
                <a:cubicBezTo>
                  <a:pt x="471" y="117"/>
                  <a:pt x="471" y="117"/>
                  <a:pt x="471" y="117"/>
                </a:cubicBezTo>
                <a:cubicBezTo>
                  <a:pt x="501" y="117"/>
                  <a:pt x="516" y="132"/>
                  <a:pt x="516" y="162"/>
                </a:cubicBezTo>
                <a:cubicBezTo>
                  <a:pt x="516" y="544"/>
                  <a:pt x="516" y="544"/>
                  <a:pt x="516" y="544"/>
                </a:cubicBezTo>
                <a:cubicBezTo>
                  <a:pt x="516" y="574"/>
                  <a:pt x="501" y="588"/>
                  <a:pt x="471" y="588"/>
                </a:cubicBezTo>
                <a:cubicBezTo>
                  <a:pt x="89" y="588"/>
                  <a:pt x="89" y="588"/>
                  <a:pt x="89" y="588"/>
                </a:cubicBezTo>
                <a:cubicBezTo>
                  <a:pt x="59" y="588"/>
                  <a:pt x="44" y="574"/>
                  <a:pt x="44" y="544"/>
                </a:cubicBezTo>
                <a:cubicBezTo>
                  <a:pt x="44" y="162"/>
                  <a:pt x="44" y="162"/>
                  <a:pt x="44" y="162"/>
                </a:cubicBezTo>
                <a:cubicBezTo>
                  <a:pt x="44" y="132"/>
                  <a:pt x="59" y="117"/>
                  <a:pt x="89" y="117"/>
                </a:cubicBezTo>
                <a:cubicBezTo>
                  <a:pt x="148" y="117"/>
                  <a:pt x="148" y="117"/>
                  <a:pt x="148" y="117"/>
                </a:cubicBezTo>
                <a:cubicBezTo>
                  <a:pt x="148" y="73"/>
                  <a:pt x="148" y="73"/>
                  <a:pt x="148" y="73"/>
                </a:cubicBezTo>
                <a:cubicBezTo>
                  <a:pt x="89" y="73"/>
                  <a:pt x="89" y="73"/>
                  <a:pt x="89" y="73"/>
                </a:cubicBezTo>
                <a:cubicBezTo>
                  <a:pt x="44" y="73"/>
                  <a:pt x="0" y="117"/>
                  <a:pt x="0" y="162"/>
                </a:cubicBezTo>
                <a:cubicBezTo>
                  <a:pt x="0" y="544"/>
                  <a:pt x="0" y="544"/>
                  <a:pt x="0" y="544"/>
                </a:cubicBezTo>
                <a:cubicBezTo>
                  <a:pt x="0" y="588"/>
                  <a:pt x="44" y="633"/>
                  <a:pt x="89" y="633"/>
                </a:cubicBezTo>
                <a:cubicBezTo>
                  <a:pt x="471" y="633"/>
                  <a:pt x="471" y="633"/>
                  <a:pt x="471" y="633"/>
                </a:cubicBezTo>
                <a:cubicBezTo>
                  <a:pt x="516" y="633"/>
                  <a:pt x="560" y="588"/>
                  <a:pt x="560" y="544"/>
                </a:cubicBezTo>
                <a:cubicBezTo>
                  <a:pt x="560" y="162"/>
                  <a:pt x="560" y="162"/>
                  <a:pt x="560" y="162"/>
                </a:cubicBezTo>
                <a:cubicBezTo>
                  <a:pt x="560" y="117"/>
                  <a:pt x="516" y="73"/>
                  <a:pt x="471" y="73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55" name="Freeform 54"/>
          <p:cNvSpPr>
            <a:spLocks noChangeArrowheads="1"/>
          </p:cNvSpPr>
          <p:nvPr/>
        </p:nvSpPr>
        <p:spPr bwMode="auto">
          <a:xfrm>
            <a:off x="9591591" y="2524075"/>
            <a:ext cx="257545" cy="299028"/>
          </a:xfrm>
          <a:custGeom>
            <a:avLst/>
            <a:gdLst>
              <a:gd name="T0" fmla="*/ 154257 w 545"/>
              <a:gd name="T1" fmla="*/ 95530 h 634"/>
              <a:gd name="T2" fmla="*/ 154257 w 545"/>
              <a:gd name="T3" fmla="*/ 95530 h 634"/>
              <a:gd name="T4" fmla="*/ 101152 w 545"/>
              <a:gd name="T5" fmla="*/ 42177 h 634"/>
              <a:gd name="T6" fmla="*/ 95733 w 545"/>
              <a:gd name="T7" fmla="*/ 42177 h 634"/>
              <a:gd name="T8" fmla="*/ 90314 w 545"/>
              <a:gd name="T9" fmla="*/ 42177 h 634"/>
              <a:gd name="T10" fmla="*/ 42628 w 545"/>
              <a:gd name="T11" fmla="*/ 95530 h 634"/>
              <a:gd name="T12" fmla="*/ 42628 w 545"/>
              <a:gd name="T13" fmla="*/ 105984 h 634"/>
              <a:gd name="T14" fmla="*/ 53105 w 545"/>
              <a:gd name="T15" fmla="*/ 105984 h 634"/>
              <a:gd name="T16" fmla="*/ 90314 w 545"/>
              <a:gd name="T17" fmla="*/ 68853 h 634"/>
              <a:gd name="T18" fmla="*/ 90314 w 545"/>
              <a:gd name="T19" fmla="*/ 217375 h 634"/>
              <a:gd name="T20" fmla="*/ 95733 w 545"/>
              <a:gd name="T21" fmla="*/ 228190 h 634"/>
              <a:gd name="T22" fmla="*/ 106210 w 545"/>
              <a:gd name="T23" fmla="*/ 217375 h 634"/>
              <a:gd name="T24" fmla="*/ 106210 w 545"/>
              <a:gd name="T25" fmla="*/ 68853 h 634"/>
              <a:gd name="T26" fmla="*/ 143780 w 545"/>
              <a:gd name="T27" fmla="*/ 105984 h 634"/>
              <a:gd name="T28" fmla="*/ 154257 w 545"/>
              <a:gd name="T29" fmla="*/ 105984 h 634"/>
              <a:gd name="T30" fmla="*/ 154257 w 545"/>
              <a:gd name="T31" fmla="*/ 95530 h 634"/>
              <a:gd name="T32" fmla="*/ 170152 w 545"/>
              <a:gd name="T33" fmla="*/ 0 h 634"/>
              <a:gd name="T34" fmla="*/ 170152 w 545"/>
              <a:gd name="T35" fmla="*/ 0 h 634"/>
              <a:gd name="T36" fmla="*/ 26372 w 545"/>
              <a:gd name="T37" fmla="*/ 0 h 634"/>
              <a:gd name="T38" fmla="*/ 0 w 545"/>
              <a:gd name="T39" fmla="*/ 26316 h 634"/>
              <a:gd name="T40" fmla="*/ 0 w 545"/>
              <a:gd name="T41" fmla="*/ 169790 h 634"/>
              <a:gd name="T42" fmla="*/ 26372 w 545"/>
              <a:gd name="T43" fmla="*/ 196106 h 634"/>
              <a:gd name="T44" fmla="*/ 47686 w 545"/>
              <a:gd name="T45" fmla="*/ 196106 h 634"/>
              <a:gd name="T46" fmla="*/ 47686 w 545"/>
              <a:gd name="T47" fmla="*/ 185652 h 634"/>
              <a:gd name="T48" fmla="*/ 26372 w 545"/>
              <a:gd name="T49" fmla="*/ 185652 h 634"/>
              <a:gd name="T50" fmla="*/ 10476 w 545"/>
              <a:gd name="T51" fmla="*/ 169790 h 634"/>
              <a:gd name="T52" fmla="*/ 10476 w 545"/>
              <a:gd name="T53" fmla="*/ 26316 h 634"/>
              <a:gd name="T54" fmla="*/ 26372 w 545"/>
              <a:gd name="T55" fmla="*/ 15862 h 634"/>
              <a:gd name="T56" fmla="*/ 170152 w 545"/>
              <a:gd name="T57" fmla="*/ 15862 h 634"/>
              <a:gd name="T58" fmla="*/ 180628 w 545"/>
              <a:gd name="T59" fmla="*/ 26316 h 634"/>
              <a:gd name="T60" fmla="*/ 180628 w 545"/>
              <a:gd name="T61" fmla="*/ 169790 h 634"/>
              <a:gd name="T62" fmla="*/ 170152 w 545"/>
              <a:gd name="T63" fmla="*/ 185652 h 634"/>
              <a:gd name="T64" fmla="*/ 148838 w 545"/>
              <a:gd name="T65" fmla="*/ 185652 h 634"/>
              <a:gd name="T66" fmla="*/ 148838 w 545"/>
              <a:gd name="T67" fmla="*/ 196106 h 634"/>
              <a:gd name="T68" fmla="*/ 170152 w 545"/>
              <a:gd name="T69" fmla="*/ 196106 h 634"/>
              <a:gd name="T70" fmla="*/ 196524 w 545"/>
              <a:gd name="T71" fmla="*/ 169790 h 634"/>
              <a:gd name="T72" fmla="*/ 196524 w 545"/>
              <a:gd name="T73" fmla="*/ 26316 h 634"/>
              <a:gd name="T74" fmla="*/ 170152 w 545"/>
              <a:gd name="T75" fmla="*/ 0 h 634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545" h="634">
                <a:moveTo>
                  <a:pt x="427" y="265"/>
                </a:moveTo>
                <a:lnTo>
                  <a:pt x="427" y="265"/>
                </a:lnTo>
                <a:cubicBezTo>
                  <a:pt x="280" y="117"/>
                  <a:pt x="280" y="117"/>
                  <a:pt x="280" y="117"/>
                </a:cubicBezTo>
                <a:cubicBezTo>
                  <a:pt x="280" y="117"/>
                  <a:pt x="280" y="117"/>
                  <a:pt x="265" y="117"/>
                </a:cubicBezTo>
                <a:cubicBezTo>
                  <a:pt x="265" y="117"/>
                  <a:pt x="265" y="117"/>
                  <a:pt x="250" y="117"/>
                </a:cubicBezTo>
                <a:cubicBezTo>
                  <a:pt x="118" y="265"/>
                  <a:pt x="118" y="265"/>
                  <a:pt x="118" y="265"/>
                </a:cubicBezTo>
                <a:cubicBezTo>
                  <a:pt x="118" y="265"/>
                  <a:pt x="118" y="279"/>
                  <a:pt x="118" y="294"/>
                </a:cubicBezTo>
                <a:cubicBezTo>
                  <a:pt x="132" y="294"/>
                  <a:pt x="132" y="294"/>
                  <a:pt x="147" y="294"/>
                </a:cubicBezTo>
                <a:cubicBezTo>
                  <a:pt x="250" y="191"/>
                  <a:pt x="250" y="191"/>
                  <a:pt x="250" y="191"/>
                </a:cubicBezTo>
                <a:cubicBezTo>
                  <a:pt x="250" y="603"/>
                  <a:pt x="250" y="603"/>
                  <a:pt x="250" y="603"/>
                </a:cubicBezTo>
                <a:cubicBezTo>
                  <a:pt x="250" y="618"/>
                  <a:pt x="265" y="633"/>
                  <a:pt x="265" y="633"/>
                </a:cubicBezTo>
                <a:cubicBezTo>
                  <a:pt x="280" y="633"/>
                  <a:pt x="294" y="618"/>
                  <a:pt x="294" y="603"/>
                </a:cubicBezTo>
                <a:cubicBezTo>
                  <a:pt x="294" y="191"/>
                  <a:pt x="294" y="191"/>
                  <a:pt x="294" y="191"/>
                </a:cubicBezTo>
                <a:cubicBezTo>
                  <a:pt x="398" y="294"/>
                  <a:pt x="398" y="294"/>
                  <a:pt x="398" y="294"/>
                </a:cubicBezTo>
                <a:cubicBezTo>
                  <a:pt x="398" y="294"/>
                  <a:pt x="412" y="294"/>
                  <a:pt x="427" y="294"/>
                </a:cubicBezTo>
                <a:cubicBezTo>
                  <a:pt x="427" y="279"/>
                  <a:pt x="427" y="265"/>
                  <a:pt x="427" y="265"/>
                </a:cubicBezTo>
                <a:close/>
                <a:moveTo>
                  <a:pt x="471" y="0"/>
                </a:moveTo>
                <a:lnTo>
                  <a:pt x="471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29"/>
                  <a:pt x="0" y="73"/>
                </a:cubicBezTo>
                <a:cubicBezTo>
                  <a:pt x="0" y="471"/>
                  <a:pt x="0" y="471"/>
                  <a:pt x="0" y="471"/>
                </a:cubicBezTo>
                <a:cubicBezTo>
                  <a:pt x="0" y="515"/>
                  <a:pt x="29" y="544"/>
                  <a:pt x="73" y="544"/>
                </a:cubicBezTo>
                <a:cubicBezTo>
                  <a:pt x="132" y="544"/>
                  <a:pt x="132" y="544"/>
                  <a:pt x="132" y="544"/>
                </a:cubicBezTo>
                <a:cubicBezTo>
                  <a:pt x="132" y="515"/>
                  <a:pt x="132" y="515"/>
                  <a:pt x="132" y="515"/>
                </a:cubicBezTo>
                <a:cubicBezTo>
                  <a:pt x="73" y="515"/>
                  <a:pt x="73" y="515"/>
                  <a:pt x="73" y="515"/>
                </a:cubicBezTo>
                <a:cubicBezTo>
                  <a:pt x="59" y="515"/>
                  <a:pt x="29" y="485"/>
                  <a:pt x="29" y="471"/>
                </a:cubicBezTo>
                <a:cubicBezTo>
                  <a:pt x="29" y="73"/>
                  <a:pt x="29" y="73"/>
                  <a:pt x="29" y="73"/>
                </a:cubicBezTo>
                <a:cubicBezTo>
                  <a:pt x="29" y="58"/>
                  <a:pt x="59" y="44"/>
                  <a:pt x="73" y="44"/>
                </a:cubicBezTo>
                <a:cubicBezTo>
                  <a:pt x="471" y="44"/>
                  <a:pt x="471" y="44"/>
                  <a:pt x="471" y="44"/>
                </a:cubicBezTo>
                <a:cubicBezTo>
                  <a:pt x="486" y="44"/>
                  <a:pt x="500" y="58"/>
                  <a:pt x="500" y="73"/>
                </a:cubicBezTo>
                <a:cubicBezTo>
                  <a:pt x="500" y="471"/>
                  <a:pt x="500" y="471"/>
                  <a:pt x="500" y="471"/>
                </a:cubicBezTo>
                <a:cubicBezTo>
                  <a:pt x="500" y="485"/>
                  <a:pt x="486" y="515"/>
                  <a:pt x="471" y="515"/>
                </a:cubicBezTo>
                <a:cubicBezTo>
                  <a:pt x="412" y="515"/>
                  <a:pt x="412" y="515"/>
                  <a:pt x="412" y="515"/>
                </a:cubicBezTo>
                <a:cubicBezTo>
                  <a:pt x="412" y="544"/>
                  <a:pt x="412" y="544"/>
                  <a:pt x="412" y="544"/>
                </a:cubicBezTo>
                <a:cubicBezTo>
                  <a:pt x="471" y="544"/>
                  <a:pt x="471" y="544"/>
                  <a:pt x="471" y="544"/>
                </a:cubicBezTo>
                <a:cubicBezTo>
                  <a:pt x="515" y="544"/>
                  <a:pt x="544" y="515"/>
                  <a:pt x="544" y="471"/>
                </a:cubicBezTo>
                <a:cubicBezTo>
                  <a:pt x="544" y="73"/>
                  <a:pt x="544" y="73"/>
                  <a:pt x="544" y="73"/>
                </a:cubicBezTo>
                <a:cubicBezTo>
                  <a:pt x="544" y="29"/>
                  <a:pt x="515" y="0"/>
                  <a:pt x="471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56" name="Freeform 55"/>
          <p:cNvSpPr>
            <a:spLocks noChangeArrowheads="1"/>
          </p:cNvSpPr>
          <p:nvPr/>
        </p:nvSpPr>
        <p:spPr bwMode="auto">
          <a:xfrm>
            <a:off x="9093785" y="2544818"/>
            <a:ext cx="290386" cy="257545"/>
          </a:xfrm>
          <a:custGeom>
            <a:avLst/>
            <a:gdLst>
              <a:gd name="T0" fmla="*/ 216253 w 619"/>
              <a:gd name="T1" fmla="*/ 90295 h 545"/>
              <a:gd name="T2" fmla="*/ 216253 w 619"/>
              <a:gd name="T3" fmla="*/ 90295 h 545"/>
              <a:gd name="T4" fmla="*/ 63477 w 619"/>
              <a:gd name="T5" fmla="*/ 90295 h 545"/>
              <a:gd name="T6" fmla="*/ 100416 w 619"/>
              <a:gd name="T7" fmla="*/ 53093 h 545"/>
              <a:gd name="T8" fmla="*/ 100416 w 619"/>
              <a:gd name="T9" fmla="*/ 42619 h 545"/>
              <a:gd name="T10" fmla="*/ 89657 w 619"/>
              <a:gd name="T11" fmla="*/ 42619 h 545"/>
              <a:gd name="T12" fmla="*/ 42318 w 619"/>
              <a:gd name="T13" fmla="*/ 90295 h 545"/>
              <a:gd name="T14" fmla="*/ 42318 w 619"/>
              <a:gd name="T15" fmla="*/ 95713 h 545"/>
              <a:gd name="T16" fmla="*/ 42318 w 619"/>
              <a:gd name="T17" fmla="*/ 101130 h 545"/>
              <a:gd name="T18" fmla="*/ 89657 w 619"/>
              <a:gd name="T19" fmla="*/ 154224 h 545"/>
              <a:gd name="T20" fmla="*/ 100416 w 619"/>
              <a:gd name="T21" fmla="*/ 154224 h 545"/>
              <a:gd name="T22" fmla="*/ 100416 w 619"/>
              <a:gd name="T23" fmla="*/ 143388 h 545"/>
              <a:gd name="T24" fmla="*/ 63477 w 619"/>
              <a:gd name="T25" fmla="*/ 106187 h 545"/>
              <a:gd name="T26" fmla="*/ 216253 w 619"/>
              <a:gd name="T27" fmla="*/ 106187 h 545"/>
              <a:gd name="T28" fmla="*/ 221632 w 619"/>
              <a:gd name="T29" fmla="*/ 95713 h 545"/>
              <a:gd name="T30" fmla="*/ 216253 w 619"/>
              <a:gd name="T31" fmla="*/ 90295 h 545"/>
              <a:gd name="T32" fmla="*/ 179314 w 619"/>
              <a:gd name="T33" fmla="*/ 170116 h 545"/>
              <a:gd name="T34" fmla="*/ 179314 w 619"/>
              <a:gd name="T35" fmla="*/ 170116 h 545"/>
              <a:gd name="T36" fmla="*/ 168914 w 619"/>
              <a:gd name="T37" fmla="*/ 180590 h 545"/>
              <a:gd name="T38" fmla="*/ 26180 w 619"/>
              <a:gd name="T39" fmla="*/ 180590 h 545"/>
              <a:gd name="T40" fmla="*/ 10400 w 619"/>
              <a:gd name="T41" fmla="*/ 170116 h 545"/>
              <a:gd name="T42" fmla="*/ 10400 w 619"/>
              <a:gd name="T43" fmla="*/ 26366 h 545"/>
              <a:gd name="T44" fmla="*/ 26180 w 619"/>
              <a:gd name="T45" fmla="*/ 10474 h 545"/>
              <a:gd name="T46" fmla="*/ 168914 w 619"/>
              <a:gd name="T47" fmla="*/ 10474 h 545"/>
              <a:gd name="T48" fmla="*/ 179314 w 619"/>
              <a:gd name="T49" fmla="*/ 26366 h 545"/>
              <a:gd name="T50" fmla="*/ 179314 w 619"/>
              <a:gd name="T51" fmla="*/ 47676 h 545"/>
              <a:gd name="T52" fmla="*/ 195452 w 619"/>
              <a:gd name="T53" fmla="*/ 47676 h 545"/>
              <a:gd name="T54" fmla="*/ 195452 w 619"/>
              <a:gd name="T55" fmla="*/ 26366 h 545"/>
              <a:gd name="T56" fmla="*/ 168914 w 619"/>
              <a:gd name="T57" fmla="*/ 0 h 545"/>
              <a:gd name="T58" fmla="*/ 26180 w 619"/>
              <a:gd name="T59" fmla="*/ 0 h 545"/>
              <a:gd name="T60" fmla="*/ 0 w 619"/>
              <a:gd name="T61" fmla="*/ 26366 h 545"/>
              <a:gd name="T62" fmla="*/ 0 w 619"/>
              <a:gd name="T63" fmla="*/ 170116 h 545"/>
              <a:gd name="T64" fmla="*/ 26180 w 619"/>
              <a:gd name="T65" fmla="*/ 196482 h 545"/>
              <a:gd name="T66" fmla="*/ 168914 w 619"/>
              <a:gd name="T67" fmla="*/ 196482 h 545"/>
              <a:gd name="T68" fmla="*/ 195452 w 619"/>
              <a:gd name="T69" fmla="*/ 170116 h 545"/>
              <a:gd name="T70" fmla="*/ 195452 w 619"/>
              <a:gd name="T71" fmla="*/ 148806 h 545"/>
              <a:gd name="T72" fmla="*/ 179314 w 619"/>
              <a:gd name="T73" fmla="*/ 148806 h 545"/>
              <a:gd name="T74" fmla="*/ 179314 w 619"/>
              <a:gd name="T75" fmla="*/ 170116 h 545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619" h="545">
                <a:moveTo>
                  <a:pt x="603" y="250"/>
                </a:moveTo>
                <a:lnTo>
                  <a:pt x="603" y="250"/>
                </a:lnTo>
                <a:cubicBezTo>
                  <a:pt x="177" y="250"/>
                  <a:pt x="177" y="250"/>
                  <a:pt x="177" y="250"/>
                </a:cubicBezTo>
                <a:cubicBezTo>
                  <a:pt x="280" y="147"/>
                  <a:pt x="280" y="147"/>
                  <a:pt x="280" y="147"/>
                </a:cubicBezTo>
                <a:cubicBezTo>
                  <a:pt x="294" y="132"/>
                  <a:pt x="294" y="132"/>
                  <a:pt x="280" y="118"/>
                </a:cubicBezTo>
                <a:cubicBezTo>
                  <a:pt x="280" y="118"/>
                  <a:pt x="265" y="118"/>
                  <a:pt x="250" y="118"/>
                </a:cubicBezTo>
                <a:cubicBezTo>
                  <a:pt x="118" y="250"/>
                  <a:pt x="118" y="250"/>
                  <a:pt x="118" y="250"/>
                </a:cubicBezTo>
                <a:cubicBezTo>
                  <a:pt x="118" y="265"/>
                  <a:pt x="118" y="265"/>
                  <a:pt x="118" y="265"/>
                </a:cubicBezTo>
                <a:cubicBezTo>
                  <a:pt x="118" y="280"/>
                  <a:pt x="118" y="280"/>
                  <a:pt x="118" y="280"/>
                </a:cubicBezTo>
                <a:cubicBezTo>
                  <a:pt x="250" y="427"/>
                  <a:pt x="250" y="427"/>
                  <a:pt x="250" y="427"/>
                </a:cubicBezTo>
                <a:cubicBezTo>
                  <a:pt x="265" y="427"/>
                  <a:pt x="280" y="427"/>
                  <a:pt x="280" y="427"/>
                </a:cubicBezTo>
                <a:cubicBezTo>
                  <a:pt x="294" y="412"/>
                  <a:pt x="294" y="397"/>
                  <a:pt x="280" y="397"/>
                </a:cubicBezTo>
                <a:cubicBezTo>
                  <a:pt x="177" y="294"/>
                  <a:pt x="177" y="294"/>
                  <a:pt x="177" y="294"/>
                </a:cubicBezTo>
                <a:cubicBezTo>
                  <a:pt x="603" y="294"/>
                  <a:pt x="603" y="294"/>
                  <a:pt x="603" y="294"/>
                </a:cubicBezTo>
                <a:cubicBezTo>
                  <a:pt x="618" y="294"/>
                  <a:pt x="618" y="280"/>
                  <a:pt x="618" y="265"/>
                </a:cubicBezTo>
                <a:cubicBezTo>
                  <a:pt x="618" y="265"/>
                  <a:pt x="618" y="250"/>
                  <a:pt x="603" y="250"/>
                </a:cubicBezTo>
                <a:close/>
                <a:moveTo>
                  <a:pt x="500" y="471"/>
                </a:moveTo>
                <a:lnTo>
                  <a:pt x="500" y="471"/>
                </a:lnTo>
                <a:cubicBezTo>
                  <a:pt x="500" y="486"/>
                  <a:pt x="486" y="500"/>
                  <a:pt x="471" y="500"/>
                </a:cubicBezTo>
                <a:cubicBezTo>
                  <a:pt x="73" y="500"/>
                  <a:pt x="73" y="500"/>
                  <a:pt x="73" y="500"/>
                </a:cubicBezTo>
                <a:cubicBezTo>
                  <a:pt x="59" y="500"/>
                  <a:pt x="29" y="486"/>
                  <a:pt x="29" y="471"/>
                </a:cubicBezTo>
                <a:cubicBezTo>
                  <a:pt x="29" y="73"/>
                  <a:pt x="29" y="73"/>
                  <a:pt x="29" y="73"/>
                </a:cubicBezTo>
                <a:cubicBezTo>
                  <a:pt x="29" y="59"/>
                  <a:pt x="59" y="29"/>
                  <a:pt x="73" y="29"/>
                </a:cubicBezTo>
                <a:cubicBezTo>
                  <a:pt x="471" y="29"/>
                  <a:pt x="471" y="29"/>
                  <a:pt x="471" y="29"/>
                </a:cubicBezTo>
                <a:cubicBezTo>
                  <a:pt x="486" y="29"/>
                  <a:pt x="500" y="59"/>
                  <a:pt x="500" y="73"/>
                </a:cubicBezTo>
                <a:cubicBezTo>
                  <a:pt x="500" y="132"/>
                  <a:pt x="500" y="132"/>
                  <a:pt x="500" y="132"/>
                </a:cubicBezTo>
                <a:cubicBezTo>
                  <a:pt x="545" y="132"/>
                  <a:pt x="545" y="132"/>
                  <a:pt x="545" y="132"/>
                </a:cubicBezTo>
                <a:cubicBezTo>
                  <a:pt x="545" y="73"/>
                  <a:pt x="545" y="73"/>
                  <a:pt x="545" y="73"/>
                </a:cubicBezTo>
                <a:cubicBezTo>
                  <a:pt x="545" y="29"/>
                  <a:pt x="515" y="0"/>
                  <a:pt x="471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29"/>
                  <a:pt x="0" y="73"/>
                </a:cubicBezTo>
                <a:cubicBezTo>
                  <a:pt x="0" y="471"/>
                  <a:pt x="0" y="471"/>
                  <a:pt x="0" y="471"/>
                </a:cubicBezTo>
                <a:cubicBezTo>
                  <a:pt x="0" y="515"/>
                  <a:pt x="29" y="544"/>
                  <a:pt x="73" y="544"/>
                </a:cubicBezTo>
                <a:cubicBezTo>
                  <a:pt x="471" y="544"/>
                  <a:pt x="471" y="544"/>
                  <a:pt x="471" y="544"/>
                </a:cubicBezTo>
                <a:cubicBezTo>
                  <a:pt x="515" y="544"/>
                  <a:pt x="545" y="515"/>
                  <a:pt x="545" y="471"/>
                </a:cubicBezTo>
                <a:cubicBezTo>
                  <a:pt x="545" y="412"/>
                  <a:pt x="545" y="412"/>
                  <a:pt x="545" y="412"/>
                </a:cubicBezTo>
                <a:cubicBezTo>
                  <a:pt x="500" y="412"/>
                  <a:pt x="500" y="412"/>
                  <a:pt x="500" y="412"/>
                </a:cubicBezTo>
                <a:lnTo>
                  <a:pt x="500" y="471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57" name="Freeform 56"/>
          <p:cNvSpPr>
            <a:spLocks noChangeArrowheads="1"/>
          </p:cNvSpPr>
          <p:nvPr/>
        </p:nvSpPr>
        <p:spPr bwMode="auto">
          <a:xfrm>
            <a:off x="8608083" y="2544818"/>
            <a:ext cx="299028" cy="257545"/>
          </a:xfrm>
          <a:custGeom>
            <a:avLst/>
            <a:gdLst>
              <a:gd name="T0" fmla="*/ 122231 w 634"/>
              <a:gd name="T1" fmla="*/ 143388 h 545"/>
              <a:gd name="T2" fmla="*/ 122231 w 634"/>
              <a:gd name="T3" fmla="*/ 143388 h 545"/>
              <a:gd name="T4" fmla="*/ 122231 w 634"/>
              <a:gd name="T5" fmla="*/ 154224 h 545"/>
              <a:gd name="T6" fmla="*/ 133048 w 634"/>
              <a:gd name="T7" fmla="*/ 154224 h 545"/>
              <a:gd name="T8" fmla="*/ 186051 w 634"/>
              <a:gd name="T9" fmla="*/ 101130 h 545"/>
              <a:gd name="T10" fmla="*/ 186051 w 634"/>
              <a:gd name="T11" fmla="*/ 95713 h 545"/>
              <a:gd name="T12" fmla="*/ 186051 w 634"/>
              <a:gd name="T13" fmla="*/ 90295 h 545"/>
              <a:gd name="T14" fmla="*/ 133048 w 634"/>
              <a:gd name="T15" fmla="*/ 42619 h 545"/>
              <a:gd name="T16" fmla="*/ 122231 w 634"/>
              <a:gd name="T17" fmla="*/ 42619 h 545"/>
              <a:gd name="T18" fmla="*/ 122231 w 634"/>
              <a:gd name="T19" fmla="*/ 53093 h 545"/>
              <a:gd name="T20" fmla="*/ 159369 w 634"/>
              <a:gd name="T21" fmla="*/ 90295 h 545"/>
              <a:gd name="T22" fmla="*/ 10817 w 634"/>
              <a:gd name="T23" fmla="*/ 90295 h 545"/>
              <a:gd name="T24" fmla="*/ 0 w 634"/>
              <a:gd name="T25" fmla="*/ 95713 h 545"/>
              <a:gd name="T26" fmla="*/ 10817 w 634"/>
              <a:gd name="T27" fmla="*/ 106187 h 545"/>
              <a:gd name="T28" fmla="*/ 159369 w 634"/>
              <a:gd name="T29" fmla="*/ 106187 h 545"/>
              <a:gd name="T30" fmla="*/ 122231 w 634"/>
              <a:gd name="T31" fmla="*/ 143388 h 545"/>
              <a:gd name="T32" fmla="*/ 201915 w 634"/>
              <a:gd name="T33" fmla="*/ 0 h 545"/>
              <a:gd name="T34" fmla="*/ 201915 w 634"/>
              <a:gd name="T35" fmla="*/ 0 h 545"/>
              <a:gd name="T36" fmla="*/ 58411 w 634"/>
              <a:gd name="T37" fmla="*/ 0 h 545"/>
              <a:gd name="T38" fmla="*/ 32090 w 634"/>
              <a:gd name="T39" fmla="*/ 26366 h 545"/>
              <a:gd name="T40" fmla="*/ 32090 w 634"/>
              <a:gd name="T41" fmla="*/ 53093 h 545"/>
              <a:gd name="T42" fmla="*/ 42546 w 634"/>
              <a:gd name="T43" fmla="*/ 53093 h 545"/>
              <a:gd name="T44" fmla="*/ 42546 w 634"/>
              <a:gd name="T45" fmla="*/ 26366 h 545"/>
              <a:gd name="T46" fmla="*/ 58411 w 634"/>
              <a:gd name="T47" fmla="*/ 10474 h 545"/>
              <a:gd name="T48" fmla="*/ 201915 w 634"/>
              <a:gd name="T49" fmla="*/ 10474 h 545"/>
              <a:gd name="T50" fmla="*/ 212372 w 634"/>
              <a:gd name="T51" fmla="*/ 26366 h 545"/>
              <a:gd name="T52" fmla="*/ 212372 w 634"/>
              <a:gd name="T53" fmla="*/ 170116 h 545"/>
              <a:gd name="T54" fmla="*/ 201915 w 634"/>
              <a:gd name="T55" fmla="*/ 180590 h 545"/>
              <a:gd name="T56" fmla="*/ 58411 w 634"/>
              <a:gd name="T57" fmla="*/ 180590 h 545"/>
              <a:gd name="T58" fmla="*/ 42546 w 634"/>
              <a:gd name="T59" fmla="*/ 170116 h 545"/>
              <a:gd name="T60" fmla="*/ 42546 w 634"/>
              <a:gd name="T61" fmla="*/ 137971 h 545"/>
              <a:gd name="T62" fmla="*/ 32090 w 634"/>
              <a:gd name="T63" fmla="*/ 137971 h 545"/>
              <a:gd name="T64" fmla="*/ 32090 w 634"/>
              <a:gd name="T65" fmla="*/ 170116 h 545"/>
              <a:gd name="T66" fmla="*/ 58411 w 634"/>
              <a:gd name="T67" fmla="*/ 196482 h 545"/>
              <a:gd name="T68" fmla="*/ 201915 w 634"/>
              <a:gd name="T69" fmla="*/ 196482 h 545"/>
              <a:gd name="T70" fmla="*/ 228236 w 634"/>
              <a:gd name="T71" fmla="*/ 170116 h 545"/>
              <a:gd name="T72" fmla="*/ 228236 w 634"/>
              <a:gd name="T73" fmla="*/ 26366 h 545"/>
              <a:gd name="T74" fmla="*/ 201915 w 634"/>
              <a:gd name="T75" fmla="*/ 0 h 545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634" h="545">
                <a:moveTo>
                  <a:pt x="339" y="397"/>
                </a:moveTo>
                <a:lnTo>
                  <a:pt x="339" y="397"/>
                </a:lnTo>
                <a:cubicBezTo>
                  <a:pt x="339" y="397"/>
                  <a:pt x="339" y="412"/>
                  <a:pt x="339" y="427"/>
                </a:cubicBezTo>
                <a:cubicBezTo>
                  <a:pt x="354" y="427"/>
                  <a:pt x="369" y="427"/>
                  <a:pt x="369" y="427"/>
                </a:cubicBezTo>
                <a:cubicBezTo>
                  <a:pt x="516" y="280"/>
                  <a:pt x="516" y="280"/>
                  <a:pt x="516" y="280"/>
                </a:cubicBezTo>
                <a:cubicBezTo>
                  <a:pt x="516" y="280"/>
                  <a:pt x="516" y="280"/>
                  <a:pt x="516" y="265"/>
                </a:cubicBezTo>
                <a:cubicBezTo>
                  <a:pt x="516" y="265"/>
                  <a:pt x="516" y="265"/>
                  <a:pt x="516" y="250"/>
                </a:cubicBezTo>
                <a:cubicBezTo>
                  <a:pt x="369" y="118"/>
                  <a:pt x="369" y="118"/>
                  <a:pt x="369" y="118"/>
                </a:cubicBezTo>
                <a:cubicBezTo>
                  <a:pt x="369" y="118"/>
                  <a:pt x="354" y="118"/>
                  <a:pt x="339" y="118"/>
                </a:cubicBezTo>
                <a:cubicBezTo>
                  <a:pt x="339" y="132"/>
                  <a:pt x="339" y="132"/>
                  <a:pt x="339" y="147"/>
                </a:cubicBezTo>
                <a:cubicBezTo>
                  <a:pt x="442" y="250"/>
                  <a:pt x="442" y="250"/>
                  <a:pt x="442" y="250"/>
                </a:cubicBezTo>
                <a:cubicBezTo>
                  <a:pt x="30" y="250"/>
                  <a:pt x="30" y="250"/>
                  <a:pt x="30" y="250"/>
                </a:cubicBezTo>
                <a:cubicBezTo>
                  <a:pt x="15" y="250"/>
                  <a:pt x="0" y="265"/>
                  <a:pt x="0" y="265"/>
                </a:cubicBezTo>
                <a:cubicBezTo>
                  <a:pt x="0" y="280"/>
                  <a:pt x="15" y="294"/>
                  <a:pt x="30" y="294"/>
                </a:cubicBezTo>
                <a:cubicBezTo>
                  <a:pt x="442" y="294"/>
                  <a:pt x="442" y="294"/>
                  <a:pt x="442" y="294"/>
                </a:cubicBezTo>
                <a:lnTo>
                  <a:pt x="339" y="397"/>
                </a:lnTo>
                <a:close/>
                <a:moveTo>
                  <a:pt x="560" y="0"/>
                </a:moveTo>
                <a:lnTo>
                  <a:pt x="560" y="0"/>
                </a:lnTo>
                <a:cubicBezTo>
                  <a:pt x="162" y="0"/>
                  <a:pt x="162" y="0"/>
                  <a:pt x="162" y="0"/>
                </a:cubicBezTo>
                <a:cubicBezTo>
                  <a:pt x="118" y="0"/>
                  <a:pt x="89" y="29"/>
                  <a:pt x="89" y="73"/>
                </a:cubicBezTo>
                <a:cubicBezTo>
                  <a:pt x="89" y="147"/>
                  <a:pt x="89" y="147"/>
                  <a:pt x="89" y="147"/>
                </a:cubicBezTo>
                <a:cubicBezTo>
                  <a:pt x="118" y="147"/>
                  <a:pt x="118" y="147"/>
                  <a:pt x="118" y="147"/>
                </a:cubicBezTo>
                <a:cubicBezTo>
                  <a:pt x="118" y="73"/>
                  <a:pt x="118" y="73"/>
                  <a:pt x="118" y="73"/>
                </a:cubicBezTo>
                <a:cubicBezTo>
                  <a:pt x="118" y="59"/>
                  <a:pt x="148" y="29"/>
                  <a:pt x="162" y="29"/>
                </a:cubicBezTo>
                <a:cubicBezTo>
                  <a:pt x="560" y="29"/>
                  <a:pt x="560" y="29"/>
                  <a:pt x="560" y="29"/>
                </a:cubicBezTo>
                <a:cubicBezTo>
                  <a:pt x="575" y="29"/>
                  <a:pt x="589" y="59"/>
                  <a:pt x="589" y="73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589" y="486"/>
                  <a:pt x="575" y="500"/>
                  <a:pt x="560" y="500"/>
                </a:cubicBezTo>
                <a:cubicBezTo>
                  <a:pt x="162" y="500"/>
                  <a:pt x="162" y="500"/>
                  <a:pt x="162" y="500"/>
                </a:cubicBezTo>
                <a:cubicBezTo>
                  <a:pt x="148" y="500"/>
                  <a:pt x="118" y="486"/>
                  <a:pt x="118" y="471"/>
                </a:cubicBezTo>
                <a:cubicBezTo>
                  <a:pt x="118" y="382"/>
                  <a:pt x="118" y="382"/>
                  <a:pt x="118" y="382"/>
                </a:cubicBezTo>
                <a:cubicBezTo>
                  <a:pt x="89" y="382"/>
                  <a:pt x="89" y="382"/>
                  <a:pt x="89" y="382"/>
                </a:cubicBezTo>
                <a:cubicBezTo>
                  <a:pt x="89" y="471"/>
                  <a:pt x="89" y="471"/>
                  <a:pt x="89" y="471"/>
                </a:cubicBezTo>
                <a:cubicBezTo>
                  <a:pt x="89" y="515"/>
                  <a:pt x="118" y="544"/>
                  <a:pt x="162" y="544"/>
                </a:cubicBezTo>
                <a:cubicBezTo>
                  <a:pt x="560" y="544"/>
                  <a:pt x="560" y="544"/>
                  <a:pt x="560" y="544"/>
                </a:cubicBezTo>
                <a:cubicBezTo>
                  <a:pt x="604" y="544"/>
                  <a:pt x="633" y="515"/>
                  <a:pt x="633" y="471"/>
                </a:cubicBezTo>
                <a:cubicBezTo>
                  <a:pt x="633" y="73"/>
                  <a:pt x="633" y="73"/>
                  <a:pt x="633" y="73"/>
                </a:cubicBezTo>
                <a:cubicBezTo>
                  <a:pt x="633" y="29"/>
                  <a:pt x="604" y="0"/>
                  <a:pt x="560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58" name="Freeform 57"/>
          <p:cNvSpPr>
            <a:spLocks noChangeArrowheads="1"/>
          </p:cNvSpPr>
          <p:nvPr/>
        </p:nvSpPr>
        <p:spPr bwMode="auto">
          <a:xfrm>
            <a:off x="8150034" y="2544818"/>
            <a:ext cx="257545" cy="257545"/>
          </a:xfrm>
          <a:custGeom>
            <a:avLst/>
            <a:gdLst>
              <a:gd name="T0" fmla="*/ 191466 w 545"/>
              <a:gd name="T1" fmla="*/ 0 h 545"/>
              <a:gd name="T2" fmla="*/ 191466 w 545"/>
              <a:gd name="T3" fmla="*/ 0 h 545"/>
              <a:gd name="T4" fmla="*/ 138000 w 545"/>
              <a:gd name="T5" fmla="*/ 0 h 545"/>
              <a:gd name="T6" fmla="*/ 132943 w 545"/>
              <a:gd name="T7" fmla="*/ 5057 h 545"/>
              <a:gd name="T8" fmla="*/ 138000 w 545"/>
              <a:gd name="T9" fmla="*/ 10474 h 545"/>
              <a:gd name="T10" fmla="*/ 170152 w 545"/>
              <a:gd name="T11" fmla="*/ 10474 h 545"/>
              <a:gd name="T12" fmla="*/ 63942 w 545"/>
              <a:gd name="T13" fmla="*/ 111605 h 545"/>
              <a:gd name="T14" fmla="*/ 63942 w 545"/>
              <a:gd name="T15" fmla="*/ 122440 h 545"/>
              <a:gd name="T16" fmla="*/ 74419 w 545"/>
              <a:gd name="T17" fmla="*/ 122440 h 545"/>
              <a:gd name="T18" fmla="*/ 180628 w 545"/>
              <a:gd name="T19" fmla="*/ 21310 h 545"/>
              <a:gd name="T20" fmla="*/ 180628 w 545"/>
              <a:gd name="T21" fmla="*/ 53093 h 545"/>
              <a:gd name="T22" fmla="*/ 191466 w 545"/>
              <a:gd name="T23" fmla="*/ 63929 h 545"/>
              <a:gd name="T24" fmla="*/ 196524 w 545"/>
              <a:gd name="T25" fmla="*/ 53093 h 545"/>
              <a:gd name="T26" fmla="*/ 196524 w 545"/>
              <a:gd name="T27" fmla="*/ 5057 h 545"/>
              <a:gd name="T28" fmla="*/ 191466 w 545"/>
              <a:gd name="T29" fmla="*/ 0 h 545"/>
              <a:gd name="T30" fmla="*/ 180628 w 545"/>
              <a:gd name="T31" fmla="*/ 170116 h 545"/>
              <a:gd name="T32" fmla="*/ 180628 w 545"/>
              <a:gd name="T33" fmla="*/ 170116 h 545"/>
              <a:gd name="T34" fmla="*/ 170152 w 545"/>
              <a:gd name="T35" fmla="*/ 180590 h 545"/>
              <a:gd name="T36" fmla="*/ 26372 w 545"/>
              <a:gd name="T37" fmla="*/ 180590 h 545"/>
              <a:gd name="T38" fmla="*/ 10476 w 545"/>
              <a:gd name="T39" fmla="*/ 170116 h 545"/>
              <a:gd name="T40" fmla="*/ 10476 w 545"/>
              <a:gd name="T41" fmla="*/ 26366 h 545"/>
              <a:gd name="T42" fmla="*/ 26372 w 545"/>
              <a:gd name="T43" fmla="*/ 10474 h 545"/>
              <a:gd name="T44" fmla="*/ 106210 w 545"/>
              <a:gd name="T45" fmla="*/ 10474 h 545"/>
              <a:gd name="T46" fmla="*/ 106210 w 545"/>
              <a:gd name="T47" fmla="*/ 0 h 545"/>
              <a:gd name="T48" fmla="*/ 26372 w 545"/>
              <a:gd name="T49" fmla="*/ 0 h 545"/>
              <a:gd name="T50" fmla="*/ 0 w 545"/>
              <a:gd name="T51" fmla="*/ 31784 h 545"/>
              <a:gd name="T52" fmla="*/ 0 w 545"/>
              <a:gd name="T53" fmla="*/ 170116 h 545"/>
              <a:gd name="T54" fmla="*/ 26372 w 545"/>
              <a:gd name="T55" fmla="*/ 196482 h 545"/>
              <a:gd name="T56" fmla="*/ 164733 w 545"/>
              <a:gd name="T57" fmla="*/ 196482 h 545"/>
              <a:gd name="T58" fmla="*/ 196524 w 545"/>
              <a:gd name="T59" fmla="*/ 170116 h 545"/>
              <a:gd name="T60" fmla="*/ 196524 w 545"/>
              <a:gd name="T61" fmla="*/ 90295 h 545"/>
              <a:gd name="T62" fmla="*/ 180628 w 545"/>
              <a:gd name="T63" fmla="*/ 90295 h 545"/>
              <a:gd name="T64" fmla="*/ 180628 w 545"/>
              <a:gd name="T65" fmla="*/ 170116 h 545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545" h="545">
                <a:moveTo>
                  <a:pt x="530" y="0"/>
                </a:moveTo>
                <a:lnTo>
                  <a:pt x="530" y="0"/>
                </a:lnTo>
                <a:cubicBezTo>
                  <a:pt x="382" y="0"/>
                  <a:pt x="382" y="0"/>
                  <a:pt x="382" y="0"/>
                </a:cubicBezTo>
                <a:cubicBezTo>
                  <a:pt x="382" y="0"/>
                  <a:pt x="368" y="0"/>
                  <a:pt x="368" y="14"/>
                </a:cubicBezTo>
                <a:cubicBezTo>
                  <a:pt x="368" y="29"/>
                  <a:pt x="382" y="29"/>
                  <a:pt x="382" y="29"/>
                </a:cubicBezTo>
                <a:cubicBezTo>
                  <a:pt x="471" y="29"/>
                  <a:pt x="471" y="29"/>
                  <a:pt x="471" y="29"/>
                </a:cubicBezTo>
                <a:cubicBezTo>
                  <a:pt x="177" y="309"/>
                  <a:pt x="177" y="309"/>
                  <a:pt x="177" y="309"/>
                </a:cubicBezTo>
                <a:cubicBezTo>
                  <a:pt x="177" y="324"/>
                  <a:pt x="177" y="339"/>
                  <a:pt x="177" y="339"/>
                </a:cubicBezTo>
                <a:cubicBezTo>
                  <a:pt x="191" y="353"/>
                  <a:pt x="191" y="353"/>
                  <a:pt x="206" y="339"/>
                </a:cubicBezTo>
                <a:cubicBezTo>
                  <a:pt x="500" y="59"/>
                  <a:pt x="500" y="59"/>
                  <a:pt x="500" y="59"/>
                </a:cubicBezTo>
                <a:cubicBezTo>
                  <a:pt x="500" y="147"/>
                  <a:pt x="500" y="147"/>
                  <a:pt x="500" y="147"/>
                </a:cubicBezTo>
                <a:cubicBezTo>
                  <a:pt x="500" y="162"/>
                  <a:pt x="515" y="177"/>
                  <a:pt x="530" y="177"/>
                </a:cubicBezTo>
                <a:cubicBezTo>
                  <a:pt x="530" y="177"/>
                  <a:pt x="544" y="162"/>
                  <a:pt x="544" y="147"/>
                </a:cubicBezTo>
                <a:cubicBezTo>
                  <a:pt x="544" y="14"/>
                  <a:pt x="544" y="14"/>
                  <a:pt x="544" y="14"/>
                </a:cubicBezTo>
                <a:cubicBezTo>
                  <a:pt x="544" y="0"/>
                  <a:pt x="530" y="0"/>
                  <a:pt x="530" y="0"/>
                </a:cubicBezTo>
                <a:close/>
                <a:moveTo>
                  <a:pt x="500" y="471"/>
                </a:moveTo>
                <a:lnTo>
                  <a:pt x="500" y="471"/>
                </a:lnTo>
                <a:cubicBezTo>
                  <a:pt x="500" y="486"/>
                  <a:pt x="486" y="500"/>
                  <a:pt x="471" y="500"/>
                </a:cubicBezTo>
                <a:cubicBezTo>
                  <a:pt x="73" y="500"/>
                  <a:pt x="73" y="500"/>
                  <a:pt x="73" y="500"/>
                </a:cubicBezTo>
                <a:cubicBezTo>
                  <a:pt x="44" y="500"/>
                  <a:pt x="29" y="486"/>
                  <a:pt x="29" y="471"/>
                </a:cubicBezTo>
                <a:cubicBezTo>
                  <a:pt x="29" y="73"/>
                  <a:pt x="29" y="73"/>
                  <a:pt x="29" y="73"/>
                </a:cubicBezTo>
                <a:cubicBezTo>
                  <a:pt x="29" y="59"/>
                  <a:pt x="59" y="29"/>
                  <a:pt x="73" y="29"/>
                </a:cubicBezTo>
                <a:cubicBezTo>
                  <a:pt x="294" y="29"/>
                  <a:pt x="294" y="29"/>
                  <a:pt x="294" y="29"/>
                </a:cubicBezTo>
                <a:cubicBezTo>
                  <a:pt x="294" y="0"/>
                  <a:pt x="294" y="0"/>
                  <a:pt x="294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44"/>
                  <a:pt x="0" y="88"/>
                </a:cubicBezTo>
                <a:cubicBezTo>
                  <a:pt x="0" y="471"/>
                  <a:pt x="0" y="471"/>
                  <a:pt x="0" y="471"/>
                </a:cubicBezTo>
                <a:cubicBezTo>
                  <a:pt x="0" y="515"/>
                  <a:pt x="29" y="544"/>
                  <a:pt x="73" y="544"/>
                </a:cubicBezTo>
                <a:cubicBezTo>
                  <a:pt x="456" y="544"/>
                  <a:pt x="456" y="544"/>
                  <a:pt x="456" y="544"/>
                </a:cubicBezTo>
                <a:cubicBezTo>
                  <a:pt x="500" y="544"/>
                  <a:pt x="544" y="515"/>
                  <a:pt x="544" y="471"/>
                </a:cubicBezTo>
                <a:cubicBezTo>
                  <a:pt x="544" y="250"/>
                  <a:pt x="544" y="250"/>
                  <a:pt x="544" y="250"/>
                </a:cubicBezTo>
                <a:cubicBezTo>
                  <a:pt x="500" y="250"/>
                  <a:pt x="500" y="250"/>
                  <a:pt x="500" y="250"/>
                </a:cubicBezTo>
                <a:lnTo>
                  <a:pt x="500" y="471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59" name="Freeform 58"/>
          <p:cNvSpPr>
            <a:spLocks noChangeArrowheads="1"/>
          </p:cNvSpPr>
          <p:nvPr/>
        </p:nvSpPr>
        <p:spPr bwMode="auto">
          <a:xfrm>
            <a:off x="7664331" y="2544818"/>
            <a:ext cx="264458" cy="257545"/>
          </a:xfrm>
          <a:custGeom>
            <a:avLst/>
            <a:gdLst>
              <a:gd name="T0" fmla="*/ 185953 w 561"/>
              <a:gd name="T1" fmla="*/ 90295 h 545"/>
              <a:gd name="T2" fmla="*/ 185953 w 561"/>
              <a:gd name="T3" fmla="*/ 90295 h 545"/>
              <a:gd name="T4" fmla="*/ 185953 w 561"/>
              <a:gd name="T5" fmla="*/ 170116 h 545"/>
              <a:gd name="T6" fmla="*/ 169736 w 561"/>
              <a:gd name="T7" fmla="*/ 180590 h 545"/>
              <a:gd name="T8" fmla="*/ 32073 w 561"/>
              <a:gd name="T9" fmla="*/ 180590 h 545"/>
              <a:gd name="T10" fmla="*/ 15856 w 561"/>
              <a:gd name="T11" fmla="*/ 170116 h 545"/>
              <a:gd name="T12" fmla="*/ 15856 w 561"/>
              <a:gd name="T13" fmla="*/ 26366 h 545"/>
              <a:gd name="T14" fmla="*/ 32073 w 561"/>
              <a:gd name="T15" fmla="*/ 10474 h 545"/>
              <a:gd name="T16" fmla="*/ 106310 w 561"/>
              <a:gd name="T17" fmla="*/ 10474 h 545"/>
              <a:gd name="T18" fmla="*/ 106310 w 561"/>
              <a:gd name="T19" fmla="*/ 0 h 545"/>
              <a:gd name="T20" fmla="*/ 32073 w 561"/>
              <a:gd name="T21" fmla="*/ 0 h 545"/>
              <a:gd name="T22" fmla="*/ 0 w 561"/>
              <a:gd name="T23" fmla="*/ 31784 h 545"/>
              <a:gd name="T24" fmla="*/ 0 w 561"/>
              <a:gd name="T25" fmla="*/ 170116 h 545"/>
              <a:gd name="T26" fmla="*/ 32073 w 561"/>
              <a:gd name="T27" fmla="*/ 196482 h 545"/>
              <a:gd name="T28" fmla="*/ 169736 w 561"/>
              <a:gd name="T29" fmla="*/ 196482 h 545"/>
              <a:gd name="T30" fmla="*/ 201810 w 561"/>
              <a:gd name="T31" fmla="*/ 170116 h 545"/>
              <a:gd name="T32" fmla="*/ 201810 w 561"/>
              <a:gd name="T33" fmla="*/ 90295 h 545"/>
              <a:gd name="T34" fmla="*/ 185953 w 561"/>
              <a:gd name="T35" fmla="*/ 90295 h 545"/>
              <a:gd name="T36" fmla="*/ 79643 w 561"/>
              <a:gd name="T37" fmla="*/ 74403 h 545"/>
              <a:gd name="T38" fmla="*/ 79643 w 561"/>
              <a:gd name="T39" fmla="*/ 74403 h 545"/>
              <a:gd name="T40" fmla="*/ 74237 w 561"/>
              <a:gd name="T41" fmla="*/ 68985 h 545"/>
              <a:gd name="T42" fmla="*/ 63786 w 561"/>
              <a:gd name="T43" fmla="*/ 74403 h 545"/>
              <a:gd name="T44" fmla="*/ 63786 w 561"/>
              <a:gd name="T45" fmla="*/ 127496 h 545"/>
              <a:gd name="T46" fmla="*/ 74237 w 561"/>
              <a:gd name="T47" fmla="*/ 132914 h 545"/>
              <a:gd name="T48" fmla="*/ 122167 w 561"/>
              <a:gd name="T49" fmla="*/ 132914 h 545"/>
              <a:gd name="T50" fmla="*/ 127212 w 561"/>
              <a:gd name="T51" fmla="*/ 127496 h 545"/>
              <a:gd name="T52" fmla="*/ 122167 w 561"/>
              <a:gd name="T53" fmla="*/ 117022 h 545"/>
              <a:gd name="T54" fmla="*/ 90454 w 561"/>
              <a:gd name="T55" fmla="*/ 117022 h 545"/>
              <a:gd name="T56" fmla="*/ 196404 w 561"/>
              <a:gd name="T57" fmla="*/ 15892 h 545"/>
              <a:gd name="T58" fmla="*/ 196404 w 561"/>
              <a:gd name="T59" fmla="*/ 5057 h 545"/>
              <a:gd name="T60" fmla="*/ 185953 w 561"/>
              <a:gd name="T61" fmla="*/ 5057 h 545"/>
              <a:gd name="T62" fmla="*/ 79643 w 561"/>
              <a:gd name="T63" fmla="*/ 111605 h 545"/>
              <a:gd name="T64" fmla="*/ 79643 w 561"/>
              <a:gd name="T65" fmla="*/ 74403 h 545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561" h="545">
                <a:moveTo>
                  <a:pt x="516" y="250"/>
                </a:moveTo>
                <a:lnTo>
                  <a:pt x="516" y="250"/>
                </a:lnTo>
                <a:cubicBezTo>
                  <a:pt x="516" y="471"/>
                  <a:pt x="516" y="471"/>
                  <a:pt x="516" y="471"/>
                </a:cubicBezTo>
                <a:cubicBezTo>
                  <a:pt x="516" y="486"/>
                  <a:pt x="501" y="500"/>
                  <a:pt x="471" y="500"/>
                </a:cubicBezTo>
                <a:cubicBezTo>
                  <a:pt x="89" y="500"/>
                  <a:pt x="89" y="500"/>
                  <a:pt x="89" y="500"/>
                </a:cubicBezTo>
                <a:cubicBezTo>
                  <a:pt x="59" y="500"/>
                  <a:pt x="44" y="486"/>
                  <a:pt x="44" y="471"/>
                </a:cubicBezTo>
                <a:cubicBezTo>
                  <a:pt x="44" y="73"/>
                  <a:pt x="44" y="73"/>
                  <a:pt x="44" y="73"/>
                </a:cubicBezTo>
                <a:cubicBezTo>
                  <a:pt x="44" y="59"/>
                  <a:pt x="59" y="29"/>
                  <a:pt x="89" y="29"/>
                </a:cubicBezTo>
                <a:cubicBezTo>
                  <a:pt x="295" y="29"/>
                  <a:pt x="295" y="29"/>
                  <a:pt x="295" y="29"/>
                </a:cubicBezTo>
                <a:cubicBezTo>
                  <a:pt x="295" y="0"/>
                  <a:pt x="295" y="0"/>
                  <a:pt x="295" y="0"/>
                </a:cubicBezTo>
                <a:cubicBezTo>
                  <a:pt x="89" y="0"/>
                  <a:pt x="89" y="0"/>
                  <a:pt x="89" y="0"/>
                </a:cubicBezTo>
                <a:cubicBezTo>
                  <a:pt x="44" y="0"/>
                  <a:pt x="0" y="44"/>
                  <a:pt x="0" y="88"/>
                </a:cubicBezTo>
                <a:cubicBezTo>
                  <a:pt x="0" y="471"/>
                  <a:pt x="0" y="471"/>
                  <a:pt x="0" y="471"/>
                </a:cubicBezTo>
                <a:cubicBezTo>
                  <a:pt x="0" y="515"/>
                  <a:pt x="44" y="544"/>
                  <a:pt x="89" y="544"/>
                </a:cubicBezTo>
                <a:cubicBezTo>
                  <a:pt x="471" y="544"/>
                  <a:pt x="471" y="544"/>
                  <a:pt x="471" y="544"/>
                </a:cubicBezTo>
                <a:cubicBezTo>
                  <a:pt x="516" y="544"/>
                  <a:pt x="560" y="515"/>
                  <a:pt x="560" y="471"/>
                </a:cubicBezTo>
                <a:cubicBezTo>
                  <a:pt x="560" y="250"/>
                  <a:pt x="560" y="250"/>
                  <a:pt x="560" y="250"/>
                </a:cubicBezTo>
                <a:lnTo>
                  <a:pt x="516" y="250"/>
                </a:lnTo>
                <a:close/>
                <a:moveTo>
                  <a:pt x="221" y="206"/>
                </a:moveTo>
                <a:lnTo>
                  <a:pt x="221" y="206"/>
                </a:lnTo>
                <a:lnTo>
                  <a:pt x="206" y="191"/>
                </a:lnTo>
                <a:cubicBezTo>
                  <a:pt x="192" y="191"/>
                  <a:pt x="177" y="206"/>
                  <a:pt x="177" y="206"/>
                </a:cubicBezTo>
                <a:cubicBezTo>
                  <a:pt x="177" y="353"/>
                  <a:pt x="177" y="353"/>
                  <a:pt x="177" y="353"/>
                </a:cubicBezTo>
                <a:cubicBezTo>
                  <a:pt x="177" y="353"/>
                  <a:pt x="192" y="368"/>
                  <a:pt x="206" y="368"/>
                </a:cubicBezTo>
                <a:cubicBezTo>
                  <a:pt x="339" y="368"/>
                  <a:pt x="339" y="368"/>
                  <a:pt x="339" y="368"/>
                </a:cubicBezTo>
                <a:cubicBezTo>
                  <a:pt x="353" y="368"/>
                  <a:pt x="353" y="353"/>
                  <a:pt x="353" y="353"/>
                </a:cubicBezTo>
                <a:cubicBezTo>
                  <a:pt x="353" y="339"/>
                  <a:pt x="353" y="324"/>
                  <a:pt x="339" y="324"/>
                </a:cubicBezTo>
                <a:cubicBezTo>
                  <a:pt x="251" y="324"/>
                  <a:pt x="251" y="324"/>
                  <a:pt x="251" y="324"/>
                </a:cubicBezTo>
                <a:cubicBezTo>
                  <a:pt x="545" y="44"/>
                  <a:pt x="545" y="44"/>
                  <a:pt x="545" y="44"/>
                </a:cubicBezTo>
                <a:cubicBezTo>
                  <a:pt x="545" y="29"/>
                  <a:pt x="545" y="14"/>
                  <a:pt x="545" y="14"/>
                </a:cubicBezTo>
                <a:cubicBezTo>
                  <a:pt x="530" y="0"/>
                  <a:pt x="516" y="0"/>
                  <a:pt x="516" y="14"/>
                </a:cubicBezTo>
                <a:cubicBezTo>
                  <a:pt x="221" y="309"/>
                  <a:pt x="221" y="309"/>
                  <a:pt x="221" y="309"/>
                </a:cubicBezTo>
                <a:lnTo>
                  <a:pt x="221" y="206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60" name="Freeform 59"/>
          <p:cNvSpPr>
            <a:spLocks noChangeArrowheads="1"/>
          </p:cNvSpPr>
          <p:nvPr/>
        </p:nvSpPr>
        <p:spPr bwMode="auto">
          <a:xfrm>
            <a:off x="7166526" y="2524075"/>
            <a:ext cx="299028" cy="299028"/>
          </a:xfrm>
          <a:custGeom>
            <a:avLst/>
            <a:gdLst>
              <a:gd name="T0" fmla="*/ 159369 w 634"/>
              <a:gd name="T1" fmla="*/ 196106 h 634"/>
              <a:gd name="T2" fmla="*/ 159369 w 634"/>
              <a:gd name="T3" fmla="*/ 196106 h 634"/>
              <a:gd name="T4" fmla="*/ 143504 w 634"/>
              <a:gd name="T5" fmla="*/ 211968 h 634"/>
              <a:gd name="T6" fmla="*/ 32090 w 634"/>
              <a:gd name="T7" fmla="*/ 211968 h 634"/>
              <a:gd name="T8" fmla="*/ 15865 w 634"/>
              <a:gd name="T9" fmla="*/ 196106 h 634"/>
              <a:gd name="T10" fmla="*/ 15865 w 634"/>
              <a:gd name="T11" fmla="*/ 84715 h 634"/>
              <a:gd name="T12" fmla="*/ 32090 w 634"/>
              <a:gd name="T13" fmla="*/ 68853 h 634"/>
              <a:gd name="T14" fmla="*/ 42546 w 634"/>
              <a:gd name="T15" fmla="*/ 68853 h 634"/>
              <a:gd name="T16" fmla="*/ 42546 w 634"/>
              <a:gd name="T17" fmla="*/ 58399 h 634"/>
              <a:gd name="T18" fmla="*/ 32090 w 634"/>
              <a:gd name="T19" fmla="*/ 58399 h 634"/>
              <a:gd name="T20" fmla="*/ 0 w 634"/>
              <a:gd name="T21" fmla="*/ 84715 h 634"/>
              <a:gd name="T22" fmla="*/ 0 w 634"/>
              <a:gd name="T23" fmla="*/ 196106 h 634"/>
              <a:gd name="T24" fmla="*/ 32090 w 634"/>
              <a:gd name="T25" fmla="*/ 228190 h 634"/>
              <a:gd name="T26" fmla="*/ 143504 w 634"/>
              <a:gd name="T27" fmla="*/ 228190 h 634"/>
              <a:gd name="T28" fmla="*/ 169825 w 634"/>
              <a:gd name="T29" fmla="*/ 196106 h 634"/>
              <a:gd name="T30" fmla="*/ 169825 w 634"/>
              <a:gd name="T31" fmla="*/ 185652 h 634"/>
              <a:gd name="T32" fmla="*/ 159369 w 634"/>
              <a:gd name="T33" fmla="*/ 185652 h 634"/>
              <a:gd name="T34" fmla="*/ 159369 w 634"/>
              <a:gd name="T35" fmla="*/ 196106 h 634"/>
              <a:gd name="T36" fmla="*/ 201915 w 634"/>
              <a:gd name="T37" fmla="*/ 0 h 634"/>
              <a:gd name="T38" fmla="*/ 201915 w 634"/>
              <a:gd name="T39" fmla="*/ 0 h 634"/>
              <a:gd name="T40" fmla="*/ 85093 w 634"/>
              <a:gd name="T41" fmla="*/ 0 h 634"/>
              <a:gd name="T42" fmla="*/ 58411 w 634"/>
              <a:gd name="T43" fmla="*/ 26316 h 634"/>
              <a:gd name="T44" fmla="*/ 58411 w 634"/>
              <a:gd name="T45" fmla="*/ 143114 h 634"/>
              <a:gd name="T46" fmla="*/ 85093 w 634"/>
              <a:gd name="T47" fmla="*/ 169790 h 634"/>
              <a:gd name="T48" fmla="*/ 201915 w 634"/>
              <a:gd name="T49" fmla="*/ 169790 h 634"/>
              <a:gd name="T50" fmla="*/ 228236 w 634"/>
              <a:gd name="T51" fmla="*/ 143114 h 634"/>
              <a:gd name="T52" fmla="*/ 228236 w 634"/>
              <a:gd name="T53" fmla="*/ 26316 h 634"/>
              <a:gd name="T54" fmla="*/ 201915 w 634"/>
              <a:gd name="T55" fmla="*/ 0 h 634"/>
              <a:gd name="T56" fmla="*/ 212372 w 634"/>
              <a:gd name="T57" fmla="*/ 143114 h 634"/>
              <a:gd name="T58" fmla="*/ 212372 w 634"/>
              <a:gd name="T59" fmla="*/ 143114 h 634"/>
              <a:gd name="T60" fmla="*/ 201915 w 634"/>
              <a:gd name="T61" fmla="*/ 153568 h 634"/>
              <a:gd name="T62" fmla="*/ 85093 w 634"/>
              <a:gd name="T63" fmla="*/ 153568 h 634"/>
              <a:gd name="T64" fmla="*/ 74637 w 634"/>
              <a:gd name="T65" fmla="*/ 143114 h 634"/>
              <a:gd name="T66" fmla="*/ 74637 w 634"/>
              <a:gd name="T67" fmla="*/ 26316 h 634"/>
              <a:gd name="T68" fmla="*/ 85093 w 634"/>
              <a:gd name="T69" fmla="*/ 15862 h 634"/>
              <a:gd name="T70" fmla="*/ 201915 w 634"/>
              <a:gd name="T71" fmla="*/ 15862 h 634"/>
              <a:gd name="T72" fmla="*/ 212372 w 634"/>
              <a:gd name="T73" fmla="*/ 26316 h 634"/>
              <a:gd name="T74" fmla="*/ 212372 w 634"/>
              <a:gd name="T75" fmla="*/ 143114 h 634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634" h="634">
                <a:moveTo>
                  <a:pt x="442" y="544"/>
                </a:moveTo>
                <a:lnTo>
                  <a:pt x="442" y="544"/>
                </a:lnTo>
                <a:cubicBezTo>
                  <a:pt x="442" y="574"/>
                  <a:pt x="412" y="588"/>
                  <a:pt x="398" y="588"/>
                </a:cubicBezTo>
                <a:cubicBezTo>
                  <a:pt x="89" y="588"/>
                  <a:pt x="89" y="588"/>
                  <a:pt x="89" y="588"/>
                </a:cubicBezTo>
                <a:cubicBezTo>
                  <a:pt x="59" y="588"/>
                  <a:pt x="44" y="574"/>
                  <a:pt x="44" y="544"/>
                </a:cubicBezTo>
                <a:cubicBezTo>
                  <a:pt x="44" y="235"/>
                  <a:pt x="44" y="235"/>
                  <a:pt x="44" y="235"/>
                </a:cubicBezTo>
                <a:cubicBezTo>
                  <a:pt x="44" y="221"/>
                  <a:pt x="59" y="191"/>
                  <a:pt x="89" y="191"/>
                </a:cubicBezTo>
                <a:cubicBezTo>
                  <a:pt x="118" y="191"/>
                  <a:pt x="118" y="191"/>
                  <a:pt x="118" y="191"/>
                </a:cubicBezTo>
                <a:cubicBezTo>
                  <a:pt x="118" y="162"/>
                  <a:pt x="118" y="162"/>
                  <a:pt x="118" y="162"/>
                </a:cubicBezTo>
                <a:cubicBezTo>
                  <a:pt x="89" y="162"/>
                  <a:pt x="89" y="162"/>
                  <a:pt x="89" y="162"/>
                </a:cubicBezTo>
                <a:cubicBezTo>
                  <a:pt x="44" y="162"/>
                  <a:pt x="0" y="191"/>
                  <a:pt x="0" y="235"/>
                </a:cubicBezTo>
                <a:cubicBezTo>
                  <a:pt x="0" y="544"/>
                  <a:pt x="0" y="544"/>
                  <a:pt x="0" y="544"/>
                </a:cubicBezTo>
                <a:cubicBezTo>
                  <a:pt x="0" y="588"/>
                  <a:pt x="44" y="633"/>
                  <a:pt x="89" y="633"/>
                </a:cubicBezTo>
                <a:cubicBezTo>
                  <a:pt x="398" y="633"/>
                  <a:pt x="398" y="633"/>
                  <a:pt x="398" y="633"/>
                </a:cubicBezTo>
                <a:cubicBezTo>
                  <a:pt x="442" y="633"/>
                  <a:pt x="471" y="588"/>
                  <a:pt x="471" y="544"/>
                </a:cubicBezTo>
                <a:cubicBezTo>
                  <a:pt x="471" y="515"/>
                  <a:pt x="471" y="515"/>
                  <a:pt x="471" y="515"/>
                </a:cubicBezTo>
                <a:cubicBezTo>
                  <a:pt x="442" y="515"/>
                  <a:pt x="442" y="515"/>
                  <a:pt x="442" y="515"/>
                </a:cubicBezTo>
                <a:lnTo>
                  <a:pt x="442" y="544"/>
                </a:lnTo>
                <a:close/>
                <a:moveTo>
                  <a:pt x="560" y="0"/>
                </a:moveTo>
                <a:lnTo>
                  <a:pt x="560" y="0"/>
                </a:lnTo>
                <a:cubicBezTo>
                  <a:pt x="236" y="0"/>
                  <a:pt x="236" y="0"/>
                  <a:pt x="236" y="0"/>
                </a:cubicBezTo>
                <a:cubicBezTo>
                  <a:pt x="192" y="0"/>
                  <a:pt x="162" y="29"/>
                  <a:pt x="162" y="73"/>
                </a:cubicBezTo>
                <a:cubicBezTo>
                  <a:pt x="162" y="397"/>
                  <a:pt x="162" y="397"/>
                  <a:pt x="162" y="397"/>
                </a:cubicBezTo>
                <a:cubicBezTo>
                  <a:pt x="162" y="441"/>
                  <a:pt x="192" y="471"/>
                  <a:pt x="236" y="471"/>
                </a:cubicBezTo>
                <a:cubicBezTo>
                  <a:pt x="560" y="471"/>
                  <a:pt x="560" y="471"/>
                  <a:pt x="560" y="471"/>
                </a:cubicBezTo>
                <a:cubicBezTo>
                  <a:pt x="604" y="471"/>
                  <a:pt x="633" y="441"/>
                  <a:pt x="633" y="397"/>
                </a:cubicBezTo>
                <a:cubicBezTo>
                  <a:pt x="633" y="73"/>
                  <a:pt x="633" y="73"/>
                  <a:pt x="633" y="73"/>
                </a:cubicBezTo>
                <a:cubicBezTo>
                  <a:pt x="633" y="29"/>
                  <a:pt x="604" y="0"/>
                  <a:pt x="560" y="0"/>
                </a:cubicBezTo>
                <a:close/>
                <a:moveTo>
                  <a:pt x="589" y="397"/>
                </a:moveTo>
                <a:lnTo>
                  <a:pt x="589" y="397"/>
                </a:lnTo>
                <a:cubicBezTo>
                  <a:pt x="589" y="412"/>
                  <a:pt x="574" y="426"/>
                  <a:pt x="560" y="426"/>
                </a:cubicBezTo>
                <a:cubicBezTo>
                  <a:pt x="236" y="426"/>
                  <a:pt x="236" y="426"/>
                  <a:pt x="236" y="426"/>
                </a:cubicBezTo>
                <a:cubicBezTo>
                  <a:pt x="221" y="426"/>
                  <a:pt x="207" y="412"/>
                  <a:pt x="207" y="397"/>
                </a:cubicBezTo>
                <a:cubicBezTo>
                  <a:pt x="207" y="73"/>
                  <a:pt x="207" y="73"/>
                  <a:pt x="207" y="73"/>
                </a:cubicBezTo>
                <a:cubicBezTo>
                  <a:pt x="207" y="58"/>
                  <a:pt x="221" y="44"/>
                  <a:pt x="236" y="44"/>
                </a:cubicBezTo>
                <a:cubicBezTo>
                  <a:pt x="560" y="44"/>
                  <a:pt x="560" y="44"/>
                  <a:pt x="560" y="44"/>
                </a:cubicBezTo>
                <a:cubicBezTo>
                  <a:pt x="574" y="44"/>
                  <a:pt x="589" y="58"/>
                  <a:pt x="589" y="73"/>
                </a:cubicBezTo>
                <a:lnTo>
                  <a:pt x="589" y="39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61" name="Freeform 60"/>
          <p:cNvSpPr>
            <a:spLocks noChangeArrowheads="1"/>
          </p:cNvSpPr>
          <p:nvPr/>
        </p:nvSpPr>
        <p:spPr bwMode="auto">
          <a:xfrm>
            <a:off x="6689464" y="2544818"/>
            <a:ext cx="299028" cy="257545"/>
          </a:xfrm>
          <a:custGeom>
            <a:avLst/>
            <a:gdLst>
              <a:gd name="T0" fmla="*/ 26321 w 634"/>
              <a:gd name="T1" fmla="*/ 68985 h 545"/>
              <a:gd name="T2" fmla="*/ 26321 w 634"/>
              <a:gd name="T3" fmla="*/ 127496 h 545"/>
              <a:gd name="T4" fmla="*/ 26321 w 634"/>
              <a:gd name="T5" fmla="*/ 68985 h 545"/>
              <a:gd name="T6" fmla="*/ 26321 w 634"/>
              <a:gd name="T7" fmla="*/ 111605 h 545"/>
              <a:gd name="T8" fmla="*/ 26321 w 634"/>
              <a:gd name="T9" fmla="*/ 84877 h 545"/>
              <a:gd name="T10" fmla="*/ 26321 w 634"/>
              <a:gd name="T11" fmla="*/ 111605 h 545"/>
              <a:gd name="T12" fmla="*/ 196146 w 634"/>
              <a:gd name="T13" fmla="*/ 53093 h 545"/>
              <a:gd name="T14" fmla="*/ 196146 w 634"/>
              <a:gd name="T15" fmla="*/ 0 h 545"/>
              <a:gd name="T16" fmla="*/ 196146 w 634"/>
              <a:gd name="T17" fmla="*/ 53093 h 545"/>
              <a:gd name="T18" fmla="*/ 196146 w 634"/>
              <a:gd name="T19" fmla="*/ 10474 h 545"/>
              <a:gd name="T20" fmla="*/ 196146 w 634"/>
              <a:gd name="T21" fmla="*/ 42619 h 545"/>
              <a:gd name="T22" fmla="*/ 196146 w 634"/>
              <a:gd name="T23" fmla="*/ 10474 h 545"/>
              <a:gd name="T24" fmla="*/ 26321 w 634"/>
              <a:gd name="T25" fmla="*/ 137971 h 545"/>
              <a:gd name="T26" fmla="*/ 26321 w 634"/>
              <a:gd name="T27" fmla="*/ 196482 h 545"/>
              <a:gd name="T28" fmla="*/ 26321 w 634"/>
              <a:gd name="T29" fmla="*/ 137971 h 545"/>
              <a:gd name="T30" fmla="*/ 26321 w 634"/>
              <a:gd name="T31" fmla="*/ 180590 h 545"/>
              <a:gd name="T32" fmla="*/ 26321 w 634"/>
              <a:gd name="T33" fmla="*/ 154224 h 545"/>
              <a:gd name="T34" fmla="*/ 26321 w 634"/>
              <a:gd name="T35" fmla="*/ 180590 h 545"/>
              <a:gd name="T36" fmla="*/ 196146 w 634"/>
              <a:gd name="T37" fmla="*/ 137971 h 545"/>
              <a:gd name="T38" fmla="*/ 196146 w 634"/>
              <a:gd name="T39" fmla="*/ 196482 h 545"/>
              <a:gd name="T40" fmla="*/ 196146 w 634"/>
              <a:gd name="T41" fmla="*/ 137971 h 545"/>
              <a:gd name="T42" fmla="*/ 196146 w 634"/>
              <a:gd name="T43" fmla="*/ 180590 h 545"/>
              <a:gd name="T44" fmla="*/ 196146 w 634"/>
              <a:gd name="T45" fmla="*/ 154224 h 545"/>
              <a:gd name="T46" fmla="*/ 196146 w 634"/>
              <a:gd name="T47" fmla="*/ 180590 h 545"/>
              <a:gd name="T48" fmla="*/ 26321 w 634"/>
              <a:gd name="T49" fmla="*/ 0 h 545"/>
              <a:gd name="T50" fmla="*/ 26321 w 634"/>
              <a:gd name="T51" fmla="*/ 53093 h 545"/>
              <a:gd name="T52" fmla="*/ 26321 w 634"/>
              <a:gd name="T53" fmla="*/ 0 h 545"/>
              <a:gd name="T54" fmla="*/ 26321 w 634"/>
              <a:gd name="T55" fmla="*/ 42619 h 545"/>
              <a:gd name="T56" fmla="*/ 26321 w 634"/>
              <a:gd name="T57" fmla="*/ 10474 h 545"/>
              <a:gd name="T58" fmla="*/ 26321 w 634"/>
              <a:gd name="T59" fmla="*/ 42619 h 545"/>
              <a:gd name="T60" fmla="*/ 196146 w 634"/>
              <a:gd name="T61" fmla="*/ 68985 h 545"/>
              <a:gd name="T62" fmla="*/ 196146 w 634"/>
              <a:gd name="T63" fmla="*/ 127496 h 545"/>
              <a:gd name="T64" fmla="*/ 196146 w 634"/>
              <a:gd name="T65" fmla="*/ 68985 h 545"/>
              <a:gd name="T66" fmla="*/ 196146 w 634"/>
              <a:gd name="T67" fmla="*/ 111605 h 545"/>
              <a:gd name="T68" fmla="*/ 196146 w 634"/>
              <a:gd name="T69" fmla="*/ 84877 h 545"/>
              <a:gd name="T70" fmla="*/ 196146 w 634"/>
              <a:gd name="T71" fmla="*/ 111605 h 545"/>
              <a:gd name="T72" fmla="*/ 111414 w 634"/>
              <a:gd name="T73" fmla="*/ 0 h 545"/>
              <a:gd name="T74" fmla="*/ 111414 w 634"/>
              <a:gd name="T75" fmla="*/ 53093 h 545"/>
              <a:gd name="T76" fmla="*/ 111414 w 634"/>
              <a:gd name="T77" fmla="*/ 0 h 545"/>
              <a:gd name="T78" fmla="*/ 111414 w 634"/>
              <a:gd name="T79" fmla="*/ 42619 h 545"/>
              <a:gd name="T80" fmla="*/ 111414 w 634"/>
              <a:gd name="T81" fmla="*/ 10474 h 545"/>
              <a:gd name="T82" fmla="*/ 111414 w 634"/>
              <a:gd name="T83" fmla="*/ 42619 h 545"/>
              <a:gd name="T84" fmla="*/ 111414 w 634"/>
              <a:gd name="T85" fmla="*/ 137971 h 545"/>
              <a:gd name="T86" fmla="*/ 111414 w 634"/>
              <a:gd name="T87" fmla="*/ 196482 h 545"/>
              <a:gd name="T88" fmla="*/ 111414 w 634"/>
              <a:gd name="T89" fmla="*/ 137971 h 545"/>
              <a:gd name="T90" fmla="*/ 111414 w 634"/>
              <a:gd name="T91" fmla="*/ 180590 h 545"/>
              <a:gd name="T92" fmla="*/ 111414 w 634"/>
              <a:gd name="T93" fmla="*/ 154224 h 545"/>
              <a:gd name="T94" fmla="*/ 111414 w 634"/>
              <a:gd name="T95" fmla="*/ 180590 h 545"/>
              <a:gd name="T96" fmla="*/ 111414 w 634"/>
              <a:gd name="T97" fmla="*/ 68985 h 545"/>
              <a:gd name="T98" fmla="*/ 111414 w 634"/>
              <a:gd name="T99" fmla="*/ 127496 h 545"/>
              <a:gd name="T100" fmla="*/ 111414 w 634"/>
              <a:gd name="T101" fmla="*/ 68985 h 545"/>
              <a:gd name="T102" fmla="*/ 111414 w 634"/>
              <a:gd name="T103" fmla="*/ 111605 h 545"/>
              <a:gd name="T104" fmla="*/ 111414 w 634"/>
              <a:gd name="T105" fmla="*/ 84877 h 545"/>
              <a:gd name="T106" fmla="*/ 111414 w 634"/>
              <a:gd name="T107" fmla="*/ 111605 h 545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634" h="545">
                <a:moveTo>
                  <a:pt x="73" y="191"/>
                </a:moveTo>
                <a:lnTo>
                  <a:pt x="73" y="191"/>
                </a:lnTo>
                <a:cubicBezTo>
                  <a:pt x="29" y="191"/>
                  <a:pt x="0" y="221"/>
                  <a:pt x="0" y="265"/>
                </a:cubicBezTo>
                <a:cubicBezTo>
                  <a:pt x="0" y="309"/>
                  <a:pt x="29" y="353"/>
                  <a:pt x="73" y="353"/>
                </a:cubicBezTo>
                <a:cubicBezTo>
                  <a:pt x="117" y="353"/>
                  <a:pt x="162" y="309"/>
                  <a:pt x="162" y="265"/>
                </a:cubicBezTo>
                <a:cubicBezTo>
                  <a:pt x="162" y="221"/>
                  <a:pt x="117" y="191"/>
                  <a:pt x="73" y="191"/>
                </a:cubicBezTo>
                <a:close/>
                <a:moveTo>
                  <a:pt x="73" y="309"/>
                </a:moveTo>
                <a:lnTo>
                  <a:pt x="73" y="309"/>
                </a:lnTo>
                <a:cubicBezTo>
                  <a:pt x="58" y="309"/>
                  <a:pt x="44" y="294"/>
                  <a:pt x="44" y="265"/>
                </a:cubicBezTo>
                <a:cubicBezTo>
                  <a:pt x="44" y="250"/>
                  <a:pt x="58" y="235"/>
                  <a:pt x="73" y="235"/>
                </a:cubicBezTo>
                <a:cubicBezTo>
                  <a:pt x="103" y="235"/>
                  <a:pt x="117" y="250"/>
                  <a:pt x="117" y="265"/>
                </a:cubicBezTo>
                <a:cubicBezTo>
                  <a:pt x="117" y="294"/>
                  <a:pt x="103" y="309"/>
                  <a:pt x="73" y="309"/>
                </a:cubicBezTo>
                <a:close/>
                <a:moveTo>
                  <a:pt x="544" y="147"/>
                </a:moveTo>
                <a:lnTo>
                  <a:pt x="544" y="147"/>
                </a:lnTo>
                <a:cubicBezTo>
                  <a:pt x="588" y="147"/>
                  <a:pt x="633" y="118"/>
                  <a:pt x="633" y="73"/>
                </a:cubicBezTo>
                <a:cubicBezTo>
                  <a:pt x="633" y="29"/>
                  <a:pt x="588" y="0"/>
                  <a:pt x="544" y="0"/>
                </a:cubicBezTo>
                <a:cubicBezTo>
                  <a:pt x="500" y="0"/>
                  <a:pt x="471" y="29"/>
                  <a:pt x="471" y="73"/>
                </a:cubicBezTo>
                <a:cubicBezTo>
                  <a:pt x="471" y="118"/>
                  <a:pt x="500" y="147"/>
                  <a:pt x="544" y="147"/>
                </a:cubicBezTo>
                <a:close/>
                <a:moveTo>
                  <a:pt x="544" y="29"/>
                </a:moveTo>
                <a:lnTo>
                  <a:pt x="544" y="29"/>
                </a:lnTo>
                <a:cubicBezTo>
                  <a:pt x="574" y="29"/>
                  <a:pt x="588" y="59"/>
                  <a:pt x="588" y="73"/>
                </a:cubicBezTo>
                <a:cubicBezTo>
                  <a:pt x="588" y="88"/>
                  <a:pt x="574" y="118"/>
                  <a:pt x="544" y="118"/>
                </a:cubicBezTo>
                <a:cubicBezTo>
                  <a:pt x="530" y="118"/>
                  <a:pt x="515" y="88"/>
                  <a:pt x="515" y="73"/>
                </a:cubicBezTo>
                <a:cubicBezTo>
                  <a:pt x="515" y="59"/>
                  <a:pt x="530" y="29"/>
                  <a:pt x="544" y="29"/>
                </a:cubicBezTo>
                <a:close/>
                <a:moveTo>
                  <a:pt x="73" y="382"/>
                </a:moveTo>
                <a:lnTo>
                  <a:pt x="73" y="382"/>
                </a:lnTo>
                <a:cubicBezTo>
                  <a:pt x="29" y="382"/>
                  <a:pt x="0" y="427"/>
                  <a:pt x="0" y="471"/>
                </a:cubicBezTo>
                <a:cubicBezTo>
                  <a:pt x="0" y="515"/>
                  <a:pt x="29" y="544"/>
                  <a:pt x="73" y="544"/>
                </a:cubicBezTo>
                <a:cubicBezTo>
                  <a:pt x="117" y="544"/>
                  <a:pt x="162" y="515"/>
                  <a:pt x="162" y="471"/>
                </a:cubicBezTo>
                <a:cubicBezTo>
                  <a:pt x="162" y="427"/>
                  <a:pt x="117" y="382"/>
                  <a:pt x="73" y="382"/>
                </a:cubicBezTo>
                <a:close/>
                <a:moveTo>
                  <a:pt x="73" y="500"/>
                </a:moveTo>
                <a:lnTo>
                  <a:pt x="73" y="500"/>
                </a:lnTo>
                <a:cubicBezTo>
                  <a:pt x="58" y="500"/>
                  <a:pt x="44" y="486"/>
                  <a:pt x="44" y="471"/>
                </a:cubicBezTo>
                <a:cubicBezTo>
                  <a:pt x="44" y="441"/>
                  <a:pt x="58" y="427"/>
                  <a:pt x="73" y="427"/>
                </a:cubicBezTo>
                <a:cubicBezTo>
                  <a:pt x="103" y="427"/>
                  <a:pt x="117" y="441"/>
                  <a:pt x="117" y="471"/>
                </a:cubicBezTo>
                <a:cubicBezTo>
                  <a:pt x="117" y="486"/>
                  <a:pt x="103" y="500"/>
                  <a:pt x="73" y="500"/>
                </a:cubicBezTo>
                <a:close/>
                <a:moveTo>
                  <a:pt x="544" y="382"/>
                </a:moveTo>
                <a:lnTo>
                  <a:pt x="544" y="382"/>
                </a:lnTo>
                <a:cubicBezTo>
                  <a:pt x="500" y="382"/>
                  <a:pt x="471" y="427"/>
                  <a:pt x="471" y="471"/>
                </a:cubicBezTo>
                <a:cubicBezTo>
                  <a:pt x="471" y="515"/>
                  <a:pt x="500" y="544"/>
                  <a:pt x="544" y="544"/>
                </a:cubicBezTo>
                <a:cubicBezTo>
                  <a:pt x="588" y="544"/>
                  <a:pt x="633" y="515"/>
                  <a:pt x="633" y="471"/>
                </a:cubicBezTo>
                <a:cubicBezTo>
                  <a:pt x="633" y="427"/>
                  <a:pt x="588" y="382"/>
                  <a:pt x="544" y="382"/>
                </a:cubicBezTo>
                <a:close/>
                <a:moveTo>
                  <a:pt x="544" y="500"/>
                </a:moveTo>
                <a:lnTo>
                  <a:pt x="544" y="500"/>
                </a:lnTo>
                <a:cubicBezTo>
                  <a:pt x="530" y="500"/>
                  <a:pt x="515" y="486"/>
                  <a:pt x="515" y="471"/>
                </a:cubicBezTo>
                <a:cubicBezTo>
                  <a:pt x="515" y="441"/>
                  <a:pt x="530" y="427"/>
                  <a:pt x="544" y="427"/>
                </a:cubicBezTo>
                <a:cubicBezTo>
                  <a:pt x="574" y="427"/>
                  <a:pt x="588" y="441"/>
                  <a:pt x="588" y="471"/>
                </a:cubicBezTo>
                <a:cubicBezTo>
                  <a:pt x="588" y="486"/>
                  <a:pt x="574" y="500"/>
                  <a:pt x="544" y="500"/>
                </a:cubicBezTo>
                <a:close/>
                <a:moveTo>
                  <a:pt x="73" y="0"/>
                </a:moveTo>
                <a:lnTo>
                  <a:pt x="73" y="0"/>
                </a:lnTo>
                <a:cubicBezTo>
                  <a:pt x="29" y="0"/>
                  <a:pt x="0" y="29"/>
                  <a:pt x="0" y="73"/>
                </a:cubicBezTo>
                <a:cubicBezTo>
                  <a:pt x="0" y="118"/>
                  <a:pt x="29" y="147"/>
                  <a:pt x="73" y="147"/>
                </a:cubicBezTo>
                <a:cubicBezTo>
                  <a:pt x="117" y="147"/>
                  <a:pt x="162" y="118"/>
                  <a:pt x="162" y="73"/>
                </a:cubicBezTo>
                <a:cubicBezTo>
                  <a:pt x="162" y="29"/>
                  <a:pt x="117" y="0"/>
                  <a:pt x="73" y="0"/>
                </a:cubicBezTo>
                <a:close/>
                <a:moveTo>
                  <a:pt x="73" y="118"/>
                </a:moveTo>
                <a:lnTo>
                  <a:pt x="73" y="118"/>
                </a:lnTo>
                <a:cubicBezTo>
                  <a:pt x="58" y="118"/>
                  <a:pt x="44" y="88"/>
                  <a:pt x="44" y="73"/>
                </a:cubicBezTo>
                <a:cubicBezTo>
                  <a:pt x="44" y="59"/>
                  <a:pt x="58" y="29"/>
                  <a:pt x="73" y="29"/>
                </a:cubicBezTo>
                <a:cubicBezTo>
                  <a:pt x="103" y="29"/>
                  <a:pt x="117" y="59"/>
                  <a:pt x="117" y="73"/>
                </a:cubicBezTo>
                <a:cubicBezTo>
                  <a:pt x="117" y="88"/>
                  <a:pt x="103" y="118"/>
                  <a:pt x="73" y="118"/>
                </a:cubicBezTo>
                <a:close/>
                <a:moveTo>
                  <a:pt x="544" y="191"/>
                </a:moveTo>
                <a:lnTo>
                  <a:pt x="544" y="191"/>
                </a:lnTo>
                <a:cubicBezTo>
                  <a:pt x="500" y="191"/>
                  <a:pt x="471" y="221"/>
                  <a:pt x="471" y="265"/>
                </a:cubicBezTo>
                <a:cubicBezTo>
                  <a:pt x="471" y="309"/>
                  <a:pt x="500" y="353"/>
                  <a:pt x="544" y="353"/>
                </a:cubicBezTo>
                <a:cubicBezTo>
                  <a:pt x="588" y="353"/>
                  <a:pt x="633" y="309"/>
                  <a:pt x="633" y="265"/>
                </a:cubicBezTo>
                <a:cubicBezTo>
                  <a:pt x="633" y="221"/>
                  <a:pt x="588" y="191"/>
                  <a:pt x="544" y="191"/>
                </a:cubicBezTo>
                <a:close/>
                <a:moveTo>
                  <a:pt x="544" y="309"/>
                </a:moveTo>
                <a:lnTo>
                  <a:pt x="544" y="309"/>
                </a:lnTo>
                <a:cubicBezTo>
                  <a:pt x="530" y="309"/>
                  <a:pt x="515" y="294"/>
                  <a:pt x="515" y="265"/>
                </a:cubicBezTo>
                <a:cubicBezTo>
                  <a:pt x="515" y="250"/>
                  <a:pt x="530" y="235"/>
                  <a:pt x="544" y="235"/>
                </a:cubicBezTo>
                <a:cubicBezTo>
                  <a:pt x="574" y="235"/>
                  <a:pt x="588" y="250"/>
                  <a:pt x="588" y="265"/>
                </a:cubicBezTo>
                <a:cubicBezTo>
                  <a:pt x="588" y="294"/>
                  <a:pt x="574" y="309"/>
                  <a:pt x="544" y="309"/>
                </a:cubicBezTo>
                <a:close/>
                <a:moveTo>
                  <a:pt x="309" y="0"/>
                </a:moveTo>
                <a:lnTo>
                  <a:pt x="309" y="0"/>
                </a:lnTo>
                <a:cubicBezTo>
                  <a:pt x="265" y="0"/>
                  <a:pt x="235" y="29"/>
                  <a:pt x="235" y="73"/>
                </a:cubicBezTo>
                <a:cubicBezTo>
                  <a:pt x="235" y="118"/>
                  <a:pt x="265" y="147"/>
                  <a:pt x="309" y="147"/>
                </a:cubicBezTo>
                <a:cubicBezTo>
                  <a:pt x="353" y="147"/>
                  <a:pt x="397" y="118"/>
                  <a:pt x="397" y="73"/>
                </a:cubicBezTo>
                <a:cubicBezTo>
                  <a:pt x="397" y="29"/>
                  <a:pt x="353" y="0"/>
                  <a:pt x="309" y="0"/>
                </a:cubicBezTo>
                <a:close/>
                <a:moveTo>
                  <a:pt x="309" y="118"/>
                </a:moveTo>
                <a:lnTo>
                  <a:pt x="309" y="118"/>
                </a:lnTo>
                <a:cubicBezTo>
                  <a:pt x="294" y="118"/>
                  <a:pt x="279" y="88"/>
                  <a:pt x="279" y="73"/>
                </a:cubicBezTo>
                <a:cubicBezTo>
                  <a:pt x="279" y="59"/>
                  <a:pt x="294" y="29"/>
                  <a:pt x="309" y="29"/>
                </a:cubicBezTo>
                <a:cubicBezTo>
                  <a:pt x="338" y="29"/>
                  <a:pt x="353" y="59"/>
                  <a:pt x="353" y="73"/>
                </a:cubicBezTo>
                <a:cubicBezTo>
                  <a:pt x="353" y="88"/>
                  <a:pt x="338" y="118"/>
                  <a:pt x="309" y="118"/>
                </a:cubicBezTo>
                <a:close/>
                <a:moveTo>
                  <a:pt x="309" y="382"/>
                </a:moveTo>
                <a:lnTo>
                  <a:pt x="309" y="382"/>
                </a:lnTo>
                <a:cubicBezTo>
                  <a:pt x="265" y="382"/>
                  <a:pt x="235" y="427"/>
                  <a:pt x="235" y="471"/>
                </a:cubicBezTo>
                <a:cubicBezTo>
                  <a:pt x="235" y="515"/>
                  <a:pt x="265" y="544"/>
                  <a:pt x="309" y="544"/>
                </a:cubicBezTo>
                <a:cubicBezTo>
                  <a:pt x="353" y="544"/>
                  <a:pt x="397" y="515"/>
                  <a:pt x="397" y="471"/>
                </a:cubicBezTo>
                <a:cubicBezTo>
                  <a:pt x="397" y="427"/>
                  <a:pt x="353" y="382"/>
                  <a:pt x="309" y="382"/>
                </a:cubicBezTo>
                <a:close/>
                <a:moveTo>
                  <a:pt x="309" y="500"/>
                </a:moveTo>
                <a:lnTo>
                  <a:pt x="309" y="500"/>
                </a:lnTo>
                <a:cubicBezTo>
                  <a:pt x="294" y="500"/>
                  <a:pt x="279" y="486"/>
                  <a:pt x="279" y="471"/>
                </a:cubicBezTo>
                <a:cubicBezTo>
                  <a:pt x="279" y="441"/>
                  <a:pt x="294" y="427"/>
                  <a:pt x="309" y="427"/>
                </a:cubicBezTo>
                <a:cubicBezTo>
                  <a:pt x="338" y="427"/>
                  <a:pt x="353" y="441"/>
                  <a:pt x="353" y="471"/>
                </a:cubicBezTo>
                <a:cubicBezTo>
                  <a:pt x="353" y="486"/>
                  <a:pt x="338" y="500"/>
                  <a:pt x="309" y="500"/>
                </a:cubicBezTo>
                <a:close/>
                <a:moveTo>
                  <a:pt x="309" y="191"/>
                </a:moveTo>
                <a:lnTo>
                  <a:pt x="309" y="191"/>
                </a:lnTo>
                <a:cubicBezTo>
                  <a:pt x="265" y="191"/>
                  <a:pt x="235" y="221"/>
                  <a:pt x="235" y="265"/>
                </a:cubicBezTo>
                <a:cubicBezTo>
                  <a:pt x="235" y="309"/>
                  <a:pt x="265" y="353"/>
                  <a:pt x="309" y="353"/>
                </a:cubicBezTo>
                <a:cubicBezTo>
                  <a:pt x="353" y="353"/>
                  <a:pt x="397" y="309"/>
                  <a:pt x="397" y="265"/>
                </a:cubicBezTo>
                <a:cubicBezTo>
                  <a:pt x="397" y="221"/>
                  <a:pt x="353" y="191"/>
                  <a:pt x="309" y="191"/>
                </a:cubicBezTo>
                <a:close/>
                <a:moveTo>
                  <a:pt x="309" y="309"/>
                </a:moveTo>
                <a:lnTo>
                  <a:pt x="309" y="309"/>
                </a:lnTo>
                <a:cubicBezTo>
                  <a:pt x="294" y="309"/>
                  <a:pt x="279" y="294"/>
                  <a:pt x="279" y="265"/>
                </a:cubicBezTo>
                <a:cubicBezTo>
                  <a:pt x="279" y="250"/>
                  <a:pt x="294" y="235"/>
                  <a:pt x="309" y="235"/>
                </a:cubicBezTo>
                <a:cubicBezTo>
                  <a:pt x="338" y="235"/>
                  <a:pt x="353" y="250"/>
                  <a:pt x="353" y="265"/>
                </a:cubicBezTo>
                <a:cubicBezTo>
                  <a:pt x="353" y="294"/>
                  <a:pt x="338" y="309"/>
                  <a:pt x="309" y="30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62" name="Freeform 61"/>
          <p:cNvSpPr>
            <a:spLocks noChangeArrowheads="1"/>
          </p:cNvSpPr>
          <p:nvPr/>
        </p:nvSpPr>
        <p:spPr bwMode="auto">
          <a:xfrm>
            <a:off x="6222773" y="2544818"/>
            <a:ext cx="264458" cy="257545"/>
          </a:xfrm>
          <a:custGeom>
            <a:avLst/>
            <a:gdLst>
              <a:gd name="T0" fmla="*/ 58381 w 561"/>
              <a:gd name="T1" fmla="*/ 111605 h 545"/>
              <a:gd name="T2" fmla="*/ 0 w 561"/>
              <a:gd name="T3" fmla="*/ 137971 h 545"/>
              <a:gd name="T4" fmla="*/ 32073 w 561"/>
              <a:gd name="T5" fmla="*/ 196482 h 545"/>
              <a:gd name="T6" fmla="*/ 85048 w 561"/>
              <a:gd name="T7" fmla="*/ 170116 h 545"/>
              <a:gd name="T8" fmla="*/ 58381 w 561"/>
              <a:gd name="T9" fmla="*/ 111605 h 545"/>
              <a:gd name="T10" fmla="*/ 74237 w 561"/>
              <a:gd name="T11" fmla="*/ 170116 h 545"/>
              <a:gd name="T12" fmla="*/ 32073 w 561"/>
              <a:gd name="T13" fmla="*/ 180590 h 545"/>
              <a:gd name="T14" fmla="*/ 15856 w 561"/>
              <a:gd name="T15" fmla="*/ 137971 h 545"/>
              <a:gd name="T16" fmla="*/ 58381 w 561"/>
              <a:gd name="T17" fmla="*/ 127496 h 545"/>
              <a:gd name="T18" fmla="*/ 74237 w 561"/>
              <a:gd name="T19" fmla="*/ 170116 h 545"/>
              <a:gd name="T20" fmla="*/ 58381 w 561"/>
              <a:gd name="T21" fmla="*/ 0 h 545"/>
              <a:gd name="T22" fmla="*/ 0 w 561"/>
              <a:gd name="T23" fmla="*/ 26366 h 545"/>
              <a:gd name="T24" fmla="*/ 32073 w 561"/>
              <a:gd name="T25" fmla="*/ 84877 h 545"/>
              <a:gd name="T26" fmla="*/ 85048 w 561"/>
              <a:gd name="T27" fmla="*/ 53093 h 545"/>
              <a:gd name="T28" fmla="*/ 58381 w 561"/>
              <a:gd name="T29" fmla="*/ 0 h 545"/>
              <a:gd name="T30" fmla="*/ 74237 w 561"/>
              <a:gd name="T31" fmla="*/ 53093 h 545"/>
              <a:gd name="T32" fmla="*/ 32073 w 561"/>
              <a:gd name="T33" fmla="*/ 68985 h 545"/>
              <a:gd name="T34" fmla="*/ 15856 w 561"/>
              <a:gd name="T35" fmla="*/ 26366 h 545"/>
              <a:gd name="T36" fmla="*/ 58381 w 561"/>
              <a:gd name="T37" fmla="*/ 10474 h 545"/>
              <a:gd name="T38" fmla="*/ 74237 w 561"/>
              <a:gd name="T39" fmla="*/ 53093 h 545"/>
              <a:gd name="T40" fmla="*/ 169736 w 561"/>
              <a:gd name="T41" fmla="*/ 111605 h 545"/>
              <a:gd name="T42" fmla="*/ 116761 w 561"/>
              <a:gd name="T43" fmla="*/ 137971 h 545"/>
              <a:gd name="T44" fmla="*/ 143429 w 561"/>
              <a:gd name="T45" fmla="*/ 196482 h 545"/>
              <a:gd name="T46" fmla="*/ 201810 w 561"/>
              <a:gd name="T47" fmla="*/ 170116 h 545"/>
              <a:gd name="T48" fmla="*/ 169736 w 561"/>
              <a:gd name="T49" fmla="*/ 111605 h 545"/>
              <a:gd name="T50" fmla="*/ 185593 w 561"/>
              <a:gd name="T51" fmla="*/ 170116 h 545"/>
              <a:gd name="T52" fmla="*/ 143429 w 561"/>
              <a:gd name="T53" fmla="*/ 180590 h 545"/>
              <a:gd name="T54" fmla="*/ 127212 w 561"/>
              <a:gd name="T55" fmla="*/ 137971 h 545"/>
              <a:gd name="T56" fmla="*/ 169736 w 561"/>
              <a:gd name="T57" fmla="*/ 127496 h 545"/>
              <a:gd name="T58" fmla="*/ 185593 w 561"/>
              <a:gd name="T59" fmla="*/ 170116 h 545"/>
              <a:gd name="T60" fmla="*/ 169736 w 561"/>
              <a:gd name="T61" fmla="*/ 0 h 545"/>
              <a:gd name="T62" fmla="*/ 116761 w 561"/>
              <a:gd name="T63" fmla="*/ 26366 h 545"/>
              <a:gd name="T64" fmla="*/ 143429 w 561"/>
              <a:gd name="T65" fmla="*/ 84877 h 545"/>
              <a:gd name="T66" fmla="*/ 201810 w 561"/>
              <a:gd name="T67" fmla="*/ 53093 h 545"/>
              <a:gd name="T68" fmla="*/ 169736 w 561"/>
              <a:gd name="T69" fmla="*/ 0 h 545"/>
              <a:gd name="T70" fmla="*/ 185593 w 561"/>
              <a:gd name="T71" fmla="*/ 53093 h 545"/>
              <a:gd name="T72" fmla="*/ 143429 w 561"/>
              <a:gd name="T73" fmla="*/ 68985 h 545"/>
              <a:gd name="T74" fmla="*/ 127212 w 561"/>
              <a:gd name="T75" fmla="*/ 26366 h 545"/>
              <a:gd name="T76" fmla="*/ 169736 w 561"/>
              <a:gd name="T77" fmla="*/ 10474 h 545"/>
              <a:gd name="T78" fmla="*/ 185593 w 561"/>
              <a:gd name="T79" fmla="*/ 53093 h 545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561" h="545">
                <a:moveTo>
                  <a:pt x="162" y="309"/>
                </a:moveTo>
                <a:lnTo>
                  <a:pt x="162" y="309"/>
                </a:lnTo>
                <a:cubicBezTo>
                  <a:pt x="89" y="309"/>
                  <a:pt x="89" y="309"/>
                  <a:pt x="89" y="309"/>
                </a:cubicBezTo>
                <a:cubicBezTo>
                  <a:pt x="44" y="309"/>
                  <a:pt x="0" y="339"/>
                  <a:pt x="0" y="382"/>
                </a:cubicBezTo>
                <a:cubicBezTo>
                  <a:pt x="0" y="471"/>
                  <a:pt x="0" y="471"/>
                  <a:pt x="0" y="471"/>
                </a:cubicBezTo>
                <a:cubicBezTo>
                  <a:pt x="0" y="515"/>
                  <a:pt x="44" y="544"/>
                  <a:pt x="89" y="544"/>
                </a:cubicBezTo>
                <a:cubicBezTo>
                  <a:pt x="162" y="544"/>
                  <a:pt x="162" y="544"/>
                  <a:pt x="162" y="544"/>
                </a:cubicBezTo>
                <a:cubicBezTo>
                  <a:pt x="206" y="544"/>
                  <a:pt x="236" y="515"/>
                  <a:pt x="236" y="471"/>
                </a:cubicBezTo>
                <a:cubicBezTo>
                  <a:pt x="236" y="382"/>
                  <a:pt x="236" y="382"/>
                  <a:pt x="236" y="382"/>
                </a:cubicBezTo>
                <a:cubicBezTo>
                  <a:pt x="236" y="339"/>
                  <a:pt x="206" y="309"/>
                  <a:pt x="162" y="309"/>
                </a:cubicBezTo>
                <a:close/>
                <a:moveTo>
                  <a:pt x="206" y="471"/>
                </a:moveTo>
                <a:lnTo>
                  <a:pt x="206" y="471"/>
                </a:lnTo>
                <a:cubicBezTo>
                  <a:pt x="206" y="486"/>
                  <a:pt x="177" y="500"/>
                  <a:pt x="162" y="500"/>
                </a:cubicBezTo>
                <a:cubicBezTo>
                  <a:pt x="89" y="500"/>
                  <a:pt x="89" y="500"/>
                  <a:pt x="89" y="500"/>
                </a:cubicBezTo>
                <a:cubicBezTo>
                  <a:pt x="59" y="500"/>
                  <a:pt x="44" y="486"/>
                  <a:pt x="44" y="471"/>
                </a:cubicBezTo>
                <a:cubicBezTo>
                  <a:pt x="44" y="382"/>
                  <a:pt x="44" y="382"/>
                  <a:pt x="44" y="382"/>
                </a:cubicBezTo>
                <a:cubicBezTo>
                  <a:pt x="44" y="368"/>
                  <a:pt x="59" y="353"/>
                  <a:pt x="89" y="353"/>
                </a:cubicBezTo>
                <a:cubicBezTo>
                  <a:pt x="162" y="353"/>
                  <a:pt x="162" y="353"/>
                  <a:pt x="162" y="353"/>
                </a:cubicBezTo>
                <a:cubicBezTo>
                  <a:pt x="177" y="353"/>
                  <a:pt x="206" y="368"/>
                  <a:pt x="206" y="382"/>
                </a:cubicBezTo>
                <a:lnTo>
                  <a:pt x="206" y="471"/>
                </a:lnTo>
                <a:close/>
                <a:moveTo>
                  <a:pt x="162" y="0"/>
                </a:moveTo>
                <a:lnTo>
                  <a:pt x="162" y="0"/>
                </a:lnTo>
                <a:cubicBezTo>
                  <a:pt x="89" y="0"/>
                  <a:pt x="89" y="0"/>
                  <a:pt x="89" y="0"/>
                </a:cubicBezTo>
                <a:cubicBezTo>
                  <a:pt x="44" y="0"/>
                  <a:pt x="0" y="29"/>
                  <a:pt x="0" y="73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91"/>
                  <a:pt x="44" y="235"/>
                  <a:pt x="89" y="235"/>
                </a:cubicBezTo>
                <a:cubicBezTo>
                  <a:pt x="162" y="235"/>
                  <a:pt x="162" y="235"/>
                  <a:pt x="162" y="235"/>
                </a:cubicBezTo>
                <a:cubicBezTo>
                  <a:pt x="206" y="235"/>
                  <a:pt x="236" y="191"/>
                  <a:pt x="236" y="147"/>
                </a:cubicBezTo>
                <a:cubicBezTo>
                  <a:pt x="236" y="73"/>
                  <a:pt x="236" y="73"/>
                  <a:pt x="236" y="73"/>
                </a:cubicBezTo>
                <a:cubicBezTo>
                  <a:pt x="236" y="29"/>
                  <a:pt x="206" y="0"/>
                  <a:pt x="162" y="0"/>
                </a:cubicBezTo>
                <a:close/>
                <a:moveTo>
                  <a:pt x="206" y="147"/>
                </a:moveTo>
                <a:lnTo>
                  <a:pt x="206" y="147"/>
                </a:lnTo>
                <a:cubicBezTo>
                  <a:pt x="206" y="177"/>
                  <a:pt x="177" y="191"/>
                  <a:pt x="162" y="191"/>
                </a:cubicBezTo>
                <a:cubicBezTo>
                  <a:pt x="89" y="191"/>
                  <a:pt x="89" y="191"/>
                  <a:pt x="89" y="191"/>
                </a:cubicBezTo>
                <a:cubicBezTo>
                  <a:pt x="59" y="191"/>
                  <a:pt x="44" y="177"/>
                  <a:pt x="44" y="147"/>
                </a:cubicBezTo>
                <a:cubicBezTo>
                  <a:pt x="44" y="73"/>
                  <a:pt x="44" y="73"/>
                  <a:pt x="44" y="73"/>
                </a:cubicBezTo>
                <a:cubicBezTo>
                  <a:pt x="44" y="59"/>
                  <a:pt x="59" y="29"/>
                  <a:pt x="89" y="29"/>
                </a:cubicBezTo>
                <a:cubicBezTo>
                  <a:pt x="162" y="29"/>
                  <a:pt x="162" y="29"/>
                  <a:pt x="162" y="29"/>
                </a:cubicBezTo>
                <a:cubicBezTo>
                  <a:pt x="177" y="29"/>
                  <a:pt x="206" y="59"/>
                  <a:pt x="206" y="73"/>
                </a:cubicBezTo>
                <a:lnTo>
                  <a:pt x="206" y="147"/>
                </a:lnTo>
                <a:close/>
                <a:moveTo>
                  <a:pt x="471" y="309"/>
                </a:moveTo>
                <a:lnTo>
                  <a:pt x="471" y="309"/>
                </a:lnTo>
                <a:cubicBezTo>
                  <a:pt x="398" y="309"/>
                  <a:pt x="398" y="309"/>
                  <a:pt x="398" y="309"/>
                </a:cubicBezTo>
                <a:cubicBezTo>
                  <a:pt x="353" y="309"/>
                  <a:pt x="324" y="339"/>
                  <a:pt x="324" y="382"/>
                </a:cubicBezTo>
                <a:cubicBezTo>
                  <a:pt x="324" y="471"/>
                  <a:pt x="324" y="471"/>
                  <a:pt x="324" y="471"/>
                </a:cubicBezTo>
                <a:cubicBezTo>
                  <a:pt x="324" y="515"/>
                  <a:pt x="353" y="544"/>
                  <a:pt x="398" y="544"/>
                </a:cubicBezTo>
                <a:cubicBezTo>
                  <a:pt x="471" y="544"/>
                  <a:pt x="471" y="544"/>
                  <a:pt x="471" y="544"/>
                </a:cubicBezTo>
                <a:cubicBezTo>
                  <a:pt x="515" y="544"/>
                  <a:pt x="560" y="515"/>
                  <a:pt x="560" y="471"/>
                </a:cubicBezTo>
                <a:cubicBezTo>
                  <a:pt x="560" y="382"/>
                  <a:pt x="560" y="382"/>
                  <a:pt x="560" y="382"/>
                </a:cubicBezTo>
                <a:cubicBezTo>
                  <a:pt x="560" y="339"/>
                  <a:pt x="515" y="309"/>
                  <a:pt x="471" y="309"/>
                </a:cubicBezTo>
                <a:close/>
                <a:moveTo>
                  <a:pt x="515" y="471"/>
                </a:moveTo>
                <a:lnTo>
                  <a:pt x="515" y="471"/>
                </a:lnTo>
                <a:cubicBezTo>
                  <a:pt x="515" y="486"/>
                  <a:pt x="501" y="500"/>
                  <a:pt x="471" y="500"/>
                </a:cubicBezTo>
                <a:cubicBezTo>
                  <a:pt x="398" y="500"/>
                  <a:pt x="398" y="500"/>
                  <a:pt x="398" y="500"/>
                </a:cubicBezTo>
                <a:cubicBezTo>
                  <a:pt x="383" y="500"/>
                  <a:pt x="353" y="486"/>
                  <a:pt x="353" y="471"/>
                </a:cubicBezTo>
                <a:cubicBezTo>
                  <a:pt x="353" y="382"/>
                  <a:pt x="353" y="382"/>
                  <a:pt x="353" y="382"/>
                </a:cubicBezTo>
                <a:cubicBezTo>
                  <a:pt x="353" y="368"/>
                  <a:pt x="383" y="353"/>
                  <a:pt x="398" y="353"/>
                </a:cubicBezTo>
                <a:cubicBezTo>
                  <a:pt x="471" y="353"/>
                  <a:pt x="471" y="353"/>
                  <a:pt x="471" y="353"/>
                </a:cubicBezTo>
                <a:cubicBezTo>
                  <a:pt x="501" y="353"/>
                  <a:pt x="515" y="368"/>
                  <a:pt x="515" y="382"/>
                </a:cubicBezTo>
                <a:lnTo>
                  <a:pt x="515" y="471"/>
                </a:lnTo>
                <a:close/>
                <a:moveTo>
                  <a:pt x="471" y="0"/>
                </a:moveTo>
                <a:lnTo>
                  <a:pt x="471" y="0"/>
                </a:lnTo>
                <a:cubicBezTo>
                  <a:pt x="398" y="0"/>
                  <a:pt x="398" y="0"/>
                  <a:pt x="398" y="0"/>
                </a:cubicBezTo>
                <a:cubicBezTo>
                  <a:pt x="353" y="0"/>
                  <a:pt x="324" y="29"/>
                  <a:pt x="324" y="73"/>
                </a:cubicBezTo>
                <a:cubicBezTo>
                  <a:pt x="324" y="147"/>
                  <a:pt x="324" y="147"/>
                  <a:pt x="324" y="147"/>
                </a:cubicBezTo>
                <a:cubicBezTo>
                  <a:pt x="324" y="191"/>
                  <a:pt x="353" y="235"/>
                  <a:pt x="398" y="235"/>
                </a:cubicBezTo>
                <a:cubicBezTo>
                  <a:pt x="471" y="235"/>
                  <a:pt x="471" y="235"/>
                  <a:pt x="471" y="235"/>
                </a:cubicBezTo>
                <a:cubicBezTo>
                  <a:pt x="515" y="235"/>
                  <a:pt x="560" y="191"/>
                  <a:pt x="560" y="147"/>
                </a:cubicBezTo>
                <a:cubicBezTo>
                  <a:pt x="560" y="73"/>
                  <a:pt x="560" y="73"/>
                  <a:pt x="560" y="73"/>
                </a:cubicBezTo>
                <a:cubicBezTo>
                  <a:pt x="560" y="29"/>
                  <a:pt x="515" y="0"/>
                  <a:pt x="471" y="0"/>
                </a:cubicBezTo>
                <a:close/>
                <a:moveTo>
                  <a:pt x="515" y="147"/>
                </a:moveTo>
                <a:lnTo>
                  <a:pt x="515" y="147"/>
                </a:lnTo>
                <a:cubicBezTo>
                  <a:pt x="515" y="177"/>
                  <a:pt x="501" y="191"/>
                  <a:pt x="471" y="191"/>
                </a:cubicBezTo>
                <a:cubicBezTo>
                  <a:pt x="398" y="191"/>
                  <a:pt x="398" y="191"/>
                  <a:pt x="398" y="191"/>
                </a:cubicBezTo>
                <a:cubicBezTo>
                  <a:pt x="383" y="191"/>
                  <a:pt x="353" y="177"/>
                  <a:pt x="353" y="147"/>
                </a:cubicBezTo>
                <a:cubicBezTo>
                  <a:pt x="353" y="73"/>
                  <a:pt x="353" y="73"/>
                  <a:pt x="353" y="73"/>
                </a:cubicBezTo>
                <a:cubicBezTo>
                  <a:pt x="353" y="59"/>
                  <a:pt x="383" y="29"/>
                  <a:pt x="398" y="29"/>
                </a:cubicBezTo>
                <a:cubicBezTo>
                  <a:pt x="471" y="29"/>
                  <a:pt x="471" y="29"/>
                  <a:pt x="471" y="29"/>
                </a:cubicBezTo>
                <a:cubicBezTo>
                  <a:pt x="501" y="29"/>
                  <a:pt x="515" y="59"/>
                  <a:pt x="515" y="73"/>
                </a:cubicBezTo>
                <a:lnTo>
                  <a:pt x="515" y="14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63" name="Freeform 62"/>
          <p:cNvSpPr>
            <a:spLocks noChangeArrowheads="1"/>
          </p:cNvSpPr>
          <p:nvPr/>
        </p:nvSpPr>
        <p:spPr bwMode="auto">
          <a:xfrm>
            <a:off x="10543986" y="2045283"/>
            <a:ext cx="278286" cy="292115"/>
          </a:xfrm>
          <a:custGeom>
            <a:avLst/>
            <a:gdLst>
              <a:gd name="T0" fmla="*/ 106190 w 589"/>
              <a:gd name="T1" fmla="*/ 0 h 619"/>
              <a:gd name="T2" fmla="*/ 106190 w 589"/>
              <a:gd name="T3" fmla="*/ 0 h 619"/>
              <a:gd name="T4" fmla="*/ 0 w 589"/>
              <a:gd name="T5" fmla="*/ 122273 h 619"/>
              <a:gd name="T6" fmla="*/ 10475 w 589"/>
              <a:gd name="T7" fmla="*/ 132733 h 619"/>
              <a:gd name="T8" fmla="*/ 37203 w 589"/>
              <a:gd name="T9" fmla="*/ 106042 h 619"/>
              <a:gd name="T10" fmla="*/ 37203 w 589"/>
              <a:gd name="T11" fmla="*/ 196575 h 619"/>
              <a:gd name="T12" fmla="*/ 63569 w 589"/>
              <a:gd name="T13" fmla="*/ 222905 h 619"/>
              <a:gd name="T14" fmla="*/ 148810 w 589"/>
              <a:gd name="T15" fmla="*/ 222905 h 619"/>
              <a:gd name="T16" fmla="*/ 175177 w 589"/>
              <a:gd name="T17" fmla="*/ 196575 h 619"/>
              <a:gd name="T18" fmla="*/ 175177 w 589"/>
              <a:gd name="T19" fmla="*/ 106042 h 619"/>
              <a:gd name="T20" fmla="*/ 201905 w 589"/>
              <a:gd name="T21" fmla="*/ 132733 h 619"/>
              <a:gd name="T22" fmla="*/ 212380 w 589"/>
              <a:gd name="T23" fmla="*/ 122273 h 619"/>
              <a:gd name="T24" fmla="*/ 106190 w 589"/>
              <a:gd name="T25" fmla="*/ 0 h 619"/>
              <a:gd name="T26" fmla="*/ 164703 w 589"/>
              <a:gd name="T27" fmla="*/ 196575 h 619"/>
              <a:gd name="T28" fmla="*/ 164703 w 589"/>
              <a:gd name="T29" fmla="*/ 196575 h 619"/>
              <a:gd name="T30" fmla="*/ 148810 w 589"/>
              <a:gd name="T31" fmla="*/ 212445 h 619"/>
              <a:gd name="T32" fmla="*/ 63569 w 589"/>
              <a:gd name="T33" fmla="*/ 212445 h 619"/>
              <a:gd name="T34" fmla="*/ 47677 w 589"/>
              <a:gd name="T35" fmla="*/ 196575 h 619"/>
              <a:gd name="T36" fmla="*/ 47677 w 589"/>
              <a:gd name="T37" fmla="*/ 84762 h 619"/>
              <a:gd name="T38" fmla="*/ 106190 w 589"/>
              <a:gd name="T39" fmla="*/ 21281 h 619"/>
              <a:gd name="T40" fmla="*/ 164703 w 589"/>
              <a:gd name="T41" fmla="*/ 84762 h 619"/>
              <a:gd name="T42" fmla="*/ 164703 w 589"/>
              <a:gd name="T43" fmla="*/ 196575 h 619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589" h="619">
                <a:moveTo>
                  <a:pt x="294" y="0"/>
                </a:moveTo>
                <a:lnTo>
                  <a:pt x="294" y="0"/>
                </a:lnTo>
                <a:cubicBezTo>
                  <a:pt x="0" y="339"/>
                  <a:pt x="0" y="339"/>
                  <a:pt x="0" y="339"/>
                </a:cubicBezTo>
                <a:cubicBezTo>
                  <a:pt x="29" y="368"/>
                  <a:pt x="29" y="368"/>
                  <a:pt x="29" y="368"/>
                </a:cubicBezTo>
                <a:cubicBezTo>
                  <a:pt x="103" y="294"/>
                  <a:pt x="103" y="294"/>
                  <a:pt x="103" y="294"/>
                </a:cubicBezTo>
                <a:cubicBezTo>
                  <a:pt x="103" y="545"/>
                  <a:pt x="103" y="545"/>
                  <a:pt x="103" y="545"/>
                </a:cubicBezTo>
                <a:cubicBezTo>
                  <a:pt x="103" y="589"/>
                  <a:pt x="132" y="618"/>
                  <a:pt x="176" y="618"/>
                </a:cubicBezTo>
                <a:cubicBezTo>
                  <a:pt x="412" y="618"/>
                  <a:pt x="412" y="618"/>
                  <a:pt x="412" y="618"/>
                </a:cubicBezTo>
                <a:cubicBezTo>
                  <a:pt x="456" y="618"/>
                  <a:pt x="485" y="589"/>
                  <a:pt x="485" y="545"/>
                </a:cubicBezTo>
                <a:cubicBezTo>
                  <a:pt x="485" y="294"/>
                  <a:pt x="485" y="294"/>
                  <a:pt x="485" y="294"/>
                </a:cubicBezTo>
                <a:cubicBezTo>
                  <a:pt x="559" y="368"/>
                  <a:pt x="559" y="368"/>
                  <a:pt x="559" y="368"/>
                </a:cubicBezTo>
                <a:cubicBezTo>
                  <a:pt x="588" y="339"/>
                  <a:pt x="588" y="339"/>
                  <a:pt x="588" y="339"/>
                </a:cubicBezTo>
                <a:lnTo>
                  <a:pt x="294" y="0"/>
                </a:lnTo>
                <a:close/>
                <a:moveTo>
                  <a:pt x="456" y="545"/>
                </a:moveTo>
                <a:lnTo>
                  <a:pt x="456" y="545"/>
                </a:lnTo>
                <a:cubicBezTo>
                  <a:pt x="456" y="559"/>
                  <a:pt x="426" y="589"/>
                  <a:pt x="412" y="589"/>
                </a:cubicBezTo>
                <a:cubicBezTo>
                  <a:pt x="176" y="589"/>
                  <a:pt x="176" y="589"/>
                  <a:pt x="176" y="589"/>
                </a:cubicBezTo>
                <a:cubicBezTo>
                  <a:pt x="162" y="589"/>
                  <a:pt x="132" y="559"/>
                  <a:pt x="132" y="545"/>
                </a:cubicBezTo>
                <a:cubicBezTo>
                  <a:pt x="132" y="235"/>
                  <a:pt x="132" y="235"/>
                  <a:pt x="132" y="235"/>
                </a:cubicBezTo>
                <a:cubicBezTo>
                  <a:pt x="294" y="59"/>
                  <a:pt x="294" y="59"/>
                  <a:pt x="294" y="59"/>
                </a:cubicBezTo>
                <a:cubicBezTo>
                  <a:pt x="456" y="235"/>
                  <a:pt x="456" y="235"/>
                  <a:pt x="456" y="235"/>
                </a:cubicBezTo>
                <a:lnTo>
                  <a:pt x="456" y="545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64" name="Freeform 63"/>
          <p:cNvSpPr>
            <a:spLocks noChangeArrowheads="1"/>
          </p:cNvSpPr>
          <p:nvPr/>
        </p:nvSpPr>
        <p:spPr bwMode="auto">
          <a:xfrm>
            <a:off x="10051370" y="2045283"/>
            <a:ext cx="299029" cy="292115"/>
          </a:xfrm>
          <a:custGeom>
            <a:avLst/>
            <a:gdLst>
              <a:gd name="T0" fmla="*/ 0 w 634"/>
              <a:gd name="T1" fmla="*/ 26330 h 619"/>
              <a:gd name="T2" fmla="*/ 0 w 634"/>
              <a:gd name="T3" fmla="*/ 26330 h 619"/>
              <a:gd name="T4" fmla="*/ 0 w 634"/>
              <a:gd name="T5" fmla="*/ 84762 h 619"/>
              <a:gd name="T6" fmla="*/ 16225 w 634"/>
              <a:gd name="T7" fmla="*/ 84762 h 619"/>
              <a:gd name="T8" fmla="*/ 16225 w 634"/>
              <a:gd name="T9" fmla="*/ 26330 h 619"/>
              <a:gd name="T10" fmla="*/ 32090 w 634"/>
              <a:gd name="T11" fmla="*/ 10460 h 619"/>
              <a:gd name="T12" fmla="*/ 85093 w 634"/>
              <a:gd name="T13" fmla="*/ 10460 h 619"/>
              <a:gd name="T14" fmla="*/ 85093 w 634"/>
              <a:gd name="T15" fmla="*/ 0 h 619"/>
              <a:gd name="T16" fmla="*/ 32090 w 634"/>
              <a:gd name="T17" fmla="*/ 0 h 619"/>
              <a:gd name="T18" fmla="*/ 0 w 634"/>
              <a:gd name="T19" fmla="*/ 26330 h 619"/>
              <a:gd name="T20" fmla="*/ 16225 w 634"/>
              <a:gd name="T21" fmla="*/ 196575 h 619"/>
              <a:gd name="T22" fmla="*/ 16225 w 634"/>
              <a:gd name="T23" fmla="*/ 196575 h 619"/>
              <a:gd name="T24" fmla="*/ 16225 w 634"/>
              <a:gd name="T25" fmla="*/ 137783 h 619"/>
              <a:gd name="T26" fmla="*/ 0 w 634"/>
              <a:gd name="T27" fmla="*/ 137783 h 619"/>
              <a:gd name="T28" fmla="*/ 0 w 634"/>
              <a:gd name="T29" fmla="*/ 196575 h 619"/>
              <a:gd name="T30" fmla="*/ 32090 w 634"/>
              <a:gd name="T31" fmla="*/ 222905 h 619"/>
              <a:gd name="T32" fmla="*/ 85093 w 634"/>
              <a:gd name="T33" fmla="*/ 222905 h 619"/>
              <a:gd name="T34" fmla="*/ 85093 w 634"/>
              <a:gd name="T35" fmla="*/ 212445 h 619"/>
              <a:gd name="T36" fmla="*/ 32090 w 634"/>
              <a:gd name="T37" fmla="*/ 212445 h 619"/>
              <a:gd name="T38" fmla="*/ 16225 w 634"/>
              <a:gd name="T39" fmla="*/ 196575 h 619"/>
              <a:gd name="T40" fmla="*/ 212373 w 634"/>
              <a:gd name="T41" fmla="*/ 196575 h 619"/>
              <a:gd name="T42" fmla="*/ 212373 w 634"/>
              <a:gd name="T43" fmla="*/ 196575 h 619"/>
              <a:gd name="T44" fmla="*/ 201916 w 634"/>
              <a:gd name="T45" fmla="*/ 212445 h 619"/>
              <a:gd name="T46" fmla="*/ 143505 w 634"/>
              <a:gd name="T47" fmla="*/ 212445 h 619"/>
              <a:gd name="T48" fmla="*/ 143505 w 634"/>
              <a:gd name="T49" fmla="*/ 222905 h 619"/>
              <a:gd name="T50" fmla="*/ 201916 w 634"/>
              <a:gd name="T51" fmla="*/ 222905 h 619"/>
              <a:gd name="T52" fmla="*/ 228237 w 634"/>
              <a:gd name="T53" fmla="*/ 196575 h 619"/>
              <a:gd name="T54" fmla="*/ 228237 w 634"/>
              <a:gd name="T55" fmla="*/ 137783 h 619"/>
              <a:gd name="T56" fmla="*/ 212373 w 634"/>
              <a:gd name="T57" fmla="*/ 137783 h 619"/>
              <a:gd name="T58" fmla="*/ 212373 w 634"/>
              <a:gd name="T59" fmla="*/ 196575 h 619"/>
              <a:gd name="T60" fmla="*/ 201916 w 634"/>
              <a:gd name="T61" fmla="*/ 0 h 619"/>
              <a:gd name="T62" fmla="*/ 201916 w 634"/>
              <a:gd name="T63" fmla="*/ 0 h 619"/>
              <a:gd name="T64" fmla="*/ 143505 w 634"/>
              <a:gd name="T65" fmla="*/ 0 h 619"/>
              <a:gd name="T66" fmla="*/ 143505 w 634"/>
              <a:gd name="T67" fmla="*/ 10460 h 619"/>
              <a:gd name="T68" fmla="*/ 201916 w 634"/>
              <a:gd name="T69" fmla="*/ 10460 h 619"/>
              <a:gd name="T70" fmla="*/ 212373 w 634"/>
              <a:gd name="T71" fmla="*/ 26330 h 619"/>
              <a:gd name="T72" fmla="*/ 212373 w 634"/>
              <a:gd name="T73" fmla="*/ 84762 h 619"/>
              <a:gd name="T74" fmla="*/ 228237 w 634"/>
              <a:gd name="T75" fmla="*/ 84762 h 619"/>
              <a:gd name="T76" fmla="*/ 228237 w 634"/>
              <a:gd name="T77" fmla="*/ 26330 h 619"/>
              <a:gd name="T78" fmla="*/ 201916 w 634"/>
              <a:gd name="T79" fmla="*/ 0 h 619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634" h="619">
                <a:moveTo>
                  <a:pt x="0" y="73"/>
                </a:moveTo>
                <a:lnTo>
                  <a:pt x="0" y="73"/>
                </a:lnTo>
                <a:cubicBezTo>
                  <a:pt x="0" y="235"/>
                  <a:pt x="0" y="235"/>
                  <a:pt x="0" y="235"/>
                </a:cubicBezTo>
                <a:cubicBezTo>
                  <a:pt x="45" y="235"/>
                  <a:pt x="45" y="235"/>
                  <a:pt x="45" y="235"/>
                </a:cubicBezTo>
                <a:cubicBezTo>
                  <a:pt x="45" y="73"/>
                  <a:pt x="45" y="73"/>
                  <a:pt x="45" y="73"/>
                </a:cubicBezTo>
                <a:cubicBezTo>
                  <a:pt x="45" y="59"/>
                  <a:pt x="59" y="29"/>
                  <a:pt x="89" y="29"/>
                </a:cubicBezTo>
                <a:cubicBezTo>
                  <a:pt x="236" y="29"/>
                  <a:pt x="236" y="29"/>
                  <a:pt x="236" y="29"/>
                </a:cubicBezTo>
                <a:cubicBezTo>
                  <a:pt x="236" y="0"/>
                  <a:pt x="236" y="0"/>
                  <a:pt x="236" y="0"/>
                </a:cubicBezTo>
                <a:cubicBezTo>
                  <a:pt x="89" y="0"/>
                  <a:pt x="89" y="0"/>
                  <a:pt x="89" y="0"/>
                </a:cubicBezTo>
                <a:cubicBezTo>
                  <a:pt x="45" y="0"/>
                  <a:pt x="0" y="29"/>
                  <a:pt x="0" y="73"/>
                </a:cubicBezTo>
                <a:close/>
                <a:moveTo>
                  <a:pt x="45" y="545"/>
                </a:moveTo>
                <a:lnTo>
                  <a:pt x="45" y="545"/>
                </a:lnTo>
                <a:cubicBezTo>
                  <a:pt x="45" y="382"/>
                  <a:pt x="45" y="382"/>
                  <a:pt x="45" y="382"/>
                </a:cubicBezTo>
                <a:cubicBezTo>
                  <a:pt x="0" y="382"/>
                  <a:pt x="0" y="382"/>
                  <a:pt x="0" y="382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45" y="618"/>
                  <a:pt x="89" y="618"/>
                </a:cubicBezTo>
                <a:cubicBezTo>
                  <a:pt x="236" y="618"/>
                  <a:pt x="236" y="618"/>
                  <a:pt x="236" y="618"/>
                </a:cubicBezTo>
                <a:cubicBezTo>
                  <a:pt x="236" y="589"/>
                  <a:pt x="236" y="589"/>
                  <a:pt x="236" y="589"/>
                </a:cubicBezTo>
                <a:cubicBezTo>
                  <a:pt x="89" y="589"/>
                  <a:pt x="89" y="589"/>
                  <a:pt x="89" y="589"/>
                </a:cubicBezTo>
                <a:cubicBezTo>
                  <a:pt x="59" y="589"/>
                  <a:pt x="45" y="559"/>
                  <a:pt x="45" y="545"/>
                </a:cubicBezTo>
                <a:close/>
                <a:moveTo>
                  <a:pt x="589" y="545"/>
                </a:moveTo>
                <a:lnTo>
                  <a:pt x="589" y="545"/>
                </a:lnTo>
                <a:cubicBezTo>
                  <a:pt x="589" y="559"/>
                  <a:pt x="575" y="589"/>
                  <a:pt x="560" y="589"/>
                </a:cubicBezTo>
                <a:cubicBezTo>
                  <a:pt x="398" y="589"/>
                  <a:pt x="398" y="589"/>
                  <a:pt x="398" y="589"/>
                </a:cubicBezTo>
                <a:cubicBezTo>
                  <a:pt x="398" y="618"/>
                  <a:pt x="398" y="618"/>
                  <a:pt x="398" y="618"/>
                </a:cubicBezTo>
                <a:cubicBezTo>
                  <a:pt x="560" y="618"/>
                  <a:pt x="560" y="618"/>
                  <a:pt x="560" y="618"/>
                </a:cubicBezTo>
                <a:cubicBezTo>
                  <a:pt x="604" y="618"/>
                  <a:pt x="633" y="589"/>
                  <a:pt x="633" y="545"/>
                </a:cubicBezTo>
                <a:cubicBezTo>
                  <a:pt x="633" y="382"/>
                  <a:pt x="633" y="382"/>
                  <a:pt x="633" y="382"/>
                </a:cubicBezTo>
                <a:cubicBezTo>
                  <a:pt x="589" y="382"/>
                  <a:pt x="589" y="382"/>
                  <a:pt x="589" y="382"/>
                </a:cubicBezTo>
                <a:lnTo>
                  <a:pt x="589" y="545"/>
                </a:lnTo>
                <a:close/>
                <a:moveTo>
                  <a:pt x="560" y="0"/>
                </a:moveTo>
                <a:lnTo>
                  <a:pt x="560" y="0"/>
                </a:lnTo>
                <a:cubicBezTo>
                  <a:pt x="398" y="0"/>
                  <a:pt x="398" y="0"/>
                  <a:pt x="398" y="0"/>
                </a:cubicBezTo>
                <a:cubicBezTo>
                  <a:pt x="398" y="29"/>
                  <a:pt x="398" y="29"/>
                  <a:pt x="398" y="29"/>
                </a:cubicBezTo>
                <a:cubicBezTo>
                  <a:pt x="560" y="29"/>
                  <a:pt x="560" y="29"/>
                  <a:pt x="560" y="29"/>
                </a:cubicBezTo>
                <a:cubicBezTo>
                  <a:pt x="575" y="29"/>
                  <a:pt x="589" y="59"/>
                  <a:pt x="589" y="73"/>
                </a:cubicBezTo>
                <a:cubicBezTo>
                  <a:pt x="589" y="235"/>
                  <a:pt x="589" y="235"/>
                  <a:pt x="589" y="235"/>
                </a:cubicBezTo>
                <a:cubicBezTo>
                  <a:pt x="633" y="235"/>
                  <a:pt x="633" y="235"/>
                  <a:pt x="633" y="235"/>
                </a:cubicBezTo>
                <a:cubicBezTo>
                  <a:pt x="633" y="73"/>
                  <a:pt x="633" y="73"/>
                  <a:pt x="633" y="73"/>
                </a:cubicBezTo>
                <a:cubicBezTo>
                  <a:pt x="633" y="29"/>
                  <a:pt x="604" y="0"/>
                  <a:pt x="560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65" name="Freeform 64"/>
          <p:cNvSpPr>
            <a:spLocks noChangeArrowheads="1"/>
          </p:cNvSpPr>
          <p:nvPr/>
        </p:nvSpPr>
        <p:spPr bwMode="auto">
          <a:xfrm>
            <a:off x="9579492" y="2052197"/>
            <a:ext cx="278286" cy="278287"/>
          </a:xfrm>
          <a:custGeom>
            <a:avLst/>
            <a:gdLst>
              <a:gd name="T0" fmla="*/ 106371 w 590"/>
              <a:gd name="T1" fmla="*/ 0 h 589"/>
              <a:gd name="T2" fmla="*/ 106371 w 590"/>
              <a:gd name="T3" fmla="*/ 0 h 589"/>
              <a:gd name="T4" fmla="*/ 0 w 590"/>
              <a:gd name="T5" fmla="*/ 106168 h 589"/>
              <a:gd name="T6" fmla="*/ 106371 w 590"/>
              <a:gd name="T7" fmla="*/ 212336 h 589"/>
              <a:gd name="T8" fmla="*/ 212380 w 590"/>
              <a:gd name="T9" fmla="*/ 106168 h 589"/>
              <a:gd name="T10" fmla="*/ 106371 w 590"/>
              <a:gd name="T11" fmla="*/ 0 h 589"/>
              <a:gd name="T12" fmla="*/ 116827 w 590"/>
              <a:gd name="T13" fmla="*/ 196447 h 589"/>
              <a:gd name="T14" fmla="*/ 116827 w 590"/>
              <a:gd name="T15" fmla="*/ 196447 h 589"/>
              <a:gd name="T16" fmla="*/ 116827 w 590"/>
              <a:gd name="T17" fmla="*/ 164669 h 589"/>
              <a:gd name="T18" fmla="*/ 106371 w 590"/>
              <a:gd name="T19" fmla="*/ 153835 h 589"/>
              <a:gd name="T20" fmla="*/ 100962 w 590"/>
              <a:gd name="T21" fmla="*/ 164669 h 589"/>
              <a:gd name="T22" fmla="*/ 100962 w 590"/>
              <a:gd name="T23" fmla="*/ 196447 h 589"/>
              <a:gd name="T24" fmla="*/ 16226 w 590"/>
              <a:gd name="T25" fmla="*/ 111585 h 589"/>
              <a:gd name="T26" fmla="*/ 53366 w 590"/>
              <a:gd name="T27" fmla="*/ 111585 h 589"/>
              <a:gd name="T28" fmla="*/ 58414 w 590"/>
              <a:gd name="T29" fmla="*/ 106168 h 589"/>
              <a:gd name="T30" fmla="*/ 53366 w 590"/>
              <a:gd name="T31" fmla="*/ 100751 h 589"/>
              <a:gd name="T32" fmla="*/ 16226 w 590"/>
              <a:gd name="T33" fmla="*/ 100751 h 589"/>
              <a:gd name="T34" fmla="*/ 100962 w 590"/>
              <a:gd name="T35" fmla="*/ 15889 h 589"/>
              <a:gd name="T36" fmla="*/ 100962 w 590"/>
              <a:gd name="T37" fmla="*/ 47667 h 589"/>
              <a:gd name="T38" fmla="*/ 106371 w 590"/>
              <a:gd name="T39" fmla="*/ 58501 h 589"/>
              <a:gd name="T40" fmla="*/ 116827 w 590"/>
              <a:gd name="T41" fmla="*/ 47667 h 589"/>
              <a:gd name="T42" fmla="*/ 116827 w 590"/>
              <a:gd name="T43" fmla="*/ 15889 h 589"/>
              <a:gd name="T44" fmla="*/ 201924 w 590"/>
              <a:gd name="T45" fmla="*/ 100751 h 589"/>
              <a:gd name="T46" fmla="*/ 164784 w 590"/>
              <a:gd name="T47" fmla="*/ 100751 h 589"/>
              <a:gd name="T48" fmla="*/ 159375 w 590"/>
              <a:gd name="T49" fmla="*/ 106168 h 589"/>
              <a:gd name="T50" fmla="*/ 164784 w 590"/>
              <a:gd name="T51" fmla="*/ 111585 h 589"/>
              <a:gd name="T52" fmla="*/ 201924 w 590"/>
              <a:gd name="T53" fmla="*/ 111585 h 589"/>
              <a:gd name="T54" fmla="*/ 116827 w 590"/>
              <a:gd name="T55" fmla="*/ 196447 h 589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590" h="589">
                <a:moveTo>
                  <a:pt x="295" y="0"/>
                </a:moveTo>
                <a:lnTo>
                  <a:pt x="295" y="0"/>
                </a:lnTo>
                <a:cubicBezTo>
                  <a:pt x="133" y="0"/>
                  <a:pt x="0" y="132"/>
                  <a:pt x="0" y="294"/>
                </a:cubicBezTo>
                <a:cubicBezTo>
                  <a:pt x="0" y="456"/>
                  <a:pt x="133" y="588"/>
                  <a:pt x="295" y="588"/>
                </a:cubicBezTo>
                <a:cubicBezTo>
                  <a:pt x="457" y="588"/>
                  <a:pt x="589" y="456"/>
                  <a:pt x="589" y="294"/>
                </a:cubicBezTo>
                <a:cubicBezTo>
                  <a:pt x="589" y="132"/>
                  <a:pt x="457" y="0"/>
                  <a:pt x="295" y="0"/>
                </a:cubicBezTo>
                <a:close/>
                <a:moveTo>
                  <a:pt x="324" y="544"/>
                </a:moveTo>
                <a:lnTo>
                  <a:pt x="324" y="544"/>
                </a:lnTo>
                <a:cubicBezTo>
                  <a:pt x="324" y="456"/>
                  <a:pt x="324" y="456"/>
                  <a:pt x="324" y="456"/>
                </a:cubicBezTo>
                <a:cubicBezTo>
                  <a:pt x="324" y="441"/>
                  <a:pt x="310" y="426"/>
                  <a:pt x="295" y="426"/>
                </a:cubicBezTo>
                <a:cubicBezTo>
                  <a:pt x="295" y="426"/>
                  <a:pt x="280" y="441"/>
                  <a:pt x="280" y="456"/>
                </a:cubicBezTo>
                <a:cubicBezTo>
                  <a:pt x="280" y="544"/>
                  <a:pt x="280" y="544"/>
                  <a:pt x="280" y="544"/>
                </a:cubicBezTo>
                <a:cubicBezTo>
                  <a:pt x="148" y="544"/>
                  <a:pt x="59" y="441"/>
                  <a:pt x="45" y="309"/>
                </a:cubicBezTo>
                <a:cubicBezTo>
                  <a:pt x="148" y="309"/>
                  <a:pt x="148" y="309"/>
                  <a:pt x="148" y="309"/>
                </a:cubicBezTo>
                <a:cubicBezTo>
                  <a:pt x="148" y="309"/>
                  <a:pt x="162" y="309"/>
                  <a:pt x="162" y="294"/>
                </a:cubicBezTo>
                <a:cubicBezTo>
                  <a:pt x="162" y="279"/>
                  <a:pt x="148" y="279"/>
                  <a:pt x="148" y="279"/>
                </a:cubicBezTo>
                <a:cubicBezTo>
                  <a:pt x="45" y="279"/>
                  <a:pt x="45" y="279"/>
                  <a:pt x="45" y="279"/>
                </a:cubicBezTo>
                <a:cubicBezTo>
                  <a:pt x="59" y="147"/>
                  <a:pt x="148" y="44"/>
                  <a:pt x="280" y="44"/>
                </a:cubicBezTo>
                <a:cubicBezTo>
                  <a:pt x="280" y="132"/>
                  <a:pt x="280" y="132"/>
                  <a:pt x="280" y="132"/>
                </a:cubicBezTo>
                <a:cubicBezTo>
                  <a:pt x="280" y="147"/>
                  <a:pt x="295" y="162"/>
                  <a:pt x="295" y="162"/>
                </a:cubicBezTo>
                <a:cubicBezTo>
                  <a:pt x="310" y="162"/>
                  <a:pt x="324" y="147"/>
                  <a:pt x="324" y="132"/>
                </a:cubicBezTo>
                <a:cubicBezTo>
                  <a:pt x="324" y="44"/>
                  <a:pt x="324" y="44"/>
                  <a:pt x="324" y="44"/>
                </a:cubicBezTo>
                <a:cubicBezTo>
                  <a:pt x="442" y="44"/>
                  <a:pt x="545" y="147"/>
                  <a:pt x="560" y="279"/>
                </a:cubicBezTo>
                <a:cubicBezTo>
                  <a:pt x="457" y="279"/>
                  <a:pt x="457" y="279"/>
                  <a:pt x="457" y="279"/>
                </a:cubicBezTo>
                <a:cubicBezTo>
                  <a:pt x="442" y="279"/>
                  <a:pt x="442" y="279"/>
                  <a:pt x="442" y="294"/>
                </a:cubicBezTo>
                <a:cubicBezTo>
                  <a:pt x="442" y="309"/>
                  <a:pt x="442" y="309"/>
                  <a:pt x="457" y="309"/>
                </a:cubicBezTo>
                <a:cubicBezTo>
                  <a:pt x="560" y="309"/>
                  <a:pt x="560" y="309"/>
                  <a:pt x="560" y="309"/>
                </a:cubicBezTo>
                <a:cubicBezTo>
                  <a:pt x="545" y="441"/>
                  <a:pt x="442" y="544"/>
                  <a:pt x="324" y="544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66" name="Freeform 65"/>
          <p:cNvSpPr>
            <a:spLocks noChangeArrowheads="1"/>
          </p:cNvSpPr>
          <p:nvPr/>
        </p:nvSpPr>
        <p:spPr bwMode="auto">
          <a:xfrm>
            <a:off x="9100701" y="2036642"/>
            <a:ext cx="290386" cy="292114"/>
          </a:xfrm>
          <a:custGeom>
            <a:avLst/>
            <a:gdLst>
              <a:gd name="T0" fmla="*/ 173935 w 619"/>
              <a:gd name="T1" fmla="*/ 21281 h 619"/>
              <a:gd name="T2" fmla="*/ 173935 w 619"/>
              <a:gd name="T3" fmla="*/ 21281 h 619"/>
              <a:gd name="T4" fmla="*/ 79257 w 619"/>
              <a:gd name="T5" fmla="*/ 42561 h 619"/>
              <a:gd name="T6" fmla="*/ 52718 w 619"/>
              <a:gd name="T7" fmla="*/ 90172 h 619"/>
              <a:gd name="T8" fmla="*/ 0 w 619"/>
              <a:gd name="T9" fmla="*/ 127683 h 619"/>
              <a:gd name="T10" fmla="*/ 52718 w 619"/>
              <a:gd name="T11" fmla="*/ 159423 h 619"/>
              <a:gd name="T12" fmla="*/ 68498 w 619"/>
              <a:gd name="T13" fmla="*/ 207034 h 619"/>
              <a:gd name="T14" fmla="*/ 116196 w 619"/>
              <a:gd name="T15" fmla="*/ 191164 h 619"/>
              <a:gd name="T16" fmla="*/ 168914 w 619"/>
              <a:gd name="T17" fmla="*/ 222904 h 619"/>
              <a:gd name="T18" fmla="*/ 173935 w 619"/>
              <a:gd name="T19" fmla="*/ 159423 h 619"/>
              <a:gd name="T20" fmla="*/ 200473 w 619"/>
              <a:gd name="T21" fmla="*/ 111452 h 619"/>
              <a:gd name="T22" fmla="*/ 173935 w 619"/>
              <a:gd name="T23" fmla="*/ 21281 h 619"/>
              <a:gd name="T24" fmla="*/ 73877 w 619"/>
              <a:gd name="T25" fmla="*/ 191164 h 619"/>
              <a:gd name="T26" fmla="*/ 73877 w 619"/>
              <a:gd name="T27" fmla="*/ 191164 h 619"/>
              <a:gd name="T28" fmla="*/ 68498 w 619"/>
              <a:gd name="T29" fmla="*/ 164473 h 619"/>
              <a:gd name="T30" fmla="*/ 105437 w 619"/>
              <a:gd name="T31" fmla="*/ 185754 h 619"/>
              <a:gd name="T32" fmla="*/ 73877 w 619"/>
              <a:gd name="T33" fmla="*/ 191164 h 619"/>
              <a:gd name="T34" fmla="*/ 190073 w 619"/>
              <a:gd name="T35" fmla="*/ 106403 h 619"/>
              <a:gd name="T36" fmla="*/ 190073 w 619"/>
              <a:gd name="T37" fmla="*/ 106403 h 619"/>
              <a:gd name="T38" fmla="*/ 163535 w 619"/>
              <a:gd name="T39" fmla="*/ 154013 h 619"/>
              <a:gd name="T40" fmla="*/ 158155 w 619"/>
              <a:gd name="T41" fmla="*/ 201984 h 619"/>
              <a:gd name="T42" fmla="*/ 26180 w 619"/>
              <a:gd name="T43" fmla="*/ 127683 h 619"/>
              <a:gd name="T44" fmla="*/ 63119 w 619"/>
              <a:gd name="T45" fmla="*/ 100992 h 619"/>
              <a:gd name="T46" fmla="*/ 95037 w 619"/>
              <a:gd name="T47" fmla="*/ 53021 h 619"/>
              <a:gd name="T48" fmla="*/ 168914 w 619"/>
              <a:gd name="T49" fmla="*/ 31740 h 619"/>
              <a:gd name="T50" fmla="*/ 190073 w 619"/>
              <a:gd name="T51" fmla="*/ 106403 h 619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619" h="619">
                <a:moveTo>
                  <a:pt x="485" y="59"/>
                </a:moveTo>
                <a:lnTo>
                  <a:pt x="485" y="59"/>
                </a:lnTo>
                <a:cubicBezTo>
                  <a:pt x="397" y="0"/>
                  <a:pt x="279" y="30"/>
                  <a:pt x="221" y="118"/>
                </a:cubicBezTo>
                <a:cubicBezTo>
                  <a:pt x="147" y="250"/>
                  <a:pt x="147" y="250"/>
                  <a:pt x="147" y="250"/>
                </a:cubicBezTo>
                <a:cubicBezTo>
                  <a:pt x="0" y="354"/>
                  <a:pt x="0" y="354"/>
                  <a:pt x="0" y="354"/>
                </a:cubicBezTo>
                <a:cubicBezTo>
                  <a:pt x="147" y="442"/>
                  <a:pt x="147" y="442"/>
                  <a:pt x="147" y="442"/>
                </a:cubicBezTo>
                <a:cubicBezTo>
                  <a:pt x="132" y="486"/>
                  <a:pt x="147" y="545"/>
                  <a:pt x="191" y="574"/>
                </a:cubicBezTo>
                <a:cubicBezTo>
                  <a:pt x="235" y="589"/>
                  <a:pt x="294" y="574"/>
                  <a:pt x="324" y="530"/>
                </a:cubicBezTo>
                <a:cubicBezTo>
                  <a:pt x="471" y="618"/>
                  <a:pt x="471" y="618"/>
                  <a:pt x="471" y="618"/>
                </a:cubicBezTo>
                <a:cubicBezTo>
                  <a:pt x="485" y="442"/>
                  <a:pt x="485" y="442"/>
                  <a:pt x="485" y="442"/>
                </a:cubicBezTo>
                <a:cubicBezTo>
                  <a:pt x="559" y="309"/>
                  <a:pt x="559" y="309"/>
                  <a:pt x="559" y="309"/>
                </a:cubicBezTo>
                <a:cubicBezTo>
                  <a:pt x="618" y="221"/>
                  <a:pt x="588" y="103"/>
                  <a:pt x="485" y="59"/>
                </a:cubicBezTo>
                <a:close/>
                <a:moveTo>
                  <a:pt x="206" y="530"/>
                </a:moveTo>
                <a:lnTo>
                  <a:pt x="206" y="530"/>
                </a:lnTo>
                <a:cubicBezTo>
                  <a:pt x="176" y="515"/>
                  <a:pt x="176" y="486"/>
                  <a:pt x="191" y="456"/>
                </a:cubicBezTo>
                <a:cubicBezTo>
                  <a:pt x="294" y="515"/>
                  <a:pt x="294" y="515"/>
                  <a:pt x="294" y="515"/>
                </a:cubicBezTo>
                <a:cubicBezTo>
                  <a:pt x="265" y="545"/>
                  <a:pt x="235" y="545"/>
                  <a:pt x="206" y="530"/>
                </a:cubicBezTo>
                <a:close/>
                <a:moveTo>
                  <a:pt x="530" y="295"/>
                </a:moveTo>
                <a:lnTo>
                  <a:pt x="530" y="295"/>
                </a:lnTo>
                <a:cubicBezTo>
                  <a:pt x="456" y="427"/>
                  <a:pt x="456" y="427"/>
                  <a:pt x="456" y="427"/>
                </a:cubicBezTo>
                <a:cubicBezTo>
                  <a:pt x="441" y="560"/>
                  <a:pt x="441" y="560"/>
                  <a:pt x="441" y="560"/>
                </a:cubicBezTo>
                <a:cubicBezTo>
                  <a:pt x="73" y="354"/>
                  <a:pt x="73" y="354"/>
                  <a:pt x="73" y="354"/>
                </a:cubicBezTo>
                <a:cubicBezTo>
                  <a:pt x="176" y="280"/>
                  <a:pt x="176" y="280"/>
                  <a:pt x="176" y="280"/>
                </a:cubicBezTo>
                <a:cubicBezTo>
                  <a:pt x="265" y="147"/>
                  <a:pt x="265" y="147"/>
                  <a:pt x="265" y="147"/>
                </a:cubicBezTo>
                <a:cubicBezTo>
                  <a:pt x="294" y="74"/>
                  <a:pt x="397" y="44"/>
                  <a:pt x="471" y="88"/>
                </a:cubicBezTo>
                <a:cubicBezTo>
                  <a:pt x="544" y="133"/>
                  <a:pt x="574" y="221"/>
                  <a:pt x="530" y="295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67" name="Freeform 66"/>
          <p:cNvSpPr>
            <a:spLocks noChangeArrowheads="1"/>
          </p:cNvSpPr>
          <p:nvPr/>
        </p:nvSpPr>
        <p:spPr bwMode="auto">
          <a:xfrm>
            <a:off x="8628824" y="2052197"/>
            <a:ext cx="257545" cy="278287"/>
          </a:xfrm>
          <a:custGeom>
            <a:avLst/>
            <a:gdLst>
              <a:gd name="T0" fmla="*/ 170151 w 545"/>
              <a:gd name="T1" fmla="*/ 127474 h 589"/>
              <a:gd name="T2" fmla="*/ 170151 w 545"/>
              <a:gd name="T3" fmla="*/ 127474 h 589"/>
              <a:gd name="T4" fmla="*/ 170151 w 545"/>
              <a:gd name="T5" fmla="*/ 68973 h 589"/>
              <a:gd name="T6" fmla="*/ 100790 w 545"/>
              <a:gd name="T7" fmla="*/ 0 h 589"/>
              <a:gd name="T8" fmla="*/ 26372 w 545"/>
              <a:gd name="T9" fmla="*/ 68973 h 589"/>
              <a:gd name="T10" fmla="*/ 26372 w 545"/>
              <a:gd name="T11" fmla="*/ 127474 h 589"/>
              <a:gd name="T12" fmla="*/ 0 w 545"/>
              <a:gd name="T13" fmla="*/ 185974 h 589"/>
              <a:gd name="T14" fmla="*/ 63581 w 545"/>
              <a:gd name="T15" fmla="*/ 185974 h 589"/>
              <a:gd name="T16" fmla="*/ 100790 w 545"/>
              <a:gd name="T17" fmla="*/ 212336 h 589"/>
              <a:gd name="T18" fmla="*/ 132581 w 545"/>
              <a:gd name="T19" fmla="*/ 185974 h 589"/>
              <a:gd name="T20" fmla="*/ 196523 w 545"/>
              <a:gd name="T21" fmla="*/ 185974 h 589"/>
              <a:gd name="T22" fmla="*/ 170151 w 545"/>
              <a:gd name="T23" fmla="*/ 127474 h 589"/>
              <a:gd name="T24" fmla="*/ 100790 w 545"/>
              <a:gd name="T25" fmla="*/ 196447 h 589"/>
              <a:gd name="T26" fmla="*/ 100790 w 545"/>
              <a:gd name="T27" fmla="*/ 196447 h 589"/>
              <a:gd name="T28" fmla="*/ 79476 w 545"/>
              <a:gd name="T29" fmla="*/ 185974 h 589"/>
              <a:gd name="T30" fmla="*/ 117047 w 545"/>
              <a:gd name="T31" fmla="*/ 185974 h 589"/>
              <a:gd name="T32" fmla="*/ 100790 w 545"/>
              <a:gd name="T33" fmla="*/ 196447 h 589"/>
              <a:gd name="T34" fmla="*/ 20953 w 545"/>
              <a:gd name="T35" fmla="*/ 170085 h 589"/>
              <a:gd name="T36" fmla="*/ 20953 w 545"/>
              <a:gd name="T37" fmla="*/ 170085 h 589"/>
              <a:gd name="T38" fmla="*/ 42267 w 545"/>
              <a:gd name="T39" fmla="*/ 127474 h 589"/>
              <a:gd name="T40" fmla="*/ 42267 w 545"/>
              <a:gd name="T41" fmla="*/ 68973 h 589"/>
              <a:gd name="T42" fmla="*/ 100790 w 545"/>
              <a:gd name="T43" fmla="*/ 15889 h 589"/>
              <a:gd name="T44" fmla="*/ 153895 w 545"/>
              <a:gd name="T45" fmla="*/ 68973 h 589"/>
              <a:gd name="T46" fmla="*/ 153895 w 545"/>
              <a:gd name="T47" fmla="*/ 127474 h 589"/>
              <a:gd name="T48" fmla="*/ 175209 w 545"/>
              <a:gd name="T49" fmla="*/ 170085 h 589"/>
              <a:gd name="T50" fmla="*/ 20953 w 545"/>
              <a:gd name="T51" fmla="*/ 170085 h 589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545" h="589">
                <a:moveTo>
                  <a:pt x="471" y="353"/>
                </a:moveTo>
                <a:lnTo>
                  <a:pt x="471" y="353"/>
                </a:lnTo>
                <a:cubicBezTo>
                  <a:pt x="471" y="191"/>
                  <a:pt x="471" y="191"/>
                  <a:pt x="471" y="191"/>
                </a:cubicBezTo>
                <a:cubicBezTo>
                  <a:pt x="471" y="88"/>
                  <a:pt x="383" y="0"/>
                  <a:pt x="279" y="0"/>
                </a:cubicBezTo>
                <a:cubicBezTo>
                  <a:pt x="162" y="0"/>
                  <a:pt x="73" y="88"/>
                  <a:pt x="73" y="191"/>
                </a:cubicBezTo>
                <a:cubicBezTo>
                  <a:pt x="73" y="353"/>
                  <a:pt x="73" y="353"/>
                  <a:pt x="73" y="353"/>
                </a:cubicBezTo>
                <a:cubicBezTo>
                  <a:pt x="0" y="515"/>
                  <a:pt x="0" y="515"/>
                  <a:pt x="0" y="515"/>
                </a:cubicBezTo>
                <a:cubicBezTo>
                  <a:pt x="176" y="515"/>
                  <a:pt x="176" y="515"/>
                  <a:pt x="176" y="515"/>
                </a:cubicBezTo>
                <a:cubicBezTo>
                  <a:pt x="191" y="559"/>
                  <a:pt x="220" y="588"/>
                  <a:pt x="279" y="588"/>
                </a:cubicBezTo>
                <a:cubicBezTo>
                  <a:pt x="324" y="588"/>
                  <a:pt x="367" y="559"/>
                  <a:pt x="367" y="515"/>
                </a:cubicBezTo>
                <a:cubicBezTo>
                  <a:pt x="544" y="515"/>
                  <a:pt x="544" y="515"/>
                  <a:pt x="544" y="515"/>
                </a:cubicBezTo>
                <a:lnTo>
                  <a:pt x="471" y="353"/>
                </a:lnTo>
                <a:close/>
                <a:moveTo>
                  <a:pt x="279" y="544"/>
                </a:moveTo>
                <a:lnTo>
                  <a:pt x="279" y="544"/>
                </a:lnTo>
                <a:cubicBezTo>
                  <a:pt x="250" y="544"/>
                  <a:pt x="220" y="530"/>
                  <a:pt x="220" y="515"/>
                </a:cubicBezTo>
                <a:cubicBezTo>
                  <a:pt x="324" y="515"/>
                  <a:pt x="324" y="515"/>
                  <a:pt x="324" y="515"/>
                </a:cubicBezTo>
                <a:cubicBezTo>
                  <a:pt x="324" y="530"/>
                  <a:pt x="294" y="544"/>
                  <a:pt x="279" y="544"/>
                </a:cubicBezTo>
                <a:close/>
                <a:moveTo>
                  <a:pt x="58" y="471"/>
                </a:moveTo>
                <a:lnTo>
                  <a:pt x="58" y="471"/>
                </a:lnTo>
                <a:cubicBezTo>
                  <a:pt x="117" y="353"/>
                  <a:pt x="117" y="353"/>
                  <a:pt x="117" y="353"/>
                </a:cubicBezTo>
                <a:cubicBezTo>
                  <a:pt x="117" y="191"/>
                  <a:pt x="117" y="191"/>
                  <a:pt x="117" y="191"/>
                </a:cubicBezTo>
                <a:cubicBezTo>
                  <a:pt x="117" y="103"/>
                  <a:pt x="191" y="44"/>
                  <a:pt x="279" y="44"/>
                </a:cubicBezTo>
                <a:cubicBezTo>
                  <a:pt x="367" y="44"/>
                  <a:pt x="426" y="103"/>
                  <a:pt x="426" y="191"/>
                </a:cubicBezTo>
                <a:cubicBezTo>
                  <a:pt x="426" y="353"/>
                  <a:pt x="426" y="353"/>
                  <a:pt x="426" y="353"/>
                </a:cubicBezTo>
                <a:cubicBezTo>
                  <a:pt x="485" y="471"/>
                  <a:pt x="485" y="471"/>
                  <a:pt x="485" y="471"/>
                </a:cubicBezTo>
                <a:lnTo>
                  <a:pt x="58" y="471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68" name="Freeform 67"/>
          <p:cNvSpPr>
            <a:spLocks noChangeArrowheads="1"/>
          </p:cNvSpPr>
          <p:nvPr/>
        </p:nvSpPr>
        <p:spPr bwMode="auto">
          <a:xfrm>
            <a:off x="8129292" y="2045283"/>
            <a:ext cx="299029" cy="292115"/>
          </a:xfrm>
          <a:custGeom>
            <a:avLst/>
            <a:gdLst>
              <a:gd name="T0" fmla="*/ 217420 w 634"/>
              <a:gd name="T1" fmla="*/ 180344 h 619"/>
              <a:gd name="T2" fmla="*/ 217420 w 634"/>
              <a:gd name="T3" fmla="*/ 180344 h 619"/>
              <a:gd name="T4" fmla="*/ 196147 w 634"/>
              <a:gd name="T5" fmla="*/ 180344 h 619"/>
              <a:gd name="T6" fmla="*/ 196147 w 634"/>
              <a:gd name="T7" fmla="*/ 63842 h 619"/>
              <a:gd name="T8" fmla="*/ 185691 w 634"/>
              <a:gd name="T9" fmla="*/ 74302 h 619"/>
              <a:gd name="T10" fmla="*/ 185691 w 634"/>
              <a:gd name="T11" fmla="*/ 180344 h 619"/>
              <a:gd name="T12" fmla="*/ 53003 w 634"/>
              <a:gd name="T13" fmla="*/ 180344 h 619"/>
              <a:gd name="T14" fmla="*/ 206964 w 634"/>
              <a:gd name="T15" fmla="*/ 21281 h 619"/>
              <a:gd name="T16" fmla="*/ 196147 w 634"/>
              <a:gd name="T17" fmla="*/ 10460 h 619"/>
              <a:gd name="T18" fmla="*/ 42186 w 634"/>
              <a:gd name="T19" fmla="*/ 169884 h 619"/>
              <a:gd name="T20" fmla="*/ 42186 w 634"/>
              <a:gd name="T21" fmla="*/ 42561 h 619"/>
              <a:gd name="T22" fmla="*/ 143144 w 634"/>
              <a:gd name="T23" fmla="*/ 42561 h 619"/>
              <a:gd name="T24" fmla="*/ 153601 w 634"/>
              <a:gd name="T25" fmla="*/ 26330 h 619"/>
              <a:gd name="T26" fmla="*/ 42186 w 634"/>
              <a:gd name="T27" fmla="*/ 26330 h 619"/>
              <a:gd name="T28" fmla="*/ 42186 w 634"/>
              <a:gd name="T29" fmla="*/ 5410 h 619"/>
              <a:gd name="T30" fmla="*/ 37138 w 634"/>
              <a:gd name="T31" fmla="*/ 0 h 619"/>
              <a:gd name="T32" fmla="*/ 26321 w 634"/>
              <a:gd name="T33" fmla="*/ 5410 h 619"/>
              <a:gd name="T34" fmla="*/ 26321 w 634"/>
              <a:gd name="T35" fmla="*/ 26330 h 619"/>
              <a:gd name="T36" fmla="*/ 5048 w 634"/>
              <a:gd name="T37" fmla="*/ 26330 h 619"/>
              <a:gd name="T38" fmla="*/ 0 w 634"/>
              <a:gd name="T39" fmla="*/ 31741 h 619"/>
              <a:gd name="T40" fmla="*/ 5048 w 634"/>
              <a:gd name="T41" fmla="*/ 42561 h 619"/>
              <a:gd name="T42" fmla="*/ 26321 w 634"/>
              <a:gd name="T43" fmla="*/ 42561 h 619"/>
              <a:gd name="T44" fmla="*/ 26321 w 634"/>
              <a:gd name="T45" fmla="*/ 180344 h 619"/>
              <a:gd name="T46" fmla="*/ 26321 w 634"/>
              <a:gd name="T47" fmla="*/ 196575 h 619"/>
              <a:gd name="T48" fmla="*/ 42186 w 634"/>
              <a:gd name="T49" fmla="*/ 196575 h 619"/>
              <a:gd name="T50" fmla="*/ 185691 w 634"/>
              <a:gd name="T51" fmla="*/ 196575 h 619"/>
              <a:gd name="T52" fmla="*/ 185691 w 634"/>
              <a:gd name="T53" fmla="*/ 217495 h 619"/>
              <a:gd name="T54" fmla="*/ 191099 w 634"/>
              <a:gd name="T55" fmla="*/ 222905 h 619"/>
              <a:gd name="T56" fmla="*/ 196147 w 634"/>
              <a:gd name="T57" fmla="*/ 217495 h 619"/>
              <a:gd name="T58" fmla="*/ 196147 w 634"/>
              <a:gd name="T59" fmla="*/ 196575 h 619"/>
              <a:gd name="T60" fmla="*/ 217420 w 634"/>
              <a:gd name="T61" fmla="*/ 196575 h 619"/>
              <a:gd name="T62" fmla="*/ 228237 w 634"/>
              <a:gd name="T63" fmla="*/ 191165 h 619"/>
              <a:gd name="T64" fmla="*/ 217420 w 634"/>
              <a:gd name="T65" fmla="*/ 180344 h 61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634" h="619">
                <a:moveTo>
                  <a:pt x="603" y="500"/>
                </a:moveTo>
                <a:lnTo>
                  <a:pt x="603" y="500"/>
                </a:lnTo>
                <a:cubicBezTo>
                  <a:pt x="544" y="500"/>
                  <a:pt x="544" y="500"/>
                  <a:pt x="544" y="500"/>
                </a:cubicBezTo>
                <a:cubicBezTo>
                  <a:pt x="544" y="177"/>
                  <a:pt x="544" y="177"/>
                  <a:pt x="544" y="177"/>
                </a:cubicBezTo>
                <a:cubicBezTo>
                  <a:pt x="515" y="206"/>
                  <a:pt x="515" y="206"/>
                  <a:pt x="515" y="206"/>
                </a:cubicBezTo>
                <a:cubicBezTo>
                  <a:pt x="515" y="500"/>
                  <a:pt x="515" y="500"/>
                  <a:pt x="515" y="500"/>
                </a:cubicBezTo>
                <a:cubicBezTo>
                  <a:pt x="147" y="500"/>
                  <a:pt x="147" y="500"/>
                  <a:pt x="147" y="500"/>
                </a:cubicBezTo>
                <a:cubicBezTo>
                  <a:pt x="574" y="59"/>
                  <a:pt x="574" y="59"/>
                  <a:pt x="574" y="59"/>
                </a:cubicBezTo>
                <a:cubicBezTo>
                  <a:pt x="544" y="29"/>
                  <a:pt x="544" y="29"/>
                  <a:pt x="544" y="29"/>
                </a:cubicBezTo>
                <a:cubicBezTo>
                  <a:pt x="117" y="471"/>
                  <a:pt x="117" y="471"/>
                  <a:pt x="117" y="471"/>
                </a:cubicBezTo>
                <a:cubicBezTo>
                  <a:pt x="117" y="118"/>
                  <a:pt x="117" y="118"/>
                  <a:pt x="117" y="118"/>
                </a:cubicBezTo>
                <a:cubicBezTo>
                  <a:pt x="397" y="118"/>
                  <a:pt x="397" y="118"/>
                  <a:pt x="397" y="118"/>
                </a:cubicBezTo>
                <a:cubicBezTo>
                  <a:pt x="426" y="73"/>
                  <a:pt x="426" y="73"/>
                  <a:pt x="426" y="73"/>
                </a:cubicBezTo>
                <a:cubicBezTo>
                  <a:pt x="117" y="73"/>
                  <a:pt x="117" y="73"/>
                  <a:pt x="117" y="73"/>
                </a:cubicBezTo>
                <a:cubicBezTo>
                  <a:pt x="117" y="15"/>
                  <a:pt x="117" y="15"/>
                  <a:pt x="117" y="15"/>
                </a:cubicBezTo>
                <a:cubicBezTo>
                  <a:pt x="117" y="0"/>
                  <a:pt x="103" y="0"/>
                  <a:pt x="103" y="0"/>
                </a:cubicBezTo>
                <a:cubicBezTo>
                  <a:pt x="88" y="0"/>
                  <a:pt x="73" y="0"/>
                  <a:pt x="73" y="15"/>
                </a:cubicBezTo>
                <a:cubicBezTo>
                  <a:pt x="73" y="73"/>
                  <a:pt x="73" y="73"/>
                  <a:pt x="73" y="73"/>
                </a:cubicBezTo>
                <a:cubicBezTo>
                  <a:pt x="14" y="73"/>
                  <a:pt x="14" y="73"/>
                  <a:pt x="14" y="73"/>
                </a:cubicBezTo>
                <a:lnTo>
                  <a:pt x="0" y="88"/>
                </a:lnTo>
                <a:cubicBezTo>
                  <a:pt x="0" y="103"/>
                  <a:pt x="14" y="118"/>
                  <a:pt x="14" y="118"/>
                </a:cubicBezTo>
                <a:cubicBezTo>
                  <a:pt x="73" y="118"/>
                  <a:pt x="73" y="118"/>
                  <a:pt x="73" y="118"/>
                </a:cubicBezTo>
                <a:cubicBezTo>
                  <a:pt x="73" y="500"/>
                  <a:pt x="73" y="500"/>
                  <a:pt x="73" y="500"/>
                </a:cubicBezTo>
                <a:cubicBezTo>
                  <a:pt x="73" y="545"/>
                  <a:pt x="73" y="545"/>
                  <a:pt x="73" y="545"/>
                </a:cubicBezTo>
                <a:cubicBezTo>
                  <a:pt x="117" y="545"/>
                  <a:pt x="117" y="545"/>
                  <a:pt x="117" y="545"/>
                </a:cubicBezTo>
                <a:cubicBezTo>
                  <a:pt x="515" y="545"/>
                  <a:pt x="515" y="545"/>
                  <a:pt x="515" y="545"/>
                </a:cubicBezTo>
                <a:cubicBezTo>
                  <a:pt x="515" y="603"/>
                  <a:pt x="515" y="603"/>
                  <a:pt x="515" y="603"/>
                </a:cubicBezTo>
                <a:cubicBezTo>
                  <a:pt x="515" y="618"/>
                  <a:pt x="515" y="618"/>
                  <a:pt x="530" y="618"/>
                </a:cubicBezTo>
                <a:cubicBezTo>
                  <a:pt x="544" y="618"/>
                  <a:pt x="544" y="618"/>
                  <a:pt x="544" y="603"/>
                </a:cubicBezTo>
                <a:cubicBezTo>
                  <a:pt x="544" y="545"/>
                  <a:pt x="544" y="545"/>
                  <a:pt x="544" y="545"/>
                </a:cubicBezTo>
                <a:cubicBezTo>
                  <a:pt x="603" y="545"/>
                  <a:pt x="603" y="545"/>
                  <a:pt x="603" y="545"/>
                </a:cubicBezTo>
                <a:cubicBezTo>
                  <a:pt x="618" y="545"/>
                  <a:pt x="633" y="530"/>
                  <a:pt x="633" y="530"/>
                </a:cubicBezTo>
                <a:cubicBezTo>
                  <a:pt x="633" y="515"/>
                  <a:pt x="618" y="500"/>
                  <a:pt x="603" y="50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69" name="Freeform 68"/>
          <p:cNvSpPr>
            <a:spLocks noChangeArrowheads="1"/>
          </p:cNvSpPr>
          <p:nvPr/>
        </p:nvSpPr>
        <p:spPr bwMode="auto">
          <a:xfrm>
            <a:off x="7652230" y="2045283"/>
            <a:ext cx="290386" cy="292115"/>
          </a:xfrm>
          <a:custGeom>
            <a:avLst/>
            <a:gdLst>
              <a:gd name="T0" fmla="*/ 200473 w 619"/>
              <a:gd name="T1" fmla="*/ 169884 h 619"/>
              <a:gd name="T2" fmla="*/ 200473 w 619"/>
              <a:gd name="T3" fmla="*/ 169884 h 619"/>
              <a:gd name="T4" fmla="*/ 200473 w 619"/>
              <a:gd name="T5" fmla="*/ 53021 h 619"/>
              <a:gd name="T6" fmla="*/ 221632 w 619"/>
              <a:gd name="T7" fmla="*/ 26330 h 619"/>
              <a:gd name="T8" fmla="*/ 195452 w 619"/>
              <a:gd name="T9" fmla="*/ 0 h 619"/>
              <a:gd name="T10" fmla="*/ 168914 w 619"/>
              <a:gd name="T11" fmla="*/ 21281 h 619"/>
              <a:gd name="T12" fmla="*/ 52718 w 619"/>
              <a:gd name="T13" fmla="*/ 21281 h 619"/>
              <a:gd name="T14" fmla="*/ 26180 w 619"/>
              <a:gd name="T15" fmla="*/ 0 h 619"/>
              <a:gd name="T16" fmla="*/ 0 w 619"/>
              <a:gd name="T17" fmla="*/ 26330 h 619"/>
              <a:gd name="T18" fmla="*/ 21159 w 619"/>
              <a:gd name="T19" fmla="*/ 53021 h 619"/>
              <a:gd name="T20" fmla="*/ 21159 w 619"/>
              <a:gd name="T21" fmla="*/ 169884 h 619"/>
              <a:gd name="T22" fmla="*/ 0 w 619"/>
              <a:gd name="T23" fmla="*/ 196575 h 619"/>
              <a:gd name="T24" fmla="*/ 26180 w 619"/>
              <a:gd name="T25" fmla="*/ 222905 h 619"/>
              <a:gd name="T26" fmla="*/ 52718 w 619"/>
              <a:gd name="T27" fmla="*/ 201625 h 619"/>
              <a:gd name="T28" fmla="*/ 168914 w 619"/>
              <a:gd name="T29" fmla="*/ 201625 h 619"/>
              <a:gd name="T30" fmla="*/ 195452 w 619"/>
              <a:gd name="T31" fmla="*/ 222905 h 619"/>
              <a:gd name="T32" fmla="*/ 221632 w 619"/>
              <a:gd name="T33" fmla="*/ 196575 h 619"/>
              <a:gd name="T34" fmla="*/ 200473 w 619"/>
              <a:gd name="T35" fmla="*/ 169884 h 619"/>
              <a:gd name="T36" fmla="*/ 195452 w 619"/>
              <a:gd name="T37" fmla="*/ 10460 h 619"/>
              <a:gd name="T38" fmla="*/ 195452 w 619"/>
              <a:gd name="T39" fmla="*/ 10460 h 619"/>
              <a:gd name="T40" fmla="*/ 211232 w 619"/>
              <a:gd name="T41" fmla="*/ 26330 h 619"/>
              <a:gd name="T42" fmla="*/ 195452 w 619"/>
              <a:gd name="T43" fmla="*/ 42561 h 619"/>
              <a:gd name="T44" fmla="*/ 179314 w 619"/>
              <a:gd name="T45" fmla="*/ 26330 h 619"/>
              <a:gd name="T46" fmla="*/ 195452 w 619"/>
              <a:gd name="T47" fmla="*/ 10460 h 619"/>
              <a:gd name="T48" fmla="*/ 10400 w 619"/>
              <a:gd name="T49" fmla="*/ 26330 h 619"/>
              <a:gd name="T50" fmla="*/ 10400 w 619"/>
              <a:gd name="T51" fmla="*/ 26330 h 619"/>
              <a:gd name="T52" fmla="*/ 26180 w 619"/>
              <a:gd name="T53" fmla="*/ 10460 h 619"/>
              <a:gd name="T54" fmla="*/ 42318 w 619"/>
              <a:gd name="T55" fmla="*/ 26330 h 619"/>
              <a:gd name="T56" fmla="*/ 26180 w 619"/>
              <a:gd name="T57" fmla="*/ 42561 h 619"/>
              <a:gd name="T58" fmla="*/ 10400 w 619"/>
              <a:gd name="T59" fmla="*/ 26330 h 619"/>
              <a:gd name="T60" fmla="*/ 26180 w 619"/>
              <a:gd name="T61" fmla="*/ 212445 h 619"/>
              <a:gd name="T62" fmla="*/ 26180 w 619"/>
              <a:gd name="T63" fmla="*/ 212445 h 619"/>
              <a:gd name="T64" fmla="*/ 10400 w 619"/>
              <a:gd name="T65" fmla="*/ 196575 h 619"/>
              <a:gd name="T66" fmla="*/ 26180 w 619"/>
              <a:gd name="T67" fmla="*/ 180344 h 619"/>
              <a:gd name="T68" fmla="*/ 42318 w 619"/>
              <a:gd name="T69" fmla="*/ 196575 h 619"/>
              <a:gd name="T70" fmla="*/ 26180 w 619"/>
              <a:gd name="T71" fmla="*/ 212445 h 619"/>
              <a:gd name="T72" fmla="*/ 168914 w 619"/>
              <a:gd name="T73" fmla="*/ 191165 h 619"/>
              <a:gd name="T74" fmla="*/ 168914 w 619"/>
              <a:gd name="T75" fmla="*/ 191165 h 619"/>
              <a:gd name="T76" fmla="*/ 52718 w 619"/>
              <a:gd name="T77" fmla="*/ 191165 h 619"/>
              <a:gd name="T78" fmla="*/ 31559 w 619"/>
              <a:gd name="T79" fmla="*/ 169884 h 619"/>
              <a:gd name="T80" fmla="*/ 31559 w 619"/>
              <a:gd name="T81" fmla="*/ 53021 h 619"/>
              <a:gd name="T82" fmla="*/ 52718 w 619"/>
              <a:gd name="T83" fmla="*/ 31741 h 619"/>
              <a:gd name="T84" fmla="*/ 168914 w 619"/>
              <a:gd name="T85" fmla="*/ 31741 h 619"/>
              <a:gd name="T86" fmla="*/ 190073 w 619"/>
              <a:gd name="T87" fmla="*/ 53021 h 619"/>
              <a:gd name="T88" fmla="*/ 190073 w 619"/>
              <a:gd name="T89" fmla="*/ 169884 h 619"/>
              <a:gd name="T90" fmla="*/ 168914 w 619"/>
              <a:gd name="T91" fmla="*/ 191165 h 619"/>
              <a:gd name="T92" fmla="*/ 195452 w 619"/>
              <a:gd name="T93" fmla="*/ 212445 h 619"/>
              <a:gd name="T94" fmla="*/ 195452 w 619"/>
              <a:gd name="T95" fmla="*/ 212445 h 619"/>
              <a:gd name="T96" fmla="*/ 179314 w 619"/>
              <a:gd name="T97" fmla="*/ 196575 h 619"/>
              <a:gd name="T98" fmla="*/ 195452 w 619"/>
              <a:gd name="T99" fmla="*/ 180344 h 619"/>
              <a:gd name="T100" fmla="*/ 211232 w 619"/>
              <a:gd name="T101" fmla="*/ 196575 h 619"/>
              <a:gd name="T102" fmla="*/ 195452 w 619"/>
              <a:gd name="T103" fmla="*/ 212445 h 619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19" h="619">
                <a:moveTo>
                  <a:pt x="559" y="471"/>
                </a:moveTo>
                <a:lnTo>
                  <a:pt x="559" y="471"/>
                </a:lnTo>
                <a:cubicBezTo>
                  <a:pt x="559" y="147"/>
                  <a:pt x="559" y="147"/>
                  <a:pt x="559" y="147"/>
                </a:cubicBezTo>
                <a:cubicBezTo>
                  <a:pt x="603" y="147"/>
                  <a:pt x="618" y="103"/>
                  <a:pt x="618" y="73"/>
                </a:cubicBezTo>
                <a:cubicBezTo>
                  <a:pt x="618" y="29"/>
                  <a:pt x="589" y="0"/>
                  <a:pt x="545" y="0"/>
                </a:cubicBezTo>
                <a:cubicBezTo>
                  <a:pt x="515" y="0"/>
                  <a:pt x="471" y="15"/>
                  <a:pt x="471" y="59"/>
                </a:cubicBezTo>
                <a:cubicBezTo>
                  <a:pt x="147" y="59"/>
                  <a:pt x="147" y="59"/>
                  <a:pt x="147" y="59"/>
                </a:cubicBezTo>
                <a:cubicBezTo>
                  <a:pt x="147" y="15"/>
                  <a:pt x="103" y="0"/>
                  <a:pt x="73" y="0"/>
                </a:cubicBezTo>
                <a:cubicBezTo>
                  <a:pt x="29" y="0"/>
                  <a:pt x="0" y="29"/>
                  <a:pt x="0" y="73"/>
                </a:cubicBezTo>
                <a:cubicBezTo>
                  <a:pt x="0" y="103"/>
                  <a:pt x="15" y="147"/>
                  <a:pt x="59" y="147"/>
                </a:cubicBezTo>
                <a:cubicBezTo>
                  <a:pt x="59" y="471"/>
                  <a:pt x="59" y="471"/>
                  <a:pt x="59" y="471"/>
                </a:cubicBezTo>
                <a:cubicBezTo>
                  <a:pt x="15" y="471"/>
                  <a:pt x="0" y="515"/>
                  <a:pt x="0" y="545"/>
                </a:cubicBezTo>
                <a:cubicBezTo>
                  <a:pt x="0" y="589"/>
                  <a:pt x="29" y="618"/>
                  <a:pt x="73" y="618"/>
                </a:cubicBezTo>
                <a:cubicBezTo>
                  <a:pt x="103" y="618"/>
                  <a:pt x="147" y="603"/>
                  <a:pt x="147" y="559"/>
                </a:cubicBezTo>
                <a:cubicBezTo>
                  <a:pt x="471" y="559"/>
                  <a:pt x="471" y="559"/>
                  <a:pt x="471" y="559"/>
                </a:cubicBezTo>
                <a:cubicBezTo>
                  <a:pt x="471" y="603"/>
                  <a:pt x="515" y="618"/>
                  <a:pt x="545" y="618"/>
                </a:cubicBezTo>
                <a:cubicBezTo>
                  <a:pt x="589" y="618"/>
                  <a:pt x="618" y="589"/>
                  <a:pt x="618" y="545"/>
                </a:cubicBezTo>
                <a:cubicBezTo>
                  <a:pt x="618" y="515"/>
                  <a:pt x="603" y="471"/>
                  <a:pt x="559" y="471"/>
                </a:cubicBezTo>
                <a:close/>
                <a:moveTo>
                  <a:pt x="545" y="29"/>
                </a:moveTo>
                <a:lnTo>
                  <a:pt x="545" y="29"/>
                </a:lnTo>
                <a:cubicBezTo>
                  <a:pt x="559" y="29"/>
                  <a:pt x="589" y="59"/>
                  <a:pt x="589" y="73"/>
                </a:cubicBezTo>
                <a:cubicBezTo>
                  <a:pt x="589" y="88"/>
                  <a:pt x="559" y="118"/>
                  <a:pt x="545" y="118"/>
                </a:cubicBezTo>
                <a:cubicBezTo>
                  <a:pt x="530" y="118"/>
                  <a:pt x="500" y="88"/>
                  <a:pt x="500" y="73"/>
                </a:cubicBezTo>
                <a:cubicBezTo>
                  <a:pt x="500" y="59"/>
                  <a:pt x="530" y="29"/>
                  <a:pt x="545" y="29"/>
                </a:cubicBezTo>
                <a:close/>
                <a:moveTo>
                  <a:pt x="29" y="73"/>
                </a:moveTo>
                <a:lnTo>
                  <a:pt x="29" y="73"/>
                </a:lnTo>
                <a:cubicBezTo>
                  <a:pt x="29" y="59"/>
                  <a:pt x="59" y="29"/>
                  <a:pt x="73" y="29"/>
                </a:cubicBezTo>
                <a:cubicBezTo>
                  <a:pt x="88" y="29"/>
                  <a:pt x="118" y="59"/>
                  <a:pt x="118" y="73"/>
                </a:cubicBezTo>
                <a:cubicBezTo>
                  <a:pt x="118" y="88"/>
                  <a:pt x="88" y="118"/>
                  <a:pt x="73" y="118"/>
                </a:cubicBezTo>
                <a:cubicBezTo>
                  <a:pt x="59" y="118"/>
                  <a:pt x="29" y="88"/>
                  <a:pt x="29" y="73"/>
                </a:cubicBezTo>
                <a:close/>
                <a:moveTo>
                  <a:pt x="73" y="589"/>
                </a:moveTo>
                <a:lnTo>
                  <a:pt x="73" y="589"/>
                </a:lnTo>
                <a:cubicBezTo>
                  <a:pt x="59" y="589"/>
                  <a:pt x="29" y="559"/>
                  <a:pt x="29" y="545"/>
                </a:cubicBezTo>
                <a:cubicBezTo>
                  <a:pt x="29" y="530"/>
                  <a:pt x="59" y="500"/>
                  <a:pt x="73" y="500"/>
                </a:cubicBezTo>
                <a:cubicBezTo>
                  <a:pt x="88" y="500"/>
                  <a:pt x="118" y="530"/>
                  <a:pt x="118" y="545"/>
                </a:cubicBezTo>
                <a:cubicBezTo>
                  <a:pt x="118" y="559"/>
                  <a:pt x="88" y="589"/>
                  <a:pt x="73" y="589"/>
                </a:cubicBezTo>
                <a:close/>
                <a:moveTo>
                  <a:pt x="471" y="530"/>
                </a:moveTo>
                <a:lnTo>
                  <a:pt x="471" y="530"/>
                </a:lnTo>
                <a:cubicBezTo>
                  <a:pt x="147" y="530"/>
                  <a:pt x="147" y="530"/>
                  <a:pt x="147" y="530"/>
                </a:cubicBezTo>
                <a:cubicBezTo>
                  <a:pt x="147" y="500"/>
                  <a:pt x="118" y="471"/>
                  <a:pt x="88" y="471"/>
                </a:cubicBezTo>
                <a:cubicBezTo>
                  <a:pt x="88" y="147"/>
                  <a:pt x="88" y="147"/>
                  <a:pt x="88" y="147"/>
                </a:cubicBezTo>
                <a:cubicBezTo>
                  <a:pt x="118" y="147"/>
                  <a:pt x="147" y="118"/>
                  <a:pt x="147" y="88"/>
                </a:cubicBezTo>
                <a:cubicBezTo>
                  <a:pt x="471" y="88"/>
                  <a:pt x="471" y="88"/>
                  <a:pt x="471" y="88"/>
                </a:cubicBezTo>
                <a:cubicBezTo>
                  <a:pt x="471" y="118"/>
                  <a:pt x="500" y="147"/>
                  <a:pt x="530" y="147"/>
                </a:cubicBezTo>
                <a:cubicBezTo>
                  <a:pt x="530" y="471"/>
                  <a:pt x="530" y="471"/>
                  <a:pt x="530" y="471"/>
                </a:cubicBezTo>
                <a:cubicBezTo>
                  <a:pt x="500" y="471"/>
                  <a:pt x="471" y="500"/>
                  <a:pt x="471" y="530"/>
                </a:cubicBezTo>
                <a:close/>
                <a:moveTo>
                  <a:pt x="545" y="589"/>
                </a:moveTo>
                <a:lnTo>
                  <a:pt x="545" y="589"/>
                </a:lnTo>
                <a:cubicBezTo>
                  <a:pt x="530" y="589"/>
                  <a:pt x="500" y="559"/>
                  <a:pt x="500" y="545"/>
                </a:cubicBezTo>
                <a:cubicBezTo>
                  <a:pt x="500" y="530"/>
                  <a:pt x="530" y="500"/>
                  <a:pt x="545" y="500"/>
                </a:cubicBezTo>
                <a:cubicBezTo>
                  <a:pt x="559" y="500"/>
                  <a:pt x="589" y="530"/>
                  <a:pt x="589" y="545"/>
                </a:cubicBezTo>
                <a:cubicBezTo>
                  <a:pt x="589" y="559"/>
                  <a:pt x="559" y="589"/>
                  <a:pt x="545" y="58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70" name="Freeform 69"/>
          <p:cNvSpPr>
            <a:spLocks noChangeArrowheads="1"/>
          </p:cNvSpPr>
          <p:nvPr/>
        </p:nvSpPr>
        <p:spPr bwMode="auto">
          <a:xfrm>
            <a:off x="7221838" y="2114423"/>
            <a:ext cx="186677" cy="165936"/>
          </a:xfrm>
          <a:custGeom>
            <a:avLst/>
            <a:gdLst>
              <a:gd name="T0" fmla="*/ 10730 w 399"/>
              <a:gd name="T1" fmla="*/ 15764 h 354"/>
              <a:gd name="T2" fmla="*/ 10730 w 399"/>
              <a:gd name="T3" fmla="*/ 15764 h 354"/>
              <a:gd name="T4" fmla="*/ 136985 w 399"/>
              <a:gd name="T5" fmla="*/ 15764 h 354"/>
              <a:gd name="T6" fmla="*/ 142350 w 399"/>
              <a:gd name="T7" fmla="*/ 10748 h 354"/>
              <a:gd name="T8" fmla="*/ 136985 w 399"/>
              <a:gd name="T9" fmla="*/ 0 h 354"/>
              <a:gd name="T10" fmla="*/ 10730 w 399"/>
              <a:gd name="T11" fmla="*/ 0 h 354"/>
              <a:gd name="T12" fmla="*/ 0 w 399"/>
              <a:gd name="T13" fmla="*/ 10748 h 354"/>
              <a:gd name="T14" fmla="*/ 10730 w 399"/>
              <a:gd name="T15" fmla="*/ 15764 h 354"/>
              <a:gd name="T16" fmla="*/ 136985 w 399"/>
              <a:gd name="T17" fmla="*/ 116078 h 354"/>
              <a:gd name="T18" fmla="*/ 136985 w 399"/>
              <a:gd name="T19" fmla="*/ 116078 h 354"/>
              <a:gd name="T20" fmla="*/ 10730 w 399"/>
              <a:gd name="T21" fmla="*/ 116078 h 354"/>
              <a:gd name="T22" fmla="*/ 0 w 399"/>
              <a:gd name="T23" fmla="*/ 121452 h 354"/>
              <a:gd name="T24" fmla="*/ 10730 w 399"/>
              <a:gd name="T25" fmla="*/ 126468 h 354"/>
              <a:gd name="T26" fmla="*/ 136985 w 399"/>
              <a:gd name="T27" fmla="*/ 126468 h 354"/>
              <a:gd name="T28" fmla="*/ 142350 w 399"/>
              <a:gd name="T29" fmla="*/ 121452 h 354"/>
              <a:gd name="T30" fmla="*/ 136985 w 399"/>
              <a:gd name="T31" fmla="*/ 116078 h 354"/>
              <a:gd name="T32" fmla="*/ 136985 w 399"/>
              <a:gd name="T33" fmla="*/ 58039 h 354"/>
              <a:gd name="T34" fmla="*/ 136985 w 399"/>
              <a:gd name="T35" fmla="*/ 58039 h 354"/>
              <a:gd name="T36" fmla="*/ 10730 w 399"/>
              <a:gd name="T37" fmla="*/ 58039 h 354"/>
              <a:gd name="T38" fmla="*/ 0 w 399"/>
              <a:gd name="T39" fmla="*/ 63413 h 354"/>
              <a:gd name="T40" fmla="*/ 10730 w 399"/>
              <a:gd name="T41" fmla="*/ 73803 h 354"/>
              <a:gd name="T42" fmla="*/ 136985 w 399"/>
              <a:gd name="T43" fmla="*/ 73803 h 354"/>
              <a:gd name="T44" fmla="*/ 142350 w 399"/>
              <a:gd name="T45" fmla="*/ 63413 h 354"/>
              <a:gd name="T46" fmla="*/ 136985 w 399"/>
              <a:gd name="T47" fmla="*/ 58039 h 354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399" h="354">
                <a:moveTo>
                  <a:pt x="30" y="44"/>
                </a:moveTo>
                <a:lnTo>
                  <a:pt x="30" y="44"/>
                </a:lnTo>
                <a:cubicBezTo>
                  <a:pt x="383" y="44"/>
                  <a:pt x="383" y="44"/>
                  <a:pt x="383" y="44"/>
                </a:cubicBezTo>
                <a:lnTo>
                  <a:pt x="398" y="30"/>
                </a:lnTo>
                <a:cubicBezTo>
                  <a:pt x="398" y="15"/>
                  <a:pt x="383" y="0"/>
                  <a:pt x="383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15" y="0"/>
                  <a:pt x="0" y="15"/>
                  <a:pt x="0" y="30"/>
                </a:cubicBezTo>
                <a:cubicBezTo>
                  <a:pt x="0" y="30"/>
                  <a:pt x="15" y="44"/>
                  <a:pt x="30" y="44"/>
                </a:cubicBezTo>
                <a:close/>
                <a:moveTo>
                  <a:pt x="383" y="324"/>
                </a:moveTo>
                <a:lnTo>
                  <a:pt x="383" y="324"/>
                </a:lnTo>
                <a:cubicBezTo>
                  <a:pt x="30" y="324"/>
                  <a:pt x="30" y="324"/>
                  <a:pt x="30" y="324"/>
                </a:cubicBezTo>
                <a:cubicBezTo>
                  <a:pt x="15" y="324"/>
                  <a:pt x="0" y="324"/>
                  <a:pt x="0" y="339"/>
                </a:cubicBezTo>
                <a:cubicBezTo>
                  <a:pt x="0" y="353"/>
                  <a:pt x="15" y="353"/>
                  <a:pt x="30" y="353"/>
                </a:cubicBezTo>
                <a:cubicBezTo>
                  <a:pt x="383" y="353"/>
                  <a:pt x="383" y="353"/>
                  <a:pt x="383" y="353"/>
                </a:cubicBezTo>
                <a:cubicBezTo>
                  <a:pt x="383" y="353"/>
                  <a:pt x="398" y="353"/>
                  <a:pt x="398" y="339"/>
                </a:cubicBezTo>
                <a:cubicBezTo>
                  <a:pt x="398" y="324"/>
                  <a:pt x="383" y="324"/>
                  <a:pt x="383" y="324"/>
                </a:cubicBezTo>
                <a:close/>
                <a:moveTo>
                  <a:pt x="383" y="162"/>
                </a:moveTo>
                <a:lnTo>
                  <a:pt x="383" y="162"/>
                </a:lnTo>
                <a:cubicBezTo>
                  <a:pt x="30" y="162"/>
                  <a:pt x="30" y="162"/>
                  <a:pt x="30" y="162"/>
                </a:cubicBezTo>
                <a:cubicBezTo>
                  <a:pt x="15" y="162"/>
                  <a:pt x="0" y="177"/>
                  <a:pt x="0" y="177"/>
                </a:cubicBezTo>
                <a:cubicBezTo>
                  <a:pt x="0" y="192"/>
                  <a:pt x="15" y="206"/>
                  <a:pt x="30" y="206"/>
                </a:cubicBezTo>
                <a:cubicBezTo>
                  <a:pt x="383" y="206"/>
                  <a:pt x="383" y="206"/>
                  <a:pt x="383" y="206"/>
                </a:cubicBezTo>
                <a:cubicBezTo>
                  <a:pt x="383" y="206"/>
                  <a:pt x="398" y="192"/>
                  <a:pt x="398" y="177"/>
                </a:cubicBezTo>
                <a:lnTo>
                  <a:pt x="383" y="162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71" name="Freeform 70"/>
          <p:cNvSpPr>
            <a:spLocks noChangeArrowheads="1"/>
          </p:cNvSpPr>
          <p:nvPr/>
        </p:nvSpPr>
        <p:spPr bwMode="auto">
          <a:xfrm>
            <a:off x="6689464" y="2045283"/>
            <a:ext cx="299028" cy="292115"/>
          </a:xfrm>
          <a:custGeom>
            <a:avLst/>
            <a:gdLst>
              <a:gd name="T0" fmla="*/ 228236 w 634"/>
              <a:gd name="T1" fmla="*/ 84762 h 619"/>
              <a:gd name="T2" fmla="*/ 148552 w 634"/>
              <a:gd name="T3" fmla="*/ 74302 h 619"/>
              <a:gd name="T4" fmla="*/ 111414 w 634"/>
              <a:gd name="T5" fmla="*/ 0 h 619"/>
              <a:gd name="T6" fmla="*/ 79324 w 634"/>
              <a:gd name="T7" fmla="*/ 74302 h 619"/>
              <a:gd name="T8" fmla="*/ 0 w 634"/>
              <a:gd name="T9" fmla="*/ 84762 h 619"/>
              <a:gd name="T10" fmla="*/ 58411 w 634"/>
              <a:gd name="T11" fmla="*/ 143554 h 619"/>
              <a:gd name="T12" fmla="*/ 42186 w 634"/>
              <a:gd name="T13" fmla="*/ 222905 h 619"/>
              <a:gd name="T14" fmla="*/ 111414 w 634"/>
              <a:gd name="T15" fmla="*/ 185754 h 619"/>
              <a:gd name="T16" fmla="*/ 185690 w 634"/>
              <a:gd name="T17" fmla="*/ 222905 h 619"/>
              <a:gd name="T18" fmla="*/ 169825 w 634"/>
              <a:gd name="T19" fmla="*/ 143554 h 619"/>
              <a:gd name="T20" fmla="*/ 228236 w 634"/>
              <a:gd name="T21" fmla="*/ 84762 h 619"/>
              <a:gd name="T22" fmla="*/ 111414 w 634"/>
              <a:gd name="T23" fmla="*/ 169884 h 619"/>
              <a:gd name="T24" fmla="*/ 58411 w 634"/>
              <a:gd name="T25" fmla="*/ 196575 h 619"/>
              <a:gd name="T26" fmla="*/ 68868 w 634"/>
              <a:gd name="T27" fmla="*/ 137783 h 619"/>
              <a:gd name="T28" fmla="*/ 26321 w 634"/>
              <a:gd name="T29" fmla="*/ 95582 h 619"/>
              <a:gd name="T30" fmla="*/ 84732 w 634"/>
              <a:gd name="T31" fmla="*/ 84762 h 619"/>
              <a:gd name="T32" fmla="*/ 111414 w 634"/>
              <a:gd name="T33" fmla="*/ 26330 h 619"/>
              <a:gd name="T34" fmla="*/ 138096 w 634"/>
              <a:gd name="T35" fmla="*/ 84762 h 619"/>
              <a:gd name="T36" fmla="*/ 201555 w 634"/>
              <a:gd name="T37" fmla="*/ 95582 h 619"/>
              <a:gd name="T38" fmla="*/ 153600 w 634"/>
              <a:gd name="T39" fmla="*/ 137783 h 619"/>
              <a:gd name="T40" fmla="*/ 164417 w 634"/>
              <a:gd name="T41" fmla="*/ 201625 h 619"/>
              <a:gd name="T42" fmla="*/ 111414 w 634"/>
              <a:gd name="T43" fmla="*/ 169884 h 619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634" h="619">
                <a:moveTo>
                  <a:pt x="633" y="235"/>
                </a:moveTo>
                <a:lnTo>
                  <a:pt x="412" y="206"/>
                </a:lnTo>
                <a:lnTo>
                  <a:pt x="309" y="0"/>
                </a:lnTo>
                <a:lnTo>
                  <a:pt x="220" y="206"/>
                </a:lnTo>
                <a:lnTo>
                  <a:pt x="0" y="235"/>
                </a:lnTo>
                <a:lnTo>
                  <a:pt x="162" y="398"/>
                </a:lnTo>
                <a:lnTo>
                  <a:pt x="117" y="618"/>
                </a:lnTo>
                <a:lnTo>
                  <a:pt x="309" y="515"/>
                </a:lnTo>
                <a:lnTo>
                  <a:pt x="515" y="618"/>
                </a:lnTo>
                <a:lnTo>
                  <a:pt x="471" y="398"/>
                </a:lnTo>
                <a:lnTo>
                  <a:pt x="633" y="235"/>
                </a:lnTo>
                <a:close/>
                <a:moveTo>
                  <a:pt x="309" y="471"/>
                </a:moveTo>
                <a:lnTo>
                  <a:pt x="162" y="545"/>
                </a:lnTo>
                <a:lnTo>
                  <a:pt x="191" y="382"/>
                </a:lnTo>
                <a:lnTo>
                  <a:pt x="73" y="265"/>
                </a:lnTo>
                <a:lnTo>
                  <a:pt x="235" y="235"/>
                </a:lnTo>
                <a:lnTo>
                  <a:pt x="309" y="73"/>
                </a:lnTo>
                <a:lnTo>
                  <a:pt x="383" y="235"/>
                </a:lnTo>
                <a:lnTo>
                  <a:pt x="559" y="265"/>
                </a:lnTo>
                <a:lnTo>
                  <a:pt x="426" y="382"/>
                </a:lnTo>
                <a:lnTo>
                  <a:pt x="456" y="559"/>
                </a:lnTo>
                <a:lnTo>
                  <a:pt x="309" y="471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72" name="Freeform 71"/>
          <p:cNvSpPr>
            <a:spLocks noChangeArrowheads="1"/>
          </p:cNvSpPr>
          <p:nvPr/>
        </p:nvSpPr>
        <p:spPr bwMode="auto">
          <a:xfrm>
            <a:off x="6208945" y="2052198"/>
            <a:ext cx="290386" cy="285201"/>
          </a:xfrm>
          <a:custGeom>
            <a:avLst/>
            <a:gdLst>
              <a:gd name="T0" fmla="*/ 168914 w 619"/>
              <a:gd name="T1" fmla="*/ 0 h 604"/>
              <a:gd name="T2" fmla="*/ 168914 w 619"/>
              <a:gd name="T3" fmla="*/ 0 h 604"/>
              <a:gd name="T4" fmla="*/ 110816 w 619"/>
              <a:gd name="T5" fmla="*/ 26346 h 604"/>
              <a:gd name="T6" fmla="*/ 52718 w 619"/>
              <a:gd name="T7" fmla="*/ 0 h 604"/>
              <a:gd name="T8" fmla="*/ 0 w 619"/>
              <a:gd name="T9" fmla="*/ 58465 h 604"/>
              <a:gd name="T10" fmla="*/ 10400 w 619"/>
              <a:gd name="T11" fmla="*/ 100690 h 604"/>
              <a:gd name="T12" fmla="*/ 100416 w 619"/>
              <a:gd name="T13" fmla="*/ 207155 h 604"/>
              <a:gd name="T14" fmla="*/ 121575 w 619"/>
              <a:gd name="T15" fmla="*/ 207155 h 604"/>
              <a:gd name="T16" fmla="*/ 211232 w 619"/>
              <a:gd name="T17" fmla="*/ 100690 h 604"/>
              <a:gd name="T18" fmla="*/ 221632 w 619"/>
              <a:gd name="T19" fmla="*/ 58465 h 604"/>
              <a:gd name="T20" fmla="*/ 168914 w 619"/>
              <a:gd name="T21" fmla="*/ 0 h 604"/>
              <a:gd name="T22" fmla="*/ 195094 w 619"/>
              <a:gd name="T23" fmla="*/ 95638 h 604"/>
              <a:gd name="T24" fmla="*/ 195094 w 619"/>
              <a:gd name="T25" fmla="*/ 95638 h 604"/>
              <a:gd name="T26" fmla="*/ 110816 w 619"/>
              <a:gd name="T27" fmla="*/ 196328 h 604"/>
              <a:gd name="T28" fmla="*/ 26180 w 619"/>
              <a:gd name="T29" fmla="*/ 95638 h 604"/>
              <a:gd name="T30" fmla="*/ 10400 w 619"/>
              <a:gd name="T31" fmla="*/ 58465 h 604"/>
              <a:gd name="T32" fmla="*/ 52718 w 619"/>
              <a:gd name="T33" fmla="*/ 10466 h 604"/>
              <a:gd name="T34" fmla="*/ 110816 w 619"/>
              <a:gd name="T35" fmla="*/ 47638 h 604"/>
              <a:gd name="T36" fmla="*/ 168914 w 619"/>
              <a:gd name="T37" fmla="*/ 10466 h 604"/>
              <a:gd name="T38" fmla="*/ 211232 w 619"/>
              <a:gd name="T39" fmla="*/ 58465 h 604"/>
              <a:gd name="T40" fmla="*/ 195094 w 619"/>
              <a:gd name="T41" fmla="*/ 95638 h 604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619" h="604">
                <a:moveTo>
                  <a:pt x="471" y="0"/>
                </a:moveTo>
                <a:lnTo>
                  <a:pt x="471" y="0"/>
                </a:lnTo>
                <a:cubicBezTo>
                  <a:pt x="397" y="0"/>
                  <a:pt x="353" y="44"/>
                  <a:pt x="309" y="73"/>
                </a:cubicBezTo>
                <a:cubicBezTo>
                  <a:pt x="265" y="29"/>
                  <a:pt x="221" y="0"/>
                  <a:pt x="147" y="0"/>
                </a:cubicBezTo>
                <a:cubicBezTo>
                  <a:pt x="59" y="0"/>
                  <a:pt x="0" y="73"/>
                  <a:pt x="0" y="162"/>
                </a:cubicBezTo>
                <a:cubicBezTo>
                  <a:pt x="0" y="206"/>
                  <a:pt x="15" y="250"/>
                  <a:pt x="29" y="279"/>
                </a:cubicBezTo>
                <a:cubicBezTo>
                  <a:pt x="280" y="574"/>
                  <a:pt x="280" y="574"/>
                  <a:pt x="280" y="574"/>
                </a:cubicBezTo>
                <a:cubicBezTo>
                  <a:pt x="309" y="603"/>
                  <a:pt x="309" y="603"/>
                  <a:pt x="339" y="574"/>
                </a:cubicBezTo>
                <a:cubicBezTo>
                  <a:pt x="589" y="279"/>
                  <a:pt x="589" y="279"/>
                  <a:pt x="589" y="279"/>
                </a:cubicBezTo>
                <a:cubicBezTo>
                  <a:pt x="603" y="250"/>
                  <a:pt x="618" y="206"/>
                  <a:pt x="618" y="162"/>
                </a:cubicBezTo>
                <a:cubicBezTo>
                  <a:pt x="618" y="73"/>
                  <a:pt x="559" y="0"/>
                  <a:pt x="471" y="0"/>
                </a:cubicBezTo>
                <a:close/>
                <a:moveTo>
                  <a:pt x="544" y="265"/>
                </a:moveTo>
                <a:lnTo>
                  <a:pt x="544" y="265"/>
                </a:lnTo>
                <a:cubicBezTo>
                  <a:pt x="309" y="544"/>
                  <a:pt x="309" y="544"/>
                  <a:pt x="309" y="544"/>
                </a:cubicBezTo>
                <a:cubicBezTo>
                  <a:pt x="73" y="265"/>
                  <a:pt x="73" y="265"/>
                  <a:pt x="73" y="265"/>
                </a:cubicBezTo>
                <a:cubicBezTo>
                  <a:pt x="44" y="235"/>
                  <a:pt x="29" y="206"/>
                  <a:pt x="29" y="162"/>
                </a:cubicBezTo>
                <a:cubicBezTo>
                  <a:pt x="29" y="103"/>
                  <a:pt x="88" y="44"/>
                  <a:pt x="147" y="29"/>
                </a:cubicBezTo>
                <a:cubicBezTo>
                  <a:pt x="206" y="29"/>
                  <a:pt x="280" y="88"/>
                  <a:pt x="309" y="132"/>
                </a:cubicBezTo>
                <a:cubicBezTo>
                  <a:pt x="339" y="103"/>
                  <a:pt x="412" y="29"/>
                  <a:pt x="471" y="29"/>
                </a:cubicBezTo>
                <a:cubicBezTo>
                  <a:pt x="530" y="29"/>
                  <a:pt x="589" y="103"/>
                  <a:pt x="589" y="162"/>
                </a:cubicBezTo>
                <a:cubicBezTo>
                  <a:pt x="589" y="206"/>
                  <a:pt x="574" y="235"/>
                  <a:pt x="544" y="265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73" name="Freeform 72"/>
          <p:cNvSpPr>
            <a:spLocks noChangeArrowheads="1"/>
          </p:cNvSpPr>
          <p:nvPr/>
        </p:nvSpPr>
        <p:spPr bwMode="auto">
          <a:xfrm>
            <a:off x="10576827" y="1559580"/>
            <a:ext cx="207419" cy="299028"/>
          </a:xfrm>
          <a:custGeom>
            <a:avLst/>
            <a:gdLst>
              <a:gd name="T0" fmla="*/ 79104 w 443"/>
              <a:gd name="T1" fmla="*/ 116798 h 634"/>
              <a:gd name="T2" fmla="*/ 79104 w 443"/>
              <a:gd name="T3" fmla="*/ 116798 h 634"/>
              <a:gd name="T4" fmla="*/ 158207 w 443"/>
              <a:gd name="T5" fmla="*/ 10815 h 634"/>
              <a:gd name="T6" fmla="*/ 115971 w 443"/>
              <a:gd name="T7" fmla="*/ 0 h 634"/>
              <a:gd name="T8" fmla="*/ 0 w 443"/>
              <a:gd name="T9" fmla="*/ 116798 h 634"/>
              <a:gd name="T10" fmla="*/ 115971 w 443"/>
              <a:gd name="T11" fmla="*/ 228190 h 634"/>
              <a:gd name="T12" fmla="*/ 158207 w 443"/>
              <a:gd name="T13" fmla="*/ 223143 h 634"/>
              <a:gd name="T14" fmla="*/ 79104 w 443"/>
              <a:gd name="T15" fmla="*/ 116798 h 634"/>
              <a:gd name="T16" fmla="*/ 100222 w 443"/>
              <a:gd name="T17" fmla="*/ 212328 h 634"/>
              <a:gd name="T18" fmla="*/ 100222 w 443"/>
              <a:gd name="T19" fmla="*/ 212328 h 634"/>
              <a:gd name="T20" fmla="*/ 15749 w 443"/>
              <a:gd name="T21" fmla="*/ 116798 h 634"/>
              <a:gd name="T22" fmla="*/ 100222 w 443"/>
              <a:gd name="T23" fmla="*/ 15862 h 634"/>
              <a:gd name="T24" fmla="*/ 115971 w 443"/>
              <a:gd name="T25" fmla="*/ 15862 h 634"/>
              <a:gd name="T26" fmla="*/ 68723 w 443"/>
              <a:gd name="T27" fmla="*/ 116798 h 634"/>
              <a:gd name="T28" fmla="*/ 115971 w 443"/>
              <a:gd name="T29" fmla="*/ 212328 h 634"/>
              <a:gd name="T30" fmla="*/ 100222 w 443"/>
              <a:gd name="T31" fmla="*/ 212328 h 634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443" h="634">
                <a:moveTo>
                  <a:pt x="221" y="324"/>
                </a:moveTo>
                <a:lnTo>
                  <a:pt x="221" y="324"/>
                </a:lnTo>
                <a:cubicBezTo>
                  <a:pt x="221" y="177"/>
                  <a:pt x="310" y="74"/>
                  <a:pt x="442" y="30"/>
                </a:cubicBezTo>
                <a:cubicBezTo>
                  <a:pt x="398" y="15"/>
                  <a:pt x="369" y="0"/>
                  <a:pt x="324" y="0"/>
                </a:cubicBezTo>
                <a:cubicBezTo>
                  <a:pt x="148" y="0"/>
                  <a:pt x="0" y="148"/>
                  <a:pt x="0" y="324"/>
                </a:cubicBezTo>
                <a:cubicBezTo>
                  <a:pt x="0" y="486"/>
                  <a:pt x="148" y="633"/>
                  <a:pt x="324" y="633"/>
                </a:cubicBezTo>
                <a:cubicBezTo>
                  <a:pt x="369" y="633"/>
                  <a:pt x="398" y="633"/>
                  <a:pt x="442" y="619"/>
                </a:cubicBezTo>
                <a:cubicBezTo>
                  <a:pt x="310" y="574"/>
                  <a:pt x="221" y="457"/>
                  <a:pt x="221" y="324"/>
                </a:cubicBezTo>
                <a:close/>
                <a:moveTo>
                  <a:pt x="280" y="589"/>
                </a:moveTo>
                <a:lnTo>
                  <a:pt x="280" y="589"/>
                </a:lnTo>
                <a:cubicBezTo>
                  <a:pt x="192" y="589"/>
                  <a:pt x="44" y="471"/>
                  <a:pt x="44" y="324"/>
                </a:cubicBezTo>
                <a:cubicBezTo>
                  <a:pt x="44" y="162"/>
                  <a:pt x="192" y="59"/>
                  <a:pt x="280" y="44"/>
                </a:cubicBezTo>
                <a:cubicBezTo>
                  <a:pt x="310" y="44"/>
                  <a:pt x="295" y="44"/>
                  <a:pt x="324" y="44"/>
                </a:cubicBezTo>
                <a:cubicBezTo>
                  <a:pt x="265" y="89"/>
                  <a:pt x="192" y="206"/>
                  <a:pt x="192" y="324"/>
                </a:cubicBezTo>
                <a:cubicBezTo>
                  <a:pt x="192" y="442"/>
                  <a:pt x="236" y="545"/>
                  <a:pt x="324" y="589"/>
                </a:cubicBezTo>
                <a:cubicBezTo>
                  <a:pt x="295" y="589"/>
                  <a:pt x="310" y="589"/>
                  <a:pt x="280" y="58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74" name="Freeform 73"/>
          <p:cNvSpPr>
            <a:spLocks noChangeArrowheads="1"/>
          </p:cNvSpPr>
          <p:nvPr/>
        </p:nvSpPr>
        <p:spPr bwMode="auto">
          <a:xfrm>
            <a:off x="10051370" y="1573408"/>
            <a:ext cx="299029" cy="278287"/>
          </a:xfrm>
          <a:custGeom>
            <a:avLst/>
            <a:gdLst>
              <a:gd name="T0" fmla="*/ 122231 w 634"/>
              <a:gd name="T1" fmla="*/ 196114 h 590"/>
              <a:gd name="T2" fmla="*/ 122231 w 634"/>
              <a:gd name="T3" fmla="*/ 196114 h 590"/>
              <a:gd name="T4" fmla="*/ 53364 w 634"/>
              <a:gd name="T5" fmla="*/ 196114 h 590"/>
              <a:gd name="T6" fmla="*/ 42547 w 634"/>
              <a:gd name="T7" fmla="*/ 201521 h 590"/>
              <a:gd name="T8" fmla="*/ 53364 w 634"/>
              <a:gd name="T9" fmla="*/ 212336 h 590"/>
              <a:gd name="T10" fmla="*/ 122231 w 634"/>
              <a:gd name="T11" fmla="*/ 212336 h 590"/>
              <a:gd name="T12" fmla="*/ 127640 w 634"/>
              <a:gd name="T13" fmla="*/ 201521 h 590"/>
              <a:gd name="T14" fmla="*/ 122231 w 634"/>
              <a:gd name="T15" fmla="*/ 196114 h 590"/>
              <a:gd name="T16" fmla="*/ 138096 w 634"/>
              <a:gd name="T17" fmla="*/ 169797 h 590"/>
              <a:gd name="T18" fmla="*/ 138096 w 634"/>
              <a:gd name="T19" fmla="*/ 169797 h 590"/>
              <a:gd name="T20" fmla="*/ 37138 w 634"/>
              <a:gd name="T21" fmla="*/ 169797 h 590"/>
              <a:gd name="T22" fmla="*/ 32090 w 634"/>
              <a:gd name="T23" fmla="*/ 175205 h 590"/>
              <a:gd name="T24" fmla="*/ 37138 w 634"/>
              <a:gd name="T25" fmla="*/ 180252 h 590"/>
              <a:gd name="T26" fmla="*/ 138096 w 634"/>
              <a:gd name="T27" fmla="*/ 180252 h 590"/>
              <a:gd name="T28" fmla="*/ 143505 w 634"/>
              <a:gd name="T29" fmla="*/ 175205 h 590"/>
              <a:gd name="T30" fmla="*/ 138096 w 634"/>
              <a:gd name="T31" fmla="*/ 169797 h 590"/>
              <a:gd name="T32" fmla="*/ 223190 w 634"/>
              <a:gd name="T33" fmla="*/ 137712 h 590"/>
              <a:gd name="T34" fmla="*/ 223190 w 634"/>
              <a:gd name="T35" fmla="*/ 137712 h 590"/>
              <a:gd name="T36" fmla="*/ 116823 w 634"/>
              <a:gd name="T37" fmla="*/ 137712 h 590"/>
              <a:gd name="T38" fmla="*/ 116823 w 634"/>
              <a:gd name="T39" fmla="*/ 116443 h 590"/>
              <a:gd name="T40" fmla="*/ 191099 w 634"/>
              <a:gd name="T41" fmla="*/ 10455 h 590"/>
              <a:gd name="T42" fmla="*/ 138096 w 634"/>
              <a:gd name="T43" fmla="*/ 0 h 590"/>
              <a:gd name="T44" fmla="*/ 32090 w 634"/>
              <a:gd name="T45" fmla="*/ 105988 h 590"/>
              <a:gd name="T46" fmla="*/ 37138 w 634"/>
              <a:gd name="T47" fmla="*/ 137712 h 590"/>
              <a:gd name="T48" fmla="*/ 10817 w 634"/>
              <a:gd name="T49" fmla="*/ 137712 h 590"/>
              <a:gd name="T50" fmla="*/ 0 w 634"/>
              <a:gd name="T51" fmla="*/ 148527 h 590"/>
              <a:gd name="T52" fmla="*/ 10817 w 634"/>
              <a:gd name="T53" fmla="*/ 153935 h 590"/>
              <a:gd name="T54" fmla="*/ 223190 w 634"/>
              <a:gd name="T55" fmla="*/ 153935 h 590"/>
              <a:gd name="T56" fmla="*/ 228237 w 634"/>
              <a:gd name="T57" fmla="*/ 148527 h 590"/>
              <a:gd name="T58" fmla="*/ 223190 w 634"/>
              <a:gd name="T59" fmla="*/ 137712 h 590"/>
              <a:gd name="T60" fmla="*/ 53364 w 634"/>
              <a:gd name="T61" fmla="*/ 137712 h 590"/>
              <a:gd name="T62" fmla="*/ 53364 w 634"/>
              <a:gd name="T63" fmla="*/ 137712 h 590"/>
              <a:gd name="T64" fmla="*/ 42547 w 634"/>
              <a:gd name="T65" fmla="*/ 111396 h 590"/>
              <a:gd name="T66" fmla="*/ 100958 w 634"/>
              <a:gd name="T67" fmla="*/ 21270 h 590"/>
              <a:gd name="T68" fmla="*/ 159370 w 634"/>
              <a:gd name="T69" fmla="*/ 10455 h 590"/>
              <a:gd name="T70" fmla="*/ 100958 w 634"/>
              <a:gd name="T71" fmla="*/ 116443 h 590"/>
              <a:gd name="T72" fmla="*/ 100958 w 634"/>
              <a:gd name="T73" fmla="*/ 137712 h 590"/>
              <a:gd name="T74" fmla="*/ 53364 w 634"/>
              <a:gd name="T75" fmla="*/ 137712 h 590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634" h="590">
                <a:moveTo>
                  <a:pt x="339" y="544"/>
                </a:moveTo>
                <a:lnTo>
                  <a:pt x="339" y="544"/>
                </a:lnTo>
                <a:cubicBezTo>
                  <a:pt x="148" y="544"/>
                  <a:pt x="148" y="544"/>
                  <a:pt x="148" y="544"/>
                </a:cubicBezTo>
                <a:cubicBezTo>
                  <a:pt x="133" y="544"/>
                  <a:pt x="118" y="559"/>
                  <a:pt x="118" y="559"/>
                </a:cubicBezTo>
                <a:cubicBezTo>
                  <a:pt x="118" y="574"/>
                  <a:pt x="133" y="589"/>
                  <a:pt x="148" y="589"/>
                </a:cubicBezTo>
                <a:cubicBezTo>
                  <a:pt x="339" y="589"/>
                  <a:pt x="339" y="589"/>
                  <a:pt x="339" y="589"/>
                </a:cubicBezTo>
                <a:cubicBezTo>
                  <a:pt x="354" y="589"/>
                  <a:pt x="354" y="574"/>
                  <a:pt x="354" y="559"/>
                </a:cubicBezTo>
                <a:cubicBezTo>
                  <a:pt x="354" y="559"/>
                  <a:pt x="354" y="544"/>
                  <a:pt x="339" y="544"/>
                </a:cubicBezTo>
                <a:close/>
                <a:moveTo>
                  <a:pt x="383" y="471"/>
                </a:moveTo>
                <a:lnTo>
                  <a:pt x="383" y="471"/>
                </a:lnTo>
                <a:cubicBezTo>
                  <a:pt x="103" y="471"/>
                  <a:pt x="103" y="471"/>
                  <a:pt x="103" y="471"/>
                </a:cubicBezTo>
                <a:cubicBezTo>
                  <a:pt x="89" y="471"/>
                  <a:pt x="89" y="471"/>
                  <a:pt x="89" y="486"/>
                </a:cubicBezTo>
                <a:cubicBezTo>
                  <a:pt x="89" y="500"/>
                  <a:pt x="89" y="500"/>
                  <a:pt x="103" y="500"/>
                </a:cubicBezTo>
                <a:cubicBezTo>
                  <a:pt x="383" y="500"/>
                  <a:pt x="383" y="500"/>
                  <a:pt x="383" y="500"/>
                </a:cubicBezTo>
                <a:cubicBezTo>
                  <a:pt x="383" y="500"/>
                  <a:pt x="398" y="500"/>
                  <a:pt x="398" y="486"/>
                </a:cubicBezTo>
                <a:cubicBezTo>
                  <a:pt x="398" y="471"/>
                  <a:pt x="383" y="471"/>
                  <a:pt x="383" y="471"/>
                </a:cubicBezTo>
                <a:close/>
                <a:moveTo>
                  <a:pt x="619" y="382"/>
                </a:moveTo>
                <a:lnTo>
                  <a:pt x="619" y="382"/>
                </a:lnTo>
                <a:cubicBezTo>
                  <a:pt x="324" y="382"/>
                  <a:pt x="324" y="382"/>
                  <a:pt x="324" y="382"/>
                </a:cubicBezTo>
                <a:cubicBezTo>
                  <a:pt x="324" y="368"/>
                  <a:pt x="324" y="339"/>
                  <a:pt x="324" y="323"/>
                </a:cubicBezTo>
                <a:cubicBezTo>
                  <a:pt x="324" y="176"/>
                  <a:pt x="412" y="73"/>
                  <a:pt x="530" y="29"/>
                </a:cubicBezTo>
                <a:cubicBezTo>
                  <a:pt x="486" y="14"/>
                  <a:pt x="442" y="0"/>
                  <a:pt x="383" y="0"/>
                </a:cubicBezTo>
                <a:cubicBezTo>
                  <a:pt x="221" y="0"/>
                  <a:pt x="89" y="132"/>
                  <a:pt x="89" y="294"/>
                </a:cubicBezTo>
                <a:cubicBezTo>
                  <a:pt x="89" y="323"/>
                  <a:pt x="89" y="353"/>
                  <a:pt x="103" y="382"/>
                </a:cubicBezTo>
                <a:cubicBezTo>
                  <a:pt x="30" y="382"/>
                  <a:pt x="30" y="382"/>
                  <a:pt x="30" y="382"/>
                </a:cubicBezTo>
                <a:cubicBezTo>
                  <a:pt x="15" y="382"/>
                  <a:pt x="0" y="397"/>
                  <a:pt x="0" y="412"/>
                </a:cubicBezTo>
                <a:cubicBezTo>
                  <a:pt x="0" y="412"/>
                  <a:pt x="15" y="427"/>
                  <a:pt x="30" y="427"/>
                </a:cubicBezTo>
                <a:cubicBezTo>
                  <a:pt x="619" y="427"/>
                  <a:pt x="619" y="427"/>
                  <a:pt x="619" y="427"/>
                </a:cubicBezTo>
                <a:lnTo>
                  <a:pt x="633" y="412"/>
                </a:lnTo>
                <a:cubicBezTo>
                  <a:pt x="633" y="397"/>
                  <a:pt x="619" y="382"/>
                  <a:pt x="619" y="382"/>
                </a:cubicBezTo>
                <a:close/>
                <a:moveTo>
                  <a:pt x="148" y="382"/>
                </a:moveTo>
                <a:lnTo>
                  <a:pt x="148" y="382"/>
                </a:lnTo>
                <a:cubicBezTo>
                  <a:pt x="133" y="353"/>
                  <a:pt x="118" y="339"/>
                  <a:pt x="118" y="309"/>
                </a:cubicBezTo>
                <a:cubicBezTo>
                  <a:pt x="118" y="147"/>
                  <a:pt x="207" y="88"/>
                  <a:pt x="280" y="59"/>
                </a:cubicBezTo>
                <a:cubicBezTo>
                  <a:pt x="339" y="29"/>
                  <a:pt x="398" y="29"/>
                  <a:pt x="442" y="29"/>
                </a:cubicBezTo>
                <a:cubicBezTo>
                  <a:pt x="354" y="73"/>
                  <a:pt x="280" y="191"/>
                  <a:pt x="280" y="323"/>
                </a:cubicBezTo>
                <a:cubicBezTo>
                  <a:pt x="280" y="339"/>
                  <a:pt x="280" y="368"/>
                  <a:pt x="280" y="382"/>
                </a:cubicBezTo>
                <a:lnTo>
                  <a:pt x="148" y="382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75" name="Freeform 74"/>
          <p:cNvSpPr>
            <a:spLocks noChangeArrowheads="1"/>
          </p:cNvSpPr>
          <p:nvPr/>
        </p:nvSpPr>
        <p:spPr bwMode="auto">
          <a:xfrm>
            <a:off x="9591591" y="1587236"/>
            <a:ext cx="257545" cy="241989"/>
          </a:xfrm>
          <a:custGeom>
            <a:avLst/>
            <a:gdLst>
              <a:gd name="T0" fmla="*/ 26372 w 545"/>
              <a:gd name="T1" fmla="*/ 84591 h 516"/>
              <a:gd name="T2" fmla="*/ 26372 w 545"/>
              <a:gd name="T3" fmla="*/ 84591 h 516"/>
              <a:gd name="T4" fmla="*/ 154257 w 545"/>
              <a:gd name="T5" fmla="*/ 84591 h 516"/>
              <a:gd name="T6" fmla="*/ 196524 w 545"/>
              <a:gd name="T7" fmla="*/ 42296 h 516"/>
              <a:gd name="T8" fmla="*/ 154257 w 545"/>
              <a:gd name="T9" fmla="*/ 0 h 516"/>
              <a:gd name="T10" fmla="*/ 154257 w 545"/>
              <a:gd name="T11" fmla="*/ 15771 h 516"/>
              <a:gd name="T12" fmla="*/ 180628 w 545"/>
              <a:gd name="T13" fmla="*/ 42296 h 516"/>
              <a:gd name="T14" fmla="*/ 143780 w 545"/>
              <a:gd name="T15" fmla="*/ 73838 h 516"/>
              <a:gd name="T16" fmla="*/ 26372 w 545"/>
              <a:gd name="T17" fmla="*/ 73838 h 516"/>
              <a:gd name="T18" fmla="*/ 21314 w 545"/>
              <a:gd name="T19" fmla="*/ 79215 h 516"/>
              <a:gd name="T20" fmla="*/ 26372 w 545"/>
              <a:gd name="T21" fmla="*/ 84591 h 516"/>
              <a:gd name="T22" fmla="*/ 63942 w 545"/>
              <a:gd name="T23" fmla="*/ 58067 h 516"/>
              <a:gd name="T24" fmla="*/ 63942 w 545"/>
              <a:gd name="T25" fmla="*/ 58067 h 516"/>
              <a:gd name="T26" fmla="*/ 148838 w 545"/>
              <a:gd name="T27" fmla="*/ 58067 h 516"/>
              <a:gd name="T28" fmla="*/ 154257 w 545"/>
              <a:gd name="T29" fmla="*/ 52690 h 516"/>
              <a:gd name="T30" fmla="*/ 148838 w 545"/>
              <a:gd name="T31" fmla="*/ 42296 h 516"/>
              <a:gd name="T32" fmla="*/ 63942 w 545"/>
              <a:gd name="T33" fmla="*/ 42296 h 516"/>
              <a:gd name="T34" fmla="*/ 53105 w 545"/>
              <a:gd name="T35" fmla="*/ 52690 h 516"/>
              <a:gd name="T36" fmla="*/ 63942 w 545"/>
              <a:gd name="T37" fmla="*/ 58067 h 516"/>
              <a:gd name="T38" fmla="*/ 95733 w 545"/>
              <a:gd name="T39" fmla="*/ 126529 h 516"/>
              <a:gd name="T40" fmla="*/ 95733 w 545"/>
              <a:gd name="T41" fmla="*/ 126529 h 516"/>
              <a:gd name="T42" fmla="*/ 95733 w 545"/>
              <a:gd name="T43" fmla="*/ 126529 h 516"/>
              <a:gd name="T44" fmla="*/ 42628 w 545"/>
              <a:gd name="T45" fmla="*/ 126529 h 516"/>
              <a:gd name="T46" fmla="*/ 31791 w 545"/>
              <a:gd name="T47" fmla="*/ 137282 h 516"/>
              <a:gd name="T48" fmla="*/ 42628 w 545"/>
              <a:gd name="T49" fmla="*/ 142658 h 516"/>
              <a:gd name="T50" fmla="*/ 95733 w 545"/>
              <a:gd name="T51" fmla="*/ 142658 h 516"/>
              <a:gd name="T52" fmla="*/ 111628 w 545"/>
              <a:gd name="T53" fmla="*/ 158430 h 516"/>
              <a:gd name="T54" fmla="*/ 95733 w 545"/>
              <a:gd name="T55" fmla="*/ 168824 h 516"/>
              <a:gd name="T56" fmla="*/ 95733 w 545"/>
              <a:gd name="T57" fmla="*/ 184596 h 516"/>
              <a:gd name="T58" fmla="*/ 127524 w 545"/>
              <a:gd name="T59" fmla="*/ 158430 h 516"/>
              <a:gd name="T60" fmla="*/ 95733 w 545"/>
              <a:gd name="T61" fmla="*/ 126529 h 516"/>
              <a:gd name="T62" fmla="*/ 154257 w 545"/>
              <a:gd name="T63" fmla="*/ 100363 h 516"/>
              <a:gd name="T64" fmla="*/ 154257 w 545"/>
              <a:gd name="T65" fmla="*/ 100363 h 516"/>
              <a:gd name="T66" fmla="*/ 5419 w 545"/>
              <a:gd name="T67" fmla="*/ 100363 h 516"/>
              <a:gd name="T68" fmla="*/ 0 w 545"/>
              <a:gd name="T69" fmla="*/ 105381 h 516"/>
              <a:gd name="T70" fmla="*/ 5419 w 545"/>
              <a:gd name="T71" fmla="*/ 116134 h 516"/>
              <a:gd name="T72" fmla="*/ 143780 w 545"/>
              <a:gd name="T73" fmla="*/ 116134 h 516"/>
              <a:gd name="T74" fmla="*/ 180628 w 545"/>
              <a:gd name="T75" fmla="*/ 142658 h 516"/>
              <a:gd name="T76" fmla="*/ 138000 w 545"/>
              <a:gd name="T77" fmla="*/ 168824 h 516"/>
              <a:gd name="T78" fmla="*/ 138000 w 545"/>
              <a:gd name="T79" fmla="*/ 184596 h 516"/>
              <a:gd name="T80" fmla="*/ 154257 w 545"/>
              <a:gd name="T81" fmla="*/ 184596 h 516"/>
              <a:gd name="T82" fmla="*/ 196524 w 545"/>
              <a:gd name="T83" fmla="*/ 142658 h 516"/>
              <a:gd name="T84" fmla="*/ 154257 w 545"/>
              <a:gd name="T85" fmla="*/ 100363 h 51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545" h="516">
                <a:moveTo>
                  <a:pt x="73" y="236"/>
                </a:moveTo>
                <a:lnTo>
                  <a:pt x="73" y="236"/>
                </a:lnTo>
                <a:cubicBezTo>
                  <a:pt x="427" y="236"/>
                  <a:pt x="427" y="236"/>
                  <a:pt x="427" y="236"/>
                </a:cubicBezTo>
                <a:cubicBezTo>
                  <a:pt x="486" y="236"/>
                  <a:pt x="544" y="192"/>
                  <a:pt x="544" y="118"/>
                </a:cubicBezTo>
                <a:cubicBezTo>
                  <a:pt x="544" y="59"/>
                  <a:pt x="486" y="0"/>
                  <a:pt x="427" y="0"/>
                </a:cubicBezTo>
                <a:cubicBezTo>
                  <a:pt x="427" y="44"/>
                  <a:pt x="427" y="44"/>
                  <a:pt x="427" y="44"/>
                </a:cubicBezTo>
                <a:cubicBezTo>
                  <a:pt x="486" y="59"/>
                  <a:pt x="500" y="74"/>
                  <a:pt x="500" y="118"/>
                </a:cubicBezTo>
                <a:cubicBezTo>
                  <a:pt x="500" y="162"/>
                  <a:pt x="456" y="206"/>
                  <a:pt x="398" y="206"/>
                </a:cubicBezTo>
                <a:cubicBezTo>
                  <a:pt x="73" y="206"/>
                  <a:pt x="73" y="206"/>
                  <a:pt x="73" y="206"/>
                </a:cubicBezTo>
                <a:cubicBezTo>
                  <a:pt x="59" y="206"/>
                  <a:pt x="59" y="206"/>
                  <a:pt x="59" y="221"/>
                </a:cubicBezTo>
                <a:cubicBezTo>
                  <a:pt x="59" y="236"/>
                  <a:pt x="59" y="236"/>
                  <a:pt x="73" y="236"/>
                </a:cubicBezTo>
                <a:close/>
                <a:moveTo>
                  <a:pt x="177" y="162"/>
                </a:moveTo>
                <a:lnTo>
                  <a:pt x="177" y="162"/>
                </a:lnTo>
                <a:cubicBezTo>
                  <a:pt x="412" y="162"/>
                  <a:pt x="412" y="162"/>
                  <a:pt x="412" y="162"/>
                </a:cubicBezTo>
                <a:lnTo>
                  <a:pt x="427" y="147"/>
                </a:lnTo>
                <a:cubicBezTo>
                  <a:pt x="427" y="133"/>
                  <a:pt x="412" y="118"/>
                  <a:pt x="412" y="118"/>
                </a:cubicBezTo>
                <a:cubicBezTo>
                  <a:pt x="177" y="118"/>
                  <a:pt x="177" y="118"/>
                  <a:pt x="177" y="118"/>
                </a:cubicBezTo>
                <a:cubicBezTo>
                  <a:pt x="162" y="118"/>
                  <a:pt x="147" y="133"/>
                  <a:pt x="147" y="147"/>
                </a:cubicBezTo>
                <a:cubicBezTo>
                  <a:pt x="147" y="147"/>
                  <a:pt x="162" y="162"/>
                  <a:pt x="177" y="162"/>
                </a:cubicBezTo>
                <a:close/>
                <a:moveTo>
                  <a:pt x="265" y="353"/>
                </a:moveTo>
                <a:lnTo>
                  <a:pt x="265" y="353"/>
                </a:lnTo>
                <a:cubicBezTo>
                  <a:pt x="118" y="353"/>
                  <a:pt x="118" y="353"/>
                  <a:pt x="118" y="353"/>
                </a:cubicBezTo>
                <a:cubicBezTo>
                  <a:pt x="103" y="353"/>
                  <a:pt x="88" y="368"/>
                  <a:pt x="88" y="383"/>
                </a:cubicBezTo>
                <a:cubicBezTo>
                  <a:pt x="88" y="383"/>
                  <a:pt x="103" y="398"/>
                  <a:pt x="118" y="398"/>
                </a:cubicBezTo>
                <a:cubicBezTo>
                  <a:pt x="265" y="398"/>
                  <a:pt x="265" y="398"/>
                  <a:pt x="265" y="398"/>
                </a:cubicBezTo>
                <a:cubicBezTo>
                  <a:pt x="294" y="398"/>
                  <a:pt x="309" y="412"/>
                  <a:pt x="309" y="442"/>
                </a:cubicBezTo>
                <a:cubicBezTo>
                  <a:pt x="309" y="457"/>
                  <a:pt x="294" y="471"/>
                  <a:pt x="265" y="471"/>
                </a:cubicBezTo>
                <a:cubicBezTo>
                  <a:pt x="265" y="515"/>
                  <a:pt x="265" y="515"/>
                  <a:pt x="265" y="515"/>
                </a:cubicBezTo>
                <a:cubicBezTo>
                  <a:pt x="309" y="515"/>
                  <a:pt x="353" y="486"/>
                  <a:pt x="353" y="442"/>
                </a:cubicBezTo>
                <a:cubicBezTo>
                  <a:pt x="353" y="398"/>
                  <a:pt x="309" y="353"/>
                  <a:pt x="265" y="353"/>
                </a:cubicBezTo>
                <a:close/>
                <a:moveTo>
                  <a:pt x="427" y="280"/>
                </a:moveTo>
                <a:lnTo>
                  <a:pt x="427" y="280"/>
                </a:lnTo>
                <a:cubicBezTo>
                  <a:pt x="15" y="280"/>
                  <a:pt x="15" y="280"/>
                  <a:pt x="15" y="280"/>
                </a:cubicBezTo>
                <a:cubicBezTo>
                  <a:pt x="0" y="280"/>
                  <a:pt x="0" y="294"/>
                  <a:pt x="0" y="294"/>
                </a:cubicBezTo>
                <a:cubicBezTo>
                  <a:pt x="0" y="310"/>
                  <a:pt x="0" y="324"/>
                  <a:pt x="15" y="324"/>
                </a:cubicBezTo>
                <a:cubicBezTo>
                  <a:pt x="398" y="324"/>
                  <a:pt x="398" y="324"/>
                  <a:pt x="398" y="324"/>
                </a:cubicBezTo>
                <a:cubicBezTo>
                  <a:pt x="456" y="324"/>
                  <a:pt x="500" y="353"/>
                  <a:pt x="500" y="398"/>
                </a:cubicBezTo>
                <a:cubicBezTo>
                  <a:pt x="500" y="442"/>
                  <a:pt x="471" y="471"/>
                  <a:pt x="382" y="471"/>
                </a:cubicBezTo>
                <a:cubicBezTo>
                  <a:pt x="382" y="471"/>
                  <a:pt x="382" y="486"/>
                  <a:pt x="382" y="515"/>
                </a:cubicBezTo>
                <a:cubicBezTo>
                  <a:pt x="427" y="515"/>
                  <a:pt x="427" y="515"/>
                  <a:pt x="427" y="515"/>
                </a:cubicBezTo>
                <a:cubicBezTo>
                  <a:pt x="486" y="515"/>
                  <a:pt x="544" y="457"/>
                  <a:pt x="544" y="398"/>
                </a:cubicBezTo>
                <a:cubicBezTo>
                  <a:pt x="544" y="339"/>
                  <a:pt x="486" y="280"/>
                  <a:pt x="427" y="28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76" name="Freeform 75"/>
          <p:cNvSpPr>
            <a:spLocks noChangeArrowheads="1"/>
          </p:cNvSpPr>
          <p:nvPr/>
        </p:nvSpPr>
        <p:spPr bwMode="auto">
          <a:xfrm>
            <a:off x="9093785" y="1559580"/>
            <a:ext cx="290386" cy="299028"/>
          </a:xfrm>
          <a:custGeom>
            <a:avLst/>
            <a:gdLst>
              <a:gd name="T0" fmla="*/ 26180 w 619"/>
              <a:gd name="T1" fmla="*/ 106344 h 634"/>
              <a:gd name="T2" fmla="*/ 0 w 619"/>
              <a:gd name="T3" fmla="*/ 116798 h 634"/>
              <a:gd name="T4" fmla="*/ 26180 w 619"/>
              <a:gd name="T5" fmla="*/ 122206 h 634"/>
              <a:gd name="T6" fmla="*/ 26180 w 619"/>
              <a:gd name="T7" fmla="*/ 106344 h 634"/>
              <a:gd name="T8" fmla="*/ 179314 w 619"/>
              <a:gd name="T9" fmla="*/ 58399 h 634"/>
              <a:gd name="T10" fmla="*/ 195452 w 619"/>
              <a:gd name="T11" fmla="*/ 32084 h 634"/>
              <a:gd name="T12" fmla="*/ 168914 w 619"/>
              <a:gd name="T13" fmla="*/ 47945 h 634"/>
              <a:gd name="T14" fmla="*/ 179314 w 619"/>
              <a:gd name="T15" fmla="*/ 58399 h 634"/>
              <a:gd name="T16" fmla="*/ 47339 w 619"/>
              <a:gd name="T17" fmla="*/ 58399 h 634"/>
              <a:gd name="T18" fmla="*/ 58098 w 619"/>
              <a:gd name="T19" fmla="*/ 47945 h 634"/>
              <a:gd name="T20" fmla="*/ 31559 w 619"/>
              <a:gd name="T21" fmla="*/ 37130 h 634"/>
              <a:gd name="T22" fmla="*/ 47339 w 619"/>
              <a:gd name="T23" fmla="*/ 58399 h 634"/>
              <a:gd name="T24" fmla="*/ 110816 w 619"/>
              <a:gd name="T25" fmla="*/ 37130 h 634"/>
              <a:gd name="T26" fmla="*/ 116196 w 619"/>
              <a:gd name="T27" fmla="*/ 10815 h 634"/>
              <a:gd name="T28" fmla="*/ 105437 w 619"/>
              <a:gd name="T29" fmla="*/ 10815 h 634"/>
              <a:gd name="T30" fmla="*/ 110816 w 619"/>
              <a:gd name="T31" fmla="*/ 37130 h 634"/>
              <a:gd name="T32" fmla="*/ 110816 w 619"/>
              <a:gd name="T33" fmla="*/ 191059 h 634"/>
              <a:gd name="T34" fmla="*/ 105437 w 619"/>
              <a:gd name="T35" fmla="*/ 223143 h 634"/>
              <a:gd name="T36" fmla="*/ 116196 w 619"/>
              <a:gd name="T37" fmla="*/ 223143 h 634"/>
              <a:gd name="T38" fmla="*/ 110816 w 619"/>
              <a:gd name="T39" fmla="*/ 191059 h 634"/>
              <a:gd name="T40" fmla="*/ 174293 w 619"/>
              <a:gd name="T41" fmla="*/ 169790 h 634"/>
              <a:gd name="T42" fmla="*/ 163535 w 619"/>
              <a:gd name="T43" fmla="*/ 180605 h 634"/>
              <a:gd name="T44" fmla="*/ 190073 w 619"/>
              <a:gd name="T45" fmla="*/ 196466 h 634"/>
              <a:gd name="T46" fmla="*/ 174293 w 619"/>
              <a:gd name="T47" fmla="*/ 169790 h 634"/>
              <a:gd name="T48" fmla="*/ 216253 w 619"/>
              <a:gd name="T49" fmla="*/ 106344 h 634"/>
              <a:gd name="T50" fmla="*/ 190073 w 619"/>
              <a:gd name="T51" fmla="*/ 116798 h 634"/>
              <a:gd name="T52" fmla="*/ 216253 w 619"/>
              <a:gd name="T53" fmla="*/ 122206 h 634"/>
              <a:gd name="T54" fmla="*/ 216253 w 619"/>
              <a:gd name="T55" fmla="*/ 106344 h 634"/>
              <a:gd name="T56" fmla="*/ 52718 w 619"/>
              <a:gd name="T57" fmla="*/ 164743 h 634"/>
              <a:gd name="T58" fmla="*/ 36939 w 619"/>
              <a:gd name="T59" fmla="*/ 191059 h 634"/>
              <a:gd name="T60" fmla="*/ 58098 w 619"/>
              <a:gd name="T61" fmla="*/ 175198 h 634"/>
              <a:gd name="T62" fmla="*/ 52718 w 619"/>
              <a:gd name="T63" fmla="*/ 164743 h 634"/>
              <a:gd name="T64" fmla="*/ 110816 w 619"/>
              <a:gd name="T65" fmla="*/ 53352 h 634"/>
              <a:gd name="T66" fmla="*/ 110816 w 619"/>
              <a:gd name="T67" fmla="*/ 180605 h 634"/>
              <a:gd name="T68" fmla="*/ 110816 w 619"/>
              <a:gd name="T69" fmla="*/ 53352 h 634"/>
              <a:gd name="T70" fmla="*/ 110816 w 619"/>
              <a:gd name="T71" fmla="*/ 164743 h 634"/>
              <a:gd name="T72" fmla="*/ 110816 w 619"/>
              <a:gd name="T73" fmla="*/ 63807 h 634"/>
              <a:gd name="T74" fmla="*/ 110816 w 619"/>
              <a:gd name="T75" fmla="*/ 164743 h 634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619" h="634">
                <a:moveTo>
                  <a:pt x="73" y="295"/>
                </a:moveTo>
                <a:lnTo>
                  <a:pt x="73" y="295"/>
                </a:lnTo>
                <a:cubicBezTo>
                  <a:pt x="15" y="295"/>
                  <a:pt x="15" y="295"/>
                  <a:pt x="15" y="295"/>
                </a:cubicBezTo>
                <a:cubicBezTo>
                  <a:pt x="0" y="295"/>
                  <a:pt x="0" y="310"/>
                  <a:pt x="0" y="324"/>
                </a:cubicBezTo>
                <a:cubicBezTo>
                  <a:pt x="0" y="324"/>
                  <a:pt x="0" y="339"/>
                  <a:pt x="15" y="339"/>
                </a:cubicBezTo>
                <a:cubicBezTo>
                  <a:pt x="73" y="339"/>
                  <a:pt x="73" y="339"/>
                  <a:pt x="73" y="339"/>
                </a:cubicBezTo>
                <a:cubicBezTo>
                  <a:pt x="88" y="339"/>
                  <a:pt x="88" y="324"/>
                  <a:pt x="88" y="324"/>
                </a:cubicBezTo>
                <a:cubicBezTo>
                  <a:pt x="88" y="310"/>
                  <a:pt x="88" y="295"/>
                  <a:pt x="73" y="295"/>
                </a:cubicBezTo>
                <a:close/>
                <a:moveTo>
                  <a:pt x="500" y="162"/>
                </a:moveTo>
                <a:lnTo>
                  <a:pt x="500" y="162"/>
                </a:lnTo>
                <a:cubicBezTo>
                  <a:pt x="545" y="118"/>
                  <a:pt x="545" y="118"/>
                  <a:pt x="545" y="118"/>
                </a:cubicBezTo>
                <a:cubicBezTo>
                  <a:pt x="545" y="103"/>
                  <a:pt x="545" y="103"/>
                  <a:pt x="545" y="89"/>
                </a:cubicBezTo>
                <a:cubicBezTo>
                  <a:pt x="530" y="89"/>
                  <a:pt x="515" y="89"/>
                  <a:pt x="515" y="89"/>
                </a:cubicBezTo>
                <a:cubicBezTo>
                  <a:pt x="471" y="133"/>
                  <a:pt x="471" y="133"/>
                  <a:pt x="471" y="133"/>
                </a:cubicBezTo>
                <a:cubicBezTo>
                  <a:pt x="456" y="133"/>
                  <a:pt x="456" y="148"/>
                  <a:pt x="471" y="162"/>
                </a:cubicBezTo>
                <a:cubicBezTo>
                  <a:pt x="471" y="162"/>
                  <a:pt x="486" y="162"/>
                  <a:pt x="500" y="162"/>
                </a:cubicBezTo>
                <a:close/>
                <a:moveTo>
                  <a:pt x="132" y="162"/>
                </a:moveTo>
                <a:lnTo>
                  <a:pt x="132" y="162"/>
                </a:lnTo>
                <a:cubicBezTo>
                  <a:pt x="132" y="177"/>
                  <a:pt x="147" y="177"/>
                  <a:pt x="162" y="162"/>
                </a:cubicBezTo>
                <a:cubicBezTo>
                  <a:pt x="162" y="162"/>
                  <a:pt x="162" y="148"/>
                  <a:pt x="162" y="133"/>
                </a:cubicBezTo>
                <a:cubicBezTo>
                  <a:pt x="118" y="103"/>
                  <a:pt x="118" y="103"/>
                  <a:pt x="118" y="103"/>
                </a:cubicBezTo>
                <a:cubicBezTo>
                  <a:pt x="103" y="89"/>
                  <a:pt x="88" y="89"/>
                  <a:pt x="88" y="103"/>
                </a:cubicBezTo>
                <a:cubicBezTo>
                  <a:pt x="73" y="103"/>
                  <a:pt x="73" y="118"/>
                  <a:pt x="88" y="118"/>
                </a:cubicBezTo>
                <a:lnTo>
                  <a:pt x="132" y="162"/>
                </a:lnTo>
                <a:close/>
                <a:moveTo>
                  <a:pt x="309" y="103"/>
                </a:moveTo>
                <a:lnTo>
                  <a:pt x="309" y="103"/>
                </a:lnTo>
                <a:cubicBezTo>
                  <a:pt x="324" y="103"/>
                  <a:pt x="324" y="89"/>
                  <a:pt x="324" y="89"/>
                </a:cubicBezTo>
                <a:cubicBezTo>
                  <a:pt x="324" y="30"/>
                  <a:pt x="324" y="30"/>
                  <a:pt x="324" y="30"/>
                </a:cubicBezTo>
                <a:cubicBezTo>
                  <a:pt x="324" y="15"/>
                  <a:pt x="324" y="0"/>
                  <a:pt x="309" y="0"/>
                </a:cubicBezTo>
                <a:cubicBezTo>
                  <a:pt x="294" y="0"/>
                  <a:pt x="294" y="15"/>
                  <a:pt x="294" y="30"/>
                </a:cubicBezTo>
                <a:cubicBezTo>
                  <a:pt x="294" y="89"/>
                  <a:pt x="294" y="89"/>
                  <a:pt x="294" y="89"/>
                </a:cubicBezTo>
                <a:cubicBezTo>
                  <a:pt x="294" y="89"/>
                  <a:pt x="294" y="103"/>
                  <a:pt x="309" y="103"/>
                </a:cubicBezTo>
                <a:close/>
                <a:moveTo>
                  <a:pt x="309" y="530"/>
                </a:moveTo>
                <a:lnTo>
                  <a:pt x="309" y="530"/>
                </a:lnTo>
                <a:cubicBezTo>
                  <a:pt x="294" y="530"/>
                  <a:pt x="294" y="545"/>
                  <a:pt x="294" y="560"/>
                </a:cubicBezTo>
                <a:cubicBezTo>
                  <a:pt x="294" y="619"/>
                  <a:pt x="294" y="619"/>
                  <a:pt x="294" y="619"/>
                </a:cubicBezTo>
                <a:cubicBezTo>
                  <a:pt x="294" y="619"/>
                  <a:pt x="294" y="633"/>
                  <a:pt x="309" y="633"/>
                </a:cubicBezTo>
                <a:cubicBezTo>
                  <a:pt x="324" y="633"/>
                  <a:pt x="324" y="619"/>
                  <a:pt x="324" y="619"/>
                </a:cubicBezTo>
                <a:cubicBezTo>
                  <a:pt x="324" y="560"/>
                  <a:pt x="324" y="560"/>
                  <a:pt x="324" y="560"/>
                </a:cubicBezTo>
                <a:cubicBezTo>
                  <a:pt x="324" y="545"/>
                  <a:pt x="324" y="530"/>
                  <a:pt x="309" y="530"/>
                </a:cubicBezTo>
                <a:close/>
                <a:moveTo>
                  <a:pt x="486" y="471"/>
                </a:moveTo>
                <a:lnTo>
                  <a:pt x="486" y="471"/>
                </a:lnTo>
                <a:cubicBezTo>
                  <a:pt x="486" y="471"/>
                  <a:pt x="471" y="471"/>
                  <a:pt x="456" y="471"/>
                </a:cubicBezTo>
                <a:cubicBezTo>
                  <a:pt x="456" y="486"/>
                  <a:pt x="456" y="486"/>
                  <a:pt x="456" y="501"/>
                </a:cubicBezTo>
                <a:cubicBezTo>
                  <a:pt x="500" y="545"/>
                  <a:pt x="500" y="545"/>
                  <a:pt x="500" y="545"/>
                </a:cubicBezTo>
                <a:cubicBezTo>
                  <a:pt x="515" y="545"/>
                  <a:pt x="530" y="545"/>
                  <a:pt x="530" y="545"/>
                </a:cubicBezTo>
                <a:cubicBezTo>
                  <a:pt x="545" y="530"/>
                  <a:pt x="545" y="516"/>
                  <a:pt x="530" y="516"/>
                </a:cubicBezTo>
                <a:lnTo>
                  <a:pt x="486" y="471"/>
                </a:lnTo>
                <a:close/>
                <a:moveTo>
                  <a:pt x="603" y="295"/>
                </a:moveTo>
                <a:lnTo>
                  <a:pt x="603" y="295"/>
                </a:lnTo>
                <a:cubicBezTo>
                  <a:pt x="545" y="295"/>
                  <a:pt x="545" y="295"/>
                  <a:pt x="545" y="295"/>
                </a:cubicBezTo>
                <a:cubicBezTo>
                  <a:pt x="530" y="295"/>
                  <a:pt x="530" y="310"/>
                  <a:pt x="530" y="324"/>
                </a:cubicBezTo>
                <a:cubicBezTo>
                  <a:pt x="530" y="324"/>
                  <a:pt x="530" y="339"/>
                  <a:pt x="545" y="339"/>
                </a:cubicBezTo>
                <a:cubicBezTo>
                  <a:pt x="603" y="339"/>
                  <a:pt x="603" y="339"/>
                  <a:pt x="603" y="339"/>
                </a:cubicBezTo>
                <a:cubicBezTo>
                  <a:pt x="618" y="339"/>
                  <a:pt x="618" y="324"/>
                  <a:pt x="618" y="324"/>
                </a:cubicBezTo>
                <a:cubicBezTo>
                  <a:pt x="618" y="310"/>
                  <a:pt x="618" y="295"/>
                  <a:pt x="603" y="295"/>
                </a:cubicBezTo>
                <a:close/>
                <a:moveTo>
                  <a:pt x="147" y="457"/>
                </a:moveTo>
                <a:lnTo>
                  <a:pt x="147" y="457"/>
                </a:lnTo>
                <a:cubicBezTo>
                  <a:pt x="103" y="501"/>
                  <a:pt x="103" y="501"/>
                  <a:pt x="103" y="501"/>
                </a:cubicBezTo>
                <a:cubicBezTo>
                  <a:pt x="88" y="516"/>
                  <a:pt x="88" y="516"/>
                  <a:pt x="103" y="530"/>
                </a:cubicBezTo>
                <a:cubicBezTo>
                  <a:pt x="103" y="530"/>
                  <a:pt x="118" y="530"/>
                  <a:pt x="132" y="530"/>
                </a:cubicBezTo>
                <a:cubicBezTo>
                  <a:pt x="162" y="486"/>
                  <a:pt x="162" y="486"/>
                  <a:pt x="162" y="486"/>
                </a:cubicBezTo>
                <a:cubicBezTo>
                  <a:pt x="177" y="486"/>
                  <a:pt x="177" y="471"/>
                  <a:pt x="162" y="457"/>
                </a:cubicBezTo>
                <a:lnTo>
                  <a:pt x="147" y="457"/>
                </a:lnTo>
                <a:close/>
                <a:moveTo>
                  <a:pt x="309" y="148"/>
                </a:moveTo>
                <a:lnTo>
                  <a:pt x="309" y="148"/>
                </a:lnTo>
                <a:cubicBezTo>
                  <a:pt x="206" y="148"/>
                  <a:pt x="132" y="221"/>
                  <a:pt x="132" y="324"/>
                </a:cubicBezTo>
                <a:cubicBezTo>
                  <a:pt x="132" y="412"/>
                  <a:pt x="206" y="501"/>
                  <a:pt x="309" y="501"/>
                </a:cubicBezTo>
                <a:cubicBezTo>
                  <a:pt x="412" y="501"/>
                  <a:pt x="486" y="412"/>
                  <a:pt x="486" y="324"/>
                </a:cubicBezTo>
                <a:cubicBezTo>
                  <a:pt x="486" y="221"/>
                  <a:pt x="412" y="148"/>
                  <a:pt x="309" y="148"/>
                </a:cubicBezTo>
                <a:close/>
                <a:moveTo>
                  <a:pt x="309" y="457"/>
                </a:moveTo>
                <a:lnTo>
                  <a:pt x="309" y="457"/>
                </a:lnTo>
                <a:cubicBezTo>
                  <a:pt x="236" y="457"/>
                  <a:pt x="177" y="398"/>
                  <a:pt x="177" y="324"/>
                </a:cubicBezTo>
                <a:cubicBezTo>
                  <a:pt x="177" y="251"/>
                  <a:pt x="236" y="177"/>
                  <a:pt x="309" y="177"/>
                </a:cubicBezTo>
                <a:cubicBezTo>
                  <a:pt x="383" y="177"/>
                  <a:pt x="441" y="251"/>
                  <a:pt x="441" y="324"/>
                </a:cubicBezTo>
                <a:cubicBezTo>
                  <a:pt x="441" y="398"/>
                  <a:pt x="383" y="457"/>
                  <a:pt x="309" y="457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77" name="Freeform 76"/>
          <p:cNvSpPr>
            <a:spLocks noChangeArrowheads="1"/>
          </p:cNvSpPr>
          <p:nvPr/>
        </p:nvSpPr>
        <p:spPr bwMode="auto">
          <a:xfrm>
            <a:off x="8608083" y="1559580"/>
            <a:ext cx="299028" cy="299028"/>
          </a:xfrm>
          <a:custGeom>
            <a:avLst/>
            <a:gdLst>
              <a:gd name="T0" fmla="*/ 21273 w 634"/>
              <a:gd name="T1" fmla="*/ 143475 h 634"/>
              <a:gd name="T2" fmla="*/ 21273 w 634"/>
              <a:gd name="T3" fmla="*/ 143475 h 634"/>
              <a:gd name="T4" fmla="*/ 16225 w 634"/>
              <a:gd name="T5" fmla="*/ 116798 h 634"/>
              <a:gd name="T6" fmla="*/ 116822 w 634"/>
              <a:gd name="T7" fmla="*/ 15862 h 634"/>
              <a:gd name="T8" fmla="*/ 212372 w 634"/>
              <a:gd name="T9" fmla="*/ 116798 h 634"/>
              <a:gd name="T10" fmla="*/ 212372 w 634"/>
              <a:gd name="T11" fmla="*/ 143475 h 634"/>
              <a:gd name="T12" fmla="*/ 223189 w 634"/>
              <a:gd name="T13" fmla="*/ 143475 h 634"/>
              <a:gd name="T14" fmla="*/ 228236 w 634"/>
              <a:gd name="T15" fmla="*/ 116798 h 634"/>
              <a:gd name="T16" fmla="*/ 116822 w 634"/>
              <a:gd name="T17" fmla="*/ 0 h 634"/>
              <a:gd name="T18" fmla="*/ 0 w 634"/>
              <a:gd name="T19" fmla="*/ 116798 h 634"/>
              <a:gd name="T20" fmla="*/ 5408 w 634"/>
              <a:gd name="T21" fmla="*/ 143475 h 634"/>
              <a:gd name="T22" fmla="*/ 21273 w 634"/>
              <a:gd name="T23" fmla="*/ 143475 h 634"/>
              <a:gd name="T24" fmla="*/ 148552 w 634"/>
              <a:gd name="T25" fmla="*/ 212328 h 634"/>
              <a:gd name="T26" fmla="*/ 148552 w 634"/>
              <a:gd name="T27" fmla="*/ 212328 h 634"/>
              <a:gd name="T28" fmla="*/ 79684 w 634"/>
              <a:gd name="T29" fmla="*/ 212328 h 634"/>
              <a:gd name="T30" fmla="*/ 74637 w 634"/>
              <a:gd name="T31" fmla="*/ 223143 h 634"/>
              <a:gd name="T32" fmla="*/ 79684 w 634"/>
              <a:gd name="T33" fmla="*/ 228190 h 634"/>
              <a:gd name="T34" fmla="*/ 116822 w 634"/>
              <a:gd name="T35" fmla="*/ 228190 h 634"/>
              <a:gd name="T36" fmla="*/ 116822 w 634"/>
              <a:gd name="T37" fmla="*/ 228190 h 634"/>
              <a:gd name="T38" fmla="*/ 116822 w 634"/>
              <a:gd name="T39" fmla="*/ 228190 h 634"/>
              <a:gd name="T40" fmla="*/ 148552 w 634"/>
              <a:gd name="T41" fmla="*/ 228190 h 634"/>
              <a:gd name="T42" fmla="*/ 159369 w 634"/>
              <a:gd name="T43" fmla="*/ 223143 h 634"/>
              <a:gd name="T44" fmla="*/ 148552 w 634"/>
              <a:gd name="T45" fmla="*/ 212328 h 634"/>
              <a:gd name="T46" fmla="*/ 223189 w 634"/>
              <a:gd name="T47" fmla="*/ 159336 h 634"/>
              <a:gd name="T48" fmla="*/ 223189 w 634"/>
              <a:gd name="T49" fmla="*/ 159336 h 634"/>
              <a:gd name="T50" fmla="*/ 10817 w 634"/>
              <a:gd name="T51" fmla="*/ 159336 h 634"/>
              <a:gd name="T52" fmla="*/ 0 w 634"/>
              <a:gd name="T53" fmla="*/ 164743 h 634"/>
              <a:gd name="T54" fmla="*/ 10817 w 634"/>
              <a:gd name="T55" fmla="*/ 169790 h 634"/>
              <a:gd name="T56" fmla="*/ 223189 w 634"/>
              <a:gd name="T57" fmla="*/ 169790 h 634"/>
              <a:gd name="T58" fmla="*/ 228236 w 634"/>
              <a:gd name="T59" fmla="*/ 164743 h 634"/>
              <a:gd name="T60" fmla="*/ 223189 w 634"/>
              <a:gd name="T61" fmla="*/ 159336 h 634"/>
              <a:gd name="T62" fmla="*/ 201915 w 634"/>
              <a:gd name="T63" fmla="*/ 186012 h 634"/>
              <a:gd name="T64" fmla="*/ 201915 w 634"/>
              <a:gd name="T65" fmla="*/ 186012 h 634"/>
              <a:gd name="T66" fmla="*/ 32090 w 634"/>
              <a:gd name="T67" fmla="*/ 186012 h 634"/>
              <a:gd name="T68" fmla="*/ 21273 w 634"/>
              <a:gd name="T69" fmla="*/ 191059 h 634"/>
              <a:gd name="T70" fmla="*/ 32090 w 634"/>
              <a:gd name="T71" fmla="*/ 201874 h 634"/>
              <a:gd name="T72" fmla="*/ 201915 w 634"/>
              <a:gd name="T73" fmla="*/ 201874 h 634"/>
              <a:gd name="T74" fmla="*/ 207324 w 634"/>
              <a:gd name="T75" fmla="*/ 191059 h 634"/>
              <a:gd name="T76" fmla="*/ 201915 w 634"/>
              <a:gd name="T77" fmla="*/ 186012 h 63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634" h="634">
                <a:moveTo>
                  <a:pt x="59" y="398"/>
                </a:moveTo>
                <a:lnTo>
                  <a:pt x="59" y="398"/>
                </a:lnTo>
                <a:cubicBezTo>
                  <a:pt x="45" y="369"/>
                  <a:pt x="45" y="353"/>
                  <a:pt x="45" y="324"/>
                </a:cubicBezTo>
                <a:cubicBezTo>
                  <a:pt x="45" y="162"/>
                  <a:pt x="162" y="44"/>
                  <a:pt x="324" y="44"/>
                </a:cubicBezTo>
                <a:cubicBezTo>
                  <a:pt x="471" y="44"/>
                  <a:pt x="589" y="162"/>
                  <a:pt x="589" y="324"/>
                </a:cubicBezTo>
                <a:cubicBezTo>
                  <a:pt x="589" y="353"/>
                  <a:pt x="589" y="369"/>
                  <a:pt x="589" y="398"/>
                </a:cubicBezTo>
                <a:cubicBezTo>
                  <a:pt x="619" y="398"/>
                  <a:pt x="619" y="398"/>
                  <a:pt x="619" y="398"/>
                </a:cubicBezTo>
                <a:cubicBezTo>
                  <a:pt x="633" y="369"/>
                  <a:pt x="633" y="353"/>
                  <a:pt x="633" y="324"/>
                </a:cubicBezTo>
                <a:cubicBezTo>
                  <a:pt x="633" y="148"/>
                  <a:pt x="486" y="0"/>
                  <a:pt x="324" y="0"/>
                </a:cubicBezTo>
                <a:cubicBezTo>
                  <a:pt x="148" y="0"/>
                  <a:pt x="0" y="148"/>
                  <a:pt x="0" y="324"/>
                </a:cubicBezTo>
                <a:cubicBezTo>
                  <a:pt x="0" y="353"/>
                  <a:pt x="15" y="369"/>
                  <a:pt x="15" y="398"/>
                </a:cubicBezTo>
                <a:lnTo>
                  <a:pt x="59" y="398"/>
                </a:lnTo>
                <a:close/>
                <a:moveTo>
                  <a:pt x="412" y="589"/>
                </a:moveTo>
                <a:lnTo>
                  <a:pt x="412" y="589"/>
                </a:lnTo>
                <a:cubicBezTo>
                  <a:pt x="221" y="589"/>
                  <a:pt x="221" y="589"/>
                  <a:pt x="221" y="589"/>
                </a:cubicBezTo>
                <a:cubicBezTo>
                  <a:pt x="207" y="589"/>
                  <a:pt x="207" y="604"/>
                  <a:pt x="207" y="619"/>
                </a:cubicBezTo>
                <a:cubicBezTo>
                  <a:pt x="207" y="619"/>
                  <a:pt x="207" y="633"/>
                  <a:pt x="221" y="633"/>
                </a:cubicBezTo>
                <a:cubicBezTo>
                  <a:pt x="324" y="633"/>
                  <a:pt x="324" y="633"/>
                  <a:pt x="324" y="633"/>
                </a:cubicBezTo>
                <a:cubicBezTo>
                  <a:pt x="412" y="633"/>
                  <a:pt x="412" y="633"/>
                  <a:pt x="412" y="633"/>
                </a:cubicBezTo>
                <a:cubicBezTo>
                  <a:pt x="428" y="633"/>
                  <a:pt x="442" y="619"/>
                  <a:pt x="442" y="619"/>
                </a:cubicBezTo>
                <a:cubicBezTo>
                  <a:pt x="442" y="604"/>
                  <a:pt x="428" y="589"/>
                  <a:pt x="412" y="589"/>
                </a:cubicBezTo>
                <a:close/>
                <a:moveTo>
                  <a:pt x="619" y="442"/>
                </a:moveTo>
                <a:lnTo>
                  <a:pt x="619" y="442"/>
                </a:lnTo>
                <a:cubicBezTo>
                  <a:pt x="30" y="442"/>
                  <a:pt x="30" y="442"/>
                  <a:pt x="30" y="442"/>
                </a:cubicBezTo>
                <a:cubicBezTo>
                  <a:pt x="15" y="442"/>
                  <a:pt x="0" y="442"/>
                  <a:pt x="0" y="457"/>
                </a:cubicBezTo>
                <a:cubicBezTo>
                  <a:pt x="0" y="471"/>
                  <a:pt x="15" y="471"/>
                  <a:pt x="30" y="471"/>
                </a:cubicBezTo>
                <a:cubicBezTo>
                  <a:pt x="619" y="471"/>
                  <a:pt x="619" y="471"/>
                  <a:pt x="619" y="471"/>
                </a:cubicBezTo>
                <a:cubicBezTo>
                  <a:pt x="619" y="471"/>
                  <a:pt x="633" y="471"/>
                  <a:pt x="633" y="457"/>
                </a:cubicBezTo>
                <a:cubicBezTo>
                  <a:pt x="633" y="442"/>
                  <a:pt x="619" y="442"/>
                  <a:pt x="619" y="442"/>
                </a:cubicBezTo>
                <a:close/>
                <a:moveTo>
                  <a:pt x="560" y="516"/>
                </a:moveTo>
                <a:lnTo>
                  <a:pt x="560" y="516"/>
                </a:lnTo>
                <a:cubicBezTo>
                  <a:pt x="89" y="516"/>
                  <a:pt x="89" y="516"/>
                  <a:pt x="89" y="516"/>
                </a:cubicBezTo>
                <a:cubicBezTo>
                  <a:pt x="74" y="516"/>
                  <a:pt x="59" y="530"/>
                  <a:pt x="59" y="530"/>
                </a:cubicBezTo>
                <a:cubicBezTo>
                  <a:pt x="59" y="545"/>
                  <a:pt x="74" y="560"/>
                  <a:pt x="89" y="560"/>
                </a:cubicBezTo>
                <a:cubicBezTo>
                  <a:pt x="560" y="560"/>
                  <a:pt x="560" y="560"/>
                  <a:pt x="560" y="560"/>
                </a:cubicBezTo>
                <a:cubicBezTo>
                  <a:pt x="560" y="560"/>
                  <a:pt x="575" y="545"/>
                  <a:pt x="575" y="530"/>
                </a:cubicBezTo>
                <a:lnTo>
                  <a:pt x="560" y="516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78" name="Freeform 77"/>
          <p:cNvSpPr>
            <a:spLocks noChangeArrowheads="1"/>
          </p:cNvSpPr>
          <p:nvPr/>
        </p:nvSpPr>
        <p:spPr bwMode="auto">
          <a:xfrm>
            <a:off x="8186332" y="1559580"/>
            <a:ext cx="186677" cy="299028"/>
          </a:xfrm>
          <a:custGeom>
            <a:avLst/>
            <a:gdLst>
              <a:gd name="T0" fmla="*/ 68672 w 399"/>
              <a:gd name="T1" fmla="*/ 0 h 634"/>
              <a:gd name="T2" fmla="*/ 68672 w 399"/>
              <a:gd name="T3" fmla="*/ 0 h 634"/>
              <a:gd name="T4" fmla="*/ 0 w 399"/>
              <a:gd name="T5" fmla="*/ 159336 h 634"/>
              <a:gd name="T6" fmla="*/ 68672 w 399"/>
              <a:gd name="T7" fmla="*/ 228190 h 634"/>
              <a:gd name="T8" fmla="*/ 142350 w 399"/>
              <a:gd name="T9" fmla="*/ 159336 h 634"/>
              <a:gd name="T10" fmla="*/ 68672 w 399"/>
              <a:gd name="T11" fmla="*/ 0 h 634"/>
              <a:gd name="T12" fmla="*/ 68672 w 399"/>
              <a:gd name="T13" fmla="*/ 212328 h 634"/>
              <a:gd name="T14" fmla="*/ 68672 w 399"/>
              <a:gd name="T15" fmla="*/ 212328 h 634"/>
              <a:gd name="T16" fmla="*/ 16095 w 399"/>
              <a:gd name="T17" fmla="*/ 159336 h 634"/>
              <a:gd name="T18" fmla="*/ 68672 w 399"/>
              <a:gd name="T19" fmla="*/ 32084 h 634"/>
              <a:gd name="T20" fmla="*/ 126613 w 399"/>
              <a:gd name="T21" fmla="*/ 159336 h 634"/>
              <a:gd name="T22" fmla="*/ 68672 w 399"/>
              <a:gd name="T23" fmla="*/ 212328 h 63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399" h="634">
                <a:moveTo>
                  <a:pt x="192" y="0"/>
                </a:moveTo>
                <a:lnTo>
                  <a:pt x="192" y="0"/>
                </a:lnTo>
                <a:cubicBezTo>
                  <a:pt x="133" y="74"/>
                  <a:pt x="0" y="324"/>
                  <a:pt x="0" y="442"/>
                </a:cubicBezTo>
                <a:cubicBezTo>
                  <a:pt x="0" y="545"/>
                  <a:pt x="89" y="633"/>
                  <a:pt x="192" y="633"/>
                </a:cubicBezTo>
                <a:cubicBezTo>
                  <a:pt x="309" y="633"/>
                  <a:pt x="398" y="545"/>
                  <a:pt x="398" y="442"/>
                </a:cubicBezTo>
                <a:cubicBezTo>
                  <a:pt x="398" y="324"/>
                  <a:pt x="251" y="74"/>
                  <a:pt x="192" y="0"/>
                </a:cubicBezTo>
                <a:close/>
                <a:moveTo>
                  <a:pt x="192" y="589"/>
                </a:moveTo>
                <a:lnTo>
                  <a:pt x="192" y="589"/>
                </a:lnTo>
                <a:cubicBezTo>
                  <a:pt x="104" y="589"/>
                  <a:pt x="45" y="530"/>
                  <a:pt x="45" y="442"/>
                </a:cubicBezTo>
                <a:cubicBezTo>
                  <a:pt x="45" y="353"/>
                  <a:pt x="148" y="148"/>
                  <a:pt x="192" y="89"/>
                </a:cubicBezTo>
                <a:cubicBezTo>
                  <a:pt x="251" y="133"/>
                  <a:pt x="354" y="353"/>
                  <a:pt x="354" y="442"/>
                </a:cubicBezTo>
                <a:cubicBezTo>
                  <a:pt x="354" y="530"/>
                  <a:pt x="280" y="589"/>
                  <a:pt x="192" y="58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79" name="Freeform 78"/>
          <p:cNvSpPr>
            <a:spLocks noChangeArrowheads="1"/>
          </p:cNvSpPr>
          <p:nvPr/>
        </p:nvSpPr>
        <p:spPr bwMode="auto">
          <a:xfrm>
            <a:off x="7659144" y="1580321"/>
            <a:ext cx="278287" cy="257545"/>
          </a:xfrm>
          <a:custGeom>
            <a:avLst/>
            <a:gdLst>
              <a:gd name="T0" fmla="*/ 37203 w 589"/>
              <a:gd name="T1" fmla="*/ 111400 h 546"/>
              <a:gd name="T2" fmla="*/ 37203 w 589"/>
              <a:gd name="T3" fmla="*/ 111400 h 546"/>
              <a:gd name="T4" fmla="*/ 106190 w 589"/>
              <a:gd name="T5" fmla="*/ 58404 h 546"/>
              <a:gd name="T6" fmla="*/ 175178 w 589"/>
              <a:gd name="T7" fmla="*/ 111400 h 546"/>
              <a:gd name="T8" fmla="*/ 191432 w 589"/>
              <a:gd name="T9" fmla="*/ 111400 h 546"/>
              <a:gd name="T10" fmla="*/ 106190 w 589"/>
              <a:gd name="T11" fmla="*/ 42541 h 546"/>
              <a:gd name="T12" fmla="*/ 20949 w 589"/>
              <a:gd name="T13" fmla="*/ 111400 h 546"/>
              <a:gd name="T14" fmla="*/ 37203 w 589"/>
              <a:gd name="T15" fmla="*/ 111400 h 546"/>
              <a:gd name="T16" fmla="*/ 191432 w 589"/>
              <a:gd name="T17" fmla="*/ 58404 h 546"/>
              <a:gd name="T18" fmla="*/ 191432 w 589"/>
              <a:gd name="T19" fmla="*/ 58404 h 546"/>
              <a:gd name="T20" fmla="*/ 201906 w 589"/>
              <a:gd name="T21" fmla="*/ 47949 h 546"/>
              <a:gd name="T22" fmla="*/ 201906 w 589"/>
              <a:gd name="T23" fmla="*/ 37494 h 546"/>
              <a:gd name="T24" fmla="*/ 191432 w 589"/>
              <a:gd name="T25" fmla="*/ 37494 h 546"/>
              <a:gd name="T26" fmla="*/ 180596 w 589"/>
              <a:gd name="T27" fmla="*/ 47949 h 546"/>
              <a:gd name="T28" fmla="*/ 180596 w 589"/>
              <a:gd name="T29" fmla="*/ 58404 h 546"/>
              <a:gd name="T30" fmla="*/ 191432 w 589"/>
              <a:gd name="T31" fmla="*/ 58404 h 546"/>
              <a:gd name="T32" fmla="*/ 106190 w 589"/>
              <a:gd name="T33" fmla="*/ 26678 h 546"/>
              <a:gd name="T34" fmla="*/ 106190 w 589"/>
              <a:gd name="T35" fmla="*/ 26678 h 546"/>
              <a:gd name="T36" fmla="*/ 111608 w 589"/>
              <a:gd name="T37" fmla="*/ 21271 h 546"/>
              <a:gd name="T38" fmla="*/ 111608 w 589"/>
              <a:gd name="T39" fmla="*/ 5408 h 546"/>
              <a:gd name="T40" fmla="*/ 106190 w 589"/>
              <a:gd name="T41" fmla="*/ 0 h 546"/>
              <a:gd name="T42" fmla="*/ 100773 w 589"/>
              <a:gd name="T43" fmla="*/ 5408 h 546"/>
              <a:gd name="T44" fmla="*/ 100773 w 589"/>
              <a:gd name="T45" fmla="*/ 21271 h 546"/>
              <a:gd name="T46" fmla="*/ 106190 w 589"/>
              <a:gd name="T47" fmla="*/ 26678 h 546"/>
              <a:gd name="T48" fmla="*/ 175178 w 589"/>
              <a:gd name="T49" fmla="*/ 186027 h 546"/>
              <a:gd name="T50" fmla="*/ 175178 w 589"/>
              <a:gd name="T51" fmla="*/ 186027 h 546"/>
              <a:gd name="T52" fmla="*/ 37203 w 589"/>
              <a:gd name="T53" fmla="*/ 186027 h 546"/>
              <a:gd name="T54" fmla="*/ 26367 w 589"/>
              <a:gd name="T55" fmla="*/ 191075 h 546"/>
              <a:gd name="T56" fmla="*/ 37203 w 589"/>
              <a:gd name="T57" fmla="*/ 196482 h 546"/>
              <a:gd name="T58" fmla="*/ 175178 w 589"/>
              <a:gd name="T59" fmla="*/ 196482 h 546"/>
              <a:gd name="T60" fmla="*/ 186014 w 589"/>
              <a:gd name="T61" fmla="*/ 191075 h 546"/>
              <a:gd name="T62" fmla="*/ 175178 w 589"/>
              <a:gd name="T63" fmla="*/ 186027 h 546"/>
              <a:gd name="T64" fmla="*/ 207324 w 589"/>
              <a:gd name="T65" fmla="*/ 127623 h 546"/>
              <a:gd name="T66" fmla="*/ 207324 w 589"/>
              <a:gd name="T67" fmla="*/ 127623 h 546"/>
              <a:gd name="T68" fmla="*/ 5057 w 589"/>
              <a:gd name="T69" fmla="*/ 127623 h 546"/>
              <a:gd name="T70" fmla="*/ 0 w 589"/>
              <a:gd name="T71" fmla="*/ 132671 h 546"/>
              <a:gd name="T72" fmla="*/ 5057 w 589"/>
              <a:gd name="T73" fmla="*/ 143486 h 546"/>
              <a:gd name="T74" fmla="*/ 207324 w 589"/>
              <a:gd name="T75" fmla="*/ 143486 h 546"/>
              <a:gd name="T76" fmla="*/ 212381 w 589"/>
              <a:gd name="T77" fmla="*/ 132671 h 546"/>
              <a:gd name="T78" fmla="*/ 207324 w 589"/>
              <a:gd name="T79" fmla="*/ 127623 h 546"/>
              <a:gd name="T80" fmla="*/ 20949 w 589"/>
              <a:gd name="T81" fmla="*/ 58404 h 546"/>
              <a:gd name="T82" fmla="*/ 20949 w 589"/>
              <a:gd name="T83" fmla="*/ 58404 h 546"/>
              <a:gd name="T84" fmla="*/ 31785 w 589"/>
              <a:gd name="T85" fmla="*/ 58404 h 546"/>
              <a:gd name="T86" fmla="*/ 31785 w 589"/>
              <a:gd name="T87" fmla="*/ 47949 h 546"/>
              <a:gd name="T88" fmla="*/ 20949 w 589"/>
              <a:gd name="T89" fmla="*/ 37494 h 546"/>
              <a:gd name="T90" fmla="*/ 10475 w 589"/>
              <a:gd name="T91" fmla="*/ 37494 h 546"/>
              <a:gd name="T92" fmla="*/ 10475 w 589"/>
              <a:gd name="T93" fmla="*/ 47949 h 546"/>
              <a:gd name="T94" fmla="*/ 20949 w 589"/>
              <a:gd name="T95" fmla="*/ 58404 h 546"/>
              <a:gd name="T96" fmla="*/ 196488 w 589"/>
              <a:gd name="T97" fmla="*/ 153941 h 546"/>
              <a:gd name="T98" fmla="*/ 196488 w 589"/>
              <a:gd name="T99" fmla="*/ 153941 h 546"/>
              <a:gd name="T100" fmla="*/ 15892 w 589"/>
              <a:gd name="T101" fmla="*/ 153941 h 546"/>
              <a:gd name="T102" fmla="*/ 5057 w 589"/>
              <a:gd name="T103" fmla="*/ 164757 h 546"/>
              <a:gd name="T104" fmla="*/ 15892 w 589"/>
              <a:gd name="T105" fmla="*/ 170165 h 546"/>
              <a:gd name="T106" fmla="*/ 196488 w 589"/>
              <a:gd name="T107" fmla="*/ 170165 h 546"/>
              <a:gd name="T108" fmla="*/ 207324 w 589"/>
              <a:gd name="T109" fmla="*/ 164757 h 546"/>
              <a:gd name="T110" fmla="*/ 196488 w 589"/>
              <a:gd name="T111" fmla="*/ 153941 h 54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589" h="546">
                <a:moveTo>
                  <a:pt x="103" y="309"/>
                </a:moveTo>
                <a:lnTo>
                  <a:pt x="103" y="309"/>
                </a:lnTo>
                <a:cubicBezTo>
                  <a:pt x="117" y="221"/>
                  <a:pt x="206" y="162"/>
                  <a:pt x="294" y="162"/>
                </a:cubicBezTo>
                <a:cubicBezTo>
                  <a:pt x="383" y="162"/>
                  <a:pt x="471" y="221"/>
                  <a:pt x="485" y="309"/>
                </a:cubicBezTo>
                <a:cubicBezTo>
                  <a:pt x="530" y="309"/>
                  <a:pt x="530" y="309"/>
                  <a:pt x="530" y="309"/>
                </a:cubicBezTo>
                <a:cubicBezTo>
                  <a:pt x="515" y="207"/>
                  <a:pt x="412" y="118"/>
                  <a:pt x="294" y="118"/>
                </a:cubicBezTo>
                <a:cubicBezTo>
                  <a:pt x="176" y="118"/>
                  <a:pt x="73" y="207"/>
                  <a:pt x="58" y="309"/>
                </a:cubicBezTo>
                <a:lnTo>
                  <a:pt x="103" y="309"/>
                </a:lnTo>
                <a:close/>
                <a:moveTo>
                  <a:pt x="530" y="162"/>
                </a:moveTo>
                <a:lnTo>
                  <a:pt x="530" y="162"/>
                </a:lnTo>
                <a:cubicBezTo>
                  <a:pt x="559" y="133"/>
                  <a:pt x="559" y="133"/>
                  <a:pt x="559" y="133"/>
                </a:cubicBezTo>
                <a:cubicBezTo>
                  <a:pt x="559" y="133"/>
                  <a:pt x="559" y="118"/>
                  <a:pt x="559" y="104"/>
                </a:cubicBezTo>
                <a:cubicBezTo>
                  <a:pt x="544" y="104"/>
                  <a:pt x="544" y="104"/>
                  <a:pt x="530" y="104"/>
                </a:cubicBezTo>
                <a:cubicBezTo>
                  <a:pt x="500" y="133"/>
                  <a:pt x="500" y="133"/>
                  <a:pt x="500" y="133"/>
                </a:cubicBezTo>
                <a:cubicBezTo>
                  <a:pt x="500" y="148"/>
                  <a:pt x="500" y="162"/>
                  <a:pt x="500" y="162"/>
                </a:cubicBezTo>
                <a:cubicBezTo>
                  <a:pt x="515" y="177"/>
                  <a:pt x="515" y="177"/>
                  <a:pt x="530" y="162"/>
                </a:cubicBezTo>
                <a:close/>
                <a:moveTo>
                  <a:pt x="294" y="74"/>
                </a:moveTo>
                <a:lnTo>
                  <a:pt x="294" y="74"/>
                </a:lnTo>
                <a:cubicBezTo>
                  <a:pt x="309" y="74"/>
                  <a:pt x="309" y="74"/>
                  <a:pt x="309" y="59"/>
                </a:cubicBezTo>
                <a:cubicBezTo>
                  <a:pt x="309" y="15"/>
                  <a:pt x="309" y="15"/>
                  <a:pt x="309" y="15"/>
                </a:cubicBezTo>
                <a:cubicBezTo>
                  <a:pt x="309" y="15"/>
                  <a:pt x="309" y="0"/>
                  <a:pt x="294" y="0"/>
                </a:cubicBezTo>
                <a:cubicBezTo>
                  <a:pt x="279" y="0"/>
                  <a:pt x="279" y="15"/>
                  <a:pt x="279" y="15"/>
                </a:cubicBezTo>
                <a:cubicBezTo>
                  <a:pt x="279" y="59"/>
                  <a:pt x="279" y="59"/>
                  <a:pt x="279" y="59"/>
                </a:cubicBezTo>
                <a:cubicBezTo>
                  <a:pt x="279" y="74"/>
                  <a:pt x="279" y="74"/>
                  <a:pt x="294" y="74"/>
                </a:cubicBezTo>
                <a:close/>
                <a:moveTo>
                  <a:pt x="485" y="516"/>
                </a:moveTo>
                <a:lnTo>
                  <a:pt x="485" y="516"/>
                </a:lnTo>
                <a:cubicBezTo>
                  <a:pt x="103" y="516"/>
                  <a:pt x="103" y="516"/>
                  <a:pt x="103" y="516"/>
                </a:cubicBezTo>
                <a:cubicBezTo>
                  <a:pt x="88" y="516"/>
                  <a:pt x="73" y="516"/>
                  <a:pt x="73" y="530"/>
                </a:cubicBezTo>
                <a:cubicBezTo>
                  <a:pt x="73" y="545"/>
                  <a:pt x="88" y="545"/>
                  <a:pt x="103" y="545"/>
                </a:cubicBezTo>
                <a:cubicBezTo>
                  <a:pt x="485" y="545"/>
                  <a:pt x="485" y="545"/>
                  <a:pt x="485" y="545"/>
                </a:cubicBezTo>
                <a:cubicBezTo>
                  <a:pt x="500" y="545"/>
                  <a:pt x="515" y="545"/>
                  <a:pt x="515" y="530"/>
                </a:cubicBezTo>
                <a:cubicBezTo>
                  <a:pt x="515" y="516"/>
                  <a:pt x="500" y="516"/>
                  <a:pt x="485" y="516"/>
                </a:cubicBezTo>
                <a:close/>
                <a:moveTo>
                  <a:pt x="574" y="354"/>
                </a:moveTo>
                <a:lnTo>
                  <a:pt x="574" y="354"/>
                </a:lnTo>
                <a:cubicBezTo>
                  <a:pt x="14" y="354"/>
                  <a:pt x="14" y="354"/>
                  <a:pt x="14" y="354"/>
                </a:cubicBezTo>
                <a:lnTo>
                  <a:pt x="0" y="368"/>
                </a:lnTo>
                <a:cubicBezTo>
                  <a:pt x="0" y="383"/>
                  <a:pt x="14" y="398"/>
                  <a:pt x="14" y="398"/>
                </a:cubicBezTo>
                <a:cubicBezTo>
                  <a:pt x="574" y="398"/>
                  <a:pt x="574" y="398"/>
                  <a:pt x="574" y="398"/>
                </a:cubicBezTo>
                <a:cubicBezTo>
                  <a:pt x="574" y="398"/>
                  <a:pt x="588" y="383"/>
                  <a:pt x="588" y="368"/>
                </a:cubicBezTo>
                <a:lnTo>
                  <a:pt x="574" y="354"/>
                </a:lnTo>
                <a:close/>
                <a:moveTo>
                  <a:pt x="58" y="162"/>
                </a:moveTo>
                <a:lnTo>
                  <a:pt x="58" y="162"/>
                </a:lnTo>
                <a:cubicBezTo>
                  <a:pt x="73" y="177"/>
                  <a:pt x="73" y="177"/>
                  <a:pt x="88" y="162"/>
                </a:cubicBezTo>
                <a:cubicBezTo>
                  <a:pt x="88" y="162"/>
                  <a:pt x="88" y="148"/>
                  <a:pt x="88" y="133"/>
                </a:cubicBezTo>
                <a:cubicBezTo>
                  <a:pt x="58" y="104"/>
                  <a:pt x="58" y="104"/>
                  <a:pt x="58" y="104"/>
                </a:cubicBezTo>
                <a:cubicBezTo>
                  <a:pt x="44" y="104"/>
                  <a:pt x="44" y="104"/>
                  <a:pt x="29" y="104"/>
                </a:cubicBezTo>
                <a:cubicBezTo>
                  <a:pt x="29" y="118"/>
                  <a:pt x="29" y="133"/>
                  <a:pt x="29" y="133"/>
                </a:cubicBezTo>
                <a:lnTo>
                  <a:pt x="58" y="162"/>
                </a:lnTo>
                <a:close/>
                <a:moveTo>
                  <a:pt x="544" y="427"/>
                </a:moveTo>
                <a:lnTo>
                  <a:pt x="544" y="427"/>
                </a:lnTo>
                <a:cubicBezTo>
                  <a:pt x="44" y="427"/>
                  <a:pt x="44" y="427"/>
                  <a:pt x="44" y="427"/>
                </a:cubicBezTo>
                <a:cubicBezTo>
                  <a:pt x="29" y="427"/>
                  <a:pt x="14" y="442"/>
                  <a:pt x="14" y="457"/>
                </a:cubicBezTo>
                <a:cubicBezTo>
                  <a:pt x="14" y="457"/>
                  <a:pt x="29" y="472"/>
                  <a:pt x="44" y="472"/>
                </a:cubicBezTo>
                <a:cubicBezTo>
                  <a:pt x="544" y="472"/>
                  <a:pt x="544" y="472"/>
                  <a:pt x="544" y="472"/>
                </a:cubicBezTo>
                <a:cubicBezTo>
                  <a:pt x="559" y="472"/>
                  <a:pt x="574" y="457"/>
                  <a:pt x="574" y="457"/>
                </a:cubicBezTo>
                <a:cubicBezTo>
                  <a:pt x="574" y="442"/>
                  <a:pt x="559" y="427"/>
                  <a:pt x="544" y="427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80" name="Freeform 79"/>
          <p:cNvSpPr>
            <a:spLocks noChangeArrowheads="1"/>
          </p:cNvSpPr>
          <p:nvPr/>
        </p:nvSpPr>
        <p:spPr bwMode="auto">
          <a:xfrm>
            <a:off x="7187269" y="1601064"/>
            <a:ext cx="278286" cy="181491"/>
          </a:xfrm>
          <a:custGeom>
            <a:avLst/>
            <a:gdLst>
              <a:gd name="T0" fmla="*/ 106371 w 590"/>
              <a:gd name="T1" fmla="*/ 26439 h 383"/>
              <a:gd name="T2" fmla="*/ 106371 w 590"/>
              <a:gd name="T3" fmla="*/ 26439 h 383"/>
              <a:gd name="T4" fmla="*/ 111779 w 590"/>
              <a:gd name="T5" fmla="*/ 21369 h 383"/>
              <a:gd name="T6" fmla="*/ 111779 w 590"/>
              <a:gd name="T7" fmla="*/ 5071 h 383"/>
              <a:gd name="T8" fmla="*/ 106371 w 590"/>
              <a:gd name="T9" fmla="*/ 0 h 383"/>
              <a:gd name="T10" fmla="*/ 100962 w 590"/>
              <a:gd name="T11" fmla="*/ 5071 h 383"/>
              <a:gd name="T12" fmla="*/ 100962 w 590"/>
              <a:gd name="T13" fmla="*/ 21369 h 383"/>
              <a:gd name="T14" fmla="*/ 106371 w 590"/>
              <a:gd name="T15" fmla="*/ 26439 h 383"/>
              <a:gd name="T16" fmla="*/ 191106 w 590"/>
              <a:gd name="T17" fmla="*/ 58673 h 383"/>
              <a:gd name="T18" fmla="*/ 191106 w 590"/>
              <a:gd name="T19" fmla="*/ 58673 h 383"/>
              <a:gd name="T20" fmla="*/ 201924 w 590"/>
              <a:gd name="T21" fmla="*/ 47808 h 383"/>
              <a:gd name="T22" fmla="*/ 201924 w 590"/>
              <a:gd name="T23" fmla="*/ 37305 h 383"/>
              <a:gd name="T24" fmla="*/ 191106 w 590"/>
              <a:gd name="T25" fmla="*/ 37305 h 383"/>
              <a:gd name="T26" fmla="*/ 180650 w 590"/>
              <a:gd name="T27" fmla="*/ 47808 h 383"/>
              <a:gd name="T28" fmla="*/ 180650 w 590"/>
              <a:gd name="T29" fmla="*/ 58673 h 383"/>
              <a:gd name="T30" fmla="*/ 191106 w 590"/>
              <a:gd name="T31" fmla="*/ 58673 h 383"/>
              <a:gd name="T32" fmla="*/ 21274 w 590"/>
              <a:gd name="T33" fmla="*/ 58673 h 383"/>
              <a:gd name="T34" fmla="*/ 21274 w 590"/>
              <a:gd name="T35" fmla="*/ 58673 h 383"/>
              <a:gd name="T36" fmla="*/ 32091 w 590"/>
              <a:gd name="T37" fmla="*/ 58673 h 383"/>
              <a:gd name="T38" fmla="*/ 32091 w 590"/>
              <a:gd name="T39" fmla="*/ 47808 h 383"/>
              <a:gd name="T40" fmla="*/ 21274 w 590"/>
              <a:gd name="T41" fmla="*/ 37305 h 383"/>
              <a:gd name="T42" fmla="*/ 10817 w 590"/>
              <a:gd name="T43" fmla="*/ 37305 h 383"/>
              <a:gd name="T44" fmla="*/ 10817 w 590"/>
              <a:gd name="T45" fmla="*/ 47808 h 383"/>
              <a:gd name="T46" fmla="*/ 21274 w 590"/>
              <a:gd name="T47" fmla="*/ 58673 h 383"/>
              <a:gd name="T48" fmla="*/ 207332 w 590"/>
              <a:gd name="T49" fmla="*/ 127850 h 383"/>
              <a:gd name="T50" fmla="*/ 207332 w 590"/>
              <a:gd name="T51" fmla="*/ 127850 h 383"/>
              <a:gd name="T52" fmla="*/ 5409 w 590"/>
              <a:gd name="T53" fmla="*/ 127850 h 383"/>
              <a:gd name="T54" fmla="*/ 0 w 590"/>
              <a:gd name="T55" fmla="*/ 133282 h 383"/>
              <a:gd name="T56" fmla="*/ 5409 w 590"/>
              <a:gd name="T57" fmla="*/ 138353 h 383"/>
              <a:gd name="T58" fmla="*/ 207332 w 590"/>
              <a:gd name="T59" fmla="*/ 138353 h 383"/>
              <a:gd name="T60" fmla="*/ 212380 w 590"/>
              <a:gd name="T61" fmla="*/ 133282 h 383"/>
              <a:gd name="T62" fmla="*/ 207332 w 590"/>
              <a:gd name="T63" fmla="*/ 127850 h 383"/>
              <a:gd name="T64" fmla="*/ 37500 w 590"/>
              <a:gd name="T65" fmla="*/ 111914 h 383"/>
              <a:gd name="T66" fmla="*/ 37500 w 590"/>
              <a:gd name="T67" fmla="*/ 111914 h 383"/>
              <a:gd name="T68" fmla="*/ 106371 w 590"/>
              <a:gd name="T69" fmla="*/ 53240 h 383"/>
              <a:gd name="T70" fmla="*/ 175241 w 590"/>
              <a:gd name="T71" fmla="*/ 111914 h 383"/>
              <a:gd name="T72" fmla="*/ 191106 w 590"/>
              <a:gd name="T73" fmla="*/ 111914 h 383"/>
              <a:gd name="T74" fmla="*/ 106371 w 590"/>
              <a:gd name="T75" fmla="*/ 42375 h 383"/>
              <a:gd name="T76" fmla="*/ 21274 w 590"/>
              <a:gd name="T77" fmla="*/ 111914 h 383"/>
              <a:gd name="T78" fmla="*/ 37500 w 590"/>
              <a:gd name="T79" fmla="*/ 111914 h 383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590" h="383">
                <a:moveTo>
                  <a:pt x="295" y="73"/>
                </a:moveTo>
                <a:lnTo>
                  <a:pt x="295" y="73"/>
                </a:lnTo>
                <a:cubicBezTo>
                  <a:pt x="310" y="73"/>
                  <a:pt x="310" y="59"/>
                  <a:pt x="310" y="59"/>
                </a:cubicBezTo>
                <a:cubicBezTo>
                  <a:pt x="310" y="14"/>
                  <a:pt x="310" y="14"/>
                  <a:pt x="310" y="14"/>
                </a:cubicBezTo>
                <a:cubicBezTo>
                  <a:pt x="310" y="0"/>
                  <a:pt x="310" y="0"/>
                  <a:pt x="295" y="0"/>
                </a:cubicBezTo>
                <a:cubicBezTo>
                  <a:pt x="280" y="0"/>
                  <a:pt x="280" y="0"/>
                  <a:pt x="280" y="14"/>
                </a:cubicBezTo>
                <a:cubicBezTo>
                  <a:pt x="280" y="59"/>
                  <a:pt x="280" y="59"/>
                  <a:pt x="280" y="59"/>
                </a:cubicBezTo>
                <a:cubicBezTo>
                  <a:pt x="280" y="59"/>
                  <a:pt x="280" y="73"/>
                  <a:pt x="295" y="73"/>
                </a:cubicBezTo>
                <a:close/>
                <a:moveTo>
                  <a:pt x="530" y="162"/>
                </a:moveTo>
                <a:lnTo>
                  <a:pt x="530" y="162"/>
                </a:lnTo>
                <a:cubicBezTo>
                  <a:pt x="560" y="132"/>
                  <a:pt x="560" y="132"/>
                  <a:pt x="560" y="132"/>
                </a:cubicBezTo>
                <a:cubicBezTo>
                  <a:pt x="560" y="117"/>
                  <a:pt x="560" y="117"/>
                  <a:pt x="560" y="103"/>
                </a:cubicBezTo>
                <a:cubicBezTo>
                  <a:pt x="545" y="103"/>
                  <a:pt x="545" y="103"/>
                  <a:pt x="530" y="103"/>
                </a:cubicBezTo>
                <a:cubicBezTo>
                  <a:pt x="501" y="132"/>
                  <a:pt x="501" y="132"/>
                  <a:pt x="501" y="132"/>
                </a:cubicBezTo>
                <a:cubicBezTo>
                  <a:pt x="501" y="147"/>
                  <a:pt x="501" y="147"/>
                  <a:pt x="501" y="162"/>
                </a:cubicBezTo>
                <a:cubicBezTo>
                  <a:pt x="516" y="162"/>
                  <a:pt x="516" y="162"/>
                  <a:pt x="530" y="162"/>
                </a:cubicBezTo>
                <a:close/>
                <a:moveTo>
                  <a:pt x="59" y="162"/>
                </a:moveTo>
                <a:lnTo>
                  <a:pt x="59" y="162"/>
                </a:lnTo>
                <a:cubicBezTo>
                  <a:pt x="74" y="162"/>
                  <a:pt x="74" y="162"/>
                  <a:pt x="89" y="162"/>
                </a:cubicBezTo>
                <a:cubicBezTo>
                  <a:pt x="89" y="147"/>
                  <a:pt x="89" y="147"/>
                  <a:pt x="89" y="132"/>
                </a:cubicBezTo>
                <a:cubicBezTo>
                  <a:pt x="59" y="103"/>
                  <a:pt x="59" y="103"/>
                  <a:pt x="59" y="103"/>
                </a:cubicBezTo>
                <a:cubicBezTo>
                  <a:pt x="45" y="103"/>
                  <a:pt x="45" y="103"/>
                  <a:pt x="30" y="103"/>
                </a:cubicBezTo>
                <a:cubicBezTo>
                  <a:pt x="30" y="117"/>
                  <a:pt x="30" y="117"/>
                  <a:pt x="30" y="132"/>
                </a:cubicBezTo>
                <a:lnTo>
                  <a:pt x="59" y="162"/>
                </a:lnTo>
                <a:close/>
                <a:moveTo>
                  <a:pt x="575" y="353"/>
                </a:moveTo>
                <a:lnTo>
                  <a:pt x="575" y="353"/>
                </a:lnTo>
                <a:cubicBezTo>
                  <a:pt x="15" y="353"/>
                  <a:pt x="15" y="353"/>
                  <a:pt x="15" y="353"/>
                </a:cubicBezTo>
                <a:cubicBezTo>
                  <a:pt x="15" y="353"/>
                  <a:pt x="0" y="353"/>
                  <a:pt x="0" y="368"/>
                </a:cubicBezTo>
                <a:cubicBezTo>
                  <a:pt x="0" y="382"/>
                  <a:pt x="15" y="382"/>
                  <a:pt x="15" y="382"/>
                </a:cubicBezTo>
                <a:cubicBezTo>
                  <a:pt x="575" y="382"/>
                  <a:pt x="575" y="382"/>
                  <a:pt x="575" y="382"/>
                </a:cubicBezTo>
                <a:cubicBezTo>
                  <a:pt x="575" y="382"/>
                  <a:pt x="589" y="382"/>
                  <a:pt x="589" y="368"/>
                </a:cubicBezTo>
                <a:cubicBezTo>
                  <a:pt x="589" y="353"/>
                  <a:pt x="575" y="353"/>
                  <a:pt x="575" y="353"/>
                </a:cubicBezTo>
                <a:close/>
                <a:moveTo>
                  <a:pt x="104" y="309"/>
                </a:moveTo>
                <a:lnTo>
                  <a:pt x="104" y="309"/>
                </a:lnTo>
                <a:cubicBezTo>
                  <a:pt x="118" y="221"/>
                  <a:pt x="207" y="147"/>
                  <a:pt x="295" y="147"/>
                </a:cubicBezTo>
                <a:cubicBezTo>
                  <a:pt x="383" y="147"/>
                  <a:pt x="472" y="221"/>
                  <a:pt x="486" y="309"/>
                </a:cubicBezTo>
                <a:cubicBezTo>
                  <a:pt x="530" y="309"/>
                  <a:pt x="530" y="309"/>
                  <a:pt x="530" y="309"/>
                </a:cubicBezTo>
                <a:cubicBezTo>
                  <a:pt x="516" y="191"/>
                  <a:pt x="413" y="117"/>
                  <a:pt x="295" y="117"/>
                </a:cubicBezTo>
                <a:cubicBezTo>
                  <a:pt x="177" y="117"/>
                  <a:pt x="74" y="191"/>
                  <a:pt x="59" y="309"/>
                </a:cubicBezTo>
                <a:lnTo>
                  <a:pt x="104" y="309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81" name="Freeform 80"/>
          <p:cNvSpPr>
            <a:spLocks noChangeArrowheads="1"/>
          </p:cNvSpPr>
          <p:nvPr/>
        </p:nvSpPr>
        <p:spPr bwMode="auto">
          <a:xfrm>
            <a:off x="6694650" y="1559580"/>
            <a:ext cx="299029" cy="299028"/>
          </a:xfrm>
          <a:custGeom>
            <a:avLst/>
            <a:gdLst>
              <a:gd name="T0" fmla="*/ 95550 w 634"/>
              <a:gd name="T1" fmla="*/ 191059 h 634"/>
              <a:gd name="T2" fmla="*/ 95550 w 634"/>
              <a:gd name="T3" fmla="*/ 191059 h 634"/>
              <a:gd name="T4" fmla="*/ 85093 w 634"/>
              <a:gd name="T5" fmla="*/ 201874 h 634"/>
              <a:gd name="T6" fmla="*/ 85093 w 634"/>
              <a:gd name="T7" fmla="*/ 223143 h 634"/>
              <a:gd name="T8" fmla="*/ 95550 w 634"/>
              <a:gd name="T9" fmla="*/ 228190 h 634"/>
              <a:gd name="T10" fmla="*/ 100958 w 634"/>
              <a:gd name="T11" fmla="*/ 223143 h 634"/>
              <a:gd name="T12" fmla="*/ 100958 w 634"/>
              <a:gd name="T13" fmla="*/ 201874 h 634"/>
              <a:gd name="T14" fmla="*/ 95550 w 634"/>
              <a:gd name="T15" fmla="*/ 191059 h 634"/>
              <a:gd name="T16" fmla="*/ 53364 w 634"/>
              <a:gd name="T17" fmla="*/ 191059 h 634"/>
              <a:gd name="T18" fmla="*/ 53364 w 634"/>
              <a:gd name="T19" fmla="*/ 191059 h 634"/>
              <a:gd name="T20" fmla="*/ 42547 w 634"/>
              <a:gd name="T21" fmla="*/ 201874 h 634"/>
              <a:gd name="T22" fmla="*/ 42547 w 634"/>
              <a:gd name="T23" fmla="*/ 223143 h 634"/>
              <a:gd name="T24" fmla="*/ 53364 w 634"/>
              <a:gd name="T25" fmla="*/ 228190 h 634"/>
              <a:gd name="T26" fmla="*/ 58411 w 634"/>
              <a:gd name="T27" fmla="*/ 223143 h 634"/>
              <a:gd name="T28" fmla="*/ 58411 w 634"/>
              <a:gd name="T29" fmla="*/ 201874 h 634"/>
              <a:gd name="T30" fmla="*/ 53364 w 634"/>
              <a:gd name="T31" fmla="*/ 191059 h 634"/>
              <a:gd name="T32" fmla="*/ 138096 w 634"/>
              <a:gd name="T33" fmla="*/ 191059 h 634"/>
              <a:gd name="T34" fmla="*/ 138096 w 634"/>
              <a:gd name="T35" fmla="*/ 191059 h 634"/>
              <a:gd name="T36" fmla="*/ 127279 w 634"/>
              <a:gd name="T37" fmla="*/ 201874 h 634"/>
              <a:gd name="T38" fmla="*/ 127279 w 634"/>
              <a:gd name="T39" fmla="*/ 223143 h 634"/>
              <a:gd name="T40" fmla="*/ 138096 w 634"/>
              <a:gd name="T41" fmla="*/ 228190 h 634"/>
              <a:gd name="T42" fmla="*/ 143505 w 634"/>
              <a:gd name="T43" fmla="*/ 223143 h 634"/>
              <a:gd name="T44" fmla="*/ 143505 w 634"/>
              <a:gd name="T45" fmla="*/ 201874 h 634"/>
              <a:gd name="T46" fmla="*/ 138096 w 634"/>
              <a:gd name="T47" fmla="*/ 191059 h 634"/>
              <a:gd name="T48" fmla="*/ 180643 w 634"/>
              <a:gd name="T49" fmla="*/ 191059 h 634"/>
              <a:gd name="T50" fmla="*/ 180643 w 634"/>
              <a:gd name="T51" fmla="*/ 191059 h 634"/>
              <a:gd name="T52" fmla="*/ 169826 w 634"/>
              <a:gd name="T53" fmla="*/ 201874 h 634"/>
              <a:gd name="T54" fmla="*/ 169826 w 634"/>
              <a:gd name="T55" fmla="*/ 223143 h 634"/>
              <a:gd name="T56" fmla="*/ 180643 w 634"/>
              <a:gd name="T57" fmla="*/ 228190 h 634"/>
              <a:gd name="T58" fmla="*/ 186051 w 634"/>
              <a:gd name="T59" fmla="*/ 223143 h 634"/>
              <a:gd name="T60" fmla="*/ 186051 w 634"/>
              <a:gd name="T61" fmla="*/ 201874 h 634"/>
              <a:gd name="T62" fmla="*/ 180643 w 634"/>
              <a:gd name="T63" fmla="*/ 191059 h 634"/>
              <a:gd name="T64" fmla="*/ 164778 w 634"/>
              <a:gd name="T65" fmla="*/ 37130 h 634"/>
              <a:gd name="T66" fmla="*/ 164778 w 634"/>
              <a:gd name="T67" fmla="*/ 37130 h 634"/>
              <a:gd name="T68" fmla="*/ 106367 w 634"/>
              <a:gd name="T69" fmla="*/ 0 h 634"/>
              <a:gd name="T70" fmla="*/ 42547 w 634"/>
              <a:gd name="T71" fmla="*/ 58399 h 634"/>
              <a:gd name="T72" fmla="*/ 0 w 634"/>
              <a:gd name="T73" fmla="*/ 116798 h 634"/>
              <a:gd name="T74" fmla="*/ 58411 w 634"/>
              <a:gd name="T75" fmla="*/ 169790 h 634"/>
              <a:gd name="T76" fmla="*/ 159370 w 634"/>
              <a:gd name="T77" fmla="*/ 169790 h 634"/>
              <a:gd name="T78" fmla="*/ 228237 w 634"/>
              <a:gd name="T79" fmla="*/ 106344 h 634"/>
              <a:gd name="T80" fmla="*/ 164778 w 634"/>
              <a:gd name="T81" fmla="*/ 37130 h 634"/>
              <a:gd name="T82" fmla="*/ 159370 w 634"/>
              <a:gd name="T83" fmla="*/ 159336 h 634"/>
              <a:gd name="T84" fmla="*/ 159370 w 634"/>
              <a:gd name="T85" fmla="*/ 159336 h 634"/>
              <a:gd name="T86" fmla="*/ 58411 w 634"/>
              <a:gd name="T87" fmla="*/ 159336 h 634"/>
              <a:gd name="T88" fmla="*/ 15865 w 634"/>
              <a:gd name="T89" fmla="*/ 116798 h 634"/>
              <a:gd name="T90" fmla="*/ 58411 w 634"/>
              <a:gd name="T91" fmla="*/ 74261 h 634"/>
              <a:gd name="T92" fmla="*/ 106367 w 634"/>
              <a:gd name="T93" fmla="*/ 15862 h 634"/>
              <a:gd name="T94" fmla="*/ 153961 w 634"/>
              <a:gd name="T95" fmla="*/ 53352 h 634"/>
              <a:gd name="T96" fmla="*/ 212373 w 634"/>
              <a:gd name="T97" fmla="*/ 100937 h 634"/>
              <a:gd name="T98" fmla="*/ 159370 w 634"/>
              <a:gd name="T99" fmla="*/ 159336 h 634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634" h="634">
                <a:moveTo>
                  <a:pt x="265" y="530"/>
                </a:moveTo>
                <a:lnTo>
                  <a:pt x="265" y="530"/>
                </a:lnTo>
                <a:cubicBezTo>
                  <a:pt x="251" y="530"/>
                  <a:pt x="236" y="545"/>
                  <a:pt x="236" y="560"/>
                </a:cubicBezTo>
                <a:cubicBezTo>
                  <a:pt x="236" y="619"/>
                  <a:pt x="236" y="619"/>
                  <a:pt x="236" y="619"/>
                </a:cubicBezTo>
                <a:cubicBezTo>
                  <a:pt x="236" y="619"/>
                  <a:pt x="251" y="633"/>
                  <a:pt x="265" y="633"/>
                </a:cubicBezTo>
                <a:lnTo>
                  <a:pt x="280" y="619"/>
                </a:lnTo>
                <a:cubicBezTo>
                  <a:pt x="280" y="560"/>
                  <a:pt x="280" y="560"/>
                  <a:pt x="280" y="560"/>
                </a:cubicBezTo>
                <a:cubicBezTo>
                  <a:pt x="280" y="545"/>
                  <a:pt x="265" y="530"/>
                  <a:pt x="265" y="530"/>
                </a:cubicBezTo>
                <a:close/>
                <a:moveTo>
                  <a:pt x="148" y="530"/>
                </a:moveTo>
                <a:lnTo>
                  <a:pt x="148" y="530"/>
                </a:lnTo>
                <a:cubicBezTo>
                  <a:pt x="133" y="530"/>
                  <a:pt x="118" y="545"/>
                  <a:pt x="118" y="560"/>
                </a:cubicBezTo>
                <a:cubicBezTo>
                  <a:pt x="118" y="619"/>
                  <a:pt x="118" y="619"/>
                  <a:pt x="118" y="619"/>
                </a:cubicBezTo>
                <a:cubicBezTo>
                  <a:pt x="118" y="619"/>
                  <a:pt x="133" y="633"/>
                  <a:pt x="148" y="633"/>
                </a:cubicBezTo>
                <a:lnTo>
                  <a:pt x="162" y="619"/>
                </a:lnTo>
                <a:cubicBezTo>
                  <a:pt x="162" y="560"/>
                  <a:pt x="162" y="560"/>
                  <a:pt x="162" y="560"/>
                </a:cubicBezTo>
                <a:cubicBezTo>
                  <a:pt x="162" y="545"/>
                  <a:pt x="148" y="530"/>
                  <a:pt x="148" y="530"/>
                </a:cubicBezTo>
                <a:close/>
                <a:moveTo>
                  <a:pt x="383" y="530"/>
                </a:moveTo>
                <a:lnTo>
                  <a:pt x="383" y="530"/>
                </a:lnTo>
                <a:cubicBezTo>
                  <a:pt x="369" y="530"/>
                  <a:pt x="353" y="545"/>
                  <a:pt x="353" y="560"/>
                </a:cubicBezTo>
                <a:cubicBezTo>
                  <a:pt x="353" y="619"/>
                  <a:pt x="353" y="619"/>
                  <a:pt x="353" y="619"/>
                </a:cubicBezTo>
                <a:cubicBezTo>
                  <a:pt x="353" y="619"/>
                  <a:pt x="369" y="633"/>
                  <a:pt x="383" y="633"/>
                </a:cubicBezTo>
                <a:lnTo>
                  <a:pt x="398" y="619"/>
                </a:lnTo>
                <a:cubicBezTo>
                  <a:pt x="398" y="560"/>
                  <a:pt x="398" y="560"/>
                  <a:pt x="398" y="560"/>
                </a:cubicBezTo>
                <a:cubicBezTo>
                  <a:pt x="398" y="545"/>
                  <a:pt x="383" y="530"/>
                  <a:pt x="383" y="530"/>
                </a:cubicBezTo>
                <a:close/>
                <a:moveTo>
                  <a:pt x="501" y="530"/>
                </a:moveTo>
                <a:lnTo>
                  <a:pt x="501" y="530"/>
                </a:lnTo>
                <a:cubicBezTo>
                  <a:pt x="486" y="530"/>
                  <a:pt x="471" y="545"/>
                  <a:pt x="471" y="560"/>
                </a:cubicBezTo>
                <a:cubicBezTo>
                  <a:pt x="471" y="619"/>
                  <a:pt x="471" y="619"/>
                  <a:pt x="471" y="619"/>
                </a:cubicBezTo>
                <a:cubicBezTo>
                  <a:pt x="471" y="619"/>
                  <a:pt x="486" y="633"/>
                  <a:pt x="501" y="633"/>
                </a:cubicBezTo>
                <a:lnTo>
                  <a:pt x="516" y="619"/>
                </a:lnTo>
                <a:cubicBezTo>
                  <a:pt x="516" y="560"/>
                  <a:pt x="516" y="560"/>
                  <a:pt x="516" y="560"/>
                </a:cubicBezTo>
                <a:cubicBezTo>
                  <a:pt x="516" y="545"/>
                  <a:pt x="501" y="530"/>
                  <a:pt x="501" y="530"/>
                </a:cubicBezTo>
                <a:close/>
                <a:moveTo>
                  <a:pt x="457" y="103"/>
                </a:moveTo>
                <a:lnTo>
                  <a:pt x="457" y="103"/>
                </a:lnTo>
                <a:cubicBezTo>
                  <a:pt x="427" y="44"/>
                  <a:pt x="369" y="0"/>
                  <a:pt x="295" y="0"/>
                </a:cubicBezTo>
                <a:cubicBezTo>
                  <a:pt x="206" y="0"/>
                  <a:pt x="133" y="74"/>
                  <a:pt x="118" y="162"/>
                </a:cubicBezTo>
                <a:cubicBezTo>
                  <a:pt x="59" y="192"/>
                  <a:pt x="0" y="251"/>
                  <a:pt x="0" y="324"/>
                </a:cubicBezTo>
                <a:cubicBezTo>
                  <a:pt x="0" y="398"/>
                  <a:pt x="74" y="471"/>
                  <a:pt x="162" y="471"/>
                </a:cubicBezTo>
                <a:cubicBezTo>
                  <a:pt x="162" y="471"/>
                  <a:pt x="427" y="471"/>
                  <a:pt x="442" y="471"/>
                </a:cubicBezTo>
                <a:cubicBezTo>
                  <a:pt x="545" y="471"/>
                  <a:pt x="633" y="398"/>
                  <a:pt x="633" y="295"/>
                </a:cubicBezTo>
                <a:cubicBezTo>
                  <a:pt x="633" y="192"/>
                  <a:pt x="560" y="103"/>
                  <a:pt x="457" y="103"/>
                </a:cubicBezTo>
                <a:close/>
                <a:moveTo>
                  <a:pt x="442" y="442"/>
                </a:moveTo>
                <a:lnTo>
                  <a:pt x="442" y="442"/>
                </a:lnTo>
                <a:cubicBezTo>
                  <a:pt x="427" y="442"/>
                  <a:pt x="162" y="442"/>
                  <a:pt x="162" y="442"/>
                </a:cubicBezTo>
                <a:cubicBezTo>
                  <a:pt x="162" y="442"/>
                  <a:pt x="44" y="427"/>
                  <a:pt x="44" y="324"/>
                </a:cubicBezTo>
                <a:cubicBezTo>
                  <a:pt x="44" y="265"/>
                  <a:pt x="103" y="206"/>
                  <a:pt x="162" y="206"/>
                </a:cubicBezTo>
                <a:cubicBezTo>
                  <a:pt x="162" y="118"/>
                  <a:pt x="221" y="44"/>
                  <a:pt x="295" y="44"/>
                </a:cubicBezTo>
                <a:cubicBezTo>
                  <a:pt x="369" y="44"/>
                  <a:pt x="412" y="89"/>
                  <a:pt x="427" y="148"/>
                </a:cubicBezTo>
                <a:cubicBezTo>
                  <a:pt x="530" y="133"/>
                  <a:pt x="589" y="221"/>
                  <a:pt x="589" y="280"/>
                </a:cubicBezTo>
                <a:cubicBezTo>
                  <a:pt x="604" y="369"/>
                  <a:pt x="501" y="442"/>
                  <a:pt x="442" y="442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82" name="Freeform 81"/>
          <p:cNvSpPr>
            <a:spLocks noChangeArrowheads="1"/>
          </p:cNvSpPr>
          <p:nvPr/>
        </p:nvSpPr>
        <p:spPr bwMode="auto">
          <a:xfrm>
            <a:off x="6208945" y="1559580"/>
            <a:ext cx="290386" cy="222975"/>
          </a:xfrm>
          <a:custGeom>
            <a:avLst/>
            <a:gdLst>
              <a:gd name="T0" fmla="*/ 131975 w 619"/>
              <a:gd name="T1" fmla="*/ 79795 h 472"/>
              <a:gd name="T2" fmla="*/ 131975 w 619"/>
              <a:gd name="T3" fmla="*/ 79795 h 472"/>
              <a:gd name="T4" fmla="*/ 105437 w 619"/>
              <a:gd name="T5" fmla="*/ 79795 h 472"/>
              <a:gd name="T6" fmla="*/ 116196 w 619"/>
              <a:gd name="T7" fmla="*/ 48021 h 472"/>
              <a:gd name="T8" fmla="*/ 110816 w 619"/>
              <a:gd name="T9" fmla="*/ 42605 h 472"/>
              <a:gd name="T10" fmla="*/ 100416 w 619"/>
              <a:gd name="T11" fmla="*/ 42605 h 472"/>
              <a:gd name="T12" fmla="*/ 84278 w 619"/>
              <a:gd name="T13" fmla="*/ 85211 h 472"/>
              <a:gd name="T14" fmla="*/ 84278 w 619"/>
              <a:gd name="T15" fmla="*/ 90626 h 472"/>
              <a:gd name="T16" fmla="*/ 89657 w 619"/>
              <a:gd name="T17" fmla="*/ 95681 h 472"/>
              <a:gd name="T18" fmla="*/ 121575 w 619"/>
              <a:gd name="T19" fmla="*/ 95681 h 472"/>
              <a:gd name="T20" fmla="*/ 105437 w 619"/>
              <a:gd name="T21" fmla="*/ 127455 h 472"/>
              <a:gd name="T22" fmla="*/ 105437 w 619"/>
              <a:gd name="T23" fmla="*/ 138287 h 472"/>
              <a:gd name="T24" fmla="*/ 116196 w 619"/>
              <a:gd name="T25" fmla="*/ 133232 h 472"/>
              <a:gd name="T26" fmla="*/ 136996 w 619"/>
              <a:gd name="T27" fmla="*/ 85211 h 472"/>
              <a:gd name="T28" fmla="*/ 131975 w 619"/>
              <a:gd name="T29" fmla="*/ 79795 h 472"/>
              <a:gd name="T30" fmla="*/ 158155 w 619"/>
              <a:gd name="T31" fmla="*/ 37189 h 472"/>
              <a:gd name="T32" fmla="*/ 158155 w 619"/>
              <a:gd name="T33" fmla="*/ 37189 h 472"/>
              <a:gd name="T34" fmla="*/ 105437 w 619"/>
              <a:gd name="T35" fmla="*/ 0 h 472"/>
              <a:gd name="T36" fmla="*/ 42318 w 619"/>
              <a:gd name="T37" fmla="*/ 58492 h 472"/>
              <a:gd name="T38" fmla="*/ 0 w 619"/>
              <a:gd name="T39" fmla="*/ 116984 h 472"/>
              <a:gd name="T40" fmla="*/ 52718 w 619"/>
              <a:gd name="T41" fmla="*/ 170060 h 472"/>
              <a:gd name="T42" fmla="*/ 153134 w 619"/>
              <a:gd name="T43" fmla="*/ 170060 h 472"/>
              <a:gd name="T44" fmla="*/ 221632 w 619"/>
              <a:gd name="T45" fmla="*/ 106513 h 472"/>
              <a:gd name="T46" fmla="*/ 158155 w 619"/>
              <a:gd name="T47" fmla="*/ 37189 h 472"/>
              <a:gd name="T48" fmla="*/ 153134 w 619"/>
              <a:gd name="T49" fmla="*/ 159589 h 472"/>
              <a:gd name="T50" fmla="*/ 153134 w 619"/>
              <a:gd name="T51" fmla="*/ 159589 h 472"/>
              <a:gd name="T52" fmla="*/ 52718 w 619"/>
              <a:gd name="T53" fmla="*/ 159589 h 472"/>
              <a:gd name="T54" fmla="*/ 10400 w 619"/>
              <a:gd name="T55" fmla="*/ 116984 h 472"/>
              <a:gd name="T56" fmla="*/ 52718 w 619"/>
              <a:gd name="T57" fmla="*/ 74379 h 472"/>
              <a:gd name="T58" fmla="*/ 105437 w 619"/>
              <a:gd name="T59" fmla="*/ 15887 h 472"/>
              <a:gd name="T60" fmla="*/ 147755 w 619"/>
              <a:gd name="T61" fmla="*/ 53437 h 472"/>
              <a:gd name="T62" fmla="*/ 211232 w 619"/>
              <a:gd name="T63" fmla="*/ 101097 h 472"/>
              <a:gd name="T64" fmla="*/ 153134 w 619"/>
              <a:gd name="T65" fmla="*/ 159589 h 472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619" h="472">
                <a:moveTo>
                  <a:pt x="368" y="221"/>
                </a:moveTo>
                <a:lnTo>
                  <a:pt x="368" y="221"/>
                </a:lnTo>
                <a:cubicBezTo>
                  <a:pt x="294" y="221"/>
                  <a:pt x="294" y="221"/>
                  <a:pt x="294" y="221"/>
                </a:cubicBezTo>
                <a:cubicBezTo>
                  <a:pt x="324" y="133"/>
                  <a:pt x="324" y="133"/>
                  <a:pt x="324" y="133"/>
                </a:cubicBezTo>
                <a:cubicBezTo>
                  <a:pt x="324" y="133"/>
                  <a:pt x="324" y="118"/>
                  <a:pt x="309" y="118"/>
                </a:cubicBezTo>
                <a:cubicBezTo>
                  <a:pt x="294" y="103"/>
                  <a:pt x="294" y="118"/>
                  <a:pt x="280" y="118"/>
                </a:cubicBezTo>
                <a:cubicBezTo>
                  <a:pt x="235" y="236"/>
                  <a:pt x="235" y="236"/>
                  <a:pt x="235" y="236"/>
                </a:cubicBezTo>
                <a:lnTo>
                  <a:pt x="235" y="251"/>
                </a:lnTo>
                <a:lnTo>
                  <a:pt x="250" y="265"/>
                </a:lnTo>
                <a:cubicBezTo>
                  <a:pt x="339" y="265"/>
                  <a:pt x="339" y="265"/>
                  <a:pt x="339" y="265"/>
                </a:cubicBezTo>
                <a:cubicBezTo>
                  <a:pt x="294" y="353"/>
                  <a:pt x="294" y="353"/>
                  <a:pt x="294" y="353"/>
                </a:cubicBezTo>
                <a:cubicBezTo>
                  <a:pt x="280" y="353"/>
                  <a:pt x="294" y="369"/>
                  <a:pt x="294" y="383"/>
                </a:cubicBezTo>
                <a:cubicBezTo>
                  <a:pt x="309" y="383"/>
                  <a:pt x="324" y="383"/>
                  <a:pt x="324" y="369"/>
                </a:cubicBezTo>
                <a:cubicBezTo>
                  <a:pt x="324" y="369"/>
                  <a:pt x="382" y="251"/>
                  <a:pt x="382" y="236"/>
                </a:cubicBezTo>
                <a:cubicBezTo>
                  <a:pt x="382" y="236"/>
                  <a:pt x="382" y="221"/>
                  <a:pt x="368" y="221"/>
                </a:cubicBezTo>
                <a:close/>
                <a:moveTo>
                  <a:pt x="441" y="103"/>
                </a:moveTo>
                <a:lnTo>
                  <a:pt x="441" y="103"/>
                </a:lnTo>
                <a:cubicBezTo>
                  <a:pt x="412" y="44"/>
                  <a:pt x="353" y="0"/>
                  <a:pt x="294" y="0"/>
                </a:cubicBezTo>
                <a:cubicBezTo>
                  <a:pt x="191" y="0"/>
                  <a:pt x="118" y="74"/>
                  <a:pt x="118" y="162"/>
                </a:cubicBezTo>
                <a:cubicBezTo>
                  <a:pt x="44" y="192"/>
                  <a:pt x="0" y="251"/>
                  <a:pt x="0" y="324"/>
                </a:cubicBezTo>
                <a:cubicBezTo>
                  <a:pt x="0" y="398"/>
                  <a:pt x="59" y="471"/>
                  <a:pt x="147" y="471"/>
                </a:cubicBezTo>
                <a:lnTo>
                  <a:pt x="427" y="471"/>
                </a:lnTo>
                <a:cubicBezTo>
                  <a:pt x="530" y="471"/>
                  <a:pt x="618" y="398"/>
                  <a:pt x="618" y="295"/>
                </a:cubicBezTo>
                <a:cubicBezTo>
                  <a:pt x="618" y="192"/>
                  <a:pt x="544" y="103"/>
                  <a:pt x="441" y="103"/>
                </a:cubicBezTo>
                <a:close/>
                <a:moveTo>
                  <a:pt x="427" y="442"/>
                </a:moveTo>
                <a:lnTo>
                  <a:pt x="427" y="442"/>
                </a:lnTo>
                <a:lnTo>
                  <a:pt x="147" y="442"/>
                </a:lnTo>
                <a:cubicBezTo>
                  <a:pt x="147" y="442"/>
                  <a:pt x="29" y="427"/>
                  <a:pt x="29" y="324"/>
                </a:cubicBezTo>
                <a:cubicBezTo>
                  <a:pt x="29" y="265"/>
                  <a:pt x="88" y="206"/>
                  <a:pt x="147" y="206"/>
                </a:cubicBezTo>
                <a:cubicBezTo>
                  <a:pt x="147" y="118"/>
                  <a:pt x="206" y="44"/>
                  <a:pt x="294" y="44"/>
                </a:cubicBezTo>
                <a:cubicBezTo>
                  <a:pt x="353" y="44"/>
                  <a:pt x="397" y="89"/>
                  <a:pt x="412" y="148"/>
                </a:cubicBezTo>
                <a:cubicBezTo>
                  <a:pt x="515" y="133"/>
                  <a:pt x="574" y="221"/>
                  <a:pt x="589" y="280"/>
                </a:cubicBezTo>
                <a:cubicBezTo>
                  <a:pt x="589" y="369"/>
                  <a:pt x="500" y="442"/>
                  <a:pt x="427" y="442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83" name="Freeform 82"/>
          <p:cNvSpPr>
            <a:spLocks noChangeArrowheads="1"/>
          </p:cNvSpPr>
          <p:nvPr/>
        </p:nvSpPr>
        <p:spPr bwMode="auto">
          <a:xfrm>
            <a:off x="5671386" y="4923213"/>
            <a:ext cx="290386" cy="299028"/>
          </a:xfrm>
          <a:custGeom>
            <a:avLst/>
            <a:gdLst>
              <a:gd name="T0" fmla="*/ 116196 w 619"/>
              <a:gd name="T1" fmla="*/ 185719 h 635"/>
              <a:gd name="T2" fmla="*/ 116196 w 619"/>
              <a:gd name="T3" fmla="*/ 185719 h 635"/>
              <a:gd name="T4" fmla="*/ 110816 w 619"/>
              <a:gd name="T5" fmla="*/ 190758 h 635"/>
              <a:gd name="T6" fmla="*/ 116196 w 619"/>
              <a:gd name="T7" fmla="*/ 196157 h 635"/>
              <a:gd name="T8" fmla="*/ 126596 w 619"/>
              <a:gd name="T9" fmla="*/ 190758 h 635"/>
              <a:gd name="T10" fmla="*/ 116196 w 619"/>
              <a:gd name="T11" fmla="*/ 185719 h 635"/>
              <a:gd name="T12" fmla="*/ 73877 w 619"/>
              <a:gd name="T13" fmla="*/ 185719 h 635"/>
              <a:gd name="T14" fmla="*/ 73877 w 619"/>
              <a:gd name="T15" fmla="*/ 185719 h 635"/>
              <a:gd name="T16" fmla="*/ 68498 w 619"/>
              <a:gd name="T17" fmla="*/ 190758 h 635"/>
              <a:gd name="T18" fmla="*/ 73877 w 619"/>
              <a:gd name="T19" fmla="*/ 196157 h 635"/>
              <a:gd name="T20" fmla="*/ 84636 w 619"/>
              <a:gd name="T21" fmla="*/ 190758 h 635"/>
              <a:gd name="T22" fmla="*/ 73877 w 619"/>
              <a:gd name="T23" fmla="*/ 185719 h 635"/>
              <a:gd name="T24" fmla="*/ 89657 w 619"/>
              <a:gd name="T25" fmla="*/ 211994 h 635"/>
              <a:gd name="T26" fmla="*/ 89657 w 619"/>
              <a:gd name="T27" fmla="*/ 211994 h 635"/>
              <a:gd name="T28" fmla="*/ 84636 w 619"/>
              <a:gd name="T29" fmla="*/ 217392 h 635"/>
              <a:gd name="T30" fmla="*/ 89657 w 619"/>
              <a:gd name="T31" fmla="*/ 228190 h 635"/>
              <a:gd name="T32" fmla="*/ 95037 w 619"/>
              <a:gd name="T33" fmla="*/ 217392 h 635"/>
              <a:gd name="T34" fmla="*/ 89657 w 619"/>
              <a:gd name="T35" fmla="*/ 211994 h 635"/>
              <a:gd name="T36" fmla="*/ 131975 w 619"/>
              <a:gd name="T37" fmla="*/ 211994 h 635"/>
              <a:gd name="T38" fmla="*/ 131975 w 619"/>
              <a:gd name="T39" fmla="*/ 211994 h 635"/>
              <a:gd name="T40" fmla="*/ 126596 w 619"/>
              <a:gd name="T41" fmla="*/ 217392 h 635"/>
              <a:gd name="T42" fmla="*/ 131975 w 619"/>
              <a:gd name="T43" fmla="*/ 228190 h 635"/>
              <a:gd name="T44" fmla="*/ 137355 w 619"/>
              <a:gd name="T45" fmla="*/ 217392 h 635"/>
              <a:gd name="T46" fmla="*/ 131975 w 619"/>
              <a:gd name="T47" fmla="*/ 211994 h 635"/>
              <a:gd name="T48" fmla="*/ 158155 w 619"/>
              <a:gd name="T49" fmla="*/ 185719 h 635"/>
              <a:gd name="T50" fmla="*/ 158155 w 619"/>
              <a:gd name="T51" fmla="*/ 185719 h 635"/>
              <a:gd name="T52" fmla="*/ 153134 w 619"/>
              <a:gd name="T53" fmla="*/ 190758 h 635"/>
              <a:gd name="T54" fmla="*/ 158155 w 619"/>
              <a:gd name="T55" fmla="*/ 196157 h 635"/>
              <a:gd name="T56" fmla="*/ 168914 w 619"/>
              <a:gd name="T57" fmla="*/ 190758 h 635"/>
              <a:gd name="T58" fmla="*/ 158155 w 619"/>
              <a:gd name="T59" fmla="*/ 185719 h 635"/>
              <a:gd name="T60" fmla="*/ 158155 w 619"/>
              <a:gd name="T61" fmla="*/ 37432 h 635"/>
              <a:gd name="T62" fmla="*/ 158155 w 619"/>
              <a:gd name="T63" fmla="*/ 37432 h 635"/>
              <a:gd name="T64" fmla="*/ 105437 w 619"/>
              <a:gd name="T65" fmla="*/ 0 h 635"/>
              <a:gd name="T66" fmla="*/ 42318 w 619"/>
              <a:gd name="T67" fmla="*/ 58667 h 635"/>
              <a:gd name="T68" fmla="*/ 0 w 619"/>
              <a:gd name="T69" fmla="*/ 111576 h 635"/>
              <a:gd name="T70" fmla="*/ 52718 w 619"/>
              <a:gd name="T71" fmla="*/ 169883 h 635"/>
              <a:gd name="T72" fmla="*/ 158155 w 619"/>
              <a:gd name="T73" fmla="*/ 169883 h 635"/>
              <a:gd name="T74" fmla="*/ 221632 w 619"/>
              <a:gd name="T75" fmla="*/ 100778 h 635"/>
              <a:gd name="T76" fmla="*/ 158155 w 619"/>
              <a:gd name="T77" fmla="*/ 37432 h 635"/>
              <a:gd name="T78" fmla="*/ 153134 w 619"/>
              <a:gd name="T79" fmla="*/ 153686 h 635"/>
              <a:gd name="T80" fmla="*/ 153134 w 619"/>
              <a:gd name="T81" fmla="*/ 153686 h 635"/>
              <a:gd name="T82" fmla="*/ 63477 w 619"/>
              <a:gd name="T83" fmla="*/ 153686 h 635"/>
              <a:gd name="T84" fmla="*/ 10400 w 619"/>
              <a:gd name="T85" fmla="*/ 111576 h 635"/>
              <a:gd name="T86" fmla="*/ 52718 w 619"/>
              <a:gd name="T87" fmla="*/ 69105 h 635"/>
              <a:gd name="T88" fmla="*/ 105437 w 619"/>
              <a:gd name="T89" fmla="*/ 16196 h 635"/>
              <a:gd name="T90" fmla="*/ 147755 w 619"/>
              <a:gd name="T91" fmla="*/ 47870 h 635"/>
              <a:gd name="T92" fmla="*/ 211232 w 619"/>
              <a:gd name="T93" fmla="*/ 100778 h 635"/>
              <a:gd name="T94" fmla="*/ 153134 w 619"/>
              <a:gd name="T95" fmla="*/ 153686 h 635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619" h="635">
                <a:moveTo>
                  <a:pt x="324" y="516"/>
                </a:moveTo>
                <a:lnTo>
                  <a:pt x="324" y="516"/>
                </a:lnTo>
                <a:cubicBezTo>
                  <a:pt x="324" y="516"/>
                  <a:pt x="309" y="516"/>
                  <a:pt x="309" y="530"/>
                </a:cubicBezTo>
                <a:cubicBezTo>
                  <a:pt x="309" y="545"/>
                  <a:pt x="324" y="545"/>
                  <a:pt x="324" y="545"/>
                </a:cubicBezTo>
                <a:cubicBezTo>
                  <a:pt x="339" y="545"/>
                  <a:pt x="353" y="545"/>
                  <a:pt x="353" y="530"/>
                </a:cubicBezTo>
                <a:cubicBezTo>
                  <a:pt x="353" y="516"/>
                  <a:pt x="339" y="516"/>
                  <a:pt x="324" y="516"/>
                </a:cubicBezTo>
                <a:close/>
                <a:moveTo>
                  <a:pt x="206" y="516"/>
                </a:moveTo>
                <a:lnTo>
                  <a:pt x="206" y="516"/>
                </a:lnTo>
                <a:cubicBezTo>
                  <a:pt x="206" y="516"/>
                  <a:pt x="191" y="516"/>
                  <a:pt x="191" y="530"/>
                </a:cubicBezTo>
                <a:cubicBezTo>
                  <a:pt x="191" y="545"/>
                  <a:pt x="206" y="545"/>
                  <a:pt x="206" y="545"/>
                </a:cubicBezTo>
                <a:cubicBezTo>
                  <a:pt x="221" y="545"/>
                  <a:pt x="236" y="545"/>
                  <a:pt x="236" y="530"/>
                </a:cubicBezTo>
                <a:cubicBezTo>
                  <a:pt x="236" y="516"/>
                  <a:pt x="221" y="516"/>
                  <a:pt x="206" y="516"/>
                </a:cubicBezTo>
                <a:close/>
                <a:moveTo>
                  <a:pt x="250" y="589"/>
                </a:moveTo>
                <a:lnTo>
                  <a:pt x="250" y="589"/>
                </a:lnTo>
                <a:cubicBezTo>
                  <a:pt x="236" y="589"/>
                  <a:pt x="236" y="604"/>
                  <a:pt x="236" y="604"/>
                </a:cubicBezTo>
                <a:cubicBezTo>
                  <a:pt x="236" y="619"/>
                  <a:pt x="236" y="634"/>
                  <a:pt x="250" y="634"/>
                </a:cubicBezTo>
                <a:cubicBezTo>
                  <a:pt x="265" y="634"/>
                  <a:pt x="265" y="619"/>
                  <a:pt x="265" y="604"/>
                </a:cubicBezTo>
                <a:cubicBezTo>
                  <a:pt x="265" y="604"/>
                  <a:pt x="265" y="589"/>
                  <a:pt x="250" y="589"/>
                </a:cubicBezTo>
                <a:close/>
                <a:moveTo>
                  <a:pt x="368" y="589"/>
                </a:moveTo>
                <a:lnTo>
                  <a:pt x="368" y="589"/>
                </a:lnTo>
                <a:cubicBezTo>
                  <a:pt x="353" y="589"/>
                  <a:pt x="353" y="604"/>
                  <a:pt x="353" y="604"/>
                </a:cubicBezTo>
                <a:cubicBezTo>
                  <a:pt x="353" y="619"/>
                  <a:pt x="353" y="634"/>
                  <a:pt x="368" y="634"/>
                </a:cubicBezTo>
                <a:cubicBezTo>
                  <a:pt x="383" y="634"/>
                  <a:pt x="383" y="619"/>
                  <a:pt x="383" y="604"/>
                </a:cubicBezTo>
                <a:cubicBezTo>
                  <a:pt x="383" y="604"/>
                  <a:pt x="383" y="589"/>
                  <a:pt x="368" y="589"/>
                </a:cubicBezTo>
                <a:close/>
                <a:moveTo>
                  <a:pt x="441" y="516"/>
                </a:moveTo>
                <a:lnTo>
                  <a:pt x="441" y="516"/>
                </a:lnTo>
                <a:cubicBezTo>
                  <a:pt x="441" y="516"/>
                  <a:pt x="427" y="516"/>
                  <a:pt x="427" y="530"/>
                </a:cubicBezTo>
                <a:cubicBezTo>
                  <a:pt x="427" y="545"/>
                  <a:pt x="441" y="545"/>
                  <a:pt x="441" y="545"/>
                </a:cubicBezTo>
                <a:cubicBezTo>
                  <a:pt x="457" y="545"/>
                  <a:pt x="471" y="545"/>
                  <a:pt x="471" y="530"/>
                </a:cubicBezTo>
                <a:cubicBezTo>
                  <a:pt x="471" y="516"/>
                  <a:pt x="457" y="516"/>
                  <a:pt x="441" y="516"/>
                </a:cubicBezTo>
                <a:close/>
                <a:moveTo>
                  <a:pt x="441" y="104"/>
                </a:moveTo>
                <a:lnTo>
                  <a:pt x="441" y="104"/>
                </a:lnTo>
                <a:cubicBezTo>
                  <a:pt x="412" y="45"/>
                  <a:pt x="353" y="0"/>
                  <a:pt x="294" y="0"/>
                </a:cubicBezTo>
                <a:cubicBezTo>
                  <a:pt x="191" y="0"/>
                  <a:pt x="118" y="74"/>
                  <a:pt x="118" y="163"/>
                </a:cubicBezTo>
                <a:cubicBezTo>
                  <a:pt x="44" y="177"/>
                  <a:pt x="0" y="251"/>
                  <a:pt x="0" y="310"/>
                </a:cubicBezTo>
                <a:cubicBezTo>
                  <a:pt x="0" y="398"/>
                  <a:pt x="59" y="472"/>
                  <a:pt x="147" y="472"/>
                </a:cubicBezTo>
                <a:lnTo>
                  <a:pt x="441" y="472"/>
                </a:lnTo>
                <a:cubicBezTo>
                  <a:pt x="545" y="472"/>
                  <a:pt x="618" y="383"/>
                  <a:pt x="618" y="280"/>
                </a:cubicBezTo>
                <a:cubicBezTo>
                  <a:pt x="618" y="177"/>
                  <a:pt x="545" y="104"/>
                  <a:pt x="441" y="104"/>
                </a:cubicBezTo>
                <a:close/>
                <a:moveTo>
                  <a:pt x="427" y="427"/>
                </a:moveTo>
                <a:lnTo>
                  <a:pt x="427" y="427"/>
                </a:lnTo>
                <a:lnTo>
                  <a:pt x="177" y="427"/>
                </a:lnTo>
                <a:cubicBezTo>
                  <a:pt x="74" y="427"/>
                  <a:pt x="29" y="354"/>
                  <a:pt x="29" y="310"/>
                </a:cubicBezTo>
                <a:cubicBezTo>
                  <a:pt x="29" y="266"/>
                  <a:pt x="88" y="207"/>
                  <a:pt x="147" y="192"/>
                </a:cubicBezTo>
                <a:cubicBezTo>
                  <a:pt x="147" y="118"/>
                  <a:pt x="206" y="45"/>
                  <a:pt x="294" y="45"/>
                </a:cubicBezTo>
                <a:cubicBezTo>
                  <a:pt x="353" y="45"/>
                  <a:pt x="398" y="74"/>
                  <a:pt x="412" y="133"/>
                </a:cubicBezTo>
                <a:cubicBezTo>
                  <a:pt x="515" y="133"/>
                  <a:pt x="589" y="192"/>
                  <a:pt x="589" y="280"/>
                </a:cubicBezTo>
                <a:cubicBezTo>
                  <a:pt x="589" y="354"/>
                  <a:pt x="530" y="427"/>
                  <a:pt x="427" y="427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84" name="Freeform 83"/>
          <p:cNvSpPr>
            <a:spLocks noChangeArrowheads="1"/>
          </p:cNvSpPr>
          <p:nvPr/>
        </p:nvSpPr>
        <p:spPr bwMode="auto">
          <a:xfrm>
            <a:off x="5199509" y="4956054"/>
            <a:ext cx="290386" cy="222976"/>
          </a:xfrm>
          <a:custGeom>
            <a:avLst/>
            <a:gdLst>
              <a:gd name="T0" fmla="*/ 158155 w 619"/>
              <a:gd name="T1" fmla="*/ 37190 h 472"/>
              <a:gd name="T2" fmla="*/ 158155 w 619"/>
              <a:gd name="T3" fmla="*/ 37190 h 472"/>
              <a:gd name="T4" fmla="*/ 105437 w 619"/>
              <a:gd name="T5" fmla="*/ 0 h 472"/>
              <a:gd name="T6" fmla="*/ 42318 w 619"/>
              <a:gd name="T7" fmla="*/ 58492 h 472"/>
              <a:gd name="T8" fmla="*/ 0 w 619"/>
              <a:gd name="T9" fmla="*/ 116985 h 472"/>
              <a:gd name="T10" fmla="*/ 52718 w 619"/>
              <a:gd name="T11" fmla="*/ 170061 h 472"/>
              <a:gd name="T12" fmla="*/ 153134 w 619"/>
              <a:gd name="T13" fmla="*/ 170061 h 472"/>
              <a:gd name="T14" fmla="*/ 221632 w 619"/>
              <a:gd name="T15" fmla="*/ 106153 h 472"/>
              <a:gd name="T16" fmla="*/ 158155 w 619"/>
              <a:gd name="T17" fmla="*/ 37190 h 472"/>
              <a:gd name="T18" fmla="*/ 153134 w 619"/>
              <a:gd name="T19" fmla="*/ 159590 h 472"/>
              <a:gd name="T20" fmla="*/ 153134 w 619"/>
              <a:gd name="T21" fmla="*/ 159590 h 472"/>
              <a:gd name="T22" fmla="*/ 52718 w 619"/>
              <a:gd name="T23" fmla="*/ 159590 h 472"/>
              <a:gd name="T24" fmla="*/ 10400 w 619"/>
              <a:gd name="T25" fmla="*/ 116985 h 472"/>
              <a:gd name="T26" fmla="*/ 52718 w 619"/>
              <a:gd name="T27" fmla="*/ 74379 h 472"/>
              <a:gd name="T28" fmla="*/ 105437 w 619"/>
              <a:gd name="T29" fmla="*/ 15887 h 472"/>
              <a:gd name="T30" fmla="*/ 147755 w 619"/>
              <a:gd name="T31" fmla="*/ 53076 h 472"/>
              <a:gd name="T32" fmla="*/ 211232 w 619"/>
              <a:gd name="T33" fmla="*/ 101098 h 472"/>
              <a:gd name="T34" fmla="*/ 153134 w 619"/>
              <a:gd name="T35" fmla="*/ 159590 h 472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619" h="472">
                <a:moveTo>
                  <a:pt x="441" y="103"/>
                </a:moveTo>
                <a:lnTo>
                  <a:pt x="441" y="103"/>
                </a:lnTo>
                <a:cubicBezTo>
                  <a:pt x="412" y="44"/>
                  <a:pt x="353" y="0"/>
                  <a:pt x="294" y="0"/>
                </a:cubicBezTo>
                <a:cubicBezTo>
                  <a:pt x="191" y="0"/>
                  <a:pt x="118" y="74"/>
                  <a:pt x="118" y="162"/>
                </a:cubicBezTo>
                <a:cubicBezTo>
                  <a:pt x="44" y="192"/>
                  <a:pt x="0" y="251"/>
                  <a:pt x="0" y="324"/>
                </a:cubicBezTo>
                <a:cubicBezTo>
                  <a:pt x="0" y="398"/>
                  <a:pt x="59" y="471"/>
                  <a:pt x="147" y="471"/>
                </a:cubicBezTo>
                <a:lnTo>
                  <a:pt x="427" y="471"/>
                </a:lnTo>
                <a:cubicBezTo>
                  <a:pt x="530" y="471"/>
                  <a:pt x="618" y="398"/>
                  <a:pt x="618" y="294"/>
                </a:cubicBezTo>
                <a:cubicBezTo>
                  <a:pt x="618" y="192"/>
                  <a:pt x="545" y="103"/>
                  <a:pt x="441" y="103"/>
                </a:cubicBezTo>
                <a:close/>
                <a:moveTo>
                  <a:pt x="427" y="442"/>
                </a:moveTo>
                <a:lnTo>
                  <a:pt x="427" y="442"/>
                </a:lnTo>
                <a:lnTo>
                  <a:pt x="147" y="442"/>
                </a:lnTo>
                <a:cubicBezTo>
                  <a:pt x="147" y="442"/>
                  <a:pt x="29" y="427"/>
                  <a:pt x="29" y="324"/>
                </a:cubicBezTo>
                <a:cubicBezTo>
                  <a:pt x="29" y="265"/>
                  <a:pt x="88" y="206"/>
                  <a:pt x="147" y="206"/>
                </a:cubicBezTo>
                <a:cubicBezTo>
                  <a:pt x="147" y="118"/>
                  <a:pt x="206" y="44"/>
                  <a:pt x="294" y="44"/>
                </a:cubicBezTo>
                <a:cubicBezTo>
                  <a:pt x="353" y="44"/>
                  <a:pt x="398" y="89"/>
                  <a:pt x="412" y="147"/>
                </a:cubicBezTo>
                <a:cubicBezTo>
                  <a:pt x="515" y="133"/>
                  <a:pt x="574" y="221"/>
                  <a:pt x="589" y="280"/>
                </a:cubicBezTo>
                <a:cubicBezTo>
                  <a:pt x="589" y="368"/>
                  <a:pt x="500" y="442"/>
                  <a:pt x="427" y="442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85" name="Freeform 84"/>
          <p:cNvSpPr>
            <a:spLocks noChangeArrowheads="1"/>
          </p:cNvSpPr>
          <p:nvPr/>
        </p:nvSpPr>
        <p:spPr bwMode="auto">
          <a:xfrm>
            <a:off x="4715533" y="4930127"/>
            <a:ext cx="278286" cy="278287"/>
          </a:xfrm>
          <a:custGeom>
            <a:avLst/>
            <a:gdLst>
              <a:gd name="T0" fmla="*/ 10817 w 590"/>
              <a:gd name="T1" fmla="*/ 0 h 590"/>
              <a:gd name="T2" fmla="*/ 10817 w 590"/>
              <a:gd name="T3" fmla="*/ 0 h 590"/>
              <a:gd name="T4" fmla="*/ 0 w 590"/>
              <a:gd name="T5" fmla="*/ 10815 h 590"/>
              <a:gd name="T6" fmla="*/ 0 w 590"/>
              <a:gd name="T7" fmla="*/ 206929 h 590"/>
              <a:gd name="T8" fmla="*/ 10817 w 590"/>
              <a:gd name="T9" fmla="*/ 212336 h 590"/>
              <a:gd name="T10" fmla="*/ 16226 w 590"/>
              <a:gd name="T11" fmla="*/ 206929 h 590"/>
              <a:gd name="T12" fmla="*/ 16226 w 590"/>
              <a:gd name="T13" fmla="*/ 10815 h 590"/>
              <a:gd name="T14" fmla="*/ 10817 w 590"/>
              <a:gd name="T15" fmla="*/ 0 h 590"/>
              <a:gd name="T16" fmla="*/ 201924 w 590"/>
              <a:gd name="T17" fmla="*/ 15862 h 590"/>
              <a:gd name="T18" fmla="*/ 201924 w 590"/>
              <a:gd name="T19" fmla="*/ 15862 h 590"/>
              <a:gd name="T20" fmla="*/ 42548 w 590"/>
              <a:gd name="T21" fmla="*/ 0 h 590"/>
              <a:gd name="T22" fmla="*/ 32091 w 590"/>
              <a:gd name="T23" fmla="*/ 15862 h 590"/>
              <a:gd name="T24" fmla="*/ 32091 w 590"/>
              <a:gd name="T25" fmla="*/ 95533 h 590"/>
              <a:gd name="T26" fmla="*/ 42548 w 590"/>
              <a:gd name="T27" fmla="*/ 106349 h 590"/>
              <a:gd name="T28" fmla="*/ 201924 w 590"/>
              <a:gd name="T29" fmla="*/ 95533 h 590"/>
              <a:gd name="T30" fmla="*/ 212380 w 590"/>
              <a:gd name="T31" fmla="*/ 79671 h 590"/>
              <a:gd name="T32" fmla="*/ 212380 w 590"/>
              <a:gd name="T33" fmla="*/ 32085 h 590"/>
              <a:gd name="T34" fmla="*/ 201924 w 590"/>
              <a:gd name="T35" fmla="*/ 15862 h 590"/>
              <a:gd name="T36" fmla="*/ 100962 w 590"/>
              <a:gd name="T37" fmla="*/ 90486 h 590"/>
              <a:gd name="T38" fmla="*/ 100962 w 590"/>
              <a:gd name="T39" fmla="*/ 90486 h 590"/>
              <a:gd name="T40" fmla="*/ 53366 w 590"/>
              <a:gd name="T41" fmla="*/ 95533 h 590"/>
              <a:gd name="T42" fmla="*/ 42548 w 590"/>
              <a:gd name="T43" fmla="*/ 85079 h 590"/>
              <a:gd name="T44" fmla="*/ 42548 w 590"/>
              <a:gd name="T45" fmla="*/ 21270 h 590"/>
              <a:gd name="T46" fmla="*/ 53366 w 590"/>
              <a:gd name="T47" fmla="*/ 15862 h 590"/>
              <a:gd name="T48" fmla="*/ 100962 w 590"/>
              <a:gd name="T49" fmla="*/ 21270 h 590"/>
              <a:gd name="T50" fmla="*/ 100962 w 590"/>
              <a:gd name="T51" fmla="*/ 90486 h 590"/>
              <a:gd name="T52" fmla="*/ 159375 w 590"/>
              <a:gd name="T53" fmla="*/ 85079 h 590"/>
              <a:gd name="T54" fmla="*/ 159375 w 590"/>
              <a:gd name="T55" fmla="*/ 85079 h 590"/>
              <a:gd name="T56" fmla="*/ 116827 w 590"/>
              <a:gd name="T57" fmla="*/ 85079 h 590"/>
              <a:gd name="T58" fmla="*/ 116827 w 590"/>
              <a:gd name="T59" fmla="*/ 21270 h 590"/>
              <a:gd name="T60" fmla="*/ 159375 w 590"/>
              <a:gd name="T61" fmla="*/ 26677 h 590"/>
              <a:gd name="T62" fmla="*/ 159375 w 590"/>
              <a:gd name="T63" fmla="*/ 85079 h 590"/>
              <a:gd name="T64" fmla="*/ 201924 w 590"/>
              <a:gd name="T65" fmla="*/ 74264 h 590"/>
              <a:gd name="T66" fmla="*/ 201924 w 590"/>
              <a:gd name="T67" fmla="*/ 74264 h 590"/>
              <a:gd name="T68" fmla="*/ 191106 w 590"/>
              <a:gd name="T69" fmla="*/ 79671 h 590"/>
              <a:gd name="T70" fmla="*/ 169832 w 590"/>
              <a:gd name="T71" fmla="*/ 79671 h 590"/>
              <a:gd name="T72" fmla="*/ 169832 w 590"/>
              <a:gd name="T73" fmla="*/ 26677 h 590"/>
              <a:gd name="T74" fmla="*/ 191106 w 590"/>
              <a:gd name="T75" fmla="*/ 32085 h 590"/>
              <a:gd name="T76" fmla="*/ 201924 w 590"/>
              <a:gd name="T77" fmla="*/ 37132 h 590"/>
              <a:gd name="T78" fmla="*/ 201924 w 590"/>
              <a:gd name="T79" fmla="*/ 74264 h 590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590" h="590">
                <a:moveTo>
                  <a:pt x="30" y="0"/>
                </a:moveTo>
                <a:lnTo>
                  <a:pt x="30" y="0"/>
                </a:lnTo>
                <a:cubicBezTo>
                  <a:pt x="15" y="0"/>
                  <a:pt x="0" y="15"/>
                  <a:pt x="0" y="30"/>
                </a:cubicBezTo>
                <a:cubicBezTo>
                  <a:pt x="0" y="574"/>
                  <a:pt x="0" y="574"/>
                  <a:pt x="0" y="574"/>
                </a:cubicBezTo>
                <a:cubicBezTo>
                  <a:pt x="0" y="589"/>
                  <a:pt x="15" y="589"/>
                  <a:pt x="30" y="589"/>
                </a:cubicBezTo>
                <a:cubicBezTo>
                  <a:pt x="30" y="589"/>
                  <a:pt x="45" y="589"/>
                  <a:pt x="45" y="574"/>
                </a:cubicBezTo>
                <a:cubicBezTo>
                  <a:pt x="45" y="30"/>
                  <a:pt x="45" y="30"/>
                  <a:pt x="45" y="30"/>
                </a:cubicBezTo>
                <a:cubicBezTo>
                  <a:pt x="45" y="15"/>
                  <a:pt x="30" y="0"/>
                  <a:pt x="30" y="0"/>
                </a:cubicBezTo>
                <a:close/>
                <a:moveTo>
                  <a:pt x="560" y="44"/>
                </a:moveTo>
                <a:lnTo>
                  <a:pt x="560" y="44"/>
                </a:lnTo>
                <a:cubicBezTo>
                  <a:pt x="118" y="0"/>
                  <a:pt x="118" y="0"/>
                  <a:pt x="118" y="0"/>
                </a:cubicBezTo>
                <a:cubicBezTo>
                  <a:pt x="103" y="0"/>
                  <a:pt x="89" y="30"/>
                  <a:pt x="89" y="44"/>
                </a:cubicBezTo>
                <a:cubicBezTo>
                  <a:pt x="89" y="265"/>
                  <a:pt x="89" y="265"/>
                  <a:pt x="89" y="265"/>
                </a:cubicBezTo>
                <a:cubicBezTo>
                  <a:pt x="89" y="280"/>
                  <a:pt x="103" y="295"/>
                  <a:pt x="118" y="295"/>
                </a:cubicBezTo>
                <a:cubicBezTo>
                  <a:pt x="560" y="265"/>
                  <a:pt x="560" y="265"/>
                  <a:pt x="560" y="265"/>
                </a:cubicBezTo>
                <a:cubicBezTo>
                  <a:pt x="574" y="265"/>
                  <a:pt x="589" y="236"/>
                  <a:pt x="589" y="221"/>
                </a:cubicBezTo>
                <a:cubicBezTo>
                  <a:pt x="589" y="89"/>
                  <a:pt x="589" y="89"/>
                  <a:pt x="589" y="89"/>
                </a:cubicBezTo>
                <a:cubicBezTo>
                  <a:pt x="589" y="59"/>
                  <a:pt x="574" y="44"/>
                  <a:pt x="560" y="44"/>
                </a:cubicBezTo>
                <a:close/>
                <a:moveTo>
                  <a:pt x="280" y="251"/>
                </a:moveTo>
                <a:lnTo>
                  <a:pt x="280" y="251"/>
                </a:lnTo>
                <a:cubicBezTo>
                  <a:pt x="148" y="265"/>
                  <a:pt x="148" y="265"/>
                  <a:pt x="148" y="265"/>
                </a:cubicBezTo>
                <a:cubicBezTo>
                  <a:pt x="118" y="265"/>
                  <a:pt x="118" y="251"/>
                  <a:pt x="118" y="236"/>
                </a:cubicBezTo>
                <a:cubicBezTo>
                  <a:pt x="118" y="59"/>
                  <a:pt x="118" y="59"/>
                  <a:pt x="118" y="59"/>
                </a:cubicBezTo>
                <a:cubicBezTo>
                  <a:pt x="118" y="44"/>
                  <a:pt x="118" y="44"/>
                  <a:pt x="148" y="44"/>
                </a:cubicBezTo>
                <a:cubicBezTo>
                  <a:pt x="280" y="59"/>
                  <a:pt x="280" y="59"/>
                  <a:pt x="280" y="59"/>
                </a:cubicBezTo>
                <a:lnTo>
                  <a:pt x="280" y="251"/>
                </a:lnTo>
                <a:close/>
                <a:moveTo>
                  <a:pt x="442" y="236"/>
                </a:moveTo>
                <a:lnTo>
                  <a:pt x="442" y="236"/>
                </a:lnTo>
                <a:cubicBezTo>
                  <a:pt x="324" y="236"/>
                  <a:pt x="324" y="236"/>
                  <a:pt x="324" y="236"/>
                </a:cubicBezTo>
                <a:cubicBezTo>
                  <a:pt x="324" y="59"/>
                  <a:pt x="324" y="59"/>
                  <a:pt x="324" y="59"/>
                </a:cubicBezTo>
                <a:cubicBezTo>
                  <a:pt x="442" y="74"/>
                  <a:pt x="442" y="74"/>
                  <a:pt x="442" y="74"/>
                </a:cubicBezTo>
                <a:lnTo>
                  <a:pt x="442" y="236"/>
                </a:lnTo>
                <a:close/>
                <a:moveTo>
                  <a:pt x="560" y="206"/>
                </a:moveTo>
                <a:lnTo>
                  <a:pt x="560" y="206"/>
                </a:lnTo>
                <a:cubicBezTo>
                  <a:pt x="560" y="221"/>
                  <a:pt x="560" y="221"/>
                  <a:pt x="530" y="221"/>
                </a:cubicBezTo>
                <a:cubicBezTo>
                  <a:pt x="471" y="221"/>
                  <a:pt x="471" y="221"/>
                  <a:pt x="471" y="221"/>
                </a:cubicBezTo>
                <a:cubicBezTo>
                  <a:pt x="471" y="74"/>
                  <a:pt x="471" y="74"/>
                  <a:pt x="471" y="74"/>
                </a:cubicBezTo>
                <a:cubicBezTo>
                  <a:pt x="530" y="89"/>
                  <a:pt x="530" y="89"/>
                  <a:pt x="530" y="89"/>
                </a:cubicBezTo>
                <a:cubicBezTo>
                  <a:pt x="560" y="89"/>
                  <a:pt x="560" y="89"/>
                  <a:pt x="560" y="103"/>
                </a:cubicBezTo>
                <a:lnTo>
                  <a:pt x="560" y="206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86" name="Freeform 85"/>
          <p:cNvSpPr>
            <a:spLocks noChangeArrowheads="1"/>
          </p:cNvSpPr>
          <p:nvPr/>
        </p:nvSpPr>
        <p:spPr bwMode="auto">
          <a:xfrm>
            <a:off x="4245385" y="4923213"/>
            <a:ext cx="262731" cy="299028"/>
          </a:xfrm>
          <a:custGeom>
            <a:avLst/>
            <a:gdLst>
              <a:gd name="T0" fmla="*/ 168627 w 561"/>
              <a:gd name="T1" fmla="*/ 0 h 635"/>
              <a:gd name="T2" fmla="*/ 168627 w 561"/>
              <a:gd name="T3" fmla="*/ 0 h 635"/>
              <a:gd name="T4" fmla="*/ 31864 w 561"/>
              <a:gd name="T5" fmla="*/ 0 h 635"/>
              <a:gd name="T6" fmla="*/ 0 w 561"/>
              <a:gd name="T7" fmla="*/ 26634 h 635"/>
              <a:gd name="T8" fmla="*/ 0 w 561"/>
              <a:gd name="T9" fmla="*/ 228190 h 635"/>
              <a:gd name="T10" fmla="*/ 15753 w 561"/>
              <a:gd name="T11" fmla="*/ 228190 h 635"/>
              <a:gd name="T12" fmla="*/ 42246 w 561"/>
              <a:gd name="T13" fmla="*/ 206955 h 635"/>
              <a:gd name="T14" fmla="*/ 74110 w 561"/>
              <a:gd name="T15" fmla="*/ 228190 h 635"/>
              <a:gd name="T16" fmla="*/ 100245 w 561"/>
              <a:gd name="T17" fmla="*/ 206955 h 635"/>
              <a:gd name="T18" fmla="*/ 126739 w 561"/>
              <a:gd name="T19" fmla="*/ 228190 h 635"/>
              <a:gd name="T20" fmla="*/ 158245 w 561"/>
              <a:gd name="T21" fmla="*/ 206955 h 635"/>
              <a:gd name="T22" fmla="*/ 184738 w 561"/>
              <a:gd name="T23" fmla="*/ 228190 h 635"/>
              <a:gd name="T24" fmla="*/ 200491 w 561"/>
              <a:gd name="T25" fmla="*/ 228190 h 635"/>
              <a:gd name="T26" fmla="*/ 200491 w 561"/>
              <a:gd name="T27" fmla="*/ 26634 h 635"/>
              <a:gd name="T28" fmla="*/ 168627 w 561"/>
              <a:gd name="T29" fmla="*/ 0 h 635"/>
              <a:gd name="T30" fmla="*/ 184738 w 561"/>
              <a:gd name="T31" fmla="*/ 211994 h 635"/>
              <a:gd name="T32" fmla="*/ 184738 w 561"/>
              <a:gd name="T33" fmla="*/ 211994 h 635"/>
              <a:gd name="T34" fmla="*/ 158245 w 561"/>
              <a:gd name="T35" fmla="*/ 190758 h 635"/>
              <a:gd name="T36" fmla="*/ 126739 w 561"/>
              <a:gd name="T37" fmla="*/ 211994 h 635"/>
              <a:gd name="T38" fmla="*/ 100245 w 561"/>
              <a:gd name="T39" fmla="*/ 190758 h 635"/>
              <a:gd name="T40" fmla="*/ 74110 w 561"/>
              <a:gd name="T41" fmla="*/ 211994 h 635"/>
              <a:gd name="T42" fmla="*/ 42246 w 561"/>
              <a:gd name="T43" fmla="*/ 190758 h 635"/>
              <a:gd name="T44" fmla="*/ 15753 w 561"/>
              <a:gd name="T45" fmla="*/ 211994 h 635"/>
              <a:gd name="T46" fmla="*/ 15753 w 561"/>
              <a:gd name="T47" fmla="*/ 26634 h 635"/>
              <a:gd name="T48" fmla="*/ 31864 w 561"/>
              <a:gd name="T49" fmla="*/ 16196 h 635"/>
              <a:gd name="T50" fmla="*/ 168627 w 561"/>
              <a:gd name="T51" fmla="*/ 16196 h 635"/>
              <a:gd name="T52" fmla="*/ 184738 w 561"/>
              <a:gd name="T53" fmla="*/ 26634 h 635"/>
              <a:gd name="T54" fmla="*/ 184738 w 561"/>
              <a:gd name="T55" fmla="*/ 211994 h 635"/>
              <a:gd name="T56" fmla="*/ 147504 w 561"/>
              <a:gd name="T57" fmla="*/ 127412 h 635"/>
              <a:gd name="T58" fmla="*/ 147504 w 561"/>
              <a:gd name="T59" fmla="*/ 127412 h 635"/>
              <a:gd name="T60" fmla="*/ 52987 w 561"/>
              <a:gd name="T61" fmla="*/ 127412 h 635"/>
              <a:gd name="T62" fmla="*/ 42246 w 561"/>
              <a:gd name="T63" fmla="*/ 132451 h 635"/>
              <a:gd name="T64" fmla="*/ 52987 w 561"/>
              <a:gd name="T65" fmla="*/ 143249 h 635"/>
              <a:gd name="T66" fmla="*/ 147504 w 561"/>
              <a:gd name="T67" fmla="*/ 143249 h 635"/>
              <a:gd name="T68" fmla="*/ 158245 w 561"/>
              <a:gd name="T69" fmla="*/ 132451 h 635"/>
              <a:gd name="T70" fmla="*/ 147504 w 561"/>
              <a:gd name="T71" fmla="*/ 127412 h 635"/>
              <a:gd name="T72" fmla="*/ 147504 w 561"/>
              <a:gd name="T73" fmla="*/ 84941 h 635"/>
              <a:gd name="T74" fmla="*/ 147504 w 561"/>
              <a:gd name="T75" fmla="*/ 84941 h 635"/>
              <a:gd name="T76" fmla="*/ 52987 w 561"/>
              <a:gd name="T77" fmla="*/ 84941 h 635"/>
              <a:gd name="T78" fmla="*/ 42246 w 561"/>
              <a:gd name="T79" fmla="*/ 90340 h 635"/>
              <a:gd name="T80" fmla="*/ 52987 w 561"/>
              <a:gd name="T81" fmla="*/ 100778 h 635"/>
              <a:gd name="T82" fmla="*/ 147504 w 561"/>
              <a:gd name="T83" fmla="*/ 100778 h 635"/>
              <a:gd name="T84" fmla="*/ 158245 w 561"/>
              <a:gd name="T85" fmla="*/ 90340 h 635"/>
              <a:gd name="T86" fmla="*/ 147504 w 561"/>
              <a:gd name="T87" fmla="*/ 84941 h 635"/>
              <a:gd name="T88" fmla="*/ 147504 w 561"/>
              <a:gd name="T89" fmla="*/ 42471 h 635"/>
              <a:gd name="T90" fmla="*/ 147504 w 561"/>
              <a:gd name="T91" fmla="*/ 42471 h 635"/>
              <a:gd name="T92" fmla="*/ 52987 w 561"/>
              <a:gd name="T93" fmla="*/ 42471 h 635"/>
              <a:gd name="T94" fmla="*/ 42246 w 561"/>
              <a:gd name="T95" fmla="*/ 47870 h 635"/>
              <a:gd name="T96" fmla="*/ 52987 w 561"/>
              <a:gd name="T97" fmla="*/ 58667 h 635"/>
              <a:gd name="T98" fmla="*/ 147504 w 561"/>
              <a:gd name="T99" fmla="*/ 58667 h 635"/>
              <a:gd name="T100" fmla="*/ 158245 w 561"/>
              <a:gd name="T101" fmla="*/ 47870 h 635"/>
              <a:gd name="T102" fmla="*/ 147504 w 561"/>
              <a:gd name="T103" fmla="*/ 42471 h 635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561" h="635">
                <a:moveTo>
                  <a:pt x="471" y="0"/>
                </a:moveTo>
                <a:lnTo>
                  <a:pt x="471" y="0"/>
                </a:lnTo>
                <a:cubicBezTo>
                  <a:pt x="89" y="0"/>
                  <a:pt x="89" y="0"/>
                  <a:pt x="89" y="0"/>
                </a:cubicBezTo>
                <a:cubicBezTo>
                  <a:pt x="44" y="0"/>
                  <a:pt x="0" y="30"/>
                  <a:pt x="0" y="74"/>
                </a:cubicBezTo>
                <a:cubicBezTo>
                  <a:pt x="0" y="634"/>
                  <a:pt x="0" y="634"/>
                  <a:pt x="0" y="634"/>
                </a:cubicBezTo>
                <a:cubicBezTo>
                  <a:pt x="44" y="634"/>
                  <a:pt x="44" y="634"/>
                  <a:pt x="44" y="634"/>
                </a:cubicBezTo>
                <a:cubicBezTo>
                  <a:pt x="118" y="575"/>
                  <a:pt x="118" y="575"/>
                  <a:pt x="118" y="575"/>
                </a:cubicBezTo>
                <a:cubicBezTo>
                  <a:pt x="207" y="634"/>
                  <a:pt x="207" y="634"/>
                  <a:pt x="207" y="634"/>
                </a:cubicBezTo>
                <a:cubicBezTo>
                  <a:pt x="280" y="575"/>
                  <a:pt x="280" y="575"/>
                  <a:pt x="280" y="575"/>
                </a:cubicBezTo>
                <a:cubicBezTo>
                  <a:pt x="354" y="634"/>
                  <a:pt x="354" y="634"/>
                  <a:pt x="354" y="634"/>
                </a:cubicBezTo>
                <a:cubicBezTo>
                  <a:pt x="442" y="575"/>
                  <a:pt x="442" y="575"/>
                  <a:pt x="442" y="575"/>
                </a:cubicBezTo>
                <a:cubicBezTo>
                  <a:pt x="516" y="634"/>
                  <a:pt x="516" y="634"/>
                  <a:pt x="516" y="634"/>
                </a:cubicBezTo>
                <a:cubicBezTo>
                  <a:pt x="560" y="634"/>
                  <a:pt x="560" y="634"/>
                  <a:pt x="560" y="634"/>
                </a:cubicBezTo>
                <a:cubicBezTo>
                  <a:pt x="560" y="74"/>
                  <a:pt x="560" y="74"/>
                  <a:pt x="560" y="74"/>
                </a:cubicBezTo>
                <a:cubicBezTo>
                  <a:pt x="560" y="30"/>
                  <a:pt x="516" y="0"/>
                  <a:pt x="471" y="0"/>
                </a:cubicBezTo>
                <a:close/>
                <a:moveTo>
                  <a:pt x="516" y="589"/>
                </a:moveTo>
                <a:lnTo>
                  <a:pt x="516" y="589"/>
                </a:lnTo>
                <a:cubicBezTo>
                  <a:pt x="442" y="530"/>
                  <a:pt x="442" y="530"/>
                  <a:pt x="442" y="530"/>
                </a:cubicBezTo>
                <a:cubicBezTo>
                  <a:pt x="354" y="589"/>
                  <a:pt x="354" y="589"/>
                  <a:pt x="354" y="589"/>
                </a:cubicBezTo>
                <a:cubicBezTo>
                  <a:pt x="280" y="530"/>
                  <a:pt x="280" y="530"/>
                  <a:pt x="280" y="530"/>
                </a:cubicBezTo>
                <a:cubicBezTo>
                  <a:pt x="207" y="589"/>
                  <a:pt x="207" y="589"/>
                  <a:pt x="207" y="589"/>
                </a:cubicBezTo>
                <a:cubicBezTo>
                  <a:pt x="118" y="530"/>
                  <a:pt x="118" y="530"/>
                  <a:pt x="118" y="530"/>
                </a:cubicBezTo>
                <a:cubicBezTo>
                  <a:pt x="44" y="589"/>
                  <a:pt x="44" y="589"/>
                  <a:pt x="44" y="589"/>
                </a:cubicBezTo>
                <a:cubicBezTo>
                  <a:pt x="44" y="74"/>
                  <a:pt x="44" y="74"/>
                  <a:pt x="44" y="74"/>
                </a:cubicBezTo>
                <a:cubicBezTo>
                  <a:pt x="44" y="59"/>
                  <a:pt x="59" y="45"/>
                  <a:pt x="89" y="45"/>
                </a:cubicBezTo>
                <a:cubicBezTo>
                  <a:pt x="471" y="45"/>
                  <a:pt x="471" y="45"/>
                  <a:pt x="471" y="45"/>
                </a:cubicBezTo>
                <a:cubicBezTo>
                  <a:pt x="501" y="45"/>
                  <a:pt x="516" y="59"/>
                  <a:pt x="516" y="74"/>
                </a:cubicBezTo>
                <a:lnTo>
                  <a:pt x="516" y="589"/>
                </a:lnTo>
                <a:close/>
                <a:moveTo>
                  <a:pt x="412" y="354"/>
                </a:moveTo>
                <a:lnTo>
                  <a:pt x="412" y="354"/>
                </a:lnTo>
                <a:cubicBezTo>
                  <a:pt x="148" y="354"/>
                  <a:pt x="148" y="354"/>
                  <a:pt x="148" y="354"/>
                </a:cubicBezTo>
                <a:cubicBezTo>
                  <a:pt x="133" y="354"/>
                  <a:pt x="118" y="368"/>
                  <a:pt x="118" y="368"/>
                </a:cubicBezTo>
                <a:cubicBezTo>
                  <a:pt x="118" y="383"/>
                  <a:pt x="133" y="398"/>
                  <a:pt x="148" y="398"/>
                </a:cubicBezTo>
                <a:cubicBezTo>
                  <a:pt x="412" y="398"/>
                  <a:pt x="412" y="398"/>
                  <a:pt x="412" y="398"/>
                </a:cubicBezTo>
                <a:cubicBezTo>
                  <a:pt x="427" y="398"/>
                  <a:pt x="442" y="383"/>
                  <a:pt x="442" y="368"/>
                </a:cubicBezTo>
                <a:cubicBezTo>
                  <a:pt x="442" y="368"/>
                  <a:pt x="427" y="354"/>
                  <a:pt x="412" y="354"/>
                </a:cubicBezTo>
                <a:close/>
                <a:moveTo>
                  <a:pt x="412" y="236"/>
                </a:moveTo>
                <a:lnTo>
                  <a:pt x="412" y="236"/>
                </a:lnTo>
                <a:cubicBezTo>
                  <a:pt x="148" y="236"/>
                  <a:pt x="148" y="236"/>
                  <a:pt x="148" y="236"/>
                </a:cubicBezTo>
                <a:cubicBezTo>
                  <a:pt x="133" y="236"/>
                  <a:pt x="118" y="251"/>
                  <a:pt x="118" y="251"/>
                </a:cubicBezTo>
                <a:cubicBezTo>
                  <a:pt x="118" y="266"/>
                  <a:pt x="133" y="280"/>
                  <a:pt x="148" y="280"/>
                </a:cubicBezTo>
                <a:cubicBezTo>
                  <a:pt x="412" y="280"/>
                  <a:pt x="412" y="280"/>
                  <a:pt x="412" y="280"/>
                </a:cubicBezTo>
                <a:cubicBezTo>
                  <a:pt x="427" y="280"/>
                  <a:pt x="442" y="266"/>
                  <a:pt x="442" y="251"/>
                </a:cubicBezTo>
                <a:cubicBezTo>
                  <a:pt x="442" y="251"/>
                  <a:pt x="427" y="236"/>
                  <a:pt x="412" y="236"/>
                </a:cubicBezTo>
                <a:close/>
                <a:moveTo>
                  <a:pt x="412" y="118"/>
                </a:moveTo>
                <a:lnTo>
                  <a:pt x="412" y="118"/>
                </a:lnTo>
                <a:cubicBezTo>
                  <a:pt x="148" y="118"/>
                  <a:pt x="148" y="118"/>
                  <a:pt x="148" y="118"/>
                </a:cubicBezTo>
                <a:cubicBezTo>
                  <a:pt x="133" y="118"/>
                  <a:pt x="118" y="133"/>
                  <a:pt x="118" y="133"/>
                </a:cubicBezTo>
                <a:cubicBezTo>
                  <a:pt x="118" y="148"/>
                  <a:pt x="133" y="163"/>
                  <a:pt x="148" y="163"/>
                </a:cubicBezTo>
                <a:cubicBezTo>
                  <a:pt x="412" y="163"/>
                  <a:pt x="412" y="163"/>
                  <a:pt x="412" y="163"/>
                </a:cubicBezTo>
                <a:cubicBezTo>
                  <a:pt x="427" y="163"/>
                  <a:pt x="442" y="148"/>
                  <a:pt x="442" y="133"/>
                </a:cubicBezTo>
                <a:cubicBezTo>
                  <a:pt x="442" y="133"/>
                  <a:pt x="427" y="118"/>
                  <a:pt x="412" y="118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87" name="Freeform 86"/>
          <p:cNvSpPr>
            <a:spLocks noChangeArrowheads="1"/>
          </p:cNvSpPr>
          <p:nvPr/>
        </p:nvSpPr>
        <p:spPr bwMode="auto">
          <a:xfrm>
            <a:off x="3744123" y="4923213"/>
            <a:ext cx="299028" cy="299028"/>
          </a:xfrm>
          <a:custGeom>
            <a:avLst/>
            <a:gdLst>
              <a:gd name="T0" fmla="*/ 138096 w 634"/>
              <a:gd name="T1" fmla="*/ 47870 h 635"/>
              <a:gd name="T2" fmla="*/ 138096 w 634"/>
              <a:gd name="T3" fmla="*/ 47870 h 635"/>
              <a:gd name="T4" fmla="*/ 138096 w 634"/>
              <a:gd name="T5" fmla="*/ 90340 h 635"/>
              <a:gd name="T6" fmla="*/ 180642 w 634"/>
              <a:gd name="T7" fmla="*/ 90340 h 635"/>
              <a:gd name="T8" fmla="*/ 180642 w 634"/>
              <a:gd name="T9" fmla="*/ 47870 h 635"/>
              <a:gd name="T10" fmla="*/ 138096 w 634"/>
              <a:gd name="T11" fmla="*/ 47870 h 635"/>
              <a:gd name="T12" fmla="*/ 169825 w 634"/>
              <a:gd name="T13" fmla="*/ 79543 h 635"/>
              <a:gd name="T14" fmla="*/ 169825 w 634"/>
              <a:gd name="T15" fmla="*/ 79543 h 635"/>
              <a:gd name="T16" fmla="*/ 148552 w 634"/>
              <a:gd name="T17" fmla="*/ 79543 h 635"/>
              <a:gd name="T18" fmla="*/ 148552 w 634"/>
              <a:gd name="T19" fmla="*/ 58667 h 635"/>
              <a:gd name="T20" fmla="*/ 169825 w 634"/>
              <a:gd name="T21" fmla="*/ 58667 h 635"/>
              <a:gd name="T22" fmla="*/ 169825 w 634"/>
              <a:gd name="T23" fmla="*/ 79543 h 635"/>
              <a:gd name="T24" fmla="*/ 212372 w 634"/>
              <a:gd name="T25" fmla="*/ 0 h 635"/>
              <a:gd name="T26" fmla="*/ 212372 w 634"/>
              <a:gd name="T27" fmla="*/ 0 h 635"/>
              <a:gd name="T28" fmla="*/ 122231 w 634"/>
              <a:gd name="T29" fmla="*/ 0 h 635"/>
              <a:gd name="T30" fmla="*/ 106366 w 634"/>
              <a:gd name="T31" fmla="*/ 10798 h 635"/>
              <a:gd name="T32" fmla="*/ 10817 w 634"/>
              <a:gd name="T33" fmla="*/ 106177 h 635"/>
              <a:gd name="T34" fmla="*/ 10817 w 634"/>
              <a:gd name="T35" fmla="*/ 143249 h 635"/>
              <a:gd name="T36" fmla="*/ 85093 w 634"/>
              <a:gd name="T37" fmla="*/ 217392 h 635"/>
              <a:gd name="T38" fmla="*/ 122231 w 634"/>
              <a:gd name="T39" fmla="*/ 217392 h 635"/>
              <a:gd name="T40" fmla="*/ 217780 w 634"/>
              <a:gd name="T41" fmla="*/ 122013 h 635"/>
              <a:gd name="T42" fmla="*/ 228236 w 634"/>
              <a:gd name="T43" fmla="*/ 106177 h 635"/>
              <a:gd name="T44" fmla="*/ 228236 w 634"/>
              <a:gd name="T45" fmla="*/ 16196 h 635"/>
              <a:gd name="T46" fmla="*/ 212372 w 634"/>
              <a:gd name="T47" fmla="*/ 0 h 635"/>
              <a:gd name="T48" fmla="*/ 116822 w 634"/>
              <a:gd name="T49" fmla="*/ 206955 h 635"/>
              <a:gd name="T50" fmla="*/ 116822 w 634"/>
              <a:gd name="T51" fmla="*/ 206955 h 635"/>
              <a:gd name="T52" fmla="*/ 95549 w 634"/>
              <a:gd name="T53" fmla="*/ 206955 h 635"/>
              <a:gd name="T54" fmla="*/ 21273 w 634"/>
              <a:gd name="T55" fmla="*/ 132451 h 635"/>
              <a:gd name="T56" fmla="*/ 21273 w 634"/>
              <a:gd name="T57" fmla="*/ 116974 h 635"/>
              <a:gd name="T58" fmla="*/ 32090 w 634"/>
              <a:gd name="T59" fmla="*/ 106177 h 635"/>
              <a:gd name="T60" fmla="*/ 122231 w 634"/>
              <a:gd name="T61" fmla="*/ 196157 h 635"/>
              <a:gd name="T62" fmla="*/ 116822 w 634"/>
              <a:gd name="T63" fmla="*/ 206955 h 635"/>
              <a:gd name="T64" fmla="*/ 212372 w 634"/>
              <a:gd name="T65" fmla="*/ 100778 h 635"/>
              <a:gd name="T66" fmla="*/ 212372 w 634"/>
              <a:gd name="T67" fmla="*/ 100778 h 635"/>
              <a:gd name="T68" fmla="*/ 207324 w 634"/>
              <a:gd name="T69" fmla="*/ 116974 h 635"/>
              <a:gd name="T70" fmla="*/ 133048 w 634"/>
              <a:gd name="T71" fmla="*/ 185719 h 635"/>
              <a:gd name="T72" fmla="*/ 42546 w 634"/>
              <a:gd name="T73" fmla="*/ 95739 h 635"/>
              <a:gd name="T74" fmla="*/ 116822 w 634"/>
              <a:gd name="T75" fmla="*/ 21235 h 635"/>
              <a:gd name="T76" fmla="*/ 127639 w 634"/>
              <a:gd name="T77" fmla="*/ 16196 h 635"/>
              <a:gd name="T78" fmla="*/ 207324 w 634"/>
              <a:gd name="T79" fmla="*/ 16196 h 635"/>
              <a:gd name="T80" fmla="*/ 212372 w 634"/>
              <a:gd name="T81" fmla="*/ 21235 h 635"/>
              <a:gd name="T82" fmla="*/ 212372 w 634"/>
              <a:gd name="T83" fmla="*/ 100778 h 635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634" h="635">
                <a:moveTo>
                  <a:pt x="383" y="133"/>
                </a:moveTo>
                <a:lnTo>
                  <a:pt x="383" y="133"/>
                </a:lnTo>
                <a:cubicBezTo>
                  <a:pt x="354" y="163"/>
                  <a:pt x="354" y="207"/>
                  <a:pt x="383" y="251"/>
                </a:cubicBezTo>
                <a:cubicBezTo>
                  <a:pt x="428" y="280"/>
                  <a:pt x="471" y="280"/>
                  <a:pt x="501" y="251"/>
                </a:cubicBezTo>
                <a:cubicBezTo>
                  <a:pt x="530" y="207"/>
                  <a:pt x="530" y="163"/>
                  <a:pt x="501" y="133"/>
                </a:cubicBezTo>
                <a:cubicBezTo>
                  <a:pt x="471" y="104"/>
                  <a:pt x="428" y="104"/>
                  <a:pt x="383" y="133"/>
                </a:cubicBezTo>
                <a:close/>
                <a:moveTo>
                  <a:pt x="471" y="221"/>
                </a:moveTo>
                <a:lnTo>
                  <a:pt x="471" y="221"/>
                </a:lnTo>
                <a:cubicBezTo>
                  <a:pt x="457" y="236"/>
                  <a:pt x="428" y="236"/>
                  <a:pt x="412" y="221"/>
                </a:cubicBezTo>
                <a:cubicBezTo>
                  <a:pt x="398" y="207"/>
                  <a:pt x="398" y="177"/>
                  <a:pt x="412" y="163"/>
                </a:cubicBezTo>
                <a:cubicBezTo>
                  <a:pt x="428" y="148"/>
                  <a:pt x="457" y="148"/>
                  <a:pt x="471" y="163"/>
                </a:cubicBezTo>
                <a:cubicBezTo>
                  <a:pt x="486" y="177"/>
                  <a:pt x="486" y="207"/>
                  <a:pt x="471" y="221"/>
                </a:cubicBezTo>
                <a:close/>
                <a:moveTo>
                  <a:pt x="589" y="0"/>
                </a:moveTo>
                <a:lnTo>
                  <a:pt x="589" y="0"/>
                </a:lnTo>
                <a:cubicBezTo>
                  <a:pt x="339" y="0"/>
                  <a:pt x="339" y="0"/>
                  <a:pt x="339" y="0"/>
                </a:cubicBezTo>
                <a:cubicBezTo>
                  <a:pt x="310" y="0"/>
                  <a:pt x="310" y="15"/>
                  <a:pt x="295" y="30"/>
                </a:cubicBezTo>
                <a:cubicBezTo>
                  <a:pt x="30" y="295"/>
                  <a:pt x="30" y="295"/>
                  <a:pt x="30" y="295"/>
                </a:cubicBezTo>
                <a:cubicBezTo>
                  <a:pt x="0" y="325"/>
                  <a:pt x="0" y="368"/>
                  <a:pt x="30" y="398"/>
                </a:cubicBezTo>
                <a:cubicBezTo>
                  <a:pt x="236" y="604"/>
                  <a:pt x="236" y="604"/>
                  <a:pt x="236" y="604"/>
                </a:cubicBezTo>
                <a:cubicBezTo>
                  <a:pt x="265" y="634"/>
                  <a:pt x="310" y="634"/>
                  <a:pt x="339" y="604"/>
                </a:cubicBezTo>
                <a:cubicBezTo>
                  <a:pt x="604" y="339"/>
                  <a:pt x="604" y="339"/>
                  <a:pt x="604" y="339"/>
                </a:cubicBezTo>
                <a:cubicBezTo>
                  <a:pt x="619" y="325"/>
                  <a:pt x="633" y="325"/>
                  <a:pt x="633" y="295"/>
                </a:cubicBezTo>
                <a:cubicBezTo>
                  <a:pt x="633" y="45"/>
                  <a:pt x="633" y="45"/>
                  <a:pt x="633" y="45"/>
                </a:cubicBezTo>
                <a:cubicBezTo>
                  <a:pt x="633" y="15"/>
                  <a:pt x="619" y="0"/>
                  <a:pt x="589" y="0"/>
                </a:cubicBezTo>
                <a:close/>
                <a:moveTo>
                  <a:pt x="324" y="575"/>
                </a:moveTo>
                <a:lnTo>
                  <a:pt x="324" y="575"/>
                </a:lnTo>
                <a:cubicBezTo>
                  <a:pt x="295" y="589"/>
                  <a:pt x="280" y="589"/>
                  <a:pt x="265" y="575"/>
                </a:cubicBezTo>
                <a:cubicBezTo>
                  <a:pt x="59" y="368"/>
                  <a:pt x="59" y="368"/>
                  <a:pt x="59" y="368"/>
                </a:cubicBezTo>
                <a:cubicBezTo>
                  <a:pt x="45" y="354"/>
                  <a:pt x="45" y="339"/>
                  <a:pt x="59" y="325"/>
                </a:cubicBezTo>
                <a:cubicBezTo>
                  <a:pt x="89" y="295"/>
                  <a:pt x="89" y="295"/>
                  <a:pt x="89" y="295"/>
                </a:cubicBezTo>
                <a:cubicBezTo>
                  <a:pt x="339" y="545"/>
                  <a:pt x="339" y="545"/>
                  <a:pt x="339" y="545"/>
                </a:cubicBezTo>
                <a:lnTo>
                  <a:pt x="324" y="575"/>
                </a:lnTo>
                <a:close/>
                <a:moveTo>
                  <a:pt x="589" y="280"/>
                </a:moveTo>
                <a:lnTo>
                  <a:pt x="589" y="280"/>
                </a:lnTo>
                <a:cubicBezTo>
                  <a:pt x="589" y="295"/>
                  <a:pt x="589" y="310"/>
                  <a:pt x="575" y="325"/>
                </a:cubicBezTo>
                <a:cubicBezTo>
                  <a:pt x="369" y="516"/>
                  <a:pt x="369" y="516"/>
                  <a:pt x="369" y="516"/>
                </a:cubicBezTo>
                <a:cubicBezTo>
                  <a:pt x="118" y="266"/>
                  <a:pt x="118" y="266"/>
                  <a:pt x="118" y="266"/>
                </a:cubicBezTo>
                <a:cubicBezTo>
                  <a:pt x="324" y="59"/>
                  <a:pt x="324" y="59"/>
                  <a:pt x="324" y="59"/>
                </a:cubicBezTo>
                <a:cubicBezTo>
                  <a:pt x="324" y="45"/>
                  <a:pt x="339" y="45"/>
                  <a:pt x="354" y="45"/>
                </a:cubicBezTo>
                <a:cubicBezTo>
                  <a:pt x="575" y="45"/>
                  <a:pt x="575" y="45"/>
                  <a:pt x="575" y="45"/>
                </a:cubicBezTo>
                <a:cubicBezTo>
                  <a:pt x="589" y="45"/>
                  <a:pt x="589" y="45"/>
                  <a:pt x="589" y="59"/>
                </a:cubicBezTo>
                <a:lnTo>
                  <a:pt x="589" y="28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88" name="Freeform 87"/>
          <p:cNvSpPr>
            <a:spLocks noChangeArrowheads="1"/>
          </p:cNvSpPr>
          <p:nvPr/>
        </p:nvSpPr>
        <p:spPr bwMode="auto">
          <a:xfrm>
            <a:off x="3317188" y="4923213"/>
            <a:ext cx="200505" cy="299028"/>
          </a:xfrm>
          <a:custGeom>
            <a:avLst/>
            <a:gdLst>
              <a:gd name="T0" fmla="*/ 147549 w 428"/>
              <a:gd name="T1" fmla="*/ 69105 h 635"/>
              <a:gd name="T2" fmla="*/ 147549 w 428"/>
              <a:gd name="T3" fmla="*/ 69105 h 635"/>
              <a:gd name="T4" fmla="*/ 84160 w 428"/>
              <a:gd name="T5" fmla="*/ 5399 h 635"/>
              <a:gd name="T6" fmla="*/ 63031 w 428"/>
              <a:gd name="T7" fmla="*/ 5399 h 635"/>
              <a:gd name="T8" fmla="*/ 0 w 428"/>
              <a:gd name="T9" fmla="*/ 69105 h 635"/>
              <a:gd name="T10" fmla="*/ 0 w 428"/>
              <a:gd name="T11" fmla="*/ 79543 h 635"/>
              <a:gd name="T12" fmla="*/ 0 w 428"/>
              <a:gd name="T13" fmla="*/ 79543 h 635"/>
              <a:gd name="T14" fmla="*/ 0 w 428"/>
              <a:gd name="T15" fmla="*/ 196157 h 635"/>
              <a:gd name="T16" fmla="*/ 26143 w 428"/>
              <a:gd name="T17" fmla="*/ 228190 h 635"/>
              <a:gd name="T18" fmla="*/ 126419 w 428"/>
              <a:gd name="T19" fmla="*/ 228190 h 635"/>
              <a:gd name="T20" fmla="*/ 152921 w 428"/>
              <a:gd name="T21" fmla="*/ 196157 h 635"/>
              <a:gd name="T22" fmla="*/ 152921 w 428"/>
              <a:gd name="T23" fmla="*/ 90340 h 635"/>
              <a:gd name="T24" fmla="*/ 147549 w 428"/>
              <a:gd name="T25" fmla="*/ 69105 h 635"/>
              <a:gd name="T26" fmla="*/ 136805 w 428"/>
              <a:gd name="T27" fmla="*/ 196157 h 635"/>
              <a:gd name="T28" fmla="*/ 136805 w 428"/>
              <a:gd name="T29" fmla="*/ 196157 h 635"/>
              <a:gd name="T30" fmla="*/ 126419 w 428"/>
              <a:gd name="T31" fmla="*/ 211994 h 635"/>
              <a:gd name="T32" fmla="*/ 26143 w 428"/>
              <a:gd name="T33" fmla="*/ 211994 h 635"/>
              <a:gd name="T34" fmla="*/ 10386 w 428"/>
              <a:gd name="T35" fmla="*/ 196157 h 635"/>
              <a:gd name="T36" fmla="*/ 10386 w 428"/>
              <a:gd name="T37" fmla="*/ 84941 h 635"/>
              <a:gd name="T38" fmla="*/ 15758 w 428"/>
              <a:gd name="T39" fmla="*/ 74504 h 635"/>
              <a:gd name="T40" fmla="*/ 68403 w 428"/>
              <a:gd name="T41" fmla="*/ 16196 h 635"/>
              <a:gd name="T42" fmla="*/ 79146 w 428"/>
              <a:gd name="T43" fmla="*/ 16196 h 635"/>
              <a:gd name="T44" fmla="*/ 131791 w 428"/>
              <a:gd name="T45" fmla="*/ 74504 h 635"/>
              <a:gd name="T46" fmla="*/ 136805 w 428"/>
              <a:gd name="T47" fmla="*/ 84941 h 635"/>
              <a:gd name="T48" fmla="*/ 136805 w 428"/>
              <a:gd name="T49" fmla="*/ 196157 h 635"/>
              <a:gd name="T50" fmla="*/ 73774 w 428"/>
              <a:gd name="T51" fmla="*/ 58667 h 635"/>
              <a:gd name="T52" fmla="*/ 73774 w 428"/>
              <a:gd name="T53" fmla="*/ 58667 h 635"/>
              <a:gd name="T54" fmla="*/ 47273 w 428"/>
              <a:gd name="T55" fmla="*/ 90340 h 635"/>
              <a:gd name="T56" fmla="*/ 73774 w 428"/>
              <a:gd name="T57" fmla="*/ 116974 h 635"/>
              <a:gd name="T58" fmla="*/ 105290 w 428"/>
              <a:gd name="T59" fmla="*/ 90340 h 635"/>
              <a:gd name="T60" fmla="*/ 73774 w 428"/>
              <a:gd name="T61" fmla="*/ 58667 h 635"/>
              <a:gd name="T62" fmla="*/ 73774 w 428"/>
              <a:gd name="T63" fmla="*/ 100778 h 635"/>
              <a:gd name="T64" fmla="*/ 73774 w 428"/>
              <a:gd name="T65" fmla="*/ 100778 h 635"/>
              <a:gd name="T66" fmla="*/ 63031 w 428"/>
              <a:gd name="T67" fmla="*/ 90340 h 635"/>
              <a:gd name="T68" fmla="*/ 73774 w 428"/>
              <a:gd name="T69" fmla="*/ 74504 h 635"/>
              <a:gd name="T70" fmla="*/ 89532 w 428"/>
              <a:gd name="T71" fmla="*/ 90340 h 635"/>
              <a:gd name="T72" fmla="*/ 73774 w 428"/>
              <a:gd name="T73" fmla="*/ 100778 h 635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428" h="635">
                <a:moveTo>
                  <a:pt x="412" y="192"/>
                </a:moveTo>
                <a:lnTo>
                  <a:pt x="412" y="192"/>
                </a:lnTo>
                <a:cubicBezTo>
                  <a:pt x="235" y="15"/>
                  <a:pt x="235" y="15"/>
                  <a:pt x="235" y="15"/>
                </a:cubicBezTo>
                <a:cubicBezTo>
                  <a:pt x="221" y="0"/>
                  <a:pt x="191" y="0"/>
                  <a:pt x="176" y="15"/>
                </a:cubicBezTo>
                <a:cubicBezTo>
                  <a:pt x="0" y="192"/>
                  <a:pt x="0" y="192"/>
                  <a:pt x="0" y="192"/>
                </a:cubicBezTo>
                <a:cubicBezTo>
                  <a:pt x="0" y="207"/>
                  <a:pt x="0" y="207"/>
                  <a:pt x="0" y="221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29" y="634"/>
                  <a:pt x="73" y="634"/>
                </a:cubicBezTo>
                <a:cubicBezTo>
                  <a:pt x="353" y="634"/>
                  <a:pt x="353" y="634"/>
                  <a:pt x="353" y="634"/>
                </a:cubicBezTo>
                <a:cubicBezTo>
                  <a:pt x="382" y="634"/>
                  <a:pt x="427" y="589"/>
                  <a:pt x="427" y="545"/>
                </a:cubicBezTo>
                <a:cubicBezTo>
                  <a:pt x="427" y="251"/>
                  <a:pt x="427" y="251"/>
                  <a:pt x="427" y="251"/>
                </a:cubicBezTo>
                <a:cubicBezTo>
                  <a:pt x="427" y="221"/>
                  <a:pt x="427" y="207"/>
                  <a:pt x="412" y="192"/>
                </a:cubicBezTo>
                <a:close/>
                <a:moveTo>
                  <a:pt x="382" y="545"/>
                </a:moveTo>
                <a:lnTo>
                  <a:pt x="382" y="545"/>
                </a:lnTo>
                <a:cubicBezTo>
                  <a:pt x="382" y="575"/>
                  <a:pt x="368" y="589"/>
                  <a:pt x="353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9" y="589"/>
                  <a:pt x="29" y="575"/>
                  <a:pt x="29" y="545"/>
                </a:cubicBezTo>
                <a:cubicBezTo>
                  <a:pt x="29" y="236"/>
                  <a:pt x="29" y="236"/>
                  <a:pt x="29" y="236"/>
                </a:cubicBezTo>
                <a:cubicBezTo>
                  <a:pt x="29" y="221"/>
                  <a:pt x="29" y="221"/>
                  <a:pt x="44" y="207"/>
                </a:cubicBezTo>
                <a:cubicBezTo>
                  <a:pt x="191" y="45"/>
                  <a:pt x="191" y="45"/>
                  <a:pt x="191" y="45"/>
                </a:cubicBezTo>
                <a:cubicBezTo>
                  <a:pt x="206" y="45"/>
                  <a:pt x="221" y="45"/>
                  <a:pt x="221" y="45"/>
                </a:cubicBezTo>
                <a:cubicBezTo>
                  <a:pt x="368" y="207"/>
                  <a:pt x="368" y="207"/>
                  <a:pt x="368" y="207"/>
                </a:cubicBezTo>
                <a:cubicBezTo>
                  <a:pt x="382" y="221"/>
                  <a:pt x="382" y="221"/>
                  <a:pt x="382" y="236"/>
                </a:cubicBezTo>
                <a:lnTo>
                  <a:pt x="382" y="545"/>
                </a:lnTo>
                <a:close/>
                <a:moveTo>
                  <a:pt x="206" y="163"/>
                </a:moveTo>
                <a:lnTo>
                  <a:pt x="206" y="163"/>
                </a:lnTo>
                <a:cubicBezTo>
                  <a:pt x="162" y="163"/>
                  <a:pt x="132" y="207"/>
                  <a:pt x="132" y="251"/>
                </a:cubicBezTo>
                <a:cubicBezTo>
                  <a:pt x="132" y="295"/>
                  <a:pt x="162" y="325"/>
                  <a:pt x="206" y="325"/>
                </a:cubicBezTo>
                <a:cubicBezTo>
                  <a:pt x="250" y="325"/>
                  <a:pt x="294" y="295"/>
                  <a:pt x="294" y="251"/>
                </a:cubicBezTo>
                <a:cubicBezTo>
                  <a:pt x="294" y="207"/>
                  <a:pt x="250" y="163"/>
                  <a:pt x="206" y="163"/>
                </a:cubicBezTo>
                <a:close/>
                <a:moveTo>
                  <a:pt x="206" y="280"/>
                </a:moveTo>
                <a:lnTo>
                  <a:pt x="206" y="280"/>
                </a:lnTo>
                <a:cubicBezTo>
                  <a:pt x="191" y="280"/>
                  <a:pt x="176" y="266"/>
                  <a:pt x="176" y="251"/>
                </a:cubicBezTo>
                <a:cubicBezTo>
                  <a:pt x="176" y="221"/>
                  <a:pt x="191" y="207"/>
                  <a:pt x="206" y="207"/>
                </a:cubicBezTo>
                <a:cubicBezTo>
                  <a:pt x="235" y="207"/>
                  <a:pt x="250" y="221"/>
                  <a:pt x="250" y="251"/>
                </a:cubicBezTo>
                <a:cubicBezTo>
                  <a:pt x="250" y="266"/>
                  <a:pt x="235" y="280"/>
                  <a:pt x="206" y="28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89" name="Freeform 88"/>
          <p:cNvSpPr>
            <a:spLocks noChangeArrowheads="1"/>
          </p:cNvSpPr>
          <p:nvPr/>
        </p:nvSpPr>
        <p:spPr bwMode="auto">
          <a:xfrm>
            <a:off x="2795185" y="4923213"/>
            <a:ext cx="278287" cy="299028"/>
          </a:xfrm>
          <a:custGeom>
            <a:avLst/>
            <a:gdLst>
              <a:gd name="T0" fmla="*/ 196488 w 589"/>
              <a:gd name="T1" fmla="*/ 58667 h 635"/>
              <a:gd name="T2" fmla="*/ 196488 w 589"/>
              <a:gd name="T3" fmla="*/ 58667 h 635"/>
              <a:gd name="T4" fmla="*/ 196488 w 589"/>
              <a:gd name="T5" fmla="*/ 5399 h 635"/>
              <a:gd name="T6" fmla="*/ 191432 w 589"/>
              <a:gd name="T7" fmla="*/ 0 h 635"/>
              <a:gd name="T8" fmla="*/ 186014 w 589"/>
              <a:gd name="T9" fmla="*/ 0 h 635"/>
              <a:gd name="T10" fmla="*/ 0 w 589"/>
              <a:gd name="T11" fmla="*/ 58667 h 635"/>
              <a:gd name="T12" fmla="*/ 0 w 589"/>
              <a:gd name="T13" fmla="*/ 69105 h 635"/>
              <a:gd name="T14" fmla="*/ 0 w 589"/>
              <a:gd name="T15" fmla="*/ 211994 h 635"/>
              <a:gd name="T16" fmla="*/ 15892 w 589"/>
              <a:gd name="T17" fmla="*/ 228190 h 635"/>
              <a:gd name="T18" fmla="*/ 196488 w 589"/>
              <a:gd name="T19" fmla="*/ 228190 h 635"/>
              <a:gd name="T20" fmla="*/ 212381 w 589"/>
              <a:gd name="T21" fmla="*/ 211994 h 635"/>
              <a:gd name="T22" fmla="*/ 212381 w 589"/>
              <a:gd name="T23" fmla="*/ 69105 h 635"/>
              <a:gd name="T24" fmla="*/ 196488 w 589"/>
              <a:gd name="T25" fmla="*/ 58667 h 635"/>
              <a:gd name="T26" fmla="*/ 186014 w 589"/>
              <a:gd name="T27" fmla="*/ 16196 h 635"/>
              <a:gd name="T28" fmla="*/ 186014 w 589"/>
              <a:gd name="T29" fmla="*/ 16196 h 635"/>
              <a:gd name="T30" fmla="*/ 186014 w 589"/>
              <a:gd name="T31" fmla="*/ 58667 h 635"/>
              <a:gd name="T32" fmla="*/ 47677 w 589"/>
              <a:gd name="T33" fmla="*/ 58667 h 635"/>
              <a:gd name="T34" fmla="*/ 186014 w 589"/>
              <a:gd name="T35" fmla="*/ 16196 h 635"/>
              <a:gd name="T36" fmla="*/ 196488 w 589"/>
              <a:gd name="T37" fmla="*/ 148647 h 635"/>
              <a:gd name="T38" fmla="*/ 196488 w 589"/>
              <a:gd name="T39" fmla="*/ 148647 h 635"/>
              <a:gd name="T40" fmla="*/ 196488 w 589"/>
              <a:gd name="T41" fmla="*/ 153686 h 635"/>
              <a:gd name="T42" fmla="*/ 170121 w 589"/>
              <a:gd name="T43" fmla="*/ 153686 h 635"/>
              <a:gd name="T44" fmla="*/ 170121 w 589"/>
              <a:gd name="T45" fmla="*/ 148647 h 635"/>
              <a:gd name="T46" fmla="*/ 170121 w 589"/>
              <a:gd name="T47" fmla="*/ 143249 h 635"/>
              <a:gd name="T48" fmla="*/ 196488 w 589"/>
              <a:gd name="T49" fmla="*/ 143249 h 635"/>
              <a:gd name="T50" fmla="*/ 196488 w 589"/>
              <a:gd name="T51" fmla="*/ 148647 h 635"/>
              <a:gd name="T52" fmla="*/ 196488 w 589"/>
              <a:gd name="T53" fmla="*/ 127412 h 635"/>
              <a:gd name="T54" fmla="*/ 196488 w 589"/>
              <a:gd name="T55" fmla="*/ 127412 h 635"/>
              <a:gd name="T56" fmla="*/ 164703 w 589"/>
              <a:gd name="T57" fmla="*/ 127412 h 635"/>
              <a:gd name="T58" fmla="*/ 153868 w 589"/>
              <a:gd name="T59" fmla="*/ 132451 h 635"/>
              <a:gd name="T60" fmla="*/ 153868 w 589"/>
              <a:gd name="T61" fmla="*/ 164484 h 635"/>
              <a:gd name="T62" fmla="*/ 164703 w 589"/>
              <a:gd name="T63" fmla="*/ 169883 h 635"/>
              <a:gd name="T64" fmla="*/ 196488 w 589"/>
              <a:gd name="T65" fmla="*/ 169883 h 635"/>
              <a:gd name="T66" fmla="*/ 196488 w 589"/>
              <a:gd name="T67" fmla="*/ 206955 h 635"/>
              <a:gd name="T68" fmla="*/ 191432 w 589"/>
              <a:gd name="T69" fmla="*/ 211994 h 635"/>
              <a:gd name="T70" fmla="*/ 20949 w 589"/>
              <a:gd name="T71" fmla="*/ 211994 h 635"/>
              <a:gd name="T72" fmla="*/ 15892 w 589"/>
              <a:gd name="T73" fmla="*/ 206955 h 635"/>
              <a:gd name="T74" fmla="*/ 15892 w 589"/>
              <a:gd name="T75" fmla="*/ 69105 h 635"/>
              <a:gd name="T76" fmla="*/ 191432 w 589"/>
              <a:gd name="T77" fmla="*/ 69105 h 635"/>
              <a:gd name="T78" fmla="*/ 196488 w 589"/>
              <a:gd name="T79" fmla="*/ 79543 h 635"/>
              <a:gd name="T80" fmla="*/ 196488 w 589"/>
              <a:gd name="T81" fmla="*/ 127412 h 635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589" h="635">
                <a:moveTo>
                  <a:pt x="544" y="163"/>
                </a:moveTo>
                <a:lnTo>
                  <a:pt x="544" y="163"/>
                </a:lnTo>
                <a:cubicBezTo>
                  <a:pt x="544" y="15"/>
                  <a:pt x="544" y="15"/>
                  <a:pt x="544" y="15"/>
                </a:cubicBezTo>
                <a:cubicBezTo>
                  <a:pt x="544" y="15"/>
                  <a:pt x="544" y="0"/>
                  <a:pt x="530" y="0"/>
                </a:cubicBezTo>
                <a:lnTo>
                  <a:pt x="515" y="0"/>
                </a:lnTo>
                <a:cubicBezTo>
                  <a:pt x="0" y="163"/>
                  <a:pt x="0" y="163"/>
                  <a:pt x="0" y="163"/>
                </a:cubicBezTo>
                <a:cubicBezTo>
                  <a:pt x="0" y="192"/>
                  <a:pt x="0" y="192"/>
                  <a:pt x="0" y="192"/>
                </a:cubicBezTo>
                <a:cubicBezTo>
                  <a:pt x="0" y="589"/>
                  <a:pt x="0" y="589"/>
                  <a:pt x="0" y="589"/>
                </a:cubicBezTo>
                <a:cubicBezTo>
                  <a:pt x="0" y="604"/>
                  <a:pt x="14" y="634"/>
                  <a:pt x="44" y="634"/>
                </a:cubicBezTo>
                <a:cubicBezTo>
                  <a:pt x="544" y="634"/>
                  <a:pt x="544" y="634"/>
                  <a:pt x="544" y="634"/>
                </a:cubicBezTo>
                <a:cubicBezTo>
                  <a:pt x="574" y="634"/>
                  <a:pt x="588" y="604"/>
                  <a:pt x="588" y="589"/>
                </a:cubicBezTo>
                <a:cubicBezTo>
                  <a:pt x="588" y="192"/>
                  <a:pt x="588" y="192"/>
                  <a:pt x="588" y="192"/>
                </a:cubicBezTo>
                <a:cubicBezTo>
                  <a:pt x="588" y="177"/>
                  <a:pt x="574" y="163"/>
                  <a:pt x="544" y="163"/>
                </a:cubicBezTo>
                <a:close/>
                <a:moveTo>
                  <a:pt x="515" y="45"/>
                </a:moveTo>
                <a:lnTo>
                  <a:pt x="515" y="45"/>
                </a:lnTo>
                <a:cubicBezTo>
                  <a:pt x="515" y="163"/>
                  <a:pt x="515" y="163"/>
                  <a:pt x="515" y="163"/>
                </a:cubicBezTo>
                <a:cubicBezTo>
                  <a:pt x="132" y="163"/>
                  <a:pt x="132" y="163"/>
                  <a:pt x="132" y="163"/>
                </a:cubicBezTo>
                <a:lnTo>
                  <a:pt x="515" y="45"/>
                </a:lnTo>
                <a:close/>
                <a:moveTo>
                  <a:pt x="544" y="413"/>
                </a:moveTo>
                <a:lnTo>
                  <a:pt x="544" y="413"/>
                </a:lnTo>
                <a:cubicBezTo>
                  <a:pt x="544" y="427"/>
                  <a:pt x="544" y="413"/>
                  <a:pt x="544" y="427"/>
                </a:cubicBezTo>
                <a:cubicBezTo>
                  <a:pt x="471" y="427"/>
                  <a:pt x="471" y="427"/>
                  <a:pt x="471" y="427"/>
                </a:cubicBezTo>
                <a:cubicBezTo>
                  <a:pt x="471" y="413"/>
                  <a:pt x="471" y="427"/>
                  <a:pt x="471" y="413"/>
                </a:cubicBezTo>
                <a:cubicBezTo>
                  <a:pt x="471" y="398"/>
                  <a:pt x="471" y="398"/>
                  <a:pt x="471" y="398"/>
                </a:cubicBezTo>
                <a:cubicBezTo>
                  <a:pt x="544" y="398"/>
                  <a:pt x="544" y="398"/>
                  <a:pt x="544" y="398"/>
                </a:cubicBezTo>
                <a:cubicBezTo>
                  <a:pt x="544" y="413"/>
                  <a:pt x="544" y="398"/>
                  <a:pt x="544" y="413"/>
                </a:cubicBezTo>
                <a:close/>
                <a:moveTo>
                  <a:pt x="544" y="354"/>
                </a:moveTo>
                <a:lnTo>
                  <a:pt x="544" y="354"/>
                </a:lnTo>
                <a:cubicBezTo>
                  <a:pt x="456" y="354"/>
                  <a:pt x="456" y="354"/>
                  <a:pt x="456" y="354"/>
                </a:cubicBezTo>
                <a:cubicBezTo>
                  <a:pt x="441" y="354"/>
                  <a:pt x="426" y="368"/>
                  <a:pt x="426" y="368"/>
                </a:cubicBezTo>
                <a:cubicBezTo>
                  <a:pt x="426" y="457"/>
                  <a:pt x="426" y="457"/>
                  <a:pt x="426" y="457"/>
                </a:cubicBezTo>
                <a:cubicBezTo>
                  <a:pt x="426" y="457"/>
                  <a:pt x="441" y="472"/>
                  <a:pt x="456" y="472"/>
                </a:cubicBezTo>
                <a:cubicBezTo>
                  <a:pt x="544" y="472"/>
                  <a:pt x="544" y="472"/>
                  <a:pt x="544" y="472"/>
                </a:cubicBezTo>
                <a:cubicBezTo>
                  <a:pt x="544" y="575"/>
                  <a:pt x="544" y="575"/>
                  <a:pt x="544" y="575"/>
                </a:cubicBezTo>
                <a:cubicBezTo>
                  <a:pt x="544" y="575"/>
                  <a:pt x="544" y="589"/>
                  <a:pt x="530" y="589"/>
                </a:cubicBezTo>
                <a:cubicBezTo>
                  <a:pt x="58" y="589"/>
                  <a:pt x="58" y="589"/>
                  <a:pt x="58" y="589"/>
                </a:cubicBezTo>
                <a:cubicBezTo>
                  <a:pt x="44" y="589"/>
                  <a:pt x="44" y="575"/>
                  <a:pt x="44" y="575"/>
                </a:cubicBezTo>
                <a:cubicBezTo>
                  <a:pt x="44" y="575"/>
                  <a:pt x="44" y="207"/>
                  <a:pt x="44" y="192"/>
                </a:cubicBezTo>
                <a:cubicBezTo>
                  <a:pt x="530" y="192"/>
                  <a:pt x="530" y="192"/>
                  <a:pt x="530" y="192"/>
                </a:cubicBezTo>
                <a:cubicBezTo>
                  <a:pt x="544" y="192"/>
                  <a:pt x="544" y="207"/>
                  <a:pt x="544" y="221"/>
                </a:cubicBezTo>
                <a:lnTo>
                  <a:pt x="544" y="354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90" name="Freeform 89"/>
          <p:cNvSpPr>
            <a:spLocks noChangeArrowheads="1"/>
          </p:cNvSpPr>
          <p:nvPr/>
        </p:nvSpPr>
        <p:spPr bwMode="auto">
          <a:xfrm>
            <a:off x="2302568" y="4923213"/>
            <a:ext cx="299028" cy="299028"/>
          </a:xfrm>
          <a:custGeom>
            <a:avLst/>
            <a:gdLst>
              <a:gd name="T0" fmla="*/ 122231 w 634"/>
              <a:gd name="T1" fmla="*/ 58667 h 635"/>
              <a:gd name="T2" fmla="*/ 122231 w 634"/>
              <a:gd name="T3" fmla="*/ 58667 h 635"/>
              <a:gd name="T4" fmla="*/ 116822 w 634"/>
              <a:gd name="T5" fmla="*/ 58667 h 635"/>
              <a:gd name="T6" fmla="*/ 111775 w 634"/>
              <a:gd name="T7" fmla="*/ 58667 h 635"/>
              <a:gd name="T8" fmla="*/ 74637 w 634"/>
              <a:gd name="T9" fmla="*/ 100778 h 635"/>
              <a:gd name="T10" fmla="*/ 74637 w 634"/>
              <a:gd name="T11" fmla="*/ 111576 h 635"/>
              <a:gd name="T12" fmla="*/ 85093 w 634"/>
              <a:gd name="T13" fmla="*/ 111576 h 635"/>
              <a:gd name="T14" fmla="*/ 106366 w 634"/>
              <a:gd name="T15" fmla="*/ 84941 h 635"/>
              <a:gd name="T16" fmla="*/ 106366 w 634"/>
              <a:gd name="T17" fmla="*/ 190758 h 635"/>
              <a:gd name="T18" fmla="*/ 116822 w 634"/>
              <a:gd name="T19" fmla="*/ 196157 h 635"/>
              <a:gd name="T20" fmla="*/ 122231 w 634"/>
              <a:gd name="T21" fmla="*/ 190758 h 635"/>
              <a:gd name="T22" fmla="*/ 122231 w 634"/>
              <a:gd name="T23" fmla="*/ 84941 h 635"/>
              <a:gd name="T24" fmla="*/ 143504 w 634"/>
              <a:gd name="T25" fmla="*/ 111576 h 635"/>
              <a:gd name="T26" fmla="*/ 153960 w 634"/>
              <a:gd name="T27" fmla="*/ 111576 h 635"/>
              <a:gd name="T28" fmla="*/ 153960 w 634"/>
              <a:gd name="T29" fmla="*/ 100778 h 635"/>
              <a:gd name="T30" fmla="*/ 122231 w 634"/>
              <a:gd name="T31" fmla="*/ 58667 h 635"/>
              <a:gd name="T32" fmla="*/ 201915 w 634"/>
              <a:gd name="T33" fmla="*/ 0 h 635"/>
              <a:gd name="T34" fmla="*/ 201915 w 634"/>
              <a:gd name="T35" fmla="*/ 0 h 635"/>
              <a:gd name="T36" fmla="*/ 32090 w 634"/>
              <a:gd name="T37" fmla="*/ 0 h 635"/>
              <a:gd name="T38" fmla="*/ 0 w 634"/>
              <a:gd name="T39" fmla="*/ 26634 h 635"/>
              <a:gd name="T40" fmla="*/ 0 w 634"/>
              <a:gd name="T41" fmla="*/ 196157 h 635"/>
              <a:gd name="T42" fmla="*/ 32090 w 634"/>
              <a:gd name="T43" fmla="*/ 228190 h 635"/>
              <a:gd name="T44" fmla="*/ 201915 w 634"/>
              <a:gd name="T45" fmla="*/ 228190 h 635"/>
              <a:gd name="T46" fmla="*/ 228236 w 634"/>
              <a:gd name="T47" fmla="*/ 196157 h 635"/>
              <a:gd name="T48" fmla="*/ 228236 w 634"/>
              <a:gd name="T49" fmla="*/ 26634 h 635"/>
              <a:gd name="T50" fmla="*/ 201915 w 634"/>
              <a:gd name="T51" fmla="*/ 0 h 635"/>
              <a:gd name="T52" fmla="*/ 212372 w 634"/>
              <a:gd name="T53" fmla="*/ 196157 h 635"/>
              <a:gd name="T54" fmla="*/ 212372 w 634"/>
              <a:gd name="T55" fmla="*/ 196157 h 635"/>
              <a:gd name="T56" fmla="*/ 201915 w 634"/>
              <a:gd name="T57" fmla="*/ 211994 h 635"/>
              <a:gd name="T58" fmla="*/ 32090 w 634"/>
              <a:gd name="T59" fmla="*/ 211994 h 635"/>
              <a:gd name="T60" fmla="*/ 15865 w 634"/>
              <a:gd name="T61" fmla="*/ 196157 h 635"/>
              <a:gd name="T62" fmla="*/ 15865 w 634"/>
              <a:gd name="T63" fmla="*/ 26634 h 635"/>
              <a:gd name="T64" fmla="*/ 32090 w 634"/>
              <a:gd name="T65" fmla="*/ 16196 h 635"/>
              <a:gd name="T66" fmla="*/ 201915 w 634"/>
              <a:gd name="T67" fmla="*/ 16196 h 635"/>
              <a:gd name="T68" fmla="*/ 212372 w 634"/>
              <a:gd name="T69" fmla="*/ 26634 h 635"/>
              <a:gd name="T70" fmla="*/ 212372 w 634"/>
              <a:gd name="T71" fmla="*/ 196157 h 635"/>
              <a:gd name="T72" fmla="*/ 180642 w 634"/>
              <a:gd name="T73" fmla="*/ 26634 h 635"/>
              <a:gd name="T74" fmla="*/ 180642 w 634"/>
              <a:gd name="T75" fmla="*/ 26634 h 635"/>
              <a:gd name="T76" fmla="*/ 53363 w 634"/>
              <a:gd name="T77" fmla="*/ 26634 h 635"/>
              <a:gd name="T78" fmla="*/ 42546 w 634"/>
              <a:gd name="T79" fmla="*/ 37432 h 635"/>
              <a:gd name="T80" fmla="*/ 53363 w 634"/>
              <a:gd name="T81" fmla="*/ 42471 h 635"/>
              <a:gd name="T82" fmla="*/ 180642 w 634"/>
              <a:gd name="T83" fmla="*/ 42471 h 635"/>
              <a:gd name="T84" fmla="*/ 186051 w 634"/>
              <a:gd name="T85" fmla="*/ 37432 h 635"/>
              <a:gd name="T86" fmla="*/ 180642 w 634"/>
              <a:gd name="T87" fmla="*/ 26634 h 635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634" h="635">
                <a:moveTo>
                  <a:pt x="339" y="163"/>
                </a:moveTo>
                <a:lnTo>
                  <a:pt x="339" y="163"/>
                </a:lnTo>
                <a:cubicBezTo>
                  <a:pt x="324" y="163"/>
                  <a:pt x="324" y="163"/>
                  <a:pt x="324" y="163"/>
                </a:cubicBezTo>
                <a:cubicBezTo>
                  <a:pt x="310" y="163"/>
                  <a:pt x="310" y="163"/>
                  <a:pt x="310" y="163"/>
                </a:cubicBezTo>
                <a:cubicBezTo>
                  <a:pt x="207" y="280"/>
                  <a:pt x="207" y="280"/>
                  <a:pt x="207" y="280"/>
                </a:cubicBezTo>
                <a:cubicBezTo>
                  <a:pt x="207" y="295"/>
                  <a:pt x="207" y="295"/>
                  <a:pt x="207" y="310"/>
                </a:cubicBezTo>
                <a:cubicBezTo>
                  <a:pt x="221" y="310"/>
                  <a:pt x="221" y="310"/>
                  <a:pt x="236" y="310"/>
                </a:cubicBezTo>
                <a:cubicBezTo>
                  <a:pt x="295" y="236"/>
                  <a:pt x="295" y="236"/>
                  <a:pt x="295" y="236"/>
                </a:cubicBezTo>
                <a:cubicBezTo>
                  <a:pt x="295" y="530"/>
                  <a:pt x="295" y="530"/>
                  <a:pt x="295" y="530"/>
                </a:cubicBezTo>
                <a:cubicBezTo>
                  <a:pt x="295" y="545"/>
                  <a:pt x="310" y="545"/>
                  <a:pt x="324" y="545"/>
                </a:cubicBezTo>
                <a:cubicBezTo>
                  <a:pt x="324" y="545"/>
                  <a:pt x="339" y="545"/>
                  <a:pt x="339" y="530"/>
                </a:cubicBezTo>
                <a:cubicBezTo>
                  <a:pt x="339" y="236"/>
                  <a:pt x="339" y="236"/>
                  <a:pt x="339" y="236"/>
                </a:cubicBezTo>
                <a:cubicBezTo>
                  <a:pt x="398" y="310"/>
                  <a:pt x="398" y="310"/>
                  <a:pt x="398" y="310"/>
                </a:cubicBezTo>
                <a:cubicBezTo>
                  <a:pt x="412" y="310"/>
                  <a:pt x="427" y="310"/>
                  <a:pt x="427" y="310"/>
                </a:cubicBezTo>
                <a:cubicBezTo>
                  <a:pt x="442" y="295"/>
                  <a:pt x="442" y="295"/>
                  <a:pt x="427" y="280"/>
                </a:cubicBezTo>
                <a:lnTo>
                  <a:pt x="339" y="163"/>
                </a:lnTo>
                <a:close/>
                <a:moveTo>
                  <a:pt x="560" y="0"/>
                </a:moveTo>
                <a:lnTo>
                  <a:pt x="560" y="0"/>
                </a:lnTo>
                <a:cubicBezTo>
                  <a:pt x="89" y="0"/>
                  <a:pt x="89" y="0"/>
                  <a:pt x="89" y="0"/>
                </a:cubicBezTo>
                <a:cubicBezTo>
                  <a:pt x="44" y="0"/>
                  <a:pt x="0" y="30"/>
                  <a:pt x="0" y="74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44" y="634"/>
                  <a:pt x="89" y="634"/>
                </a:cubicBezTo>
                <a:cubicBezTo>
                  <a:pt x="560" y="634"/>
                  <a:pt x="560" y="634"/>
                  <a:pt x="560" y="634"/>
                </a:cubicBezTo>
                <a:cubicBezTo>
                  <a:pt x="604" y="634"/>
                  <a:pt x="633" y="589"/>
                  <a:pt x="633" y="545"/>
                </a:cubicBezTo>
                <a:cubicBezTo>
                  <a:pt x="633" y="74"/>
                  <a:pt x="633" y="74"/>
                  <a:pt x="633" y="74"/>
                </a:cubicBezTo>
                <a:cubicBezTo>
                  <a:pt x="633" y="30"/>
                  <a:pt x="604" y="0"/>
                  <a:pt x="560" y="0"/>
                </a:cubicBezTo>
                <a:close/>
                <a:moveTo>
                  <a:pt x="589" y="545"/>
                </a:moveTo>
                <a:lnTo>
                  <a:pt x="589" y="545"/>
                </a:lnTo>
                <a:cubicBezTo>
                  <a:pt x="589" y="575"/>
                  <a:pt x="574" y="589"/>
                  <a:pt x="560" y="589"/>
                </a:cubicBezTo>
                <a:cubicBezTo>
                  <a:pt x="89" y="589"/>
                  <a:pt x="89" y="589"/>
                  <a:pt x="89" y="589"/>
                </a:cubicBezTo>
                <a:cubicBezTo>
                  <a:pt x="59" y="589"/>
                  <a:pt x="44" y="575"/>
                  <a:pt x="44" y="545"/>
                </a:cubicBezTo>
                <a:cubicBezTo>
                  <a:pt x="44" y="74"/>
                  <a:pt x="44" y="74"/>
                  <a:pt x="44" y="74"/>
                </a:cubicBezTo>
                <a:cubicBezTo>
                  <a:pt x="44" y="59"/>
                  <a:pt x="59" y="45"/>
                  <a:pt x="89" y="45"/>
                </a:cubicBezTo>
                <a:cubicBezTo>
                  <a:pt x="560" y="45"/>
                  <a:pt x="560" y="45"/>
                  <a:pt x="560" y="45"/>
                </a:cubicBezTo>
                <a:cubicBezTo>
                  <a:pt x="574" y="45"/>
                  <a:pt x="589" y="59"/>
                  <a:pt x="589" y="74"/>
                </a:cubicBezTo>
                <a:lnTo>
                  <a:pt x="589" y="545"/>
                </a:lnTo>
                <a:close/>
                <a:moveTo>
                  <a:pt x="501" y="74"/>
                </a:moveTo>
                <a:lnTo>
                  <a:pt x="501" y="74"/>
                </a:lnTo>
                <a:cubicBezTo>
                  <a:pt x="148" y="74"/>
                  <a:pt x="148" y="74"/>
                  <a:pt x="148" y="74"/>
                </a:cubicBezTo>
                <a:cubicBezTo>
                  <a:pt x="133" y="74"/>
                  <a:pt x="118" y="89"/>
                  <a:pt x="118" y="104"/>
                </a:cubicBezTo>
                <a:cubicBezTo>
                  <a:pt x="118" y="104"/>
                  <a:pt x="133" y="118"/>
                  <a:pt x="148" y="118"/>
                </a:cubicBezTo>
                <a:cubicBezTo>
                  <a:pt x="501" y="118"/>
                  <a:pt x="501" y="118"/>
                  <a:pt x="501" y="118"/>
                </a:cubicBezTo>
                <a:lnTo>
                  <a:pt x="516" y="104"/>
                </a:lnTo>
                <a:cubicBezTo>
                  <a:pt x="516" y="89"/>
                  <a:pt x="501" y="74"/>
                  <a:pt x="501" y="74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91" name="Freeform 90"/>
          <p:cNvSpPr>
            <a:spLocks noChangeArrowheads="1"/>
          </p:cNvSpPr>
          <p:nvPr/>
        </p:nvSpPr>
        <p:spPr bwMode="auto">
          <a:xfrm>
            <a:off x="1825505" y="4923213"/>
            <a:ext cx="299028" cy="299028"/>
          </a:xfrm>
          <a:custGeom>
            <a:avLst/>
            <a:gdLst>
              <a:gd name="T0" fmla="*/ 106006 w 634"/>
              <a:gd name="T1" fmla="*/ 169883 h 635"/>
              <a:gd name="T2" fmla="*/ 106006 w 634"/>
              <a:gd name="T3" fmla="*/ 169883 h 635"/>
              <a:gd name="T4" fmla="*/ 111414 w 634"/>
              <a:gd name="T5" fmla="*/ 169883 h 635"/>
              <a:gd name="T6" fmla="*/ 116822 w 634"/>
              <a:gd name="T7" fmla="*/ 169883 h 635"/>
              <a:gd name="T8" fmla="*/ 153600 w 634"/>
              <a:gd name="T9" fmla="*/ 127412 h 635"/>
              <a:gd name="T10" fmla="*/ 153600 w 634"/>
              <a:gd name="T11" fmla="*/ 116974 h 635"/>
              <a:gd name="T12" fmla="*/ 143144 w 634"/>
              <a:gd name="T13" fmla="*/ 116974 h 635"/>
              <a:gd name="T14" fmla="*/ 121870 w 634"/>
              <a:gd name="T15" fmla="*/ 143249 h 635"/>
              <a:gd name="T16" fmla="*/ 121870 w 634"/>
              <a:gd name="T17" fmla="*/ 37432 h 635"/>
              <a:gd name="T18" fmla="*/ 111414 w 634"/>
              <a:gd name="T19" fmla="*/ 26634 h 635"/>
              <a:gd name="T20" fmla="*/ 106006 w 634"/>
              <a:gd name="T21" fmla="*/ 37432 h 635"/>
              <a:gd name="T22" fmla="*/ 106006 w 634"/>
              <a:gd name="T23" fmla="*/ 143249 h 635"/>
              <a:gd name="T24" fmla="*/ 84732 w 634"/>
              <a:gd name="T25" fmla="*/ 116974 h 635"/>
              <a:gd name="T26" fmla="*/ 74276 w 634"/>
              <a:gd name="T27" fmla="*/ 116974 h 635"/>
              <a:gd name="T28" fmla="*/ 74276 w 634"/>
              <a:gd name="T29" fmla="*/ 127412 h 635"/>
              <a:gd name="T30" fmla="*/ 106006 w 634"/>
              <a:gd name="T31" fmla="*/ 169883 h 635"/>
              <a:gd name="T32" fmla="*/ 174873 w 634"/>
              <a:gd name="T33" fmla="*/ 185719 h 635"/>
              <a:gd name="T34" fmla="*/ 174873 w 634"/>
              <a:gd name="T35" fmla="*/ 185719 h 635"/>
              <a:gd name="T36" fmla="*/ 47594 w 634"/>
              <a:gd name="T37" fmla="*/ 185719 h 635"/>
              <a:gd name="T38" fmla="*/ 42186 w 634"/>
              <a:gd name="T39" fmla="*/ 190758 h 635"/>
              <a:gd name="T40" fmla="*/ 47594 w 634"/>
              <a:gd name="T41" fmla="*/ 196157 h 635"/>
              <a:gd name="T42" fmla="*/ 174873 w 634"/>
              <a:gd name="T43" fmla="*/ 196157 h 635"/>
              <a:gd name="T44" fmla="*/ 185690 w 634"/>
              <a:gd name="T45" fmla="*/ 190758 h 635"/>
              <a:gd name="T46" fmla="*/ 174873 w 634"/>
              <a:gd name="T47" fmla="*/ 185719 h 635"/>
              <a:gd name="T48" fmla="*/ 196146 w 634"/>
              <a:gd name="T49" fmla="*/ 0 h 635"/>
              <a:gd name="T50" fmla="*/ 196146 w 634"/>
              <a:gd name="T51" fmla="*/ 0 h 635"/>
              <a:gd name="T52" fmla="*/ 26321 w 634"/>
              <a:gd name="T53" fmla="*/ 0 h 635"/>
              <a:gd name="T54" fmla="*/ 0 w 634"/>
              <a:gd name="T55" fmla="*/ 26634 h 635"/>
              <a:gd name="T56" fmla="*/ 0 w 634"/>
              <a:gd name="T57" fmla="*/ 196157 h 635"/>
              <a:gd name="T58" fmla="*/ 26321 w 634"/>
              <a:gd name="T59" fmla="*/ 228190 h 635"/>
              <a:gd name="T60" fmla="*/ 196146 w 634"/>
              <a:gd name="T61" fmla="*/ 228190 h 635"/>
              <a:gd name="T62" fmla="*/ 228236 w 634"/>
              <a:gd name="T63" fmla="*/ 196157 h 635"/>
              <a:gd name="T64" fmla="*/ 228236 w 634"/>
              <a:gd name="T65" fmla="*/ 26634 h 635"/>
              <a:gd name="T66" fmla="*/ 196146 w 634"/>
              <a:gd name="T67" fmla="*/ 0 h 635"/>
              <a:gd name="T68" fmla="*/ 212011 w 634"/>
              <a:gd name="T69" fmla="*/ 196157 h 635"/>
              <a:gd name="T70" fmla="*/ 212011 w 634"/>
              <a:gd name="T71" fmla="*/ 196157 h 635"/>
              <a:gd name="T72" fmla="*/ 196146 w 634"/>
              <a:gd name="T73" fmla="*/ 211994 h 635"/>
              <a:gd name="T74" fmla="*/ 26321 w 634"/>
              <a:gd name="T75" fmla="*/ 211994 h 635"/>
              <a:gd name="T76" fmla="*/ 15865 w 634"/>
              <a:gd name="T77" fmla="*/ 196157 h 635"/>
              <a:gd name="T78" fmla="*/ 15865 w 634"/>
              <a:gd name="T79" fmla="*/ 26634 h 635"/>
              <a:gd name="T80" fmla="*/ 26321 w 634"/>
              <a:gd name="T81" fmla="*/ 16196 h 635"/>
              <a:gd name="T82" fmla="*/ 196146 w 634"/>
              <a:gd name="T83" fmla="*/ 16196 h 635"/>
              <a:gd name="T84" fmla="*/ 212011 w 634"/>
              <a:gd name="T85" fmla="*/ 26634 h 635"/>
              <a:gd name="T86" fmla="*/ 212011 w 634"/>
              <a:gd name="T87" fmla="*/ 196157 h 635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634" h="635">
                <a:moveTo>
                  <a:pt x="294" y="472"/>
                </a:moveTo>
                <a:lnTo>
                  <a:pt x="294" y="472"/>
                </a:lnTo>
                <a:cubicBezTo>
                  <a:pt x="309" y="472"/>
                  <a:pt x="309" y="472"/>
                  <a:pt x="309" y="472"/>
                </a:cubicBezTo>
                <a:cubicBezTo>
                  <a:pt x="324" y="472"/>
                  <a:pt x="324" y="472"/>
                  <a:pt x="324" y="472"/>
                </a:cubicBezTo>
                <a:cubicBezTo>
                  <a:pt x="426" y="354"/>
                  <a:pt x="426" y="354"/>
                  <a:pt x="426" y="354"/>
                </a:cubicBezTo>
                <a:cubicBezTo>
                  <a:pt x="426" y="339"/>
                  <a:pt x="426" y="325"/>
                  <a:pt x="426" y="325"/>
                </a:cubicBezTo>
                <a:cubicBezTo>
                  <a:pt x="412" y="310"/>
                  <a:pt x="412" y="310"/>
                  <a:pt x="397" y="325"/>
                </a:cubicBezTo>
                <a:cubicBezTo>
                  <a:pt x="338" y="398"/>
                  <a:pt x="338" y="398"/>
                  <a:pt x="338" y="398"/>
                </a:cubicBezTo>
                <a:cubicBezTo>
                  <a:pt x="338" y="104"/>
                  <a:pt x="338" y="104"/>
                  <a:pt x="338" y="104"/>
                </a:cubicBezTo>
                <a:cubicBezTo>
                  <a:pt x="338" y="89"/>
                  <a:pt x="324" y="74"/>
                  <a:pt x="309" y="74"/>
                </a:cubicBezTo>
                <a:cubicBezTo>
                  <a:pt x="309" y="74"/>
                  <a:pt x="294" y="89"/>
                  <a:pt x="294" y="104"/>
                </a:cubicBezTo>
                <a:cubicBezTo>
                  <a:pt x="294" y="398"/>
                  <a:pt x="294" y="398"/>
                  <a:pt x="294" y="398"/>
                </a:cubicBezTo>
                <a:cubicBezTo>
                  <a:pt x="235" y="325"/>
                  <a:pt x="235" y="325"/>
                  <a:pt x="235" y="325"/>
                </a:cubicBezTo>
                <a:cubicBezTo>
                  <a:pt x="220" y="310"/>
                  <a:pt x="206" y="310"/>
                  <a:pt x="206" y="325"/>
                </a:cubicBezTo>
                <a:cubicBezTo>
                  <a:pt x="191" y="325"/>
                  <a:pt x="191" y="339"/>
                  <a:pt x="206" y="354"/>
                </a:cubicBezTo>
                <a:lnTo>
                  <a:pt x="294" y="472"/>
                </a:lnTo>
                <a:close/>
                <a:moveTo>
                  <a:pt x="485" y="516"/>
                </a:moveTo>
                <a:lnTo>
                  <a:pt x="485" y="516"/>
                </a:lnTo>
                <a:cubicBezTo>
                  <a:pt x="132" y="516"/>
                  <a:pt x="132" y="516"/>
                  <a:pt x="132" y="516"/>
                </a:cubicBezTo>
                <a:cubicBezTo>
                  <a:pt x="132" y="516"/>
                  <a:pt x="117" y="516"/>
                  <a:pt x="117" y="530"/>
                </a:cubicBezTo>
                <a:cubicBezTo>
                  <a:pt x="117" y="545"/>
                  <a:pt x="132" y="545"/>
                  <a:pt x="132" y="545"/>
                </a:cubicBezTo>
                <a:cubicBezTo>
                  <a:pt x="485" y="545"/>
                  <a:pt x="485" y="545"/>
                  <a:pt x="485" y="545"/>
                </a:cubicBezTo>
                <a:cubicBezTo>
                  <a:pt x="500" y="545"/>
                  <a:pt x="515" y="545"/>
                  <a:pt x="515" y="530"/>
                </a:cubicBezTo>
                <a:cubicBezTo>
                  <a:pt x="515" y="516"/>
                  <a:pt x="500" y="516"/>
                  <a:pt x="485" y="516"/>
                </a:cubicBezTo>
                <a:close/>
                <a:moveTo>
                  <a:pt x="544" y="0"/>
                </a:moveTo>
                <a:lnTo>
                  <a:pt x="544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30"/>
                  <a:pt x="0" y="74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29" y="634"/>
                  <a:pt x="73" y="634"/>
                </a:cubicBezTo>
                <a:cubicBezTo>
                  <a:pt x="544" y="634"/>
                  <a:pt x="544" y="634"/>
                  <a:pt x="544" y="634"/>
                </a:cubicBezTo>
                <a:cubicBezTo>
                  <a:pt x="588" y="634"/>
                  <a:pt x="633" y="589"/>
                  <a:pt x="633" y="545"/>
                </a:cubicBezTo>
                <a:cubicBezTo>
                  <a:pt x="633" y="74"/>
                  <a:pt x="633" y="74"/>
                  <a:pt x="633" y="74"/>
                </a:cubicBezTo>
                <a:cubicBezTo>
                  <a:pt x="633" y="30"/>
                  <a:pt x="588" y="0"/>
                  <a:pt x="544" y="0"/>
                </a:cubicBezTo>
                <a:close/>
                <a:moveTo>
                  <a:pt x="588" y="545"/>
                </a:moveTo>
                <a:lnTo>
                  <a:pt x="588" y="545"/>
                </a:lnTo>
                <a:cubicBezTo>
                  <a:pt x="588" y="575"/>
                  <a:pt x="574" y="589"/>
                  <a:pt x="544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8" y="589"/>
                  <a:pt x="44" y="575"/>
                  <a:pt x="44" y="545"/>
                </a:cubicBezTo>
                <a:cubicBezTo>
                  <a:pt x="44" y="74"/>
                  <a:pt x="44" y="74"/>
                  <a:pt x="44" y="74"/>
                </a:cubicBezTo>
                <a:cubicBezTo>
                  <a:pt x="44" y="59"/>
                  <a:pt x="58" y="45"/>
                  <a:pt x="73" y="45"/>
                </a:cubicBezTo>
                <a:cubicBezTo>
                  <a:pt x="544" y="45"/>
                  <a:pt x="544" y="45"/>
                  <a:pt x="544" y="45"/>
                </a:cubicBezTo>
                <a:cubicBezTo>
                  <a:pt x="574" y="45"/>
                  <a:pt x="588" y="59"/>
                  <a:pt x="588" y="74"/>
                </a:cubicBezTo>
                <a:lnTo>
                  <a:pt x="588" y="545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92" name="Freeform 91"/>
          <p:cNvSpPr>
            <a:spLocks noChangeArrowheads="1"/>
          </p:cNvSpPr>
          <p:nvPr/>
        </p:nvSpPr>
        <p:spPr bwMode="auto">
          <a:xfrm>
            <a:off x="1346714" y="4923213"/>
            <a:ext cx="290386" cy="299028"/>
          </a:xfrm>
          <a:custGeom>
            <a:avLst/>
            <a:gdLst>
              <a:gd name="T0" fmla="*/ 211232 w 619"/>
              <a:gd name="T1" fmla="*/ 42471 h 635"/>
              <a:gd name="T2" fmla="*/ 158155 w 619"/>
              <a:gd name="T3" fmla="*/ 26634 h 635"/>
              <a:gd name="T4" fmla="*/ 110816 w 619"/>
              <a:gd name="T5" fmla="*/ 10798 h 635"/>
              <a:gd name="T6" fmla="*/ 63477 w 619"/>
              <a:gd name="T7" fmla="*/ 26634 h 635"/>
              <a:gd name="T8" fmla="*/ 10400 w 619"/>
              <a:gd name="T9" fmla="*/ 42471 h 635"/>
              <a:gd name="T10" fmla="*/ 0 w 619"/>
              <a:gd name="T11" fmla="*/ 69105 h 635"/>
              <a:gd name="T12" fmla="*/ 10400 w 619"/>
              <a:gd name="T13" fmla="*/ 196157 h 635"/>
              <a:gd name="T14" fmla="*/ 179314 w 619"/>
              <a:gd name="T15" fmla="*/ 228190 h 635"/>
              <a:gd name="T16" fmla="*/ 211232 w 619"/>
              <a:gd name="T17" fmla="*/ 84941 h 635"/>
              <a:gd name="T18" fmla="*/ 221632 w 619"/>
              <a:gd name="T19" fmla="*/ 58667 h 635"/>
              <a:gd name="T20" fmla="*/ 131975 w 619"/>
              <a:gd name="T21" fmla="*/ 16196 h 635"/>
              <a:gd name="T22" fmla="*/ 147755 w 619"/>
              <a:gd name="T23" fmla="*/ 26634 h 635"/>
              <a:gd name="T24" fmla="*/ 116196 w 619"/>
              <a:gd name="T25" fmla="*/ 26634 h 635"/>
              <a:gd name="T26" fmla="*/ 89657 w 619"/>
              <a:gd name="T27" fmla="*/ 16196 h 635"/>
              <a:gd name="T28" fmla="*/ 105437 w 619"/>
              <a:gd name="T29" fmla="*/ 26634 h 635"/>
              <a:gd name="T30" fmla="*/ 73877 w 619"/>
              <a:gd name="T31" fmla="*/ 26634 h 635"/>
              <a:gd name="T32" fmla="*/ 105437 w 619"/>
              <a:gd name="T33" fmla="*/ 211994 h 635"/>
              <a:gd name="T34" fmla="*/ 42318 w 619"/>
              <a:gd name="T35" fmla="*/ 211994 h 635"/>
              <a:gd name="T36" fmla="*/ 26180 w 619"/>
              <a:gd name="T37" fmla="*/ 153686 h 635"/>
              <a:gd name="T38" fmla="*/ 105437 w 619"/>
              <a:gd name="T39" fmla="*/ 211994 h 635"/>
              <a:gd name="T40" fmla="*/ 105437 w 619"/>
              <a:gd name="T41" fmla="*/ 143249 h 635"/>
              <a:gd name="T42" fmla="*/ 26180 w 619"/>
              <a:gd name="T43" fmla="*/ 84941 h 635"/>
              <a:gd name="T44" fmla="*/ 105437 w 619"/>
              <a:gd name="T45" fmla="*/ 143249 h 635"/>
              <a:gd name="T46" fmla="*/ 195094 w 619"/>
              <a:gd name="T47" fmla="*/ 196157 h 635"/>
              <a:gd name="T48" fmla="*/ 116196 w 619"/>
              <a:gd name="T49" fmla="*/ 211994 h 635"/>
              <a:gd name="T50" fmla="*/ 195094 w 619"/>
              <a:gd name="T51" fmla="*/ 153686 h 635"/>
              <a:gd name="T52" fmla="*/ 195094 w 619"/>
              <a:gd name="T53" fmla="*/ 143249 h 635"/>
              <a:gd name="T54" fmla="*/ 116196 w 619"/>
              <a:gd name="T55" fmla="*/ 143249 h 635"/>
              <a:gd name="T56" fmla="*/ 195094 w 619"/>
              <a:gd name="T57" fmla="*/ 84941 h 635"/>
              <a:gd name="T58" fmla="*/ 200473 w 619"/>
              <a:gd name="T59" fmla="*/ 69105 h 635"/>
              <a:gd name="T60" fmla="*/ 21159 w 619"/>
              <a:gd name="T61" fmla="*/ 69105 h 635"/>
              <a:gd name="T62" fmla="*/ 21159 w 619"/>
              <a:gd name="T63" fmla="*/ 58667 h 635"/>
              <a:gd name="T64" fmla="*/ 211232 w 619"/>
              <a:gd name="T65" fmla="*/ 63706 h 635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619" h="635">
                <a:moveTo>
                  <a:pt x="589" y="118"/>
                </a:moveTo>
                <a:lnTo>
                  <a:pt x="589" y="118"/>
                </a:lnTo>
                <a:cubicBezTo>
                  <a:pt x="441" y="118"/>
                  <a:pt x="441" y="118"/>
                  <a:pt x="441" y="118"/>
                </a:cubicBezTo>
                <a:cubicBezTo>
                  <a:pt x="441" y="104"/>
                  <a:pt x="441" y="89"/>
                  <a:pt x="441" y="74"/>
                </a:cubicBezTo>
                <a:cubicBezTo>
                  <a:pt x="441" y="30"/>
                  <a:pt x="412" y="0"/>
                  <a:pt x="368" y="0"/>
                </a:cubicBezTo>
                <a:cubicBezTo>
                  <a:pt x="339" y="0"/>
                  <a:pt x="324" y="15"/>
                  <a:pt x="309" y="30"/>
                </a:cubicBezTo>
                <a:cubicBezTo>
                  <a:pt x="294" y="15"/>
                  <a:pt x="280" y="0"/>
                  <a:pt x="250" y="0"/>
                </a:cubicBezTo>
                <a:cubicBezTo>
                  <a:pt x="206" y="0"/>
                  <a:pt x="177" y="30"/>
                  <a:pt x="177" y="74"/>
                </a:cubicBezTo>
                <a:cubicBezTo>
                  <a:pt x="177" y="89"/>
                  <a:pt x="177" y="104"/>
                  <a:pt x="177" y="118"/>
                </a:cubicBezTo>
                <a:cubicBezTo>
                  <a:pt x="29" y="118"/>
                  <a:pt x="29" y="118"/>
                  <a:pt x="29" y="118"/>
                </a:cubicBezTo>
                <a:cubicBezTo>
                  <a:pt x="15" y="118"/>
                  <a:pt x="0" y="133"/>
                  <a:pt x="0" y="163"/>
                </a:cubicBezTo>
                <a:cubicBezTo>
                  <a:pt x="0" y="192"/>
                  <a:pt x="0" y="192"/>
                  <a:pt x="0" y="192"/>
                </a:cubicBezTo>
                <a:cubicBezTo>
                  <a:pt x="0" y="221"/>
                  <a:pt x="15" y="236"/>
                  <a:pt x="29" y="236"/>
                </a:cubicBezTo>
                <a:cubicBezTo>
                  <a:pt x="29" y="545"/>
                  <a:pt x="29" y="545"/>
                  <a:pt x="29" y="545"/>
                </a:cubicBezTo>
                <a:cubicBezTo>
                  <a:pt x="29" y="589"/>
                  <a:pt x="73" y="634"/>
                  <a:pt x="118" y="634"/>
                </a:cubicBezTo>
                <a:cubicBezTo>
                  <a:pt x="500" y="634"/>
                  <a:pt x="500" y="634"/>
                  <a:pt x="500" y="634"/>
                </a:cubicBezTo>
                <a:cubicBezTo>
                  <a:pt x="544" y="634"/>
                  <a:pt x="589" y="589"/>
                  <a:pt x="589" y="545"/>
                </a:cubicBezTo>
                <a:cubicBezTo>
                  <a:pt x="589" y="236"/>
                  <a:pt x="589" y="236"/>
                  <a:pt x="589" y="236"/>
                </a:cubicBezTo>
                <a:cubicBezTo>
                  <a:pt x="603" y="236"/>
                  <a:pt x="618" y="221"/>
                  <a:pt x="618" y="192"/>
                </a:cubicBezTo>
                <a:cubicBezTo>
                  <a:pt x="618" y="163"/>
                  <a:pt x="618" y="163"/>
                  <a:pt x="618" y="163"/>
                </a:cubicBezTo>
                <a:cubicBezTo>
                  <a:pt x="618" y="133"/>
                  <a:pt x="603" y="118"/>
                  <a:pt x="589" y="118"/>
                </a:cubicBezTo>
                <a:close/>
                <a:moveTo>
                  <a:pt x="368" y="45"/>
                </a:moveTo>
                <a:lnTo>
                  <a:pt x="368" y="45"/>
                </a:lnTo>
                <a:cubicBezTo>
                  <a:pt x="382" y="45"/>
                  <a:pt x="412" y="59"/>
                  <a:pt x="412" y="74"/>
                </a:cubicBezTo>
                <a:cubicBezTo>
                  <a:pt x="412" y="104"/>
                  <a:pt x="382" y="118"/>
                  <a:pt x="368" y="118"/>
                </a:cubicBezTo>
                <a:cubicBezTo>
                  <a:pt x="353" y="118"/>
                  <a:pt x="324" y="104"/>
                  <a:pt x="324" y="74"/>
                </a:cubicBezTo>
                <a:cubicBezTo>
                  <a:pt x="324" y="59"/>
                  <a:pt x="353" y="45"/>
                  <a:pt x="368" y="45"/>
                </a:cubicBezTo>
                <a:close/>
                <a:moveTo>
                  <a:pt x="250" y="45"/>
                </a:moveTo>
                <a:lnTo>
                  <a:pt x="250" y="45"/>
                </a:lnTo>
                <a:cubicBezTo>
                  <a:pt x="265" y="45"/>
                  <a:pt x="294" y="59"/>
                  <a:pt x="294" y="74"/>
                </a:cubicBezTo>
                <a:cubicBezTo>
                  <a:pt x="294" y="104"/>
                  <a:pt x="265" y="118"/>
                  <a:pt x="250" y="118"/>
                </a:cubicBezTo>
                <a:cubicBezTo>
                  <a:pt x="235" y="118"/>
                  <a:pt x="206" y="104"/>
                  <a:pt x="206" y="74"/>
                </a:cubicBezTo>
                <a:cubicBezTo>
                  <a:pt x="206" y="59"/>
                  <a:pt x="235" y="45"/>
                  <a:pt x="250" y="45"/>
                </a:cubicBezTo>
                <a:close/>
                <a:moveTo>
                  <a:pt x="294" y="589"/>
                </a:moveTo>
                <a:lnTo>
                  <a:pt x="294" y="589"/>
                </a:lnTo>
                <a:cubicBezTo>
                  <a:pt x="118" y="589"/>
                  <a:pt x="118" y="589"/>
                  <a:pt x="118" y="589"/>
                </a:cubicBezTo>
                <a:cubicBezTo>
                  <a:pt x="88" y="589"/>
                  <a:pt x="73" y="575"/>
                  <a:pt x="73" y="545"/>
                </a:cubicBezTo>
                <a:cubicBezTo>
                  <a:pt x="73" y="427"/>
                  <a:pt x="73" y="427"/>
                  <a:pt x="73" y="427"/>
                </a:cubicBezTo>
                <a:cubicBezTo>
                  <a:pt x="294" y="427"/>
                  <a:pt x="294" y="427"/>
                  <a:pt x="294" y="427"/>
                </a:cubicBezTo>
                <a:lnTo>
                  <a:pt x="294" y="589"/>
                </a:lnTo>
                <a:close/>
                <a:moveTo>
                  <a:pt x="294" y="398"/>
                </a:moveTo>
                <a:lnTo>
                  <a:pt x="294" y="398"/>
                </a:lnTo>
                <a:cubicBezTo>
                  <a:pt x="73" y="398"/>
                  <a:pt x="73" y="398"/>
                  <a:pt x="73" y="398"/>
                </a:cubicBezTo>
                <a:cubicBezTo>
                  <a:pt x="73" y="236"/>
                  <a:pt x="73" y="236"/>
                  <a:pt x="73" y="236"/>
                </a:cubicBezTo>
                <a:cubicBezTo>
                  <a:pt x="294" y="236"/>
                  <a:pt x="294" y="236"/>
                  <a:pt x="294" y="236"/>
                </a:cubicBezTo>
                <a:lnTo>
                  <a:pt x="294" y="398"/>
                </a:lnTo>
                <a:close/>
                <a:moveTo>
                  <a:pt x="544" y="545"/>
                </a:moveTo>
                <a:lnTo>
                  <a:pt x="544" y="545"/>
                </a:lnTo>
                <a:cubicBezTo>
                  <a:pt x="544" y="575"/>
                  <a:pt x="530" y="589"/>
                  <a:pt x="500" y="589"/>
                </a:cubicBezTo>
                <a:cubicBezTo>
                  <a:pt x="324" y="589"/>
                  <a:pt x="324" y="589"/>
                  <a:pt x="324" y="589"/>
                </a:cubicBezTo>
                <a:cubicBezTo>
                  <a:pt x="324" y="427"/>
                  <a:pt x="324" y="427"/>
                  <a:pt x="324" y="427"/>
                </a:cubicBezTo>
                <a:cubicBezTo>
                  <a:pt x="544" y="427"/>
                  <a:pt x="544" y="427"/>
                  <a:pt x="544" y="427"/>
                </a:cubicBezTo>
                <a:lnTo>
                  <a:pt x="544" y="545"/>
                </a:lnTo>
                <a:close/>
                <a:moveTo>
                  <a:pt x="544" y="398"/>
                </a:moveTo>
                <a:lnTo>
                  <a:pt x="544" y="398"/>
                </a:lnTo>
                <a:cubicBezTo>
                  <a:pt x="324" y="398"/>
                  <a:pt x="324" y="398"/>
                  <a:pt x="324" y="398"/>
                </a:cubicBezTo>
                <a:cubicBezTo>
                  <a:pt x="324" y="236"/>
                  <a:pt x="324" y="236"/>
                  <a:pt x="324" y="236"/>
                </a:cubicBezTo>
                <a:cubicBezTo>
                  <a:pt x="544" y="236"/>
                  <a:pt x="544" y="236"/>
                  <a:pt x="544" y="236"/>
                </a:cubicBezTo>
                <a:lnTo>
                  <a:pt x="544" y="398"/>
                </a:lnTo>
                <a:close/>
                <a:moveTo>
                  <a:pt x="559" y="192"/>
                </a:moveTo>
                <a:lnTo>
                  <a:pt x="559" y="192"/>
                </a:lnTo>
                <a:cubicBezTo>
                  <a:pt x="59" y="192"/>
                  <a:pt x="59" y="192"/>
                  <a:pt x="59" y="192"/>
                </a:cubicBezTo>
                <a:cubicBezTo>
                  <a:pt x="44" y="192"/>
                  <a:pt x="29" y="192"/>
                  <a:pt x="29" y="177"/>
                </a:cubicBezTo>
                <a:cubicBezTo>
                  <a:pt x="29" y="163"/>
                  <a:pt x="44" y="163"/>
                  <a:pt x="59" y="163"/>
                </a:cubicBezTo>
                <a:cubicBezTo>
                  <a:pt x="559" y="163"/>
                  <a:pt x="559" y="163"/>
                  <a:pt x="559" y="163"/>
                </a:cubicBezTo>
                <a:cubicBezTo>
                  <a:pt x="574" y="163"/>
                  <a:pt x="589" y="163"/>
                  <a:pt x="589" y="177"/>
                </a:cubicBezTo>
                <a:cubicBezTo>
                  <a:pt x="589" y="192"/>
                  <a:pt x="574" y="192"/>
                  <a:pt x="559" y="192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93" name="Freeform 92"/>
          <p:cNvSpPr>
            <a:spLocks noChangeArrowheads="1"/>
          </p:cNvSpPr>
          <p:nvPr/>
        </p:nvSpPr>
        <p:spPr bwMode="auto">
          <a:xfrm>
            <a:off x="5705955" y="4442695"/>
            <a:ext cx="222976" cy="292114"/>
          </a:xfrm>
          <a:custGeom>
            <a:avLst/>
            <a:gdLst>
              <a:gd name="T0" fmla="*/ 143373 w 472"/>
              <a:gd name="T1" fmla="*/ 26330 h 619"/>
              <a:gd name="T2" fmla="*/ 143373 w 472"/>
              <a:gd name="T3" fmla="*/ 26330 h 619"/>
              <a:gd name="T4" fmla="*/ 127482 w 472"/>
              <a:gd name="T5" fmla="*/ 26330 h 619"/>
              <a:gd name="T6" fmla="*/ 84868 w 472"/>
              <a:gd name="T7" fmla="*/ 0 h 619"/>
              <a:gd name="T8" fmla="*/ 42253 w 472"/>
              <a:gd name="T9" fmla="*/ 26330 h 619"/>
              <a:gd name="T10" fmla="*/ 26363 w 472"/>
              <a:gd name="T11" fmla="*/ 26330 h 619"/>
              <a:gd name="T12" fmla="*/ 0 w 472"/>
              <a:gd name="T13" fmla="*/ 53021 h 619"/>
              <a:gd name="T14" fmla="*/ 0 w 472"/>
              <a:gd name="T15" fmla="*/ 196214 h 619"/>
              <a:gd name="T16" fmla="*/ 26363 w 472"/>
              <a:gd name="T17" fmla="*/ 222904 h 619"/>
              <a:gd name="T18" fmla="*/ 143373 w 472"/>
              <a:gd name="T19" fmla="*/ 222904 h 619"/>
              <a:gd name="T20" fmla="*/ 170097 w 472"/>
              <a:gd name="T21" fmla="*/ 196214 h 619"/>
              <a:gd name="T22" fmla="*/ 170097 w 472"/>
              <a:gd name="T23" fmla="*/ 53021 h 619"/>
              <a:gd name="T24" fmla="*/ 143373 w 472"/>
              <a:gd name="T25" fmla="*/ 26330 h 619"/>
              <a:gd name="T26" fmla="*/ 84868 w 472"/>
              <a:gd name="T27" fmla="*/ 10460 h 619"/>
              <a:gd name="T28" fmla="*/ 84868 w 472"/>
              <a:gd name="T29" fmla="*/ 10460 h 619"/>
              <a:gd name="T30" fmla="*/ 111592 w 472"/>
              <a:gd name="T31" fmla="*/ 26330 h 619"/>
              <a:gd name="T32" fmla="*/ 58505 w 472"/>
              <a:gd name="T33" fmla="*/ 26330 h 619"/>
              <a:gd name="T34" fmla="*/ 84868 w 472"/>
              <a:gd name="T35" fmla="*/ 10460 h 619"/>
              <a:gd name="T36" fmla="*/ 153846 w 472"/>
              <a:gd name="T37" fmla="*/ 196214 h 619"/>
              <a:gd name="T38" fmla="*/ 153846 w 472"/>
              <a:gd name="T39" fmla="*/ 196214 h 619"/>
              <a:gd name="T40" fmla="*/ 143373 w 472"/>
              <a:gd name="T41" fmla="*/ 212444 h 619"/>
              <a:gd name="T42" fmla="*/ 26363 w 472"/>
              <a:gd name="T43" fmla="*/ 212444 h 619"/>
              <a:gd name="T44" fmla="*/ 15890 w 472"/>
              <a:gd name="T45" fmla="*/ 196214 h 619"/>
              <a:gd name="T46" fmla="*/ 15890 w 472"/>
              <a:gd name="T47" fmla="*/ 180343 h 619"/>
              <a:gd name="T48" fmla="*/ 153846 w 472"/>
              <a:gd name="T49" fmla="*/ 180343 h 619"/>
              <a:gd name="T50" fmla="*/ 153846 w 472"/>
              <a:gd name="T51" fmla="*/ 196214 h 619"/>
              <a:gd name="T52" fmla="*/ 153846 w 472"/>
              <a:gd name="T53" fmla="*/ 169883 h 619"/>
              <a:gd name="T54" fmla="*/ 153846 w 472"/>
              <a:gd name="T55" fmla="*/ 169883 h 619"/>
              <a:gd name="T56" fmla="*/ 15890 w 472"/>
              <a:gd name="T57" fmla="*/ 169883 h 619"/>
              <a:gd name="T58" fmla="*/ 15890 w 472"/>
              <a:gd name="T59" fmla="*/ 53021 h 619"/>
              <a:gd name="T60" fmla="*/ 26363 w 472"/>
              <a:gd name="T61" fmla="*/ 42561 h 619"/>
              <a:gd name="T62" fmla="*/ 42253 w 472"/>
              <a:gd name="T63" fmla="*/ 42561 h 619"/>
              <a:gd name="T64" fmla="*/ 42253 w 472"/>
              <a:gd name="T65" fmla="*/ 84761 h 619"/>
              <a:gd name="T66" fmla="*/ 58505 w 472"/>
              <a:gd name="T67" fmla="*/ 84761 h 619"/>
              <a:gd name="T68" fmla="*/ 58505 w 472"/>
              <a:gd name="T69" fmla="*/ 42561 h 619"/>
              <a:gd name="T70" fmla="*/ 111592 w 472"/>
              <a:gd name="T71" fmla="*/ 42561 h 619"/>
              <a:gd name="T72" fmla="*/ 111592 w 472"/>
              <a:gd name="T73" fmla="*/ 84761 h 619"/>
              <a:gd name="T74" fmla="*/ 127482 w 472"/>
              <a:gd name="T75" fmla="*/ 84761 h 619"/>
              <a:gd name="T76" fmla="*/ 127482 w 472"/>
              <a:gd name="T77" fmla="*/ 42561 h 619"/>
              <a:gd name="T78" fmla="*/ 143373 w 472"/>
              <a:gd name="T79" fmla="*/ 42561 h 619"/>
              <a:gd name="T80" fmla="*/ 153846 w 472"/>
              <a:gd name="T81" fmla="*/ 53021 h 619"/>
              <a:gd name="T82" fmla="*/ 153846 w 472"/>
              <a:gd name="T83" fmla="*/ 169883 h 619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472" h="619">
                <a:moveTo>
                  <a:pt x="397" y="73"/>
                </a:moveTo>
                <a:lnTo>
                  <a:pt x="397" y="73"/>
                </a:lnTo>
                <a:cubicBezTo>
                  <a:pt x="353" y="73"/>
                  <a:pt x="353" y="73"/>
                  <a:pt x="353" y="73"/>
                </a:cubicBezTo>
                <a:cubicBezTo>
                  <a:pt x="353" y="29"/>
                  <a:pt x="294" y="0"/>
                  <a:pt x="235" y="0"/>
                </a:cubicBezTo>
                <a:cubicBezTo>
                  <a:pt x="176" y="0"/>
                  <a:pt x="117" y="29"/>
                  <a:pt x="117" y="73"/>
                </a:cubicBezTo>
                <a:cubicBezTo>
                  <a:pt x="73" y="73"/>
                  <a:pt x="73" y="73"/>
                  <a:pt x="73" y="73"/>
                </a:cubicBezTo>
                <a:cubicBezTo>
                  <a:pt x="29" y="73"/>
                  <a:pt x="0" y="103"/>
                  <a:pt x="0" y="147"/>
                </a:cubicBezTo>
                <a:cubicBezTo>
                  <a:pt x="0" y="544"/>
                  <a:pt x="0" y="544"/>
                  <a:pt x="0" y="544"/>
                </a:cubicBezTo>
                <a:cubicBezTo>
                  <a:pt x="0" y="589"/>
                  <a:pt x="29" y="618"/>
                  <a:pt x="73" y="618"/>
                </a:cubicBezTo>
                <a:cubicBezTo>
                  <a:pt x="397" y="618"/>
                  <a:pt x="397" y="618"/>
                  <a:pt x="397" y="618"/>
                </a:cubicBezTo>
                <a:cubicBezTo>
                  <a:pt x="441" y="618"/>
                  <a:pt x="471" y="589"/>
                  <a:pt x="471" y="544"/>
                </a:cubicBezTo>
                <a:cubicBezTo>
                  <a:pt x="471" y="147"/>
                  <a:pt x="471" y="147"/>
                  <a:pt x="471" y="147"/>
                </a:cubicBezTo>
                <a:cubicBezTo>
                  <a:pt x="471" y="103"/>
                  <a:pt x="441" y="73"/>
                  <a:pt x="397" y="73"/>
                </a:cubicBezTo>
                <a:close/>
                <a:moveTo>
                  <a:pt x="235" y="29"/>
                </a:moveTo>
                <a:lnTo>
                  <a:pt x="235" y="29"/>
                </a:lnTo>
                <a:cubicBezTo>
                  <a:pt x="279" y="29"/>
                  <a:pt x="309" y="44"/>
                  <a:pt x="309" y="73"/>
                </a:cubicBezTo>
                <a:cubicBezTo>
                  <a:pt x="162" y="73"/>
                  <a:pt x="162" y="73"/>
                  <a:pt x="162" y="73"/>
                </a:cubicBezTo>
                <a:cubicBezTo>
                  <a:pt x="162" y="44"/>
                  <a:pt x="191" y="29"/>
                  <a:pt x="235" y="29"/>
                </a:cubicBezTo>
                <a:close/>
                <a:moveTo>
                  <a:pt x="426" y="544"/>
                </a:moveTo>
                <a:lnTo>
                  <a:pt x="426" y="544"/>
                </a:lnTo>
                <a:cubicBezTo>
                  <a:pt x="426" y="559"/>
                  <a:pt x="412" y="589"/>
                  <a:pt x="397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8" y="589"/>
                  <a:pt x="44" y="559"/>
                  <a:pt x="44" y="544"/>
                </a:cubicBezTo>
                <a:cubicBezTo>
                  <a:pt x="44" y="500"/>
                  <a:pt x="44" y="500"/>
                  <a:pt x="44" y="500"/>
                </a:cubicBezTo>
                <a:cubicBezTo>
                  <a:pt x="426" y="500"/>
                  <a:pt x="426" y="500"/>
                  <a:pt x="426" y="500"/>
                </a:cubicBezTo>
                <a:lnTo>
                  <a:pt x="426" y="544"/>
                </a:lnTo>
                <a:close/>
                <a:moveTo>
                  <a:pt x="426" y="471"/>
                </a:moveTo>
                <a:lnTo>
                  <a:pt x="426" y="471"/>
                </a:lnTo>
                <a:cubicBezTo>
                  <a:pt x="44" y="471"/>
                  <a:pt x="44" y="471"/>
                  <a:pt x="44" y="471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2"/>
                  <a:pt x="58" y="118"/>
                  <a:pt x="73" y="118"/>
                </a:cubicBezTo>
                <a:cubicBezTo>
                  <a:pt x="117" y="118"/>
                  <a:pt x="117" y="118"/>
                  <a:pt x="117" y="118"/>
                </a:cubicBezTo>
                <a:cubicBezTo>
                  <a:pt x="117" y="235"/>
                  <a:pt x="117" y="235"/>
                  <a:pt x="117" y="235"/>
                </a:cubicBezTo>
                <a:cubicBezTo>
                  <a:pt x="162" y="235"/>
                  <a:pt x="162" y="235"/>
                  <a:pt x="162" y="235"/>
                </a:cubicBezTo>
                <a:cubicBezTo>
                  <a:pt x="162" y="118"/>
                  <a:pt x="162" y="118"/>
                  <a:pt x="162" y="118"/>
                </a:cubicBezTo>
                <a:cubicBezTo>
                  <a:pt x="309" y="118"/>
                  <a:pt x="309" y="118"/>
                  <a:pt x="309" y="118"/>
                </a:cubicBezTo>
                <a:cubicBezTo>
                  <a:pt x="309" y="235"/>
                  <a:pt x="309" y="235"/>
                  <a:pt x="309" y="235"/>
                </a:cubicBezTo>
                <a:cubicBezTo>
                  <a:pt x="353" y="235"/>
                  <a:pt x="353" y="235"/>
                  <a:pt x="353" y="235"/>
                </a:cubicBezTo>
                <a:cubicBezTo>
                  <a:pt x="353" y="118"/>
                  <a:pt x="353" y="118"/>
                  <a:pt x="353" y="118"/>
                </a:cubicBezTo>
                <a:cubicBezTo>
                  <a:pt x="397" y="118"/>
                  <a:pt x="397" y="118"/>
                  <a:pt x="397" y="118"/>
                </a:cubicBezTo>
                <a:cubicBezTo>
                  <a:pt x="412" y="118"/>
                  <a:pt x="426" y="132"/>
                  <a:pt x="426" y="147"/>
                </a:cubicBezTo>
                <a:lnTo>
                  <a:pt x="426" y="471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94" name="Freeform 93"/>
          <p:cNvSpPr>
            <a:spLocks noChangeArrowheads="1"/>
          </p:cNvSpPr>
          <p:nvPr/>
        </p:nvSpPr>
        <p:spPr bwMode="auto">
          <a:xfrm>
            <a:off x="5187411" y="4442695"/>
            <a:ext cx="299029" cy="292114"/>
          </a:xfrm>
          <a:custGeom>
            <a:avLst/>
            <a:gdLst>
              <a:gd name="T0" fmla="*/ 42547 w 634"/>
              <a:gd name="T1" fmla="*/ 196214 h 619"/>
              <a:gd name="T2" fmla="*/ 42547 w 634"/>
              <a:gd name="T3" fmla="*/ 196214 h 619"/>
              <a:gd name="T4" fmla="*/ 74637 w 634"/>
              <a:gd name="T5" fmla="*/ 222904 h 619"/>
              <a:gd name="T6" fmla="*/ 100958 w 634"/>
              <a:gd name="T7" fmla="*/ 196214 h 619"/>
              <a:gd name="T8" fmla="*/ 74637 w 634"/>
              <a:gd name="T9" fmla="*/ 169883 h 619"/>
              <a:gd name="T10" fmla="*/ 42547 w 634"/>
              <a:gd name="T11" fmla="*/ 196214 h 619"/>
              <a:gd name="T12" fmla="*/ 74637 w 634"/>
              <a:gd name="T13" fmla="*/ 180343 h 619"/>
              <a:gd name="T14" fmla="*/ 74637 w 634"/>
              <a:gd name="T15" fmla="*/ 180343 h 619"/>
              <a:gd name="T16" fmla="*/ 85093 w 634"/>
              <a:gd name="T17" fmla="*/ 196214 h 619"/>
              <a:gd name="T18" fmla="*/ 74637 w 634"/>
              <a:gd name="T19" fmla="*/ 212444 h 619"/>
              <a:gd name="T20" fmla="*/ 58411 w 634"/>
              <a:gd name="T21" fmla="*/ 196214 h 619"/>
              <a:gd name="T22" fmla="*/ 74637 w 634"/>
              <a:gd name="T23" fmla="*/ 180343 h 619"/>
              <a:gd name="T24" fmla="*/ 58411 w 634"/>
              <a:gd name="T25" fmla="*/ 154013 h 619"/>
              <a:gd name="T26" fmla="*/ 58411 w 634"/>
              <a:gd name="T27" fmla="*/ 154013 h 619"/>
              <a:gd name="T28" fmla="*/ 42547 w 634"/>
              <a:gd name="T29" fmla="*/ 137782 h 619"/>
              <a:gd name="T30" fmla="*/ 207325 w 634"/>
              <a:gd name="T31" fmla="*/ 127322 h 619"/>
              <a:gd name="T32" fmla="*/ 228237 w 634"/>
              <a:gd name="T33" fmla="*/ 31740 h 619"/>
              <a:gd name="T34" fmla="*/ 223190 w 634"/>
              <a:gd name="T35" fmla="*/ 26330 h 619"/>
              <a:gd name="T36" fmla="*/ 42547 w 634"/>
              <a:gd name="T37" fmla="*/ 26330 h 619"/>
              <a:gd name="T38" fmla="*/ 42547 w 634"/>
              <a:gd name="T39" fmla="*/ 10460 h 619"/>
              <a:gd name="T40" fmla="*/ 53364 w 634"/>
              <a:gd name="T41" fmla="*/ 10460 h 619"/>
              <a:gd name="T42" fmla="*/ 58411 w 634"/>
              <a:gd name="T43" fmla="*/ 5050 h 619"/>
              <a:gd name="T44" fmla="*/ 53364 w 634"/>
              <a:gd name="T45" fmla="*/ 0 h 619"/>
              <a:gd name="T46" fmla="*/ 10817 w 634"/>
              <a:gd name="T47" fmla="*/ 0 h 619"/>
              <a:gd name="T48" fmla="*/ 0 w 634"/>
              <a:gd name="T49" fmla="*/ 5050 h 619"/>
              <a:gd name="T50" fmla="*/ 10817 w 634"/>
              <a:gd name="T51" fmla="*/ 10460 h 619"/>
              <a:gd name="T52" fmla="*/ 32090 w 634"/>
              <a:gd name="T53" fmla="*/ 10460 h 619"/>
              <a:gd name="T54" fmla="*/ 32090 w 634"/>
              <a:gd name="T55" fmla="*/ 137782 h 619"/>
              <a:gd name="T56" fmla="*/ 58411 w 634"/>
              <a:gd name="T57" fmla="*/ 169883 h 619"/>
              <a:gd name="T58" fmla="*/ 74637 w 634"/>
              <a:gd name="T59" fmla="*/ 169883 h 619"/>
              <a:gd name="T60" fmla="*/ 159370 w 634"/>
              <a:gd name="T61" fmla="*/ 169883 h 619"/>
              <a:gd name="T62" fmla="*/ 223190 w 634"/>
              <a:gd name="T63" fmla="*/ 169883 h 619"/>
              <a:gd name="T64" fmla="*/ 223190 w 634"/>
              <a:gd name="T65" fmla="*/ 154013 h 619"/>
              <a:gd name="T66" fmla="*/ 58411 w 634"/>
              <a:gd name="T67" fmla="*/ 154013 h 619"/>
              <a:gd name="T68" fmla="*/ 42547 w 634"/>
              <a:gd name="T69" fmla="*/ 42561 h 619"/>
              <a:gd name="T70" fmla="*/ 42547 w 634"/>
              <a:gd name="T71" fmla="*/ 42561 h 619"/>
              <a:gd name="T72" fmla="*/ 212373 w 634"/>
              <a:gd name="T73" fmla="*/ 42561 h 619"/>
              <a:gd name="T74" fmla="*/ 196508 w 634"/>
              <a:gd name="T75" fmla="*/ 111452 h 619"/>
              <a:gd name="T76" fmla="*/ 42547 w 634"/>
              <a:gd name="T77" fmla="*/ 127322 h 619"/>
              <a:gd name="T78" fmla="*/ 42547 w 634"/>
              <a:gd name="T79" fmla="*/ 42561 h 619"/>
              <a:gd name="T80" fmla="*/ 127640 w 634"/>
              <a:gd name="T81" fmla="*/ 196214 h 619"/>
              <a:gd name="T82" fmla="*/ 127640 w 634"/>
              <a:gd name="T83" fmla="*/ 196214 h 619"/>
              <a:gd name="T84" fmla="*/ 159370 w 634"/>
              <a:gd name="T85" fmla="*/ 222904 h 619"/>
              <a:gd name="T86" fmla="*/ 186051 w 634"/>
              <a:gd name="T87" fmla="*/ 196214 h 619"/>
              <a:gd name="T88" fmla="*/ 159370 w 634"/>
              <a:gd name="T89" fmla="*/ 169883 h 619"/>
              <a:gd name="T90" fmla="*/ 127640 w 634"/>
              <a:gd name="T91" fmla="*/ 196214 h 619"/>
              <a:gd name="T92" fmla="*/ 159370 w 634"/>
              <a:gd name="T93" fmla="*/ 180343 h 619"/>
              <a:gd name="T94" fmla="*/ 159370 w 634"/>
              <a:gd name="T95" fmla="*/ 180343 h 619"/>
              <a:gd name="T96" fmla="*/ 169826 w 634"/>
              <a:gd name="T97" fmla="*/ 196214 h 619"/>
              <a:gd name="T98" fmla="*/ 159370 w 634"/>
              <a:gd name="T99" fmla="*/ 212444 h 619"/>
              <a:gd name="T100" fmla="*/ 143505 w 634"/>
              <a:gd name="T101" fmla="*/ 196214 h 619"/>
              <a:gd name="T102" fmla="*/ 159370 w 634"/>
              <a:gd name="T103" fmla="*/ 180343 h 619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619">
                <a:moveTo>
                  <a:pt x="118" y="544"/>
                </a:moveTo>
                <a:lnTo>
                  <a:pt x="118" y="544"/>
                </a:lnTo>
                <a:cubicBezTo>
                  <a:pt x="118" y="589"/>
                  <a:pt x="162" y="618"/>
                  <a:pt x="207" y="618"/>
                </a:cubicBezTo>
                <a:cubicBezTo>
                  <a:pt x="251" y="618"/>
                  <a:pt x="280" y="589"/>
                  <a:pt x="280" y="544"/>
                </a:cubicBezTo>
                <a:cubicBezTo>
                  <a:pt x="280" y="500"/>
                  <a:pt x="251" y="471"/>
                  <a:pt x="207" y="471"/>
                </a:cubicBezTo>
                <a:cubicBezTo>
                  <a:pt x="162" y="471"/>
                  <a:pt x="118" y="500"/>
                  <a:pt x="118" y="544"/>
                </a:cubicBezTo>
                <a:close/>
                <a:moveTo>
                  <a:pt x="207" y="500"/>
                </a:moveTo>
                <a:lnTo>
                  <a:pt x="207" y="500"/>
                </a:lnTo>
                <a:cubicBezTo>
                  <a:pt x="221" y="500"/>
                  <a:pt x="236" y="530"/>
                  <a:pt x="236" y="544"/>
                </a:cubicBezTo>
                <a:cubicBezTo>
                  <a:pt x="236" y="559"/>
                  <a:pt x="221" y="589"/>
                  <a:pt x="207" y="589"/>
                </a:cubicBezTo>
                <a:cubicBezTo>
                  <a:pt x="177" y="589"/>
                  <a:pt x="162" y="559"/>
                  <a:pt x="162" y="544"/>
                </a:cubicBezTo>
                <a:cubicBezTo>
                  <a:pt x="162" y="530"/>
                  <a:pt x="177" y="500"/>
                  <a:pt x="207" y="500"/>
                </a:cubicBezTo>
                <a:close/>
                <a:moveTo>
                  <a:pt x="162" y="427"/>
                </a:moveTo>
                <a:lnTo>
                  <a:pt x="162" y="427"/>
                </a:lnTo>
                <a:cubicBezTo>
                  <a:pt x="148" y="427"/>
                  <a:pt x="118" y="412"/>
                  <a:pt x="118" y="382"/>
                </a:cubicBezTo>
                <a:cubicBezTo>
                  <a:pt x="575" y="353"/>
                  <a:pt x="575" y="353"/>
                  <a:pt x="575" y="353"/>
                </a:cubicBezTo>
                <a:cubicBezTo>
                  <a:pt x="575" y="353"/>
                  <a:pt x="633" y="103"/>
                  <a:pt x="633" y="88"/>
                </a:cubicBezTo>
                <a:lnTo>
                  <a:pt x="619" y="73"/>
                </a:lnTo>
                <a:cubicBezTo>
                  <a:pt x="118" y="73"/>
                  <a:pt x="118" y="73"/>
                  <a:pt x="118" y="73"/>
                </a:cubicBezTo>
                <a:cubicBezTo>
                  <a:pt x="118" y="29"/>
                  <a:pt x="118" y="29"/>
                  <a:pt x="118" y="29"/>
                </a:cubicBezTo>
                <a:cubicBezTo>
                  <a:pt x="148" y="29"/>
                  <a:pt x="148" y="29"/>
                  <a:pt x="148" y="29"/>
                </a:cubicBezTo>
                <a:cubicBezTo>
                  <a:pt x="148" y="29"/>
                  <a:pt x="162" y="29"/>
                  <a:pt x="162" y="14"/>
                </a:cubicBezTo>
                <a:cubicBezTo>
                  <a:pt x="162" y="0"/>
                  <a:pt x="148" y="0"/>
                  <a:pt x="148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15" y="0"/>
                  <a:pt x="0" y="0"/>
                  <a:pt x="0" y="14"/>
                </a:cubicBezTo>
                <a:cubicBezTo>
                  <a:pt x="0" y="29"/>
                  <a:pt x="15" y="29"/>
                  <a:pt x="30" y="29"/>
                </a:cubicBezTo>
                <a:cubicBezTo>
                  <a:pt x="89" y="29"/>
                  <a:pt x="89" y="29"/>
                  <a:pt x="89" y="29"/>
                </a:cubicBezTo>
                <a:cubicBezTo>
                  <a:pt x="89" y="382"/>
                  <a:pt x="89" y="382"/>
                  <a:pt x="89" y="382"/>
                </a:cubicBezTo>
                <a:cubicBezTo>
                  <a:pt x="89" y="427"/>
                  <a:pt x="118" y="471"/>
                  <a:pt x="162" y="471"/>
                </a:cubicBezTo>
                <a:cubicBezTo>
                  <a:pt x="207" y="471"/>
                  <a:pt x="207" y="471"/>
                  <a:pt x="207" y="471"/>
                </a:cubicBezTo>
                <a:cubicBezTo>
                  <a:pt x="442" y="471"/>
                  <a:pt x="442" y="471"/>
                  <a:pt x="442" y="471"/>
                </a:cubicBezTo>
                <a:cubicBezTo>
                  <a:pt x="619" y="471"/>
                  <a:pt x="619" y="471"/>
                  <a:pt x="619" y="471"/>
                </a:cubicBezTo>
                <a:cubicBezTo>
                  <a:pt x="619" y="471"/>
                  <a:pt x="619" y="441"/>
                  <a:pt x="619" y="427"/>
                </a:cubicBezTo>
                <a:lnTo>
                  <a:pt x="162" y="427"/>
                </a:lnTo>
                <a:close/>
                <a:moveTo>
                  <a:pt x="118" y="118"/>
                </a:moveTo>
                <a:lnTo>
                  <a:pt x="118" y="118"/>
                </a:lnTo>
                <a:cubicBezTo>
                  <a:pt x="589" y="118"/>
                  <a:pt x="589" y="118"/>
                  <a:pt x="589" y="118"/>
                </a:cubicBezTo>
                <a:cubicBezTo>
                  <a:pt x="545" y="309"/>
                  <a:pt x="545" y="309"/>
                  <a:pt x="545" y="309"/>
                </a:cubicBezTo>
                <a:cubicBezTo>
                  <a:pt x="118" y="353"/>
                  <a:pt x="118" y="353"/>
                  <a:pt x="118" y="353"/>
                </a:cubicBezTo>
                <a:lnTo>
                  <a:pt x="118" y="118"/>
                </a:lnTo>
                <a:close/>
                <a:moveTo>
                  <a:pt x="354" y="544"/>
                </a:moveTo>
                <a:lnTo>
                  <a:pt x="354" y="544"/>
                </a:lnTo>
                <a:cubicBezTo>
                  <a:pt x="354" y="589"/>
                  <a:pt x="398" y="618"/>
                  <a:pt x="442" y="618"/>
                </a:cubicBezTo>
                <a:cubicBezTo>
                  <a:pt x="486" y="618"/>
                  <a:pt x="516" y="589"/>
                  <a:pt x="516" y="544"/>
                </a:cubicBezTo>
                <a:cubicBezTo>
                  <a:pt x="516" y="500"/>
                  <a:pt x="486" y="471"/>
                  <a:pt x="442" y="471"/>
                </a:cubicBezTo>
                <a:cubicBezTo>
                  <a:pt x="398" y="471"/>
                  <a:pt x="354" y="500"/>
                  <a:pt x="354" y="544"/>
                </a:cubicBezTo>
                <a:close/>
                <a:moveTo>
                  <a:pt x="442" y="500"/>
                </a:moveTo>
                <a:lnTo>
                  <a:pt x="442" y="500"/>
                </a:lnTo>
                <a:cubicBezTo>
                  <a:pt x="457" y="500"/>
                  <a:pt x="471" y="530"/>
                  <a:pt x="471" y="544"/>
                </a:cubicBezTo>
                <a:cubicBezTo>
                  <a:pt x="471" y="559"/>
                  <a:pt x="457" y="589"/>
                  <a:pt x="442" y="589"/>
                </a:cubicBezTo>
                <a:cubicBezTo>
                  <a:pt x="412" y="589"/>
                  <a:pt x="398" y="559"/>
                  <a:pt x="398" y="544"/>
                </a:cubicBezTo>
                <a:cubicBezTo>
                  <a:pt x="398" y="530"/>
                  <a:pt x="412" y="500"/>
                  <a:pt x="442" y="50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95" name="Freeform 94"/>
          <p:cNvSpPr>
            <a:spLocks noChangeArrowheads="1"/>
          </p:cNvSpPr>
          <p:nvPr/>
        </p:nvSpPr>
        <p:spPr bwMode="auto">
          <a:xfrm>
            <a:off x="4708619" y="4451336"/>
            <a:ext cx="299028" cy="278287"/>
          </a:xfrm>
          <a:custGeom>
            <a:avLst/>
            <a:gdLst>
              <a:gd name="T0" fmla="*/ 68868 w 634"/>
              <a:gd name="T1" fmla="*/ 58402 h 590"/>
              <a:gd name="T2" fmla="*/ 68868 w 634"/>
              <a:gd name="T3" fmla="*/ 58402 h 590"/>
              <a:gd name="T4" fmla="*/ 53003 w 634"/>
              <a:gd name="T5" fmla="*/ 0 h 590"/>
              <a:gd name="T6" fmla="*/ 5048 w 634"/>
              <a:gd name="T7" fmla="*/ 0 h 590"/>
              <a:gd name="T8" fmla="*/ 0 w 634"/>
              <a:gd name="T9" fmla="*/ 5408 h 590"/>
              <a:gd name="T10" fmla="*/ 5048 w 634"/>
              <a:gd name="T11" fmla="*/ 16223 h 590"/>
              <a:gd name="T12" fmla="*/ 42186 w 634"/>
              <a:gd name="T13" fmla="*/ 16223 h 590"/>
              <a:gd name="T14" fmla="*/ 58411 w 634"/>
              <a:gd name="T15" fmla="*/ 58402 h 590"/>
              <a:gd name="T16" fmla="*/ 58411 w 634"/>
              <a:gd name="T17" fmla="*/ 58402 h 590"/>
              <a:gd name="T18" fmla="*/ 68868 w 634"/>
              <a:gd name="T19" fmla="*/ 143480 h 590"/>
              <a:gd name="T20" fmla="*/ 100597 w 634"/>
              <a:gd name="T21" fmla="*/ 169797 h 590"/>
              <a:gd name="T22" fmla="*/ 174873 w 634"/>
              <a:gd name="T23" fmla="*/ 169797 h 590"/>
              <a:gd name="T24" fmla="*/ 206963 w 634"/>
              <a:gd name="T25" fmla="*/ 143480 h 590"/>
              <a:gd name="T26" fmla="*/ 228236 w 634"/>
              <a:gd name="T27" fmla="*/ 58402 h 590"/>
              <a:gd name="T28" fmla="*/ 68868 w 634"/>
              <a:gd name="T29" fmla="*/ 58402 h 590"/>
              <a:gd name="T30" fmla="*/ 191098 w 634"/>
              <a:gd name="T31" fmla="*/ 143480 h 590"/>
              <a:gd name="T32" fmla="*/ 191098 w 634"/>
              <a:gd name="T33" fmla="*/ 143480 h 590"/>
              <a:gd name="T34" fmla="*/ 174873 w 634"/>
              <a:gd name="T35" fmla="*/ 153935 h 590"/>
              <a:gd name="T36" fmla="*/ 100597 w 634"/>
              <a:gd name="T37" fmla="*/ 153935 h 590"/>
              <a:gd name="T38" fmla="*/ 84732 w 634"/>
              <a:gd name="T39" fmla="*/ 143480 h 590"/>
              <a:gd name="T40" fmla="*/ 74276 w 634"/>
              <a:gd name="T41" fmla="*/ 69217 h 590"/>
              <a:gd name="T42" fmla="*/ 206963 w 634"/>
              <a:gd name="T43" fmla="*/ 69217 h 590"/>
              <a:gd name="T44" fmla="*/ 191098 w 634"/>
              <a:gd name="T45" fmla="*/ 143480 h 590"/>
              <a:gd name="T46" fmla="*/ 100597 w 634"/>
              <a:gd name="T47" fmla="*/ 186020 h 590"/>
              <a:gd name="T48" fmla="*/ 100597 w 634"/>
              <a:gd name="T49" fmla="*/ 186020 h 590"/>
              <a:gd name="T50" fmla="*/ 84732 w 634"/>
              <a:gd name="T51" fmla="*/ 196474 h 590"/>
              <a:gd name="T52" fmla="*/ 100597 w 634"/>
              <a:gd name="T53" fmla="*/ 212336 h 590"/>
              <a:gd name="T54" fmla="*/ 111414 w 634"/>
              <a:gd name="T55" fmla="*/ 196474 h 590"/>
              <a:gd name="T56" fmla="*/ 100597 w 634"/>
              <a:gd name="T57" fmla="*/ 186020 h 590"/>
              <a:gd name="T58" fmla="*/ 169825 w 634"/>
              <a:gd name="T59" fmla="*/ 186020 h 590"/>
              <a:gd name="T60" fmla="*/ 169825 w 634"/>
              <a:gd name="T61" fmla="*/ 186020 h 590"/>
              <a:gd name="T62" fmla="*/ 153600 w 634"/>
              <a:gd name="T63" fmla="*/ 196474 h 590"/>
              <a:gd name="T64" fmla="*/ 169825 w 634"/>
              <a:gd name="T65" fmla="*/ 212336 h 590"/>
              <a:gd name="T66" fmla="*/ 185690 w 634"/>
              <a:gd name="T67" fmla="*/ 196474 h 590"/>
              <a:gd name="T68" fmla="*/ 169825 w 634"/>
              <a:gd name="T69" fmla="*/ 186020 h 590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634" h="590">
                <a:moveTo>
                  <a:pt x="191" y="162"/>
                </a:moveTo>
                <a:lnTo>
                  <a:pt x="191" y="162"/>
                </a:lnTo>
                <a:cubicBezTo>
                  <a:pt x="147" y="0"/>
                  <a:pt x="147" y="0"/>
                  <a:pt x="147" y="0"/>
                </a:cubicBezTo>
                <a:cubicBezTo>
                  <a:pt x="14" y="0"/>
                  <a:pt x="14" y="0"/>
                  <a:pt x="14" y="0"/>
                </a:cubicBezTo>
                <a:lnTo>
                  <a:pt x="0" y="15"/>
                </a:lnTo>
                <a:cubicBezTo>
                  <a:pt x="0" y="30"/>
                  <a:pt x="14" y="45"/>
                  <a:pt x="14" y="45"/>
                </a:cubicBezTo>
                <a:cubicBezTo>
                  <a:pt x="117" y="45"/>
                  <a:pt x="117" y="45"/>
                  <a:pt x="117" y="45"/>
                </a:cubicBezTo>
                <a:cubicBezTo>
                  <a:pt x="162" y="162"/>
                  <a:pt x="162" y="162"/>
                  <a:pt x="162" y="162"/>
                </a:cubicBezTo>
                <a:cubicBezTo>
                  <a:pt x="191" y="398"/>
                  <a:pt x="191" y="398"/>
                  <a:pt x="191" y="398"/>
                </a:cubicBezTo>
                <a:cubicBezTo>
                  <a:pt x="191" y="442"/>
                  <a:pt x="235" y="471"/>
                  <a:pt x="279" y="471"/>
                </a:cubicBezTo>
                <a:cubicBezTo>
                  <a:pt x="485" y="471"/>
                  <a:pt x="485" y="471"/>
                  <a:pt x="485" y="471"/>
                </a:cubicBezTo>
                <a:cubicBezTo>
                  <a:pt x="530" y="471"/>
                  <a:pt x="574" y="442"/>
                  <a:pt x="574" y="398"/>
                </a:cubicBezTo>
                <a:cubicBezTo>
                  <a:pt x="633" y="162"/>
                  <a:pt x="633" y="162"/>
                  <a:pt x="633" y="162"/>
                </a:cubicBezTo>
                <a:lnTo>
                  <a:pt x="191" y="162"/>
                </a:lnTo>
                <a:close/>
                <a:moveTo>
                  <a:pt x="530" y="398"/>
                </a:moveTo>
                <a:lnTo>
                  <a:pt x="530" y="398"/>
                </a:lnTo>
                <a:cubicBezTo>
                  <a:pt x="530" y="413"/>
                  <a:pt x="515" y="427"/>
                  <a:pt x="485" y="427"/>
                </a:cubicBezTo>
                <a:cubicBezTo>
                  <a:pt x="279" y="427"/>
                  <a:pt x="279" y="427"/>
                  <a:pt x="279" y="427"/>
                </a:cubicBezTo>
                <a:cubicBezTo>
                  <a:pt x="250" y="427"/>
                  <a:pt x="235" y="413"/>
                  <a:pt x="235" y="398"/>
                </a:cubicBezTo>
                <a:cubicBezTo>
                  <a:pt x="206" y="192"/>
                  <a:pt x="206" y="192"/>
                  <a:pt x="206" y="192"/>
                </a:cubicBezTo>
                <a:cubicBezTo>
                  <a:pt x="574" y="192"/>
                  <a:pt x="574" y="192"/>
                  <a:pt x="574" y="192"/>
                </a:cubicBezTo>
                <a:lnTo>
                  <a:pt x="530" y="398"/>
                </a:lnTo>
                <a:close/>
                <a:moveTo>
                  <a:pt x="279" y="516"/>
                </a:moveTo>
                <a:lnTo>
                  <a:pt x="279" y="516"/>
                </a:lnTo>
                <a:cubicBezTo>
                  <a:pt x="250" y="516"/>
                  <a:pt x="235" y="530"/>
                  <a:pt x="235" y="545"/>
                </a:cubicBezTo>
                <a:cubicBezTo>
                  <a:pt x="235" y="575"/>
                  <a:pt x="250" y="589"/>
                  <a:pt x="279" y="589"/>
                </a:cubicBezTo>
                <a:cubicBezTo>
                  <a:pt x="294" y="589"/>
                  <a:pt x="309" y="575"/>
                  <a:pt x="309" y="545"/>
                </a:cubicBezTo>
                <a:cubicBezTo>
                  <a:pt x="309" y="530"/>
                  <a:pt x="294" y="516"/>
                  <a:pt x="279" y="516"/>
                </a:cubicBezTo>
                <a:close/>
                <a:moveTo>
                  <a:pt x="471" y="516"/>
                </a:moveTo>
                <a:lnTo>
                  <a:pt x="471" y="516"/>
                </a:lnTo>
                <a:cubicBezTo>
                  <a:pt x="456" y="516"/>
                  <a:pt x="426" y="530"/>
                  <a:pt x="426" y="545"/>
                </a:cubicBezTo>
                <a:cubicBezTo>
                  <a:pt x="426" y="575"/>
                  <a:pt x="456" y="589"/>
                  <a:pt x="471" y="589"/>
                </a:cubicBezTo>
                <a:cubicBezTo>
                  <a:pt x="485" y="589"/>
                  <a:pt x="515" y="575"/>
                  <a:pt x="515" y="545"/>
                </a:cubicBezTo>
                <a:cubicBezTo>
                  <a:pt x="515" y="530"/>
                  <a:pt x="485" y="516"/>
                  <a:pt x="471" y="516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96" name="Freeform 95"/>
          <p:cNvSpPr>
            <a:spLocks noChangeArrowheads="1"/>
          </p:cNvSpPr>
          <p:nvPr/>
        </p:nvSpPr>
        <p:spPr bwMode="auto">
          <a:xfrm>
            <a:off x="4229829" y="4472077"/>
            <a:ext cx="290386" cy="236804"/>
          </a:xfrm>
          <a:custGeom>
            <a:avLst/>
            <a:gdLst>
              <a:gd name="T0" fmla="*/ 216253 w 619"/>
              <a:gd name="T1" fmla="*/ 42267 h 501"/>
              <a:gd name="T2" fmla="*/ 184694 w 619"/>
              <a:gd name="T3" fmla="*/ 10477 h 501"/>
              <a:gd name="T4" fmla="*/ 211232 w 619"/>
              <a:gd name="T5" fmla="*/ 5058 h 501"/>
              <a:gd name="T6" fmla="*/ 174293 w 619"/>
              <a:gd name="T7" fmla="*/ 0 h 501"/>
              <a:gd name="T8" fmla="*/ 68498 w 619"/>
              <a:gd name="T9" fmla="*/ 42267 h 501"/>
              <a:gd name="T10" fmla="*/ 21159 w 619"/>
              <a:gd name="T11" fmla="*/ 0 h 501"/>
              <a:gd name="T12" fmla="*/ 21159 w 619"/>
              <a:gd name="T13" fmla="*/ 10477 h 501"/>
              <a:gd name="T14" fmla="*/ 52718 w 619"/>
              <a:gd name="T15" fmla="*/ 42267 h 501"/>
              <a:gd name="T16" fmla="*/ 0 w 619"/>
              <a:gd name="T17" fmla="*/ 47686 h 501"/>
              <a:gd name="T18" fmla="*/ 10400 w 619"/>
              <a:gd name="T19" fmla="*/ 53105 h 501"/>
              <a:gd name="T20" fmla="*/ 47339 w 619"/>
              <a:gd name="T21" fmla="*/ 180630 h 501"/>
              <a:gd name="T22" fmla="*/ 195452 w 619"/>
              <a:gd name="T23" fmla="*/ 153897 h 501"/>
              <a:gd name="T24" fmla="*/ 216253 w 619"/>
              <a:gd name="T25" fmla="*/ 53105 h 501"/>
              <a:gd name="T26" fmla="*/ 216253 w 619"/>
              <a:gd name="T27" fmla="*/ 42267 h 501"/>
              <a:gd name="T28" fmla="*/ 68498 w 619"/>
              <a:gd name="T29" fmla="*/ 170153 h 501"/>
              <a:gd name="T30" fmla="*/ 31559 w 619"/>
              <a:gd name="T31" fmla="*/ 153897 h 501"/>
              <a:gd name="T32" fmla="*/ 68498 w 619"/>
              <a:gd name="T33" fmla="*/ 138001 h 501"/>
              <a:gd name="T34" fmla="*/ 68498 w 619"/>
              <a:gd name="T35" fmla="*/ 127525 h 501"/>
              <a:gd name="T36" fmla="*/ 31559 w 619"/>
              <a:gd name="T37" fmla="*/ 127525 h 501"/>
              <a:gd name="T38" fmla="*/ 68498 w 619"/>
              <a:gd name="T39" fmla="*/ 95373 h 501"/>
              <a:gd name="T40" fmla="*/ 68498 w 619"/>
              <a:gd name="T41" fmla="*/ 84896 h 501"/>
              <a:gd name="T42" fmla="*/ 26180 w 619"/>
              <a:gd name="T43" fmla="*/ 84896 h 501"/>
              <a:gd name="T44" fmla="*/ 68498 w 619"/>
              <a:gd name="T45" fmla="*/ 53105 h 501"/>
              <a:gd name="T46" fmla="*/ 137355 w 619"/>
              <a:gd name="T47" fmla="*/ 170153 h 501"/>
              <a:gd name="T48" fmla="*/ 84636 w 619"/>
              <a:gd name="T49" fmla="*/ 170153 h 501"/>
              <a:gd name="T50" fmla="*/ 137355 w 619"/>
              <a:gd name="T51" fmla="*/ 138001 h 501"/>
              <a:gd name="T52" fmla="*/ 137355 w 619"/>
              <a:gd name="T53" fmla="*/ 127525 h 501"/>
              <a:gd name="T54" fmla="*/ 84636 w 619"/>
              <a:gd name="T55" fmla="*/ 127525 h 501"/>
              <a:gd name="T56" fmla="*/ 137355 w 619"/>
              <a:gd name="T57" fmla="*/ 95373 h 501"/>
              <a:gd name="T58" fmla="*/ 137355 w 619"/>
              <a:gd name="T59" fmla="*/ 84896 h 501"/>
              <a:gd name="T60" fmla="*/ 84636 w 619"/>
              <a:gd name="T61" fmla="*/ 84896 h 501"/>
              <a:gd name="T62" fmla="*/ 137355 w 619"/>
              <a:gd name="T63" fmla="*/ 53105 h 501"/>
              <a:gd name="T64" fmla="*/ 179314 w 619"/>
              <a:gd name="T65" fmla="*/ 153897 h 501"/>
              <a:gd name="T66" fmla="*/ 168914 w 619"/>
              <a:gd name="T67" fmla="*/ 170153 h 501"/>
              <a:gd name="T68" fmla="*/ 153134 w 619"/>
              <a:gd name="T69" fmla="*/ 138001 h 501"/>
              <a:gd name="T70" fmla="*/ 179314 w 619"/>
              <a:gd name="T71" fmla="*/ 153897 h 501"/>
              <a:gd name="T72" fmla="*/ 184694 w 619"/>
              <a:gd name="T73" fmla="*/ 127525 h 501"/>
              <a:gd name="T74" fmla="*/ 153134 w 619"/>
              <a:gd name="T75" fmla="*/ 95373 h 501"/>
              <a:gd name="T76" fmla="*/ 184694 w 619"/>
              <a:gd name="T77" fmla="*/ 127525 h 501"/>
              <a:gd name="T78" fmla="*/ 190073 w 619"/>
              <a:gd name="T79" fmla="*/ 84896 h 501"/>
              <a:gd name="T80" fmla="*/ 153134 w 619"/>
              <a:gd name="T81" fmla="*/ 53105 h 501"/>
              <a:gd name="T82" fmla="*/ 190073 w 619"/>
              <a:gd name="T83" fmla="*/ 84896 h 501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619" h="501">
                <a:moveTo>
                  <a:pt x="603" y="117"/>
                </a:moveTo>
                <a:lnTo>
                  <a:pt x="603" y="117"/>
                </a:lnTo>
                <a:cubicBezTo>
                  <a:pt x="471" y="117"/>
                  <a:pt x="471" y="117"/>
                  <a:pt x="471" y="117"/>
                </a:cubicBezTo>
                <a:cubicBezTo>
                  <a:pt x="515" y="29"/>
                  <a:pt x="515" y="29"/>
                  <a:pt x="515" y="29"/>
                </a:cubicBezTo>
                <a:cubicBezTo>
                  <a:pt x="559" y="29"/>
                  <a:pt x="559" y="29"/>
                  <a:pt x="559" y="29"/>
                </a:cubicBezTo>
                <a:cubicBezTo>
                  <a:pt x="574" y="29"/>
                  <a:pt x="589" y="29"/>
                  <a:pt x="589" y="14"/>
                </a:cubicBezTo>
                <a:cubicBezTo>
                  <a:pt x="589" y="0"/>
                  <a:pt x="574" y="0"/>
                  <a:pt x="559" y="0"/>
                </a:cubicBezTo>
                <a:cubicBezTo>
                  <a:pt x="486" y="0"/>
                  <a:pt x="486" y="0"/>
                  <a:pt x="486" y="0"/>
                </a:cubicBezTo>
                <a:cubicBezTo>
                  <a:pt x="427" y="117"/>
                  <a:pt x="427" y="117"/>
                  <a:pt x="427" y="117"/>
                </a:cubicBezTo>
                <a:cubicBezTo>
                  <a:pt x="191" y="117"/>
                  <a:pt x="191" y="117"/>
                  <a:pt x="191" y="117"/>
                </a:cubicBezTo>
                <a:cubicBezTo>
                  <a:pt x="132" y="0"/>
                  <a:pt x="132" y="0"/>
                  <a:pt x="132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44" y="0"/>
                  <a:pt x="29" y="0"/>
                  <a:pt x="29" y="14"/>
                </a:cubicBezTo>
                <a:cubicBezTo>
                  <a:pt x="29" y="29"/>
                  <a:pt x="44" y="29"/>
                  <a:pt x="59" y="29"/>
                </a:cubicBezTo>
                <a:cubicBezTo>
                  <a:pt x="103" y="29"/>
                  <a:pt x="103" y="29"/>
                  <a:pt x="103" y="29"/>
                </a:cubicBezTo>
                <a:cubicBezTo>
                  <a:pt x="147" y="117"/>
                  <a:pt x="147" y="117"/>
                  <a:pt x="147" y="117"/>
                </a:cubicBezTo>
                <a:cubicBezTo>
                  <a:pt x="15" y="117"/>
                  <a:pt x="15" y="117"/>
                  <a:pt x="15" y="117"/>
                </a:cubicBezTo>
                <a:cubicBezTo>
                  <a:pt x="0" y="117"/>
                  <a:pt x="0" y="117"/>
                  <a:pt x="0" y="132"/>
                </a:cubicBezTo>
                <a:cubicBezTo>
                  <a:pt x="0" y="147"/>
                  <a:pt x="0" y="147"/>
                  <a:pt x="15" y="147"/>
                </a:cubicBezTo>
                <a:cubicBezTo>
                  <a:pt x="29" y="147"/>
                  <a:pt x="29" y="147"/>
                  <a:pt x="29" y="147"/>
                </a:cubicBezTo>
                <a:cubicBezTo>
                  <a:pt x="59" y="426"/>
                  <a:pt x="59" y="426"/>
                  <a:pt x="59" y="426"/>
                </a:cubicBezTo>
                <a:cubicBezTo>
                  <a:pt x="59" y="471"/>
                  <a:pt x="88" y="500"/>
                  <a:pt x="132" y="500"/>
                </a:cubicBezTo>
                <a:cubicBezTo>
                  <a:pt x="471" y="500"/>
                  <a:pt x="471" y="500"/>
                  <a:pt x="471" y="500"/>
                </a:cubicBezTo>
                <a:cubicBezTo>
                  <a:pt x="515" y="500"/>
                  <a:pt x="545" y="471"/>
                  <a:pt x="545" y="426"/>
                </a:cubicBezTo>
                <a:cubicBezTo>
                  <a:pt x="589" y="147"/>
                  <a:pt x="589" y="147"/>
                  <a:pt x="589" y="147"/>
                </a:cubicBezTo>
                <a:cubicBezTo>
                  <a:pt x="603" y="147"/>
                  <a:pt x="603" y="147"/>
                  <a:pt x="603" y="147"/>
                </a:cubicBezTo>
                <a:cubicBezTo>
                  <a:pt x="618" y="147"/>
                  <a:pt x="618" y="147"/>
                  <a:pt x="618" y="132"/>
                </a:cubicBezTo>
                <a:cubicBezTo>
                  <a:pt x="618" y="117"/>
                  <a:pt x="618" y="117"/>
                  <a:pt x="603" y="117"/>
                </a:cubicBezTo>
                <a:close/>
                <a:moveTo>
                  <a:pt x="191" y="471"/>
                </a:moveTo>
                <a:lnTo>
                  <a:pt x="191" y="471"/>
                </a:lnTo>
                <a:cubicBezTo>
                  <a:pt x="132" y="471"/>
                  <a:pt x="132" y="471"/>
                  <a:pt x="132" y="471"/>
                </a:cubicBezTo>
                <a:cubicBezTo>
                  <a:pt x="118" y="471"/>
                  <a:pt x="88" y="441"/>
                  <a:pt x="88" y="426"/>
                </a:cubicBezTo>
                <a:cubicBezTo>
                  <a:pt x="88" y="382"/>
                  <a:pt x="88" y="382"/>
                  <a:pt x="88" y="382"/>
                </a:cubicBezTo>
                <a:cubicBezTo>
                  <a:pt x="191" y="382"/>
                  <a:pt x="191" y="382"/>
                  <a:pt x="191" y="382"/>
                </a:cubicBezTo>
                <a:lnTo>
                  <a:pt x="191" y="471"/>
                </a:lnTo>
                <a:close/>
                <a:moveTo>
                  <a:pt x="191" y="353"/>
                </a:moveTo>
                <a:lnTo>
                  <a:pt x="191" y="353"/>
                </a:lnTo>
                <a:cubicBezTo>
                  <a:pt x="88" y="353"/>
                  <a:pt x="88" y="353"/>
                  <a:pt x="88" y="353"/>
                </a:cubicBezTo>
                <a:cubicBezTo>
                  <a:pt x="88" y="264"/>
                  <a:pt x="88" y="264"/>
                  <a:pt x="88" y="264"/>
                </a:cubicBezTo>
                <a:cubicBezTo>
                  <a:pt x="191" y="264"/>
                  <a:pt x="191" y="264"/>
                  <a:pt x="191" y="264"/>
                </a:cubicBezTo>
                <a:lnTo>
                  <a:pt x="191" y="353"/>
                </a:lnTo>
                <a:close/>
                <a:moveTo>
                  <a:pt x="191" y="235"/>
                </a:moveTo>
                <a:lnTo>
                  <a:pt x="191" y="235"/>
                </a:lnTo>
                <a:cubicBezTo>
                  <a:pt x="73" y="235"/>
                  <a:pt x="73" y="235"/>
                  <a:pt x="73" y="235"/>
                </a:cubicBezTo>
                <a:cubicBezTo>
                  <a:pt x="73" y="147"/>
                  <a:pt x="73" y="147"/>
                  <a:pt x="73" y="147"/>
                </a:cubicBezTo>
                <a:cubicBezTo>
                  <a:pt x="191" y="147"/>
                  <a:pt x="191" y="147"/>
                  <a:pt x="191" y="147"/>
                </a:cubicBezTo>
                <a:lnTo>
                  <a:pt x="191" y="235"/>
                </a:lnTo>
                <a:close/>
                <a:moveTo>
                  <a:pt x="383" y="471"/>
                </a:moveTo>
                <a:lnTo>
                  <a:pt x="383" y="471"/>
                </a:lnTo>
                <a:cubicBezTo>
                  <a:pt x="236" y="471"/>
                  <a:pt x="236" y="471"/>
                  <a:pt x="236" y="471"/>
                </a:cubicBezTo>
                <a:cubicBezTo>
                  <a:pt x="236" y="382"/>
                  <a:pt x="236" y="382"/>
                  <a:pt x="236" y="382"/>
                </a:cubicBezTo>
                <a:cubicBezTo>
                  <a:pt x="383" y="382"/>
                  <a:pt x="383" y="382"/>
                  <a:pt x="383" y="382"/>
                </a:cubicBezTo>
                <a:lnTo>
                  <a:pt x="383" y="471"/>
                </a:lnTo>
                <a:close/>
                <a:moveTo>
                  <a:pt x="383" y="353"/>
                </a:moveTo>
                <a:lnTo>
                  <a:pt x="383" y="353"/>
                </a:lnTo>
                <a:cubicBezTo>
                  <a:pt x="236" y="353"/>
                  <a:pt x="236" y="353"/>
                  <a:pt x="236" y="353"/>
                </a:cubicBezTo>
                <a:cubicBezTo>
                  <a:pt x="236" y="264"/>
                  <a:pt x="236" y="264"/>
                  <a:pt x="236" y="264"/>
                </a:cubicBezTo>
                <a:cubicBezTo>
                  <a:pt x="383" y="264"/>
                  <a:pt x="383" y="264"/>
                  <a:pt x="383" y="264"/>
                </a:cubicBezTo>
                <a:lnTo>
                  <a:pt x="383" y="353"/>
                </a:lnTo>
                <a:close/>
                <a:moveTo>
                  <a:pt x="383" y="235"/>
                </a:moveTo>
                <a:lnTo>
                  <a:pt x="383" y="235"/>
                </a:lnTo>
                <a:cubicBezTo>
                  <a:pt x="236" y="235"/>
                  <a:pt x="236" y="235"/>
                  <a:pt x="236" y="235"/>
                </a:cubicBezTo>
                <a:cubicBezTo>
                  <a:pt x="236" y="147"/>
                  <a:pt x="236" y="147"/>
                  <a:pt x="236" y="147"/>
                </a:cubicBezTo>
                <a:cubicBezTo>
                  <a:pt x="383" y="147"/>
                  <a:pt x="383" y="147"/>
                  <a:pt x="383" y="147"/>
                </a:cubicBezTo>
                <a:lnTo>
                  <a:pt x="383" y="235"/>
                </a:lnTo>
                <a:close/>
                <a:moveTo>
                  <a:pt x="500" y="426"/>
                </a:moveTo>
                <a:lnTo>
                  <a:pt x="500" y="426"/>
                </a:lnTo>
                <a:cubicBezTo>
                  <a:pt x="500" y="441"/>
                  <a:pt x="486" y="471"/>
                  <a:pt x="471" y="471"/>
                </a:cubicBezTo>
                <a:cubicBezTo>
                  <a:pt x="427" y="471"/>
                  <a:pt x="427" y="471"/>
                  <a:pt x="427" y="471"/>
                </a:cubicBezTo>
                <a:cubicBezTo>
                  <a:pt x="427" y="382"/>
                  <a:pt x="427" y="382"/>
                  <a:pt x="427" y="382"/>
                </a:cubicBezTo>
                <a:cubicBezTo>
                  <a:pt x="515" y="382"/>
                  <a:pt x="515" y="382"/>
                  <a:pt x="515" y="382"/>
                </a:cubicBezTo>
                <a:lnTo>
                  <a:pt x="500" y="426"/>
                </a:lnTo>
                <a:close/>
                <a:moveTo>
                  <a:pt x="515" y="353"/>
                </a:moveTo>
                <a:lnTo>
                  <a:pt x="515" y="353"/>
                </a:lnTo>
                <a:cubicBezTo>
                  <a:pt x="427" y="353"/>
                  <a:pt x="427" y="353"/>
                  <a:pt x="427" y="353"/>
                </a:cubicBezTo>
                <a:cubicBezTo>
                  <a:pt x="427" y="264"/>
                  <a:pt x="427" y="264"/>
                  <a:pt x="427" y="264"/>
                </a:cubicBezTo>
                <a:cubicBezTo>
                  <a:pt x="530" y="264"/>
                  <a:pt x="530" y="264"/>
                  <a:pt x="530" y="264"/>
                </a:cubicBezTo>
                <a:lnTo>
                  <a:pt x="515" y="353"/>
                </a:lnTo>
                <a:close/>
                <a:moveTo>
                  <a:pt x="530" y="235"/>
                </a:moveTo>
                <a:lnTo>
                  <a:pt x="530" y="235"/>
                </a:lnTo>
                <a:cubicBezTo>
                  <a:pt x="427" y="235"/>
                  <a:pt x="427" y="235"/>
                  <a:pt x="427" y="235"/>
                </a:cubicBezTo>
                <a:cubicBezTo>
                  <a:pt x="427" y="147"/>
                  <a:pt x="427" y="147"/>
                  <a:pt x="427" y="147"/>
                </a:cubicBezTo>
                <a:cubicBezTo>
                  <a:pt x="545" y="147"/>
                  <a:pt x="545" y="147"/>
                  <a:pt x="545" y="147"/>
                </a:cubicBezTo>
                <a:lnTo>
                  <a:pt x="530" y="235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97" name="Freeform 96"/>
          <p:cNvSpPr>
            <a:spLocks noChangeArrowheads="1"/>
          </p:cNvSpPr>
          <p:nvPr/>
        </p:nvSpPr>
        <p:spPr bwMode="auto">
          <a:xfrm>
            <a:off x="3744123" y="4442695"/>
            <a:ext cx="299028" cy="292114"/>
          </a:xfrm>
          <a:custGeom>
            <a:avLst/>
            <a:gdLst>
              <a:gd name="T0" fmla="*/ 186051 w 634"/>
              <a:gd name="T1" fmla="*/ 0 h 619"/>
              <a:gd name="T2" fmla="*/ 186051 w 634"/>
              <a:gd name="T3" fmla="*/ 0 h 619"/>
              <a:gd name="T4" fmla="*/ 42546 w 634"/>
              <a:gd name="T5" fmla="*/ 0 h 619"/>
              <a:gd name="T6" fmla="*/ 0 w 634"/>
              <a:gd name="T7" fmla="*/ 68891 h 619"/>
              <a:gd name="T8" fmla="*/ 0 w 634"/>
              <a:gd name="T9" fmla="*/ 95582 h 619"/>
              <a:gd name="T10" fmla="*/ 10817 w 634"/>
              <a:gd name="T11" fmla="*/ 116502 h 619"/>
              <a:gd name="T12" fmla="*/ 10817 w 634"/>
              <a:gd name="T13" fmla="*/ 196214 h 619"/>
              <a:gd name="T14" fmla="*/ 37138 w 634"/>
              <a:gd name="T15" fmla="*/ 222904 h 619"/>
              <a:gd name="T16" fmla="*/ 191098 w 634"/>
              <a:gd name="T17" fmla="*/ 222904 h 619"/>
              <a:gd name="T18" fmla="*/ 223189 w 634"/>
              <a:gd name="T19" fmla="*/ 196214 h 619"/>
              <a:gd name="T20" fmla="*/ 223189 w 634"/>
              <a:gd name="T21" fmla="*/ 116502 h 619"/>
              <a:gd name="T22" fmla="*/ 228236 w 634"/>
              <a:gd name="T23" fmla="*/ 95582 h 619"/>
              <a:gd name="T24" fmla="*/ 228236 w 634"/>
              <a:gd name="T25" fmla="*/ 68891 h 619"/>
              <a:gd name="T26" fmla="*/ 186051 w 634"/>
              <a:gd name="T27" fmla="*/ 0 h 619"/>
              <a:gd name="T28" fmla="*/ 207324 w 634"/>
              <a:gd name="T29" fmla="*/ 196214 h 619"/>
              <a:gd name="T30" fmla="*/ 207324 w 634"/>
              <a:gd name="T31" fmla="*/ 196214 h 619"/>
              <a:gd name="T32" fmla="*/ 191098 w 634"/>
              <a:gd name="T33" fmla="*/ 212444 h 619"/>
              <a:gd name="T34" fmla="*/ 37138 w 634"/>
              <a:gd name="T35" fmla="*/ 212444 h 619"/>
              <a:gd name="T36" fmla="*/ 21273 w 634"/>
              <a:gd name="T37" fmla="*/ 196214 h 619"/>
              <a:gd name="T38" fmla="*/ 21273 w 634"/>
              <a:gd name="T39" fmla="*/ 180343 h 619"/>
              <a:gd name="T40" fmla="*/ 207324 w 634"/>
              <a:gd name="T41" fmla="*/ 180343 h 619"/>
              <a:gd name="T42" fmla="*/ 207324 w 634"/>
              <a:gd name="T43" fmla="*/ 196214 h 619"/>
              <a:gd name="T44" fmla="*/ 207324 w 634"/>
              <a:gd name="T45" fmla="*/ 169883 h 619"/>
              <a:gd name="T46" fmla="*/ 207324 w 634"/>
              <a:gd name="T47" fmla="*/ 169883 h 619"/>
              <a:gd name="T48" fmla="*/ 21273 w 634"/>
              <a:gd name="T49" fmla="*/ 169883 h 619"/>
              <a:gd name="T50" fmla="*/ 21273 w 634"/>
              <a:gd name="T51" fmla="*/ 127322 h 619"/>
              <a:gd name="T52" fmla="*/ 37138 w 634"/>
              <a:gd name="T53" fmla="*/ 127322 h 619"/>
              <a:gd name="T54" fmla="*/ 63820 w 634"/>
              <a:gd name="T55" fmla="*/ 106042 h 619"/>
              <a:gd name="T56" fmla="*/ 90501 w 634"/>
              <a:gd name="T57" fmla="*/ 127322 h 619"/>
              <a:gd name="T58" fmla="*/ 116822 w 634"/>
              <a:gd name="T59" fmla="*/ 111452 h 619"/>
              <a:gd name="T60" fmla="*/ 143504 w 634"/>
              <a:gd name="T61" fmla="*/ 127322 h 619"/>
              <a:gd name="T62" fmla="*/ 169825 w 634"/>
              <a:gd name="T63" fmla="*/ 106042 h 619"/>
              <a:gd name="T64" fmla="*/ 191098 w 634"/>
              <a:gd name="T65" fmla="*/ 127322 h 619"/>
              <a:gd name="T66" fmla="*/ 207324 w 634"/>
              <a:gd name="T67" fmla="*/ 127322 h 619"/>
              <a:gd name="T68" fmla="*/ 207324 w 634"/>
              <a:gd name="T69" fmla="*/ 169883 h 619"/>
              <a:gd name="T70" fmla="*/ 212372 w 634"/>
              <a:gd name="T71" fmla="*/ 95582 h 619"/>
              <a:gd name="T72" fmla="*/ 212372 w 634"/>
              <a:gd name="T73" fmla="*/ 95582 h 619"/>
              <a:gd name="T74" fmla="*/ 191098 w 634"/>
              <a:gd name="T75" fmla="*/ 111452 h 619"/>
              <a:gd name="T76" fmla="*/ 169825 w 634"/>
              <a:gd name="T77" fmla="*/ 95582 h 619"/>
              <a:gd name="T78" fmla="*/ 164777 w 634"/>
              <a:gd name="T79" fmla="*/ 95582 h 619"/>
              <a:gd name="T80" fmla="*/ 143504 w 634"/>
              <a:gd name="T81" fmla="*/ 111452 h 619"/>
              <a:gd name="T82" fmla="*/ 116822 w 634"/>
              <a:gd name="T83" fmla="*/ 95582 h 619"/>
              <a:gd name="T84" fmla="*/ 111775 w 634"/>
              <a:gd name="T85" fmla="*/ 95582 h 619"/>
              <a:gd name="T86" fmla="*/ 90501 w 634"/>
              <a:gd name="T87" fmla="*/ 111452 h 619"/>
              <a:gd name="T88" fmla="*/ 63820 w 634"/>
              <a:gd name="T89" fmla="*/ 95582 h 619"/>
              <a:gd name="T90" fmla="*/ 58411 w 634"/>
              <a:gd name="T91" fmla="*/ 95582 h 619"/>
              <a:gd name="T92" fmla="*/ 37138 w 634"/>
              <a:gd name="T93" fmla="*/ 111452 h 619"/>
              <a:gd name="T94" fmla="*/ 16225 w 634"/>
              <a:gd name="T95" fmla="*/ 95582 h 619"/>
              <a:gd name="T96" fmla="*/ 16225 w 634"/>
              <a:gd name="T97" fmla="*/ 84761 h 619"/>
              <a:gd name="T98" fmla="*/ 212372 w 634"/>
              <a:gd name="T99" fmla="*/ 84761 h 619"/>
              <a:gd name="T100" fmla="*/ 212372 w 634"/>
              <a:gd name="T101" fmla="*/ 95582 h 619"/>
              <a:gd name="T102" fmla="*/ 16225 w 634"/>
              <a:gd name="T103" fmla="*/ 68891 h 619"/>
              <a:gd name="T104" fmla="*/ 16225 w 634"/>
              <a:gd name="T105" fmla="*/ 68891 h 619"/>
              <a:gd name="T106" fmla="*/ 47955 w 634"/>
              <a:gd name="T107" fmla="*/ 10460 h 619"/>
              <a:gd name="T108" fmla="*/ 180642 w 634"/>
              <a:gd name="T109" fmla="*/ 10460 h 619"/>
              <a:gd name="T110" fmla="*/ 212372 w 634"/>
              <a:gd name="T111" fmla="*/ 68891 h 619"/>
              <a:gd name="T112" fmla="*/ 16225 w 634"/>
              <a:gd name="T113" fmla="*/ 68891 h 619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634" h="619">
                <a:moveTo>
                  <a:pt x="516" y="0"/>
                </a:moveTo>
                <a:lnTo>
                  <a:pt x="516" y="0"/>
                </a:lnTo>
                <a:cubicBezTo>
                  <a:pt x="118" y="0"/>
                  <a:pt x="118" y="0"/>
                  <a:pt x="118" y="0"/>
                </a:cubicBezTo>
                <a:cubicBezTo>
                  <a:pt x="0" y="191"/>
                  <a:pt x="0" y="191"/>
                  <a:pt x="0" y="191"/>
                </a:cubicBezTo>
                <a:lnTo>
                  <a:pt x="0" y="265"/>
                </a:lnTo>
                <a:cubicBezTo>
                  <a:pt x="0" y="294"/>
                  <a:pt x="15" y="309"/>
                  <a:pt x="30" y="323"/>
                </a:cubicBezTo>
                <a:cubicBezTo>
                  <a:pt x="30" y="544"/>
                  <a:pt x="30" y="544"/>
                  <a:pt x="30" y="544"/>
                </a:cubicBezTo>
                <a:cubicBezTo>
                  <a:pt x="30" y="589"/>
                  <a:pt x="59" y="618"/>
                  <a:pt x="103" y="618"/>
                </a:cubicBezTo>
                <a:cubicBezTo>
                  <a:pt x="530" y="618"/>
                  <a:pt x="530" y="618"/>
                  <a:pt x="530" y="618"/>
                </a:cubicBezTo>
                <a:cubicBezTo>
                  <a:pt x="575" y="618"/>
                  <a:pt x="619" y="589"/>
                  <a:pt x="619" y="544"/>
                </a:cubicBezTo>
                <a:cubicBezTo>
                  <a:pt x="619" y="323"/>
                  <a:pt x="619" y="323"/>
                  <a:pt x="619" y="323"/>
                </a:cubicBezTo>
                <a:cubicBezTo>
                  <a:pt x="633" y="309"/>
                  <a:pt x="633" y="294"/>
                  <a:pt x="633" y="265"/>
                </a:cubicBezTo>
                <a:cubicBezTo>
                  <a:pt x="633" y="250"/>
                  <a:pt x="633" y="191"/>
                  <a:pt x="633" y="191"/>
                </a:cubicBezTo>
                <a:lnTo>
                  <a:pt x="516" y="0"/>
                </a:lnTo>
                <a:close/>
                <a:moveTo>
                  <a:pt x="575" y="544"/>
                </a:moveTo>
                <a:lnTo>
                  <a:pt x="575" y="544"/>
                </a:lnTo>
                <a:cubicBezTo>
                  <a:pt x="575" y="559"/>
                  <a:pt x="560" y="589"/>
                  <a:pt x="530" y="589"/>
                </a:cubicBezTo>
                <a:cubicBezTo>
                  <a:pt x="103" y="589"/>
                  <a:pt x="103" y="589"/>
                  <a:pt x="103" y="589"/>
                </a:cubicBezTo>
                <a:cubicBezTo>
                  <a:pt x="89" y="589"/>
                  <a:pt x="59" y="559"/>
                  <a:pt x="59" y="544"/>
                </a:cubicBezTo>
                <a:cubicBezTo>
                  <a:pt x="59" y="500"/>
                  <a:pt x="59" y="500"/>
                  <a:pt x="59" y="500"/>
                </a:cubicBezTo>
                <a:cubicBezTo>
                  <a:pt x="575" y="500"/>
                  <a:pt x="575" y="500"/>
                  <a:pt x="575" y="500"/>
                </a:cubicBezTo>
                <a:lnTo>
                  <a:pt x="575" y="544"/>
                </a:lnTo>
                <a:close/>
                <a:moveTo>
                  <a:pt x="575" y="471"/>
                </a:moveTo>
                <a:lnTo>
                  <a:pt x="575" y="471"/>
                </a:lnTo>
                <a:cubicBezTo>
                  <a:pt x="59" y="471"/>
                  <a:pt x="59" y="471"/>
                  <a:pt x="59" y="471"/>
                </a:cubicBezTo>
                <a:cubicBezTo>
                  <a:pt x="59" y="353"/>
                  <a:pt x="59" y="353"/>
                  <a:pt x="59" y="353"/>
                </a:cubicBezTo>
                <a:cubicBezTo>
                  <a:pt x="74" y="353"/>
                  <a:pt x="89" y="353"/>
                  <a:pt x="103" y="353"/>
                </a:cubicBezTo>
                <a:cubicBezTo>
                  <a:pt x="118" y="353"/>
                  <a:pt x="162" y="323"/>
                  <a:pt x="177" y="294"/>
                </a:cubicBezTo>
                <a:cubicBezTo>
                  <a:pt x="192" y="323"/>
                  <a:pt x="221" y="353"/>
                  <a:pt x="251" y="353"/>
                </a:cubicBezTo>
                <a:cubicBezTo>
                  <a:pt x="280" y="353"/>
                  <a:pt x="310" y="323"/>
                  <a:pt x="324" y="309"/>
                </a:cubicBezTo>
                <a:cubicBezTo>
                  <a:pt x="324" y="323"/>
                  <a:pt x="369" y="353"/>
                  <a:pt x="398" y="353"/>
                </a:cubicBezTo>
                <a:cubicBezTo>
                  <a:pt x="428" y="353"/>
                  <a:pt x="457" y="323"/>
                  <a:pt x="471" y="294"/>
                </a:cubicBezTo>
                <a:cubicBezTo>
                  <a:pt x="486" y="323"/>
                  <a:pt x="501" y="353"/>
                  <a:pt x="530" y="353"/>
                </a:cubicBezTo>
                <a:cubicBezTo>
                  <a:pt x="545" y="353"/>
                  <a:pt x="575" y="353"/>
                  <a:pt x="575" y="353"/>
                </a:cubicBezTo>
                <a:lnTo>
                  <a:pt x="575" y="471"/>
                </a:lnTo>
                <a:close/>
                <a:moveTo>
                  <a:pt x="589" y="265"/>
                </a:moveTo>
                <a:lnTo>
                  <a:pt x="589" y="265"/>
                </a:lnTo>
                <a:cubicBezTo>
                  <a:pt x="589" y="294"/>
                  <a:pt x="560" y="309"/>
                  <a:pt x="530" y="309"/>
                </a:cubicBezTo>
                <a:cubicBezTo>
                  <a:pt x="501" y="309"/>
                  <a:pt x="471" y="294"/>
                  <a:pt x="471" y="265"/>
                </a:cubicBezTo>
                <a:cubicBezTo>
                  <a:pt x="457" y="265"/>
                  <a:pt x="457" y="265"/>
                  <a:pt x="457" y="265"/>
                </a:cubicBezTo>
                <a:cubicBezTo>
                  <a:pt x="457" y="294"/>
                  <a:pt x="428" y="309"/>
                  <a:pt x="398" y="309"/>
                </a:cubicBezTo>
                <a:cubicBezTo>
                  <a:pt x="369" y="309"/>
                  <a:pt x="324" y="294"/>
                  <a:pt x="324" y="265"/>
                </a:cubicBezTo>
                <a:cubicBezTo>
                  <a:pt x="310" y="265"/>
                  <a:pt x="310" y="265"/>
                  <a:pt x="310" y="265"/>
                </a:cubicBezTo>
                <a:cubicBezTo>
                  <a:pt x="310" y="294"/>
                  <a:pt x="280" y="309"/>
                  <a:pt x="251" y="309"/>
                </a:cubicBezTo>
                <a:cubicBezTo>
                  <a:pt x="221" y="309"/>
                  <a:pt x="177" y="294"/>
                  <a:pt x="177" y="265"/>
                </a:cubicBezTo>
                <a:cubicBezTo>
                  <a:pt x="162" y="265"/>
                  <a:pt x="162" y="265"/>
                  <a:pt x="162" y="265"/>
                </a:cubicBezTo>
                <a:cubicBezTo>
                  <a:pt x="162" y="294"/>
                  <a:pt x="133" y="309"/>
                  <a:pt x="103" y="309"/>
                </a:cubicBezTo>
                <a:cubicBezTo>
                  <a:pt x="74" y="309"/>
                  <a:pt x="45" y="294"/>
                  <a:pt x="45" y="265"/>
                </a:cubicBezTo>
                <a:cubicBezTo>
                  <a:pt x="45" y="235"/>
                  <a:pt x="45" y="235"/>
                  <a:pt x="45" y="235"/>
                </a:cubicBezTo>
                <a:cubicBezTo>
                  <a:pt x="589" y="235"/>
                  <a:pt x="589" y="235"/>
                  <a:pt x="589" y="235"/>
                </a:cubicBezTo>
                <a:lnTo>
                  <a:pt x="589" y="265"/>
                </a:lnTo>
                <a:close/>
                <a:moveTo>
                  <a:pt x="45" y="191"/>
                </a:moveTo>
                <a:lnTo>
                  <a:pt x="45" y="191"/>
                </a:lnTo>
                <a:cubicBezTo>
                  <a:pt x="133" y="29"/>
                  <a:pt x="133" y="29"/>
                  <a:pt x="133" y="29"/>
                </a:cubicBezTo>
                <a:cubicBezTo>
                  <a:pt x="501" y="29"/>
                  <a:pt x="501" y="29"/>
                  <a:pt x="501" y="29"/>
                </a:cubicBezTo>
                <a:cubicBezTo>
                  <a:pt x="589" y="191"/>
                  <a:pt x="589" y="191"/>
                  <a:pt x="589" y="191"/>
                </a:cubicBezTo>
                <a:lnTo>
                  <a:pt x="45" y="191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98" name="Freeform 97"/>
          <p:cNvSpPr>
            <a:spLocks noChangeArrowheads="1"/>
          </p:cNvSpPr>
          <p:nvPr/>
        </p:nvSpPr>
        <p:spPr bwMode="auto">
          <a:xfrm>
            <a:off x="3301632" y="4472077"/>
            <a:ext cx="222975" cy="236804"/>
          </a:xfrm>
          <a:custGeom>
            <a:avLst/>
            <a:gdLst>
              <a:gd name="T0" fmla="*/ 138316 w 472"/>
              <a:gd name="T1" fmla="*/ 111629 h 501"/>
              <a:gd name="T2" fmla="*/ 138316 w 472"/>
              <a:gd name="T3" fmla="*/ 111629 h 501"/>
              <a:gd name="T4" fmla="*/ 106536 w 472"/>
              <a:gd name="T5" fmla="*/ 127525 h 501"/>
              <a:gd name="T6" fmla="*/ 69338 w 472"/>
              <a:gd name="T7" fmla="*/ 106210 h 501"/>
              <a:gd name="T8" fmla="*/ 74394 w 472"/>
              <a:gd name="T9" fmla="*/ 90315 h 501"/>
              <a:gd name="T10" fmla="*/ 69338 w 472"/>
              <a:gd name="T11" fmla="*/ 79838 h 501"/>
              <a:gd name="T12" fmla="*/ 111953 w 472"/>
              <a:gd name="T13" fmla="*/ 58524 h 501"/>
              <a:gd name="T14" fmla="*/ 138316 w 472"/>
              <a:gd name="T15" fmla="*/ 69001 h 501"/>
              <a:gd name="T16" fmla="*/ 170096 w 472"/>
              <a:gd name="T17" fmla="*/ 31791 h 501"/>
              <a:gd name="T18" fmla="*/ 138316 w 472"/>
              <a:gd name="T19" fmla="*/ 0 h 501"/>
              <a:gd name="T20" fmla="*/ 101119 w 472"/>
              <a:gd name="T21" fmla="*/ 31791 h 501"/>
              <a:gd name="T22" fmla="*/ 101119 w 472"/>
              <a:gd name="T23" fmla="*/ 42267 h 501"/>
              <a:gd name="T24" fmla="*/ 63921 w 472"/>
              <a:gd name="T25" fmla="*/ 63582 h 501"/>
              <a:gd name="T26" fmla="*/ 37197 w 472"/>
              <a:gd name="T27" fmla="*/ 53105 h 501"/>
              <a:gd name="T28" fmla="*/ 0 w 472"/>
              <a:gd name="T29" fmla="*/ 90315 h 501"/>
              <a:gd name="T30" fmla="*/ 37197 w 472"/>
              <a:gd name="T31" fmla="*/ 127525 h 501"/>
              <a:gd name="T32" fmla="*/ 58504 w 472"/>
              <a:gd name="T33" fmla="*/ 116687 h 501"/>
              <a:gd name="T34" fmla="*/ 58504 w 472"/>
              <a:gd name="T35" fmla="*/ 116687 h 501"/>
              <a:gd name="T36" fmla="*/ 101119 w 472"/>
              <a:gd name="T37" fmla="*/ 143420 h 501"/>
              <a:gd name="T38" fmla="*/ 101119 w 472"/>
              <a:gd name="T39" fmla="*/ 148839 h 501"/>
              <a:gd name="T40" fmla="*/ 138316 w 472"/>
              <a:gd name="T41" fmla="*/ 180630 h 501"/>
              <a:gd name="T42" fmla="*/ 170096 w 472"/>
              <a:gd name="T43" fmla="*/ 148839 h 501"/>
              <a:gd name="T44" fmla="*/ 138316 w 472"/>
              <a:gd name="T45" fmla="*/ 111629 h 501"/>
              <a:gd name="T46" fmla="*/ 138316 w 472"/>
              <a:gd name="T47" fmla="*/ 10477 h 501"/>
              <a:gd name="T48" fmla="*/ 138316 w 472"/>
              <a:gd name="T49" fmla="*/ 10477 h 501"/>
              <a:gd name="T50" fmla="*/ 159623 w 472"/>
              <a:gd name="T51" fmla="*/ 31791 h 501"/>
              <a:gd name="T52" fmla="*/ 138316 w 472"/>
              <a:gd name="T53" fmla="*/ 53105 h 501"/>
              <a:gd name="T54" fmla="*/ 117009 w 472"/>
              <a:gd name="T55" fmla="*/ 31791 h 501"/>
              <a:gd name="T56" fmla="*/ 138316 w 472"/>
              <a:gd name="T57" fmla="*/ 10477 h 501"/>
              <a:gd name="T58" fmla="*/ 37197 w 472"/>
              <a:gd name="T59" fmla="*/ 111629 h 501"/>
              <a:gd name="T60" fmla="*/ 37197 w 472"/>
              <a:gd name="T61" fmla="*/ 111629 h 501"/>
              <a:gd name="T62" fmla="*/ 15890 w 472"/>
              <a:gd name="T63" fmla="*/ 90315 h 501"/>
              <a:gd name="T64" fmla="*/ 37197 w 472"/>
              <a:gd name="T65" fmla="*/ 69001 h 501"/>
              <a:gd name="T66" fmla="*/ 58504 w 472"/>
              <a:gd name="T67" fmla="*/ 90315 h 501"/>
              <a:gd name="T68" fmla="*/ 37197 w 472"/>
              <a:gd name="T69" fmla="*/ 111629 h 501"/>
              <a:gd name="T70" fmla="*/ 138316 w 472"/>
              <a:gd name="T71" fmla="*/ 170153 h 501"/>
              <a:gd name="T72" fmla="*/ 138316 w 472"/>
              <a:gd name="T73" fmla="*/ 170153 h 501"/>
              <a:gd name="T74" fmla="*/ 117009 w 472"/>
              <a:gd name="T75" fmla="*/ 148839 h 501"/>
              <a:gd name="T76" fmla="*/ 138316 w 472"/>
              <a:gd name="T77" fmla="*/ 127525 h 501"/>
              <a:gd name="T78" fmla="*/ 159623 w 472"/>
              <a:gd name="T79" fmla="*/ 148839 h 501"/>
              <a:gd name="T80" fmla="*/ 138316 w 472"/>
              <a:gd name="T81" fmla="*/ 170153 h 501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472" h="501">
                <a:moveTo>
                  <a:pt x="383" y="309"/>
                </a:moveTo>
                <a:lnTo>
                  <a:pt x="383" y="309"/>
                </a:lnTo>
                <a:cubicBezTo>
                  <a:pt x="339" y="309"/>
                  <a:pt x="310" y="323"/>
                  <a:pt x="295" y="353"/>
                </a:cubicBezTo>
                <a:cubicBezTo>
                  <a:pt x="192" y="294"/>
                  <a:pt x="192" y="294"/>
                  <a:pt x="192" y="294"/>
                </a:cubicBezTo>
                <a:cubicBezTo>
                  <a:pt x="192" y="280"/>
                  <a:pt x="206" y="264"/>
                  <a:pt x="206" y="250"/>
                </a:cubicBezTo>
                <a:cubicBezTo>
                  <a:pt x="206" y="235"/>
                  <a:pt x="206" y="235"/>
                  <a:pt x="192" y="221"/>
                </a:cubicBezTo>
                <a:cubicBezTo>
                  <a:pt x="310" y="162"/>
                  <a:pt x="310" y="162"/>
                  <a:pt x="310" y="162"/>
                </a:cubicBezTo>
                <a:cubicBezTo>
                  <a:pt x="324" y="176"/>
                  <a:pt x="353" y="191"/>
                  <a:pt x="383" y="191"/>
                </a:cubicBezTo>
                <a:cubicBezTo>
                  <a:pt x="427" y="191"/>
                  <a:pt x="471" y="147"/>
                  <a:pt x="471" y="88"/>
                </a:cubicBezTo>
                <a:cubicBezTo>
                  <a:pt x="471" y="44"/>
                  <a:pt x="427" y="0"/>
                  <a:pt x="383" y="0"/>
                </a:cubicBezTo>
                <a:cubicBezTo>
                  <a:pt x="324" y="0"/>
                  <a:pt x="280" y="44"/>
                  <a:pt x="280" y="88"/>
                </a:cubicBezTo>
                <a:cubicBezTo>
                  <a:pt x="280" y="103"/>
                  <a:pt x="280" y="117"/>
                  <a:pt x="280" y="117"/>
                </a:cubicBezTo>
                <a:cubicBezTo>
                  <a:pt x="177" y="176"/>
                  <a:pt x="177" y="176"/>
                  <a:pt x="177" y="176"/>
                </a:cubicBezTo>
                <a:cubicBezTo>
                  <a:pt x="162" y="162"/>
                  <a:pt x="133" y="147"/>
                  <a:pt x="103" y="147"/>
                </a:cubicBezTo>
                <a:cubicBezTo>
                  <a:pt x="44" y="147"/>
                  <a:pt x="0" y="191"/>
                  <a:pt x="0" y="250"/>
                </a:cubicBezTo>
                <a:cubicBezTo>
                  <a:pt x="0" y="309"/>
                  <a:pt x="44" y="353"/>
                  <a:pt x="103" y="353"/>
                </a:cubicBezTo>
                <a:cubicBezTo>
                  <a:pt x="133" y="353"/>
                  <a:pt x="148" y="338"/>
                  <a:pt x="162" y="323"/>
                </a:cubicBezTo>
                <a:cubicBezTo>
                  <a:pt x="280" y="397"/>
                  <a:pt x="280" y="397"/>
                  <a:pt x="280" y="397"/>
                </a:cubicBezTo>
                <a:cubicBezTo>
                  <a:pt x="280" y="397"/>
                  <a:pt x="280" y="397"/>
                  <a:pt x="280" y="412"/>
                </a:cubicBezTo>
                <a:cubicBezTo>
                  <a:pt x="280" y="456"/>
                  <a:pt x="324" y="500"/>
                  <a:pt x="383" y="500"/>
                </a:cubicBezTo>
                <a:cubicBezTo>
                  <a:pt x="427" y="500"/>
                  <a:pt x="471" y="456"/>
                  <a:pt x="471" y="412"/>
                </a:cubicBezTo>
                <a:cubicBezTo>
                  <a:pt x="471" y="353"/>
                  <a:pt x="427" y="309"/>
                  <a:pt x="383" y="309"/>
                </a:cubicBezTo>
                <a:close/>
                <a:moveTo>
                  <a:pt x="383" y="29"/>
                </a:moveTo>
                <a:lnTo>
                  <a:pt x="383" y="29"/>
                </a:lnTo>
                <a:cubicBezTo>
                  <a:pt x="412" y="29"/>
                  <a:pt x="442" y="59"/>
                  <a:pt x="442" y="88"/>
                </a:cubicBezTo>
                <a:cubicBezTo>
                  <a:pt x="442" y="132"/>
                  <a:pt x="412" y="147"/>
                  <a:pt x="383" y="147"/>
                </a:cubicBezTo>
                <a:cubicBezTo>
                  <a:pt x="339" y="147"/>
                  <a:pt x="324" y="132"/>
                  <a:pt x="324" y="88"/>
                </a:cubicBezTo>
                <a:cubicBezTo>
                  <a:pt x="324" y="59"/>
                  <a:pt x="339" y="29"/>
                  <a:pt x="383" y="29"/>
                </a:cubicBezTo>
                <a:close/>
                <a:moveTo>
                  <a:pt x="103" y="309"/>
                </a:moveTo>
                <a:lnTo>
                  <a:pt x="103" y="309"/>
                </a:lnTo>
                <a:cubicBezTo>
                  <a:pt x="74" y="309"/>
                  <a:pt x="44" y="280"/>
                  <a:pt x="44" y="250"/>
                </a:cubicBezTo>
                <a:cubicBezTo>
                  <a:pt x="44" y="221"/>
                  <a:pt x="74" y="191"/>
                  <a:pt x="103" y="191"/>
                </a:cubicBezTo>
                <a:cubicBezTo>
                  <a:pt x="133" y="191"/>
                  <a:pt x="162" y="221"/>
                  <a:pt x="162" y="250"/>
                </a:cubicBezTo>
                <a:cubicBezTo>
                  <a:pt x="162" y="280"/>
                  <a:pt x="133" y="309"/>
                  <a:pt x="103" y="309"/>
                </a:cubicBezTo>
                <a:close/>
                <a:moveTo>
                  <a:pt x="383" y="471"/>
                </a:moveTo>
                <a:lnTo>
                  <a:pt x="383" y="471"/>
                </a:lnTo>
                <a:cubicBezTo>
                  <a:pt x="339" y="471"/>
                  <a:pt x="324" y="441"/>
                  <a:pt x="324" y="412"/>
                </a:cubicBezTo>
                <a:cubicBezTo>
                  <a:pt x="324" y="368"/>
                  <a:pt x="339" y="353"/>
                  <a:pt x="383" y="353"/>
                </a:cubicBezTo>
                <a:cubicBezTo>
                  <a:pt x="412" y="353"/>
                  <a:pt x="442" y="368"/>
                  <a:pt x="442" y="412"/>
                </a:cubicBezTo>
                <a:cubicBezTo>
                  <a:pt x="442" y="441"/>
                  <a:pt x="412" y="471"/>
                  <a:pt x="383" y="471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99" name="Freeform 98"/>
          <p:cNvSpPr>
            <a:spLocks noChangeArrowheads="1"/>
          </p:cNvSpPr>
          <p:nvPr/>
        </p:nvSpPr>
        <p:spPr bwMode="auto">
          <a:xfrm>
            <a:off x="2795185" y="4463437"/>
            <a:ext cx="278287" cy="243718"/>
          </a:xfrm>
          <a:custGeom>
            <a:avLst/>
            <a:gdLst>
              <a:gd name="T0" fmla="*/ 153868 w 589"/>
              <a:gd name="T1" fmla="*/ 5415 h 516"/>
              <a:gd name="T2" fmla="*/ 153868 w 589"/>
              <a:gd name="T3" fmla="*/ 5415 h 516"/>
              <a:gd name="T4" fmla="*/ 143393 w 589"/>
              <a:gd name="T5" fmla="*/ 5415 h 516"/>
              <a:gd name="T6" fmla="*/ 58513 w 589"/>
              <a:gd name="T7" fmla="*/ 175445 h 516"/>
              <a:gd name="T8" fmla="*/ 58513 w 589"/>
              <a:gd name="T9" fmla="*/ 185914 h 516"/>
              <a:gd name="T10" fmla="*/ 68988 w 589"/>
              <a:gd name="T11" fmla="*/ 185914 h 516"/>
              <a:gd name="T12" fmla="*/ 159286 w 589"/>
              <a:gd name="T13" fmla="*/ 15884 h 516"/>
              <a:gd name="T14" fmla="*/ 153868 w 589"/>
              <a:gd name="T15" fmla="*/ 5415 h 516"/>
              <a:gd name="T16" fmla="*/ 53095 w 589"/>
              <a:gd name="T17" fmla="*/ 127432 h 516"/>
              <a:gd name="T18" fmla="*/ 53095 w 589"/>
              <a:gd name="T19" fmla="*/ 127432 h 516"/>
              <a:gd name="T20" fmla="*/ 15892 w 589"/>
              <a:gd name="T21" fmla="*/ 95664 h 516"/>
              <a:gd name="T22" fmla="*/ 53095 w 589"/>
              <a:gd name="T23" fmla="*/ 68951 h 516"/>
              <a:gd name="T24" fmla="*/ 53095 w 589"/>
              <a:gd name="T25" fmla="*/ 58482 h 516"/>
              <a:gd name="T26" fmla="*/ 42259 w 589"/>
              <a:gd name="T27" fmla="*/ 58482 h 516"/>
              <a:gd name="T28" fmla="*/ 0 w 589"/>
              <a:gd name="T29" fmla="*/ 90250 h 516"/>
              <a:gd name="T30" fmla="*/ 0 w 589"/>
              <a:gd name="T31" fmla="*/ 95664 h 516"/>
              <a:gd name="T32" fmla="*/ 0 w 589"/>
              <a:gd name="T33" fmla="*/ 100718 h 516"/>
              <a:gd name="T34" fmla="*/ 42259 w 589"/>
              <a:gd name="T35" fmla="*/ 138262 h 516"/>
              <a:gd name="T36" fmla="*/ 53095 w 589"/>
              <a:gd name="T37" fmla="*/ 138262 h 516"/>
              <a:gd name="T38" fmla="*/ 53095 w 589"/>
              <a:gd name="T39" fmla="*/ 127432 h 516"/>
              <a:gd name="T40" fmla="*/ 212381 w 589"/>
              <a:gd name="T41" fmla="*/ 90250 h 516"/>
              <a:gd name="T42" fmla="*/ 212381 w 589"/>
              <a:gd name="T43" fmla="*/ 90250 h 516"/>
              <a:gd name="T44" fmla="*/ 170121 w 589"/>
              <a:gd name="T45" fmla="*/ 58482 h 516"/>
              <a:gd name="T46" fmla="*/ 159286 w 589"/>
              <a:gd name="T47" fmla="*/ 58482 h 516"/>
              <a:gd name="T48" fmla="*/ 159286 w 589"/>
              <a:gd name="T49" fmla="*/ 68951 h 516"/>
              <a:gd name="T50" fmla="*/ 196488 w 589"/>
              <a:gd name="T51" fmla="*/ 95664 h 516"/>
              <a:gd name="T52" fmla="*/ 159286 w 589"/>
              <a:gd name="T53" fmla="*/ 127432 h 516"/>
              <a:gd name="T54" fmla="*/ 159286 w 589"/>
              <a:gd name="T55" fmla="*/ 138262 h 516"/>
              <a:gd name="T56" fmla="*/ 170121 w 589"/>
              <a:gd name="T57" fmla="*/ 138262 h 516"/>
              <a:gd name="T58" fmla="*/ 212381 w 589"/>
              <a:gd name="T59" fmla="*/ 100718 h 516"/>
              <a:gd name="T60" fmla="*/ 212381 w 589"/>
              <a:gd name="T61" fmla="*/ 95664 h 516"/>
              <a:gd name="T62" fmla="*/ 212381 w 589"/>
              <a:gd name="T63" fmla="*/ 90250 h 51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589" h="516">
                <a:moveTo>
                  <a:pt x="426" y="15"/>
                </a:moveTo>
                <a:lnTo>
                  <a:pt x="426" y="15"/>
                </a:lnTo>
                <a:cubicBezTo>
                  <a:pt x="426" y="0"/>
                  <a:pt x="412" y="15"/>
                  <a:pt x="397" y="15"/>
                </a:cubicBezTo>
                <a:cubicBezTo>
                  <a:pt x="162" y="486"/>
                  <a:pt x="162" y="486"/>
                  <a:pt x="162" y="486"/>
                </a:cubicBezTo>
                <a:cubicBezTo>
                  <a:pt x="147" y="500"/>
                  <a:pt x="162" y="515"/>
                  <a:pt x="162" y="515"/>
                </a:cubicBezTo>
                <a:cubicBezTo>
                  <a:pt x="176" y="515"/>
                  <a:pt x="191" y="515"/>
                  <a:pt x="191" y="515"/>
                </a:cubicBezTo>
                <a:cubicBezTo>
                  <a:pt x="441" y="44"/>
                  <a:pt x="441" y="44"/>
                  <a:pt x="441" y="44"/>
                </a:cubicBezTo>
                <a:cubicBezTo>
                  <a:pt x="441" y="29"/>
                  <a:pt x="441" y="15"/>
                  <a:pt x="426" y="15"/>
                </a:cubicBezTo>
                <a:close/>
                <a:moveTo>
                  <a:pt x="147" y="353"/>
                </a:moveTo>
                <a:lnTo>
                  <a:pt x="147" y="353"/>
                </a:lnTo>
                <a:cubicBezTo>
                  <a:pt x="44" y="265"/>
                  <a:pt x="44" y="265"/>
                  <a:pt x="44" y="265"/>
                </a:cubicBezTo>
                <a:cubicBezTo>
                  <a:pt x="147" y="191"/>
                  <a:pt x="147" y="191"/>
                  <a:pt x="147" y="191"/>
                </a:cubicBezTo>
                <a:cubicBezTo>
                  <a:pt x="162" y="177"/>
                  <a:pt x="162" y="162"/>
                  <a:pt x="147" y="162"/>
                </a:cubicBezTo>
                <a:cubicBezTo>
                  <a:pt x="147" y="147"/>
                  <a:pt x="132" y="147"/>
                  <a:pt x="117" y="162"/>
                </a:cubicBezTo>
                <a:cubicBezTo>
                  <a:pt x="0" y="250"/>
                  <a:pt x="0" y="250"/>
                  <a:pt x="0" y="250"/>
                </a:cubicBezTo>
                <a:cubicBezTo>
                  <a:pt x="0" y="265"/>
                  <a:pt x="0" y="265"/>
                  <a:pt x="0" y="265"/>
                </a:cubicBezTo>
                <a:cubicBezTo>
                  <a:pt x="0" y="279"/>
                  <a:pt x="0" y="279"/>
                  <a:pt x="0" y="279"/>
                </a:cubicBezTo>
                <a:cubicBezTo>
                  <a:pt x="117" y="383"/>
                  <a:pt x="117" y="383"/>
                  <a:pt x="117" y="383"/>
                </a:cubicBezTo>
                <a:cubicBezTo>
                  <a:pt x="132" y="383"/>
                  <a:pt x="147" y="383"/>
                  <a:pt x="147" y="383"/>
                </a:cubicBezTo>
                <a:cubicBezTo>
                  <a:pt x="162" y="368"/>
                  <a:pt x="162" y="353"/>
                  <a:pt x="147" y="353"/>
                </a:cubicBezTo>
                <a:close/>
                <a:moveTo>
                  <a:pt x="588" y="250"/>
                </a:moveTo>
                <a:lnTo>
                  <a:pt x="588" y="250"/>
                </a:lnTo>
                <a:cubicBezTo>
                  <a:pt x="471" y="162"/>
                  <a:pt x="471" y="162"/>
                  <a:pt x="471" y="162"/>
                </a:cubicBezTo>
                <a:cubicBezTo>
                  <a:pt x="456" y="147"/>
                  <a:pt x="441" y="147"/>
                  <a:pt x="441" y="162"/>
                </a:cubicBezTo>
                <a:cubicBezTo>
                  <a:pt x="426" y="162"/>
                  <a:pt x="426" y="177"/>
                  <a:pt x="441" y="191"/>
                </a:cubicBezTo>
                <a:cubicBezTo>
                  <a:pt x="544" y="265"/>
                  <a:pt x="544" y="265"/>
                  <a:pt x="544" y="265"/>
                </a:cubicBezTo>
                <a:cubicBezTo>
                  <a:pt x="441" y="353"/>
                  <a:pt x="441" y="353"/>
                  <a:pt x="441" y="353"/>
                </a:cubicBezTo>
                <a:cubicBezTo>
                  <a:pt x="426" y="353"/>
                  <a:pt x="426" y="368"/>
                  <a:pt x="441" y="383"/>
                </a:cubicBezTo>
                <a:cubicBezTo>
                  <a:pt x="441" y="383"/>
                  <a:pt x="456" y="383"/>
                  <a:pt x="471" y="383"/>
                </a:cubicBezTo>
                <a:cubicBezTo>
                  <a:pt x="588" y="279"/>
                  <a:pt x="588" y="279"/>
                  <a:pt x="588" y="279"/>
                </a:cubicBezTo>
                <a:cubicBezTo>
                  <a:pt x="588" y="279"/>
                  <a:pt x="588" y="279"/>
                  <a:pt x="588" y="265"/>
                </a:cubicBezTo>
                <a:cubicBezTo>
                  <a:pt x="588" y="265"/>
                  <a:pt x="588" y="265"/>
                  <a:pt x="588" y="25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00" name="Freeform 99"/>
          <p:cNvSpPr>
            <a:spLocks noChangeArrowheads="1"/>
          </p:cNvSpPr>
          <p:nvPr/>
        </p:nvSpPr>
        <p:spPr bwMode="auto">
          <a:xfrm>
            <a:off x="2344052" y="4442695"/>
            <a:ext cx="229889" cy="292114"/>
          </a:xfrm>
          <a:custGeom>
            <a:avLst/>
            <a:gdLst>
              <a:gd name="T0" fmla="*/ 159470 w 486"/>
              <a:gd name="T1" fmla="*/ 47611 h 619"/>
              <a:gd name="T2" fmla="*/ 159470 w 486"/>
              <a:gd name="T3" fmla="*/ 47611 h 619"/>
              <a:gd name="T4" fmla="*/ 116800 w 486"/>
              <a:gd name="T5" fmla="*/ 47611 h 619"/>
              <a:gd name="T6" fmla="*/ 116800 w 486"/>
              <a:gd name="T7" fmla="*/ 31740 h 619"/>
              <a:gd name="T8" fmla="*/ 106313 w 486"/>
              <a:gd name="T9" fmla="*/ 21281 h 619"/>
              <a:gd name="T10" fmla="*/ 42670 w 486"/>
              <a:gd name="T11" fmla="*/ 21281 h 619"/>
              <a:gd name="T12" fmla="*/ 42670 w 486"/>
              <a:gd name="T13" fmla="*/ 10460 h 619"/>
              <a:gd name="T14" fmla="*/ 26397 w 486"/>
              <a:gd name="T15" fmla="*/ 0 h 619"/>
              <a:gd name="T16" fmla="*/ 10487 w 486"/>
              <a:gd name="T17" fmla="*/ 0 h 619"/>
              <a:gd name="T18" fmla="*/ 0 w 486"/>
              <a:gd name="T19" fmla="*/ 10460 h 619"/>
              <a:gd name="T20" fmla="*/ 0 w 486"/>
              <a:gd name="T21" fmla="*/ 212444 h 619"/>
              <a:gd name="T22" fmla="*/ 10487 w 486"/>
              <a:gd name="T23" fmla="*/ 222904 h 619"/>
              <a:gd name="T24" fmla="*/ 26397 w 486"/>
              <a:gd name="T25" fmla="*/ 222904 h 619"/>
              <a:gd name="T26" fmla="*/ 42670 w 486"/>
              <a:gd name="T27" fmla="*/ 212444 h 619"/>
              <a:gd name="T28" fmla="*/ 42670 w 486"/>
              <a:gd name="T29" fmla="*/ 148603 h 619"/>
              <a:gd name="T30" fmla="*/ 106313 w 486"/>
              <a:gd name="T31" fmla="*/ 148603 h 619"/>
              <a:gd name="T32" fmla="*/ 106313 w 486"/>
              <a:gd name="T33" fmla="*/ 154013 h 619"/>
              <a:gd name="T34" fmla="*/ 116800 w 486"/>
              <a:gd name="T35" fmla="*/ 169883 h 619"/>
              <a:gd name="T36" fmla="*/ 159470 w 486"/>
              <a:gd name="T37" fmla="*/ 169883 h 619"/>
              <a:gd name="T38" fmla="*/ 175380 w 486"/>
              <a:gd name="T39" fmla="*/ 154013 h 619"/>
              <a:gd name="T40" fmla="*/ 175380 w 486"/>
              <a:gd name="T41" fmla="*/ 63481 h 619"/>
              <a:gd name="T42" fmla="*/ 159470 w 486"/>
              <a:gd name="T43" fmla="*/ 47611 h 619"/>
              <a:gd name="T44" fmla="*/ 26397 w 486"/>
              <a:gd name="T45" fmla="*/ 201624 h 619"/>
              <a:gd name="T46" fmla="*/ 26397 w 486"/>
              <a:gd name="T47" fmla="*/ 201624 h 619"/>
              <a:gd name="T48" fmla="*/ 21335 w 486"/>
              <a:gd name="T49" fmla="*/ 212444 h 619"/>
              <a:gd name="T50" fmla="*/ 10487 w 486"/>
              <a:gd name="T51" fmla="*/ 201624 h 619"/>
              <a:gd name="T52" fmla="*/ 10487 w 486"/>
              <a:gd name="T53" fmla="*/ 21281 h 619"/>
              <a:gd name="T54" fmla="*/ 21335 w 486"/>
              <a:gd name="T55" fmla="*/ 10460 h 619"/>
              <a:gd name="T56" fmla="*/ 26397 w 486"/>
              <a:gd name="T57" fmla="*/ 21281 h 619"/>
              <a:gd name="T58" fmla="*/ 26397 w 486"/>
              <a:gd name="T59" fmla="*/ 201624 h 619"/>
              <a:gd name="T60" fmla="*/ 106313 w 486"/>
              <a:gd name="T61" fmla="*/ 127322 h 619"/>
              <a:gd name="T62" fmla="*/ 106313 w 486"/>
              <a:gd name="T63" fmla="*/ 127322 h 619"/>
              <a:gd name="T64" fmla="*/ 95826 w 486"/>
              <a:gd name="T65" fmla="*/ 132733 h 619"/>
              <a:gd name="T66" fmla="*/ 42670 w 486"/>
              <a:gd name="T67" fmla="*/ 132733 h 619"/>
              <a:gd name="T68" fmla="*/ 42670 w 486"/>
              <a:gd name="T69" fmla="*/ 31740 h 619"/>
              <a:gd name="T70" fmla="*/ 95826 w 486"/>
              <a:gd name="T71" fmla="*/ 31740 h 619"/>
              <a:gd name="T72" fmla="*/ 106313 w 486"/>
              <a:gd name="T73" fmla="*/ 42561 h 619"/>
              <a:gd name="T74" fmla="*/ 106313 w 486"/>
              <a:gd name="T75" fmla="*/ 127322 h 619"/>
              <a:gd name="T76" fmla="*/ 159470 w 486"/>
              <a:gd name="T77" fmla="*/ 148603 h 619"/>
              <a:gd name="T78" fmla="*/ 159470 w 486"/>
              <a:gd name="T79" fmla="*/ 148603 h 619"/>
              <a:gd name="T80" fmla="*/ 154407 w 486"/>
              <a:gd name="T81" fmla="*/ 154013 h 619"/>
              <a:gd name="T82" fmla="*/ 116800 w 486"/>
              <a:gd name="T83" fmla="*/ 154013 h 619"/>
              <a:gd name="T84" fmla="*/ 116800 w 486"/>
              <a:gd name="T85" fmla="*/ 63481 h 619"/>
              <a:gd name="T86" fmla="*/ 154407 w 486"/>
              <a:gd name="T87" fmla="*/ 63481 h 619"/>
              <a:gd name="T88" fmla="*/ 159470 w 486"/>
              <a:gd name="T89" fmla="*/ 68891 h 619"/>
              <a:gd name="T90" fmla="*/ 159470 w 486"/>
              <a:gd name="T91" fmla="*/ 148603 h 619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486" h="619">
                <a:moveTo>
                  <a:pt x="441" y="132"/>
                </a:moveTo>
                <a:lnTo>
                  <a:pt x="441" y="132"/>
                </a:lnTo>
                <a:cubicBezTo>
                  <a:pt x="323" y="132"/>
                  <a:pt x="323" y="132"/>
                  <a:pt x="323" y="132"/>
                </a:cubicBezTo>
                <a:cubicBezTo>
                  <a:pt x="323" y="88"/>
                  <a:pt x="323" y="88"/>
                  <a:pt x="323" y="88"/>
                </a:cubicBezTo>
                <a:cubicBezTo>
                  <a:pt x="323" y="73"/>
                  <a:pt x="309" y="59"/>
                  <a:pt x="294" y="59"/>
                </a:cubicBezTo>
                <a:cubicBezTo>
                  <a:pt x="118" y="59"/>
                  <a:pt x="118" y="59"/>
                  <a:pt x="118" y="59"/>
                </a:cubicBezTo>
                <a:cubicBezTo>
                  <a:pt x="118" y="29"/>
                  <a:pt x="118" y="29"/>
                  <a:pt x="118" y="29"/>
                </a:cubicBezTo>
                <a:cubicBezTo>
                  <a:pt x="118" y="14"/>
                  <a:pt x="88" y="0"/>
                  <a:pt x="73" y="0"/>
                </a:cubicBezTo>
                <a:cubicBezTo>
                  <a:pt x="29" y="0"/>
                  <a:pt x="29" y="0"/>
                  <a:pt x="29" y="0"/>
                </a:cubicBezTo>
                <a:cubicBezTo>
                  <a:pt x="14" y="0"/>
                  <a:pt x="0" y="14"/>
                  <a:pt x="0" y="29"/>
                </a:cubicBezTo>
                <a:cubicBezTo>
                  <a:pt x="0" y="589"/>
                  <a:pt x="0" y="589"/>
                  <a:pt x="0" y="589"/>
                </a:cubicBezTo>
                <a:cubicBezTo>
                  <a:pt x="0" y="603"/>
                  <a:pt x="14" y="618"/>
                  <a:pt x="29" y="618"/>
                </a:cubicBezTo>
                <a:cubicBezTo>
                  <a:pt x="73" y="618"/>
                  <a:pt x="73" y="618"/>
                  <a:pt x="73" y="618"/>
                </a:cubicBezTo>
                <a:cubicBezTo>
                  <a:pt x="88" y="618"/>
                  <a:pt x="118" y="603"/>
                  <a:pt x="118" y="589"/>
                </a:cubicBezTo>
                <a:cubicBezTo>
                  <a:pt x="118" y="412"/>
                  <a:pt x="118" y="412"/>
                  <a:pt x="118" y="412"/>
                </a:cubicBezTo>
                <a:cubicBezTo>
                  <a:pt x="294" y="412"/>
                  <a:pt x="294" y="412"/>
                  <a:pt x="294" y="412"/>
                </a:cubicBezTo>
                <a:cubicBezTo>
                  <a:pt x="294" y="427"/>
                  <a:pt x="294" y="427"/>
                  <a:pt x="294" y="427"/>
                </a:cubicBezTo>
                <a:cubicBezTo>
                  <a:pt x="294" y="441"/>
                  <a:pt x="309" y="471"/>
                  <a:pt x="323" y="471"/>
                </a:cubicBezTo>
                <a:cubicBezTo>
                  <a:pt x="441" y="471"/>
                  <a:pt x="441" y="471"/>
                  <a:pt x="441" y="471"/>
                </a:cubicBezTo>
                <a:cubicBezTo>
                  <a:pt x="471" y="471"/>
                  <a:pt x="485" y="441"/>
                  <a:pt x="485" y="427"/>
                </a:cubicBezTo>
                <a:cubicBezTo>
                  <a:pt x="485" y="176"/>
                  <a:pt x="485" y="176"/>
                  <a:pt x="485" y="176"/>
                </a:cubicBezTo>
                <a:cubicBezTo>
                  <a:pt x="485" y="147"/>
                  <a:pt x="471" y="132"/>
                  <a:pt x="441" y="132"/>
                </a:cubicBezTo>
                <a:close/>
                <a:moveTo>
                  <a:pt x="73" y="559"/>
                </a:moveTo>
                <a:lnTo>
                  <a:pt x="73" y="559"/>
                </a:lnTo>
                <a:cubicBezTo>
                  <a:pt x="73" y="574"/>
                  <a:pt x="59" y="589"/>
                  <a:pt x="59" y="589"/>
                </a:cubicBezTo>
                <a:cubicBezTo>
                  <a:pt x="44" y="589"/>
                  <a:pt x="29" y="574"/>
                  <a:pt x="29" y="559"/>
                </a:cubicBezTo>
                <a:cubicBezTo>
                  <a:pt x="29" y="59"/>
                  <a:pt x="29" y="59"/>
                  <a:pt x="29" y="59"/>
                </a:cubicBezTo>
                <a:cubicBezTo>
                  <a:pt x="29" y="44"/>
                  <a:pt x="44" y="29"/>
                  <a:pt x="59" y="29"/>
                </a:cubicBezTo>
                <a:cubicBezTo>
                  <a:pt x="59" y="29"/>
                  <a:pt x="73" y="44"/>
                  <a:pt x="73" y="59"/>
                </a:cubicBezTo>
                <a:lnTo>
                  <a:pt x="73" y="559"/>
                </a:lnTo>
                <a:close/>
                <a:moveTo>
                  <a:pt x="294" y="353"/>
                </a:moveTo>
                <a:lnTo>
                  <a:pt x="294" y="353"/>
                </a:lnTo>
                <a:cubicBezTo>
                  <a:pt x="294" y="353"/>
                  <a:pt x="280" y="368"/>
                  <a:pt x="265" y="368"/>
                </a:cubicBezTo>
                <a:cubicBezTo>
                  <a:pt x="118" y="368"/>
                  <a:pt x="118" y="368"/>
                  <a:pt x="118" y="368"/>
                </a:cubicBezTo>
                <a:cubicBezTo>
                  <a:pt x="118" y="88"/>
                  <a:pt x="118" y="88"/>
                  <a:pt x="118" y="88"/>
                </a:cubicBezTo>
                <a:cubicBezTo>
                  <a:pt x="265" y="88"/>
                  <a:pt x="265" y="88"/>
                  <a:pt x="265" y="88"/>
                </a:cubicBezTo>
                <a:cubicBezTo>
                  <a:pt x="280" y="88"/>
                  <a:pt x="294" y="103"/>
                  <a:pt x="294" y="118"/>
                </a:cubicBezTo>
                <a:lnTo>
                  <a:pt x="294" y="353"/>
                </a:lnTo>
                <a:close/>
                <a:moveTo>
                  <a:pt x="441" y="412"/>
                </a:moveTo>
                <a:lnTo>
                  <a:pt x="441" y="412"/>
                </a:lnTo>
                <a:cubicBezTo>
                  <a:pt x="441" y="412"/>
                  <a:pt x="441" y="427"/>
                  <a:pt x="427" y="427"/>
                </a:cubicBezTo>
                <a:cubicBezTo>
                  <a:pt x="323" y="427"/>
                  <a:pt x="323" y="427"/>
                  <a:pt x="323" y="427"/>
                </a:cubicBezTo>
                <a:cubicBezTo>
                  <a:pt x="323" y="176"/>
                  <a:pt x="323" y="176"/>
                  <a:pt x="323" y="176"/>
                </a:cubicBezTo>
                <a:cubicBezTo>
                  <a:pt x="427" y="176"/>
                  <a:pt x="427" y="176"/>
                  <a:pt x="427" y="176"/>
                </a:cubicBezTo>
                <a:cubicBezTo>
                  <a:pt x="441" y="176"/>
                  <a:pt x="441" y="176"/>
                  <a:pt x="441" y="191"/>
                </a:cubicBezTo>
                <a:lnTo>
                  <a:pt x="441" y="412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01" name="Freeform 100"/>
          <p:cNvSpPr>
            <a:spLocks noChangeArrowheads="1"/>
          </p:cNvSpPr>
          <p:nvPr/>
        </p:nvSpPr>
        <p:spPr bwMode="auto">
          <a:xfrm>
            <a:off x="1832420" y="4437508"/>
            <a:ext cx="292114" cy="290386"/>
          </a:xfrm>
          <a:custGeom>
            <a:avLst/>
            <a:gdLst>
              <a:gd name="T0" fmla="*/ 53307 w 620"/>
              <a:gd name="T1" fmla="*/ 200432 h 619"/>
              <a:gd name="T2" fmla="*/ 53307 w 620"/>
              <a:gd name="T3" fmla="*/ 200432 h 619"/>
              <a:gd name="T4" fmla="*/ 32056 w 620"/>
              <a:gd name="T5" fmla="*/ 200432 h 619"/>
              <a:gd name="T6" fmla="*/ 21251 w 620"/>
              <a:gd name="T7" fmla="*/ 195412 h 619"/>
              <a:gd name="T8" fmla="*/ 21251 w 620"/>
              <a:gd name="T9" fmla="*/ 174257 h 619"/>
              <a:gd name="T10" fmla="*/ 90405 w 620"/>
              <a:gd name="T11" fmla="*/ 105773 h 619"/>
              <a:gd name="T12" fmla="*/ 58349 w 620"/>
              <a:gd name="T13" fmla="*/ 110793 h 619"/>
              <a:gd name="T14" fmla="*/ 10805 w 620"/>
              <a:gd name="T15" fmla="*/ 163501 h 619"/>
              <a:gd name="T16" fmla="*/ 10805 w 620"/>
              <a:gd name="T17" fmla="*/ 200432 h 619"/>
              <a:gd name="T18" fmla="*/ 21251 w 620"/>
              <a:gd name="T19" fmla="*/ 211188 h 619"/>
              <a:gd name="T20" fmla="*/ 58349 w 620"/>
              <a:gd name="T21" fmla="*/ 211188 h 619"/>
              <a:gd name="T22" fmla="*/ 111656 w 620"/>
              <a:gd name="T23" fmla="*/ 163501 h 619"/>
              <a:gd name="T24" fmla="*/ 116699 w 620"/>
              <a:gd name="T25" fmla="*/ 137326 h 619"/>
              <a:gd name="T26" fmla="*/ 53307 w 620"/>
              <a:gd name="T27" fmla="*/ 200432 h 619"/>
              <a:gd name="T28" fmla="*/ 212146 w 620"/>
              <a:gd name="T29" fmla="*/ 21155 h 619"/>
              <a:gd name="T30" fmla="*/ 212146 w 620"/>
              <a:gd name="T31" fmla="*/ 21155 h 619"/>
              <a:gd name="T32" fmla="*/ 201701 w 620"/>
              <a:gd name="T33" fmla="*/ 10398 h 619"/>
              <a:gd name="T34" fmla="*/ 164603 w 620"/>
              <a:gd name="T35" fmla="*/ 10398 h 619"/>
              <a:gd name="T36" fmla="*/ 111656 w 620"/>
              <a:gd name="T37" fmla="*/ 63464 h 619"/>
              <a:gd name="T38" fmla="*/ 106253 w 620"/>
              <a:gd name="T39" fmla="*/ 89639 h 619"/>
              <a:gd name="T40" fmla="*/ 169645 w 620"/>
              <a:gd name="T41" fmla="*/ 21155 h 619"/>
              <a:gd name="T42" fmla="*/ 190896 w 620"/>
              <a:gd name="T43" fmla="*/ 21155 h 619"/>
              <a:gd name="T44" fmla="*/ 201701 w 620"/>
              <a:gd name="T45" fmla="*/ 31553 h 619"/>
              <a:gd name="T46" fmla="*/ 201701 w 620"/>
              <a:gd name="T47" fmla="*/ 52707 h 619"/>
              <a:gd name="T48" fmla="*/ 132907 w 620"/>
              <a:gd name="T49" fmla="*/ 121191 h 619"/>
              <a:gd name="T50" fmla="*/ 164603 w 620"/>
              <a:gd name="T51" fmla="*/ 110793 h 619"/>
              <a:gd name="T52" fmla="*/ 212146 w 620"/>
              <a:gd name="T53" fmla="*/ 63464 h 619"/>
              <a:gd name="T54" fmla="*/ 212146 w 620"/>
              <a:gd name="T55" fmla="*/ 21155 h 619"/>
              <a:gd name="T56" fmla="*/ 132907 w 620"/>
              <a:gd name="T57" fmla="*/ 89639 h 619"/>
              <a:gd name="T58" fmla="*/ 132907 w 620"/>
              <a:gd name="T59" fmla="*/ 89639 h 619"/>
              <a:gd name="T60" fmla="*/ 122101 w 620"/>
              <a:gd name="T61" fmla="*/ 89639 h 619"/>
              <a:gd name="T62" fmla="*/ 90405 w 620"/>
              <a:gd name="T63" fmla="*/ 126928 h 619"/>
              <a:gd name="T64" fmla="*/ 90405 w 620"/>
              <a:gd name="T65" fmla="*/ 137326 h 619"/>
              <a:gd name="T66" fmla="*/ 100851 w 620"/>
              <a:gd name="T67" fmla="*/ 137326 h 619"/>
              <a:gd name="T68" fmla="*/ 132907 w 620"/>
              <a:gd name="T69" fmla="*/ 100395 h 619"/>
              <a:gd name="T70" fmla="*/ 132907 w 620"/>
              <a:gd name="T71" fmla="*/ 89639 h 619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620" h="619">
                <a:moveTo>
                  <a:pt x="148" y="559"/>
                </a:moveTo>
                <a:lnTo>
                  <a:pt x="148" y="559"/>
                </a:lnTo>
                <a:cubicBezTo>
                  <a:pt x="118" y="589"/>
                  <a:pt x="103" y="589"/>
                  <a:pt x="89" y="559"/>
                </a:cubicBezTo>
                <a:cubicBezTo>
                  <a:pt x="59" y="545"/>
                  <a:pt x="59" y="545"/>
                  <a:pt x="59" y="545"/>
                </a:cubicBezTo>
                <a:cubicBezTo>
                  <a:pt x="44" y="530"/>
                  <a:pt x="44" y="500"/>
                  <a:pt x="59" y="486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21" y="280"/>
                  <a:pt x="192" y="295"/>
                  <a:pt x="162" y="309"/>
                </a:cubicBezTo>
                <a:cubicBezTo>
                  <a:pt x="30" y="456"/>
                  <a:pt x="30" y="456"/>
                  <a:pt x="30" y="456"/>
                </a:cubicBezTo>
                <a:cubicBezTo>
                  <a:pt x="0" y="486"/>
                  <a:pt x="0" y="530"/>
                  <a:pt x="30" y="559"/>
                </a:cubicBezTo>
                <a:cubicBezTo>
                  <a:pt x="59" y="589"/>
                  <a:pt x="59" y="589"/>
                  <a:pt x="59" y="589"/>
                </a:cubicBezTo>
                <a:cubicBezTo>
                  <a:pt x="89" y="618"/>
                  <a:pt x="133" y="618"/>
                  <a:pt x="162" y="589"/>
                </a:cubicBezTo>
                <a:cubicBezTo>
                  <a:pt x="310" y="456"/>
                  <a:pt x="310" y="456"/>
                  <a:pt x="310" y="456"/>
                </a:cubicBezTo>
                <a:cubicBezTo>
                  <a:pt x="324" y="427"/>
                  <a:pt x="339" y="397"/>
                  <a:pt x="324" y="383"/>
                </a:cubicBezTo>
                <a:lnTo>
                  <a:pt x="148" y="559"/>
                </a:lnTo>
                <a:close/>
                <a:moveTo>
                  <a:pt x="589" y="59"/>
                </a:moveTo>
                <a:lnTo>
                  <a:pt x="589" y="59"/>
                </a:lnTo>
                <a:cubicBezTo>
                  <a:pt x="560" y="29"/>
                  <a:pt x="560" y="29"/>
                  <a:pt x="560" y="29"/>
                </a:cubicBezTo>
                <a:cubicBezTo>
                  <a:pt x="530" y="0"/>
                  <a:pt x="486" y="0"/>
                  <a:pt x="457" y="29"/>
                </a:cubicBezTo>
                <a:cubicBezTo>
                  <a:pt x="310" y="177"/>
                  <a:pt x="310" y="177"/>
                  <a:pt x="310" y="177"/>
                </a:cubicBezTo>
                <a:cubicBezTo>
                  <a:pt x="295" y="191"/>
                  <a:pt x="280" y="221"/>
                  <a:pt x="295" y="250"/>
                </a:cubicBezTo>
                <a:cubicBezTo>
                  <a:pt x="471" y="59"/>
                  <a:pt x="471" y="59"/>
                  <a:pt x="471" y="59"/>
                </a:cubicBezTo>
                <a:cubicBezTo>
                  <a:pt x="486" y="44"/>
                  <a:pt x="516" y="44"/>
                  <a:pt x="530" y="59"/>
                </a:cubicBezTo>
                <a:cubicBezTo>
                  <a:pt x="560" y="88"/>
                  <a:pt x="560" y="88"/>
                  <a:pt x="560" y="88"/>
                </a:cubicBezTo>
                <a:cubicBezTo>
                  <a:pt x="574" y="103"/>
                  <a:pt x="574" y="133"/>
                  <a:pt x="560" y="147"/>
                </a:cubicBezTo>
                <a:cubicBezTo>
                  <a:pt x="369" y="338"/>
                  <a:pt x="369" y="338"/>
                  <a:pt x="369" y="338"/>
                </a:cubicBezTo>
                <a:cubicBezTo>
                  <a:pt x="398" y="338"/>
                  <a:pt x="427" y="338"/>
                  <a:pt x="457" y="309"/>
                </a:cubicBezTo>
                <a:cubicBezTo>
                  <a:pt x="589" y="177"/>
                  <a:pt x="589" y="177"/>
                  <a:pt x="589" y="177"/>
                </a:cubicBezTo>
                <a:cubicBezTo>
                  <a:pt x="619" y="147"/>
                  <a:pt x="619" y="88"/>
                  <a:pt x="589" y="59"/>
                </a:cubicBezTo>
                <a:close/>
                <a:moveTo>
                  <a:pt x="369" y="250"/>
                </a:moveTo>
                <a:lnTo>
                  <a:pt x="369" y="250"/>
                </a:lnTo>
                <a:cubicBezTo>
                  <a:pt x="369" y="250"/>
                  <a:pt x="353" y="250"/>
                  <a:pt x="339" y="250"/>
                </a:cubicBezTo>
                <a:cubicBezTo>
                  <a:pt x="251" y="354"/>
                  <a:pt x="251" y="354"/>
                  <a:pt x="251" y="354"/>
                </a:cubicBezTo>
                <a:cubicBezTo>
                  <a:pt x="236" y="354"/>
                  <a:pt x="236" y="368"/>
                  <a:pt x="251" y="383"/>
                </a:cubicBezTo>
                <a:cubicBezTo>
                  <a:pt x="251" y="383"/>
                  <a:pt x="265" y="383"/>
                  <a:pt x="280" y="383"/>
                </a:cubicBezTo>
                <a:cubicBezTo>
                  <a:pt x="369" y="280"/>
                  <a:pt x="369" y="280"/>
                  <a:pt x="369" y="280"/>
                </a:cubicBezTo>
                <a:cubicBezTo>
                  <a:pt x="383" y="265"/>
                  <a:pt x="383" y="265"/>
                  <a:pt x="369" y="25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02" name="Freeform 101"/>
          <p:cNvSpPr>
            <a:spLocks noChangeArrowheads="1"/>
          </p:cNvSpPr>
          <p:nvPr/>
        </p:nvSpPr>
        <p:spPr bwMode="auto">
          <a:xfrm>
            <a:off x="1353629" y="4472077"/>
            <a:ext cx="278287" cy="236804"/>
          </a:xfrm>
          <a:custGeom>
            <a:avLst/>
            <a:gdLst>
              <a:gd name="T0" fmla="*/ 137975 w 589"/>
              <a:gd name="T1" fmla="*/ 127525 h 501"/>
              <a:gd name="T2" fmla="*/ 137975 w 589"/>
              <a:gd name="T3" fmla="*/ 127525 h 501"/>
              <a:gd name="T4" fmla="*/ 111608 w 589"/>
              <a:gd name="T5" fmla="*/ 153897 h 501"/>
              <a:gd name="T6" fmla="*/ 111608 w 589"/>
              <a:gd name="T7" fmla="*/ 53105 h 501"/>
              <a:gd name="T8" fmla="*/ 106190 w 589"/>
              <a:gd name="T9" fmla="*/ 47686 h 501"/>
              <a:gd name="T10" fmla="*/ 100773 w 589"/>
              <a:gd name="T11" fmla="*/ 53105 h 501"/>
              <a:gd name="T12" fmla="*/ 100773 w 589"/>
              <a:gd name="T13" fmla="*/ 153897 h 501"/>
              <a:gd name="T14" fmla="*/ 74406 w 589"/>
              <a:gd name="T15" fmla="*/ 127525 h 501"/>
              <a:gd name="T16" fmla="*/ 63570 w 589"/>
              <a:gd name="T17" fmla="*/ 127525 h 501"/>
              <a:gd name="T18" fmla="*/ 63570 w 589"/>
              <a:gd name="T19" fmla="*/ 138001 h 501"/>
              <a:gd name="T20" fmla="*/ 100773 w 589"/>
              <a:gd name="T21" fmla="*/ 180630 h 501"/>
              <a:gd name="T22" fmla="*/ 106190 w 589"/>
              <a:gd name="T23" fmla="*/ 180630 h 501"/>
              <a:gd name="T24" fmla="*/ 111608 w 589"/>
              <a:gd name="T25" fmla="*/ 180630 h 501"/>
              <a:gd name="T26" fmla="*/ 148811 w 589"/>
              <a:gd name="T27" fmla="*/ 138001 h 501"/>
              <a:gd name="T28" fmla="*/ 148811 w 589"/>
              <a:gd name="T29" fmla="*/ 127525 h 501"/>
              <a:gd name="T30" fmla="*/ 137975 w 589"/>
              <a:gd name="T31" fmla="*/ 127525 h 501"/>
              <a:gd name="T32" fmla="*/ 207324 w 589"/>
              <a:gd name="T33" fmla="*/ 0 h 501"/>
              <a:gd name="T34" fmla="*/ 207324 w 589"/>
              <a:gd name="T35" fmla="*/ 0 h 501"/>
              <a:gd name="T36" fmla="*/ 5057 w 589"/>
              <a:gd name="T37" fmla="*/ 0 h 501"/>
              <a:gd name="T38" fmla="*/ 0 w 589"/>
              <a:gd name="T39" fmla="*/ 5058 h 501"/>
              <a:gd name="T40" fmla="*/ 0 w 589"/>
              <a:gd name="T41" fmla="*/ 63582 h 501"/>
              <a:gd name="T42" fmla="*/ 5057 w 589"/>
              <a:gd name="T43" fmla="*/ 69001 h 501"/>
              <a:gd name="T44" fmla="*/ 15892 w 589"/>
              <a:gd name="T45" fmla="*/ 63582 h 501"/>
              <a:gd name="T46" fmla="*/ 15892 w 589"/>
              <a:gd name="T47" fmla="*/ 10477 h 501"/>
              <a:gd name="T48" fmla="*/ 196488 w 589"/>
              <a:gd name="T49" fmla="*/ 10477 h 501"/>
              <a:gd name="T50" fmla="*/ 196488 w 589"/>
              <a:gd name="T51" fmla="*/ 63582 h 501"/>
              <a:gd name="T52" fmla="*/ 207324 w 589"/>
              <a:gd name="T53" fmla="*/ 69001 h 501"/>
              <a:gd name="T54" fmla="*/ 212381 w 589"/>
              <a:gd name="T55" fmla="*/ 63582 h 501"/>
              <a:gd name="T56" fmla="*/ 212381 w 589"/>
              <a:gd name="T57" fmla="*/ 5058 h 501"/>
              <a:gd name="T58" fmla="*/ 207324 w 589"/>
              <a:gd name="T59" fmla="*/ 0 h 501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589" h="501">
                <a:moveTo>
                  <a:pt x="382" y="353"/>
                </a:moveTo>
                <a:lnTo>
                  <a:pt x="382" y="353"/>
                </a:lnTo>
                <a:cubicBezTo>
                  <a:pt x="309" y="426"/>
                  <a:pt x="309" y="426"/>
                  <a:pt x="309" y="426"/>
                </a:cubicBezTo>
                <a:cubicBezTo>
                  <a:pt x="309" y="147"/>
                  <a:pt x="309" y="147"/>
                  <a:pt x="309" y="147"/>
                </a:cubicBezTo>
                <a:cubicBezTo>
                  <a:pt x="309" y="147"/>
                  <a:pt x="309" y="132"/>
                  <a:pt x="294" y="132"/>
                </a:cubicBezTo>
                <a:cubicBezTo>
                  <a:pt x="279" y="132"/>
                  <a:pt x="279" y="147"/>
                  <a:pt x="279" y="147"/>
                </a:cubicBezTo>
                <a:cubicBezTo>
                  <a:pt x="279" y="426"/>
                  <a:pt x="279" y="426"/>
                  <a:pt x="279" y="426"/>
                </a:cubicBezTo>
                <a:cubicBezTo>
                  <a:pt x="206" y="353"/>
                  <a:pt x="206" y="353"/>
                  <a:pt x="206" y="353"/>
                </a:cubicBezTo>
                <a:cubicBezTo>
                  <a:pt x="206" y="353"/>
                  <a:pt x="191" y="353"/>
                  <a:pt x="176" y="353"/>
                </a:cubicBezTo>
                <a:cubicBezTo>
                  <a:pt x="176" y="368"/>
                  <a:pt x="176" y="368"/>
                  <a:pt x="176" y="382"/>
                </a:cubicBezTo>
                <a:cubicBezTo>
                  <a:pt x="279" y="500"/>
                  <a:pt x="279" y="500"/>
                  <a:pt x="279" y="500"/>
                </a:cubicBezTo>
                <a:lnTo>
                  <a:pt x="294" y="500"/>
                </a:lnTo>
                <a:lnTo>
                  <a:pt x="309" y="500"/>
                </a:lnTo>
                <a:cubicBezTo>
                  <a:pt x="412" y="382"/>
                  <a:pt x="412" y="382"/>
                  <a:pt x="412" y="382"/>
                </a:cubicBezTo>
                <a:cubicBezTo>
                  <a:pt x="412" y="368"/>
                  <a:pt x="412" y="368"/>
                  <a:pt x="412" y="353"/>
                </a:cubicBezTo>
                <a:cubicBezTo>
                  <a:pt x="397" y="353"/>
                  <a:pt x="382" y="353"/>
                  <a:pt x="382" y="353"/>
                </a:cubicBezTo>
                <a:close/>
                <a:moveTo>
                  <a:pt x="574" y="0"/>
                </a:moveTo>
                <a:lnTo>
                  <a:pt x="574" y="0"/>
                </a:lnTo>
                <a:cubicBezTo>
                  <a:pt x="14" y="0"/>
                  <a:pt x="14" y="0"/>
                  <a:pt x="14" y="0"/>
                </a:cubicBezTo>
                <a:cubicBezTo>
                  <a:pt x="14" y="0"/>
                  <a:pt x="0" y="0"/>
                  <a:pt x="0" y="14"/>
                </a:cubicBezTo>
                <a:cubicBezTo>
                  <a:pt x="0" y="176"/>
                  <a:pt x="0" y="176"/>
                  <a:pt x="0" y="176"/>
                </a:cubicBezTo>
                <a:lnTo>
                  <a:pt x="14" y="191"/>
                </a:lnTo>
                <a:cubicBezTo>
                  <a:pt x="29" y="191"/>
                  <a:pt x="44" y="176"/>
                  <a:pt x="44" y="176"/>
                </a:cubicBezTo>
                <a:cubicBezTo>
                  <a:pt x="44" y="29"/>
                  <a:pt x="44" y="29"/>
                  <a:pt x="44" y="29"/>
                </a:cubicBezTo>
                <a:cubicBezTo>
                  <a:pt x="544" y="29"/>
                  <a:pt x="544" y="29"/>
                  <a:pt x="544" y="29"/>
                </a:cubicBezTo>
                <a:cubicBezTo>
                  <a:pt x="544" y="176"/>
                  <a:pt x="544" y="176"/>
                  <a:pt x="544" y="176"/>
                </a:cubicBezTo>
                <a:cubicBezTo>
                  <a:pt x="544" y="176"/>
                  <a:pt x="559" y="191"/>
                  <a:pt x="574" y="191"/>
                </a:cubicBezTo>
                <a:lnTo>
                  <a:pt x="588" y="176"/>
                </a:lnTo>
                <a:cubicBezTo>
                  <a:pt x="588" y="14"/>
                  <a:pt x="588" y="14"/>
                  <a:pt x="588" y="14"/>
                </a:cubicBezTo>
                <a:cubicBezTo>
                  <a:pt x="588" y="0"/>
                  <a:pt x="574" y="0"/>
                  <a:pt x="574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03" name="Freeform 102"/>
          <p:cNvSpPr>
            <a:spLocks noChangeArrowheads="1"/>
          </p:cNvSpPr>
          <p:nvPr/>
        </p:nvSpPr>
        <p:spPr bwMode="auto">
          <a:xfrm>
            <a:off x="5680029" y="3986375"/>
            <a:ext cx="278286" cy="241989"/>
          </a:xfrm>
          <a:custGeom>
            <a:avLst/>
            <a:gdLst>
              <a:gd name="T0" fmla="*/ 207323 w 589"/>
              <a:gd name="T1" fmla="*/ 116134 h 516"/>
              <a:gd name="T2" fmla="*/ 207323 w 589"/>
              <a:gd name="T3" fmla="*/ 116134 h 516"/>
              <a:gd name="T4" fmla="*/ 196487 w 589"/>
              <a:gd name="T5" fmla="*/ 121510 h 516"/>
              <a:gd name="T6" fmla="*/ 196487 w 589"/>
              <a:gd name="T7" fmla="*/ 168824 h 516"/>
              <a:gd name="T8" fmla="*/ 15892 w 589"/>
              <a:gd name="T9" fmla="*/ 168824 h 516"/>
              <a:gd name="T10" fmla="*/ 15892 w 589"/>
              <a:gd name="T11" fmla="*/ 121510 h 516"/>
              <a:gd name="T12" fmla="*/ 5057 w 589"/>
              <a:gd name="T13" fmla="*/ 116134 h 516"/>
              <a:gd name="T14" fmla="*/ 0 w 589"/>
              <a:gd name="T15" fmla="*/ 121510 h 516"/>
              <a:gd name="T16" fmla="*/ 0 w 589"/>
              <a:gd name="T17" fmla="*/ 179577 h 516"/>
              <a:gd name="T18" fmla="*/ 5057 w 589"/>
              <a:gd name="T19" fmla="*/ 184596 h 516"/>
              <a:gd name="T20" fmla="*/ 207323 w 589"/>
              <a:gd name="T21" fmla="*/ 184596 h 516"/>
              <a:gd name="T22" fmla="*/ 212380 w 589"/>
              <a:gd name="T23" fmla="*/ 179577 h 516"/>
              <a:gd name="T24" fmla="*/ 212380 w 589"/>
              <a:gd name="T25" fmla="*/ 121510 h 516"/>
              <a:gd name="T26" fmla="*/ 207323 w 589"/>
              <a:gd name="T27" fmla="*/ 116134 h 516"/>
              <a:gd name="T28" fmla="*/ 74405 w 589"/>
              <a:gd name="T29" fmla="*/ 58067 h 516"/>
              <a:gd name="T30" fmla="*/ 74405 w 589"/>
              <a:gd name="T31" fmla="*/ 58067 h 516"/>
              <a:gd name="T32" fmla="*/ 100772 w 589"/>
              <a:gd name="T33" fmla="*/ 26524 h 516"/>
              <a:gd name="T34" fmla="*/ 100772 w 589"/>
              <a:gd name="T35" fmla="*/ 126529 h 516"/>
              <a:gd name="T36" fmla="*/ 106190 w 589"/>
              <a:gd name="T37" fmla="*/ 137282 h 516"/>
              <a:gd name="T38" fmla="*/ 111608 w 589"/>
              <a:gd name="T39" fmla="*/ 126529 h 516"/>
              <a:gd name="T40" fmla="*/ 111608 w 589"/>
              <a:gd name="T41" fmla="*/ 26524 h 516"/>
              <a:gd name="T42" fmla="*/ 138336 w 589"/>
              <a:gd name="T43" fmla="*/ 58067 h 516"/>
              <a:gd name="T44" fmla="*/ 148810 w 589"/>
              <a:gd name="T45" fmla="*/ 58067 h 516"/>
              <a:gd name="T46" fmla="*/ 148810 w 589"/>
              <a:gd name="T47" fmla="*/ 47672 h 516"/>
              <a:gd name="T48" fmla="*/ 111608 w 589"/>
              <a:gd name="T49" fmla="*/ 5377 h 516"/>
              <a:gd name="T50" fmla="*/ 106190 w 589"/>
              <a:gd name="T51" fmla="*/ 0 h 516"/>
              <a:gd name="T52" fmla="*/ 100772 w 589"/>
              <a:gd name="T53" fmla="*/ 5377 h 516"/>
              <a:gd name="T54" fmla="*/ 63569 w 589"/>
              <a:gd name="T55" fmla="*/ 47672 h 516"/>
              <a:gd name="T56" fmla="*/ 63569 w 589"/>
              <a:gd name="T57" fmla="*/ 58067 h 516"/>
              <a:gd name="T58" fmla="*/ 74405 w 589"/>
              <a:gd name="T59" fmla="*/ 58067 h 51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589" h="516">
                <a:moveTo>
                  <a:pt x="574" y="324"/>
                </a:moveTo>
                <a:lnTo>
                  <a:pt x="574" y="324"/>
                </a:lnTo>
                <a:cubicBezTo>
                  <a:pt x="559" y="324"/>
                  <a:pt x="544" y="324"/>
                  <a:pt x="544" y="339"/>
                </a:cubicBezTo>
                <a:cubicBezTo>
                  <a:pt x="544" y="471"/>
                  <a:pt x="544" y="471"/>
                  <a:pt x="544" y="471"/>
                </a:cubicBezTo>
                <a:cubicBezTo>
                  <a:pt x="44" y="471"/>
                  <a:pt x="44" y="471"/>
                  <a:pt x="44" y="471"/>
                </a:cubicBezTo>
                <a:cubicBezTo>
                  <a:pt x="44" y="339"/>
                  <a:pt x="44" y="339"/>
                  <a:pt x="44" y="339"/>
                </a:cubicBezTo>
                <a:cubicBezTo>
                  <a:pt x="44" y="324"/>
                  <a:pt x="29" y="324"/>
                  <a:pt x="14" y="324"/>
                </a:cubicBezTo>
                <a:cubicBezTo>
                  <a:pt x="14" y="324"/>
                  <a:pt x="0" y="324"/>
                  <a:pt x="0" y="339"/>
                </a:cubicBezTo>
                <a:cubicBezTo>
                  <a:pt x="0" y="501"/>
                  <a:pt x="0" y="501"/>
                  <a:pt x="0" y="501"/>
                </a:cubicBezTo>
                <a:lnTo>
                  <a:pt x="14" y="515"/>
                </a:lnTo>
                <a:cubicBezTo>
                  <a:pt x="574" y="515"/>
                  <a:pt x="574" y="515"/>
                  <a:pt x="574" y="515"/>
                </a:cubicBezTo>
                <a:lnTo>
                  <a:pt x="588" y="501"/>
                </a:lnTo>
                <a:cubicBezTo>
                  <a:pt x="588" y="339"/>
                  <a:pt x="588" y="339"/>
                  <a:pt x="588" y="339"/>
                </a:cubicBezTo>
                <a:cubicBezTo>
                  <a:pt x="588" y="324"/>
                  <a:pt x="574" y="324"/>
                  <a:pt x="574" y="324"/>
                </a:cubicBezTo>
                <a:close/>
                <a:moveTo>
                  <a:pt x="206" y="162"/>
                </a:moveTo>
                <a:lnTo>
                  <a:pt x="206" y="162"/>
                </a:lnTo>
                <a:cubicBezTo>
                  <a:pt x="279" y="74"/>
                  <a:pt x="279" y="74"/>
                  <a:pt x="279" y="74"/>
                </a:cubicBezTo>
                <a:cubicBezTo>
                  <a:pt x="279" y="353"/>
                  <a:pt x="279" y="353"/>
                  <a:pt x="279" y="353"/>
                </a:cubicBezTo>
                <a:cubicBezTo>
                  <a:pt x="279" y="368"/>
                  <a:pt x="279" y="383"/>
                  <a:pt x="294" y="383"/>
                </a:cubicBezTo>
                <a:cubicBezTo>
                  <a:pt x="309" y="383"/>
                  <a:pt x="309" y="368"/>
                  <a:pt x="309" y="353"/>
                </a:cubicBezTo>
                <a:cubicBezTo>
                  <a:pt x="309" y="74"/>
                  <a:pt x="309" y="74"/>
                  <a:pt x="309" y="74"/>
                </a:cubicBezTo>
                <a:cubicBezTo>
                  <a:pt x="383" y="162"/>
                  <a:pt x="383" y="162"/>
                  <a:pt x="383" y="162"/>
                </a:cubicBezTo>
                <a:cubicBezTo>
                  <a:pt x="383" y="162"/>
                  <a:pt x="397" y="162"/>
                  <a:pt x="412" y="162"/>
                </a:cubicBezTo>
                <a:cubicBezTo>
                  <a:pt x="412" y="147"/>
                  <a:pt x="412" y="133"/>
                  <a:pt x="412" y="133"/>
                </a:cubicBezTo>
                <a:cubicBezTo>
                  <a:pt x="309" y="15"/>
                  <a:pt x="309" y="15"/>
                  <a:pt x="309" y="15"/>
                </a:cubicBezTo>
                <a:cubicBezTo>
                  <a:pt x="309" y="0"/>
                  <a:pt x="294" y="0"/>
                  <a:pt x="294" y="0"/>
                </a:cubicBezTo>
                <a:cubicBezTo>
                  <a:pt x="294" y="0"/>
                  <a:pt x="279" y="0"/>
                  <a:pt x="279" y="15"/>
                </a:cubicBezTo>
                <a:cubicBezTo>
                  <a:pt x="176" y="133"/>
                  <a:pt x="176" y="133"/>
                  <a:pt x="176" y="133"/>
                </a:cubicBezTo>
                <a:cubicBezTo>
                  <a:pt x="176" y="133"/>
                  <a:pt x="176" y="147"/>
                  <a:pt x="176" y="162"/>
                </a:cubicBezTo>
                <a:cubicBezTo>
                  <a:pt x="191" y="162"/>
                  <a:pt x="206" y="162"/>
                  <a:pt x="206" y="162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05" name="Freeform 104"/>
          <p:cNvSpPr>
            <a:spLocks noChangeArrowheads="1"/>
          </p:cNvSpPr>
          <p:nvPr/>
        </p:nvSpPr>
        <p:spPr bwMode="auto">
          <a:xfrm>
            <a:off x="5187411" y="3970817"/>
            <a:ext cx="299029" cy="278287"/>
          </a:xfrm>
          <a:custGeom>
            <a:avLst/>
            <a:gdLst>
              <a:gd name="T0" fmla="*/ 201916 w 634"/>
              <a:gd name="T1" fmla="*/ 0 h 590"/>
              <a:gd name="T2" fmla="*/ 201916 w 634"/>
              <a:gd name="T3" fmla="*/ 0 h 590"/>
              <a:gd name="T4" fmla="*/ 32090 w 634"/>
              <a:gd name="T5" fmla="*/ 0 h 590"/>
              <a:gd name="T6" fmla="*/ 0 w 634"/>
              <a:gd name="T7" fmla="*/ 26317 h 590"/>
              <a:gd name="T8" fmla="*/ 0 w 634"/>
              <a:gd name="T9" fmla="*/ 180252 h 590"/>
              <a:gd name="T10" fmla="*/ 32090 w 634"/>
              <a:gd name="T11" fmla="*/ 212336 h 590"/>
              <a:gd name="T12" fmla="*/ 201916 w 634"/>
              <a:gd name="T13" fmla="*/ 212336 h 590"/>
              <a:gd name="T14" fmla="*/ 228237 w 634"/>
              <a:gd name="T15" fmla="*/ 180252 h 590"/>
              <a:gd name="T16" fmla="*/ 228237 w 634"/>
              <a:gd name="T17" fmla="*/ 26317 h 590"/>
              <a:gd name="T18" fmla="*/ 201916 w 634"/>
              <a:gd name="T19" fmla="*/ 0 h 590"/>
              <a:gd name="T20" fmla="*/ 42547 w 634"/>
              <a:gd name="T21" fmla="*/ 196114 h 590"/>
              <a:gd name="T22" fmla="*/ 42547 w 634"/>
              <a:gd name="T23" fmla="*/ 196114 h 590"/>
              <a:gd name="T24" fmla="*/ 32090 w 634"/>
              <a:gd name="T25" fmla="*/ 196114 h 590"/>
              <a:gd name="T26" fmla="*/ 16225 w 634"/>
              <a:gd name="T27" fmla="*/ 180252 h 590"/>
              <a:gd name="T28" fmla="*/ 16225 w 634"/>
              <a:gd name="T29" fmla="*/ 26317 h 590"/>
              <a:gd name="T30" fmla="*/ 32090 w 634"/>
              <a:gd name="T31" fmla="*/ 10455 h 590"/>
              <a:gd name="T32" fmla="*/ 42547 w 634"/>
              <a:gd name="T33" fmla="*/ 10455 h 590"/>
              <a:gd name="T34" fmla="*/ 42547 w 634"/>
              <a:gd name="T35" fmla="*/ 196114 h 590"/>
              <a:gd name="T36" fmla="*/ 212373 w 634"/>
              <a:gd name="T37" fmla="*/ 180252 h 590"/>
              <a:gd name="T38" fmla="*/ 212373 w 634"/>
              <a:gd name="T39" fmla="*/ 180252 h 590"/>
              <a:gd name="T40" fmla="*/ 201916 w 634"/>
              <a:gd name="T41" fmla="*/ 196114 h 590"/>
              <a:gd name="T42" fmla="*/ 58411 w 634"/>
              <a:gd name="T43" fmla="*/ 196114 h 590"/>
              <a:gd name="T44" fmla="*/ 58411 w 634"/>
              <a:gd name="T45" fmla="*/ 10455 h 590"/>
              <a:gd name="T46" fmla="*/ 201916 w 634"/>
              <a:gd name="T47" fmla="*/ 10455 h 590"/>
              <a:gd name="T48" fmla="*/ 212373 w 634"/>
              <a:gd name="T49" fmla="*/ 26317 h 590"/>
              <a:gd name="T50" fmla="*/ 212373 w 634"/>
              <a:gd name="T51" fmla="*/ 180252 h 590"/>
              <a:gd name="T52" fmla="*/ 191099 w 634"/>
              <a:gd name="T53" fmla="*/ 95173 h 590"/>
              <a:gd name="T54" fmla="*/ 191099 w 634"/>
              <a:gd name="T55" fmla="*/ 95173 h 590"/>
              <a:gd name="T56" fmla="*/ 106367 w 634"/>
              <a:gd name="T57" fmla="*/ 95173 h 590"/>
              <a:gd name="T58" fmla="*/ 133048 w 634"/>
              <a:gd name="T59" fmla="*/ 74264 h 590"/>
              <a:gd name="T60" fmla="*/ 133048 w 634"/>
              <a:gd name="T61" fmla="*/ 63449 h 590"/>
              <a:gd name="T62" fmla="*/ 122231 w 634"/>
              <a:gd name="T63" fmla="*/ 63449 h 590"/>
              <a:gd name="T64" fmla="*/ 79685 w 634"/>
              <a:gd name="T65" fmla="*/ 100941 h 590"/>
              <a:gd name="T66" fmla="*/ 79685 w 634"/>
              <a:gd name="T67" fmla="*/ 105988 h 590"/>
              <a:gd name="T68" fmla="*/ 79685 w 634"/>
              <a:gd name="T69" fmla="*/ 111396 h 590"/>
              <a:gd name="T70" fmla="*/ 122231 w 634"/>
              <a:gd name="T71" fmla="*/ 143120 h 590"/>
              <a:gd name="T72" fmla="*/ 133048 w 634"/>
              <a:gd name="T73" fmla="*/ 143120 h 590"/>
              <a:gd name="T74" fmla="*/ 133048 w 634"/>
              <a:gd name="T75" fmla="*/ 132665 h 590"/>
              <a:gd name="T76" fmla="*/ 106367 w 634"/>
              <a:gd name="T77" fmla="*/ 111396 h 590"/>
              <a:gd name="T78" fmla="*/ 191099 w 634"/>
              <a:gd name="T79" fmla="*/ 111396 h 590"/>
              <a:gd name="T80" fmla="*/ 201916 w 634"/>
              <a:gd name="T81" fmla="*/ 105988 h 590"/>
              <a:gd name="T82" fmla="*/ 191099 w 634"/>
              <a:gd name="T83" fmla="*/ 95173 h 590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634" h="590">
                <a:moveTo>
                  <a:pt x="560" y="0"/>
                </a:moveTo>
                <a:lnTo>
                  <a:pt x="560" y="0"/>
                </a:lnTo>
                <a:cubicBezTo>
                  <a:pt x="89" y="0"/>
                  <a:pt x="89" y="0"/>
                  <a:pt x="89" y="0"/>
                </a:cubicBezTo>
                <a:cubicBezTo>
                  <a:pt x="45" y="0"/>
                  <a:pt x="0" y="29"/>
                  <a:pt x="0" y="73"/>
                </a:cubicBezTo>
                <a:cubicBezTo>
                  <a:pt x="0" y="500"/>
                  <a:pt x="0" y="500"/>
                  <a:pt x="0" y="500"/>
                </a:cubicBezTo>
                <a:cubicBezTo>
                  <a:pt x="0" y="544"/>
                  <a:pt x="45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4"/>
                  <a:pt x="633" y="500"/>
                </a:cubicBezTo>
                <a:cubicBezTo>
                  <a:pt x="633" y="73"/>
                  <a:pt x="633" y="73"/>
                  <a:pt x="633" y="73"/>
                </a:cubicBezTo>
                <a:cubicBezTo>
                  <a:pt x="633" y="29"/>
                  <a:pt x="604" y="0"/>
                  <a:pt x="560" y="0"/>
                </a:cubicBezTo>
                <a:close/>
                <a:moveTo>
                  <a:pt x="118" y="544"/>
                </a:moveTo>
                <a:lnTo>
                  <a:pt x="118" y="544"/>
                </a:lnTo>
                <a:cubicBezTo>
                  <a:pt x="89" y="544"/>
                  <a:pt x="89" y="544"/>
                  <a:pt x="89" y="544"/>
                </a:cubicBezTo>
                <a:cubicBezTo>
                  <a:pt x="59" y="544"/>
                  <a:pt x="45" y="530"/>
                  <a:pt x="45" y="500"/>
                </a:cubicBezTo>
                <a:cubicBezTo>
                  <a:pt x="45" y="73"/>
                  <a:pt x="45" y="73"/>
                  <a:pt x="45" y="73"/>
                </a:cubicBezTo>
                <a:cubicBezTo>
                  <a:pt x="45" y="59"/>
                  <a:pt x="59" y="29"/>
                  <a:pt x="89" y="29"/>
                </a:cubicBezTo>
                <a:cubicBezTo>
                  <a:pt x="118" y="29"/>
                  <a:pt x="118" y="29"/>
                  <a:pt x="118" y="29"/>
                </a:cubicBezTo>
                <a:lnTo>
                  <a:pt x="118" y="544"/>
                </a:lnTo>
                <a:close/>
                <a:moveTo>
                  <a:pt x="589" y="500"/>
                </a:moveTo>
                <a:lnTo>
                  <a:pt x="589" y="500"/>
                </a:lnTo>
                <a:cubicBezTo>
                  <a:pt x="589" y="530"/>
                  <a:pt x="575" y="544"/>
                  <a:pt x="560" y="544"/>
                </a:cubicBezTo>
                <a:cubicBezTo>
                  <a:pt x="162" y="544"/>
                  <a:pt x="162" y="544"/>
                  <a:pt x="162" y="544"/>
                </a:cubicBezTo>
                <a:cubicBezTo>
                  <a:pt x="162" y="29"/>
                  <a:pt x="162" y="29"/>
                  <a:pt x="162" y="29"/>
                </a:cubicBezTo>
                <a:cubicBezTo>
                  <a:pt x="560" y="29"/>
                  <a:pt x="560" y="29"/>
                  <a:pt x="560" y="29"/>
                </a:cubicBezTo>
                <a:cubicBezTo>
                  <a:pt x="575" y="29"/>
                  <a:pt x="589" y="59"/>
                  <a:pt x="589" y="73"/>
                </a:cubicBezTo>
                <a:lnTo>
                  <a:pt x="589" y="500"/>
                </a:lnTo>
                <a:close/>
                <a:moveTo>
                  <a:pt x="530" y="264"/>
                </a:moveTo>
                <a:lnTo>
                  <a:pt x="530" y="264"/>
                </a:lnTo>
                <a:cubicBezTo>
                  <a:pt x="295" y="264"/>
                  <a:pt x="295" y="264"/>
                  <a:pt x="295" y="264"/>
                </a:cubicBezTo>
                <a:cubicBezTo>
                  <a:pt x="369" y="206"/>
                  <a:pt x="369" y="206"/>
                  <a:pt x="369" y="206"/>
                </a:cubicBezTo>
                <a:cubicBezTo>
                  <a:pt x="383" y="191"/>
                  <a:pt x="383" y="191"/>
                  <a:pt x="369" y="176"/>
                </a:cubicBezTo>
                <a:cubicBezTo>
                  <a:pt x="369" y="176"/>
                  <a:pt x="354" y="176"/>
                  <a:pt x="339" y="176"/>
                </a:cubicBezTo>
                <a:cubicBezTo>
                  <a:pt x="221" y="280"/>
                  <a:pt x="221" y="280"/>
                  <a:pt x="221" y="280"/>
                </a:cubicBezTo>
                <a:cubicBezTo>
                  <a:pt x="221" y="280"/>
                  <a:pt x="221" y="280"/>
                  <a:pt x="221" y="294"/>
                </a:cubicBezTo>
                <a:cubicBezTo>
                  <a:pt x="221" y="294"/>
                  <a:pt x="221" y="294"/>
                  <a:pt x="221" y="309"/>
                </a:cubicBezTo>
                <a:cubicBezTo>
                  <a:pt x="339" y="397"/>
                  <a:pt x="339" y="397"/>
                  <a:pt x="339" y="397"/>
                </a:cubicBezTo>
                <a:cubicBezTo>
                  <a:pt x="354" y="412"/>
                  <a:pt x="369" y="412"/>
                  <a:pt x="369" y="397"/>
                </a:cubicBezTo>
                <a:cubicBezTo>
                  <a:pt x="383" y="397"/>
                  <a:pt x="383" y="382"/>
                  <a:pt x="369" y="368"/>
                </a:cubicBezTo>
                <a:cubicBezTo>
                  <a:pt x="295" y="309"/>
                  <a:pt x="295" y="309"/>
                  <a:pt x="295" y="309"/>
                </a:cubicBezTo>
                <a:cubicBezTo>
                  <a:pt x="530" y="309"/>
                  <a:pt x="530" y="309"/>
                  <a:pt x="530" y="309"/>
                </a:cubicBezTo>
                <a:cubicBezTo>
                  <a:pt x="545" y="309"/>
                  <a:pt x="560" y="294"/>
                  <a:pt x="560" y="294"/>
                </a:cubicBezTo>
                <a:cubicBezTo>
                  <a:pt x="560" y="280"/>
                  <a:pt x="545" y="264"/>
                  <a:pt x="530" y="264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06" name="Freeform 105"/>
          <p:cNvSpPr>
            <a:spLocks noChangeArrowheads="1"/>
          </p:cNvSpPr>
          <p:nvPr/>
        </p:nvSpPr>
        <p:spPr bwMode="auto">
          <a:xfrm>
            <a:off x="4708619" y="3970817"/>
            <a:ext cx="299028" cy="278287"/>
          </a:xfrm>
          <a:custGeom>
            <a:avLst/>
            <a:gdLst>
              <a:gd name="T0" fmla="*/ 196146 w 634"/>
              <a:gd name="T1" fmla="*/ 0 h 590"/>
              <a:gd name="T2" fmla="*/ 196146 w 634"/>
              <a:gd name="T3" fmla="*/ 0 h 590"/>
              <a:gd name="T4" fmla="*/ 26321 w 634"/>
              <a:gd name="T5" fmla="*/ 0 h 590"/>
              <a:gd name="T6" fmla="*/ 0 w 634"/>
              <a:gd name="T7" fmla="*/ 26317 h 590"/>
              <a:gd name="T8" fmla="*/ 0 w 634"/>
              <a:gd name="T9" fmla="*/ 180252 h 590"/>
              <a:gd name="T10" fmla="*/ 26321 w 634"/>
              <a:gd name="T11" fmla="*/ 212336 h 590"/>
              <a:gd name="T12" fmla="*/ 196146 w 634"/>
              <a:gd name="T13" fmla="*/ 212336 h 590"/>
              <a:gd name="T14" fmla="*/ 228236 w 634"/>
              <a:gd name="T15" fmla="*/ 180252 h 590"/>
              <a:gd name="T16" fmla="*/ 228236 w 634"/>
              <a:gd name="T17" fmla="*/ 26317 h 590"/>
              <a:gd name="T18" fmla="*/ 196146 w 634"/>
              <a:gd name="T19" fmla="*/ 0 h 590"/>
              <a:gd name="T20" fmla="*/ 169825 w 634"/>
              <a:gd name="T21" fmla="*/ 196114 h 590"/>
              <a:gd name="T22" fmla="*/ 169825 w 634"/>
              <a:gd name="T23" fmla="*/ 196114 h 590"/>
              <a:gd name="T24" fmla="*/ 26321 w 634"/>
              <a:gd name="T25" fmla="*/ 196114 h 590"/>
              <a:gd name="T26" fmla="*/ 15865 w 634"/>
              <a:gd name="T27" fmla="*/ 180252 h 590"/>
              <a:gd name="T28" fmla="*/ 15865 w 634"/>
              <a:gd name="T29" fmla="*/ 26317 h 590"/>
              <a:gd name="T30" fmla="*/ 26321 w 634"/>
              <a:gd name="T31" fmla="*/ 10455 h 590"/>
              <a:gd name="T32" fmla="*/ 169825 w 634"/>
              <a:gd name="T33" fmla="*/ 10455 h 590"/>
              <a:gd name="T34" fmla="*/ 169825 w 634"/>
              <a:gd name="T35" fmla="*/ 196114 h 590"/>
              <a:gd name="T36" fmla="*/ 212011 w 634"/>
              <a:gd name="T37" fmla="*/ 180252 h 590"/>
              <a:gd name="T38" fmla="*/ 212011 w 634"/>
              <a:gd name="T39" fmla="*/ 180252 h 590"/>
              <a:gd name="T40" fmla="*/ 196146 w 634"/>
              <a:gd name="T41" fmla="*/ 196114 h 590"/>
              <a:gd name="T42" fmla="*/ 185690 w 634"/>
              <a:gd name="T43" fmla="*/ 196114 h 590"/>
              <a:gd name="T44" fmla="*/ 185690 w 634"/>
              <a:gd name="T45" fmla="*/ 10455 h 590"/>
              <a:gd name="T46" fmla="*/ 196146 w 634"/>
              <a:gd name="T47" fmla="*/ 10455 h 590"/>
              <a:gd name="T48" fmla="*/ 212011 w 634"/>
              <a:gd name="T49" fmla="*/ 26317 h 590"/>
              <a:gd name="T50" fmla="*/ 212011 w 634"/>
              <a:gd name="T51" fmla="*/ 180252 h 590"/>
              <a:gd name="T52" fmla="*/ 37138 w 634"/>
              <a:gd name="T53" fmla="*/ 111396 h 590"/>
              <a:gd name="T54" fmla="*/ 37138 w 634"/>
              <a:gd name="T55" fmla="*/ 111396 h 590"/>
              <a:gd name="T56" fmla="*/ 121870 w 634"/>
              <a:gd name="T57" fmla="*/ 111396 h 590"/>
              <a:gd name="T58" fmla="*/ 95549 w 634"/>
              <a:gd name="T59" fmla="*/ 132665 h 590"/>
              <a:gd name="T60" fmla="*/ 95549 w 634"/>
              <a:gd name="T61" fmla="*/ 143120 h 590"/>
              <a:gd name="T62" fmla="*/ 106006 w 634"/>
              <a:gd name="T63" fmla="*/ 143120 h 590"/>
              <a:gd name="T64" fmla="*/ 148552 w 634"/>
              <a:gd name="T65" fmla="*/ 111396 h 590"/>
              <a:gd name="T66" fmla="*/ 148552 w 634"/>
              <a:gd name="T67" fmla="*/ 105988 h 590"/>
              <a:gd name="T68" fmla="*/ 148552 w 634"/>
              <a:gd name="T69" fmla="*/ 100941 h 590"/>
              <a:gd name="T70" fmla="*/ 106006 w 634"/>
              <a:gd name="T71" fmla="*/ 63449 h 590"/>
              <a:gd name="T72" fmla="*/ 95549 w 634"/>
              <a:gd name="T73" fmla="*/ 63449 h 590"/>
              <a:gd name="T74" fmla="*/ 95549 w 634"/>
              <a:gd name="T75" fmla="*/ 74264 h 590"/>
              <a:gd name="T76" fmla="*/ 121870 w 634"/>
              <a:gd name="T77" fmla="*/ 95173 h 590"/>
              <a:gd name="T78" fmla="*/ 37138 w 634"/>
              <a:gd name="T79" fmla="*/ 95173 h 590"/>
              <a:gd name="T80" fmla="*/ 26321 w 634"/>
              <a:gd name="T81" fmla="*/ 105988 h 590"/>
              <a:gd name="T82" fmla="*/ 37138 w 634"/>
              <a:gd name="T83" fmla="*/ 111396 h 590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634" h="590">
                <a:moveTo>
                  <a:pt x="544" y="0"/>
                </a:moveTo>
                <a:lnTo>
                  <a:pt x="544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29"/>
                  <a:pt x="0" y="73"/>
                </a:cubicBezTo>
                <a:cubicBezTo>
                  <a:pt x="0" y="500"/>
                  <a:pt x="0" y="500"/>
                  <a:pt x="0" y="500"/>
                </a:cubicBezTo>
                <a:cubicBezTo>
                  <a:pt x="0" y="544"/>
                  <a:pt x="29" y="589"/>
                  <a:pt x="73" y="589"/>
                </a:cubicBezTo>
                <a:cubicBezTo>
                  <a:pt x="544" y="589"/>
                  <a:pt x="544" y="589"/>
                  <a:pt x="544" y="589"/>
                </a:cubicBezTo>
                <a:cubicBezTo>
                  <a:pt x="588" y="589"/>
                  <a:pt x="633" y="544"/>
                  <a:pt x="633" y="500"/>
                </a:cubicBezTo>
                <a:cubicBezTo>
                  <a:pt x="633" y="73"/>
                  <a:pt x="633" y="73"/>
                  <a:pt x="633" y="73"/>
                </a:cubicBezTo>
                <a:cubicBezTo>
                  <a:pt x="633" y="29"/>
                  <a:pt x="588" y="0"/>
                  <a:pt x="544" y="0"/>
                </a:cubicBezTo>
                <a:close/>
                <a:moveTo>
                  <a:pt x="471" y="544"/>
                </a:moveTo>
                <a:lnTo>
                  <a:pt x="471" y="544"/>
                </a:lnTo>
                <a:cubicBezTo>
                  <a:pt x="73" y="544"/>
                  <a:pt x="73" y="544"/>
                  <a:pt x="73" y="544"/>
                </a:cubicBezTo>
                <a:cubicBezTo>
                  <a:pt x="59" y="544"/>
                  <a:pt x="44" y="530"/>
                  <a:pt x="44" y="500"/>
                </a:cubicBezTo>
                <a:cubicBezTo>
                  <a:pt x="44" y="73"/>
                  <a:pt x="44" y="73"/>
                  <a:pt x="44" y="73"/>
                </a:cubicBezTo>
                <a:cubicBezTo>
                  <a:pt x="44" y="59"/>
                  <a:pt x="59" y="29"/>
                  <a:pt x="73" y="29"/>
                </a:cubicBezTo>
                <a:cubicBezTo>
                  <a:pt x="471" y="29"/>
                  <a:pt x="471" y="29"/>
                  <a:pt x="471" y="29"/>
                </a:cubicBezTo>
                <a:lnTo>
                  <a:pt x="471" y="544"/>
                </a:lnTo>
                <a:close/>
                <a:moveTo>
                  <a:pt x="588" y="500"/>
                </a:moveTo>
                <a:lnTo>
                  <a:pt x="588" y="500"/>
                </a:lnTo>
                <a:cubicBezTo>
                  <a:pt x="588" y="530"/>
                  <a:pt x="574" y="544"/>
                  <a:pt x="544" y="544"/>
                </a:cubicBezTo>
                <a:cubicBezTo>
                  <a:pt x="515" y="544"/>
                  <a:pt x="515" y="544"/>
                  <a:pt x="515" y="544"/>
                </a:cubicBezTo>
                <a:cubicBezTo>
                  <a:pt x="515" y="29"/>
                  <a:pt x="515" y="29"/>
                  <a:pt x="515" y="29"/>
                </a:cubicBezTo>
                <a:cubicBezTo>
                  <a:pt x="544" y="29"/>
                  <a:pt x="544" y="29"/>
                  <a:pt x="544" y="29"/>
                </a:cubicBezTo>
                <a:cubicBezTo>
                  <a:pt x="574" y="29"/>
                  <a:pt x="588" y="59"/>
                  <a:pt x="588" y="73"/>
                </a:cubicBezTo>
                <a:lnTo>
                  <a:pt x="588" y="500"/>
                </a:lnTo>
                <a:close/>
                <a:moveTo>
                  <a:pt x="103" y="309"/>
                </a:moveTo>
                <a:lnTo>
                  <a:pt x="103" y="309"/>
                </a:lnTo>
                <a:cubicBezTo>
                  <a:pt x="338" y="309"/>
                  <a:pt x="338" y="309"/>
                  <a:pt x="338" y="309"/>
                </a:cubicBezTo>
                <a:cubicBezTo>
                  <a:pt x="265" y="368"/>
                  <a:pt x="265" y="368"/>
                  <a:pt x="265" y="368"/>
                </a:cubicBezTo>
                <a:cubicBezTo>
                  <a:pt x="250" y="382"/>
                  <a:pt x="250" y="397"/>
                  <a:pt x="265" y="397"/>
                </a:cubicBezTo>
                <a:cubicBezTo>
                  <a:pt x="265" y="412"/>
                  <a:pt x="279" y="412"/>
                  <a:pt x="294" y="397"/>
                </a:cubicBezTo>
                <a:cubicBezTo>
                  <a:pt x="412" y="309"/>
                  <a:pt x="412" y="309"/>
                  <a:pt x="412" y="309"/>
                </a:cubicBezTo>
                <a:cubicBezTo>
                  <a:pt x="412" y="294"/>
                  <a:pt x="412" y="294"/>
                  <a:pt x="412" y="294"/>
                </a:cubicBezTo>
                <a:cubicBezTo>
                  <a:pt x="412" y="280"/>
                  <a:pt x="412" y="280"/>
                  <a:pt x="412" y="280"/>
                </a:cubicBezTo>
                <a:cubicBezTo>
                  <a:pt x="294" y="176"/>
                  <a:pt x="294" y="176"/>
                  <a:pt x="294" y="176"/>
                </a:cubicBezTo>
                <a:cubicBezTo>
                  <a:pt x="279" y="176"/>
                  <a:pt x="265" y="176"/>
                  <a:pt x="265" y="176"/>
                </a:cubicBezTo>
                <a:cubicBezTo>
                  <a:pt x="250" y="191"/>
                  <a:pt x="250" y="191"/>
                  <a:pt x="265" y="206"/>
                </a:cubicBezTo>
                <a:cubicBezTo>
                  <a:pt x="338" y="264"/>
                  <a:pt x="338" y="264"/>
                  <a:pt x="338" y="264"/>
                </a:cubicBezTo>
                <a:cubicBezTo>
                  <a:pt x="103" y="264"/>
                  <a:pt x="103" y="264"/>
                  <a:pt x="103" y="264"/>
                </a:cubicBezTo>
                <a:cubicBezTo>
                  <a:pt x="88" y="264"/>
                  <a:pt x="73" y="280"/>
                  <a:pt x="73" y="294"/>
                </a:cubicBezTo>
                <a:cubicBezTo>
                  <a:pt x="73" y="294"/>
                  <a:pt x="88" y="309"/>
                  <a:pt x="103" y="30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07" name="Freeform 106"/>
          <p:cNvSpPr>
            <a:spLocks noChangeArrowheads="1"/>
          </p:cNvSpPr>
          <p:nvPr/>
        </p:nvSpPr>
        <p:spPr bwMode="auto">
          <a:xfrm>
            <a:off x="4236743" y="3958718"/>
            <a:ext cx="278287" cy="299028"/>
          </a:xfrm>
          <a:custGeom>
            <a:avLst/>
            <a:gdLst>
              <a:gd name="T0" fmla="*/ 186014 w 589"/>
              <a:gd name="T1" fmla="*/ 0 h 634"/>
              <a:gd name="T2" fmla="*/ 186014 w 589"/>
              <a:gd name="T3" fmla="*/ 0 h 634"/>
              <a:gd name="T4" fmla="*/ 26367 w 589"/>
              <a:gd name="T5" fmla="*/ 0 h 634"/>
              <a:gd name="T6" fmla="*/ 0 w 589"/>
              <a:gd name="T7" fmla="*/ 32084 h 634"/>
              <a:gd name="T8" fmla="*/ 0 w 589"/>
              <a:gd name="T9" fmla="*/ 201874 h 634"/>
              <a:gd name="T10" fmla="*/ 26367 w 589"/>
              <a:gd name="T11" fmla="*/ 228190 h 634"/>
              <a:gd name="T12" fmla="*/ 186014 w 589"/>
              <a:gd name="T13" fmla="*/ 228190 h 634"/>
              <a:gd name="T14" fmla="*/ 212381 w 589"/>
              <a:gd name="T15" fmla="*/ 201874 h 634"/>
              <a:gd name="T16" fmla="*/ 212381 w 589"/>
              <a:gd name="T17" fmla="*/ 32084 h 634"/>
              <a:gd name="T18" fmla="*/ 186014 w 589"/>
              <a:gd name="T19" fmla="*/ 0 h 634"/>
              <a:gd name="T20" fmla="*/ 196488 w 589"/>
              <a:gd name="T21" fmla="*/ 201874 h 634"/>
              <a:gd name="T22" fmla="*/ 196488 w 589"/>
              <a:gd name="T23" fmla="*/ 201874 h 634"/>
              <a:gd name="T24" fmla="*/ 186014 w 589"/>
              <a:gd name="T25" fmla="*/ 212328 h 634"/>
              <a:gd name="T26" fmla="*/ 26367 w 589"/>
              <a:gd name="T27" fmla="*/ 212328 h 634"/>
              <a:gd name="T28" fmla="*/ 15892 w 589"/>
              <a:gd name="T29" fmla="*/ 201874 h 634"/>
              <a:gd name="T30" fmla="*/ 15892 w 589"/>
              <a:gd name="T31" fmla="*/ 58399 h 634"/>
              <a:gd name="T32" fmla="*/ 196488 w 589"/>
              <a:gd name="T33" fmla="*/ 58399 h 634"/>
              <a:gd name="T34" fmla="*/ 196488 w 589"/>
              <a:gd name="T35" fmla="*/ 201874 h 634"/>
              <a:gd name="T36" fmla="*/ 196488 w 589"/>
              <a:gd name="T37" fmla="*/ 42538 h 634"/>
              <a:gd name="T38" fmla="*/ 196488 w 589"/>
              <a:gd name="T39" fmla="*/ 42538 h 634"/>
              <a:gd name="T40" fmla="*/ 15892 w 589"/>
              <a:gd name="T41" fmla="*/ 42538 h 634"/>
              <a:gd name="T42" fmla="*/ 15892 w 589"/>
              <a:gd name="T43" fmla="*/ 32084 h 634"/>
              <a:gd name="T44" fmla="*/ 26367 w 589"/>
              <a:gd name="T45" fmla="*/ 15862 h 634"/>
              <a:gd name="T46" fmla="*/ 186014 w 589"/>
              <a:gd name="T47" fmla="*/ 15862 h 634"/>
              <a:gd name="T48" fmla="*/ 196488 w 589"/>
              <a:gd name="T49" fmla="*/ 32084 h 634"/>
              <a:gd name="T50" fmla="*/ 196488 w 589"/>
              <a:gd name="T51" fmla="*/ 42538 h 634"/>
              <a:gd name="T52" fmla="*/ 74406 w 589"/>
              <a:gd name="T53" fmla="*/ 132660 h 634"/>
              <a:gd name="T54" fmla="*/ 74406 w 589"/>
              <a:gd name="T55" fmla="*/ 132660 h 634"/>
              <a:gd name="T56" fmla="*/ 100773 w 589"/>
              <a:gd name="T57" fmla="*/ 105984 h 634"/>
              <a:gd name="T58" fmla="*/ 100773 w 589"/>
              <a:gd name="T59" fmla="*/ 191059 h 634"/>
              <a:gd name="T60" fmla="*/ 106190 w 589"/>
              <a:gd name="T61" fmla="*/ 201874 h 634"/>
              <a:gd name="T62" fmla="*/ 111608 w 589"/>
              <a:gd name="T63" fmla="*/ 191059 h 634"/>
              <a:gd name="T64" fmla="*/ 111608 w 589"/>
              <a:gd name="T65" fmla="*/ 105984 h 634"/>
              <a:gd name="T66" fmla="*/ 138336 w 589"/>
              <a:gd name="T67" fmla="*/ 132660 h 634"/>
              <a:gd name="T68" fmla="*/ 148811 w 589"/>
              <a:gd name="T69" fmla="*/ 132660 h 634"/>
              <a:gd name="T70" fmla="*/ 148811 w 589"/>
              <a:gd name="T71" fmla="*/ 122206 h 634"/>
              <a:gd name="T72" fmla="*/ 111608 w 589"/>
              <a:gd name="T73" fmla="*/ 79668 h 634"/>
              <a:gd name="T74" fmla="*/ 106190 w 589"/>
              <a:gd name="T75" fmla="*/ 79668 h 634"/>
              <a:gd name="T76" fmla="*/ 100773 w 589"/>
              <a:gd name="T77" fmla="*/ 79668 h 634"/>
              <a:gd name="T78" fmla="*/ 63570 w 589"/>
              <a:gd name="T79" fmla="*/ 122206 h 634"/>
              <a:gd name="T80" fmla="*/ 63570 w 589"/>
              <a:gd name="T81" fmla="*/ 132660 h 634"/>
              <a:gd name="T82" fmla="*/ 74406 w 589"/>
              <a:gd name="T83" fmla="*/ 132660 h 634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589" h="634">
                <a:moveTo>
                  <a:pt x="515" y="0"/>
                </a:moveTo>
                <a:lnTo>
                  <a:pt x="515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44"/>
                  <a:pt x="0" y="89"/>
                </a:cubicBezTo>
                <a:cubicBezTo>
                  <a:pt x="0" y="560"/>
                  <a:pt x="0" y="560"/>
                  <a:pt x="0" y="560"/>
                </a:cubicBezTo>
                <a:cubicBezTo>
                  <a:pt x="0" y="604"/>
                  <a:pt x="29" y="633"/>
                  <a:pt x="73" y="633"/>
                </a:cubicBezTo>
                <a:cubicBezTo>
                  <a:pt x="515" y="633"/>
                  <a:pt x="515" y="633"/>
                  <a:pt x="515" y="633"/>
                </a:cubicBezTo>
                <a:cubicBezTo>
                  <a:pt x="559" y="633"/>
                  <a:pt x="588" y="604"/>
                  <a:pt x="588" y="560"/>
                </a:cubicBezTo>
                <a:cubicBezTo>
                  <a:pt x="588" y="89"/>
                  <a:pt x="588" y="89"/>
                  <a:pt x="588" y="89"/>
                </a:cubicBezTo>
                <a:cubicBezTo>
                  <a:pt x="588" y="44"/>
                  <a:pt x="559" y="0"/>
                  <a:pt x="515" y="0"/>
                </a:cubicBezTo>
                <a:close/>
                <a:moveTo>
                  <a:pt x="544" y="560"/>
                </a:moveTo>
                <a:lnTo>
                  <a:pt x="544" y="560"/>
                </a:lnTo>
                <a:cubicBezTo>
                  <a:pt x="544" y="574"/>
                  <a:pt x="530" y="589"/>
                  <a:pt x="515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8" y="589"/>
                  <a:pt x="44" y="574"/>
                  <a:pt x="44" y="560"/>
                </a:cubicBezTo>
                <a:cubicBezTo>
                  <a:pt x="44" y="162"/>
                  <a:pt x="44" y="162"/>
                  <a:pt x="44" y="162"/>
                </a:cubicBezTo>
                <a:cubicBezTo>
                  <a:pt x="544" y="162"/>
                  <a:pt x="544" y="162"/>
                  <a:pt x="544" y="162"/>
                </a:cubicBezTo>
                <a:lnTo>
                  <a:pt x="544" y="560"/>
                </a:lnTo>
                <a:close/>
                <a:moveTo>
                  <a:pt x="544" y="118"/>
                </a:moveTo>
                <a:lnTo>
                  <a:pt x="544" y="118"/>
                </a:lnTo>
                <a:cubicBezTo>
                  <a:pt x="44" y="118"/>
                  <a:pt x="44" y="118"/>
                  <a:pt x="44" y="118"/>
                </a:cubicBezTo>
                <a:cubicBezTo>
                  <a:pt x="44" y="89"/>
                  <a:pt x="44" y="89"/>
                  <a:pt x="44" y="89"/>
                </a:cubicBezTo>
                <a:cubicBezTo>
                  <a:pt x="44" y="59"/>
                  <a:pt x="58" y="44"/>
                  <a:pt x="73" y="44"/>
                </a:cubicBezTo>
                <a:cubicBezTo>
                  <a:pt x="515" y="44"/>
                  <a:pt x="515" y="44"/>
                  <a:pt x="515" y="44"/>
                </a:cubicBezTo>
                <a:cubicBezTo>
                  <a:pt x="530" y="44"/>
                  <a:pt x="544" y="59"/>
                  <a:pt x="544" y="89"/>
                </a:cubicBezTo>
                <a:lnTo>
                  <a:pt x="544" y="118"/>
                </a:lnTo>
                <a:close/>
                <a:moveTo>
                  <a:pt x="206" y="368"/>
                </a:moveTo>
                <a:lnTo>
                  <a:pt x="206" y="368"/>
                </a:lnTo>
                <a:cubicBezTo>
                  <a:pt x="279" y="294"/>
                  <a:pt x="279" y="294"/>
                  <a:pt x="279" y="294"/>
                </a:cubicBezTo>
                <a:cubicBezTo>
                  <a:pt x="279" y="530"/>
                  <a:pt x="279" y="530"/>
                  <a:pt x="279" y="530"/>
                </a:cubicBezTo>
                <a:cubicBezTo>
                  <a:pt x="279" y="545"/>
                  <a:pt x="279" y="560"/>
                  <a:pt x="294" y="560"/>
                </a:cubicBezTo>
                <a:cubicBezTo>
                  <a:pt x="309" y="560"/>
                  <a:pt x="309" y="545"/>
                  <a:pt x="309" y="530"/>
                </a:cubicBezTo>
                <a:cubicBezTo>
                  <a:pt x="309" y="294"/>
                  <a:pt x="309" y="294"/>
                  <a:pt x="309" y="294"/>
                </a:cubicBezTo>
                <a:cubicBezTo>
                  <a:pt x="383" y="368"/>
                  <a:pt x="383" y="368"/>
                  <a:pt x="383" y="368"/>
                </a:cubicBezTo>
                <a:cubicBezTo>
                  <a:pt x="383" y="383"/>
                  <a:pt x="397" y="383"/>
                  <a:pt x="412" y="368"/>
                </a:cubicBezTo>
                <a:cubicBezTo>
                  <a:pt x="412" y="368"/>
                  <a:pt x="412" y="353"/>
                  <a:pt x="412" y="339"/>
                </a:cubicBezTo>
                <a:cubicBezTo>
                  <a:pt x="309" y="221"/>
                  <a:pt x="309" y="221"/>
                  <a:pt x="309" y="221"/>
                </a:cubicBezTo>
                <a:lnTo>
                  <a:pt x="294" y="221"/>
                </a:lnTo>
                <a:lnTo>
                  <a:pt x="279" y="221"/>
                </a:lnTo>
                <a:cubicBezTo>
                  <a:pt x="176" y="339"/>
                  <a:pt x="176" y="339"/>
                  <a:pt x="176" y="339"/>
                </a:cubicBezTo>
                <a:cubicBezTo>
                  <a:pt x="176" y="353"/>
                  <a:pt x="176" y="368"/>
                  <a:pt x="176" y="368"/>
                </a:cubicBezTo>
                <a:cubicBezTo>
                  <a:pt x="191" y="383"/>
                  <a:pt x="206" y="383"/>
                  <a:pt x="206" y="368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08" name="Freeform 107"/>
          <p:cNvSpPr>
            <a:spLocks noChangeArrowheads="1"/>
          </p:cNvSpPr>
          <p:nvPr/>
        </p:nvSpPr>
        <p:spPr bwMode="auto">
          <a:xfrm>
            <a:off x="3759679" y="3958718"/>
            <a:ext cx="278287" cy="299028"/>
          </a:xfrm>
          <a:custGeom>
            <a:avLst/>
            <a:gdLst>
              <a:gd name="T0" fmla="*/ 180290 w 590"/>
              <a:gd name="T1" fmla="*/ 0 h 634"/>
              <a:gd name="T2" fmla="*/ 180290 w 590"/>
              <a:gd name="T3" fmla="*/ 0 h 634"/>
              <a:gd name="T4" fmla="*/ 26322 w 590"/>
              <a:gd name="T5" fmla="*/ 0 h 634"/>
              <a:gd name="T6" fmla="*/ 0 w 590"/>
              <a:gd name="T7" fmla="*/ 32084 h 634"/>
              <a:gd name="T8" fmla="*/ 0 w 590"/>
              <a:gd name="T9" fmla="*/ 201874 h 634"/>
              <a:gd name="T10" fmla="*/ 26322 w 590"/>
              <a:gd name="T11" fmla="*/ 228190 h 634"/>
              <a:gd name="T12" fmla="*/ 180290 w 590"/>
              <a:gd name="T13" fmla="*/ 228190 h 634"/>
              <a:gd name="T14" fmla="*/ 212381 w 590"/>
              <a:gd name="T15" fmla="*/ 201874 h 634"/>
              <a:gd name="T16" fmla="*/ 212381 w 590"/>
              <a:gd name="T17" fmla="*/ 32084 h 634"/>
              <a:gd name="T18" fmla="*/ 180290 w 590"/>
              <a:gd name="T19" fmla="*/ 0 h 634"/>
              <a:gd name="T20" fmla="*/ 196516 w 590"/>
              <a:gd name="T21" fmla="*/ 201874 h 634"/>
              <a:gd name="T22" fmla="*/ 196516 w 590"/>
              <a:gd name="T23" fmla="*/ 201874 h 634"/>
              <a:gd name="T24" fmla="*/ 180290 w 590"/>
              <a:gd name="T25" fmla="*/ 212328 h 634"/>
              <a:gd name="T26" fmla="*/ 26322 w 590"/>
              <a:gd name="T27" fmla="*/ 212328 h 634"/>
              <a:gd name="T28" fmla="*/ 10457 w 590"/>
              <a:gd name="T29" fmla="*/ 201874 h 634"/>
              <a:gd name="T30" fmla="*/ 10457 w 590"/>
              <a:gd name="T31" fmla="*/ 185652 h 634"/>
              <a:gd name="T32" fmla="*/ 196516 w 590"/>
              <a:gd name="T33" fmla="*/ 185652 h 634"/>
              <a:gd name="T34" fmla="*/ 196516 w 590"/>
              <a:gd name="T35" fmla="*/ 201874 h 634"/>
              <a:gd name="T36" fmla="*/ 196516 w 590"/>
              <a:gd name="T37" fmla="*/ 169790 h 634"/>
              <a:gd name="T38" fmla="*/ 196516 w 590"/>
              <a:gd name="T39" fmla="*/ 169790 h 634"/>
              <a:gd name="T40" fmla="*/ 10457 w 590"/>
              <a:gd name="T41" fmla="*/ 169790 h 634"/>
              <a:gd name="T42" fmla="*/ 10457 w 590"/>
              <a:gd name="T43" fmla="*/ 32084 h 634"/>
              <a:gd name="T44" fmla="*/ 26322 w 590"/>
              <a:gd name="T45" fmla="*/ 15862 h 634"/>
              <a:gd name="T46" fmla="*/ 180290 w 590"/>
              <a:gd name="T47" fmla="*/ 15862 h 634"/>
              <a:gd name="T48" fmla="*/ 196516 w 590"/>
              <a:gd name="T49" fmla="*/ 32084 h 634"/>
              <a:gd name="T50" fmla="*/ 196516 w 590"/>
              <a:gd name="T51" fmla="*/ 169790 h 634"/>
              <a:gd name="T52" fmla="*/ 132693 w 590"/>
              <a:gd name="T53" fmla="*/ 95530 h 634"/>
              <a:gd name="T54" fmla="*/ 132693 w 590"/>
              <a:gd name="T55" fmla="*/ 95530 h 634"/>
              <a:gd name="T56" fmla="*/ 111419 w 590"/>
              <a:gd name="T57" fmla="*/ 122206 h 634"/>
              <a:gd name="T58" fmla="*/ 111419 w 590"/>
              <a:gd name="T59" fmla="*/ 37130 h 634"/>
              <a:gd name="T60" fmla="*/ 106010 w 590"/>
              <a:gd name="T61" fmla="*/ 32084 h 634"/>
              <a:gd name="T62" fmla="*/ 95554 w 590"/>
              <a:gd name="T63" fmla="*/ 37130 h 634"/>
              <a:gd name="T64" fmla="*/ 95554 w 590"/>
              <a:gd name="T65" fmla="*/ 122206 h 634"/>
              <a:gd name="T66" fmla="*/ 74279 w 590"/>
              <a:gd name="T67" fmla="*/ 95530 h 634"/>
              <a:gd name="T68" fmla="*/ 63823 w 590"/>
              <a:gd name="T69" fmla="*/ 95530 h 634"/>
              <a:gd name="T70" fmla="*/ 63823 w 590"/>
              <a:gd name="T71" fmla="*/ 105984 h 634"/>
              <a:gd name="T72" fmla="*/ 100962 w 590"/>
              <a:gd name="T73" fmla="*/ 148521 h 634"/>
              <a:gd name="T74" fmla="*/ 106010 w 590"/>
              <a:gd name="T75" fmla="*/ 148521 h 634"/>
              <a:gd name="T76" fmla="*/ 111419 w 590"/>
              <a:gd name="T77" fmla="*/ 148521 h 634"/>
              <a:gd name="T78" fmla="*/ 143511 w 590"/>
              <a:gd name="T79" fmla="*/ 105984 h 634"/>
              <a:gd name="T80" fmla="*/ 143511 w 590"/>
              <a:gd name="T81" fmla="*/ 95530 h 634"/>
              <a:gd name="T82" fmla="*/ 132693 w 590"/>
              <a:gd name="T83" fmla="*/ 95530 h 634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590" h="634">
                <a:moveTo>
                  <a:pt x="500" y="0"/>
                </a:moveTo>
                <a:lnTo>
                  <a:pt x="500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44"/>
                  <a:pt x="0" y="89"/>
                </a:cubicBezTo>
                <a:cubicBezTo>
                  <a:pt x="0" y="560"/>
                  <a:pt x="0" y="560"/>
                  <a:pt x="0" y="560"/>
                </a:cubicBezTo>
                <a:cubicBezTo>
                  <a:pt x="0" y="604"/>
                  <a:pt x="29" y="633"/>
                  <a:pt x="73" y="633"/>
                </a:cubicBezTo>
                <a:cubicBezTo>
                  <a:pt x="500" y="633"/>
                  <a:pt x="500" y="633"/>
                  <a:pt x="500" y="633"/>
                </a:cubicBezTo>
                <a:cubicBezTo>
                  <a:pt x="545" y="633"/>
                  <a:pt x="589" y="604"/>
                  <a:pt x="589" y="560"/>
                </a:cubicBezTo>
                <a:cubicBezTo>
                  <a:pt x="589" y="89"/>
                  <a:pt x="589" y="89"/>
                  <a:pt x="589" y="89"/>
                </a:cubicBezTo>
                <a:cubicBezTo>
                  <a:pt x="589" y="44"/>
                  <a:pt x="545" y="0"/>
                  <a:pt x="500" y="0"/>
                </a:cubicBezTo>
                <a:close/>
                <a:moveTo>
                  <a:pt x="545" y="560"/>
                </a:moveTo>
                <a:lnTo>
                  <a:pt x="545" y="560"/>
                </a:lnTo>
                <a:cubicBezTo>
                  <a:pt x="545" y="574"/>
                  <a:pt x="530" y="589"/>
                  <a:pt x="500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9" y="589"/>
                  <a:pt x="29" y="574"/>
                  <a:pt x="29" y="560"/>
                </a:cubicBezTo>
                <a:cubicBezTo>
                  <a:pt x="29" y="515"/>
                  <a:pt x="29" y="515"/>
                  <a:pt x="29" y="515"/>
                </a:cubicBezTo>
                <a:cubicBezTo>
                  <a:pt x="545" y="515"/>
                  <a:pt x="545" y="515"/>
                  <a:pt x="545" y="515"/>
                </a:cubicBezTo>
                <a:lnTo>
                  <a:pt x="545" y="560"/>
                </a:lnTo>
                <a:close/>
                <a:moveTo>
                  <a:pt x="545" y="471"/>
                </a:moveTo>
                <a:lnTo>
                  <a:pt x="545" y="471"/>
                </a:lnTo>
                <a:cubicBezTo>
                  <a:pt x="29" y="471"/>
                  <a:pt x="29" y="471"/>
                  <a:pt x="29" y="471"/>
                </a:cubicBezTo>
                <a:cubicBezTo>
                  <a:pt x="29" y="89"/>
                  <a:pt x="29" y="89"/>
                  <a:pt x="29" y="89"/>
                </a:cubicBezTo>
                <a:cubicBezTo>
                  <a:pt x="29" y="59"/>
                  <a:pt x="59" y="44"/>
                  <a:pt x="73" y="44"/>
                </a:cubicBezTo>
                <a:cubicBezTo>
                  <a:pt x="500" y="44"/>
                  <a:pt x="500" y="44"/>
                  <a:pt x="500" y="44"/>
                </a:cubicBezTo>
                <a:cubicBezTo>
                  <a:pt x="530" y="44"/>
                  <a:pt x="545" y="59"/>
                  <a:pt x="545" y="89"/>
                </a:cubicBezTo>
                <a:lnTo>
                  <a:pt x="545" y="471"/>
                </a:lnTo>
                <a:close/>
                <a:moveTo>
                  <a:pt x="368" y="265"/>
                </a:moveTo>
                <a:lnTo>
                  <a:pt x="368" y="265"/>
                </a:lnTo>
                <a:cubicBezTo>
                  <a:pt x="309" y="339"/>
                  <a:pt x="309" y="339"/>
                  <a:pt x="309" y="339"/>
                </a:cubicBezTo>
                <a:cubicBezTo>
                  <a:pt x="309" y="103"/>
                  <a:pt x="309" y="103"/>
                  <a:pt x="309" y="103"/>
                </a:cubicBezTo>
                <a:cubicBezTo>
                  <a:pt x="309" y="89"/>
                  <a:pt x="294" y="89"/>
                  <a:pt x="294" y="89"/>
                </a:cubicBezTo>
                <a:cubicBezTo>
                  <a:pt x="280" y="89"/>
                  <a:pt x="265" y="89"/>
                  <a:pt x="265" y="103"/>
                </a:cubicBezTo>
                <a:cubicBezTo>
                  <a:pt x="265" y="339"/>
                  <a:pt x="265" y="339"/>
                  <a:pt x="265" y="339"/>
                </a:cubicBezTo>
                <a:cubicBezTo>
                  <a:pt x="206" y="265"/>
                  <a:pt x="206" y="265"/>
                  <a:pt x="206" y="265"/>
                </a:cubicBezTo>
                <a:cubicBezTo>
                  <a:pt x="191" y="265"/>
                  <a:pt x="191" y="265"/>
                  <a:pt x="177" y="265"/>
                </a:cubicBezTo>
                <a:cubicBezTo>
                  <a:pt x="177" y="280"/>
                  <a:pt x="177" y="280"/>
                  <a:pt x="177" y="294"/>
                </a:cubicBezTo>
                <a:cubicBezTo>
                  <a:pt x="280" y="412"/>
                  <a:pt x="280" y="412"/>
                  <a:pt x="280" y="412"/>
                </a:cubicBezTo>
                <a:cubicBezTo>
                  <a:pt x="280" y="412"/>
                  <a:pt x="280" y="412"/>
                  <a:pt x="294" y="412"/>
                </a:cubicBezTo>
                <a:cubicBezTo>
                  <a:pt x="294" y="412"/>
                  <a:pt x="294" y="412"/>
                  <a:pt x="309" y="412"/>
                </a:cubicBezTo>
                <a:cubicBezTo>
                  <a:pt x="398" y="294"/>
                  <a:pt x="398" y="294"/>
                  <a:pt x="398" y="294"/>
                </a:cubicBezTo>
                <a:cubicBezTo>
                  <a:pt x="412" y="280"/>
                  <a:pt x="412" y="280"/>
                  <a:pt x="398" y="265"/>
                </a:cubicBezTo>
                <a:cubicBezTo>
                  <a:pt x="398" y="265"/>
                  <a:pt x="382" y="265"/>
                  <a:pt x="368" y="265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09" name="Freeform 108"/>
          <p:cNvSpPr>
            <a:spLocks noChangeArrowheads="1"/>
          </p:cNvSpPr>
          <p:nvPr/>
        </p:nvSpPr>
        <p:spPr bwMode="auto">
          <a:xfrm>
            <a:off x="3301632" y="3958718"/>
            <a:ext cx="243717" cy="299028"/>
          </a:xfrm>
          <a:custGeom>
            <a:avLst/>
            <a:gdLst>
              <a:gd name="T0" fmla="*/ 101100 w 516"/>
              <a:gd name="T1" fmla="*/ 0 h 634"/>
              <a:gd name="T2" fmla="*/ 101100 w 516"/>
              <a:gd name="T3" fmla="*/ 0 h 634"/>
              <a:gd name="T4" fmla="*/ 85213 w 516"/>
              <a:gd name="T5" fmla="*/ 0 h 634"/>
              <a:gd name="T6" fmla="*/ 74381 w 516"/>
              <a:gd name="T7" fmla="*/ 15862 h 634"/>
              <a:gd name="T8" fmla="*/ 74381 w 516"/>
              <a:gd name="T9" fmla="*/ 212328 h 634"/>
              <a:gd name="T10" fmla="*/ 85213 w 516"/>
              <a:gd name="T11" fmla="*/ 228190 h 634"/>
              <a:gd name="T12" fmla="*/ 101100 w 516"/>
              <a:gd name="T13" fmla="*/ 228190 h 634"/>
              <a:gd name="T14" fmla="*/ 116987 w 516"/>
              <a:gd name="T15" fmla="*/ 212328 h 634"/>
              <a:gd name="T16" fmla="*/ 116987 w 516"/>
              <a:gd name="T17" fmla="*/ 15862 h 634"/>
              <a:gd name="T18" fmla="*/ 101100 w 516"/>
              <a:gd name="T19" fmla="*/ 0 h 634"/>
              <a:gd name="T20" fmla="*/ 101100 w 516"/>
              <a:gd name="T21" fmla="*/ 206921 h 634"/>
              <a:gd name="T22" fmla="*/ 101100 w 516"/>
              <a:gd name="T23" fmla="*/ 206921 h 634"/>
              <a:gd name="T24" fmla="*/ 95684 w 516"/>
              <a:gd name="T25" fmla="*/ 212328 h 634"/>
              <a:gd name="T26" fmla="*/ 85213 w 516"/>
              <a:gd name="T27" fmla="*/ 206921 h 634"/>
              <a:gd name="T28" fmla="*/ 85213 w 516"/>
              <a:gd name="T29" fmla="*/ 21269 h 634"/>
              <a:gd name="T30" fmla="*/ 95684 w 516"/>
              <a:gd name="T31" fmla="*/ 15862 h 634"/>
              <a:gd name="T32" fmla="*/ 101100 w 516"/>
              <a:gd name="T33" fmla="*/ 21269 h 634"/>
              <a:gd name="T34" fmla="*/ 101100 w 516"/>
              <a:gd name="T35" fmla="*/ 206921 h 634"/>
              <a:gd name="T36" fmla="*/ 32135 w 516"/>
              <a:gd name="T37" fmla="*/ 63807 h 634"/>
              <a:gd name="T38" fmla="*/ 32135 w 516"/>
              <a:gd name="T39" fmla="*/ 63807 h 634"/>
              <a:gd name="T40" fmla="*/ 15887 w 516"/>
              <a:gd name="T41" fmla="*/ 63807 h 634"/>
              <a:gd name="T42" fmla="*/ 0 w 516"/>
              <a:gd name="T43" fmla="*/ 79668 h 634"/>
              <a:gd name="T44" fmla="*/ 0 w 516"/>
              <a:gd name="T45" fmla="*/ 212328 h 634"/>
              <a:gd name="T46" fmla="*/ 15887 w 516"/>
              <a:gd name="T47" fmla="*/ 228190 h 634"/>
              <a:gd name="T48" fmla="*/ 32135 w 516"/>
              <a:gd name="T49" fmla="*/ 228190 h 634"/>
              <a:gd name="T50" fmla="*/ 42606 w 516"/>
              <a:gd name="T51" fmla="*/ 212328 h 634"/>
              <a:gd name="T52" fmla="*/ 42606 w 516"/>
              <a:gd name="T53" fmla="*/ 79668 h 634"/>
              <a:gd name="T54" fmla="*/ 32135 w 516"/>
              <a:gd name="T55" fmla="*/ 63807 h 634"/>
              <a:gd name="T56" fmla="*/ 32135 w 516"/>
              <a:gd name="T57" fmla="*/ 206921 h 634"/>
              <a:gd name="T58" fmla="*/ 32135 w 516"/>
              <a:gd name="T59" fmla="*/ 206921 h 634"/>
              <a:gd name="T60" fmla="*/ 21303 w 516"/>
              <a:gd name="T61" fmla="*/ 212328 h 634"/>
              <a:gd name="T62" fmla="*/ 15887 w 516"/>
              <a:gd name="T63" fmla="*/ 206921 h 634"/>
              <a:gd name="T64" fmla="*/ 15887 w 516"/>
              <a:gd name="T65" fmla="*/ 85075 h 634"/>
              <a:gd name="T66" fmla="*/ 21303 w 516"/>
              <a:gd name="T67" fmla="*/ 79668 h 634"/>
              <a:gd name="T68" fmla="*/ 32135 w 516"/>
              <a:gd name="T69" fmla="*/ 85075 h 634"/>
              <a:gd name="T70" fmla="*/ 32135 w 516"/>
              <a:gd name="T71" fmla="*/ 206921 h 634"/>
              <a:gd name="T72" fmla="*/ 170065 w 516"/>
              <a:gd name="T73" fmla="*/ 116798 h 634"/>
              <a:gd name="T74" fmla="*/ 170065 w 516"/>
              <a:gd name="T75" fmla="*/ 116798 h 634"/>
              <a:gd name="T76" fmla="*/ 159594 w 516"/>
              <a:gd name="T77" fmla="*/ 116798 h 634"/>
              <a:gd name="T78" fmla="*/ 143707 w 516"/>
              <a:gd name="T79" fmla="*/ 127253 h 634"/>
              <a:gd name="T80" fmla="*/ 143707 w 516"/>
              <a:gd name="T81" fmla="*/ 212328 h 634"/>
              <a:gd name="T82" fmla="*/ 159594 w 516"/>
              <a:gd name="T83" fmla="*/ 228190 h 634"/>
              <a:gd name="T84" fmla="*/ 170065 w 516"/>
              <a:gd name="T85" fmla="*/ 228190 h 634"/>
              <a:gd name="T86" fmla="*/ 185952 w 516"/>
              <a:gd name="T87" fmla="*/ 212328 h 634"/>
              <a:gd name="T88" fmla="*/ 185952 w 516"/>
              <a:gd name="T89" fmla="*/ 127253 h 634"/>
              <a:gd name="T90" fmla="*/ 170065 w 516"/>
              <a:gd name="T91" fmla="*/ 116798 h 634"/>
              <a:gd name="T92" fmla="*/ 170065 w 516"/>
              <a:gd name="T93" fmla="*/ 206921 h 634"/>
              <a:gd name="T94" fmla="*/ 170065 w 516"/>
              <a:gd name="T95" fmla="*/ 206921 h 634"/>
              <a:gd name="T96" fmla="*/ 165010 w 516"/>
              <a:gd name="T97" fmla="*/ 212328 h 634"/>
              <a:gd name="T98" fmla="*/ 159594 w 516"/>
              <a:gd name="T99" fmla="*/ 206921 h 634"/>
              <a:gd name="T100" fmla="*/ 159594 w 516"/>
              <a:gd name="T101" fmla="*/ 138067 h 634"/>
              <a:gd name="T102" fmla="*/ 165010 w 516"/>
              <a:gd name="T103" fmla="*/ 127253 h 634"/>
              <a:gd name="T104" fmla="*/ 170065 w 516"/>
              <a:gd name="T105" fmla="*/ 138067 h 634"/>
              <a:gd name="T106" fmla="*/ 170065 w 516"/>
              <a:gd name="T107" fmla="*/ 206921 h 634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516" h="634">
                <a:moveTo>
                  <a:pt x="280" y="0"/>
                </a:moveTo>
                <a:lnTo>
                  <a:pt x="280" y="0"/>
                </a:ln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6" y="30"/>
                  <a:pt x="206" y="44"/>
                </a:cubicBezTo>
                <a:cubicBezTo>
                  <a:pt x="206" y="589"/>
                  <a:pt x="206" y="589"/>
                  <a:pt x="206" y="589"/>
                </a:cubicBezTo>
                <a:cubicBezTo>
                  <a:pt x="206" y="619"/>
                  <a:pt x="221" y="633"/>
                  <a:pt x="236" y="633"/>
                </a:cubicBezTo>
                <a:cubicBezTo>
                  <a:pt x="280" y="633"/>
                  <a:pt x="280" y="633"/>
                  <a:pt x="280" y="633"/>
                </a:cubicBezTo>
                <a:cubicBezTo>
                  <a:pt x="295" y="633"/>
                  <a:pt x="324" y="619"/>
                  <a:pt x="324" y="589"/>
                </a:cubicBezTo>
                <a:cubicBezTo>
                  <a:pt x="324" y="44"/>
                  <a:pt x="324" y="44"/>
                  <a:pt x="324" y="44"/>
                </a:cubicBezTo>
                <a:cubicBezTo>
                  <a:pt x="324" y="30"/>
                  <a:pt x="295" y="0"/>
                  <a:pt x="280" y="0"/>
                </a:cubicBezTo>
                <a:close/>
                <a:moveTo>
                  <a:pt x="280" y="574"/>
                </a:moveTo>
                <a:lnTo>
                  <a:pt x="280" y="574"/>
                </a:lnTo>
                <a:cubicBezTo>
                  <a:pt x="280" y="589"/>
                  <a:pt x="265" y="589"/>
                  <a:pt x="265" y="589"/>
                </a:cubicBezTo>
                <a:cubicBezTo>
                  <a:pt x="251" y="589"/>
                  <a:pt x="236" y="589"/>
                  <a:pt x="236" y="574"/>
                </a:cubicBezTo>
                <a:cubicBezTo>
                  <a:pt x="236" y="59"/>
                  <a:pt x="236" y="59"/>
                  <a:pt x="236" y="59"/>
                </a:cubicBezTo>
                <a:cubicBezTo>
                  <a:pt x="236" y="59"/>
                  <a:pt x="251" y="44"/>
                  <a:pt x="265" y="44"/>
                </a:cubicBezTo>
                <a:lnTo>
                  <a:pt x="280" y="59"/>
                </a:lnTo>
                <a:lnTo>
                  <a:pt x="280" y="574"/>
                </a:lnTo>
                <a:close/>
                <a:moveTo>
                  <a:pt x="89" y="177"/>
                </a:moveTo>
                <a:lnTo>
                  <a:pt x="89" y="177"/>
                </a:lnTo>
                <a:cubicBezTo>
                  <a:pt x="44" y="177"/>
                  <a:pt x="44" y="177"/>
                  <a:pt x="44" y="177"/>
                </a:cubicBezTo>
                <a:cubicBezTo>
                  <a:pt x="30" y="177"/>
                  <a:pt x="0" y="206"/>
                  <a:pt x="0" y="221"/>
                </a:cubicBezTo>
                <a:cubicBezTo>
                  <a:pt x="0" y="589"/>
                  <a:pt x="0" y="589"/>
                  <a:pt x="0" y="589"/>
                </a:cubicBezTo>
                <a:cubicBezTo>
                  <a:pt x="0" y="619"/>
                  <a:pt x="30" y="633"/>
                  <a:pt x="44" y="633"/>
                </a:cubicBezTo>
                <a:cubicBezTo>
                  <a:pt x="89" y="633"/>
                  <a:pt x="89" y="633"/>
                  <a:pt x="89" y="633"/>
                </a:cubicBezTo>
                <a:cubicBezTo>
                  <a:pt x="103" y="633"/>
                  <a:pt x="118" y="619"/>
                  <a:pt x="118" y="589"/>
                </a:cubicBezTo>
                <a:cubicBezTo>
                  <a:pt x="118" y="221"/>
                  <a:pt x="118" y="221"/>
                  <a:pt x="118" y="221"/>
                </a:cubicBezTo>
                <a:cubicBezTo>
                  <a:pt x="118" y="206"/>
                  <a:pt x="103" y="177"/>
                  <a:pt x="89" y="177"/>
                </a:cubicBezTo>
                <a:close/>
                <a:moveTo>
                  <a:pt x="89" y="574"/>
                </a:moveTo>
                <a:lnTo>
                  <a:pt x="89" y="574"/>
                </a:lnTo>
                <a:cubicBezTo>
                  <a:pt x="89" y="589"/>
                  <a:pt x="74" y="589"/>
                  <a:pt x="59" y="589"/>
                </a:cubicBezTo>
                <a:cubicBezTo>
                  <a:pt x="59" y="589"/>
                  <a:pt x="44" y="589"/>
                  <a:pt x="44" y="574"/>
                </a:cubicBezTo>
                <a:cubicBezTo>
                  <a:pt x="44" y="236"/>
                  <a:pt x="44" y="236"/>
                  <a:pt x="44" y="236"/>
                </a:cubicBezTo>
                <a:lnTo>
                  <a:pt x="59" y="221"/>
                </a:lnTo>
                <a:cubicBezTo>
                  <a:pt x="74" y="221"/>
                  <a:pt x="89" y="236"/>
                  <a:pt x="89" y="236"/>
                </a:cubicBezTo>
                <a:lnTo>
                  <a:pt x="89" y="574"/>
                </a:lnTo>
                <a:close/>
                <a:moveTo>
                  <a:pt x="471" y="324"/>
                </a:moveTo>
                <a:lnTo>
                  <a:pt x="471" y="324"/>
                </a:lnTo>
                <a:cubicBezTo>
                  <a:pt x="442" y="324"/>
                  <a:pt x="442" y="324"/>
                  <a:pt x="442" y="324"/>
                </a:cubicBezTo>
                <a:cubicBezTo>
                  <a:pt x="412" y="324"/>
                  <a:pt x="398" y="339"/>
                  <a:pt x="398" y="353"/>
                </a:cubicBezTo>
                <a:cubicBezTo>
                  <a:pt x="398" y="589"/>
                  <a:pt x="398" y="589"/>
                  <a:pt x="398" y="589"/>
                </a:cubicBezTo>
                <a:cubicBezTo>
                  <a:pt x="398" y="619"/>
                  <a:pt x="412" y="633"/>
                  <a:pt x="442" y="633"/>
                </a:cubicBezTo>
                <a:cubicBezTo>
                  <a:pt x="471" y="633"/>
                  <a:pt x="471" y="633"/>
                  <a:pt x="471" y="633"/>
                </a:cubicBezTo>
                <a:cubicBezTo>
                  <a:pt x="501" y="633"/>
                  <a:pt x="515" y="619"/>
                  <a:pt x="515" y="589"/>
                </a:cubicBezTo>
                <a:cubicBezTo>
                  <a:pt x="515" y="353"/>
                  <a:pt x="515" y="353"/>
                  <a:pt x="515" y="353"/>
                </a:cubicBezTo>
                <a:cubicBezTo>
                  <a:pt x="515" y="339"/>
                  <a:pt x="501" y="324"/>
                  <a:pt x="471" y="324"/>
                </a:cubicBezTo>
                <a:close/>
                <a:moveTo>
                  <a:pt x="471" y="574"/>
                </a:moveTo>
                <a:lnTo>
                  <a:pt x="471" y="574"/>
                </a:lnTo>
                <a:cubicBezTo>
                  <a:pt x="471" y="589"/>
                  <a:pt x="471" y="589"/>
                  <a:pt x="457" y="589"/>
                </a:cubicBezTo>
                <a:cubicBezTo>
                  <a:pt x="442" y="589"/>
                  <a:pt x="442" y="589"/>
                  <a:pt x="442" y="574"/>
                </a:cubicBezTo>
                <a:cubicBezTo>
                  <a:pt x="442" y="383"/>
                  <a:pt x="442" y="383"/>
                  <a:pt x="442" y="383"/>
                </a:cubicBezTo>
                <a:cubicBezTo>
                  <a:pt x="442" y="368"/>
                  <a:pt x="442" y="353"/>
                  <a:pt x="457" y="353"/>
                </a:cubicBezTo>
                <a:cubicBezTo>
                  <a:pt x="471" y="353"/>
                  <a:pt x="471" y="368"/>
                  <a:pt x="471" y="383"/>
                </a:cubicBezTo>
                <a:lnTo>
                  <a:pt x="471" y="574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10" name="Freeform 109"/>
          <p:cNvSpPr>
            <a:spLocks noChangeArrowheads="1"/>
          </p:cNvSpPr>
          <p:nvPr/>
        </p:nvSpPr>
        <p:spPr bwMode="auto">
          <a:xfrm>
            <a:off x="2790001" y="3958718"/>
            <a:ext cx="290386" cy="299028"/>
          </a:xfrm>
          <a:custGeom>
            <a:avLst/>
            <a:gdLst>
              <a:gd name="T0" fmla="*/ 31559 w 619"/>
              <a:gd name="T1" fmla="*/ 32084 h 634"/>
              <a:gd name="T2" fmla="*/ 31559 w 619"/>
              <a:gd name="T3" fmla="*/ 32084 h 634"/>
              <a:gd name="T4" fmla="*/ 26180 w 619"/>
              <a:gd name="T5" fmla="*/ 37130 h 634"/>
              <a:gd name="T6" fmla="*/ 31559 w 619"/>
              <a:gd name="T7" fmla="*/ 42538 h 634"/>
              <a:gd name="T8" fmla="*/ 42318 w 619"/>
              <a:gd name="T9" fmla="*/ 37130 h 634"/>
              <a:gd name="T10" fmla="*/ 31559 w 619"/>
              <a:gd name="T11" fmla="*/ 32084 h 634"/>
              <a:gd name="T12" fmla="*/ 195452 w 619"/>
              <a:gd name="T13" fmla="*/ 0 h 634"/>
              <a:gd name="T14" fmla="*/ 195452 w 619"/>
              <a:gd name="T15" fmla="*/ 0 h 634"/>
              <a:gd name="T16" fmla="*/ 26180 w 619"/>
              <a:gd name="T17" fmla="*/ 0 h 634"/>
              <a:gd name="T18" fmla="*/ 0 w 619"/>
              <a:gd name="T19" fmla="*/ 32084 h 634"/>
              <a:gd name="T20" fmla="*/ 0 w 619"/>
              <a:gd name="T21" fmla="*/ 201874 h 634"/>
              <a:gd name="T22" fmla="*/ 26180 w 619"/>
              <a:gd name="T23" fmla="*/ 228190 h 634"/>
              <a:gd name="T24" fmla="*/ 195452 w 619"/>
              <a:gd name="T25" fmla="*/ 228190 h 634"/>
              <a:gd name="T26" fmla="*/ 221632 w 619"/>
              <a:gd name="T27" fmla="*/ 201874 h 634"/>
              <a:gd name="T28" fmla="*/ 221632 w 619"/>
              <a:gd name="T29" fmla="*/ 32084 h 634"/>
              <a:gd name="T30" fmla="*/ 195452 w 619"/>
              <a:gd name="T31" fmla="*/ 0 h 634"/>
              <a:gd name="T32" fmla="*/ 211232 w 619"/>
              <a:gd name="T33" fmla="*/ 201874 h 634"/>
              <a:gd name="T34" fmla="*/ 211232 w 619"/>
              <a:gd name="T35" fmla="*/ 201874 h 634"/>
              <a:gd name="T36" fmla="*/ 195452 w 619"/>
              <a:gd name="T37" fmla="*/ 212328 h 634"/>
              <a:gd name="T38" fmla="*/ 26180 w 619"/>
              <a:gd name="T39" fmla="*/ 212328 h 634"/>
              <a:gd name="T40" fmla="*/ 10400 w 619"/>
              <a:gd name="T41" fmla="*/ 201874 h 634"/>
              <a:gd name="T42" fmla="*/ 10400 w 619"/>
              <a:gd name="T43" fmla="*/ 74261 h 634"/>
              <a:gd name="T44" fmla="*/ 211232 w 619"/>
              <a:gd name="T45" fmla="*/ 74261 h 634"/>
              <a:gd name="T46" fmla="*/ 211232 w 619"/>
              <a:gd name="T47" fmla="*/ 201874 h 634"/>
              <a:gd name="T48" fmla="*/ 211232 w 619"/>
              <a:gd name="T49" fmla="*/ 58399 h 634"/>
              <a:gd name="T50" fmla="*/ 211232 w 619"/>
              <a:gd name="T51" fmla="*/ 58399 h 634"/>
              <a:gd name="T52" fmla="*/ 10400 w 619"/>
              <a:gd name="T53" fmla="*/ 58399 h 634"/>
              <a:gd name="T54" fmla="*/ 10400 w 619"/>
              <a:gd name="T55" fmla="*/ 32084 h 634"/>
              <a:gd name="T56" fmla="*/ 26180 w 619"/>
              <a:gd name="T57" fmla="*/ 15862 h 634"/>
              <a:gd name="T58" fmla="*/ 195452 w 619"/>
              <a:gd name="T59" fmla="*/ 15862 h 634"/>
              <a:gd name="T60" fmla="*/ 211232 w 619"/>
              <a:gd name="T61" fmla="*/ 32084 h 634"/>
              <a:gd name="T62" fmla="*/ 211232 w 619"/>
              <a:gd name="T63" fmla="*/ 58399 h 634"/>
              <a:gd name="T64" fmla="*/ 89657 w 619"/>
              <a:gd name="T65" fmla="*/ 32084 h 634"/>
              <a:gd name="T66" fmla="*/ 89657 w 619"/>
              <a:gd name="T67" fmla="*/ 32084 h 634"/>
              <a:gd name="T68" fmla="*/ 84278 w 619"/>
              <a:gd name="T69" fmla="*/ 37130 h 634"/>
              <a:gd name="T70" fmla="*/ 89657 w 619"/>
              <a:gd name="T71" fmla="*/ 42538 h 634"/>
              <a:gd name="T72" fmla="*/ 95037 w 619"/>
              <a:gd name="T73" fmla="*/ 37130 h 634"/>
              <a:gd name="T74" fmla="*/ 89657 w 619"/>
              <a:gd name="T75" fmla="*/ 32084 h 634"/>
              <a:gd name="T76" fmla="*/ 63477 w 619"/>
              <a:gd name="T77" fmla="*/ 32084 h 634"/>
              <a:gd name="T78" fmla="*/ 63477 w 619"/>
              <a:gd name="T79" fmla="*/ 32084 h 634"/>
              <a:gd name="T80" fmla="*/ 52718 w 619"/>
              <a:gd name="T81" fmla="*/ 37130 h 634"/>
              <a:gd name="T82" fmla="*/ 63477 w 619"/>
              <a:gd name="T83" fmla="*/ 42538 h 634"/>
              <a:gd name="T84" fmla="*/ 68498 w 619"/>
              <a:gd name="T85" fmla="*/ 37130 h 634"/>
              <a:gd name="T86" fmla="*/ 63477 w 619"/>
              <a:gd name="T87" fmla="*/ 32084 h 634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619" h="634">
                <a:moveTo>
                  <a:pt x="88" y="89"/>
                </a:moveTo>
                <a:lnTo>
                  <a:pt x="88" y="89"/>
                </a:lnTo>
                <a:cubicBezTo>
                  <a:pt x="88" y="89"/>
                  <a:pt x="73" y="89"/>
                  <a:pt x="73" y="103"/>
                </a:cubicBezTo>
                <a:cubicBezTo>
                  <a:pt x="73" y="118"/>
                  <a:pt x="88" y="118"/>
                  <a:pt x="88" y="118"/>
                </a:cubicBezTo>
                <a:cubicBezTo>
                  <a:pt x="103" y="118"/>
                  <a:pt x="118" y="118"/>
                  <a:pt x="118" y="103"/>
                </a:cubicBezTo>
                <a:cubicBezTo>
                  <a:pt x="118" y="89"/>
                  <a:pt x="103" y="89"/>
                  <a:pt x="88" y="89"/>
                </a:cubicBezTo>
                <a:close/>
                <a:moveTo>
                  <a:pt x="545" y="0"/>
                </a:moveTo>
                <a:lnTo>
                  <a:pt x="545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44"/>
                  <a:pt x="0" y="89"/>
                </a:cubicBezTo>
                <a:cubicBezTo>
                  <a:pt x="0" y="560"/>
                  <a:pt x="0" y="560"/>
                  <a:pt x="0" y="560"/>
                </a:cubicBezTo>
                <a:cubicBezTo>
                  <a:pt x="0" y="604"/>
                  <a:pt x="29" y="633"/>
                  <a:pt x="73" y="633"/>
                </a:cubicBezTo>
                <a:cubicBezTo>
                  <a:pt x="545" y="633"/>
                  <a:pt x="545" y="633"/>
                  <a:pt x="545" y="633"/>
                </a:cubicBezTo>
                <a:cubicBezTo>
                  <a:pt x="589" y="633"/>
                  <a:pt x="618" y="604"/>
                  <a:pt x="618" y="560"/>
                </a:cubicBezTo>
                <a:cubicBezTo>
                  <a:pt x="618" y="89"/>
                  <a:pt x="618" y="89"/>
                  <a:pt x="618" y="89"/>
                </a:cubicBezTo>
                <a:cubicBezTo>
                  <a:pt x="618" y="44"/>
                  <a:pt x="589" y="0"/>
                  <a:pt x="545" y="0"/>
                </a:cubicBezTo>
                <a:close/>
                <a:moveTo>
                  <a:pt x="589" y="560"/>
                </a:moveTo>
                <a:lnTo>
                  <a:pt x="589" y="560"/>
                </a:lnTo>
                <a:cubicBezTo>
                  <a:pt x="589" y="574"/>
                  <a:pt x="559" y="589"/>
                  <a:pt x="545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9" y="589"/>
                  <a:pt x="29" y="574"/>
                  <a:pt x="29" y="560"/>
                </a:cubicBezTo>
                <a:cubicBezTo>
                  <a:pt x="29" y="206"/>
                  <a:pt x="29" y="206"/>
                  <a:pt x="29" y="206"/>
                </a:cubicBezTo>
                <a:cubicBezTo>
                  <a:pt x="589" y="206"/>
                  <a:pt x="589" y="206"/>
                  <a:pt x="589" y="206"/>
                </a:cubicBezTo>
                <a:lnTo>
                  <a:pt x="589" y="560"/>
                </a:lnTo>
                <a:close/>
                <a:moveTo>
                  <a:pt x="589" y="162"/>
                </a:moveTo>
                <a:lnTo>
                  <a:pt x="589" y="162"/>
                </a:lnTo>
                <a:cubicBezTo>
                  <a:pt x="29" y="162"/>
                  <a:pt x="29" y="162"/>
                  <a:pt x="29" y="162"/>
                </a:cubicBezTo>
                <a:cubicBezTo>
                  <a:pt x="29" y="89"/>
                  <a:pt x="29" y="89"/>
                  <a:pt x="29" y="89"/>
                </a:cubicBezTo>
                <a:cubicBezTo>
                  <a:pt x="29" y="59"/>
                  <a:pt x="59" y="44"/>
                  <a:pt x="73" y="44"/>
                </a:cubicBezTo>
                <a:cubicBezTo>
                  <a:pt x="545" y="44"/>
                  <a:pt x="545" y="44"/>
                  <a:pt x="545" y="44"/>
                </a:cubicBezTo>
                <a:cubicBezTo>
                  <a:pt x="559" y="44"/>
                  <a:pt x="589" y="59"/>
                  <a:pt x="589" y="89"/>
                </a:cubicBezTo>
                <a:lnTo>
                  <a:pt x="589" y="162"/>
                </a:lnTo>
                <a:close/>
                <a:moveTo>
                  <a:pt x="250" y="89"/>
                </a:moveTo>
                <a:lnTo>
                  <a:pt x="250" y="89"/>
                </a:lnTo>
                <a:cubicBezTo>
                  <a:pt x="235" y="89"/>
                  <a:pt x="235" y="89"/>
                  <a:pt x="235" y="103"/>
                </a:cubicBezTo>
                <a:cubicBezTo>
                  <a:pt x="235" y="118"/>
                  <a:pt x="235" y="118"/>
                  <a:pt x="250" y="118"/>
                </a:cubicBezTo>
                <a:cubicBezTo>
                  <a:pt x="265" y="118"/>
                  <a:pt x="265" y="118"/>
                  <a:pt x="265" y="103"/>
                </a:cubicBezTo>
                <a:cubicBezTo>
                  <a:pt x="265" y="89"/>
                  <a:pt x="265" y="89"/>
                  <a:pt x="250" y="89"/>
                </a:cubicBezTo>
                <a:close/>
                <a:moveTo>
                  <a:pt x="177" y="89"/>
                </a:moveTo>
                <a:lnTo>
                  <a:pt x="177" y="89"/>
                </a:lnTo>
                <a:cubicBezTo>
                  <a:pt x="162" y="89"/>
                  <a:pt x="147" y="89"/>
                  <a:pt x="147" y="103"/>
                </a:cubicBezTo>
                <a:cubicBezTo>
                  <a:pt x="147" y="118"/>
                  <a:pt x="162" y="118"/>
                  <a:pt x="177" y="118"/>
                </a:cubicBezTo>
                <a:cubicBezTo>
                  <a:pt x="177" y="118"/>
                  <a:pt x="191" y="118"/>
                  <a:pt x="191" y="103"/>
                </a:cubicBezTo>
                <a:cubicBezTo>
                  <a:pt x="191" y="89"/>
                  <a:pt x="177" y="89"/>
                  <a:pt x="177" y="8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11" name="Freeform 110"/>
          <p:cNvSpPr>
            <a:spLocks noChangeArrowheads="1"/>
          </p:cNvSpPr>
          <p:nvPr/>
        </p:nvSpPr>
        <p:spPr bwMode="auto">
          <a:xfrm>
            <a:off x="2302568" y="3958718"/>
            <a:ext cx="299028" cy="299028"/>
          </a:xfrm>
          <a:custGeom>
            <a:avLst/>
            <a:gdLst>
              <a:gd name="T0" fmla="*/ 116822 w 634"/>
              <a:gd name="T1" fmla="*/ 0 h 634"/>
              <a:gd name="T2" fmla="*/ 116822 w 634"/>
              <a:gd name="T3" fmla="*/ 228190 h 634"/>
              <a:gd name="T4" fmla="*/ 116822 w 634"/>
              <a:gd name="T5" fmla="*/ 0 h 634"/>
              <a:gd name="T6" fmla="*/ 196507 w 634"/>
              <a:gd name="T7" fmla="*/ 58399 h 634"/>
              <a:gd name="T8" fmla="*/ 159369 w 634"/>
              <a:gd name="T9" fmla="*/ 105984 h 634"/>
              <a:gd name="T10" fmla="*/ 196507 w 634"/>
              <a:gd name="T11" fmla="*/ 58399 h 634"/>
              <a:gd name="T12" fmla="*/ 186051 w 634"/>
              <a:gd name="T13" fmla="*/ 47945 h 634"/>
              <a:gd name="T14" fmla="*/ 138096 w 634"/>
              <a:gd name="T15" fmla="*/ 21269 h 634"/>
              <a:gd name="T16" fmla="*/ 85093 w 634"/>
              <a:gd name="T17" fmla="*/ 105984 h 634"/>
              <a:gd name="T18" fmla="*/ 90501 w 634"/>
              <a:gd name="T19" fmla="*/ 69214 h 634"/>
              <a:gd name="T20" fmla="*/ 138096 w 634"/>
              <a:gd name="T21" fmla="*/ 69214 h 634"/>
              <a:gd name="T22" fmla="*/ 85093 w 634"/>
              <a:gd name="T23" fmla="*/ 105984 h 634"/>
              <a:gd name="T24" fmla="*/ 143504 w 634"/>
              <a:gd name="T25" fmla="*/ 122206 h 634"/>
              <a:gd name="T26" fmla="*/ 116822 w 634"/>
              <a:gd name="T27" fmla="*/ 159336 h 634"/>
              <a:gd name="T28" fmla="*/ 85093 w 634"/>
              <a:gd name="T29" fmla="*/ 122206 h 634"/>
              <a:gd name="T30" fmla="*/ 106366 w 634"/>
              <a:gd name="T31" fmla="*/ 15862 h 634"/>
              <a:gd name="T32" fmla="*/ 116822 w 634"/>
              <a:gd name="T33" fmla="*/ 15862 h 634"/>
              <a:gd name="T34" fmla="*/ 138096 w 634"/>
              <a:gd name="T35" fmla="*/ 58399 h 634"/>
              <a:gd name="T36" fmla="*/ 95549 w 634"/>
              <a:gd name="T37" fmla="*/ 58399 h 634"/>
              <a:gd name="T38" fmla="*/ 90501 w 634"/>
              <a:gd name="T39" fmla="*/ 21269 h 634"/>
              <a:gd name="T40" fmla="*/ 79684 w 634"/>
              <a:gd name="T41" fmla="*/ 52992 h 634"/>
              <a:gd name="T42" fmla="*/ 90501 w 634"/>
              <a:gd name="T43" fmla="*/ 21269 h 634"/>
              <a:gd name="T44" fmla="*/ 32090 w 634"/>
              <a:gd name="T45" fmla="*/ 58399 h 634"/>
              <a:gd name="T46" fmla="*/ 74637 w 634"/>
              <a:gd name="T47" fmla="*/ 105984 h 634"/>
              <a:gd name="T48" fmla="*/ 32090 w 634"/>
              <a:gd name="T49" fmla="*/ 58399 h 634"/>
              <a:gd name="T50" fmla="*/ 32090 w 634"/>
              <a:gd name="T51" fmla="*/ 169790 h 634"/>
              <a:gd name="T52" fmla="*/ 74637 w 634"/>
              <a:gd name="T53" fmla="*/ 122206 h 634"/>
              <a:gd name="T54" fmla="*/ 32090 w 634"/>
              <a:gd name="T55" fmla="*/ 169790 h 634"/>
              <a:gd name="T56" fmla="*/ 42546 w 634"/>
              <a:gd name="T57" fmla="*/ 180605 h 634"/>
              <a:gd name="T58" fmla="*/ 90501 w 634"/>
              <a:gd name="T59" fmla="*/ 212328 h 634"/>
              <a:gd name="T60" fmla="*/ 122231 w 634"/>
              <a:gd name="T61" fmla="*/ 212328 h 634"/>
              <a:gd name="T62" fmla="*/ 116822 w 634"/>
              <a:gd name="T63" fmla="*/ 212328 h 634"/>
              <a:gd name="T64" fmla="*/ 95549 w 634"/>
              <a:gd name="T65" fmla="*/ 169790 h 634"/>
              <a:gd name="T66" fmla="*/ 138096 w 634"/>
              <a:gd name="T67" fmla="*/ 169790 h 634"/>
              <a:gd name="T68" fmla="*/ 138096 w 634"/>
              <a:gd name="T69" fmla="*/ 212328 h 634"/>
              <a:gd name="T70" fmla="*/ 148552 w 634"/>
              <a:gd name="T71" fmla="*/ 175198 h 634"/>
              <a:gd name="T72" fmla="*/ 138096 w 634"/>
              <a:gd name="T73" fmla="*/ 212328 h 634"/>
              <a:gd name="T74" fmla="*/ 196507 w 634"/>
              <a:gd name="T75" fmla="*/ 169790 h 634"/>
              <a:gd name="T76" fmla="*/ 159369 w 634"/>
              <a:gd name="T77" fmla="*/ 122206 h 634"/>
              <a:gd name="T78" fmla="*/ 196507 w 634"/>
              <a:gd name="T79" fmla="*/ 169790 h 634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634" h="634">
                <a:moveTo>
                  <a:pt x="324" y="0"/>
                </a:moveTo>
                <a:lnTo>
                  <a:pt x="324" y="0"/>
                </a:lnTo>
                <a:cubicBezTo>
                  <a:pt x="148" y="0"/>
                  <a:pt x="0" y="147"/>
                  <a:pt x="0" y="324"/>
                </a:cubicBezTo>
                <a:cubicBezTo>
                  <a:pt x="0" y="486"/>
                  <a:pt x="148" y="633"/>
                  <a:pt x="324" y="633"/>
                </a:cubicBezTo>
                <a:cubicBezTo>
                  <a:pt x="486" y="633"/>
                  <a:pt x="633" y="486"/>
                  <a:pt x="633" y="324"/>
                </a:cubicBezTo>
                <a:cubicBezTo>
                  <a:pt x="633" y="147"/>
                  <a:pt x="486" y="0"/>
                  <a:pt x="324" y="0"/>
                </a:cubicBezTo>
                <a:close/>
                <a:moveTo>
                  <a:pt x="545" y="162"/>
                </a:moveTo>
                <a:lnTo>
                  <a:pt x="545" y="162"/>
                </a:lnTo>
                <a:cubicBezTo>
                  <a:pt x="574" y="206"/>
                  <a:pt x="589" y="251"/>
                  <a:pt x="589" y="294"/>
                </a:cubicBezTo>
                <a:cubicBezTo>
                  <a:pt x="442" y="294"/>
                  <a:pt x="442" y="294"/>
                  <a:pt x="442" y="294"/>
                </a:cubicBezTo>
                <a:cubicBezTo>
                  <a:pt x="442" y="265"/>
                  <a:pt x="427" y="221"/>
                  <a:pt x="427" y="192"/>
                </a:cubicBezTo>
                <a:cubicBezTo>
                  <a:pt x="471" y="192"/>
                  <a:pt x="516" y="177"/>
                  <a:pt x="545" y="162"/>
                </a:cubicBezTo>
                <a:close/>
                <a:moveTo>
                  <a:pt x="516" y="133"/>
                </a:moveTo>
                <a:lnTo>
                  <a:pt x="516" y="133"/>
                </a:lnTo>
                <a:cubicBezTo>
                  <a:pt x="486" y="147"/>
                  <a:pt x="457" y="147"/>
                  <a:pt x="412" y="147"/>
                </a:cubicBezTo>
                <a:cubicBezTo>
                  <a:pt x="412" y="118"/>
                  <a:pt x="398" y="89"/>
                  <a:pt x="383" y="59"/>
                </a:cubicBezTo>
                <a:cubicBezTo>
                  <a:pt x="442" y="59"/>
                  <a:pt x="486" y="89"/>
                  <a:pt x="516" y="133"/>
                </a:cubicBezTo>
                <a:close/>
                <a:moveTo>
                  <a:pt x="236" y="294"/>
                </a:moveTo>
                <a:lnTo>
                  <a:pt x="236" y="294"/>
                </a:lnTo>
                <a:cubicBezTo>
                  <a:pt x="236" y="265"/>
                  <a:pt x="251" y="236"/>
                  <a:pt x="251" y="192"/>
                </a:cubicBezTo>
                <a:cubicBezTo>
                  <a:pt x="280" y="206"/>
                  <a:pt x="295" y="206"/>
                  <a:pt x="324" y="206"/>
                </a:cubicBezTo>
                <a:cubicBezTo>
                  <a:pt x="339" y="206"/>
                  <a:pt x="369" y="206"/>
                  <a:pt x="383" y="192"/>
                </a:cubicBezTo>
                <a:cubicBezTo>
                  <a:pt x="398" y="236"/>
                  <a:pt x="398" y="265"/>
                  <a:pt x="398" y="294"/>
                </a:cubicBezTo>
                <a:lnTo>
                  <a:pt x="236" y="294"/>
                </a:lnTo>
                <a:close/>
                <a:moveTo>
                  <a:pt x="398" y="339"/>
                </a:moveTo>
                <a:lnTo>
                  <a:pt x="398" y="339"/>
                </a:lnTo>
                <a:cubicBezTo>
                  <a:pt x="398" y="368"/>
                  <a:pt x="398" y="412"/>
                  <a:pt x="383" y="442"/>
                </a:cubicBezTo>
                <a:cubicBezTo>
                  <a:pt x="369" y="442"/>
                  <a:pt x="339" y="442"/>
                  <a:pt x="324" y="442"/>
                </a:cubicBezTo>
                <a:cubicBezTo>
                  <a:pt x="295" y="442"/>
                  <a:pt x="280" y="442"/>
                  <a:pt x="251" y="442"/>
                </a:cubicBezTo>
                <a:cubicBezTo>
                  <a:pt x="251" y="412"/>
                  <a:pt x="236" y="368"/>
                  <a:pt x="236" y="339"/>
                </a:cubicBezTo>
                <a:lnTo>
                  <a:pt x="398" y="339"/>
                </a:lnTo>
                <a:close/>
                <a:moveTo>
                  <a:pt x="295" y="44"/>
                </a:moveTo>
                <a:lnTo>
                  <a:pt x="295" y="44"/>
                </a:lnTo>
                <a:cubicBezTo>
                  <a:pt x="310" y="44"/>
                  <a:pt x="310" y="44"/>
                  <a:pt x="324" y="44"/>
                </a:cubicBezTo>
                <a:lnTo>
                  <a:pt x="339" y="44"/>
                </a:lnTo>
                <a:cubicBezTo>
                  <a:pt x="354" y="74"/>
                  <a:pt x="369" y="118"/>
                  <a:pt x="383" y="162"/>
                </a:cubicBezTo>
                <a:cubicBezTo>
                  <a:pt x="354" y="162"/>
                  <a:pt x="339" y="162"/>
                  <a:pt x="324" y="162"/>
                </a:cubicBezTo>
                <a:cubicBezTo>
                  <a:pt x="295" y="162"/>
                  <a:pt x="280" y="162"/>
                  <a:pt x="265" y="162"/>
                </a:cubicBezTo>
                <a:cubicBezTo>
                  <a:pt x="265" y="118"/>
                  <a:pt x="280" y="74"/>
                  <a:pt x="295" y="44"/>
                </a:cubicBezTo>
                <a:close/>
                <a:moveTo>
                  <a:pt x="251" y="59"/>
                </a:moveTo>
                <a:lnTo>
                  <a:pt x="251" y="59"/>
                </a:lnTo>
                <a:cubicBezTo>
                  <a:pt x="236" y="89"/>
                  <a:pt x="221" y="118"/>
                  <a:pt x="221" y="147"/>
                </a:cubicBezTo>
                <a:cubicBezTo>
                  <a:pt x="192" y="147"/>
                  <a:pt x="148" y="147"/>
                  <a:pt x="118" y="133"/>
                </a:cubicBezTo>
                <a:cubicBezTo>
                  <a:pt x="148" y="89"/>
                  <a:pt x="207" y="59"/>
                  <a:pt x="251" y="59"/>
                </a:cubicBezTo>
                <a:close/>
                <a:moveTo>
                  <a:pt x="89" y="162"/>
                </a:moveTo>
                <a:lnTo>
                  <a:pt x="89" y="162"/>
                </a:lnTo>
                <a:cubicBezTo>
                  <a:pt x="133" y="177"/>
                  <a:pt x="177" y="192"/>
                  <a:pt x="207" y="192"/>
                </a:cubicBezTo>
                <a:cubicBezTo>
                  <a:pt x="207" y="221"/>
                  <a:pt x="207" y="265"/>
                  <a:pt x="207" y="294"/>
                </a:cubicBezTo>
                <a:cubicBezTo>
                  <a:pt x="44" y="294"/>
                  <a:pt x="44" y="294"/>
                  <a:pt x="44" y="294"/>
                </a:cubicBezTo>
                <a:cubicBezTo>
                  <a:pt x="44" y="251"/>
                  <a:pt x="59" y="206"/>
                  <a:pt x="89" y="162"/>
                </a:cubicBezTo>
                <a:close/>
                <a:moveTo>
                  <a:pt x="89" y="471"/>
                </a:moveTo>
                <a:lnTo>
                  <a:pt x="89" y="471"/>
                </a:lnTo>
                <a:cubicBezTo>
                  <a:pt x="59" y="427"/>
                  <a:pt x="44" y="383"/>
                  <a:pt x="44" y="339"/>
                </a:cubicBezTo>
                <a:cubicBezTo>
                  <a:pt x="207" y="339"/>
                  <a:pt x="207" y="339"/>
                  <a:pt x="207" y="339"/>
                </a:cubicBezTo>
                <a:cubicBezTo>
                  <a:pt x="207" y="368"/>
                  <a:pt x="207" y="412"/>
                  <a:pt x="207" y="442"/>
                </a:cubicBezTo>
                <a:cubicBezTo>
                  <a:pt x="177" y="457"/>
                  <a:pt x="133" y="457"/>
                  <a:pt x="89" y="471"/>
                </a:cubicBezTo>
                <a:close/>
                <a:moveTo>
                  <a:pt x="118" y="501"/>
                </a:moveTo>
                <a:lnTo>
                  <a:pt x="118" y="501"/>
                </a:lnTo>
                <a:cubicBezTo>
                  <a:pt x="148" y="501"/>
                  <a:pt x="192" y="486"/>
                  <a:pt x="221" y="486"/>
                </a:cubicBezTo>
                <a:cubicBezTo>
                  <a:pt x="221" y="515"/>
                  <a:pt x="236" y="560"/>
                  <a:pt x="251" y="589"/>
                </a:cubicBezTo>
                <a:cubicBezTo>
                  <a:pt x="207" y="574"/>
                  <a:pt x="148" y="545"/>
                  <a:pt x="118" y="501"/>
                </a:cubicBezTo>
                <a:close/>
                <a:moveTo>
                  <a:pt x="339" y="589"/>
                </a:moveTo>
                <a:lnTo>
                  <a:pt x="339" y="589"/>
                </a:lnTo>
                <a:lnTo>
                  <a:pt x="324" y="589"/>
                </a:lnTo>
                <a:cubicBezTo>
                  <a:pt x="310" y="589"/>
                  <a:pt x="310" y="589"/>
                  <a:pt x="295" y="589"/>
                </a:cubicBezTo>
                <a:cubicBezTo>
                  <a:pt x="280" y="560"/>
                  <a:pt x="265" y="515"/>
                  <a:pt x="265" y="471"/>
                </a:cubicBezTo>
                <a:cubicBezTo>
                  <a:pt x="280" y="471"/>
                  <a:pt x="295" y="471"/>
                  <a:pt x="324" y="471"/>
                </a:cubicBezTo>
                <a:cubicBezTo>
                  <a:pt x="339" y="471"/>
                  <a:pt x="354" y="471"/>
                  <a:pt x="383" y="471"/>
                </a:cubicBezTo>
                <a:cubicBezTo>
                  <a:pt x="369" y="515"/>
                  <a:pt x="354" y="560"/>
                  <a:pt x="339" y="589"/>
                </a:cubicBezTo>
                <a:close/>
                <a:moveTo>
                  <a:pt x="383" y="589"/>
                </a:moveTo>
                <a:lnTo>
                  <a:pt x="383" y="589"/>
                </a:lnTo>
                <a:cubicBezTo>
                  <a:pt x="398" y="560"/>
                  <a:pt x="412" y="515"/>
                  <a:pt x="412" y="486"/>
                </a:cubicBezTo>
                <a:cubicBezTo>
                  <a:pt x="457" y="486"/>
                  <a:pt x="486" y="501"/>
                  <a:pt x="516" y="501"/>
                </a:cubicBezTo>
                <a:cubicBezTo>
                  <a:pt x="486" y="545"/>
                  <a:pt x="442" y="574"/>
                  <a:pt x="383" y="589"/>
                </a:cubicBezTo>
                <a:close/>
                <a:moveTo>
                  <a:pt x="545" y="471"/>
                </a:moveTo>
                <a:lnTo>
                  <a:pt x="545" y="471"/>
                </a:lnTo>
                <a:cubicBezTo>
                  <a:pt x="516" y="457"/>
                  <a:pt x="471" y="457"/>
                  <a:pt x="427" y="442"/>
                </a:cubicBezTo>
                <a:cubicBezTo>
                  <a:pt x="427" y="412"/>
                  <a:pt x="442" y="368"/>
                  <a:pt x="442" y="339"/>
                </a:cubicBezTo>
                <a:cubicBezTo>
                  <a:pt x="589" y="339"/>
                  <a:pt x="589" y="339"/>
                  <a:pt x="589" y="339"/>
                </a:cubicBezTo>
                <a:cubicBezTo>
                  <a:pt x="589" y="383"/>
                  <a:pt x="574" y="427"/>
                  <a:pt x="545" y="471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12" name="Freeform 111"/>
          <p:cNvSpPr>
            <a:spLocks noChangeArrowheads="1"/>
          </p:cNvSpPr>
          <p:nvPr/>
        </p:nvSpPr>
        <p:spPr bwMode="auto">
          <a:xfrm>
            <a:off x="1858347" y="3970817"/>
            <a:ext cx="243718" cy="285201"/>
          </a:xfrm>
          <a:custGeom>
            <a:avLst/>
            <a:gdLst>
              <a:gd name="T0" fmla="*/ 10832 w 516"/>
              <a:gd name="T1" fmla="*/ 21293 h 604"/>
              <a:gd name="T2" fmla="*/ 10832 w 516"/>
              <a:gd name="T3" fmla="*/ 21293 h 604"/>
              <a:gd name="T4" fmla="*/ 138291 w 516"/>
              <a:gd name="T5" fmla="*/ 21293 h 604"/>
              <a:gd name="T6" fmla="*/ 143707 w 516"/>
              <a:gd name="T7" fmla="*/ 10466 h 604"/>
              <a:gd name="T8" fmla="*/ 138291 w 516"/>
              <a:gd name="T9" fmla="*/ 5053 h 604"/>
              <a:gd name="T10" fmla="*/ 10832 w 516"/>
              <a:gd name="T11" fmla="*/ 5053 h 604"/>
              <a:gd name="T12" fmla="*/ 0 w 516"/>
              <a:gd name="T13" fmla="*/ 10466 h 604"/>
              <a:gd name="T14" fmla="*/ 10832 w 516"/>
              <a:gd name="T15" fmla="*/ 21293 h 604"/>
              <a:gd name="T16" fmla="*/ 10832 w 516"/>
              <a:gd name="T17" fmla="*/ 63518 h 604"/>
              <a:gd name="T18" fmla="*/ 10832 w 516"/>
              <a:gd name="T19" fmla="*/ 63518 h 604"/>
              <a:gd name="T20" fmla="*/ 138291 w 516"/>
              <a:gd name="T21" fmla="*/ 63518 h 604"/>
              <a:gd name="T22" fmla="*/ 143707 w 516"/>
              <a:gd name="T23" fmla="*/ 53052 h 604"/>
              <a:gd name="T24" fmla="*/ 138291 w 516"/>
              <a:gd name="T25" fmla="*/ 47638 h 604"/>
              <a:gd name="T26" fmla="*/ 10832 w 516"/>
              <a:gd name="T27" fmla="*/ 47638 h 604"/>
              <a:gd name="T28" fmla="*/ 0 w 516"/>
              <a:gd name="T29" fmla="*/ 53052 h 604"/>
              <a:gd name="T30" fmla="*/ 10832 w 516"/>
              <a:gd name="T31" fmla="*/ 63518 h 604"/>
              <a:gd name="T32" fmla="*/ 53078 w 516"/>
              <a:gd name="T33" fmla="*/ 132810 h 604"/>
              <a:gd name="T34" fmla="*/ 53078 w 516"/>
              <a:gd name="T35" fmla="*/ 132810 h 604"/>
              <a:gd name="T36" fmla="*/ 10832 w 516"/>
              <a:gd name="T37" fmla="*/ 132810 h 604"/>
              <a:gd name="T38" fmla="*/ 0 w 516"/>
              <a:gd name="T39" fmla="*/ 137863 h 604"/>
              <a:gd name="T40" fmla="*/ 10832 w 516"/>
              <a:gd name="T41" fmla="*/ 148690 h 604"/>
              <a:gd name="T42" fmla="*/ 53078 w 516"/>
              <a:gd name="T43" fmla="*/ 148690 h 604"/>
              <a:gd name="T44" fmla="*/ 58494 w 516"/>
              <a:gd name="T45" fmla="*/ 137863 h 604"/>
              <a:gd name="T46" fmla="*/ 53078 w 516"/>
              <a:gd name="T47" fmla="*/ 132810 h 604"/>
              <a:gd name="T48" fmla="*/ 10832 w 516"/>
              <a:gd name="T49" fmla="*/ 106104 h 604"/>
              <a:gd name="T50" fmla="*/ 10832 w 516"/>
              <a:gd name="T51" fmla="*/ 106104 h 604"/>
              <a:gd name="T52" fmla="*/ 85213 w 516"/>
              <a:gd name="T53" fmla="*/ 106104 h 604"/>
              <a:gd name="T54" fmla="*/ 95685 w 516"/>
              <a:gd name="T55" fmla="*/ 95277 h 604"/>
              <a:gd name="T56" fmla="*/ 85213 w 516"/>
              <a:gd name="T57" fmla="*/ 90224 h 604"/>
              <a:gd name="T58" fmla="*/ 10832 w 516"/>
              <a:gd name="T59" fmla="*/ 90224 h 604"/>
              <a:gd name="T60" fmla="*/ 0 w 516"/>
              <a:gd name="T61" fmla="*/ 95277 h 604"/>
              <a:gd name="T62" fmla="*/ 10832 w 516"/>
              <a:gd name="T63" fmla="*/ 106104 h 604"/>
              <a:gd name="T64" fmla="*/ 180898 w 516"/>
              <a:gd name="T65" fmla="*/ 0 h 604"/>
              <a:gd name="T66" fmla="*/ 180898 w 516"/>
              <a:gd name="T67" fmla="*/ 0 h 604"/>
              <a:gd name="T68" fmla="*/ 170066 w 516"/>
              <a:gd name="T69" fmla="*/ 5053 h 604"/>
              <a:gd name="T70" fmla="*/ 170066 w 516"/>
              <a:gd name="T71" fmla="*/ 121983 h 604"/>
              <a:gd name="T72" fmla="*/ 106156 w 516"/>
              <a:gd name="T73" fmla="*/ 121983 h 604"/>
              <a:gd name="T74" fmla="*/ 79797 w 516"/>
              <a:gd name="T75" fmla="*/ 191276 h 604"/>
              <a:gd name="T76" fmla="*/ 154178 w 516"/>
              <a:gd name="T77" fmla="*/ 201742 h 604"/>
              <a:gd name="T78" fmla="*/ 185953 w 516"/>
              <a:gd name="T79" fmla="*/ 148690 h 604"/>
              <a:gd name="T80" fmla="*/ 185953 w 516"/>
              <a:gd name="T81" fmla="*/ 148690 h 604"/>
              <a:gd name="T82" fmla="*/ 185953 w 516"/>
              <a:gd name="T83" fmla="*/ 5053 h 604"/>
              <a:gd name="T84" fmla="*/ 180898 w 516"/>
              <a:gd name="T85" fmla="*/ 0 h 604"/>
              <a:gd name="T86" fmla="*/ 148762 w 516"/>
              <a:gd name="T87" fmla="*/ 185862 h 604"/>
              <a:gd name="T88" fmla="*/ 148762 w 516"/>
              <a:gd name="T89" fmla="*/ 185862 h 604"/>
              <a:gd name="T90" fmla="*/ 90629 w 516"/>
              <a:gd name="T91" fmla="*/ 185862 h 604"/>
              <a:gd name="T92" fmla="*/ 111933 w 516"/>
              <a:gd name="T93" fmla="*/ 132810 h 604"/>
              <a:gd name="T94" fmla="*/ 170066 w 516"/>
              <a:gd name="T95" fmla="*/ 137863 h 604"/>
              <a:gd name="T96" fmla="*/ 148762 w 516"/>
              <a:gd name="T97" fmla="*/ 185862 h 604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516" h="604">
                <a:moveTo>
                  <a:pt x="30" y="59"/>
                </a:moveTo>
                <a:lnTo>
                  <a:pt x="30" y="59"/>
                </a:lnTo>
                <a:cubicBezTo>
                  <a:pt x="383" y="59"/>
                  <a:pt x="383" y="59"/>
                  <a:pt x="383" y="59"/>
                </a:cubicBezTo>
                <a:cubicBezTo>
                  <a:pt x="383" y="59"/>
                  <a:pt x="398" y="44"/>
                  <a:pt x="398" y="29"/>
                </a:cubicBezTo>
                <a:lnTo>
                  <a:pt x="383" y="14"/>
                </a:lnTo>
                <a:cubicBezTo>
                  <a:pt x="30" y="14"/>
                  <a:pt x="30" y="14"/>
                  <a:pt x="30" y="14"/>
                </a:cubicBezTo>
                <a:cubicBezTo>
                  <a:pt x="15" y="14"/>
                  <a:pt x="0" y="29"/>
                  <a:pt x="0" y="29"/>
                </a:cubicBezTo>
                <a:cubicBezTo>
                  <a:pt x="0" y="44"/>
                  <a:pt x="15" y="59"/>
                  <a:pt x="30" y="59"/>
                </a:cubicBezTo>
                <a:close/>
                <a:moveTo>
                  <a:pt x="30" y="176"/>
                </a:moveTo>
                <a:lnTo>
                  <a:pt x="30" y="176"/>
                </a:lnTo>
                <a:cubicBezTo>
                  <a:pt x="383" y="176"/>
                  <a:pt x="383" y="176"/>
                  <a:pt x="383" y="176"/>
                </a:cubicBezTo>
                <a:cubicBezTo>
                  <a:pt x="383" y="176"/>
                  <a:pt x="398" y="162"/>
                  <a:pt x="398" y="147"/>
                </a:cubicBezTo>
                <a:lnTo>
                  <a:pt x="383" y="132"/>
                </a:lnTo>
                <a:cubicBezTo>
                  <a:pt x="30" y="132"/>
                  <a:pt x="30" y="132"/>
                  <a:pt x="30" y="132"/>
                </a:cubicBezTo>
                <a:cubicBezTo>
                  <a:pt x="15" y="132"/>
                  <a:pt x="0" y="147"/>
                  <a:pt x="0" y="147"/>
                </a:cubicBezTo>
                <a:cubicBezTo>
                  <a:pt x="0" y="162"/>
                  <a:pt x="15" y="176"/>
                  <a:pt x="30" y="176"/>
                </a:cubicBezTo>
                <a:close/>
                <a:moveTo>
                  <a:pt x="147" y="368"/>
                </a:moveTo>
                <a:lnTo>
                  <a:pt x="147" y="368"/>
                </a:lnTo>
                <a:cubicBezTo>
                  <a:pt x="30" y="368"/>
                  <a:pt x="30" y="368"/>
                  <a:pt x="30" y="368"/>
                </a:cubicBezTo>
                <a:cubicBezTo>
                  <a:pt x="15" y="368"/>
                  <a:pt x="0" y="382"/>
                  <a:pt x="0" y="382"/>
                </a:cubicBezTo>
                <a:cubicBezTo>
                  <a:pt x="0" y="397"/>
                  <a:pt x="15" y="412"/>
                  <a:pt x="30" y="412"/>
                </a:cubicBezTo>
                <a:cubicBezTo>
                  <a:pt x="147" y="412"/>
                  <a:pt x="147" y="412"/>
                  <a:pt x="147" y="412"/>
                </a:cubicBezTo>
                <a:cubicBezTo>
                  <a:pt x="147" y="412"/>
                  <a:pt x="162" y="397"/>
                  <a:pt x="162" y="382"/>
                </a:cubicBezTo>
                <a:lnTo>
                  <a:pt x="147" y="368"/>
                </a:lnTo>
                <a:close/>
                <a:moveTo>
                  <a:pt x="30" y="294"/>
                </a:moveTo>
                <a:lnTo>
                  <a:pt x="30" y="294"/>
                </a:lnTo>
                <a:cubicBezTo>
                  <a:pt x="236" y="294"/>
                  <a:pt x="236" y="294"/>
                  <a:pt x="236" y="294"/>
                </a:cubicBezTo>
                <a:cubicBezTo>
                  <a:pt x="251" y="294"/>
                  <a:pt x="265" y="280"/>
                  <a:pt x="265" y="264"/>
                </a:cubicBezTo>
                <a:cubicBezTo>
                  <a:pt x="265" y="264"/>
                  <a:pt x="251" y="250"/>
                  <a:pt x="236" y="250"/>
                </a:cubicBezTo>
                <a:cubicBezTo>
                  <a:pt x="30" y="250"/>
                  <a:pt x="30" y="250"/>
                  <a:pt x="30" y="250"/>
                </a:cubicBezTo>
                <a:cubicBezTo>
                  <a:pt x="15" y="250"/>
                  <a:pt x="0" y="264"/>
                  <a:pt x="0" y="264"/>
                </a:cubicBezTo>
                <a:cubicBezTo>
                  <a:pt x="0" y="280"/>
                  <a:pt x="15" y="294"/>
                  <a:pt x="30" y="294"/>
                </a:cubicBezTo>
                <a:close/>
                <a:moveTo>
                  <a:pt x="501" y="0"/>
                </a:moveTo>
                <a:lnTo>
                  <a:pt x="501" y="0"/>
                </a:lnTo>
                <a:cubicBezTo>
                  <a:pt x="486" y="0"/>
                  <a:pt x="471" y="0"/>
                  <a:pt x="471" y="14"/>
                </a:cubicBezTo>
                <a:cubicBezTo>
                  <a:pt x="471" y="338"/>
                  <a:pt x="471" y="338"/>
                  <a:pt x="471" y="338"/>
                </a:cubicBezTo>
                <a:cubicBezTo>
                  <a:pt x="427" y="309"/>
                  <a:pt x="368" y="309"/>
                  <a:pt x="294" y="338"/>
                </a:cubicBezTo>
                <a:cubicBezTo>
                  <a:pt x="221" y="382"/>
                  <a:pt x="177" y="471"/>
                  <a:pt x="221" y="530"/>
                </a:cubicBezTo>
                <a:cubicBezTo>
                  <a:pt x="251" y="589"/>
                  <a:pt x="339" y="603"/>
                  <a:pt x="427" y="559"/>
                </a:cubicBezTo>
                <a:cubicBezTo>
                  <a:pt x="486" y="515"/>
                  <a:pt x="515" y="456"/>
                  <a:pt x="515" y="412"/>
                </a:cubicBezTo>
                <a:cubicBezTo>
                  <a:pt x="515" y="14"/>
                  <a:pt x="515" y="14"/>
                  <a:pt x="515" y="14"/>
                </a:cubicBezTo>
                <a:cubicBezTo>
                  <a:pt x="515" y="0"/>
                  <a:pt x="501" y="0"/>
                  <a:pt x="501" y="0"/>
                </a:cubicBezTo>
                <a:close/>
                <a:moveTo>
                  <a:pt x="412" y="515"/>
                </a:moveTo>
                <a:lnTo>
                  <a:pt x="412" y="515"/>
                </a:lnTo>
                <a:cubicBezTo>
                  <a:pt x="353" y="559"/>
                  <a:pt x="280" y="559"/>
                  <a:pt x="251" y="515"/>
                </a:cubicBezTo>
                <a:cubicBezTo>
                  <a:pt x="221" y="471"/>
                  <a:pt x="251" y="412"/>
                  <a:pt x="310" y="368"/>
                </a:cubicBezTo>
                <a:cubicBezTo>
                  <a:pt x="368" y="338"/>
                  <a:pt x="442" y="338"/>
                  <a:pt x="471" y="382"/>
                </a:cubicBezTo>
                <a:cubicBezTo>
                  <a:pt x="501" y="427"/>
                  <a:pt x="471" y="485"/>
                  <a:pt x="412" y="515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13" name="Freeform 112"/>
          <p:cNvSpPr>
            <a:spLocks noChangeArrowheads="1"/>
          </p:cNvSpPr>
          <p:nvPr/>
        </p:nvSpPr>
        <p:spPr bwMode="auto">
          <a:xfrm>
            <a:off x="1346714" y="3958718"/>
            <a:ext cx="290386" cy="299028"/>
          </a:xfrm>
          <a:custGeom>
            <a:avLst/>
            <a:gdLst>
              <a:gd name="T0" fmla="*/ 190073 w 619"/>
              <a:gd name="T1" fmla="*/ 32084 h 634"/>
              <a:gd name="T2" fmla="*/ 190073 w 619"/>
              <a:gd name="T3" fmla="*/ 32084 h 634"/>
              <a:gd name="T4" fmla="*/ 95037 w 619"/>
              <a:gd name="T5" fmla="*/ 42538 h 634"/>
              <a:gd name="T6" fmla="*/ 89657 w 619"/>
              <a:gd name="T7" fmla="*/ 52992 h 634"/>
              <a:gd name="T8" fmla="*/ 89657 w 619"/>
              <a:gd name="T9" fmla="*/ 111752 h 634"/>
              <a:gd name="T10" fmla="*/ 47339 w 619"/>
              <a:gd name="T11" fmla="*/ 116798 h 634"/>
              <a:gd name="T12" fmla="*/ 31559 w 619"/>
              <a:gd name="T13" fmla="*/ 159336 h 634"/>
              <a:gd name="T14" fmla="*/ 84278 w 619"/>
              <a:gd name="T15" fmla="*/ 164743 h 634"/>
              <a:gd name="T16" fmla="*/ 105437 w 619"/>
              <a:gd name="T17" fmla="*/ 127253 h 634"/>
              <a:gd name="T18" fmla="*/ 105437 w 619"/>
              <a:gd name="T19" fmla="*/ 58399 h 634"/>
              <a:gd name="T20" fmla="*/ 179314 w 619"/>
              <a:gd name="T21" fmla="*/ 47945 h 634"/>
              <a:gd name="T22" fmla="*/ 179314 w 619"/>
              <a:gd name="T23" fmla="*/ 95530 h 634"/>
              <a:gd name="T24" fmla="*/ 142375 w 619"/>
              <a:gd name="T25" fmla="*/ 100937 h 634"/>
              <a:gd name="T26" fmla="*/ 121575 w 619"/>
              <a:gd name="T27" fmla="*/ 143475 h 634"/>
              <a:gd name="T28" fmla="*/ 174293 w 619"/>
              <a:gd name="T29" fmla="*/ 148521 h 634"/>
              <a:gd name="T30" fmla="*/ 195094 w 619"/>
              <a:gd name="T31" fmla="*/ 116798 h 634"/>
              <a:gd name="T32" fmla="*/ 195094 w 619"/>
              <a:gd name="T33" fmla="*/ 37130 h 634"/>
              <a:gd name="T34" fmla="*/ 190073 w 619"/>
              <a:gd name="T35" fmla="*/ 32084 h 634"/>
              <a:gd name="T36" fmla="*/ 73877 w 619"/>
              <a:gd name="T37" fmla="*/ 153929 h 634"/>
              <a:gd name="T38" fmla="*/ 73877 w 619"/>
              <a:gd name="T39" fmla="*/ 153929 h 634"/>
              <a:gd name="T40" fmla="*/ 42318 w 619"/>
              <a:gd name="T41" fmla="*/ 153929 h 634"/>
              <a:gd name="T42" fmla="*/ 52718 w 619"/>
              <a:gd name="T43" fmla="*/ 127253 h 634"/>
              <a:gd name="T44" fmla="*/ 84278 w 619"/>
              <a:gd name="T45" fmla="*/ 127253 h 634"/>
              <a:gd name="T46" fmla="*/ 73877 w 619"/>
              <a:gd name="T47" fmla="*/ 153929 h 634"/>
              <a:gd name="T48" fmla="*/ 168914 w 619"/>
              <a:gd name="T49" fmla="*/ 138067 h 634"/>
              <a:gd name="T50" fmla="*/ 168914 w 619"/>
              <a:gd name="T51" fmla="*/ 138067 h 634"/>
              <a:gd name="T52" fmla="*/ 131975 w 619"/>
              <a:gd name="T53" fmla="*/ 138067 h 634"/>
              <a:gd name="T54" fmla="*/ 147755 w 619"/>
              <a:gd name="T55" fmla="*/ 111752 h 634"/>
              <a:gd name="T56" fmla="*/ 179314 w 619"/>
              <a:gd name="T57" fmla="*/ 111752 h 634"/>
              <a:gd name="T58" fmla="*/ 168914 w 619"/>
              <a:gd name="T59" fmla="*/ 138067 h 634"/>
              <a:gd name="T60" fmla="*/ 200473 w 619"/>
              <a:gd name="T61" fmla="*/ 212328 h 634"/>
              <a:gd name="T62" fmla="*/ 200473 w 619"/>
              <a:gd name="T63" fmla="*/ 212328 h 634"/>
              <a:gd name="T64" fmla="*/ 21159 w 619"/>
              <a:gd name="T65" fmla="*/ 212328 h 634"/>
              <a:gd name="T66" fmla="*/ 10400 w 619"/>
              <a:gd name="T67" fmla="*/ 223143 h 634"/>
              <a:gd name="T68" fmla="*/ 21159 w 619"/>
              <a:gd name="T69" fmla="*/ 228190 h 634"/>
              <a:gd name="T70" fmla="*/ 200473 w 619"/>
              <a:gd name="T71" fmla="*/ 228190 h 634"/>
              <a:gd name="T72" fmla="*/ 211232 w 619"/>
              <a:gd name="T73" fmla="*/ 223143 h 634"/>
              <a:gd name="T74" fmla="*/ 200473 w 619"/>
              <a:gd name="T75" fmla="*/ 212328 h 634"/>
              <a:gd name="T76" fmla="*/ 195094 w 619"/>
              <a:gd name="T77" fmla="*/ 0 h 634"/>
              <a:gd name="T78" fmla="*/ 195094 w 619"/>
              <a:gd name="T79" fmla="*/ 0 h 634"/>
              <a:gd name="T80" fmla="*/ 26180 w 619"/>
              <a:gd name="T81" fmla="*/ 0 h 634"/>
              <a:gd name="T82" fmla="*/ 0 w 619"/>
              <a:gd name="T83" fmla="*/ 32084 h 634"/>
              <a:gd name="T84" fmla="*/ 0 w 619"/>
              <a:gd name="T85" fmla="*/ 169790 h 634"/>
              <a:gd name="T86" fmla="*/ 26180 w 619"/>
              <a:gd name="T87" fmla="*/ 201874 h 634"/>
              <a:gd name="T88" fmla="*/ 195094 w 619"/>
              <a:gd name="T89" fmla="*/ 201874 h 634"/>
              <a:gd name="T90" fmla="*/ 221632 w 619"/>
              <a:gd name="T91" fmla="*/ 169790 h 634"/>
              <a:gd name="T92" fmla="*/ 221632 w 619"/>
              <a:gd name="T93" fmla="*/ 32084 h 634"/>
              <a:gd name="T94" fmla="*/ 195094 w 619"/>
              <a:gd name="T95" fmla="*/ 0 h 634"/>
              <a:gd name="T96" fmla="*/ 211232 w 619"/>
              <a:gd name="T97" fmla="*/ 169790 h 634"/>
              <a:gd name="T98" fmla="*/ 211232 w 619"/>
              <a:gd name="T99" fmla="*/ 169790 h 634"/>
              <a:gd name="T100" fmla="*/ 195094 w 619"/>
              <a:gd name="T101" fmla="*/ 185652 h 634"/>
              <a:gd name="T102" fmla="*/ 26180 w 619"/>
              <a:gd name="T103" fmla="*/ 185652 h 634"/>
              <a:gd name="T104" fmla="*/ 10400 w 619"/>
              <a:gd name="T105" fmla="*/ 169790 h 634"/>
              <a:gd name="T106" fmla="*/ 10400 w 619"/>
              <a:gd name="T107" fmla="*/ 32084 h 634"/>
              <a:gd name="T108" fmla="*/ 26180 w 619"/>
              <a:gd name="T109" fmla="*/ 15862 h 634"/>
              <a:gd name="T110" fmla="*/ 195094 w 619"/>
              <a:gd name="T111" fmla="*/ 15862 h 634"/>
              <a:gd name="T112" fmla="*/ 211232 w 619"/>
              <a:gd name="T113" fmla="*/ 32084 h 634"/>
              <a:gd name="T114" fmla="*/ 211232 w 619"/>
              <a:gd name="T115" fmla="*/ 169790 h 634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619" h="634">
                <a:moveTo>
                  <a:pt x="530" y="89"/>
                </a:moveTo>
                <a:lnTo>
                  <a:pt x="530" y="89"/>
                </a:lnTo>
                <a:cubicBezTo>
                  <a:pt x="265" y="118"/>
                  <a:pt x="265" y="118"/>
                  <a:pt x="265" y="118"/>
                </a:cubicBezTo>
                <a:cubicBezTo>
                  <a:pt x="265" y="118"/>
                  <a:pt x="250" y="133"/>
                  <a:pt x="250" y="147"/>
                </a:cubicBezTo>
                <a:cubicBezTo>
                  <a:pt x="250" y="310"/>
                  <a:pt x="250" y="310"/>
                  <a:pt x="250" y="310"/>
                </a:cubicBezTo>
                <a:cubicBezTo>
                  <a:pt x="221" y="294"/>
                  <a:pt x="177" y="294"/>
                  <a:pt x="132" y="324"/>
                </a:cubicBezTo>
                <a:cubicBezTo>
                  <a:pt x="88" y="353"/>
                  <a:pt x="59" y="398"/>
                  <a:pt x="88" y="442"/>
                </a:cubicBezTo>
                <a:cubicBezTo>
                  <a:pt x="103" y="486"/>
                  <a:pt x="177" y="486"/>
                  <a:pt x="235" y="457"/>
                </a:cubicBezTo>
                <a:cubicBezTo>
                  <a:pt x="280" y="427"/>
                  <a:pt x="294" y="398"/>
                  <a:pt x="294" y="353"/>
                </a:cubicBezTo>
                <a:lnTo>
                  <a:pt x="294" y="162"/>
                </a:lnTo>
                <a:cubicBezTo>
                  <a:pt x="500" y="133"/>
                  <a:pt x="500" y="133"/>
                  <a:pt x="500" y="133"/>
                </a:cubicBezTo>
                <a:cubicBezTo>
                  <a:pt x="500" y="265"/>
                  <a:pt x="500" y="265"/>
                  <a:pt x="500" y="265"/>
                </a:cubicBezTo>
                <a:cubicBezTo>
                  <a:pt x="471" y="251"/>
                  <a:pt x="427" y="251"/>
                  <a:pt x="397" y="280"/>
                </a:cubicBezTo>
                <a:cubicBezTo>
                  <a:pt x="339" y="310"/>
                  <a:pt x="309" y="368"/>
                  <a:pt x="339" y="398"/>
                </a:cubicBezTo>
                <a:cubicBezTo>
                  <a:pt x="368" y="442"/>
                  <a:pt x="427" y="442"/>
                  <a:pt x="486" y="412"/>
                </a:cubicBezTo>
                <a:cubicBezTo>
                  <a:pt x="530" y="398"/>
                  <a:pt x="544" y="353"/>
                  <a:pt x="544" y="324"/>
                </a:cubicBezTo>
                <a:lnTo>
                  <a:pt x="544" y="103"/>
                </a:lnTo>
                <a:cubicBezTo>
                  <a:pt x="544" y="89"/>
                  <a:pt x="530" y="89"/>
                  <a:pt x="530" y="89"/>
                </a:cubicBezTo>
                <a:close/>
                <a:moveTo>
                  <a:pt x="206" y="427"/>
                </a:moveTo>
                <a:lnTo>
                  <a:pt x="206" y="427"/>
                </a:lnTo>
                <a:cubicBezTo>
                  <a:pt x="177" y="442"/>
                  <a:pt x="132" y="442"/>
                  <a:pt x="118" y="427"/>
                </a:cubicBezTo>
                <a:cubicBezTo>
                  <a:pt x="103" y="398"/>
                  <a:pt x="118" y="368"/>
                  <a:pt x="147" y="353"/>
                </a:cubicBezTo>
                <a:cubicBezTo>
                  <a:pt x="191" y="339"/>
                  <a:pt x="221" y="339"/>
                  <a:pt x="235" y="353"/>
                </a:cubicBezTo>
                <a:cubicBezTo>
                  <a:pt x="265" y="368"/>
                  <a:pt x="250" y="412"/>
                  <a:pt x="206" y="427"/>
                </a:cubicBezTo>
                <a:close/>
                <a:moveTo>
                  <a:pt x="471" y="383"/>
                </a:moveTo>
                <a:lnTo>
                  <a:pt x="471" y="383"/>
                </a:lnTo>
                <a:cubicBezTo>
                  <a:pt x="441" y="412"/>
                  <a:pt x="397" y="398"/>
                  <a:pt x="368" y="383"/>
                </a:cubicBezTo>
                <a:cubicBezTo>
                  <a:pt x="353" y="368"/>
                  <a:pt x="368" y="324"/>
                  <a:pt x="412" y="310"/>
                </a:cubicBezTo>
                <a:cubicBezTo>
                  <a:pt x="441" y="294"/>
                  <a:pt x="471" y="294"/>
                  <a:pt x="500" y="310"/>
                </a:cubicBezTo>
                <a:cubicBezTo>
                  <a:pt x="515" y="324"/>
                  <a:pt x="500" y="368"/>
                  <a:pt x="471" y="383"/>
                </a:cubicBezTo>
                <a:close/>
                <a:moveTo>
                  <a:pt x="559" y="589"/>
                </a:moveTo>
                <a:lnTo>
                  <a:pt x="559" y="589"/>
                </a:lnTo>
                <a:cubicBezTo>
                  <a:pt x="59" y="589"/>
                  <a:pt x="59" y="589"/>
                  <a:pt x="59" y="589"/>
                </a:cubicBezTo>
                <a:cubicBezTo>
                  <a:pt x="44" y="589"/>
                  <a:pt x="29" y="604"/>
                  <a:pt x="29" y="619"/>
                </a:cubicBezTo>
                <a:cubicBezTo>
                  <a:pt x="29" y="619"/>
                  <a:pt x="44" y="633"/>
                  <a:pt x="59" y="633"/>
                </a:cubicBezTo>
                <a:cubicBezTo>
                  <a:pt x="559" y="633"/>
                  <a:pt x="559" y="633"/>
                  <a:pt x="559" y="633"/>
                </a:cubicBezTo>
                <a:cubicBezTo>
                  <a:pt x="574" y="633"/>
                  <a:pt x="589" y="619"/>
                  <a:pt x="589" y="619"/>
                </a:cubicBezTo>
                <a:cubicBezTo>
                  <a:pt x="589" y="604"/>
                  <a:pt x="574" y="589"/>
                  <a:pt x="559" y="589"/>
                </a:cubicBezTo>
                <a:close/>
                <a:moveTo>
                  <a:pt x="544" y="0"/>
                </a:moveTo>
                <a:lnTo>
                  <a:pt x="544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44"/>
                  <a:pt x="0" y="89"/>
                </a:cubicBezTo>
                <a:cubicBezTo>
                  <a:pt x="0" y="471"/>
                  <a:pt x="0" y="471"/>
                  <a:pt x="0" y="471"/>
                </a:cubicBezTo>
                <a:cubicBezTo>
                  <a:pt x="0" y="515"/>
                  <a:pt x="29" y="560"/>
                  <a:pt x="73" y="560"/>
                </a:cubicBezTo>
                <a:cubicBezTo>
                  <a:pt x="544" y="560"/>
                  <a:pt x="544" y="560"/>
                  <a:pt x="544" y="560"/>
                </a:cubicBezTo>
                <a:cubicBezTo>
                  <a:pt x="589" y="560"/>
                  <a:pt x="618" y="515"/>
                  <a:pt x="618" y="471"/>
                </a:cubicBezTo>
                <a:cubicBezTo>
                  <a:pt x="618" y="89"/>
                  <a:pt x="618" y="89"/>
                  <a:pt x="618" y="89"/>
                </a:cubicBezTo>
                <a:cubicBezTo>
                  <a:pt x="618" y="44"/>
                  <a:pt x="589" y="0"/>
                  <a:pt x="544" y="0"/>
                </a:cubicBezTo>
                <a:close/>
                <a:moveTo>
                  <a:pt x="589" y="471"/>
                </a:moveTo>
                <a:lnTo>
                  <a:pt x="589" y="471"/>
                </a:lnTo>
                <a:cubicBezTo>
                  <a:pt x="589" y="501"/>
                  <a:pt x="559" y="515"/>
                  <a:pt x="544" y="515"/>
                </a:cubicBezTo>
                <a:cubicBezTo>
                  <a:pt x="73" y="515"/>
                  <a:pt x="73" y="515"/>
                  <a:pt x="73" y="515"/>
                </a:cubicBezTo>
                <a:cubicBezTo>
                  <a:pt x="59" y="515"/>
                  <a:pt x="29" y="501"/>
                  <a:pt x="29" y="471"/>
                </a:cubicBezTo>
                <a:cubicBezTo>
                  <a:pt x="29" y="89"/>
                  <a:pt x="29" y="89"/>
                  <a:pt x="29" y="89"/>
                </a:cubicBezTo>
                <a:cubicBezTo>
                  <a:pt x="29" y="59"/>
                  <a:pt x="59" y="44"/>
                  <a:pt x="73" y="44"/>
                </a:cubicBezTo>
                <a:cubicBezTo>
                  <a:pt x="544" y="44"/>
                  <a:pt x="544" y="44"/>
                  <a:pt x="544" y="44"/>
                </a:cubicBezTo>
                <a:cubicBezTo>
                  <a:pt x="559" y="44"/>
                  <a:pt x="589" y="59"/>
                  <a:pt x="589" y="89"/>
                </a:cubicBezTo>
                <a:lnTo>
                  <a:pt x="589" y="471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14" name="Freeform 113"/>
          <p:cNvSpPr>
            <a:spLocks noChangeArrowheads="1"/>
          </p:cNvSpPr>
          <p:nvPr/>
        </p:nvSpPr>
        <p:spPr bwMode="auto">
          <a:xfrm>
            <a:off x="5659287" y="3486840"/>
            <a:ext cx="304214" cy="285201"/>
          </a:xfrm>
          <a:custGeom>
            <a:avLst/>
            <a:gdLst>
              <a:gd name="T0" fmla="*/ 226829 w 649"/>
              <a:gd name="T1" fmla="*/ 0 h 605"/>
              <a:gd name="T2" fmla="*/ 226829 w 649"/>
              <a:gd name="T3" fmla="*/ 0 h 605"/>
              <a:gd name="T4" fmla="*/ 221812 w 649"/>
              <a:gd name="T5" fmla="*/ 0 h 605"/>
              <a:gd name="T6" fmla="*/ 105710 w 649"/>
              <a:gd name="T7" fmla="*/ 32067 h 605"/>
              <a:gd name="T8" fmla="*/ 100335 w 649"/>
              <a:gd name="T9" fmla="*/ 37111 h 605"/>
              <a:gd name="T10" fmla="*/ 100335 w 649"/>
              <a:gd name="T11" fmla="*/ 137995 h 605"/>
              <a:gd name="T12" fmla="*/ 42284 w 649"/>
              <a:gd name="T13" fmla="*/ 137995 h 605"/>
              <a:gd name="T14" fmla="*/ 10750 w 649"/>
              <a:gd name="T15" fmla="*/ 196364 h 605"/>
              <a:gd name="T16" fmla="*/ 84568 w 649"/>
              <a:gd name="T17" fmla="*/ 206813 h 605"/>
              <a:gd name="T18" fmla="*/ 116102 w 649"/>
              <a:gd name="T19" fmla="*/ 164297 h 605"/>
              <a:gd name="T20" fmla="*/ 116102 w 649"/>
              <a:gd name="T21" fmla="*/ 42515 h 605"/>
              <a:gd name="T22" fmla="*/ 221812 w 649"/>
              <a:gd name="T23" fmla="*/ 15853 h 605"/>
              <a:gd name="T24" fmla="*/ 221812 w 649"/>
              <a:gd name="T25" fmla="*/ 105928 h 605"/>
              <a:gd name="T26" fmla="*/ 158386 w 649"/>
              <a:gd name="T27" fmla="*/ 111333 h 605"/>
              <a:gd name="T28" fmla="*/ 132227 w 649"/>
              <a:gd name="T29" fmla="*/ 169702 h 605"/>
              <a:gd name="T30" fmla="*/ 206045 w 649"/>
              <a:gd name="T31" fmla="*/ 180511 h 605"/>
              <a:gd name="T32" fmla="*/ 232204 w 649"/>
              <a:gd name="T33" fmla="*/ 137995 h 605"/>
              <a:gd name="T34" fmla="*/ 232204 w 649"/>
              <a:gd name="T35" fmla="*/ 10809 h 605"/>
              <a:gd name="T36" fmla="*/ 226829 w 649"/>
              <a:gd name="T37" fmla="*/ 0 h 605"/>
              <a:gd name="T38" fmla="*/ 79193 w 649"/>
              <a:gd name="T39" fmla="*/ 190959 h 605"/>
              <a:gd name="T40" fmla="*/ 79193 w 649"/>
              <a:gd name="T41" fmla="*/ 190959 h 605"/>
              <a:gd name="T42" fmla="*/ 26517 w 649"/>
              <a:gd name="T43" fmla="*/ 190959 h 605"/>
              <a:gd name="T44" fmla="*/ 47659 w 649"/>
              <a:gd name="T45" fmla="*/ 148444 h 605"/>
              <a:gd name="T46" fmla="*/ 95318 w 649"/>
              <a:gd name="T47" fmla="*/ 148444 h 605"/>
              <a:gd name="T48" fmla="*/ 79193 w 649"/>
              <a:gd name="T49" fmla="*/ 190959 h 605"/>
              <a:gd name="T50" fmla="*/ 200670 w 649"/>
              <a:gd name="T51" fmla="*/ 164297 h 605"/>
              <a:gd name="T52" fmla="*/ 200670 w 649"/>
              <a:gd name="T53" fmla="*/ 164297 h 605"/>
              <a:gd name="T54" fmla="*/ 147994 w 649"/>
              <a:gd name="T55" fmla="*/ 164297 h 605"/>
              <a:gd name="T56" fmla="*/ 163761 w 649"/>
              <a:gd name="T57" fmla="*/ 122142 h 605"/>
              <a:gd name="T58" fmla="*/ 216437 w 649"/>
              <a:gd name="T59" fmla="*/ 122142 h 605"/>
              <a:gd name="T60" fmla="*/ 200670 w 649"/>
              <a:gd name="T61" fmla="*/ 164297 h 605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649" h="605">
                <a:moveTo>
                  <a:pt x="633" y="0"/>
                </a:moveTo>
                <a:lnTo>
                  <a:pt x="633" y="0"/>
                </a:lnTo>
                <a:cubicBezTo>
                  <a:pt x="633" y="0"/>
                  <a:pt x="633" y="0"/>
                  <a:pt x="619" y="0"/>
                </a:cubicBezTo>
                <a:cubicBezTo>
                  <a:pt x="295" y="89"/>
                  <a:pt x="295" y="89"/>
                  <a:pt x="295" y="89"/>
                </a:cubicBezTo>
                <a:cubicBezTo>
                  <a:pt x="295" y="89"/>
                  <a:pt x="280" y="89"/>
                  <a:pt x="280" y="103"/>
                </a:cubicBezTo>
                <a:cubicBezTo>
                  <a:pt x="280" y="383"/>
                  <a:pt x="280" y="383"/>
                  <a:pt x="280" y="383"/>
                </a:cubicBezTo>
                <a:cubicBezTo>
                  <a:pt x="236" y="353"/>
                  <a:pt x="177" y="353"/>
                  <a:pt x="118" y="383"/>
                </a:cubicBezTo>
                <a:cubicBezTo>
                  <a:pt x="45" y="427"/>
                  <a:pt x="0" y="501"/>
                  <a:pt x="30" y="545"/>
                </a:cubicBezTo>
                <a:cubicBezTo>
                  <a:pt x="74" y="604"/>
                  <a:pt x="162" y="604"/>
                  <a:pt x="236" y="574"/>
                </a:cubicBezTo>
                <a:cubicBezTo>
                  <a:pt x="280" y="545"/>
                  <a:pt x="310" y="501"/>
                  <a:pt x="324" y="456"/>
                </a:cubicBezTo>
                <a:lnTo>
                  <a:pt x="324" y="118"/>
                </a:lnTo>
                <a:cubicBezTo>
                  <a:pt x="619" y="44"/>
                  <a:pt x="619" y="44"/>
                  <a:pt x="619" y="44"/>
                </a:cubicBezTo>
                <a:cubicBezTo>
                  <a:pt x="619" y="294"/>
                  <a:pt x="619" y="294"/>
                  <a:pt x="619" y="294"/>
                </a:cubicBezTo>
                <a:cubicBezTo>
                  <a:pt x="575" y="280"/>
                  <a:pt x="501" y="280"/>
                  <a:pt x="442" y="309"/>
                </a:cubicBezTo>
                <a:cubicBezTo>
                  <a:pt x="369" y="339"/>
                  <a:pt x="339" y="412"/>
                  <a:pt x="369" y="471"/>
                </a:cubicBezTo>
                <a:cubicBezTo>
                  <a:pt x="398" y="515"/>
                  <a:pt x="487" y="530"/>
                  <a:pt x="575" y="501"/>
                </a:cubicBezTo>
                <a:cubicBezTo>
                  <a:pt x="619" y="471"/>
                  <a:pt x="648" y="412"/>
                  <a:pt x="648" y="383"/>
                </a:cubicBezTo>
                <a:cubicBezTo>
                  <a:pt x="648" y="368"/>
                  <a:pt x="648" y="30"/>
                  <a:pt x="648" y="30"/>
                </a:cubicBezTo>
                <a:cubicBezTo>
                  <a:pt x="648" y="15"/>
                  <a:pt x="648" y="0"/>
                  <a:pt x="633" y="0"/>
                </a:cubicBezTo>
                <a:close/>
                <a:moveTo>
                  <a:pt x="221" y="530"/>
                </a:moveTo>
                <a:lnTo>
                  <a:pt x="221" y="530"/>
                </a:lnTo>
                <a:cubicBezTo>
                  <a:pt x="162" y="560"/>
                  <a:pt x="104" y="560"/>
                  <a:pt x="74" y="530"/>
                </a:cubicBezTo>
                <a:cubicBezTo>
                  <a:pt x="45" y="501"/>
                  <a:pt x="74" y="442"/>
                  <a:pt x="133" y="412"/>
                </a:cubicBezTo>
                <a:cubicBezTo>
                  <a:pt x="177" y="383"/>
                  <a:pt x="236" y="383"/>
                  <a:pt x="266" y="412"/>
                </a:cubicBezTo>
                <a:cubicBezTo>
                  <a:pt x="310" y="442"/>
                  <a:pt x="266" y="515"/>
                  <a:pt x="221" y="530"/>
                </a:cubicBezTo>
                <a:close/>
                <a:moveTo>
                  <a:pt x="560" y="456"/>
                </a:moveTo>
                <a:lnTo>
                  <a:pt x="560" y="456"/>
                </a:lnTo>
                <a:cubicBezTo>
                  <a:pt x="501" y="486"/>
                  <a:pt x="428" y="486"/>
                  <a:pt x="413" y="456"/>
                </a:cubicBezTo>
                <a:cubicBezTo>
                  <a:pt x="383" y="412"/>
                  <a:pt x="398" y="368"/>
                  <a:pt x="457" y="339"/>
                </a:cubicBezTo>
                <a:cubicBezTo>
                  <a:pt x="516" y="309"/>
                  <a:pt x="575" y="309"/>
                  <a:pt x="604" y="339"/>
                </a:cubicBezTo>
                <a:cubicBezTo>
                  <a:pt x="633" y="368"/>
                  <a:pt x="604" y="427"/>
                  <a:pt x="560" y="456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15" name="Freeform 114"/>
          <p:cNvSpPr>
            <a:spLocks noChangeArrowheads="1"/>
          </p:cNvSpPr>
          <p:nvPr/>
        </p:nvSpPr>
        <p:spPr bwMode="auto">
          <a:xfrm>
            <a:off x="5240993" y="3486840"/>
            <a:ext cx="160749" cy="292115"/>
          </a:xfrm>
          <a:custGeom>
            <a:avLst/>
            <a:gdLst>
              <a:gd name="T0" fmla="*/ 117104 w 340"/>
              <a:gd name="T1" fmla="*/ 0 h 619"/>
              <a:gd name="T2" fmla="*/ 117104 w 340"/>
              <a:gd name="T3" fmla="*/ 0 h 619"/>
              <a:gd name="T4" fmla="*/ 106261 w 340"/>
              <a:gd name="T5" fmla="*/ 10821 h 619"/>
              <a:gd name="T6" fmla="*/ 106261 w 340"/>
              <a:gd name="T7" fmla="*/ 122273 h 619"/>
              <a:gd name="T8" fmla="*/ 42649 w 340"/>
              <a:gd name="T9" fmla="*/ 127323 h 619"/>
              <a:gd name="T10" fmla="*/ 10843 w 340"/>
              <a:gd name="T11" fmla="*/ 196575 h 619"/>
              <a:gd name="T12" fmla="*/ 90720 w 340"/>
              <a:gd name="T13" fmla="*/ 201985 h 619"/>
              <a:gd name="T14" fmla="*/ 122526 w 340"/>
              <a:gd name="T15" fmla="*/ 148604 h 619"/>
              <a:gd name="T16" fmla="*/ 122526 w 340"/>
              <a:gd name="T17" fmla="*/ 10821 h 619"/>
              <a:gd name="T18" fmla="*/ 117104 w 340"/>
              <a:gd name="T19" fmla="*/ 0 h 619"/>
              <a:gd name="T20" fmla="*/ 85298 w 340"/>
              <a:gd name="T21" fmla="*/ 191165 h 619"/>
              <a:gd name="T22" fmla="*/ 85298 w 340"/>
              <a:gd name="T23" fmla="*/ 191165 h 619"/>
              <a:gd name="T24" fmla="*/ 26746 w 340"/>
              <a:gd name="T25" fmla="*/ 191165 h 619"/>
              <a:gd name="T26" fmla="*/ 48071 w 340"/>
              <a:gd name="T27" fmla="*/ 138144 h 619"/>
              <a:gd name="T28" fmla="*/ 106261 w 340"/>
              <a:gd name="T29" fmla="*/ 143554 h 619"/>
              <a:gd name="T30" fmla="*/ 85298 w 340"/>
              <a:gd name="T31" fmla="*/ 191165 h 619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340" h="619">
                <a:moveTo>
                  <a:pt x="324" y="0"/>
                </a:moveTo>
                <a:lnTo>
                  <a:pt x="324" y="0"/>
                </a:lnTo>
                <a:cubicBezTo>
                  <a:pt x="294" y="0"/>
                  <a:pt x="294" y="30"/>
                  <a:pt x="294" y="30"/>
                </a:cubicBezTo>
                <a:cubicBezTo>
                  <a:pt x="294" y="339"/>
                  <a:pt x="294" y="339"/>
                  <a:pt x="294" y="339"/>
                </a:cubicBezTo>
                <a:cubicBezTo>
                  <a:pt x="251" y="309"/>
                  <a:pt x="177" y="309"/>
                  <a:pt x="118" y="353"/>
                </a:cubicBezTo>
                <a:cubicBezTo>
                  <a:pt x="44" y="398"/>
                  <a:pt x="0" y="486"/>
                  <a:pt x="30" y="545"/>
                </a:cubicBezTo>
                <a:cubicBezTo>
                  <a:pt x="74" y="604"/>
                  <a:pt x="162" y="618"/>
                  <a:pt x="251" y="560"/>
                </a:cubicBezTo>
                <a:cubicBezTo>
                  <a:pt x="310" y="530"/>
                  <a:pt x="339" y="471"/>
                  <a:pt x="339" y="412"/>
                </a:cubicBezTo>
                <a:cubicBezTo>
                  <a:pt x="339" y="30"/>
                  <a:pt x="339" y="30"/>
                  <a:pt x="339" y="30"/>
                </a:cubicBezTo>
                <a:cubicBezTo>
                  <a:pt x="339" y="15"/>
                  <a:pt x="324" y="0"/>
                  <a:pt x="324" y="0"/>
                </a:cubicBezTo>
                <a:close/>
                <a:moveTo>
                  <a:pt x="236" y="530"/>
                </a:moveTo>
                <a:lnTo>
                  <a:pt x="236" y="530"/>
                </a:lnTo>
                <a:cubicBezTo>
                  <a:pt x="177" y="574"/>
                  <a:pt x="103" y="574"/>
                  <a:pt x="74" y="530"/>
                </a:cubicBezTo>
                <a:cubicBezTo>
                  <a:pt x="44" y="486"/>
                  <a:pt x="74" y="412"/>
                  <a:pt x="133" y="383"/>
                </a:cubicBezTo>
                <a:cubicBezTo>
                  <a:pt x="192" y="339"/>
                  <a:pt x="265" y="353"/>
                  <a:pt x="294" y="398"/>
                </a:cubicBezTo>
                <a:cubicBezTo>
                  <a:pt x="324" y="442"/>
                  <a:pt x="280" y="501"/>
                  <a:pt x="236" y="53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16" name="Freeform 115"/>
          <p:cNvSpPr>
            <a:spLocks noChangeArrowheads="1"/>
          </p:cNvSpPr>
          <p:nvPr/>
        </p:nvSpPr>
        <p:spPr bwMode="auto">
          <a:xfrm>
            <a:off x="4736275" y="3473013"/>
            <a:ext cx="222975" cy="299030"/>
          </a:xfrm>
          <a:custGeom>
            <a:avLst/>
            <a:gdLst>
              <a:gd name="T0" fmla="*/ 164679 w 472"/>
              <a:gd name="T1" fmla="*/ 47585 h 634"/>
              <a:gd name="T2" fmla="*/ 164679 w 472"/>
              <a:gd name="T3" fmla="*/ 47585 h 634"/>
              <a:gd name="T4" fmla="*/ 117009 w 472"/>
              <a:gd name="T5" fmla="*/ 5047 h 634"/>
              <a:gd name="T6" fmla="*/ 106174 w 472"/>
              <a:gd name="T7" fmla="*/ 5047 h 634"/>
              <a:gd name="T8" fmla="*/ 106174 w 472"/>
              <a:gd name="T9" fmla="*/ 10454 h 634"/>
              <a:gd name="T10" fmla="*/ 106174 w 472"/>
              <a:gd name="T11" fmla="*/ 132661 h 634"/>
              <a:gd name="T12" fmla="*/ 42253 w 472"/>
              <a:gd name="T13" fmla="*/ 137707 h 634"/>
              <a:gd name="T14" fmla="*/ 10473 w 472"/>
              <a:gd name="T15" fmla="*/ 206922 h 634"/>
              <a:gd name="T16" fmla="*/ 84867 w 472"/>
              <a:gd name="T17" fmla="*/ 212329 h 634"/>
              <a:gd name="T18" fmla="*/ 122065 w 472"/>
              <a:gd name="T19" fmla="*/ 158976 h 634"/>
              <a:gd name="T20" fmla="*/ 122065 w 472"/>
              <a:gd name="T21" fmla="*/ 26316 h 634"/>
              <a:gd name="T22" fmla="*/ 153845 w 472"/>
              <a:gd name="T23" fmla="*/ 58399 h 634"/>
              <a:gd name="T24" fmla="*/ 164679 w 472"/>
              <a:gd name="T25" fmla="*/ 58399 h 634"/>
              <a:gd name="T26" fmla="*/ 164679 w 472"/>
              <a:gd name="T27" fmla="*/ 47585 h 634"/>
              <a:gd name="T28" fmla="*/ 79450 w 472"/>
              <a:gd name="T29" fmla="*/ 201514 h 634"/>
              <a:gd name="T30" fmla="*/ 79450 w 472"/>
              <a:gd name="T31" fmla="*/ 201514 h 634"/>
              <a:gd name="T32" fmla="*/ 26363 w 472"/>
              <a:gd name="T33" fmla="*/ 201514 h 634"/>
              <a:gd name="T34" fmla="*/ 47670 w 472"/>
              <a:gd name="T35" fmla="*/ 148522 h 634"/>
              <a:gd name="T36" fmla="*/ 100757 w 472"/>
              <a:gd name="T37" fmla="*/ 153929 h 634"/>
              <a:gd name="T38" fmla="*/ 79450 w 472"/>
              <a:gd name="T39" fmla="*/ 201514 h 63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472" h="634">
                <a:moveTo>
                  <a:pt x="456" y="132"/>
                </a:moveTo>
                <a:lnTo>
                  <a:pt x="456" y="132"/>
                </a:lnTo>
                <a:cubicBezTo>
                  <a:pt x="324" y="14"/>
                  <a:pt x="324" y="14"/>
                  <a:pt x="324" y="14"/>
                </a:cubicBezTo>
                <a:cubicBezTo>
                  <a:pt x="324" y="0"/>
                  <a:pt x="309" y="0"/>
                  <a:pt x="294" y="14"/>
                </a:cubicBezTo>
                <a:lnTo>
                  <a:pt x="294" y="29"/>
                </a:lnTo>
                <a:cubicBezTo>
                  <a:pt x="294" y="368"/>
                  <a:pt x="294" y="368"/>
                  <a:pt x="294" y="368"/>
                </a:cubicBezTo>
                <a:cubicBezTo>
                  <a:pt x="250" y="338"/>
                  <a:pt x="176" y="338"/>
                  <a:pt x="117" y="382"/>
                </a:cubicBezTo>
                <a:cubicBezTo>
                  <a:pt x="29" y="427"/>
                  <a:pt x="0" y="515"/>
                  <a:pt x="29" y="574"/>
                </a:cubicBezTo>
                <a:cubicBezTo>
                  <a:pt x="73" y="633"/>
                  <a:pt x="162" y="633"/>
                  <a:pt x="235" y="589"/>
                </a:cubicBezTo>
                <a:cubicBezTo>
                  <a:pt x="294" y="559"/>
                  <a:pt x="338" y="500"/>
                  <a:pt x="338" y="441"/>
                </a:cubicBezTo>
                <a:cubicBezTo>
                  <a:pt x="338" y="73"/>
                  <a:pt x="338" y="73"/>
                  <a:pt x="338" y="73"/>
                </a:cubicBezTo>
                <a:cubicBezTo>
                  <a:pt x="426" y="162"/>
                  <a:pt x="426" y="162"/>
                  <a:pt x="426" y="162"/>
                </a:cubicBezTo>
                <a:cubicBezTo>
                  <a:pt x="441" y="176"/>
                  <a:pt x="456" y="176"/>
                  <a:pt x="456" y="162"/>
                </a:cubicBezTo>
                <a:cubicBezTo>
                  <a:pt x="471" y="162"/>
                  <a:pt x="471" y="147"/>
                  <a:pt x="456" y="132"/>
                </a:cubicBezTo>
                <a:close/>
                <a:moveTo>
                  <a:pt x="220" y="559"/>
                </a:moveTo>
                <a:lnTo>
                  <a:pt x="220" y="559"/>
                </a:lnTo>
                <a:cubicBezTo>
                  <a:pt x="176" y="603"/>
                  <a:pt x="103" y="589"/>
                  <a:pt x="73" y="559"/>
                </a:cubicBezTo>
                <a:cubicBezTo>
                  <a:pt x="44" y="515"/>
                  <a:pt x="73" y="441"/>
                  <a:pt x="132" y="412"/>
                </a:cubicBezTo>
                <a:cubicBezTo>
                  <a:pt x="176" y="368"/>
                  <a:pt x="250" y="382"/>
                  <a:pt x="279" y="427"/>
                </a:cubicBezTo>
                <a:cubicBezTo>
                  <a:pt x="309" y="456"/>
                  <a:pt x="279" y="530"/>
                  <a:pt x="220" y="55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17" name="Freeform 116"/>
          <p:cNvSpPr>
            <a:spLocks noChangeArrowheads="1"/>
          </p:cNvSpPr>
          <p:nvPr/>
        </p:nvSpPr>
        <p:spPr bwMode="auto">
          <a:xfrm>
            <a:off x="4224644" y="3507583"/>
            <a:ext cx="304214" cy="243718"/>
          </a:xfrm>
          <a:custGeom>
            <a:avLst/>
            <a:gdLst>
              <a:gd name="T0" fmla="*/ 116102 w 649"/>
              <a:gd name="T1" fmla="*/ 169701 h 517"/>
              <a:gd name="T2" fmla="*/ 116102 w 649"/>
              <a:gd name="T3" fmla="*/ 169701 h 517"/>
              <a:gd name="T4" fmla="*/ 42284 w 649"/>
              <a:gd name="T5" fmla="*/ 111333 h 517"/>
              <a:gd name="T6" fmla="*/ 63426 w 649"/>
              <a:gd name="T7" fmla="*/ 111333 h 517"/>
              <a:gd name="T8" fmla="*/ 63426 w 649"/>
              <a:gd name="T9" fmla="*/ 106288 h 517"/>
              <a:gd name="T10" fmla="*/ 36909 w 649"/>
              <a:gd name="T11" fmla="*/ 79626 h 517"/>
              <a:gd name="T12" fmla="*/ 31534 w 649"/>
              <a:gd name="T13" fmla="*/ 79626 h 517"/>
              <a:gd name="T14" fmla="*/ 5375 w 649"/>
              <a:gd name="T15" fmla="*/ 106288 h 517"/>
              <a:gd name="T16" fmla="*/ 5375 w 649"/>
              <a:gd name="T17" fmla="*/ 111333 h 517"/>
              <a:gd name="T18" fmla="*/ 26517 w 649"/>
              <a:gd name="T19" fmla="*/ 111333 h 517"/>
              <a:gd name="T20" fmla="*/ 116102 w 649"/>
              <a:gd name="T21" fmla="*/ 185915 h 517"/>
              <a:gd name="T22" fmla="*/ 195295 w 649"/>
              <a:gd name="T23" fmla="*/ 137995 h 517"/>
              <a:gd name="T24" fmla="*/ 179528 w 649"/>
              <a:gd name="T25" fmla="*/ 132590 h 517"/>
              <a:gd name="T26" fmla="*/ 116102 w 649"/>
              <a:gd name="T27" fmla="*/ 169701 h 517"/>
              <a:gd name="T28" fmla="*/ 226829 w 649"/>
              <a:gd name="T29" fmla="*/ 79626 h 517"/>
              <a:gd name="T30" fmla="*/ 226829 w 649"/>
              <a:gd name="T31" fmla="*/ 79626 h 517"/>
              <a:gd name="T32" fmla="*/ 205687 w 649"/>
              <a:gd name="T33" fmla="*/ 79626 h 517"/>
              <a:gd name="T34" fmla="*/ 116102 w 649"/>
              <a:gd name="T35" fmla="*/ 0 h 517"/>
              <a:gd name="T36" fmla="*/ 36909 w 649"/>
              <a:gd name="T37" fmla="*/ 47920 h 517"/>
              <a:gd name="T38" fmla="*/ 47659 w 649"/>
              <a:gd name="T39" fmla="*/ 53324 h 517"/>
              <a:gd name="T40" fmla="*/ 116102 w 649"/>
              <a:gd name="T41" fmla="*/ 16213 h 517"/>
              <a:gd name="T42" fmla="*/ 189920 w 649"/>
              <a:gd name="T43" fmla="*/ 79626 h 517"/>
              <a:gd name="T44" fmla="*/ 168778 w 649"/>
              <a:gd name="T45" fmla="*/ 79626 h 517"/>
              <a:gd name="T46" fmla="*/ 168778 w 649"/>
              <a:gd name="T47" fmla="*/ 85031 h 517"/>
              <a:gd name="T48" fmla="*/ 195295 w 649"/>
              <a:gd name="T49" fmla="*/ 111333 h 517"/>
              <a:gd name="T50" fmla="*/ 200670 w 649"/>
              <a:gd name="T51" fmla="*/ 111333 h 517"/>
              <a:gd name="T52" fmla="*/ 226829 w 649"/>
              <a:gd name="T53" fmla="*/ 85031 h 517"/>
              <a:gd name="T54" fmla="*/ 226829 w 649"/>
              <a:gd name="T55" fmla="*/ 79626 h 517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649" h="517">
                <a:moveTo>
                  <a:pt x="324" y="471"/>
                </a:moveTo>
                <a:lnTo>
                  <a:pt x="324" y="471"/>
                </a:lnTo>
                <a:cubicBezTo>
                  <a:pt x="221" y="471"/>
                  <a:pt x="147" y="398"/>
                  <a:pt x="118" y="309"/>
                </a:cubicBezTo>
                <a:cubicBezTo>
                  <a:pt x="177" y="309"/>
                  <a:pt x="177" y="309"/>
                  <a:pt x="177" y="309"/>
                </a:cubicBezTo>
                <a:cubicBezTo>
                  <a:pt x="192" y="309"/>
                  <a:pt x="192" y="295"/>
                  <a:pt x="177" y="295"/>
                </a:cubicBezTo>
                <a:cubicBezTo>
                  <a:pt x="103" y="221"/>
                  <a:pt x="103" y="221"/>
                  <a:pt x="103" y="221"/>
                </a:cubicBezTo>
                <a:lnTo>
                  <a:pt x="88" y="221"/>
                </a:lnTo>
                <a:cubicBezTo>
                  <a:pt x="15" y="295"/>
                  <a:pt x="15" y="295"/>
                  <a:pt x="15" y="295"/>
                </a:cubicBezTo>
                <a:cubicBezTo>
                  <a:pt x="0" y="309"/>
                  <a:pt x="15" y="309"/>
                  <a:pt x="15" y="309"/>
                </a:cubicBezTo>
                <a:cubicBezTo>
                  <a:pt x="74" y="309"/>
                  <a:pt x="74" y="309"/>
                  <a:pt x="74" y="309"/>
                </a:cubicBezTo>
                <a:cubicBezTo>
                  <a:pt x="103" y="427"/>
                  <a:pt x="206" y="516"/>
                  <a:pt x="324" y="516"/>
                </a:cubicBezTo>
                <a:cubicBezTo>
                  <a:pt x="413" y="516"/>
                  <a:pt x="501" y="457"/>
                  <a:pt x="545" y="383"/>
                </a:cubicBezTo>
                <a:cubicBezTo>
                  <a:pt x="501" y="368"/>
                  <a:pt x="501" y="368"/>
                  <a:pt x="501" y="368"/>
                </a:cubicBezTo>
                <a:cubicBezTo>
                  <a:pt x="471" y="427"/>
                  <a:pt x="398" y="471"/>
                  <a:pt x="324" y="471"/>
                </a:cubicBezTo>
                <a:close/>
                <a:moveTo>
                  <a:pt x="633" y="221"/>
                </a:moveTo>
                <a:lnTo>
                  <a:pt x="633" y="221"/>
                </a:lnTo>
                <a:cubicBezTo>
                  <a:pt x="574" y="221"/>
                  <a:pt x="574" y="221"/>
                  <a:pt x="574" y="221"/>
                </a:cubicBezTo>
                <a:cubicBezTo>
                  <a:pt x="560" y="89"/>
                  <a:pt x="456" y="0"/>
                  <a:pt x="324" y="0"/>
                </a:cubicBezTo>
                <a:cubicBezTo>
                  <a:pt x="221" y="0"/>
                  <a:pt x="133" y="59"/>
                  <a:pt x="103" y="133"/>
                </a:cubicBezTo>
                <a:cubicBezTo>
                  <a:pt x="133" y="148"/>
                  <a:pt x="133" y="148"/>
                  <a:pt x="133" y="148"/>
                </a:cubicBezTo>
                <a:cubicBezTo>
                  <a:pt x="177" y="89"/>
                  <a:pt x="236" y="45"/>
                  <a:pt x="324" y="45"/>
                </a:cubicBezTo>
                <a:cubicBezTo>
                  <a:pt x="427" y="45"/>
                  <a:pt x="515" y="118"/>
                  <a:pt x="530" y="221"/>
                </a:cubicBezTo>
                <a:cubicBezTo>
                  <a:pt x="471" y="221"/>
                  <a:pt x="471" y="221"/>
                  <a:pt x="471" y="221"/>
                </a:cubicBezTo>
                <a:cubicBezTo>
                  <a:pt x="456" y="221"/>
                  <a:pt x="456" y="221"/>
                  <a:pt x="471" y="236"/>
                </a:cubicBezTo>
                <a:cubicBezTo>
                  <a:pt x="545" y="309"/>
                  <a:pt x="545" y="309"/>
                  <a:pt x="545" y="309"/>
                </a:cubicBezTo>
                <a:lnTo>
                  <a:pt x="560" y="309"/>
                </a:lnTo>
                <a:cubicBezTo>
                  <a:pt x="633" y="236"/>
                  <a:pt x="633" y="236"/>
                  <a:pt x="633" y="236"/>
                </a:cubicBezTo>
                <a:cubicBezTo>
                  <a:pt x="648" y="236"/>
                  <a:pt x="633" y="221"/>
                  <a:pt x="633" y="221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18" name="Freeform 117"/>
          <p:cNvSpPr>
            <a:spLocks noChangeArrowheads="1"/>
          </p:cNvSpPr>
          <p:nvPr/>
        </p:nvSpPr>
        <p:spPr bwMode="auto">
          <a:xfrm>
            <a:off x="3764867" y="3514497"/>
            <a:ext cx="248903" cy="216062"/>
          </a:xfrm>
          <a:custGeom>
            <a:avLst/>
            <a:gdLst>
              <a:gd name="T0" fmla="*/ 5017 w 531"/>
              <a:gd name="T1" fmla="*/ 37219 h 457"/>
              <a:gd name="T2" fmla="*/ 5017 w 531"/>
              <a:gd name="T3" fmla="*/ 37219 h 457"/>
              <a:gd name="T4" fmla="*/ 36909 w 531"/>
              <a:gd name="T5" fmla="*/ 37219 h 457"/>
              <a:gd name="T6" fmla="*/ 58051 w 531"/>
              <a:gd name="T7" fmla="*/ 69380 h 457"/>
              <a:gd name="T8" fmla="*/ 68443 w 531"/>
              <a:gd name="T9" fmla="*/ 58539 h 457"/>
              <a:gd name="T10" fmla="*/ 41926 w 531"/>
              <a:gd name="T11" fmla="*/ 21320 h 457"/>
              <a:gd name="T12" fmla="*/ 5017 w 531"/>
              <a:gd name="T13" fmla="*/ 21320 h 457"/>
              <a:gd name="T14" fmla="*/ 0 w 531"/>
              <a:gd name="T15" fmla="*/ 31799 h 457"/>
              <a:gd name="T16" fmla="*/ 5017 w 531"/>
              <a:gd name="T17" fmla="*/ 37219 h 457"/>
              <a:gd name="T18" fmla="*/ 147636 w 531"/>
              <a:gd name="T19" fmla="*/ 37219 h 457"/>
              <a:gd name="T20" fmla="*/ 147636 w 531"/>
              <a:gd name="T21" fmla="*/ 37219 h 457"/>
              <a:gd name="T22" fmla="*/ 147636 w 531"/>
              <a:gd name="T23" fmla="*/ 58539 h 457"/>
              <a:gd name="T24" fmla="*/ 158027 w 531"/>
              <a:gd name="T25" fmla="*/ 58539 h 457"/>
              <a:gd name="T26" fmla="*/ 189920 w 531"/>
              <a:gd name="T27" fmla="*/ 31799 h 457"/>
              <a:gd name="T28" fmla="*/ 189920 w 531"/>
              <a:gd name="T29" fmla="*/ 26740 h 457"/>
              <a:gd name="T30" fmla="*/ 158027 w 531"/>
              <a:gd name="T31" fmla="*/ 5420 h 457"/>
              <a:gd name="T32" fmla="*/ 147636 w 531"/>
              <a:gd name="T33" fmla="*/ 5420 h 457"/>
              <a:gd name="T34" fmla="*/ 147636 w 531"/>
              <a:gd name="T35" fmla="*/ 21320 h 457"/>
              <a:gd name="T36" fmla="*/ 110727 w 531"/>
              <a:gd name="T37" fmla="*/ 21320 h 457"/>
              <a:gd name="T38" fmla="*/ 36909 w 531"/>
              <a:gd name="T39" fmla="*/ 127557 h 457"/>
              <a:gd name="T40" fmla="*/ 5017 w 531"/>
              <a:gd name="T41" fmla="*/ 127557 h 457"/>
              <a:gd name="T42" fmla="*/ 0 w 531"/>
              <a:gd name="T43" fmla="*/ 138398 h 457"/>
              <a:gd name="T44" fmla="*/ 5017 w 531"/>
              <a:gd name="T45" fmla="*/ 143457 h 457"/>
              <a:gd name="T46" fmla="*/ 41926 w 531"/>
              <a:gd name="T47" fmla="*/ 143457 h 457"/>
              <a:gd name="T48" fmla="*/ 121119 w 531"/>
              <a:gd name="T49" fmla="*/ 37219 h 457"/>
              <a:gd name="T50" fmla="*/ 147636 w 531"/>
              <a:gd name="T51" fmla="*/ 37219 h 457"/>
              <a:gd name="T52" fmla="*/ 158027 w 531"/>
              <a:gd name="T53" fmla="*/ 111658 h 457"/>
              <a:gd name="T54" fmla="*/ 158027 w 531"/>
              <a:gd name="T55" fmla="*/ 111658 h 457"/>
              <a:gd name="T56" fmla="*/ 147636 w 531"/>
              <a:gd name="T57" fmla="*/ 111658 h 457"/>
              <a:gd name="T58" fmla="*/ 147636 w 531"/>
              <a:gd name="T59" fmla="*/ 127557 h 457"/>
              <a:gd name="T60" fmla="*/ 121119 w 531"/>
              <a:gd name="T61" fmla="*/ 127557 h 457"/>
              <a:gd name="T62" fmla="*/ 94960 w 531"/>
              <a:gd name="T63" fmla="*/ 95758 h 457"/>
              <a:gd name="T64" fmla="*/ 84210 w 531"/>
              <a:gd name="T65" fmla="*/ 106238 h 457"/>
              <a:gd name="T66" fmla="*/ 110727 w 531"/>
              <a:gd name="T67" fmla="*/ 143457 h 457"/>
              <a:gd name="T68" fmla="*/ 147636 w 531"/>
              <a:gd name="T69" fmla="*/ 143457 h 457"/>
              <a:gd name="T70" fmla="*/ 147636 w 531"/>
              <a:gd name="T71" fmla="*/ 164777 h 457"/>
              <a:gd name="T72" fmla="*/ 158027 w 531"/>
              <a:gd name="T73" fmla="*/ 164777 h 457"/>
              <a:gd name="T74" fmla="*/ 189920 w 531"/>
              <a:gd name="T75" fmla="*/ 138398 h 457"/>
              <a:gd name="T76" fmla="*/ 189920 w 531"/>
              <a:gd name="T77" fmla="*/ 132978 h 457"/>
              <a:gd name="T78" fmla="*/ 158027 w 531"/>
              <a:gd name="T79" fmla="*/ 111658 h 457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531" h="457">
                <a:moveTo>
                  <a:pt x="14" y="103"/>
                </a:moveTo>
                <a:lnTo>
                  <a:pt x="14" y="103"/>
                </a:lnTo>
                <a:cubicBezTo>
                  <a:pt x="103" y="103"/>
                  <a:pt x="103" y="103"/>
                  <a:pt x="103" y="103"/>
                </a:cubicBezTo>
                <a:cubicBezTo>
                  <a:pt x="162" y="192"/>
                  <a:pt x="162" y="192"/>
                  <a:pt x="162" y="192"/>
                </a:cubicBezTo>
                <a:cubicBezTo>
                  <a:pt x="191" y="162"/>
                  <a:pt x="191" y="162"/>
                  <a:pt x="191" y="162"/>
                </a:cubicBezTo>
                <a:cubicBezTo>
                  <a:pt x="191" y="162"/>
                  <a:pt x="117" y="74"/>
                  <a:pt x="117" y="59"/>
                </a:cubicBezTo>
                <a:cubicBezTo>
                  <a:pt x="14" y="59"/>
                  <a:pt x="14" y="59"/>
                  <a:pt x="14" y="59"/>
                </a:cubicBezTo>
                <a:cubicBezTo>
                  <a:pt x="14" y="59"/>
                  <a:pt x="0" y="74"/>
                  <a:pt x="0" y="88"/>
                </a:cubicBezTo>
                <a:cubicBezTo>
                  <a:pt x="0" y="103"/>
                  <a:pt x="14" y="103"/>
                  <a:pt x="14" y="103"/>
                </a:cubicBezTo>
                <a:close/>
                <a:moveTo>
                  <a:pt x="412" y="103"/>
                </a:moveTo>
                <a:lnTo>
                  <a:pt x="412" y="103"/>
                </a:lnTo>
                <a:cubicBezTo>
                  <a:pt x="412" y="162"/>
                  <a:pt x="412" y="162"/>
                  <a:pt x="412" y="162"/>
                </a:cubicBezTo>
                <a:lnTo>
                  <a:pt x="441" y="162"/>
                </a:lnTo>
                <a:cubicBezTo>
                  <a:pt x="530" y="88"/>
                  <a:pt x="530" y="88"/>
                  <a:pt x="530" y="88"/>
                </a:cubicBezTo>
                <a:lnTo>
                  <a:pt x="530" y="74"/>
                </a:lnTo>
                <a:cubicBezTo>
                  <a:pt x="441" y="15"/>
                  <a:pt x="441" y="15"/>
                  <a:pt x="441" y="15"/>
                </a:cubicBezTo>
                <a:cubicBezTo>
                  <a:pt x="441" y="0"/>
                  <a:pt x="412" y="0"/>
                  <a:pt x="412" y="15"/>
                </a:cubicBezTo>
                <a:cubicBezTo>
                  <a:pt x="412" y="59"/>
                  <a:pt x="412" y="59"/>
                  <a:pt x="412" y="59"/>
                </a:cubicBezTo>
                <a:cubicBezTo>
                  <a:pt x="309" y="59"/>
                  <a:pt x="309" y="59"/>
                  <a:pt x="309" y="59"/>
                </a:cubicBezTo>
                <a:cubicBezTo>
                  <a:pt x="103" y="353"/>
                  <a:pt x="103" y="353"/>
                  <a:pt x="103" y="353"/>
                </a:cubicBezTo>
                <a:cubicBezTo>
                  <a:pt x="14" y="353"/>
                  <a:pt x="14" y="353"/>
                  <a:pt x="14" y="353"/>
                </a:cubicBezTo>
                <a:cubicBezTo>
                  <a:pt x="14" y="353"/>
                  <a:pt x="0" y="368"/>
                  <a:pt x="0" y="383"/>
                </a:cubicBezTo>
                <a:lnTo>
                  <a:pt x="14" y="397"/>
                </a:lnTo>
                <a:cubicBezTo>
                  <a:pt x="117" y="397"/>
                  <a:pt x="117" y="397"/>
                  <a:pt x="117" y="397"/>
                </a:cubicBezTo>
                <a:cubicBezTo>
                  <a:pt x="338" y="103"/>
                  <a:pt x="338" y="103"/>
                  <a:pt x="338" y="103"/>
                </a:cubicBezTo>
                <a:lnTo>
                  <a:pt x="412" y="103"/>
                </a:lnTo>
                <a:close/>
                <a:moveTo>
                  <a:pt x="441" y="309"/>
                </a:moveTo>
                <a:lnTo>
                  <a:pt x="441" y="309"/>
                </a:lnTo>
                <a:cubicBezTo>
                  <a:pt x="441" y="294"/>
                  <a:pt x="412" y="294"/>
                  <a:pt x="412" y="309"/>
                </a:cubicBezTo>
                <a:cubicBezTo>
                  <a:pt x="412" y="353"/>
                  <a:pt x="412" y="353"/>
                  <a:pt x="412" y="353"/>
                </a:cubicBezTo>
                <a:cubicBezTo>
                  <a:pt x="338" y="353"/>
                  <a:pt x="338" y="353"/>
                  <a:pt x="338" y="353"/>
                </a:cubicBezTo>
                <a:cubicBezTo>
                  <a:pt x="265" y="265"/>
                  <a:pt x="265" y="265"/>
                  <a:pt x="265" y="265"/>
                </a:cubicBezTo>
                <a:cubicBezTo>
                  <a:pt x="235" y="294"/>
                  <a:pt x="235" y="294"/>
                  <a:pt x="235" y="294"/>
                </a:cubicBezTo>
                <a:cubicBezTo>
                  <a:pt x="309" y="397"/>
                  <a:pt x="309" y="397"/>
                  <a:pt x="309" y="397"/>
                </a:cubicBezTo>
                <a:cubicBezTo>
                  <a:pt x="412" y="397"/>
                  <a:pt x="412" y="397"/>
                  <a:pt x="412" y="397"/>
                </a:cubicBezTo>
                <a:cubicBezTo>
                  <a:pt x="412" y="456"/>
                  <a:pt x="412" y="456"/>
                  <a:pt x="412" y="456"/>
                </a:cubicBezTo>
                <a:lnTo>
                  <a:pt x="441" y="456"/>
                </a:lnTo>
                <a:cubicBezTo>
                  <a:pt x="530" y="383"/>
                  <a:pt x="530" y="383"/>
                  <a:pt x="530" y="383"/>
                </a:cubicBezTo>
                <a:lnTo>
                  <a:pt x="530" y="368"/>
                </a:lnTo>
                <a:lnTo>
                  <a:pt x="441" y="309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19" name="Freeform 118"/>
          <p:cNvSpPr>
            <a:spLocks noChangeArrowheads="1"/>
          </p:cNvSpPr>
          <p:nvPr/>
        </p:nvSpPr>
        <p:spPr bwMode="auto">
          <a:xfrm>
            <a:off x="3301632" y="3514497"/>
            <a:ext cx="216061" cy="222976"/>
          </a:xfrm>
          <a:custGeom>
            <a:avLst/>
            <a:gdLst>
              <a:gd name="T0" fmla="*/ 164810 w 458"/>
              <a:gd name="T1" fmla="*/ 79795 h 472"/>
              <a:gd name="T2" fmla="*/ 164810 w 458"/>
              <a:gd name="T3" fmla="*/ 79795 h 472"/>
              <a:gd name="T4" fmla="*/ 85110 w 458"/>
              <a:gd name="T5" fmla="*/ 5416 h 472"/>
              <a:gd name="T6" fmla="*/ 74291 w 458"/>
              <a:gd name="T7" fmla="*/ 5416 h 472"/>
              <a:gd name="T8" fmla="*/ 74291 w 458"/>
              <a:gd name="T9" fmla="*/ 15887 h 472"/>
              <a:gd name="T10" fmla="*/ 148582 w 458"/>
              <a:gd name="T11" fmla="*/ 84850 h 472"/>
              <a:gd name="T12" fmla="*/ 74291 w 458"/>
              <a:gd name="T13" fmla="*/ 159590 h 472"/>
              <a:gd name="T14" fmla="*/ 74291 w 458"/>
              <a:gd name="T15" fmla="*/ 170061 h 472"/>
              <a:gd name="T16" fmla="*/ 85110 w 458"/>
              <a:gd name="T17" fmla="*/ 170061 h 472"/>
              <a:gd name="T18" fmla="*/ 164810 w 458"/>
              <a:gd name="T19" fmla="*/ 90266 h 472"/>
              <a:gd name="T20" fmla="*/ 164810 w 458"/>
              <a:gd name="T21" fmla="*/ 84850 h 472"/>
              <a:gd name="T22" fmla="*/ 164810 w 458"/>
              <a:gd name="T23" fmla="*/ 79795 h 472"/>
              <a:gd name="T24" fmla="*/ 79700 w 458"/>
              <a:gd name="T25" fmla="*/ 84850 h 472"/>
              <a:gd name="T26" fmla="*/ 79700 w 458"/>
              <a:gd name="T27" fmla="*/ 84850 h 472"/>
              <a:gd name="T28" fmla="*/ 79700 w 458"/>
              <a:gd name="T29" fmla="*/ 79795 h 472"/>
              <a:gd name="T30" fmla="*/ 15868 w 458"/>
              <a:gd name="T31" fmla="*/ 15887 h 472"/>
              <a:gd name="T32" fmla="*/ 5410 w 458"/>
              <a:gd name="T33" fmla="*/ 15887 h 472"/>
              <a:gd name="T34" fmla="*/ 5410 w 458"/>
              <a:gd name="T35" fmla="*/ 26719 h 472"/>
              <a:gd name="T36" fmla="*/ 63832 w 458"/>
              <a:gd name="T37" fmla="*/ 84850 h 472"/>
              <a:gd name="T38" fmla="*/ 5410 w 458"/>
              <a:gd name="T39" fmla="*/ 143342 h 472"/>
              <a:gd name="T40" fmla="*/ 5410 w 458"/>
              <a:gd name="T41" fmla="*/ 154174 h 472"/>
              <a:gd name="T42" fmla="*/ 15868 w 458"/>
              <a:gd name="T43" fmla="*/ 154174 h 472"/>
              <a:gd name="T44" fmla="*/ 79700 w 458"/>
              <a:gd name="T45" fmla="*/ 90266 h 472"/>
              <a:gd name="T46" fmla="*/ 79700 w 458"/>
              <a:gd name="T47" fmla="*/ 84850 h 472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458" h="472">
                <a:moveTo>
                  <a:pt x="457" y="221"/>
                </a:moveTo>
                <a:lnTo>
                  <a:pt x="457" y="221"/>
                </a:lnTo>
                <a:cubicBezTo>
                  <a:pt x="236" y="15"/>
                  <a:pt x="236" y="15"/>
                  <a:pt x="236" y="15"/>
                </a:cubicBezTo>
                <a:cubicBezTo>
                  <a:pt x="236" y="0"/>
                  <a:pt x="221" y="0"/>
                  <a:pt x="206" y="15"/>
                </a:cubicBezTo>
                <a:cubicBezTo>
                  <a:pt x="206" y="15"/>
                  <a:pt x="206" y="30"/>
                  <a:pt x="206" y="44"/>
                </a:cubicBezTo>
                <a:cubicBezTo>
                  <a:pt x="412" y="235"/>
                  <a:pt x="412" y="235"/>
                  <a:pt x="412" y="235"/>
                </a:cubicBezTo>
                <a:cubicBezTo>
                  <a:pt x="206" y="442"/>
                  <a:pt x="206" y="442"/>
                  <a:pt x="206" y="442"/>
                </a:cubicBezTo>
                <a:cubicBezTo>
                  <a:pt x="206" y="456"/>
                  <a:pt x="206" y="456"/>
                  <a:pt x="206" y="471"/>
                </a:cubicBezTo>
                <a:cubicBezTo>
                  <a:pt x="221" y="471"/>
                  <a:pt x="236" y="471"/>
                  <a:pt x="236" y="471"/>
                </a:cubicBezTo>
                <a:cubicBezTo>
                  <a:pt x="457" y="250"/>
                  <a:pt x="457" y="250"/>
                  <a:pt x="457" y="250"/>
                </a:cubicBezTo>
                <a:cubicBezTo>
                  <a:pt x="457" y="250"/>
                  <a:pt x="457" y="250"/>
                  <a:pt x="457" y="235"/>
                </a:cubicBezTo>
                <a:cubicBezTo>
                  <a:pt x="457" y="235"/>
                  <a:pt x="457" y="235"/>
                  <a:pt x="457" y="221"/>
                </a:cubicBezTo>
                <a:close/>
                <a:moveTo>
                  <a:pt x="221" y="235"/>
                </a:moveTo>
                <a:lnTo>
                  <a:pt x="221" y="235"/>
                </a:lnTo>
                <a:cubicBezTo>
                  <a:pt x="221" y="235"/>
                  <a:pt x="221" y="235"/>
                  <a:pt x="221" y="221"/>
                </a:cubicBezTo>
                <a:cubicBezTo>
                  <a:pt x="44" y="44"/>
                  <a:pt x="44" y="44"/>
                  <a:pt x="44" y="44"/>
                </a:cubicBezTo>
                <a:cubicBezTo>
                  <a:pt x="30" y="44"/>
                  <a:pt x="15" y="44"/>
                  <a:pt x="15" y="44"/>
                </a:cubicBezTo>
                <a:cubicBezTo>
                  <a:pt x="0" y="59"/>
                  <a:pt x="0" y="74"/>
                  <a:pt x="15" y="74"/>
                </a:cubicBezTo>
                <a:cubicBezTo>
                  <a:pt x="177" y="235"/>
                  <a:pt x="177" y="235"/>
                  <a:pt x="177" y="235"/>
                </a:cubicBezTo>
                <a:cubicBezTo>
                  <a:pt x="15" y="397"/>
                  <a:pt x="15" y="397"/>
                  <a:pt x="15" y="397"/>
                </a:cubicBezTo>
                <a:cubicBezTo>
                  <a:pt x="0" y="412"/>
                  <a:pt x="0" y="427"/>
                  <a:pt x="15" y="427"/>
                </a:cubicBezTo>
                <a:cubicBezTo>
                  <a:pt x="15" y="442"/>
                  <a:pt x="30" y="442"/>
                  <a:pt x="44" y="427"/>
                </a:cubicBezTo>
                <a:cubicBezTo>
                  <a:pt x="221" y="250"/>
                  <a:pt x="221" y="250"/>
                  <a:pt x="221" y="250"/>
                </a:cubicBezTo>
                <a:cubicBezTo>
                  <a:pt x="221" y="250"/>
                  <a:pt x="221" y="250"/>
                  <a:pt x="221" y="235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20" name="Freeform 119"/>
          <p:cNvSpPr>
            <a:spLocks noChangeArrowheads="1"/>
          </p:cNvSpPr>
          <p:nvPr/>
        </p:nvSpPr>
        <p:spPr bwMode="auto">
          <a:xfrm>
            <a:off x="2831484" y="3514497"/>
            <a:ext cx="216061" cy="222976"/>
          </a:xfrm>
          <a:custGeom>
            <a:avLst/>
            <a:gdLst>
              <a:gd name="T0" fmla="*/ 15868 w 458"/>
              <a:gd name="T1" fmla="*/ 84850 h 472"/>
              <a:gd name="T2" fmla="*/ 15868 w 458"/>
              <a:gd name="T3" fmla="*/ 84850 h 472"/>
              <a:gd name="T4" fmla="*/ 90519 w 458"/>
              <a:gd name="T5" fmla="*/ 15887 h 472"/>
              <a:gd name="T6" fmla="*/ 90519 w 458"/>
              <a:gd name="T7" fmla="*/ 5416 h 472"/>
              <a:gd name="T8" fmla="*/ 79700 w 458"/>
              <a:gd name="T9" fmla="*/ 5416 h 472"/>
              <a:gd name="T10" fmla="*/ 5410 w 458"/>
              <a:gd name="T11" fmla="*/ 79795 h 472"/>
              <a:gd name="T12" fmla="*/ 0 w 458"/>
              <a:gd name="T13" fmla="*/ 84850 h 472"/>
              <a:gd name="T14" fmla="*/ 5410 w 458"/>
              <a:gd name="T15" fmla="*/ 90266 h 472"/>
              <a:gd name="T16" fmla="*/ 79700 w 458"/>
              <a:gd name="T17" fmla="*/ 170061 h 472"/>
              <a:gd name="T18" fmla="*/ 90519 w 458"/>
              <a:gd name="T19" fmla="*/ 170061 h 472"/>
              <a:gd name="T20" fmla="*/ 90519 w 458"/>
              <a:gd name="T21" fmla="*/ 159590 h 472"/>
              <a:gd name="T22" fmla="*/ 15868 w 458"/>
              <a:gd name="T23" fmla="*/ 84850 h 472"/>
              <a:gd name="T24" fmla="*/ 106027 w 458"/>
              <a:gd name="T25" fmla="*/ 84850 h 472"/>
              <a:gd name="T26" fmla="*/ 106027 w 458"/>
              <a:gd name="T27" fmla="*/ 84850 h 472"/>
              <a:gd name="T28" fmla="*/ 164810 w 458"/>
              <a:gd name="T29" fmla="*/ 26719 h 472"/>
              <a:gd name="T30" fmla="*/ 164810 w 458"/>
              <a:gd name="T31" fmla="*/ 15887 h 472"/>
              <a:gd name="T32" fmla="*/ 153991 w 458"/>
              <a:gd name="T33" fmla="*/ 15887 h 472"/>
              <a:gd name="T34" fmla="*/ 90519 w 458"/>
              <a:gd name="T35" fmla="*/ 79795 h 472"/>
              <a:gd name="T36" fmla="*/ 85110 w 458"/>
              <a:gd name="T37" fmla="*/ 84850 h 472"/>
              <a:gd name="T38" fmla="*/ 90519 w 458"/>
              <a:gd name="T39" fmla="*/ 90266 h 472"/>
              <a:gd name="T40" fmla="*/ 153991 w 458"/>
              <a:gd name="T41" fmla="*/ 154174 h 472"/>
              <a:gd name="T42" fmla="*/ 164810 w 458"/>
              <a:gd name="T43" fmla="*/ 154174 h 472"/>
              <a:gd name="T44" fmla="*/ 164810 w 458"/>
              <a:gd name="T45" fmla="*/ 143342 h 472"/>
              <a:gd name="T46" fmla="*/ 106027 w 458"/>
              <a:gd name="T47" fmla="*/ 84850 h 472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458" h="472">
                <a:moveTo>
                  <a:pt x="44" y="235"/>
                </a:moveTo>
                <a:lnTo>
                  <a:pt x="44" y="235"/>
                </a:lnTo>
                <a:cubicBezTo>
                  <a:pt x="251" y="44"/>
                  <a:pt x="251" y="44"/>
                  <a:pt x="251" y="44"/>
                </a:cubicBezTo>
                <a:cubicBezTo>
                  <a:pt x="265" y="30"/>
                  <a:pt x="265" y="15"/>
                  <a:pt x="251" y="15"/>
                </a:cubicBezTo>
                <a:cubicBezTo>
                  <a:pt x="251" y="0"/>
                  <a:pt x="236" y="0"/>
                  <a:pt x="221" y="15"/>
                </a:cubicBezTo>
                <a:cubicBezTo>
                  <a:pt x="15" y="221"/>
                  <a:pt x="15" y="221"/>
                  <a:pt x="15" y="221"/>
                </a:cubicBezTo>
                <a:cubicBezTo>
                  <a:pt x="0" y="235"/>
                  <a:pt x="0" y="235"/>
                  <a:pt x="0" y="235"/>
                </a:cubicBezTo>
                <a:cubicBezTo>
                  <a:pt x="0" y="250"/>
                  <a:pt x="0" y="250"/>
                  <a:pt x="15" y="250"/>
                </a:cubicBezTo>
                <a:cubicBezTo>
                  <a:pt x="221" y="471"/>
                  <a:pt x="221" y="471"/>
                  <a:pt x="221" y="471"/>
                </a:cubicBezTo>
                <a:cubicBezTo>
                  <a:pt x="236" y="471"/>
                  <a:pt x="251" y="471"/>
                  <a:pt x="251" y="471"/>
                </a:cubicBezTo>
                <a:cubicBezTo>
                  <a:pt x="265" y="456"/>
                  <a:pt x="265" y="456"/>
                  <a:pt x="251" y="442"/>
                </a:cubicBezTo>
                <a:lnTo>
                  <a:pt x="44" y="235"/>
                </a:lnTo>
                <a:close/>
                <a:moveTo>
                  <a:pt x="294" y="235"/>
                </a:moveTo>
                <a:lnTo>
                  <a:pt x="294" y="235"/>
                </a:lnTo>
                <a:cubicBezTo>
                  <a:pt x="457" y="74"/>
                  <a:pt x="457" y="74"/>
                  <a:pt x="457" y="74"/>
                </a:cubicBezTo>
                <a:cubicBezTo>
                  <a:pt x="457" y="74"/>
                  <a:pt x="457" y="59"/>
                  <a:pt x="457" y="44"/>
                </a:cubicBezTo>
                <a:cubicBezTo>
                  <a:pt x="442" y="44"/>
                  <a:pt x="427" y="44"/>
                  <a:pt x="427" y="44"/>
                </a:cubicBezTo>
                <a:cubicBezTo>
                  <a:pt x="251" y="221"/>
                  <a:pt x="251" y="221"/>
                  <a:pt x="251" y="221"/>
                </a:cubicBezTo>
                <a:cubicBezTo>
                  <a:pt x="251" y="235"/>
                  <a:pt x="236" y="235"/>
                  <a:pt x="236" y="235"/>
                </a:cubicBezTo>
                <a:cubicBezTo>
                  <a:pt x="236" y="250"/>
                  <a:pt x="251" y="250"/>
                  <a:pt x="251" y="250"/>
                </a:cubicBezTo>
                <a:cubicBezTo>
                  <a:pt x="427" y="427"/>
                  <a:pt x="427" y="427"/>
                  <a:pt x="427" y="427"/>
                </a:cubicBezTo>
                <a:cubicBezTo>
                  <a:pt x="427" y="442"/>
                  <a:pt x="442" y="442"/>
                  <a:pt x="457" y="427"/>
                </a:cubicBezTo>
                <a:cubicBezTo>
                  <a:pt x="457" y="427"/>
                  <a:pt x="457" y="412"/>
                  <a:pt x="457" y="397"/>
                </a:cubicBezTo>
                <a:lnTo>
                  <a:pt x="294" y="235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21" name="Freeform 120"/>
          <p:cNvSpPr>
            <a:spLocks noChangeArrowheads="1"/>
          </p:cNvSpPr>
          <p:nvPr/>
        </p:nvSpPr>
        <p:spPr bwMode="auto">
          <a:xfrm>
            <a:off x="2323309" y="3543882"/>
            <a:ext cx="257545" cy="165936"/>
          </a:xfrm>
          <a:custGeom>
            <a:avLst/>
            <a:gdLst>
              <a:gd name="T0" fmla="*/ 47959 w 546"/>
              <a:gd name="T1" fmla="*/ 15764 h 354"/>
              <a:gd name="T2" fmla="*/ 47959 w 546"/>
              <a:gd name="T3" fmla="*/ 15764 h 354"/>
              <a:gd name="T4" fmla="*/ 191115 w 546"/>
              <a:gd name="T5" fmla="*/ 15764 h 354"/>
              <a:gd name="T6" fmla="*/ 196523 w 546"/>
              <a:gd name="T7" fmla="*/ 10390 h 354"/>
              <a:gd name="T8" fmla="*/ 191115 w 546"/>
              <a:gd name="T9" fmla="*/ 0 h 354"/>
              <a:gd name="T10" fmla="*/ 47959 w 546"/>
              <a:gd name="T11" fmla="*/ 0 h 354"/>
              <a:gd name="T12" fmla="*/ 42550 w 546"/>
              <a:gd name="T13" fmla="*/ 10390 h 354"/>
              <a:gd name="T14" fmla="*/ 47959 w 546"/>
              <a:gd name="T15" fmla="*/ 15764 h 354"/>
              <a:gd name="T16" fmla="*/ 5409 w 546"/>
              <a:gd name="T17" fmla="*/ 116078 h 354"/>
              <a:gd name="T18" fmla="*/ 5409 w 546"/>
              <a:gd name="T19" fmla="*/ 116078 h 354"/>
              <a:gd name="T20" fmla="*/ 0 w 546"/>
              <a:gd name="T21" fmla="*/ 121094 h 354"/>
              <a:gd name="T22" fmla="*/ 5409 w 546"/>
              <a:gd name="T23" fmla="*/ 126468 h 354"/>
              <a:gd name="T24" fmla="*/ 16227 w 546"/>
              <a:gd name="T25" fmla="*/ 121094 h 354"/>
              <a:gd name="T26" fmla="*/ 5409 w 546"/>
              <a:gd name="T27" fmla="*/ 116078 h 354"/>
              <a:gd name="T28" fmla="*/ 5409 w 546"/>
              <a:gd name="T29" fmla="*/ 58039 h 354"/>
              <a:gd name="T30" fmla="*/ 5409 w 546"/>
              <a:gd name="T31" fmla="*/ 58039 h 354"/>
              <a:gd name="T32" fmla="*/ 0 w 546"/>
              <a:gd name="T33" fmla="*/ 63055 h 354"/>
              <a:gd name="T34" fmla="*/ 5409 w 546"/>
              <a:gd name="T35" fmla="*/ 73803 h 354"/>
              <a:gd name="T36" fmla="*/ 16227 w 546"/>
              <a:gd name="T37" fmla="*/ 63055 h 354"/>
              <a:gd name="T38" fmla="*/ 5409 w 546"/>
              <a:gd name="T39" fmla="*/ 58039 h 354"/>
              <a:gd name="T40" fmla="*/ 191115 w 546"/>
              <a:gd name="T41" fmla="*/ 116078 h 354"/>
              <a:gd name="T42" fmla="*/ 191115 w 546"/>
              <a:gd name="T43" fmla="*/ 116078 h 354"/>
              <a:gd name="T44" fmla="*/ 47959 w 546"/>
              <a:gd name="T45" fmla="*/ 116078 h 354"/>
              <a:gd name="T46" fmla="*/ 42550 w 546"/>
              <a:gd name="T47" fmla="*/ 121094 h 354"/>
              <a:gd name="T48" fmla="*/ 47959 w 546"/>
              <a:gd name="T49" fmla="*/ 126468 h 354"/>
              <a:gd name="T50" fmla="*/ 191115 w 546"/>
              <a:gd name="T51" fmla="*/ 126468 h 354"/>
              <a:gd name="T52" fmla="*/ 196523 w 546"/>
              <a:gd name="T53" fmla="*/ 121094 h 354"/>
              <a:gd name="T54" fmla="*/ 191115 w 546"/>
              <a:gd name="T55" fmla="*/ 116078 h 354"/>
              <a:gd name="T56" fmla="*/ 191115 w 546"/>
              <a:gd name="T57" fmla="*/ 58039 h 354"/>
              <a:gd name="T58" fmla="*/ 191115 w 546"/>
              <a:gd name="T59" fmla="*/ 58039 h 354"/>
              <a:gd name="T60" fmla="*/ 47959 w 546"/>
              <a:gd name="T61" fmla="*/ 58039 h 354"/>
              <a:gd name="T62" fmla="*/ 42550 w 546"/>
              <a:gd name="T63" fmla="*/ 63055 h 354"/>
              <a:gd name="T64" fmla="*/ 47959 w 546"/>
              <a:gd name="T65" fmla="*/ 73803 h 354"/>
              <a:gd name="T66" fmla="*/ 191115 w 546"/>
              <a:gd name="T67" fmla="*/ 73803 h 354"/>
              <a:gd name="T68" fmla="*/ 196523 w 546"/>
              <a:gd name="T69" fmla="*/ 63055 h 354"/>
              <a:gd name="T70" fmla="*/ 191115 w 546"/>
              <a:gd name="T71" fmla="*/ 58039 h 354"/>
              <a:gd name="T72" fmla="*/ 5409 w 546"/>
              <a:gd name="T73" fmla="*/ 0 h 354"/>
              <a:gd name="T74" fmla="*/ 5409 w 546"/>
              <a:gd name="T75" fmla="*/ 0 h 354"/>
              <a:gd name="T76" fmla="*/ 0 w 546"/>
              <a:gd name="T77" fmla="*/ 10390 h 354"/>
              <a:gd name="T78" fmla="*/ 5409 w 546"/>
              <a:gd name="T79" fmla="*/ 15764 h 354"/>
              <a:gd name="T80" fmla="*/ 16227 w 546"/>
              <a:gd name="T81" fmla="*/ 10390 h 354"/>
              <a:gd name="T82" fmla="*/ 5409 w 546"/>
              <a:gd name="T83" fmla="*/ 0 h 354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546" h="354">
                <a:moveTo>
                  <a:pt x="133" y="44"/>
                </a:moveTo>
                <a:lnTo>
                  <a:pt x="133" y="44"/>
                </a:lnTo>
                <a:cubicBezTo>
                  <a:pt x="530" y="44"/>
                  <a:pt x="530" y="44"/>
                  <a:pt x="530" y="44"/>
                </a:cubicBezTo>
                <a:cubicBezTo>
                  <a:pt x="545" y="44"/>
                  <a:pt x="545" y="29"/>
                  <a:pt x="545" y="29"/>
                </a:cubicBezTo>
                <a:cubicBezTo>
                  <a:pt x="545" y="15"/>
                  <a:pt x="545" y="0"/>
                  <a:pt x="530" y="0"/>
                </a:cubicBezTo>
                <a:cubicBezTo>
                  <a:pt x="133" y="0"/>
                  <a:pt x="133" y="0"/>
                  <a:pt x="133" y="0"/>
                </a:cubicBezTo>
                <a:cubicBezTo>
                  <a:pt x="133" y="0"/>
                  <a:pt x="118" y="15"/>
                  <a:pt x="118" y="29"/>
                </a:cubicBezTo>
                <a:lnTo>
                  <a:pt x="133" y="44"/>
                </a:lnTo>
                <a:close/>
                <a:moveTo>
                  <a:pt x="15" y="324"/>
                </a:moveTo>
                <a:lnTo>
                  <a:pt x="15" y="324"/>
                </a:lnTo>
                <a:cubicBezTo>
                  <a:pt x="15" y="324"/>
                  <a:pt x="0" y="324"/>
                  <a:pt x="0" y="338"/>
                </a:cubicBezTo>
                <a:cubicBezTo>
                  <a:pt x="0" y="353"/>
                  <a:pt x="15" y="353"/>
                  <a:pt x="15" y="353"/>
                </a:cubicBezTo>
                <a:cubicBezTo>
                  <a:pt x="30" y="353"/>
                  <a:pt x="45" y="353"/>
                  <a:pt x="45" y="338"/>
                </a:cubicBezTo>
                <a:cubicBezTo>
                  <a:pt x="45" y="324"/>
                  <a:pt x="30" y="324"/>
                  <a:pt x="15" y="324"/>
                </a:cubicBezTo>
                <a:close/>
                <a:moveTo>
                  <a:pt x="15" y="162"/>
                </a:moveTo>
                <a:lnTo>
                  <a:pt x="15" y="162"/>
                </a:lnTo>
                <a:lnTo>
                  <a:pt x="0" y="176"/>
                </a:lnTo>
                <a:cubicBezTo>
                  <a:pt x="0" y="191"/>
                  <a:pt x="15" y="206"/>
                  <a:pt x="15" y="206"/>
                </a:cubicBezTo>
                <a:cubicBezTo>
                  <a:pt x="30" y="206"/>
                  <a:pt x="45" y="191"/>
                  <a:pt x="45" y="176"/>
                </a:cubicBezTo>
                <a:cubicBezTo>
                  <a:pt x="45" y="176"/>
                  <a:pt x="30" y="162"/>
                  <a:pt x="15" y="162"/>
                </a:cubicBezTo>
                <a:close/>
                <a:moveTo>
                  <a:pt x="530" y="324"/>
                </a:moveTo>
                <a:lnTo>
                  <a:pt x="530" y="324"/>
                </a:lnTo>
                <a:cubicBezTo>
                  <a:pt x="133" y="324"/>
                  <a:pt x="133" y="324"/>
                  <a:pt x="133" y="324"/>
                </a:cubicBezTo>
                <a:cubicBezTo>
                  <a:pt x="133" y="324"/>
                  <a:pt x="118" y="324"/>
                  <a:pt x="118" y="338"/>
                </a:cubicBezTo>
                <a:cubicBezTo>
                  <a:pt x="118" y="353"/>
                  <a:pt x="133" y="353"/>
                  <a:pt x="133" y="353"/>
                </a:cubicBezTo>
                <a:cubicBezTo>
                  <a:pt x="530" y="353"/>
                  <a:pt x="530" y="353"/>
                  <a:pt x="530" y="353"/>
                </a:cubicBezTo>
                <a:cubicBezTo>
                  <a:pt x="545" y="353"/>
                  <a:pt x="545" y="353"/>
                  <a:pt x="545" y="338"/>
                </a:cubicBezTo>
                <a:cubicBezTo>
                  <a:pt x="545" y="324"/>
                  <a:pt x="545" y="324"/>
                  <a:pt x="530" y="324"/>
                </a:cubicBezTo>
                <a:close/>
                <a:moveTo>
                  <a:pt x="530" y="162"/>
                </a:moveTo>
                <a:lnTo>
                  <a:pt x="530" y="162"/>
                </a:lnTo>
                <a:cubicBezTo>
                  <a:pt x="133" y="162"/>
                  <a:pt x="133" y="162"/>
                  <a:pt x="133" y="162"/>
                </a:cubicBezTo>
                <a:lnTo>
                  <a:pt x="118" y="176"/>
                </a:lnTo>
                <a:cubicBezTo>
                  <a:pt x="118" y="191"/>
                  <a:pt x="133" y="206"/>
                  <a:pt x="133" y="206"/>
                </a:cubicBezTo>
                <a:cubicBezTo>
                  <a:pt x="530" y="206"/>
                  <a:pt x="530" y="206"/>
                  <a:pt x="530" y="206"/>
                </a:cubicBezTo>
                <a:cubicBezTo>
                  <a:pt x="545" y="206"/>
                  <a:pt x="545" y="191"/>
                  <a:pt x="545" y="176"/>
                </a:cubicBezTo>
                <a:cubicBezTo>
                  <a:pt x="545" y="176"/>
                  <a:pt x="545" y="162"/>
                  <a:pt x="530" y="162"/>
                </a:cubicBezTo>
                <a:close/>
                <a:moveTo>
                  <a:pt x="15" y="0"/>
                </a:moveTo>
                <a:lnTo>
                  <a:pt x="15" y="0"/>
                </a:lnTo>
                <a:cubicBezTo>
                  <a:pt x="15" y="0"/>
                  <a:pt x="0" y="15"/>
                  <a:pt x="0" y="29"/>
                </a:cubicBezTo>
                <a:lnTo>
                  <a:pt x="15" y="44"/>
                </a:lnTo>
                <a:cubicBezTo>
                  <a:pt x="30" y="44"/>
                  <a:pt x="45" y="29"/>
                  <a:pt x="45" y="29"/>
                </a:cubicBezTo>
                <a:cubicBezTo>
                  <a:pt x="45" y="15"/>
                  <a:pt x="30" y="0"/>
                  <a:pt x="15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22" name="Freeform 121"/>
          <p:cNvSpPr>
            <a:spLocks noChangeArrowheads="1"/>
          </p:cNvSpPr>
          <p:nvPr/>
        </p:nvSpPr>
        <p:spPr bwMode="auto">
          <a:xfrm>
            <a:off x="1837605" y="3507583"/>
            <a:ext cx="269645" cy="243718"/>
          </a:xfrm>
          <a:custGeom>
            <a:avLst/>
            <a:gdLst>
              <a:gd name="T0" fmla="*/ 195379 w 575"/>
              <a:gd name="T1" fmla="*/ 169701 h 517"/>
              <a:gd name="T2" fmla="*/ 195379 w 575"/>
              <a:gd name="T3" fmla="*/ 169701 h 517"/>
              <a:gd name="T4" fmla="*/ 10396 w 575"/>
              <a:gd name="T5" fmla="*/ 169701 h 517"/>
              <a:gd name="T6" fmla="*/ 5377 w 575"/>
              <a:gd name="T7" fmla="*/ 175106 h 517"/>
              <a:gd name="T8" fmla="*/ 10396 w 575"/>
              <a:gd name="T9" fmla="*/ 185915 h 517"/>
              <a:gd name="T10" fmla="*/ 195379 w 575"/>
              <a:gd name="T11" fmla="*/ 185915 h 517"/>
              <a:gd name="T12" fmla="*/ 200398 w 575"/>
              <a:gd name="T13" fmla="*/ 175106 h 517"/>
              <a:gd name="T14" fmla="*/ 195379 w 575"/>
              <a:gd name="T15" fmla="*/ 169701 h 517"/>
              <a:gd name="T16" fmla="*/ 15774 w 575"/>
              <a:gd name="T17" fmla="*/ 153848 h 517"/>
              <a:gd name="T18" fmla="*/ 15774 w 575"/>
              <a:gd name="T19" fmla="*/ 153848 h 517"/>
              <a:gd name="T20" fmla="*/ 184624 w 575"/>
              <a:gd name="T21" fmla="*/ 153848 h 517"/>
              <a:gd name="T22" fmla="*/ 200398 w 575"/>
              <a:gd name="T23" fmla="*/ 137995 h 517"/>
              <a:gd name="T24" fmla="*/ 110775 w 575"/>
              <a:gd name="T25" fmla="*/ 5404 h 517"/>
              <a:gd name="T26" fmla="*/ 89623 w 575"/>
              <a:gd name="T27" fmla="*/ 5404 h 517"/>
              <a:gd name="T28" fmla="*/ 5377 w 575"/>
              <a:gd name="T29" fmla="*/ 137995 h 517"/>
              <a:gd name="T30" fmla="*/ 15774 w 575"/>
              <a:gd name="T31" fmla="*/ 153848 h 517"/>
              <a:gd name="T32" fmla="*/ 100378 w 575"/>
              <a:gd name="T33" fmla="*/ 21258 h 517"/>
              <a:gd name="T34" fmla="*/ 100378 w 575"/>
              <a:gd name="T35" fmla="*/ 21258 h 517"/>
              <a:gd name="T36" fmla="*/ 179605 w 575"/>
              <a:gd name="T37" fmla="*/ 143399 h 517"/>
              <a:gd name="T38" fmla="*/ 21151 w 575"/>
              <a:gd name="T39" fmla="*/ 143399 h 517"/>
              <a:gd name="T40" fmla="*/ 100378 w 575"/>
              <a:gd name="T41" fmla="*/ 21258 h 517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575" h="517">
                <a:moveTo>
                  <a:pt x="545" y="471"/>
                </a:moveTo>
                <a:lnTo>
                  <a:pt x="545" y="471"/>
                </a:lnTo>
                <a:cubicBezTo>
                  <a:pt x="29" y="471"/>
                  <a:pt x="29" y="471"/>
                  <a:pt x="29" y="471"/>
                </a:cubicBezTo>
                <a:cubicBezTo>
                  <a:pt x="15" y="471"/>
                  <a:pt x="15" y="486"/>
                  <a:pt x="15" y="486"/>
                </a:cubicBezTo>
                <a:cubicBezTo>
                  <a:pt x="15" y="501"/>
                  <a:pt x="15" y="516"/>
                  <a:pt x="29" y="516"/>
                </a:cubicBezTo>
                <a:cubicBezTo>
                  <a:pt x="545" y="516"/>
                  <a:pt x="545" y="516"/>
                  <a:pt x="545" y="516"/>
                </a:cubicBezTo>
                <a:cubicBezTo>
                  <a:pt x="545" y="516"/>
                  <a:pt x="559" y="501"/>
                  <a:pt x="559" y="486"/>
                </a:cubicBezTo>
                <a:lnTo>
                  <a:pt x="545" y="471"/>
                </a:lnTo>
                <a:close/>
                <a:moveTo>
                  <a:pt x="44" y="427"/>
                </a:moveTo>
                <a:lnTo>
                  <a:pt x="44" y="427"/>
                </a:lnTo>
                <a:cubicBezTo>
                  <a:pt x="515" y="427"/>
                  <a:pt x="515" y="427"/>
                  <a:pt x="515" y="427"/>
                </a:cubicBezTo>
                <a:cubicBezTo>
                  <a:pt x="574" y="427"/>
                  <a:pt x="559" y="398"/>
                  <a:pt x="559" y="383"/>
                </a:cubicBezTo>
                <a:cubicBezTo>
                  <a:pt x="309" y="15"/>
                  <a:pt x="309" y="15"/>
                  <a:pt x="309" y="15"/>
                </a:cubicBezTo>
                <a:cubicBezTo>
                  <a:pt x="309" y="0"/>
                  <a:pt x="265" y="0"/>
                  <a:pt x="250" y="15"/>
                </a:cubicBezTo>
                <a:cubicBezTo>
                  <a:pt x="15" y="383"/>
                  <a:pt x="15" y="383"/>
                  <a:pt x="15" y="383"/>
                </a:cubicBezTo>
                <a:cubicBezTo>
                  <a:pt x="0" y="412"/>
                  <a:pt x="0" y="427"/>
                  <a:pt x="44" y="427"/>
                </a:cubicBezTo>
                <a:close/>
                <a:moveTo>
                  <a:pt x="280" y="59"/>
                </a:moveTo>
                <a:lnTo>
                  <a:pt x="280" y="59"/>
                </a:lnTo>
                <a:cubicBezTo>
                  <a:pt x="501" y="398"/>
                  <a:pt x="501" y="398"/>
                  <a:pt x="501" y="398"/>
                </a:cubicBezTo>
                <a:cubicBezTo>
                  <a:pt x="59" y="398"/>
                  <a:pt x="59" y="398"/>
                  <a:pt x="59" y="398"/>
                </a:cubicBezTo>
                <a:lnTo>
                  <a:pt x="280" y="59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23" name="Freeform 122"/>
          <p:cNvSpPr>
            <a:spLocks noChangeArrowheads="1"/>
          </p:cNvSpPr>
          <p:nvPr/>
        </p:nvSpPr>
        <p:spPr bwMode="auto">
          <a:xfrm>
            <a:off x="1339801" y="3493755"/>
            <a:ext cx="299029" cy="264460"/>
          </a:xfrm>
          <a:custGeom>
            <a:avLst/>
            <a:gdLst>
              <a:gd name="T0" fmla="*/ 212373 w 634"/>
              <a:gd name="T1" fmla="*/ 5414 h 560"/>
              <a:gd name="T2" fmla="*/ 212373 w 634"/>
              <a:gd name="T3" fmla="*/ 5414 h 560"/>
              <a:gd name="T4" fmla="*/ 143144 w 634"/>
              <a:gd name="T5" fmla="*/ 53059 h 560"/>
              <a:gd name="T6" fmla="*/ 143144 w 634"/>
              <a:gd name="T7" fmla="*/ 15882 h 560"/>
              <a:gd name="T8" fmla="*/ 127640 w 634"/>
              <a:gd name="T9" fmla="*/ 5414 h 560"/>
              <a:gd name="T10" fmla="*/ 5408 w 634"/>
              <a:gd name="T11" fmla="*/ 90236 h 560"/>
              <a:gd name="T12" fmla="*/ 5408 w 634"/>
              <a:gd name="T13" fmla="*/ 111532 h 560"/>
              <a:gd name="T14" fmla="*/ 127640 w 634"/>
              <a:gd name="T15" fmla="*/ 201768 h 560"/>
              <a:gd name="T16" fmla="*/ 143144 w 634"/>
              <a:gd name="T17" fmla="*/ 185886 h 560"/>
              <a:gd name="T18" fmla="*/ 143144 w 634"/>
              <a:gd name="T19" fmla="*/ 148709 h 560"/>
              <a:gd name="T20" fmla="*/ 212373 w 634"/>
              <a:gd name="T21" fmla="*/ 201768 h 560"/>
              <a:gd name="T22" fmla="*/ 228237 w 634"/>
              <a:gd name="T23" fmla="*/ 185886 h 560"/>
              <a:gd name="T24" fmla="*/ 228237 w 634"/>
              <a:gd name="T25" fmla="*/ 15882 h 560"/>
              <a:gd name="T26" fmla="*/ 212373 w 634"/>
              <a:gd name="T27" fmla="*/ 5414 h 560"/>
              <a:gd name="T28" fmla="*/ 217781 w 634"/>
              <a:gd name="T29" fmla="*/ 180472 h 560"/>
              <a:gd name="T30" fmla="*/ 217781 w 634"/>
              <a:gd name="T31" fmla="*/ 180472 h 560"/>
              <a:gd name="T32" fmla="*/ 132688 w 634"/>
              <a:gd name="T33" fmla="*/ 121999 h 560"/>
              <a:gd name="T34" fmla="*/ 132688 w 634"/>
              <a:gd name="T35" fmla="*/ 180472 h 560"/>
              <a:gd name="T36" fmla="*/ 15865 w 634"/>
              <a:gd name="T37" fmla="*/ 100704 h 560"/>
              <a:gd name="T38" fmla="*/ 132688 w 634"/>
              <a:gd name="T39" fmla="*/ 21296 h 560"/>
              <a:gd name="T40" fmla="*/ 132688 w 634"/>
              <a:gd name="T41" fmla="*/ 85183 h 560"/>
              <a:gd name="T42" fmla="*/ 217781 w 634"/>
              <a:gd name="T43" fmla="*/ 21296 h 560"/>
              <a:gd name="T44" fmla="*/ 217781 w 634"/>
              <a:gd name="T45" fmla="*/ 180472 h 560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560">
                <a:moveTo>
                  <a:pt x="589" y="15"/>
                </a:moveTo>
                <a:lnTo>
                  <a:pt x="589" y="15"/>
                </a:lnTo>
                <a:cubicBezTo>
                  <a:pt x="397" y="147"/>
                  <a:pt x="397" y="147"/>
                  <a:pt x="397" y="147"/>
                </a:cubicBezTo>
                <a:cubicBezTo>
                  <a:pt x="397" y="44"/>
                  <a:pt x="397" y="44"/>
                  <a:pt x="397" y="44"/>
                </a:cubicBezTo>
                <a:cubicBezTo>
                  <a:pt x="397" y="0"/>
                  <a:pt x="383" y="0"/>
                  <a:pt x="354" y="15"/>
                </a:cubicBezTo>
                <a:cubicBezTo>
                  <a:pt x="15" y="250"/>
                  <a:pt x="15" y="250"/>
                  <a:pt x="15" y="250"/>
                </a:cubicBezTo>
                <a:cubicBezTo>
                  <a:pt x="0" y="265"/>
                  <a:pt x="0" y="294"/>
                  <a:pt x="15" y="309"/>
                </a:cubicBezTo>
                <a:cubicBezTo>
                  <a:pt x="354" y="559"/>
                  <a:pt x="354" y="559"/>
                  <a:pt x="354" y="559"/>
                </a:cubicBezTo>
                <a:cubicBezTo>
                  <a:pt x="368" y="559"/>
                  <a:pt x="397" y="559"/>
                  <a:pt x="397" y="515"/>
                </a:cubicBezTo>
                <a:cubicBezTo>
                  <a:pt x="397" y="412"/>
                  <a:pt x="397" y="412"/>
                  <a:pt x="397" y="412"/>
                </a:cubicBezTo>
                <a:cubicBezTo>
                  <a:pt x="589" y="559"/>
                  <a:pt x="589" y="559"/>
                  <a:pt x="589" y="559"/>
                </a:cubicBezTo>
                <a:cubicBezTo>
                  <a:pt x="604" y="559"/>
                  <a:pt x="633" y="559"/>
                  <a:pt x="633" y="515"/>
                </a:cubicBezTo>
                <a:cubicBezTo>
                  <a:pt x="633" y="44"/>
                  <a:pt x="633" y="44"/>
                  <a:pt x="633" y="44"/>
                </a:cubicBezTo>
                <a:cubicBezTo>
                  <a:pt x="633" y="0"/>
                  <a:pt x="618" y="0"/>
                  <a:pt x="589" y="15"/>
                </a:cubicBezTo>
                <a:close/>
                <a:moveTo>
                  <a:pt x="604" y="500"/>
                </a:moveTo>
                <a:lnTo>
                  <a:pt x="604" y="500"/>
                </a:lnTo>
                <a:cubicBezTo>
                  <a:pt x="368" y="338"/>
                  <a:pt x="368" y="338"/>
                  <a:pt x="368" y="338"/>
                </a:cubicBezTo>
                <a:lnTo>
                  <a:pt x="368" y="500"/>
                </a:lnTo>
                <a:cubicBezTo>
                  <a:pt x="44" y="279"/>
                  <a:pt x="44" y="279"/>
                  <a:pt x="44" y="279"/>
                </a:cubicBezTo>
                <a:cubicBezTo>
                  <a:pt x="368" y="59"/>
                  <a:pt x="368" y="59"/>
                  <a:pt x="368" y="59"/>
                </a:cubicBezTo>
                <a:cubicBezTo>
                  <a:pt x="368" y="103"/>
                  <a:pt x="368" y="236"/>
                  <a:pt x="368" y="236"/>
                </a:cubicBezTo>
                <a:cubicBezTo>
                  <a:pt x="604" y="59"/>
                  <a:pt x="604" y="59"/>
                  <a:pt x="604" y="59"/>
                </a:cubicBezTo>
                <a:lnTo>
                  <a:pt x="604" y="50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24" name="Freeform 123"/>
          <p:cNvSpPr>
            <a:spLocks noChangeArrowheads="1"/>
          </p:cNvSpPr>
          <p:nvPr/>
        </p:nvSpPr>
        <p:spPr bwMode="auto">
          <a:xfrm>
            <a:off x="5671386" y="3016693"/>
            <a:ext cx="299029" cy="262731"/>
          </a:xfrm>
          <a:custGeom>
            <a:avLst/>
            <a:gdLst>
              <a:gd name="T0" fmla="*/ 222829 w 634"/>
              <a:gd name="T1" fmla="*/ 89486 h 561"/>
              <a:gd name="T2" fmla="*/ 222829 w 634"/>
              <a:gd name="T3" fmla="*/ 89486 h 561"/>
              <a:gd name="T4" fmla="*/ 100958 w 634"/>
              <a:gd name="T5" fmla="*/ 5369 h 561"/>
              <a:gd name="T6" fmla="*/ 85093 w 634"/>
              <a:gd name="T7" fmla="*/ 15750 h 561"/>
              <a:gd name="T8" fmla="*/ 85093 w 634"/>
              <a:gd name="T9" fmla="*/ 52618 h 561"/>
              <a:gd name="T10" fmla="*/ 15865 w 634"/>
              <a:gd name="T11" fmla="*/ 5369 h 561"/>
              <a:gd name="T12" fmla="*/ 0 w 634"/>
              <a:gd name="T13" fmla="*/ 15750 h 561"/>
              <a:gd name="T14" fmla="*/ 0 w 634"/>
              <a:gd name="T15" fmla="*/ 184342 h 561"/>
              <a:gd name="T16" fmla="*/ 15865 w 634"/>
              <a:gd name="T17" fmla="*/ 195080 h 561"/>
              <a:gd name="T18" fmla="*/ 85093 w 634"/>
              <a:gd name="T19" fmla="*/ 147473 h 561"/>
              <a:gd name="T20" fmla="*/ 85093 w 634"/>
              <a:gd name="T21" fmla="*/ 184342 h 561"/>
              <a:gd name="T22" fmla="*/ 100958 w 634"/>
              <a:gd name="T23" fmla="*/ 195080 h 561"/>
              <a:gd name="T24" fmla="*/ 222829 w 634"/>
              <a:gd name="T25" fmla="*/ 110605 h 561"/>
              <a:gd name="T26" fmla="*/ 222829 w 634"/>
              <a:gd name="T27" fmla="*/ 89486 h 561"/>
              <a:gd name="T28" fmla="*/ 95550 w 634"/>
              <a:gd name="T29" fmla="*/ 179330 h 561"/>
              <a:gd name="T30" fmla="*/ 95550 w 634"/>
              <a:gd name="T31" fmla="*/ 179330 h 561"/>
              <a:gd name="T32" fmla="*/ 95550 w 634"/>
              <a:gd name="T33" fmla="*/ 121343 h 561"/>
              <a:gd name="T34" fmla="*/ 10456 w 634"/>
              <a:gd name="T35" fmla="*/ 179330 h 561"/>
              <a:gd name="T36" fmla="*/ 10456 w 634"/>
              <a:gd name="T37" fmla="*/ 21119 h 561"/>
              <a:gd name="T38" fmla="*/ 95550 w 634"/>
              <a:gd name="T39" fmla="*/ 79106 h 561"/>
              <a:gd name="T40" fmla="*/ 95550 w 634"/>
              <a:gd name="T41" fmla="*/ 21119 h 561"/>
              <a:gd name="T42" fmla="*/ 212373 w 634"/>
              <a:gd name="T43" fmla="*/ 100225 h 561"/>
              <a:gd name="T44" fmla="*/ 95550 w 634"/>
              <a:gd name="T45" fmla="*/ 179330 h 561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561">
                <a:moveTo>
                  <a:pt x="618" y="250"/>
                </a:moveTo>
                <a:lnTo>
                  <a:pt x="618" y="250"/>
                </a:lnTo>
                <a:cubicBezTo>
                  <a:pt x="280" y="15"/>
                  <a:pt x="280" y="15"/>
                  <a:pt x="280" y="15"/>
                </a:cubicBezTo>
                <a:cubicBezTo>
                  <a:pt x="250" y="0"/>
                  <a:pt x="236" y="0"/>
                  <a:pt x="236" y="44"/>
                </a:cubicBezTo>
                <a:cubicBezTo>
                  <a:pt x="236" y="147"/>
                  <a:pt x="236" y="147"/>
                  <a:pt x="236" y="147"/>
                </a:cubicBezTo>
                <a:cubicBezTo>
                  <a:pt x="44" y="15"/>
                  <a:pt x="44" y="15"/>
                  <a:pt x="44" y="15"/>
                </a:cubicBezTo>
                <a:cubicBezTo>
                  <a:pt x="15" y="0"/>
                  <a:pt x="0" y="0"/>
                  <a:pt x="0" y="44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60"/>
                  <a:pt x="29" y="560"/>
                  <a:pt x="44" y="545"/>
                </a:cubicBezTo>
                <a:cubicBezTo>
                  <a:pt x="236" y="412"/>
                  <a:pt x="236" y="412"/>
                  <a:pt x="236" y="412"/>
                </a:cubicBezTo>
                <a:cubicBezTo>
                  <a:pt x="236" y="515"/>
                  <a:pt x="236" y="515"/>
                  <a:pt x="236" y="515"/>
                </a:cubicBezTo>
                <a:cubicBezTo>
                  <a:pt x="236" y="560"/>
                  <a:pt x="265" y="560"/>
                  <a:pt x="280" y="545"/>
                </a:cubicBezTo>
                <a:cubicBezTo>
                  <a:pt x="618" y="309"/>
                  <a:pt x="618" y="309"/>
                  <a:pt x="618" y="309"/>
                </a:cubicBezTo>
                <a:cubicBezTo>
                  <a:pt x="633" y="294"/>
                  <a:pt x="633" y="265"/>
                  <a:pt x="618" y="250"/>
                </a:cubicBezTo>
                <a:close/>
                <a:moveTo>
                  <a:pt x="265" y="501"/>
                </a:moveTo>
                <a:lnTo>
                  <a:pt x="265" y="501"/>
                </a:lnTo>
                <a:cubicBezTo>
                  <a:pt x="265" y="486"/>
                  <a:pt x="265" y="339"/>
                  <a:pt x="265" y="339"/>
                </a:cubicBezTo>
                <a:cubicBezTo>
                  <a:pt x="29" y="501"/>
                  <a:pt x="29" y="501"/>
                  <a:pt x="29" y="501"/>
                </a:cubicBezTo>
                <a:cubicBezTo>
                  <a:pt x="29" y="486"/>
                  <a:pt x="29" y="88"/>
                  <a:pt x="29" y="59"/>
                </a:cubicBezTo>
                <a:cubicBezTo>
                  <a:pt x="265" y="221"/>
                  <a:pt x="265" y="221"/>
                  <a:pt x="265" y="221"/>
                </a:cubicBezTo>
                <a:cubicBezTo>
                  <a:pt x="265" y="221"/>
                  <a:pt x="265" y="88"/>
                  <a:pt x="265" y="59"/>
                </a:cubicBezTo>
                <a:cubicBezTo>
                  <a:pt x="589" y="280"/>
                  <a:pt x="589" y="280"/>
                  <a:pt x="589" y="280"/>
                </a:cubicBezTo>
                <a:lnTo>
                  <a:pt x="265" y="501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25" name="Freeform 124"/>
          <p:cNvSpPr>
            <a:spLocks noChangeArrowheads="1"/>
          </p:cNvSpPr>
          <p:nvPr/>
        </p:nvSpPr>
        <p:spPr bwMode="auto">
          <a:xfrm>
            <a:off x="5208152" y="3016693"/>
            <a:ext cx="257545" cy="262731"/>
          </a:xfrm>
          <a:custGeom>
            <a:avLst/>
            <a:gdLst>
              <a:gd name="T0" fmla="*/ 186047 w 545"/>
              <a:gd name="T1" fmla="*/ 0 h 561"/>
              <a:gd name="T2" fmla="*/ 186047 w 545"/>
              <a:gd name="T3" fmla="*/ 0 h 561"/>
              <a:gd name="T4" fmla="*/ 15895 w 545"/>
              <a:gd name="T5" fmla="*/ 0 h 561"/>
              <a:gd name="T6" fmla="*/ 0 w 545"/>
              <a:gd name="T7" fmla="*/ 15750 h 561"/>
              <a:gd name="T8" fmla="*/ 0 w 545"/>
              <a:gd name="T9" fmla="*/ 184342 h 561"/>
              <a:gd name="T10" fmla="*/ 15895 w 545"/>
              <a:gd name="T11" fmla="*/ 200449 h 561"/>
              <a:gd name="T12" fmla="*/ 186047 w 545"/>
              <a:gd name="T13" fmla="*/ 200449 h 561"/>
              <a:gd name="T14" fmla="*/ 196524 w 545"/>
              <a:gd name="T15" fmla="*/ 184342 h 561"/>
              <a:gd name="T16" fmla="*/ 196524 w 545"/>
              <a:gd name="T17" fmla="*/ 15750 h 561"/>
              <a:gd name="T18" fmla="*/ 186047 w 545"/>
              <a:gd name="T19" fmla="*/ 0 h 561"/>
              <a:gd name="T20" fmla="*/ 186047 w 545"/>
              <a:gd name="T21" fmla="*/ 179330 h 561"/>
              <a:gd name="T22" fmla="*/ 186047 w 545"/>
              <a:gd name="T23" fmla="*/ 179330 h 561"/>
              <a:gd name="T24" fmla="*/ 175210 w 545"/>
              <a:gd name="T25" fmla="*/ 184342 h 561"/>
              <a:gd name="T26" fmla="*/ 20953 w 545"/>
              <a:gd name="T27" fmla="*/ 184342 h 561"/>
              <a:gd name="T28" fmla="*/ 15895 w 545"/>
              <a:gd name="T29" fmla="*/ 179330 h 561"/>
              <a:gd name="T30" fmla="*/ 15895 w 545"/>
              <a:gd name="T31" fmla="*/ 21119 h 561"/>
              <a:gd name="T32" fmla="*/ 20953 w 545"/>
              <a:gd name="T33" fmla="*/ 15750 h 561"/>
              <a:gd name="T34" fmla="*/ 175210 w 545"/>
              <a:gd name="T35" fmla="*/ 15750 h 561"/>
              <a:gd name="T36" fmla="*/ 186047 w 545"/>
              <a:gd name="T37" fmla="*/ 21119 h 561"/>
              <a:gd name="T38" fmla="*/ 186047 w 545"/>
              <a:gd name="T39" fmla="*/ 179330 h 561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545" h="561">
                <a:moveTo>
                  <a:pt x="515" y="0"/>
                </a:moveTo>
                <a:lnTo>
                  <a:pt x="515" y="0"/>
                </a:lnTo>
                <a:cubicBezTo>
                  <a:pt x="44" y="0"/>
                  <a:pt x="44" y="0"/>
                  <a:pt x="44" y="0"/>
                </a:cubicBezTo>
                <a:cubicBezTo>
                  <a:pt x="14" y="0"/>
                  <a:pt x="0" y="30"/>
                  <a:pt x="0" y="44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30"/>
                  <a:pt x="14" y="560"/>
                  <a:pt x="44" y="560"/>
                </a:cubicBezTo>
                <a:cubicBezTo>
                  <a:pt x="515" y="560"/>
                  <a:pt x="515" y="560"/>
                  <a:pt x="515" y="560"/>
                </a:cubicBezTo>
                <a:cubicBezTo>
                  <a:pt x="530" y="560"/>
                  <a:pt x="544" y="530"/>
                  <a:pt x="544" y="515"/>
                </a:cubicBezTo>
                <a:cubicBezTo>
                  <a:pt x="544" y="44"/>
                  <a:pt x="544" y="44"/>
                  <a:pt x="544" y="44"/>
                </a:cubicBezTo>
                <a:cubicBezTo>
                  <a:pt x="544" y="30"/>
                  <a:pt x="530" y="0"/>
                  <a:pt x="515" y="0"/>
                </a:cubicBezTo>
                <a:close/>
                <a:moveTo>
                  <a:pt x="515" y="501"/>
                </a:moveTo>
                <a:lnTo>
                  <a:pt x="515" y="501"/>
                </a:lnTo>
                <a:cubicBezTo>
                  <a:pt x="515" y="501"/>
                  <a:pt x="500" y="515"/>
                  <a:pt x="485" y="515"/>
                </a:cubicBezTo>
                <a:cubicBezTo>
                  <a:pt x="58" y="515"/>
                  <a:pt x="58" y="515"/>
                  <a:pt x="58" y="515"/>
                </a:cubicBezTo>
                <a:cubicBezTo>
                  <a:pt x="44" y="515"/>
                  <a:pt x="44" y="501"/>
                  <a:pt x="44" y="501"/>
                </a:cubicBezTo>
                <a:cubicBezTo>
                  <a:pt x="44" y="59"/>
                  <a:pt x="44" y="59"/>
                  <a:pt x="44" y="59"/>
                </a:cubicBezTo>
                <a:cubicBezTo>
                  <a:pt x="44" y="59"/>
                  <a:pt x="44" y="44"/>
                  <a:pt x="58" y="44"/>
                </a:cubicBezTo>
                <a:cubicBezTo>
                  <a:pt x="485" y="44"/>
                  <a:pt x="485" y="44"/>
                  <a:pt x="485" y="44"/>
                </a:cubicBezTo>
                <a:cubicBezTo>
                  <a:pt x="500" y="44"/>
                  <a:pt x="515" y="59"/>
                  <a:pt x="515" y="59"/>
                </a:cubicBezTo>
                <a:lnTo>
                  <a:pt x="515" y="501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26" name="Freeform 125"/>
          <p:cNvSpPr>
            <a:spLocks noChangeArrowheads="1"/>
          </p:cNvSpPr>
          <p:nvPr/>
        </p:nvSpPr>
        <p:spPr bwMode="auto">
          <a:xfrm>
            <a:off x="4763931" y="3016693"/>
            <a:ext cx="186677" cy="262731"/>
          </a:xfrm>
          <a:custGeom>
            <a:avLst/>
            <a:gdLst>
              <a:gd name="T0" fmla="*/ 126613 w 399"/>
              <a:gd name="T1" fmla="*/ 0 h 561"/>
              <a:gd name="T2" fmla="*/ 126613 w 399"/>
              <a:gd name="T3" fmla="*/ 0 h 561"/>
              <a:gd name="T4" fmla="*/ 100146 w 399"/>
              <a:gd name="T5" fmla="*/ 0 h 561"/>
              <a:gd name="T6" fmla="*/ 84409 w 399"/>
              <a:gd name="T7" fmla="*/ 15750 h 561"/>
              <a:gd name="T8" fmla="*/ 84409 w 399"/>
              <a:gd name="T9" fmla="*/ 184342 h 561"/>
              <a:gd name="T10" fmla="*/ 100146 w 399"/>
              <a:gd name="T11" fmla="*/ 200449 h 561"/>
              <a:gd name="T12" fmla="*/ 126613 w 399"/>
              <a:gd name="T13" fmla="*/ 200449 h 561"/>
              <a:gd name="T14" fmla="*/ 142350 w 399"/>
              <a:gd name="T15" fmla="*/ 184342 h 561"/>
              <a:gd name="T16" fmla="*/ 142350 w 399"/>
              <a:gd name="T17" fmla="*/ 15750 h 561"/>
              <a:gd name="T18" fmla="*/ 126613 w 399"/>
              <a:gd name="T19" fmla="*/ 0 h 561"/>
              <a:gd name="T20" fmla="*/ 126613 w 399"/>
              <a:gd name="T21" fmla="*/ 179330 h 561"/>
              <a:gd name="T22" fmla="*/ 126613 w 399"/>
              <a:gd name="T23" fmla="*/ 179330 h 561"/>
              <a:gd name="T24" fmla="*/ 121248 w 399"/>
              <a:gd name="T25" fmla="*/ 184342 h 561"/>
              <a:gd name="T26" fmla="*/ 105511 w 399"/>
              <a:gd name="T27" fmla="*/ 184342 h 561"/>
              <a:gd name="T28" fmla="*/ 100146 w 399"/>
              <a:gd name="T29" fmla="*/ 179330 h 561"/>
              <a:gd name="T30" fmla="*/ 100146 w 399"/>
              <a:gd name="T31" fmla="*/ 21119 h 561"/>
              <a:gd name="T32" fmla="*/ 105511 w 399"/>
              <a:gd name="T33" fmla="*/ 15750 h 561"/>
              <a:gd name="T34" fmla="*/ 121248 w 399"/>
              <a:gd name="T35" fmla="*/ 15750 h 561"/>
              <a:gd name="T36" fmla="*/ 126613 w 399"/>
              <a:gd name="T37" fmla="*/ 21119 h 561"/>
              <a:gd name="T38" fmla="*/ 126613 w 399"/>
              <a:gd name="T39" fmla="*/ 179330 h 561"/>
              <a:gd name="T40" fmla="*/ 42204 w 399"/>
              <a:gd name="T41" fmla="*/ 0 h 561"/>
              <a:gd name="T42" fmla="*/ 42204 w 399"/>
              <a:gd name="T43" fmla="*/ 0 h 561"/>
              <a:gd name="T44" fmla="*/ 16095 w 399"/>
              <a:gd name="T45" fmla="*/ 0 h 561"/>
              <a:gd name="T46" fmla="*/ 0 w 399"/>
              <a:gd name="T47" fmla="*/ 15750 h 561"/>
              <a:gd name="T48" fmla="*/ 0 w 399"/>
              <a:gd name="T49" fmla="*/ 184342 h 561"/>
              <a:gd name="T50" fmla="*/ 16095 w 399"/>
              <a:gd name="T51" fmla="*/ 200449 h 561"/>
              <a:gd name="T52" fmla="*/ 42204 w 399"/>
              <a:gd name="T53" fmla="*/ 200449 h 561"/>
              <a:gd name="T54" fmla="*/ 57942 w 399"/>
              <a:gd name="T55" fmla="*/ 184342 h 561"/>
              <a:gd name="T56" fmla="*/ 57942 w 399"/>
              <a:gd name="T57" fmla="*/ 15750 h 561"/>
              <a:gd name="T58" fmla="*/ 42204 w 399"/>
              <a:gd name="T59" fmla="*/ 0 h 561"/>
              <a:gd name="T60" fmla="*/ 42204 w 399"/>
              <a:gd name="T61" fmla="*/ 179330 h 561"/>
              <a:gd name="T62" fmla="*/ 42204 w 399"/>
              <a:gd name="T63" fmla="*/ 179330 h 561"/>
              <a:gd name="T64" fmla="*/ 37197 w 399"/>
              <a:gd name="T65" fmla="*/ 184342 h 561"/>
              <a:gd name="T66" fmla="*/ 21102 w 399"/>
              <a:gd name="T67" fmla="*/ 184342 h 561"/>
              <a:gd name="T68" fmla="*/ 16095 w 399"/>
              <a:gd name="T69" fmla="*/ 179330 h 561"/>
              <a:gd name="T70" fmla="*/ 16095 w 399"/>
              <a:gd name="T71" fmla="*/ 21119 h 561"/>
              <a:gd name="T72" fmla="*/ 21102 w 399"/>
              <a:gd name="T73" fmla="*/ 15750 h 561"/>
              <a:gd name="T74" fmla="*/ 37197 w 399"/>
              <a:gd name="T75" fmla="*/ 15750 h 561"/>
              <a:gd name="T76" fmla="*/ 42204 w 399"/>
              <a:gd name="T77" fmla="*/ 21119 h 561"/>
              <a:gd name="T78" fmla="*/ 42204 w 399"/>
              <a:gd name="T79" fmla="*/ 179330 h 561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399" h="561">
                <a:moveTo>
                  <a:pt x="354" y="0"/>
                </a:moveTo>
                <a:lnTo>
                  <a:pt x="354" y="0"/>
                </a:lnTo>
                <a:cubicBezTo>
                  <a:pt x="280" y="0"/>
                  <a:pt x="280" y="0"/>
                  <a:pt x="280" y="0"/>
                </a:cubicBezTo>
                <a:cubicBezTo>
                  <a:pt x="251" y="0"/>
                  <a:pt x="236" y="30"/>
                  <a:pt x="236" y="44"/>
                </a:cubicBezTo>
                <a:cubicBezTo>
                  <a:pt x="236" y="515"/>
                  <a:pt x="236" y="515"/>
                  <a:pt x="236" y="515"/>
                </a:cubicBezTo>
                <a:cubicBezTo>
                  <a:pt x="236" y="530"/>
                  <a:pt x="251" y="560"/>
                  <a:pt x="280" y="560"/>
                </a:cubicBezTo>
                <a:cubicBezTo>
                  <a:pt x="354" y="560"/>
                  <a:pt x="354" y="560"/>
                  <a:pt x="354" y="560"/>
                </a:cubicBezTo>
                <a:cubicBezTo>
                  <a:pt x="368" y="560"/>
                  <a:pt x="398" y="530"/>
                  <a:pt x="398" y="515"/>
                </a:cubicBezTo>
                <a:cubicBezTo>
                  <a:pt x="398" y="44"/>
                  <a:pt x="398" y="44"/>
                  <a:pt x="398" y="44"/>
                </a:cubicBezTo>
                <a:cubicBezTo>
                  <a:pt x="398" y="30"/>
                  <a:pt x="368" y="0"/>
                  <a:pt x="354" y="0"/>
                </a:cubicBezTo>
                <a:close/>
                <a:moveTo>
                  <a:pt x="354" y="501"/>
                </a:moveTo>
                <a:lnTo>
                  <a:pt x="354" y="501"/>
                </a:lnTo>
                <a:lnTo>
                  <a:pt x="339" y="515"/>
                </a:lnTo>
                <a:cubicBezTo>
                  <a:pt x="295" y="515"/>
                  <a:pt x="295" y="515"/>
                  <a:pt x="295" y="515"/>
                </a:cubicBezTo>
                <a:cubicBezTo>
                  <a:pt x="280" y="515"/>
                  <a:pt x="280" y="501"/>
                  <a:pt x="280" y="501"/>
                </a:cubicBezTo>
                <a:cubicBezTo>
                  <a:pt x="280" y="59"/>
                  <a:pt x="280" y="59"/>
                  <a:pt x="280" y="59"/>
                </a:cubicBezTo>
                <a:cubicBezTo>
                  <a:pt x="280" y="59"/>
                  <a:pt x="280" y="44"/>
                  <a:pt x="295" y="44"/>
                </a:cubicBezTo>
                <a:cubicBezTo>
                  <a:pt x="339" y="44"/>
                  <a:pt x="339" y="44"/>
                  <a:pt x="339" y="44"/>
                </a:cubicBezTo>
                <a:lnTo>
                  <a:pt x="354" y="59"/>
                </a:lnTo>
                <a:lnTo>
                  <a:pt x="354" y="501"/>
                </a:lnTo>
                <a:close/>
                <a:moveTo>
                  <a:pt x="118" y="0"/>
                </a:moveTo>
                <a:lnTo>
                  <a:pt x="118" y="0"/>
                </a:lnTo>
                <a:cubicBezTo>
                  <a:pt x="45" y="0"/>
                  <a:pt x="45" y="0"/>
                  <a:pt x="45" y="0"/>
                </a:cubicBezTo>
                <a:cubicBezTo>
                  <a:pt x="15" y="0"/>
                  <a:pt x="0" y="30"/>
                  <a:pt x="0" y="44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30"/>
                  <a:pt x="15" y="560"/>
                  <a:pt x="45" y="560"/>
                </a:cubicBezTo>
                <a:cubicBezTo>
                  <a:pt x="118" y="560"/>
                  <a:pt x="118" y="560"/>
                  <a:pt x="118" y="560"/>
                </a:cubicBezTo>
                <a:cubicBezTo>
                  <a:pt x="133" y="560"/>
                  <a:pt x="162" y="530"/>
                  <a:pt x="162" y="515"/>
                </a:cubicBezTo>
                <a:cubicBezTo>
                  <a:pt x="162" y="44"/>
                  <a:pt x="162" y="44"/>
                  <a:pt x="162" y="44"/>
                </a:cubicBezTo>
                <a:cubicBezTo>
                  <a:pt x="162" y="30"/>
                  <a:pt x="133" y="0"/>
                  <a:pt x="118" y="0"/>
                </a:cubicBezTo>
                <a:close/>
                <a:moveTo>
                  <a:pt x="118" y="501"/>
                </a:moveTo>
                <a:lnTo>
                  <a:pt x="118" y="501"/>
                </a:lnTo>
                <a:lnTo>
                  <a:pt x="104" y="515"/>
                </a:lnTo>
                <a:cubicBezTo>
                  <a:pt x="59" y="515"/>
                  <a:pt x="59" y="515"/>
                  <a:pt x="59" y="515"/>
                </a:cubicBezTo>
                <a:cubicBezTo>
                  <a:pt x="45" y="515"/>
                  <a:pt x="45" y="501"/>
                  <a:pt x="45" y="501"/>
                </a:cubicBezTo>
                <a:cubicBezTo>
                  <a:pt x="45" y="59"/>
                  <a:pt x="45" y="59"/>
                  <a:pt x="45" y="59"/>
                </a:cubicBezTo>
                <a:cubicBezTo>
                  <a:pt x="45" y="59"/>
                  <a:pt x="45" y="44"/>
                  <a:pt x="59" y="44"/>
                </a:cubicBezTo>
                <a:cubicBezTo>
                  <a:pt x="104" y="44"/>
                  <a:pt x="104" y="44"/>
                  <a:pt x="104" y="44"/>
                </a:cubicBezTo>
                <a:lnTo>
                  <a:pt x="118" y="59"/>
                </a:lnTo>
                <a:lnTo>
                  <a:pt x="118" y="501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27" name="Freeform 126"/>
          <p:cNvSpPr>
            <a:spLocks noChangeArrowheads="1"/>
          </p:cNvSpPr>
          <p:nvPr/>
        </p:nvSpPr>
        <p:spPr bwMode="auto">
          <a:xfrm>
            <a:off x="4271312" y="3016693"/>
            <a:ext cx="207419" cy="262731"/>
          </a:xfrm>
          <a:custGeom>
            <a:avLst/>
            <a:gdLst>
              <a:gd name="T0" fmla="*/ 152838 w 443"/>
              <a:gd name="T1" fmla="*/ 89486 h 561"/>
              <a:gd name="T2" fmla="*/ 152838 w 443"/>
              <a:gd name="T3" fmla="*/ 89486 h 561"/>
              <a:gd name="T4" fmla="*/ 21118 w 443"/>
              <a:gd name="T5" fmla="*/ 5369 h 561"/>
              <a:gd name="T6" fmla="*/ 0 w 443"/>
              <a:gd name="T7" fmla="*/ 15750 h 561"/>
              <a:gd name="T8" fmla="*/ 0 w 443"/>
              <a:gd name="T9" fmla="*/ 184342 h 561"/>
              <a:gd name="T10" fmla="*/ 21118 w 443"/>
              <a:gd name="T11" fmla="*/ 195080 h 561"/>
              <a:gd name="T12" fmla="*/ 152838 w 443"/>
              <a:gd name="T13" fmla="*/ 110605 h 561"/>
              <a:gd name="T14" fmla="*/ 152838 w 443"/>
              <a:gd name="T15" fmla="*/ 89486 h 561"/>
              <a:gd name="T16" fmla="*/ 15749 w 443"/>
              <a:gd name="T17" fmla="*/ 179330 h 561"/>
              <a:gd name="T18" fmla="*/ 15749 w 443"/>
              <a:gd name="T19" fmla="*/ 179330 h 561"/>
              <a:gd name="T20" fmla="*/ 15749 w 443"/>
              <a:gd name="T21" fmla="*/ 21119 h 561"/>
              <a:gd name="T22" fmla="*/ 142458 w 443"/>
              <a:gd name="T23" fmla="*/ 100225 h 561"/>
              <a:gd name="T24" fmla="*/ 15749 w 443"/>
              <a:gd name="T25" fmla="*/ 179330 h 561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443" h="561">
                <a:moveTo>
                  <a:pt x="427" y="250"/>
                </a:moveTo>
                <a:lnTo>
                  <a:pt x="427" y="250"/>
                </a:lnTo>
                <a:cubicBezTo>
                  <a:pt x="59" y="15"/>
                  <a:pt x="59" y="15"/>
                  <a:pt x="59" y="15"/>
                </a:cubicBezTo>
                <a:cubicBezTo>
                  <a:pt x="30" y="0"/>
                  <a:pt x="0" y="0"/>
                  <a:pt x="0" y="44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60"/>
                  <a:pt x="30" y="560"/>
                  <a:pt x="59" y="545"/>
                </a:cubicBezTo>
                <a:cubicBezTo>
                  <a:pt x="427" y="309"/>
                  <a:pt x="427" y="309"/>
                  <a:pt x="427" y="309"/>
                </a:cubicBezTo>
                <a:cubicBezTo>
                  <a:pt x="442" y="294"/>
                  <a:pt x="442" y="265"/>
                  <a:pt x="427" y="250"/>
                </a:cubicBezTo>
                <a:close/>
                <a:moveTo>
                  <a:pt x="44" y="501"/>
                </a:moveTo>
                <a:lnTo>
                  <a:pt x="44" y="501"/>
                </a:lnTo>
                <a:cubicBezTo>
                  <a:pt x="44" y="486"/>
                  <a:pt x="44" y="88"/>
                  <a:pt x="44" y="59"/>
                </a:cubicBezTo>
                <a:cubicBezTo>
                  <a:pt x="398" y="280"/>
                  <a:pt x="398" y="280"/>
                  <a:pt x="398" y="280"/>
                </a:cubicBezTo>
                <a:lnTo>
                  <a:pt x="44" y="501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28" name="Freeform 127"/>
          <p:cNvSpPr>
            <a:spLocks noChangeArrowheads="1"/>
          </p:cNvSpPr>
          <p:nvPr/>
        </p:nvSpPr>
        <p:spPr bwMode="auto">
          <a:xfrm>
            <a:off x="3759679" y="3016693"/>
            <a:ext cx="278287" cy="262731"/>
          </a:xfrm>
          <a:custGeom>
            <a:avLst/>
            <a:gdLst>
              <a:gd name="T0" fmla="*/ 180290 w 590"/>
              <a:gd name="T1" fmla="*/ 115974 h 561"/>
              <a:gd name="T2" fmla="*/ 180290 w 590"/>
              <a:gd name="T3" fmla="*/ 115974 h 561"/>
              <a:gd name="T4" fmla="*/ 180290 w 590"/>
              <a:gd name="T5" fmla="*/ 10738 h 561"/>
              <a:gd name="T6" fmla="*/ 175242 w 590"/>
              <a:gd name="T7" fmla="*/ 0 h 561"/>
              <a:gd name="T8" fmla="*/ 169833 w 590"/>
              <a:gd name="T9" fmla="*/ 10738 h 561"/>
              <a:gd name="T10" fmla="*/ 169833 w 590"/>
              <a:gd name="T11" fmla="*/ 115974 h 561"/>
              <a:gd name="T12" fmla="*/ 137741 w 590"/>
              <a:gd name="T13" fmla="*/ 147473 h 561"/>
              <a:gd name="T14" fmla="*/ 169833 w 590"/>
              <a:gd name="T15" fmla="*/ 184342 h 561"/>
              <a:gd name="T16" fmla="*/ 169833 w 590"/>
              <a:gd name="T17" fmla="*/ 189711 h 561"/>
              <a:gd name="T18" fmla="*/ 175242 w 590"/>
              <a:gd name="T19" fmla="*/ 200449 h 561"/>
              <a:gd name="T20" fmla="*/ 180290 w 590"/>
              <a:gd name="T21" fmla="*/ 189711 h 561"/>
              <a:gd name="T22" fmla="*/ 180290 w 590"/>
              <a:gd name="T23" fmla="*/ 184342 h 561"/>
              <a:gd name="T24" fmla="*/ 212381 w 590"/>
              <a:gd name="T25" fmla="*/ 147473 h 561"/>
              <a:gd name="T26" fmla="*/ 180290 w 590"/>
              <a:gd name="T27" fmla="*/ 115974 h 561"/>
              <a:gd name="T28" fmla="*/ 175242 w 590"/>
              <a:gd name="T29" fmla="*/ 168592 h 561"/>
              <a:gd name="T30" fmla="*/ 175242 w 590"/>
              <a:gd name="T31" fmla="*/ 168592 h 561"/>
              <a:gd name="T32" fmla="*/ 153968 w 590"/>
              <a:gd name="T33" fmla="*/ 147473 h 561"/>
              <a:gd name="T34" fmla="*/ 175242 w 590"/>
              <a:gd name="T35" fmla="*/ 126354 h 561"/>
              <a:gd name="T36" fmla="*/ 196516 w 590"/>
              <a:gd name="T37" fmla="*/ 147473 h 561"/>
              <a:gd name="T38" fmla="*/ 175242 w 590"/>
              <a:gd name="T39" fmla="*/ 168592 h 561"/>
              <a:gd name="T40" fmla="*/ 111419 w 590"/>
              <a:gd name="T41" fmla="*/ 15750 h 561"/>
              <a:gd name="T42" fmla="*/ 111419 w 590"/>
              <a:gd name="T43" fmla="*/ 15750 h 561"/>
              <a:gd name="T44" fmla="*/ 111419 w 590"/>
              <a:gd name="T45" fmla="*/ 10738 h 561"/>
              <a:gd name="T46" fmla="*/ 106010 w 590"/>
              <a:gd name="T47" fmla="*/ 0 h 561"/>
              <a:gd name="T48" fmla="*/ 95554 w 590"/>
              <a:gd name="T49" fmla="*/ 10738 h 561"/>
              <a:gd name="T50" fmla="*/ 95554 w 590"/>
              <a:gd name="T51" fmla="*/ 15750 h 561"/>
              <a:gd name="T52" fmla="*/ 68871 w 590"/>
              <a:gd name="T53" fmla="*/ 52618 h 561"/>
              <a:gd name="T54" fmla="*/ 95554 w 590"/>
              <a:gd name="T55" fmla="*/ 84117 h 561"/>
              <a:gd name="T56" fmla="*/ 95554 w 590"/>
              <a:gd name="T57" fmla="*/ 189711 h 561"/>
              <a:gd name="T58" fmla="*/ 106010 w 590"/>
              <a:gd name="T59" fmla="*/ 200449 h 561"/>
              <a:gd name="T60" fmla="*/ 111419 w 590"/>
              <a:gd name="T61" fmla="*/ 189711 h 561"/>
              <a:gd name="T62" fmla="*/ 111419 w 590"/>
              <a:gd name="T63" fmla="*/ 84117 h 561"/>
              <a:gd name="T64" fmla="*/ 137741 w 590"/>
              <a:gd name="T65" fmla="*/ 52618 h 561"/>
              <a:gd name="T66" fmla="*/ 111419 w 590"/>
              <a:gd name="T67" fmla="*/ 15750 h 561"/>
              <a:gd name="T68" fmla="*/ 106010 w 590"/>
              <a:gd name="T69" fmla="*/ 73737 h 561"/>
              <a:gd name="T70" fmla="*/ 106010 w 590"/>
              <a:gd name="T71" fmla="*/ 73737 h 561"/>
              <a:gd name="T72" fmla="*/ 84736 w 590"/>
              <a:gd name="T73" fmla="*/ 52618 h 561"/>
              <a:gd name="T74" fmla="*/ 106010 w 590"/>
              <a:gd name="T75" fmla="*/ 31499 h 561"/>
              <a:gd name="T76" fmla="*/ 127285 w 590"/>
              <a:gd name="T77" fmla="*/ 52618 h 561"/>
              <a:gd name="T78" fmla="*/ 106010 w 590"/>
              <a:gd name="T79" fmla="*/ 73737 h 561"/>
              <a:gd name="T80" fmla="*/ 42548 w 590"/>
              <a:gd name="T81" fmla="*/ 84117 h 561"/>
              <a:gd name="T82" fmla="*/ 42548 w 590"/>
              <a:gd name="T83" fmla="*/ 84117 h 561"/>
              <a:gd name="T84" fmla="*/ 42548 w 590"/>
              <a:gd name="T85" fmla="*/ 10738 h 561"/>
              <a:gd name="T86" fmla="*/ 31731 w 590"/>
              <a:gd name="T87" fmla="*/ 0 h 561"/>
              <a:gd name="T88" fmla="*/ 26322 w 590"/>
              <a:gd name="T89" fmla="*/ 10738 h 561"/>
              <a:gd name="T90" fmla="*/ 26322 w 590"/>
              <a:gd name="T91" fmla="*/ 84117 h 561"/>
              <a:gd name="T92" fmla="*/ 0 w 590"/>
              <a:gd name="T93" fmla="*/ 121343 h 561"/>
              <a:gd name="T94" fmla="*/ 26322 w 590"/>
              <a:gd name="T95" fmla="*/ 158212 h 561"/>
              <a:gd name="T96" fmla="*/ 26322 w 590"/>
              <a:gd name="T97" fmla="*/ 189711 h 561"/>
              <a:gd name="T98" fmla="*/ 31731 w 590"/>
              <a:gd name="T99" fmla="*/ 200449 h 561"/>
              <a:gd name="T100" fmla="*/ 42548 w 590"/>
              <a:gd name="T101" fmla="*/ 189711 h 561"/>
              <a:gd name="T102" fmla="*/ 42548 w 590"/>
              <a:gd name="T103" fmla="*/ 158212 h 561"/>
              <a:gd name="T104" fmla="*/ 68871 w 590"/>
              <a:gd name="T105" fmla="*/ 121343 h 561"/>
              <a:gd name="T106" fmla="*/ 42548 w 590"/>
              <a:gd name="T107" fmla="*/ 84117 h 561"/>
              <a:gd name="T108" fmla="*/ 31731 w 590"/>
              <a:gd name="T109" fmla="*/ 142104 h 561"/>
              <a:gd name="T110" fmla="*/ 31731 w 590"/>
              <a:gd name="T111" fmla="*/ 142104 h 561"/>
              <a:gd name="T112" fmla="*/ 10457 w 590"/>
              <a:gd name="T113" fmla="*/ 121343 h 561"/>
              <a:gd name="T114" fmla="*/ 31731 w 590"/>
              <a:gd name="T115" fmla="*/ 100225 h 561"/>
              <a:gd name="T116" fmla="*/ 53005 w 590"/>
              <a:gd name="T117" fmla="*/ 121343 h 561"/>
              <a:gd name="T118" fmla="*/ 31731 w 590"/>
              <a:gd name="T119" fmla="*/ 142104 h 561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590" h="561">
                <a:moveTo>
                  <a:pt x="500" y="324"/>
                </a:moveTo>
                <a:lnTo>
                  <a:pt x="500" y="324"/>
                </a:lnTo>
                <a:cubicBezTo>
                  <a:pt x="500" y="30"/>
                  <a:pt x="500" y="30"/>
                  <a:pt x="500" y="30"/>
                </a:cubicBezTo>
                <a:cubicBezTo>
                  <a:pt x="500" y="15"/>
                  <a:pt x="500" y="0"/>
                  <a:pt x="486" y="0"/>
                </a:cubicBezTo>
                <a:cubicBezTo>
                  <a:pt x="471" y="0"/>
                  <a:pt x="471" y="15"/>
                  <a:pt x="471" y="30"/>
                </a:cubicBezTo>
                <a:cubicBezTo>
                  <a:pt x="471" y="324"/>
                  <a:pt x="471" y="324"/>
                  <a:pt x="471" y="324"/>
                </a:cubicBezTo>
                <a:cubicBezTo>
                  <a:pt x="427" y="324"/>
                  <a:pt x="382" y="368"/>
                  <a:pt x="382" y="412"/>
                </a:cubicBezTo>
                <a:cubicBezTo>
                  <a:pt x="382" y="471"/>
                  <a:pt x="427" y="501"/>
                  <a:pt x="471" y="515"/>
                </a:cubicBezTo>
                <a:cubicBezTo>
                  <a:pt x="471" y="530"/>
                  <a:pt x="471" y="530"/>
                  <a:pt x="471" y="530"/>
                </a:cubicBezTo>
                <a:cubicBezTo>
                  <a:pt x="471" y="545"/>
                  <a:pt x="471" y="560"/>
                  <a:pt x="486" y="560"/>
                </a:cubicBezTo>
                <a:cubicBezTo>
                  <a:pt x="500" y="560"/>
                  <a:pt x="500" y="545"/>
                  <a:pt x="500" y="530"/>
                </a:cubicBezTo>
                <a:cubicBezTo>
                  <a:pt x="500" y="515"/>
                  <a:pt x="500" y="515"/>
                  <a:pt x="500" y="515"/>
                </a:cubicBezTo>
                <a:cubicBezTo>
                  <a:pt x="545" y="501"/>
                  <a:pt x="589" y="471"/>
                  <a:pt x="589" y="412"/>
                </a:cubicBezTo>
                <a:cubicBezTo>
                  <a:pt x="589" y="368"/>
                  <a:pt x="545" y="324"/>
                  <a:pt x="500" y="324"/>
                </a:cubicBezTo>
                <a:close/>
                <a:moveTo>
                  <a:pt x="486" y="471"/>
                </a:moveTo>
                <a:lnTo>
                  <a:pt x="486" y="471"/>
                </a:lnTo>
                <a:cubicBezTo>
                  <a:pt x="456" y="471"/>
                  <a:pt x="427" y="456"/>
                  <a:pt x="427" y="412"/>
                </a:cubicBezTo>
                <a:cubicBezTo>
                  <a:pt x="427" y="383"/>
                  <a:pt x="456" y="353"/>
                  <a:pt x="486" y="353"/>
                </a:cubicBezTo>
                <a:cubicBezTo>
                  <a:pt x="515" y="353"/>
                  <a:pt x="545" y="383"/>
                  <a:pt x="545" y="412"/>
                </a:cubicBezTo>
                <a:cubicBezTo>
                  <a:pt x="545" y="456"/>
                  <a:pt x="515" y="471"/>
                  <a:pt x="486" y="471"/>
                </a:cubicBezTo>
                <a:close/>
                <a:moveTo>
                  <a:pt x="309" y="44"/>
                </a:moveTo>
                <a:lnTo>
                  <a:pt x="309" y="44"/>
                </a:lnTo>
                <a:cubicBezTo>
                  <a:pt x="309" y="30"/>
                  <a:pt x="309" y="30"/>
                  <a:pt x="309" y="30"/>
                </a:cubicBezTo>
                <a:cubicBezTo>
                  <a:pt x="309" y="15"/>
                  <a:pt x="294" y="0"/>
                  <a:pt x="294" y="0"/>
                </a:cubicBezTo>
                <a:cubicBezTo>
                  <a:pt x="280" y="0"/>
                  <a:pt x="265" y="15"/>
                  <a:pt x="265" y="30"/>
                </a:cubicBezTo>
                <a:cubicBezTo>
                  <a:pt x="265" y="44"/>
                  <a:pt x="265" y="44"/>
                  <a:pt x="265" y="44"/>
                </a:cubicBezTo>
                <a:cubicBezTo>
                  <a:pt x="221" y="59"/>
                  <a:pt x="191" y="88"/>
                  <a:pt x="191" y="147"/>
                </a:cubicBezTo>
                <a:cubicBezTo>
                  <a:pt x="191" y="192"/>
                  <a:pt x="221" y="235"/>
                  <a:pt x="265" y="235"/>
                </a:cubicBezTo>
                <a:cubicBezTo>
                  <a:pt x="265" y="530"/>
                  <a:pt x="265" y="530"/>
                  <a:pt x="265" y="530"/>
                </a:cubicBezTo>
                <a:cubicBezTo>
                  <a:pt x="265" y="545"/>
                  <a:pt x="280" y="560"/>
                  <a:pt x="294" y="560"/>
                </a:cubicBezTo>
                <a:cubicBezTo>
                  <a:pt x="294" y="560"/>
                  <a:pt x="309" y="545"/>
                  <a:pt x="309" y="530"/>
                </a:cubicBezTo>
                <a:cubicBezTo>
                  <a:pt x="309" y="235"/>
                  <a:pt x="309" y="235"/>
                  <a:pt x="309" y="235"/>
                </a:cubicBezTo>
                <a:cubicBezTo>
                  <a:pt x="353" y="235"/>
                  <a:pt x="382" y="192"/>
                  <a:pt x="382" y="147"/>
                </a:cubicBezTo>
                <a:cubicBezTo>
                  <a:pt x="382" y="88"/>
                  <a:pt x="353" y="59"/>
                  <a:pt x="309" y="44"/>
                </a:cubicBezTo>
                <a:close/>
                <a:moveTo>
                  <a:pt x="294" y="206"/>
                </a:moveTo>
                <a:lnTo>
                  <a:pt x="294" y="206"/>
                </a:lnTo>
                <a:cubicBezTo>
                  <a:pt x="250" y="206"/>
                  <a:pt x="235" y="177"/>
                  <a:pt x="235" y="147"/>
                </a:cubicBezTo>
                <a:cubicBezTo>
                  <a:pt x="235" y="103"/>
                  <a:pt x="250" y="88"/>
                  <a:pt x="294" y="88"/>
                </a:cubicBezTo>
                <a:cubicBezTo>
                  <a:pt x="324" y="88"/>
                  <a:pt x="353" y="103"/>
                  <a:pt x="353" y="147"/>
                </a:cubicBezTo>
                <a:cubicBezTo>
                  <a:pt x="353" y="177"/>
                  <a:pt x="324" y="206"/>
                  <a:pt x="294" y="206"/>
                </a:cubicBezTo>
                <a:close/>
                <a:moveTo>
                  <a:pt x="118" y="235"/>
                </a:moveTo>
                <a:lnTo>
                  <a:pt x="118" y="235"/>
                </a:lnTo>
                <a:cubicBezTo>
                  <a:pt x="118" y="30"/>
                  <a:pt x="118" y="30"/>
                  <a:pt x="118" y="30"/>
                </a:cubicBezTo>
                <a:cubicBezTo>
                  <a:pt x="118" y="15"/>
                  <a:pt x="103" y="0"/>
                  <a:pt x="88" y="0"/>
                </a:cubicBezTo>
                <a:cubicBezTo>
                  <a:pt x="88" y="0"/>
                  <a:pt x="73" y="15"/>
                  <a:pt x="73" y="30"/>
                </a:cubicBezTo>
                <a:cubicBezTo>
                  <a:pt x="73" y="235"/>
                  <a:pt x="73" y="235"/>
                  <a:pt x="73" y="235"/>
                </a:cubicBezTo>
                <a:cubicBezTo>
                  <a:pt x="29" y="250"/>
                  <a:pt x="0" y="294"/>
                  <a:pt x="0" y="339"/>
                </a:cubicBezTo>
                <a:cubicBezTo>
                  <a:pt x="0" y="383"/>
                  <a:pt x="29" y="427"/>
                  <a:pt x="73" y="442"/>
                </a:cubicBezTo>
                <a:cubicBezTo>
                  <a:pt x="73" y="530"/>
                  <a:pt x="73" y="530"/>
                  <a:pt x="73" y="530"/>
                </a:cubicBezTo>
                <a:cubicBezTo>
                  <a:pt x="73" y="545"/>
                  <a:pt x="88" y="560"/>
                  <a:pt x="88" y="560"/>
                </a:cubicBezTo>
                <a:cubicBezTo>
                  <a:pt x="103" y="560"/>
                  <a:pt x="118" y="545"/>
                  <a:pt x="118" y="530"/>
                </a:cubicBezTo>
                <a:cubicBezTo>
                  <a:pt x="118" y="442"/>
                  <a:pt x="118" y="442"/>
                  <a:pt x="118" y="442"/>
                </a:cubicBezTo>
                <a:cubicBezTo>
                  <a:pt x="162" y="427"/>
                  <a:pt x="191" y="383"/>
                  <a:pt x="191" y="339"/>
                </a:cubicBezTo>
                <a:cubicBezTo>
                  <a:pt x="191" y="294"/>
                  <a:pt x="162" y="250"/>
                  <a:pt x="118" y="235"/>
                </a:cubicBezTo>
                <a:close/>
                <a:moveTo>
                  <a:pt x="88" y="397"/>
                </a:moveTo>
                <a:lnTo>
                  <a:pt x="88" y="397"/>
                </a:lnTo>
                <a:cubicBezTo>
                  <a:pt x="59" y="397"/>
                  <a:pt x="29" y="368"/>
                  <a:pt x="29" y="339"/>
                </a:cubicBezTo>
                <a:cubicBezTo>
                  <a:pt x="29" y="309"/>
                  <a:pt x="59" y="280"/>
                  <a:pt x="88" y="280"/>
                </a:cubicBezTo>
                <a:cubicBezTo>
                  <a:pt x="132" y="280"/>
                  <a:pt x="147" y="309"/>
                  <a:pt x="147" y="339"/>
                </a:cubicBezTo>
                <a:cubicBezTo>
                  <a:pt x="147" y="368"/>
                  <a:pt x="132" y="397"/>
                  <a:pt x="88" y="397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29" name="Freeform 128"/>
          <p:cNvSpPr>
            <a:spLocks noChangeArrowheads="1"/>
          </p:cNvSpPr>
          <p:nvPr/>
        </p:nvSpPr>
        <p:spPr bwMode="auto">
          <a:xfrm>
            <a:off x="3272247" y="3037434"/>
            <a:ext cx="278287" cy="221247"/>
          </a:xfrm>
          <a:custGeom>
            <a:avLst/>
            <a:gdLst>
              <a:gd name="T0" fmla="*/ 180650 w 590"/>
              <a:gd name="T1" fmla="*/ 84551 h 472"/>
              <a:gd name="T2" fmla="*/ 180650 w 590"/>
              <a:gd name="T3" fmla="*/ 84551 h 472"/>
              <a:gd name="T4" fmla="*/ 212381 w 590"/>
              <a:gd name="T5" fmla="*/ 53023 h 472"/>
              <a:gd name="T6" fmla="*/ 212381 w 590"/>
              <a:gd name="T7" fmla="*/ 42275 h 472"/>
              <a:gd name="T8" fmla="*/ 201925 w 590"/>
              <a:gd name="T9" fmla="*/ 47649 h 472"/>
              <a:gd name="T10" fmla="*/ 169833 w 590"/>
              <a:gd name="T11" fmla="*/ 73803 h 472"/>
              <a:gd name="T12" fmla="*/ 143511 w 590"/>
              <a:gd name="T13" fmla="*/ 47649 h 472"/>
              <a:gd name="T14" fmla="*/ 133054 w 590"/>
              <a:gd name="T15" fmla="*/ 42275 h 472"/>
              <a:gd name="T16" fmla="*/ 133054 w 590"/>
              <a:gd name="T17" fmla="*/ 53023 h 472"/>
              <a:gd name="T18" fmla="*/ 159376 w 590"/>
              <a:gd name="T19" fmla="*/ 84551 h 472"/>
              <a:gd name="T20" fmla="*/ 133054 w 590"/>
              <a:gd name="T21" fmla="*/ 116078 h 472"/>
              <a:gd name="T22" fmla="*/ 133054 w 590"/>
              <a:gd name="T23" fmla="*/ 126467 h 472"/>
              <a:gd name="T24" fmla="*/ 143511 w 590"/>
              <a:gd name="T25" fmla="*/ 121452 h 472"/>
              <a:gd name="T26" fmla="*/ 169833 w 590"/>
              <a:gd name="T27" fmla="*/ 94940 h 472"/>
              <a:gd name="T28" fmla="*/ 201925 w 590"/>
              <a:gd name="T29" fmla="*/ 121452 h 472"/>
              <a:gd name="T30" fmla="*/ 212381 w 590"/>
              <a:gd name="T31" fmla="*/ 126467 h 472"/>
              <a:gd name="T32" fmla="*/ 212381 w 590"/>
              <a:gd name="T33" fmla="*/ 116078 h 472"/>
              <a:gd name="T34" fmla="*/ 180650 w 590"/>
              <a:gd name="T35" fmla="*/ 84551 h 472"/>
              <a:gd name="T36" fmla="*/ 100962 w 590"/>
              <a:gd name="T37" fmla="*/ 0 h 472"/>
              <a:gd name="T38" fmla="*/ 100962 w 590"/>
              <a:gd name="T39" fmla="*/ 0 h 472"/>
              <a:gd name="T40" fmla="*/ 37140 w 590"/>
              <a:gd name="T41" fmla="*/ 42275 h 472"/>
              <a:gd name="T42" fmla="*/ 15866 w 590"/>
              <a:gd name="T43" fmla="*/ 42275 h 472"/>
              <a:gd name="T44" fmla="*/ 0 w 590"/>
              <a:gd name="T45" fmla="*/ 58039 h 472"/>
              <a:gd name="T46" fmla="*/ 0 w 590"/>
              <a:gd name="T47" fmla="*/ 110704 h 472"/>
              <a:gd name="T48" fmla="*/ 15866 w 590"/>
              <a:gd name="T49" fmla="*/ 126467 h 472"/>
              <a:gd name="T50" fmla="*/ 37140 w 590"/>
              <a:gd name="T51" fmla="*/ 126467 h 472"/>
              <a:gd name="T52" fmla="*/ 100962 w 590"/>
              <a:gd name="T53" fmla="*/ 168743 h 472"/>
              <a:gd name="T54" fmla="*/ 116828 w 590"/>
              <a:gd name="T55" fmla="*/ 152979 h 472"/>
              <a:gd name="T56" fmla="*/ 116828 w 590"/>
              <a:gd name="T57" fmla="*/ 15764 h 472"/>
              <a:gd name="T58" fmla="*/ 100962 w 590"/>
              <a:gd name="T59" fmla="*/ 0 h 472"/>
              <a:gd name="T60" fmla="*/ 37140 w 590"/>
              <a:gd name="T61" fmla="*/ 105688 h 472"/>
              <a:gd name="T62" fmla="*/ 37140 w 590"/>
              <a:gd name="T63" fmla="*/ 105688 h 472"/>
              <a:gd name="T64" fmla="*/ 32092 w 590"/>
              <a:gd name="T65" fmla="*/ 110704 h 472"/>
              <a:gd name="T66" fmla="*/ 21274 w 590"/>
              <a:gd name="T67" fmla="*/ 110704 h 472"/>
              <a:gd name="T68" fmla="*/ 15866 w 590"/>
              <a:gd name="T69" fmla="*/ 105688 h 472"/>
              <a:gd name="T70" fmla="*/ 15866 w 590"/>
              <a:gd name="T71" fmla="*/ 63413 h 472"/>
              <a:gd name="T72" fmla="*/ 21274 w 590"/>
              <a:gd name="T73" fmla="*/ 58039 h 472"/>
              <a:gd name="T74" fmla="*/ 32092 w 590"/>
              <a:gd name="T75" fmla="*/ 58039 h 472"/>
              <a:gd name="T76" fmla="*/ 37140 w 590"/>
              <a:gd name="T77" fmla="*/ 63413 h 472"/>
              <a:gd name="T78" fmla="*/ 37140 w 590"/>
              <a:gd name="T79" fmla="*/ 105688 h 472"/>
              <a:gd name="T80" fmla="*/ 100962 w 590"/>
              <a:gd name="T81" fmla="*/ 152979 h 472"/>
              <a:gd name="T82" fmla="*/ 100962 w 590"/>
              <a:gd name="T83" fmla="*/ 152979 h 472"/>
              <a:gd name="T84" fmla="*/ 53366 w 590"/>
              <a:gd name="T85" fmla="*/ 121452 h 472"/>
              <a:gd name="T86" fmla="*/ 53366 w 590"/>
              <a:gd name="T87" fmla="*/ 42275 h 472"/>
              <a:gd name="T88" fmla="*/ 100962 w 590"/>
              <a:gd name="T89" fmla="*/ 15764 h 472"/>
              <a:gd name="T90" fmla="*/ 100962 w 590"/>
              <a:gd name="T91" fmla="*/ 152979 h 472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590" h="472">
                <a:moveTo>
                  <a:pt x="501" y="236"/>
                </a:moveTo>
                <a:lnTo>
                  <a:pt x="501" y="236"/>
                </a:lnTo>
                <a:cubicBezTo>
                  <a:pt x="589" y="148"/>
                  <a:pt x="589" y="148"/>
                  <a:pt x="589" y="148"/>
                </a:cubicBezTo>
                <a:cubicBezTo>
                  <a:pt x="589" y="148"/>
                  <a:pt x="589" y="133"/>
                  <a:pt x="589" y="118"/>
                </a:cubicBezTo>
                <a:cubicBezTo>
                  <a:pt x="574" y="118"/>
                  <a:pt x="560" y="118"/>
                  <a:pt x="560" y="133"/>
                </a:cubicBezTo>
                <a:cubicBezTo>
                  <a:pt x="471" y="206"/>
                  <a:pt x="471" y="206"/>
                  <a:pt x="471" y="206"/>
                </a:cubicBezTo>
                <a:cubicBezTo>
                  <a:pt x="398" y="133"/>
                  <a:pt x="398" y="133"/>
                  <a:pt x="398" y="133"/>
                </a:cubicBezTo>
                <a:cubicBezTo>
                  <a:pt x="383" y="118"/>
                  <a:pt x="369" y="118"/>
                  <a:pt x="369" y="118"/>
                </a:cubicBezTo>
                <a:cubicBezTo>
                  <a:pt x="354" y="133"/>
                  <a:pt x="354" y="148"/>
                  <a:pt x="369" y="148"/>
                </a:cubicBezTo>
                <a:cubicBezTo>
                  <a:pt x="442" y="236"/>
                  <a:pt x="442" y="236"/>
                  <a:pt x="442" y="236"/>
                </a:cubicBezTo>
                <a:cubicBezTo>
                  <a:pt x="369" y="324"/>
                  <a:pt x="369" y="324"/>
                  <a:pt x="369" y="324"/>
                </a:cubicBezTo>
                <a:cubicBezTo>
                  <a:pt x="354" y="324"/>
                  <a:pt x="354" y="339"/>
                  <a:pt x="369" y="353"/>
                </a:cubicBezTo>
                <a:cubicBezTo>
                  <a:pt x="369" y="353"/>
                  <a:pt x="383" y="353"/>
                  <a:pt x="398" y="339"/>
                </a:cubicBezTo>
                <a:cubicBezTo>
                  <a:pt x="471" y="265"/>
                  <a:pt x="471" y="265"/>
                  <a:pt x="471" y="265"/>
                </a:cubicBezTo>
                <a:cubicBezTo>
                  <a:pt x="560" y="339"/>
                  <a:pt x="560" y="339"/>
                  <a:pt x="560" y="339"/>
                </a:cubicBezTo>
                <a:cubicBezTo>
                  <a:pt x="560" y="353"/>
                  <a:pt x="574" y="353"/>
                  <a:pt x="589" y="353"/>
                </a:cubicBezTo>
                <a:cubicBezTo>
                  <a:pt x="589" y="339"/>
                  <a:pt x="589" y="324"/>
                  <a:pt x="589" y="324"/>
                </a:cubicBezTo>
                <a:lnTo>
                  <a:pt x="501" y="236"/>
                </a:lnTo>
                <a:close/>
                <a:moveTo>
                  <a:pt x="280" y="0"/>
                </a:moveTo>
                <a:lnTo>
                  <a:pt x="280" y="0"/>
                </a:lnTo>
                <a:cubicBezTo>
                  <a:pt x="103" y="118"/>
                  <a:pt x="103" y="118"/>
                  <a:pt x="103" y="118"/>
                </a:cubicBezTo>
                <a:cubicBezTo>
                  <a:pt x="44" y="118"/>
                  <a:pt x="44" y="118"/>
                  <a:pt x="44" y="118"/>
                </a:cubicBezTo>
                <a:cubicBezTo>
                  <a:pt x="30" y="118"/>
                  <a:pt x="0" y="133"/>
                  <a:pt x="0" y="162"/>
                </a:cubicBezTo>
                <a:cubicBezTo>
                  <a:pt x="0" y="309"/>
                  <a:pt x="0" y="309"/>
                  <a:pt x="0" y="309"/>
                </a:cubicBezTo>
                <a:cubicBezTo>
                  <a:pt x="0" y="339"/>
                  <a:pt x="30" y="353"/>
                  <a:pt x="44" y="353"/>
                </a:cubicBezTo>
                <a:cubicBezTo>
                  <a:pt x="103" y="353"/>
                  <a:pt x="103" y="353"/>
                  <a:pt x="103" y="353"/>
                </a:cubicBezTo>
                <a:cubicBezTo>
                  <a:pt x="280" y="471"/>
                  <a:pt x="280" y="471"/>
                  <a:pt x="280" y="471"/>
                </a:cubicBezTo>
                <a:cubicBezTo>
                  <a:pt x="295" y="471"/>
                  <a:pt x="324" y="457"/>
                  <a:pt x="324" y="427"/>
                </a:cubicBezTo>
                <a:cubicBezTo>
                  <a:pt x="324" y="44"/>
                  <a:pt x="324" y="44"/>
                  <a:pt x="324" y="44"/>
                </a:cubicBezTo>
                <a:cubicBezTo>
                  <a:pt x="324" y="15"/>
                  <a:pt x="295" y="0"/>
                  <a:pt x="280" y="0"/>
                </a:cubicBezTo>
                <a:close/>
                <a:moveTo>
                  <a:pt x="103" y="295"/>
                </a:moveTo>
                <a:lnTo>
                  <a:pt x="103" y="295"/>
                </a:lnTo>
                <a:cubicBezTo>
                  <a:pt x="103" y="309"/>
                  <a:pt x="89" y="309"/>
                  <a:pt x="89" y="309"/>
                </a:cubicBezTo>
                <a:cubicBezTo>
                  <a:pt x="59" y="309"/>
                  <a:pt x="59" y="309"/>
                  <a:pt x="59" y="309"/>
                </a:cubicBezTo>
                <a:cubicBezTo>
                  <a:pt x="59" y="309"/>
                  <a:pt x="44" y="309"/>
                  <a:pt x="44" y="295"/>
                </a:cubicBezTo>
                <a:cubicBezTo>
                  <a:pt x="44" y="177"/>
                  <a:pt x="44" y="177"/>
                  <a:pt x="44" y="177"/>
                </a:cubicBezTo>
                <a:cubicBezTo>
                  <a:pt x="44" y="162"/>
                  <a:pt x="59" y="162"/>
                  <a:pt x="59" y="162"/>
                </a:cubicBezTo>
                <a:cubicBezTo>
                  <a:pt x="89" y="162"/>
                  <a:pt x="89" y="162"/>
                  <a:pt x="89" y="162"/>
                </a:cubicBezTo>
                <a:cubicBezTo>
                  <a:pt x="89" y="162"/>
                  <a:pt x="103" y="162"/>
                  <a:pt x="103" y="177"/>
                </a:cubicBezTo>
                <a:lnTo>
                  <a:pt x="103" y="295"/>
                </a:lnTo>
                <a:close/>
                <a:moveTo>
                  <a:pt x="280" y="427"/>
                </a:moveTo>
                <a:lnTo>
                  <a:pt x="280" y="427"/>
                </a:lnTo>
                <a:cubicBezTo>
                  <a:pt x="148" y="339"/>
                  <a:pt x="148" y="339"/>
                  <a:pt x="148" y="339"/>
                </a:cubicBezTo>
                <a:cubicBezTo>
                  <a:pt x="148" y="118"/>
                  <a:pt x="148" y="118"/>
                  <a:pt x="148" y="118"/>
                </a:cubicBezTo>
                <a:cubicBezTo>
                  <a:pt x="280" y="44"/>
                  <a:pt x="280" y="44"/>
                  <a:pt x="280" y="44"/>
                </a:cubicBezTo>
                <a:lnTo>
                  <a:pt x="280" y="42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30" name="Freeform 129"/>
          <p:cNvSpPr>
            <a:spLocks noChangeArrowheads="1"/>
          </p:cNvSpPr>
          <p:nvPr/>
        </p:nvSpPr>
        <p:spPr bwMode="auto">
          <a:xfrm>
            <a:off x="2790001" y="3016693"/>
            <a:ext cx="283472" cy="262731"/>
          </a:xfrm>
          <a:custGeom>
            <a:avLst/>
            <a:gdLst>
              <a:gd name="T0" fmla="*/ 132032 w 604"/>
              <a:gd name="T1" fmla="*/ 0 h 561"/>
              <a:gd name="T2" fmla="*/ 132032 w 604"/>
              <a:gd name="T3" fmla="*/ 0 h 561"/>
              <a:gd name="T4" fmla="*/ 132032 w 604"/>
              <a:gd name="T5" fmla="*/ 15750 h 561"/>
              <a:gd name="T6" fmla="*/ 200560 w 604"/>
              <a:gd name="T7" fmla="*/ 100225 h 561"/>
              <a:gd name="T8" fmla="*/ 132032 w 604"/>
              <a:gd name="T9" fmla="*/ 184342 h 561"/>
              <a:gd name="T10" fmla="*/ 132032 w 604"/>
              <a:gd name="T11" fmla="*/ 200449 h 561"/>
              <a:gd name="T12" fmla="*/ 216346 w 604"/>
              <a:gd name="T13" fmla="*/ 100225 h 561"/>
              <a:gd name="T14" fmla="*/ 132032 w 604"/>
              <a:gd name="T15" fmla="*/ 0 h 561"/>
              <a:gd name="T16" fmla="*/ 174369 w 604"/>
              <a:gd name="T17" fmla="*/ 100225 h 561"/>
              <a:gd name="T18" fmla="*/ 174369 w 604"/>
              <a:gd name="T19" fmla="*/ 100225 h 561"/>
              <a:gd name="T20" fmla="*/ 132032 w 604"/>
              <a:gd name="T21" fmla="*/ 52618 h 561"/>
              <a:gd name="T22" fmla="*/ 132032 w 604"/>
              <a:gd name="T23" fmla="*/ 63356 h 561"/>
              <a:gd name="T24" fmla="*/ 158223 w 604"/>
              <a:gd name="T25" fmla="*/ 100225 h 561"/>
              <a:gd name="T26" fmla="*/ 132032 w 604"/>
              <a:gd name="T27" fmla="*/ 137093 h 561"/>
              <a:gd name="T28" fmla="*/ 132032 w 604"/>
              <a:gd name="T29" fmla="*/ 147473 h 561"/>
              <a:gd name="T30" fmla="*/ 174369 w 604"/>
              <a:gd name="T31" fmla="*/ 100225 h 561"/>
              <a:gd name="T32" fmla="*/ 95078 w 604"/>
              <a:gd name="T33" fmla="*/ 15750 h 561"/>
              <a:gd name="T34" fmla="*/ 95078 w 604"/>
              <a:gd name="T35" fmla="*/ 15750 h 561"/>
              <a:gd name="T36" fmla="*/ 31573 w 604"/>
              <a:gd name="T37" fmla="*/ 57987 h 561"/>
              <a:gd name="T38" fmla="*/ 10405 w 604"/>
              <a:gd name="T39" fmla="*/ 57987 h 561"/>
              <a:gd name="T40" fmla="*/ 0 w 604"/>
              <a:gd name="T41" fmla="*/ 73737 h 561"/>
              <a:gd name="T42" fmla="*/ 0 w 604"/>
              <a:gd name="T43" fmla="*/ 126354 h 561"/>
              <a:gd name="T44" fmla="*/ 10405 w 604"/>
              <a:gd name="T45" fmla="*/ 142104 h 561"/>
              <a:gd name="T46" fmla="*/ 31573 w 604"/>
              <a:gd name="T47" fmla="*/ 142104 h 561"/>
              <a:gd name="T48" fmla="*/ 95078 w 604"/>
              <a:gd name="T49" fmla="*/ 184342 h 561"/>
              <a:gd name="T50" fmla="*/ 110864 w 604"/>
              <a:gd name="T51" fmla="*/ 168592 h 561"/>
              <a:gd name="T52" fmla="*/ 110864 w 604"/>
              <a:gd name="T53" fmla="*/ 31499 h 561"/>
              <a:gd name="T54" fmla="*/ 95078 w 604"/>
              <a:gd name="T55" fmla="*/ 15750 h 561"/>
              <a:gd name="T56" fmla="*/ 31573 w 604"/>
              <a:gd name="T57" fmla="*/ 121343 h 561"/>
              <a:gd name="T58" fmla="*/ 31573 w 604"/>
              <a:gd name="T59" fmla="*/ 121343 h 561"/>
              <a:gd name="T60" fmla="*/ 26191 w 604"/>
              <a:gd name="T61" fmla="*/ 126354 h 561"/>
              <a:gd name="T62" fmla="*/ 21168 w 604"/>
              <a:gd name="T63" fmla="*/ 126354 h 561"/>
              <a:gd name="T64" fmla="*/ 10405 w 604"/>
              <a:gd name="T65" fmla="*/ 121343 h 561"/>
              <a:gd name="T66" fmla="*/ 10405 w 604"/>
              <a:gd name="T67" fmla="*/ 79106 h 561"/>
              <a:gd name="T68" fmla="*/ 21168 w 604"/>
              <a:gd name="T69" fmla="*/ 73737 h 561"/>
              <a:gd name="T70" fmla="*/ 26191 w 604"/>
              <a:gd name="T71" fmla="*/ 73737 h 561"/>
              <a:gd name="T72" fmla="*/ 31573 w 604"/>
              <a:gd name="T73" fmla="*/ 79106 h 561"/>
              <a:gd name="T74" fmla="*/ 31573 w 604"/>
              <a:gd name="T75" fmla="*/ 121343 h 561"/>
              <a:gd name="T76" fmla="*/ 95078 w 604"/>
              <a:gd name="T77" fmla="*/ 168592 h 561"/>
              <a:gd name="T78" fmla="*/ 95078 w 604"/>
              <a:gd name="T79" fmla="*/ 168592 h 561"/>
              <a:gd name="T80" fmla="*/ 47359 w 604"/>
              <a:gd name="T81" fmla="*/ 137093 h 561"/>
              <a:gd name="T82" fmla="*/ 47359 w 604"/>
              <a:gd name="T83" fmla="*/ 57987 h 561"/>
              <a:gd name="T84" fmla="*/ 95078 w 604"/>
              <a:gd name="T85" fmla="*/ 31499 h 561"/>
              <a:gd name="T86" fmla="*/ 95078 w 604"/>
              <a:gd name="T87" fmla="*/ 168592 h 561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604" h="561">
                <a:moveTo>
                  <a:pt x="368" y="0"/>
                </a:moveTo>
                <a:lnTo>
                  <a:pt x="368" y="0"/>
                </a:lnTo>
                <a:cubicBezTo>
                  <a:pt x="368" y="44"/>
                  <a:pt x="368" y="44"/>
                  <a:pt x="368" y="44"/>
                </a:cubicBezTo>
                <a:cubicBezTo>
                  <a:pt x="486" y="74"/>
                  <a:pt x="559" y="162"/>
                  <a:pt x="559" y="280"/>
                </a:cubicBezTo>
                <a:cubicBezTo>
                  <a:pt x="559" y="397"/>
                  <a:pt x="486" y="486"/>
                  <a:pt x="368" y="515"/>
                </a:cubicBezTo>
                <a:cubicBezTo>
                  <a:pt x="368" y="560"/>
                  <a:pt x="368" y="560"/>
                  <a:pt x="368" y="560"/>
                </a:cubicBezTo>
                <a:cubicBezTo>
                  <a:pt x="500" y="530"/>
                  <a:pt x="603" y="427"/>
                  <a:pt x="603" y="280"/>
                </a:cubicBezTo>
                <a:cubicBezTo>
                  <a:pt x="603" y="133"/>
                  <a:pt x="500" y="30"/>
                  <a:pt x="368" y="0"/>
                </a:cubicBezTo>
                <a:close/>
                <a:moveTo>
                  <a:pt x="486" y="280"/>
                </a:moveTo>
                <a:lnTo>
                  <a:pt x="486" y="280"/>
                </a:lnTo>
                <a:cubicBezTo>
                  <a:pt x="486" y="206"/>
                  <a:pt x="441" y="147"/>
                  <a:pt x="368" y="147"/>
                </a:cubicBezTo>
                <a:cubicBezTo>
                  <a:pt x="368" y="177"/>
                  <a:pt x="368" y="177"/>
                  <a:pt x="368" y="177"/>
                </a:cubicBezTo>
                <a:cubicBezTo>
                  <a:pt x="412" y="192"/>
                  <a:pt x="441" y="235"/>
                  <a:pt x="441" y="280"/>
                </a:cubicBezTo>
                <a:cubicBezTo>
                  <a:pt x="441" y="324"/>
                  <a:pt x="412" y="368"/>
                  <a:pt x="368" y="383"/>
                </a:cubicBezTo>
                <a:cubicBezTo>
                  <a:pt x="368" y="412"/>
                  <a:pt x="368" y="412"/>
                  <a:pt x="368" y="412"/>
                </a:cubicBezTo>
                <a:cubicBezTo>
                  <a:pt x="441" y="412"/>
                  <a:pt x="486" y="353"/>
                  <a:pt x="486" y="280"/>
                </a:cubicBezTo>
                <a:close/>
                <a:moveTo>
                  <a:pt x="265" y="44"/>
                </a:moveTo>
                <a:lnTo>
                  <a:pt x="265" y="44"/>
                </a:lnTo>
                <a:cubicBezTo>
                  <a:pt x="88" y="162"/>
                  <a:pt x="88" y="162"/>
                  <a:pt x="88" y="162"/>
                </a:cubicBezTo>
                <a:cubicBezTo>
                  <a:pt x="29" y="162"/>
                  <a:pt x="29" y="162"/>
                  <a:pt x="29" y="162"/>
                </a:cubicBezTo>
                <a:cubicBezTo>
                  <a:pt x="15" y="162"/>
                  <a:pt x="0" y="177"/>
                  <a:pt x="0" y="206"/>
                </a:cubicBezTo>
                <a:cubicBezTo>
                  <a:pt x="0" y="353"/>
                  <a:pt x="0" y="353"/>
                  <a:pt x="0" y="353"/>
                </a:cubicBezTo>
                <a:cubicBezTo>
                  <a:pt x="0" y="383"/>
                  <a:pt x="15" y="397"/>
                  <a:pt x="29" y="397"/>
                </a:cubicBezTo>
                <a:cubicBezTo>
                  <a:pt x="88" y="397"/>
                  <a:pt x="88" y="397"/>
                  <a:pt x="88" y="397"/>
                </a:cubicBezTo>
                <a:cubicBezTo>
                  <a:pt x="265" y="515"/>
                  <a:pt x="265" y="515"/>
                  <a:pt x="265" y="515"/>
                </a:cubicBezTo>
                <a:cubicBezTo>
                  <a:pt x="294" y="515"/>
                  <a:pt x="309" y="501"/>
                  <a:pt x="309" y="471"/>
                </a:cubicBezTo>
                <a:cubicBezTo>
                  <a:pt x="309" y="88"/>
                  <a:pt x="309" y="88"/>
                  <a:pt x="309" y="88"/>
                </a:cubicBezTo>
                <a:cubicBezTo>
                  <a:pt x="309" y="59"/>
                  <a:pt x="294" y="44"/>
                  <a:pt x="265" y="44"/>
                </a:cubicBezTo>
                <a:close/>
                <a:moveTo>
                  <a:pt x="88" y="339"/>
                </a:moveTo>
                <a:lnTo>
                  <a:pt x="88" y="339"/>
                </a:lnTo>
                <a:cubicBezTo>
                  <a:pt x="88" y="353"/>
                  <a:pt x="88" y="353"/>
                  <a:pt x="73" y="353"/>
                </a:cubicBezTo>
                <a:cubicBezTo>
                  <a:pt x="59" y="353"/>
                  <a:pt x="59" y="353"/>
                  <a:pt x="59" y="353"/>
                </a:cubicBezTo>
                <a:cubicBezTo>
                  <a:pt x="44" y="353"/>
                  <a:pt x="29" y="353"/>
                  <a:pt x="29" y="339"/>
                </a:cubicBezTo>
                <a:cubicBezTo>
                  <a:pt x="29" y="221"/>
                  <a:pt x="29" y="221"/>
                  <a:pt x="29" y="221"/>
                </a:cubicBezTo>
                <a:cubicBezTo>
                  <a:pt x="29" y="206"/>
                  <a:pt x="44" y="206"/>
                  <a:pt x="59" y="206"/>
                </a:cubicBezTo>
                <a:cubicBezTo>
                  <a:pt x="73" y="206"/>
                  <a:pt x="73" y="206"/>
                  <a:pt x="73" y="206"/>
                </a:cubicBezTo>
                <a:cubicBezTo>
                  <a:pt x="88" y="206"/>
                  <a:pt x="88" y="206"/>
                  <a:pt x="88" y="221"/>
                </a:cubicBezTo>
                <a:lnTo>
                  <a:pt x="88" y="339"/>
                </a:lnTo>
                <a:close/>
                <a:moveTo>
                  <a:pt x="265" y="471"/>
                </a:moveTo>
                <a:lnTo>
                  <a:pt x="265" y="471"/>
                </a:lnTo>
                <a:cubicBezTo>
                  <a:pt x="132" y="383"/>
                  <a:pt x="132" y="383"/>
                  <a:pt x="132" y="383"/>
                </a:cubicBezTo>
                <a:cubicBezTo>
                  <a:pt x="132" y="353"/>
                  <a:pt x="132" y="192"/>
                  <a:pt x="132" y="162"/>
                </a:cubicBezTo>
                <a:cubicBezTo>
                  <a:pt x="265" y="88"/>
                  <a:pt x="265" y="88"/>
                  <a:pt x="265" y="88"/>
                </a:cubicBezTo>
                <a:cubicBezTo>
                  <a:pt x="265" y="103"/>
                  <a:pt x="265" y="456"/>
                  <a:pt x="265" y="471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31" name="Freeform 130"/>
          <p:cNvSpPr>
            <a:spLocks noChangeArrowheads="1"/>
          </p:cNvSpPr>
          <p:nvPr/>
        </p:nvSpPr>
        <p:spPr bwMode="auto">
          <a:xfrm>
            <a:off x="2330224" y="3037434"/>
            <a:ext cx="236803" cy="221247"/>
          </a:xfrm>
          <a:custGeom>
            <a:avLst/>
            <a:gdLst>
              <a:gd name="T0" fmla="*/ 100972 w 502"/>
              <a:gd name="T1" fmla="*/ 0 h 472"/>
              <a:gd name="T2" fmla="*/ 100972 w 502"/>
              <a:gd name="T3" fmla="*/ 0 h 472"/>
              <a:gd name="T4" fmla="*/ 37143 w 502"/>
              <a:gd name="T5" fmla="*/ 42275 h 472"/>
              <a:gd name="T6" fmla="*/ 15867 w 502"/>
              <a:gd name="T7" fmla="*/ 42275 h 472"/>
              <a:gd name="T8" fmla="*/ 0 w 502"/>
              <a:gd name="T9" fmla="*/ 58039 h 472"/>
              <a:gd name="T10" fmla="*/ 0 w 502"/>
              <a:gd name="T11" fmla="*/ 110704 h 472"/>
              <a:gd name="T12" fmla="*/ 15867 w 502"/>
              <a:gd name="T13" fmla="*/ 126467 h 472"/>
              <a:gd name="T14" fmla="*/ 37143 w 502"/>
              <a:gd name="T15" fmla="*/ 126467 h 472"/>
              <a:gd name="T16" fmla="*/ 100972 w 502"/>
              <a:gd name="T17" fmla="*/ 168743 h 472"/>
              <a:gd name="T18" fmla="*/ 116839 w 502"/>
              <a:gd name="T19" fmla="*/ 152979 h 472"/>
              <a:gd name="T20" fmla="*/ 116839 w 502"/>
              <a:gd name="T21" fmla="*/ 15764 h 472"/>
              <a:gd name="T22" fmla="*/ 100972 w 502"/>
              <a:gd name="T23" fmla="*/ 0 h 472"/>
              <a:gd name="T24" fmla="*/ 37143 w 502"/>
              <a:gd name="T25" fmla="*/ 105688 h 472"/>
              <a:gd name="T26" fmla="*/ 37143 w 502"/>
              <a:gd name="T27" fmla="*/ 105688 h 472"/>
              <a:gd name="T28" fmla="*/ 32095 w 502"/>
              <a:gd name="T29" fmla="*/ 110704 h 472"/>
              <a:gd name="T30" fmla="*/ 21276 w 502"/>
              <a:gd name="T31" fmla="*/ 110704 h 472"/>
              <a:gd name="T32" fmla="*/ 15867 w 502"/>
              <a:gd name="T33" fmla="*/ 105688 h 472"/>
              <a:gd name="T34" fmla="*/ 15867 w 502"/>
              <a:gd name="T35" fmla="*/ 63413 h 472"/>
              <a:gd name="T36" fmla="*/ 21276 w 502"/>
              <a:gd name="T37" fmla="*/ 58039 h 472"/>
              <a:gd name="T38" fmla="*/ 32095 w 502"/>
              <a:gd name="T39" fmla="*/ 58039 h 472"/>
              <a:gd name="T40" fmla="*/ 37143 w 502"/>
              <a:gd name="T41" fmla="*/ 63413 h 472"/>
              <a:gd name="T42" fmla="*/ 37143 w 502"/>
              <a:gd name="T43" fmla="*/ 105688 h 472"/>
              <a:gd name="T44" fmla="*/ 100972 w 502"/>
              <a:gd name="T45" fmla="*/ 152979 h 472"/>
              <a:gd name="T46" fmla="*/ 100972 w 502"/>
              <a:gd name="T47" fmla="*/ 152979 h 472"/>
              <a:gd name="T48" fmla="*/ 53371 w 502"/>
              <a:gd name="T49" fmla="*/ 121452 h 472"/>
              <a:gd name="T50" fmla="*/ 53371 w 502"/>
              <a:gd name="T51" fmla="*/ 42275 h 472"/>
              <a:gd name="T52" fmla="*/ 100972 w 502"/>
              <a:gd name="T53" fmla="*/ 15764 h 472"/>
              <a:gd name="T54" fmla="*/ 100972 w 502"/>
              <a:gd name="T55" fmla="*/ 152979 h 472"/>
              <a:gd name="T56" fmla="*/ 138115 w 502"/>
              <a:gd name="T57" fmla="*/ 36901 h 472"/>
              <a:gd name="T58" fmla="*/ 138115 w 502"/>
              <a:gd name="T59" fmla="*/ 36901 h 472"/>
              <a:gd name="T60" fmla="*/ 138115 w 502"/>
              <a:gd name="T61" fmla="*/ 47649 h 472"/>
              <a:gd name="T62" fmla="*/ 164800 w 502"/>
              <a:gd name="T63" fmla="*/ 84551 h 472"/>
              <a:gd name="T64" fmla="*/ 138115 w 502"/>
              <a:gd name="T65" fmla="*/ 121452 h 472"/>
              <a:gd name="T66" fmla="*/ 138115 w 502"/>
              <a:gd name="T67" fmla="*/ 131841 h 472"/>
              <a:gd name="T68" fmla="*/ 180667 w 502"/>
              <a:gd name="T69" fmla="*/ 84551 h 472"/>
              <a:gd name="T70" fmla="*/ 138115 w 502"/>
              <a:gd name="T71" fmla="*/ 36901 h 47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502" h="472">
                <a:moveTo>
                  <a:pt x="280" y="0"/>
                </a:moveTo>
                <a:lnTo>
                  <a:pt x="280" y="0"/>
                </a:lnTo>
                <a:cubicBezTo>
                  <a:pt x="103" y="118"/>
                  <a:pt x="103" y="118"/>
                  <a:pt x="103" y="118"/>
                </a:cubicBezTo>
                <a:cubicBezTo>
                  <a:pt x="44" y="118"/>
                  <a:pt x="44" y="118"/>
                  <a:pt x="44" y="118"/>
                </a:cubicBezTo>
                <a:cubicBezTo>
                  <a:pt x="30" y="118"/>
                  <a:pt x="0" y="133"/>
                  <a:pt x="0" y="162"/>
                </a:cubicBezTo>
                <a:cubicBezTo>
                  <a:pt x="0" y="309"/>
                  <a:pt x="0" y="309"/>
                  <a:pt x="0" y="309"/>
                </a:cubicBezTo>
                <a:cubicBezTo>
                  <a:pt x="0" y="339"/>
                  <a:pt x="30" y="353"/>
                  <a:pt x="44" y="353"/>
                </a:cubicBezTo>
                <a:cubicBezTo>
                  <a:pt x="103" y="353"/>
                  <a:pt x="103" y="353"/>
                  <a:pt x="103" y="353"/>
                </a:cubicBezTo>
                <a:cubicBezTo>
                  <a:pt x="280" y="471"/>
                  <a:pt x="280" y="471"/>
                  <a:pt x="280" y="471"/>
                </a:cubicBezTo>
                <a:cubicBezTo>
                  <a:pt x="295" y="471"/>
                  <a:pt x="324" y="457"/>
                  <a:pt x="324" y="427"/>
                </a:cubicBezTo>
                <a:cubicBezTo>
                  <a:pt x="324" y="44"/>
                  <a:pt x="324" y="44"/>
                  <a:pt x="324" y="44"/>
                </a:cubicBezTo>
                <a:cubicBezTo>
                  <a:pt x="324" y="15"/>
                  <a:pt x="295" y="0"/>
                  <a:pt x="280" y="0"/>
                </a:cubicBezTo>
                <a:close/>
                <a:moveTo>
                  <a:pt x="103" y="295"/>
                </a:moveTo>
                <a:lnTo>
                  <a:pt x="103" y="295"/>
                </a:lnTo>
                <a:cubicBezTo>
                  <a:pt x="103" y="309"/>
                  <a:pt x="89" y="309"/>
                  <a:pt x="89" y="309"/>
                </a:cubicBezTo>
                <a:cubicBezTo>
                  <a:pt x="59" y="309"/>
                  <a:pt x="59" y="309"/>
                  <a:pt x="59" y="309"/>
                </a:cubicBezTo>
                <a:cubicBezTo>
                  <a:pt x="59" y="309"/>
                  <a:pt x="44" y="309"/>
                  <a:pt x="44" y="295"/>
                </a:cubicBezTo>
                <a:cubicBezTo>
                  <a:pt x="44" y="177"/>
                  <a:pt x="44" y="177"/>
                  <a:pt x="44" y="177"/>
                </a:cubicBezTo>
                <a:cubicBezTo>
                  <a:pt x="44" y="162"/>
                  <a:pt x="59" y="162"/>
                  <a:pt x="59" y="162"/>
                </a:cubicBezTo>
                <a:cubicBezTo>
                  <a:pt x="89" y="162"/>
                  <a:pt x="89" y="162"/>
                  <a:pt x="89" y="162"/>
                </a:cubicBezTo>
                <a:cubicBezTo>
                  <a:pt x="89" y="162"/>
                  <a:pt x="103" y="162"/>
                  <a:pt x="103" y="177"/>
                </a:cubicBezTo>
                <a:lnTo>
                  <a:pt x="103" y="295"/>
                </a:lnTo>
                <a:close/>
                <a:moveTo>
                  <a:pt x="280" y="427"/>
                </a:moveTo>
                <a:lnTo>
                  <a:pt x="280" y="427"/>
                </a:lnTo>
                <a:cubicBezTo>
                  <a:pt x="148" y="339"/>
                  <a:pt x="148" y="339"/>
                  <a:pt x="148" y="339"/>
                </a:cubicBezTo>
                <a:cubicBezTo>
                  <a:pt x="148" y="309"/>
                  <a:pt x="148" y="148"/>
                  <a:pt x="148" y="118"/>
                </a:cubicBezTo>
                <a:cubicBezTo>
                  <a:pt x="280" y="44"/>
                  <a:pt x="280" y="44"/>
                  <a:pt x="280" y="44"/>
                </a:cubicBezTo>
                <a:cubicBezTo>
                  <a:pt x="280" y="59"/>
                  <a:pt x="280" y="412"/>
                  <a:pt x="280" y="427"/>
                </a:cubicBezTo>
                <a:close/>
                <a:moveTo>
                  <a:pt x="383" y="103"/>
                </a:moveTo>
                <a:lnTo>
                  <a:pt x="383" y="103"/>
                </a:lnTo>
                <a:cubicBezTo>
                  <a:pt x="383" y="133"/>
                  <a:pt x="383" y="133"/>
                  <a:pt x="383" y="133"/>
                </a:cubicBezTo>
                <a:cubicBezTo>
                  <a:pt x="427" y="148"/>
                  <a:pt x="457" y="191"/>
                  <a:pt x="457" y="236"/>
                </a:cubicBezTo>
                <a:cubicBezTo>
                  <a:pt x="457" y="280"/>
                  <a:pt x="427" y="324"/>
                  <a:pt x="383" y="339"/>
                </a:cubicBezTo>
                <a:cubicBezTo>
                  <a:pt x="383" y="368"/>
                  <a:pt x="383" y="368"/>
                  <a:pt x="383" y="368"/>
                </a:cubicBezTo>
                <a:cubicBezTo>
                  <a:pt x="442" y="368"/>
                  <a:pt x="501" y="309"/>
                  <a:pt x="501" y="236"/>
                </a:cubicBezTo>
                <a:cubicBezTo>
                  <a:pt x="501" y="162"/>
                  <a:pt x="442" y="103"/>
                  <a:pt x="383" y="103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32" name="Freeform 131"/>
          <p:cNvSpPr>
            <a:spLocks noChangeArrowheads="1"/>
          </p:cNvSpPr>
          <p:nvPr/>
        </p:nvSpPr>
        <p:spPr bwMode="auto">
          <a:xfrm>
            <a:off x="1887731" y="3037434"/>
            <a:ext cx="153835" cy="221247"/>
          </a:xfrm>
          <a:custGeom>
            <a:avLst/>
            <a:gdLst>
              <a:gd name="T0" fmla="*/ 101319 w 325"/>
              <a:gd name="T1" fmla="*/ 0 h 472"/>
              <a:gd name="T2" fmla="*/ 101319 w 325"/>
              <a:gd name="T3" fmla="*/ 0 h 472"/>
              <a:gd name="T4" fmla="*/ 37271 w 325"/>
              <a:gd name="T5" fmla="*/ 42275 h 472"/>
              <a:gd name="T6" fmla="*/ 15922 w 325"/>
              <a:gd name="T7" fmla="*/ 42275 h 472"/>
              <a:gd name="T8" fmla="*/ 0 w 325"/>
              <a:gd name="T9" fmla="*/ 58039 h 472"/>
              <a:gd name="T10" fmla="*/ 0 w 325"/>
              <a:gd name="T11" fmla="*/ 110704 h 472"/>
              <a:gd name="T12" fmla="*/ 15922 w 325"/>
              <a:gd name="T13" fmla="*/ 126467 h 472"/>
              <a:gd name="T14" fmla="*/ 37271 w 325"/>
              <a:gd name="T15" fmla="*/ 126467 h 472"/>
              <a:gd name="T16" fmla="*/ 101319 w 325"/>
              <a:gd name="T17" fmla="*/ 168743 h 472"/>
              <a:gd name="T18" fmla="*/ 117240 w 325"/>
              <a:gd name="T19" fmla="*/ 152979 h 472"/>
              <a:gd name="T20" fmla="*/ 117240 w 325"/>
              <a:gd name="T21" fmla="*/ 15764 h 472"/>
              <a:gd name="T22" fmla="*/ 101319 w 325"/>
              <a:gd name="T23" fmla="*/ 0 h 472"/>
              <a:gd name="T24" fmla="*/ 37271 w 325"/>
              <a:gd name="T25" fmla="*/ 105688 h 472"/>
              <a:gd name="T26" fmla="*/ 37271 w 325"/>
              <a:gd name="T27" fmla="*/ 105688 h 472"/>
              <a:gd name="T28" fmla="*/ 31843 w 325"/>
              <a:gd name="T29" fmla="*/ 110704 h 472"/>
              <a:gd name="T30" fmla="*/ 21349 w 325"/>
              <a:gd name="T31" fmla="*/ 110704 h 472"/>
              <a:gd name="T32" fmla="*/ 15922 w 325"/>
              <a:gd name="T33" fmla="*/ 105688 h 472"/>
              <a:gd name="T34" fmla="*/ 15922 w 325"/>
              <a:gd name="T35" fmla="*/ 63413 h 472"/>
              <a:gd name="T36" fmla="*/ 21349 w 325"/>
              <a:gd name="T37" fmla="*/ 58039 h 472"/>
              <a:gd name="T38" fmla="*/ 31843 w 325"/>
              <a:gd name="T39" fmla="*/ 58039 h 472"/>
              <a:gd name="T40" fmla="*/ 37271 w 325"/>
              <a:gd name="T41" fmla="*/ 63413 h 472"/>
              <a:gd name="T42" fmla="*/ 37271 w 325"/>
              <a:gd name="T43" fmla="*/ 105688 h 472"/>
              <a:gd name="T44" fmla="*/ 101319 w 325"/>
              <a:gd name="T45" fmla="*/ 152979 h 472"/>
              <a:gd name="T46" fmla="*/ 101319 w 325"/>
              <a:gd name="T47" fmla="*/ 152979 h 472"/>
              <a:gd name="T48" fmla="*/ 53192 w 325"/>
              <a:gd name="T49" fmla="*/ 121452 h 472"/>
              <a:gd name="T50" fmla="*/ 53192 w 325"/>
              <a:gd name="T51" fmla="*/ 42275 h 472"/>
              <a:gd name="T52" fmla="*/ 101319 w 325"/>
              <a:gd name="T53" fmla="*/ 15764 h 472"/>
              <a:gd name="T54" fmla="*/ 101319 w 325"/>
              <a:gd name="T55" fmla="*/ 152979 h 472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325" h="472">
                <a:moveTo>
                  <a:pt x="280" y="0"/>
                </a:moveTo>
                <a:lnTo>
                  <a:pt x="280" y="0"/>
                </a:lnTo>
                <a:cubicBezTo>
                  <a:pt x="103" y="118"/>
                  <a:pt x="103" y="118"/>
                  <a:pt x="103" y="118"/>
                </a:cubicBezTo>
                <a:cubicBezTo>
                  <a:pt x="44" y="118"/>
                  <a:pt x="44" y="118"/>
                  <a:pt x="44" y="118"/>
                </a:cubicBezTo>
                <a:cubicBezTo>
                  <a:pt x="30" y="118"/>
                  <a:pt x="0" y="133"/>
                  <a:pt x="0" y="162"/>
                </a:cubicBezTo>
                <a:cubicBezTo>
                  <a:pt x="0" y="309"/>
                  <a:pt x="0" y="309"/>
                  <a:pt x="0" y="309"/>
                </a:cubicBezTo>
                <a:cubicBezTo>
                  <a:pt x="0" y="339"/>
                  <a:pt x="30" y="353"/>
                  <a:pt x="44" y="353"/>
                </a:cubicBezTo>
                <a:cubicBezTo>
                  <a:pt x="103" y="353"/>
                  <a:pt x="103" y="353"/>
                  <a:pt x="103" y="353"/>
                </a:cubicBezTo>
                <a:cubicBezTo>
                  <a:pt x="280" y="471"/>
                  <a:pt x="280" y="471"/>
                  <a:pt x="280" y="471"/>
                </a:cubicBezTo>
                <a:cubicBezTo>
                  <a:pt x="294" y="471"/>
                  <a:pt x="324" y="457"/>
                  <a:pt x="324" y="427"/>
                </a:cubicBezTo>
                <a:cubicBezTo>
                  <a:pt x="324" y="44"/>
                  <a:pt x="324" y="44"/>
                  <a:pt x="324" y="44"/>
                </a:cubicBezTo>
                <a:cubicBezTo>
                  <a:pt x="324" y="15"/>
                  <a:pt x="294" y="0"/>
                  <a:pt x="280" y="0"/>
                </a:cubicBezTo>
                <a:close/>
                <a:moveTo>
                  <a:pt x="103" y="295"/>
                </a:moveTo>
                <a:lnTo>
                  <a:pt x="103" y="295"/>
                </a:lnTo>
                <a:cubicBezTo>
                  <a:pt x="103" y="309"/>
                  <a:pt x="88" y="309"/>
                  <a:pt x="88" y="309"/>
                </a:cubicBezTo>
                <a:cubicBezTo>
                  <a:pt x="59" y="309"/>
                  <a:pt x="59" y="309"/>
                  <a:pt x="59" y="309"/>
                </a:cubicBezTo>
                <a:cubicBezTo>
                  <a:pt x="59" y="309"/>
                  <a:pt x="44" y="309"/>
                  <a:pt x="44" y="295"/>
                </a:cubicBezTo>
                <a:cubicBezTo>
                  <a:pt x="44" y="177"/>
                  <a:pt x="44" y="177"/>
                  <a:pt x="44" y="177"/>
                </a:cubicBezTo>
                <a:cubicBezTo>
                  <a:pt x="44" y="162"/>
                  <a:pt x="59" y="162"/>
                  <a:pt x="59" y="162"/>
                </a:cubicBezTo>
                <a:cubicBezTo>
                  <a:pt x="88" y="162"/>
                  <a:pt x="88" y="162"/>
                  <a:pt x="88" y="162"/>
                </a:cubicBezTo>
                <a:cubicBezTo>
                  <a:pt x="88" y="162"/>
                  <a:pt x="103" y="162"/>
                  <a:pt x="103" y="177"/>
                </a:cubicBezTo>
                <a:lnTo>
                  <a:pt x="103" y="295"/>
                </a:lnTo>
                <a:close/>
                <a:moveTo>
                  <a:pt x="280" y="427"/>
                </a:moveTo>
                <a:lnTo>
                  <a:pt x="280" y="427"/>
                </a:lnTo>
                <a:cubicBezTo>
                  <a:pt x="147" y="339"/>
                  <a:pt x="147" y="339"/>
                  <a:pt x="147" y="339"/>
                </a:cubicBezTo>
                <a:cubicBezTo>
                  <a:pt x="147" y="309"/>
                  <a:pt x="147" y="148"/>
                  <a:pt x="147" y="118"/>
                </a:cubicBezTo>
                <a:cubicBezTo>
                  <a:pt x="280" y="44"/>
                  <a:pt x="280" y="44"/>
                  <a:pt x="280" y="44"/>
                </a:cubicBezTo>
                <a:cubicBezTo>
                  <a:pt x="280" y="59"/>
                  <a:pt x="280" y="412"/>
                  <a:pt x="280" y="427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33" name="Freeform 132"/>
          <p:cNvSpPr>
            <a:spLocks noChangeArrowheads="1"/>
          </p:cNvSpPr>
          <p:nvPr/>
        </p:nvSpPr>
        <p:spPr bwMode="auto">
          <a:xfrm>
            <a:off x="1381285" y="3001137"/>
            <a:ext cx="222976" cy="290386"/>
          </a:xfrm>
          <a:custGeom>
            <a:avLst/>
            <a:gdLst>
              <a:gd name="T0" fmla="*/ 132899 w 472"/>
              <a:gd name="T1" fmla="*/ 158122 h 619"/>
              <a:gd name="T2" fmla="*/ 132899 w 472"/>
              <a:gd name="T3" fmla="*/ 158122 h 619"/>
              <a:gd name="T4" fmla="*/ 85229 w 472"/>
              <a:gd name="T5" fmla="*/ 110793 h 619"/>
              <a:gd name="T6" fmla="*/ 37559 w 472"/>
              <a:gd name="T7" fmla="*/ 158122 h 619"/>
              <a:gd name="T8" fmla="*/ 85229 w 472"/>
              <a:gd name="T9" fmla="*/ 211188 h 619"/>
              <a:gd name="T10" fmla="*/ 132899 w 472"/>
              <a:gd name="T11" fmla="*/ 158122 h 619"/>
              <a:gd name="T12" fmla="*/ 85229 w 472"/>
              <a:gd name="T13" fmla="*/ 195053 h 619"/>
              <a:gd name="T14" fmla="*/ 85229 w 472"/>
              <a:gd name="T15" fmla="*/ 195053 h 619"/>
              <a:gd name="T16" fmla="*/ 48032 w 472"/>
              <a:gd name="T17" fmla="*/ 158122 h 619"/>
              <a:gd name="T18" fmla="*/ 85229 w 472"/>
              <a:gd name="T19" fmla="*/ 126570 h 619"/>
              <a:gd name="T20" fmla="*/ 122426 w 472"/>
              <a:gd name="T21" fmla="*/ 158122 h 619"/>
              <a:gd name="T22" fmla="*/ 85229 w 472"/>
              <a:gd name="T23" fmla="*/ 195053 h 619"/>
              <a:gd name="T24" fmla="*/ 143734 w 472"/>
              <a:gd name="T25" fmla="*/ 0 h 619"/>
              <a:gd name="T26" fmla="*/ 143734 w 472"/>
              <a:gd name="T27" fmla="*/ 0 h 619"/>
              <a:gd name="T28" fmla="*/ 26724 w 472"/>
              <a:gd name="T29" fmla="*/ 0 h 619"/>
              <a:gd name="T30" fmla="*/ 0 w 472"/>
              <a:gd name="T31" fmla="*/ 26174 h 619"/>
              <a:gd name="T32" fmla="*/ 0 w 472"/>
              <a:gd name="T33" fmla="*/ 195053 h 619"/>
              <a:gd name="T34" fmla="*/ 26724 w 472"/>
              <a:gd name="T35" fmla="*/ 221586 h 619"/>
              <a:gd name="T36" fmla="*/ 143734 w 472"/>
              <a:gd name="T37" fmla="*/ 221586 h 619"/>
              <a:gd name="T38" fmla="*/ 170097 w 472"/>
              <a:gd name="T39" fmla="*/ 195053 h 619"/>
              <a:gd name="T40" fmla="*/ 170097 w 472"/>
              <a:gd name="T41" fmla="*/ 26174 h 619"/>
              <a:gd name="T42" fmla="*/ 143734 w 472"/>
              <a:gd name="T43" fmla="*/ 0 h 619"/>
              <a:gd name="T44" fmla="*/ 154207 w 472"/>
              <a:gd name="T45" fmla="*/ 195053 h 619"/>
              <a:gd name="T46" fmla="*/ 154207 w 472"/>
              <a:gd name="T47" fmla="*/ 195053 h 619"/>
              <a:gd name="T48" fmla="*/ 143734 w 472"/>
              <a:gd name="T49" fmla="*/ 211188 h 619"/>
              <a:gd name="T50" fmla="*/ 85229 w 472"/>
              <a:gd name="T51" fmla="*/ 211188 h 619"/>
              <a:gd name="T52" fmla="*/ 26724 w 472"/>
              <a:gd name="T53" fmla="*/ 211188 h 619"/>
              <a:gd name="T54" fmla="*/ 16251 w 472"/>
              <a:gd name="T55" fmla="*/ 195053 h 619"/>
              <a:gd name="T56" fmla="*/ 16251 w 472"/>
              <a:gd name="T57" fmla="*/ 26174 h 619"/>
              <a:gd name="T58" fmla="*/ 26724 w 472"/>
              <a:gd name="T59" fmla="*/ 10398 h 619"/>
              <a:gd name="T60" fmla="*/ 143734 w 472"/>
              <a:gd name="T61" fmla="*/ 10398 h 619"/>
              <a:gd name="T62" fmla="*/ 154207 w 472"/>
              <a:gd name="T63" fmla="*/ 26174 h 619"/>
              <a:gd name="T64" fmla="*/ 154207 w 472"/>
              <a:gd name="T65" fmla="*/ 195053 h 619"/>
              <a:gd name="T66" fmla="*/ 85229 w 472"/>
              <a:gd name="T67" fmla="*/ 26174 h 619"/>
              <a:gd name="T68" fmla="*/ 85229 w 472"/>
              <a:gd name="T69" fmla="*/ 26174 h 619"/>
              <a:gd name="T70" fmla="*/ 48032 w 472"/>
              <a:gd name="T71" fmla="*/ 63106 h 619"/>
              <a:gd name="T72" fmla="*/ 85229 w 472"/>
              <a:gd name="T73" fmla="*/ 94658 h 619"/>
              <a:gd name="T74" fmla="*/ 122426 w 472"/>
              <a:gd name="T75" fmla="*/ 63106 h 619"/>
              <a:gd name="T76" fmla="*/ 85229 w 472"/>
              <a:gd name="T77" fmla="*/ 26174 h 619"/>
              <a:gd name="T78" fmla="*/ 85229 w 472"/>
              <a:gd name="T79" fmla="*/ 84260 h 619"/>
              <a:gd name="T80" fmla="*/ 85229 w 472"/>
              <a:gd name="T81" fmla="*/ 84260 h 619"/>
              <a:gd name="T82" fmla="*/ 63922 w 472"/>
              <a:gd name="T83" fmla="*/ 63106 h 619"/>
              <a:gd name="T84" fmla="*/ 85229 w 472"/>
              <a:gd name="T85" fmla="*/ 41951 h 619"/>
              <a:gd name="T86" fmla="*/ 106536 w 472"/>
              <a:gd name="T87" fmla="*/ 63106 h 619"/>
              <a:gd name="T88" fmla="*/ 85229 w 472"/>
              <a:gd name="T89" fmla="*/ 84260 h 619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472" h="619">
                <a:moveTo>
                  <a:pt x="368" y="441"/>
                </a:moveTo>
                <a:lnTo>
                  <a:pt x="368" y="441"/>
                </a:lnTo>
                <a:cubicBezTo>
                  <a:pt x="368" y="368"/>
                  <a:pt x="309" y="309"/>
                  <a:pt x="236" y="309"/>
                </a:cubicBezTo>
                <a:cubicBezTo>
                  <a:pt x="162" y="309"/>
                  <a:pt x="104" y="368"/>
                  <a:pt x="104" y="441"/>
                </a:cubicBezTo>
                <a:cubicBezTo>
                  <a:pt x="104" y="515"/>
                  <a:pt x="162" y="589"/>
                  <a:pt x="236" y="589"/>
                </a:cubicBezTo>
                <a:cubicBezTo>
                  <a:pt x="309" y="589"/>
                  <a:pt x="368" y="515"/>
                  <a:pt x="368" y="441"/>
                </a:cubicBezTo>
                <a:close/>
                <a:moveTo>
                  <a:pt x="236" y="544"/>
                </a:moveTo>
                <a:lnTo>
                  <a:pt x="236" y="544"/>
                </a:lnTo>
                <a:cubicBezTo>
                  <a:pt x="177" y="544"/>
                  <a:pt x="133" y="500"/>
                  <a:pt x="133" y="441"/>
                </a:cubicBezTo>
                <a:cubicBezTo>
                  <a:pt x="133" y="397"/>
                  <a:pt x="177" y="353"/>
                  <a:pt x="236" y="353"/>
                </a:cubicBezTo>
                <a:cubicBezTo>
                  <a:pt x="295" y="353"/>
                  <a:pt x="339" y="397"/>
                  <a:pt x="339" y="441"/>
                </a:cubicBezTo>
                <a:cubicBezTo>
                  <a:pt x="339" y="500"/>
                  <a:pt x="295" y="544"/>
                  <a:pt x="236" y="544"/>
                </a:cubicBezTo>
                <a:close/>
                <a:moveTo>
                  <a:pt x="398" y="0"/>
                </a:moveTo>
                <a:lnTo>
                  <a:pt x="398" y="0"/>
                </a:lnTo>
                <a:cubicBezTo>
                  <a:pt x="74" y="0"/>
                  <a:pt x="74" y="0"/>
                  <a:pt x="74" y="0"/>
                </a:cubicBezTo>
                <a:cubicBezTo>
                  <a:pt x="30" y="0"/>
                  <a:pt x="0" y="29"/>
                  <a:pt x="0" y="73"/>
                </a:cubicBezTo>
                <a:cubicBezTo>
                  <a:pt x="0" y="544"/>
                  <a:pt x="0" y="544"/>
                  <a:pt x="0" y="544"/>
                </a:cubicBezTo>
                <a:cubicBezTo>
                  <a:pt x="0" y="589"/>
                  <a:pt x="30" y="618"/>
                  <a:pt x="74" y="618"/>
                </a:cubicBezTo>
                <a:cubicBezTo>
                  <a:pt x="398" y="618"/>
                  <a:pt x="398" y="618"/>
                  <a:pt x="398" y="618"/>
                </a:cubicBezTo>
                <a:cubicBezTo>
                  <a:pt x="442" y="618"/>
                  <a:pt x="471" y="589"/>
                  <a:pt x="471" y="544"/>
                </a:cubicBezTo>
                <a:cubicBezTo>
                  <a:pt x="471" y="73"/>
                  <a:pt x="471" y="73"/>
                  <a:pt x="471" y="73"/>
                </a:cubicBezTo>
                <a:cubicBezTo>
                  <a:pt x="471" y="29"/>
                  <a:pt x="442" y="0"/>
                  <a:pt x="398" y="0"/>
                </a:cubicBezTo>
                <a:close/>
                <a:moveTo>
                  <a:pt x="427" y="544"/>
                </a:moveTo>
                <a:lnTo>
                  <a:pt x="427" y="544"/>
                </a:lnTo>
                <a:cubicBezTo>
                  <a:pt x="427" y="559"/>
                  <a:pt x="413" y="589"/>
                  <a:pt x="398" y="589"/>
                </a:cubicBezTo>
                <a:cubicBezTo>
                  <a:pt x="236" y="589"/>
                  <a:pt x="236" y="589"/>
                  <a:pt x="236" y="589"/>
                </a:cubicBezTo>
                <a:cubicBezTo>
                  <a:pt x="74" y="589"/>
                  <a:pt x="74" y="589"/>
                  <a:pt x="74" y="589"/>
                </a:cubicBezTo>
                <a:cubicBezTo>
                  <a:pt x="59" y="589"/>
                  <a:pt x="45" y="559"/>
                  <a:pt x="45" y="544"/>
                </a:cubicBezTo>
                <a:cubicBezTo>
                  <a:pt x="45" y="73"/>
                  <a:pt x="45" y="73"/>
                  <a:pt x="45" y="73"/>
                </a:cubicBezTo>
                <a:cubicBezTo>
                  <a:pt x="45" y="59"/>
                  <a:pt x="59" y="29"/>
                  <a:pt x="74" y="29"/>
                </a:cubicBezTo>
                <a:cubicBezTo>
                  <a:pt x="398" y="29"/>
                  <a:pt x="398" y="29"/>
                  <a:pt x="398" y="29"/>
                </a:cubicBezTo>
                <a:cubicBezTo>
                  <a:pt x="413" y="29"/>
                  <a:pt x="427" y="59"/>
                  <a:pt x="427" y="73"/>
                </a:cubicBezTo>
                <a:lnTo>
                  <a:pt x="427" y="544"/>
                </a:lnTo>
                <a:close/>
                <a:moveTo>
                  <a:pt x="236" y="73"/>
                </a:moveTo>
                <a:lnTo>
                  <a:pt x="236" y="73"/>
                </a:lnTo>
                <a:cubicBezTo>
                  <a:pt x="177" y="73"/>
                  <a:pt x="133" y="117"/>
                  <a:pt x="133" y="176"/>
                </a:cubicBezTo>
                <a:cubicBezTo>
                  <a:pt x="133" y="221"/>
                  <a:pt x="177" y="264"/>
                  <a:pt x="236" y="264"/>
                </a:cubicBezTo>
                <a:cubicBezTo>
                  <a:pt x="295" y="264"/>
                  <a:pt x="339" y="221"/>
                  <a:pt x="339" y="176"/>
                </a:cubicBezTo>
                <a:cubicBezTo>
                  <a:pt x="339" y="117"/>
                  <a:pt x="295" y="73"/>
                  <a:pt x="236" y="73"/>
                </a:cubicBezTo>
                <a:close/>
                <a:moveTo>
                  <a:pt x="236" y="235"/>
                </a:moveTo>
                <a:lnTo>
                  <a:pt x="236" y="235"/>
                </a:lnTo>
                <a:cubicBezTo>
                  <a:pt x="207" y="235"/>
                  <a:pt x="177" y="206"/>
                  <a:pt x="177" y="176"/>
                </a:cubicBezTo>
                <a:cubicBezTo>
                  <a:pt x="177" y="132"/>
                  <a:pt x="207" y="117"/>
                  <a:pt x="236" y="117"/>
                </a:cubicBezTo>
                <a:cubicBezTo>
                  <a:pt x="266" y="117"/>
                  <a:pt x="295" y="132"/>
                  <a:pt x="295" y="176"/>
                </a:cubicBezTo>
                <a:cubicBezTo>
                  <a:pt x="295" y="206"/>
                  <a:pt x="266" y="235"/>
                  <a:pt x="236" y="235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34" name="Freeform 133"/>
          <p:cNvSpPr>
            <a:spLocks noChangeArrowheads="1"/>
          </p:cNvSpPr>
          <p:nvPr/>
        </p:nvSpPr>
        <p:spPr bwMode="auto">
          <a:xfrm>
            <a:off x="5671386" y="2517161"/>
            <a:ext cx="290386" cy="299028"/>
          </a:xfrm>
          <a:custGeom>
            <a:avLst/>
            <a:gdLst>
              <a:gd name="T0" fmla="*/ 190073 w 619"/>
              <a:gd name="T1" fmla="*/ 185652 h 634"/>
              <a:gd name="T2" fmla="*/ 190073 w 619"/>
              <a:gd name="T3" fmla="*/ 201874 h 634"/>
              <a:gd name="T4" fmla="*/ 190073 w 619"/>
              <a:gd name="T5" fmla="*/ 185652 h 634"/>
              <a:gd name="T6" fmla="*/ 31559 w 619"/>
              <a:gd name="T7" fmla="*/ 42538 h 634"/>
              <a:gd name="T8" fmla="*/ 31559 w 619"/>
              <a:gd name="T9" fmla="*/ 31723 h 634"/>
              <a:gd name="T10" fmla="*/ 31559 w 619"/>
              <a:gd name="T11" fmla="*/ 42538 h 634"/>
              <a:gd name="T12" fmla="*/ 31559 w 619"/>
              <a:gd name="T13" fmla="*/ 185652 h 634"/>
              <a:gd name="T14" fmla="*/ 31559 w 619"/>
              <a:gd name="T15" fmla="*/ 201874 h 634"/>
              <a:gd name="T16" fmla="*/ 31559 w 619"/>
              <a:gd name="T17" fmla="*/ 185652 h 634"/>
              <a:gd name="T18" fmla="*/ 110816 w 619"/>
              <a:gd name="T19" fmla="*/ 31723 h 634"/>
              <a:gd name="T20" fmla="*/ 110816 w 619"/>
              <a:gd name="T21" fmla="*/ 201874 h 634"/>
              <a:gd name="T22" fmla="*/ 110816 w 619"/>
              <a:gd name="T23" fmla="*/ 31723 h 634"/>
              <a:gd name="T24" fmla="*/ 110816 w 619"/>
              <a:gd name="T25" fmla="*/ 185652 h 634"/>
              <a:gd name="T26" fmla="*/ 110816 w 619"/>
              <a:gd name="T27" fmla="*/ 42538 h 634"/>
              <a:gd name="T28" fmla="*/ 110816 w 619"/>
              <a:gd name="T29" fmla="*/ 185652 h 634"/>
              <a:gd name="T30" fmla="*/ 110816 w 619"/>
              <a:gd name="T31" fmla="*/ 74261 h 634"/>
              <a:gd name="T32" fmla="*/ 110816 w 619"/>
              <a:gd name="T33" fmla="*/ 159336 h 634"/>
              <a:gd name="T34" fmla="*/ 110816 w 619"/>
              <a:gd name="T35" fmla="*/ 74261 h 634"/>
              <a:gd name="T36" fmla="*/ 110816 w 619"/>
              <a:gd name="T37" fmla="*/ 143475 h 634"/>
              <a:gd name="T38" fmla="*/ 110816 w 619"/>
              <a:gd name="T39" fmla="*/ 84715 h 634"/>
              <a:gd name="T40" fmla="*/ 110816 w 619"/>
              <a:gd name="T41" fmla="*/ 143475 h 634"/>
              <a:gd name="T42" fmla="*/ 195452 w 619"/>
              <a:gd name="T43" fmla="*/ 0 h 634"/>
              <a:gd name="T44" fmla="*/ 0 w 619"/>
              <a:gd name="T45" fmla="*/ 31723 h 634"/>
              <a:gd name="T46" fmla="*/ 26539 w 619"/>
              <a:gd name="T47" fmla="*/ 228190 h 634"/>
              <a:gd name="T48" fmla="*/ 221632 w 619"/>
              <a:gd name="T49" fmla="*/ 201874 h 634"/>
              <a:gd name="T50" fmla="*/ 195452 w 619"/>
              <a:gd name="T51" fmla="*/ 0 h 634"/>
              <a:gd name="T52" fmla="*/ 211232 w 619"/>
              <a:gd name="T53" fmla="*/ 201874 h 634"/>
              <a:gd name="T54" fmla="*/ 26539 w 619"/>
              <a:gd name="T55" fmla="*/ 212328 h 634"/>
              <a:gd name="T56" fmla="*/ 10400 w 619"/>
              <a:gd name="T57" fmla="*/ 31723 h 634"/>
              <a:gd name="T58" fmla="*/ 195452 w 619"/>
              <a:gd name="T59" fmla="*/ 15862 h 634"/>
              <a:gd name="T60" fmla="*/ 211232 w 619"/>
              <a:gd name="T61" fmla="*/ 201874 h 634"/>
              <a:gd name="T62" fmla="*/ 190073 w 619"/>
              <a:gd name="T63" fmla="*/ 31723 h 634"/>
              <a:gd name="T64" fmla="*/ 190073 w 619"/>
              <a:gd name="T65" fmla="*/ 42538 h 634"/>
              <a:gd name="T66" fmla="*/ 190073 w 619"/>
              <a:gd name="T67" fmla="*/ 31723 h 634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619" h="634">
                <a:moveTo>
                  <a:pt x="530" y="515"/>
                </a:moveTo>
                <a:lnTo>
                  <a:pt x="530" y="515"/>
                </a:lnTo>
                <a:cubicBezTo>
                  <a:pt x="515" y="515"/>
                  <a:pt x="500" y="530"/>
                  <a:pt x="500" y="530"/>
                </a:cubicBezTo>
                <a:cubicBezTo>
                  <a:pt x="500" y="545"/>
                  <a:pt x="515" y="560"/>
                  <a:pt x="530" y="560"/>
                </a:cubicBezTo>
                <a:cubicBezTo>
                  <a:pt x="530" y="560"/>
                  <a:pt x="545" y="545"/>
                  <a:pt x="545" y="530"/>
                </a:cubicBezTo>
                <a:lnTo>
                  <a:pt x="530" y="515"/>
                </a:lnTo>
                <a:close/>
                <a:moveTo>
                  <a:pt x="88" y="118"/>
                </a:moveTo>
                <a:lnTo>
                  <a:pt x="88" y="118"/>
                </a:lnTo>
                <a:cubicBezTo>
                  <a:pt x="103" y="118"/>
                  <a:pt x="118" y="118"/>
                  <a:pt x="118" y="103"/>
                </a:cubicBezTo>
                <a:cubicBezTo>
                  <a:pt x="118" y="88"/>
                  <a:pt x="103" y="88"/>
                  <a:pt x="88" y="88"/>
                </a:cubicBezTo>
                <a:cubicBezTo>
                  <a:pt x="88" y="88"/>
                  <a:pt x="74" y="88"/>
                  <a:pt x="74" y="103"/>
                </a:cubicBezTo>
                <a:cubicBezTo>
                  <a:pt x="74" y="118"/>
                  <a:pt x="88" y="118"/>
                  <a:pt x="88" y="118"/>
                </a:cubicBezTo>
                <a:close/>
                <a:moveTo>
                  <a:pt x="88" y="515"/>
                </a:moveTo>
                <a:lnTo>
                  <a:pt x="88" y="515"/>
                </a:lnTo>
                <a:lnTo>
                  <a:pt x="74" y="530"/>
                </a:lnTo>
                <a:cubicBezTo>
                  <a:pt x="74" y="545"/>
                  <a:pt x="88" y="560"/>
                  <a:pt x="88" y="560"/>
                </a:cubicBezTo>
                <a:cubicBezTo>
                  <a:pt x="103" y="560"/>
                  <a:pt x="118" y="545"/>
                  <a:pt x="118" y="530"/>
                </a:cubicBezTo>
                <a:cubicBezTo>
                  <a:pt x="118" y="530"/>
                  <a:pt x="103" y="515"/>
                  <a:pt x="88" y="515"/>
                </a:cubicBezTo>
                <a:close/>
                <a:moveTo>
                  <a:pt x="309" y="88"/>
                </a:moveTo>
                <a:lnTo>
                  <a:pt x="309" y="88"/>
                </a:lnTo>
                <a:cubicBezTo>
                  <a:pt x="177" y="88"/>
                  <a:pt x="74" y="192"/>
                  <a:pt x="74" y="324"/>
                </a:cubicBezTo>
                <a:cubicBezTo>
                  <a:pt x="74" y="456"/>
                  <a:pt x="177" y="560"/>
                  <a:pt x="309" y="560"/>
                </a:cubicBezTo>
                <a:cubicBezTo>
                  <a:pt x="441" y="560"/>
                  <a:pt x="545" y="456"/>
                  <a:pt x="545" y="324"/>
                </a:cubicBezTo>
                <a:cubicBezTo>
                  <a:pt x="545" y="192"/>
                  <a:pt x="441" y="88"/>
                  <a:pt x="309" y="88"/>
                </a:cubicBezTo>
                <a:close/>
                <a:moveTo>
                  <a:pt x="309" y="515"/>
                </a:moveTo>
                <a:lnTo>
                  <a:pt x="309" y="515"/>
                </a:lnTo>
                <a:cubicBezTo>
                  <a:pt x="206" y="515"/>
                  <a:pt x="118" y="427"/>
                  <a:pt x="118" y="324"/>
                </a:cubicBezTo>
                <a:cubicBezTo>
                  <a:pt x="118" y="206"/>
                  <a:pt x="206" y="118"/>
                  <a:pt x="309" y="118"/>
                </a:cubicBezTo>
                <a:cubicBezTo>
                  <a:pt x="412" y="118"/>
                  <a:pt x="500" y="206"/>
                  <a:pt x="500" y="324"/>
                </a:cubicBezTo>
                <a:cubicBezTo>
                  <a:pt x="500" y="427"/>
                  <a:pt x="412" y="515"/>
                  <a:pt x="309" y="515"/>
                </a:cubicBezTo>
                <a:close/>
                <a:moveTo>
                  <a:pt x="309" y="206"/>
                </a:moveTo>
                <a:lnTo>
                  <a:pt x="309" y="206"/>
                </a:lnTo>
                <a:cubicBezTo>
                  <a:pt x="250" y="206"/>
                  <a:pt x="191" y="251"/>
                  <a:pt x="191" y="324"/>
                </a:cubicBezTo>
                <a:cubicBezTo>
                  <a:pt x="191" y="383"/>
                  <a:pt x="250" y="442"/>
                  <a:pt x="309" y="442"/>
                </a:cubicBezTo>
                <a:cubicBezTo>
                  <a:pt x="368" y="442"/>
                  <a:pt x="427" y="383"/>
                  <a:pt x="427" y="324"/>
                </a:cubicBezTo>
                <a:cubicBezTo>
                  <a:pt x="427" y="251"/>
                  <a:pt x="368" y="206"/>
                  <a:pt x="309" y="206"/>
                </a:cubicBezTo>
                <a:close/>
                <a:moveTo>
                  <a:pt x="309" y="398"/>
                </a:moveTo>
                <a:lnTo>
                  <a:pt x="309" y="398"/>
                </a:lnTo>
                <a:cubicBezTo>
                  <a:pt x="265" y="398"/>
                  <a:pt x="236" y="368"/>
                  <a:pt x="236" y="324"/>
                </a:cubicBezTo>
                <a:cubicBezTo>
                  <a:pt x="236" y="280"/>
                  <a:pt x="265" y="235"/>
                  <a:pt x="309" y="235"/>
                </a:cubicBezTo>
                <a:cubicBezTo>
                  <a:pt x="353" y="235"/>
                  <a:pt x="383" y="280"/>
                  <a:pt x="383" y="324"/>
                </a:cubicBezTo>
                <a:cubicBezTo>
                  <a:pt x="383" y="368"/>
                  <a:pt x="353" y="398"/>
                  <a:pt x="309" y="398"/>
                </a:cubicBezTo>
                <a:close/>
                <a:moveTo>
                  <a:pt x="545" y="0"/>
                </a:moveTo>
                <a:lnTo>
                  <a:pt x="545" y="0"/>
                </a:lnTo>
                <a:cubicBezTo>
                  <a:pt x="74" y="0"/>
                  <a:pt x="74" y="0"/>
                  <a:pt x="74" y="0"/>
                </a:cubicBezTo>
                <a:cubicBezTo>
                  <a:pt x="29" y="0"/>
                  <a:pt x="0" y="44"/>
                  <a:pt x="0" y="88"/>
                </a:cubicBezTo>
                <a:cubicBezTo>
                  <a:pt x="0" y="560"/>
                  <a:pt x="0" y="560"/>
                  <a:pt x="0" y="560"/>
                </a:cubicBezTo>
                <a:cubicBezTo>
                  <a:pt x="0" y="604"/>
                  <a:pt x="29" y="633"/>
                  <a:pt x="74" y="633"/>
                </a:cubicBezTo>
                <a:cubicBezTo>
                  <a:pt x="545" y="633"/>
                  <a:pt x="545" y="633"/>
                  <a:pt x="545" y="633"/>
                </a:cubicBezTo>
                <a:cubicBezTo>
                  <a:pt x="589" y="633"/>
                  <a:pt x="618" y="604"/>
                  <a:pt x="618" y="560"/>
                </a:cubicBezTo>
                <a:cubicBezTo>
                  <a:pt x="618" y="88"/>
                  <a:pt x="618" y="88"/>
                  <a:pt x="618" y="88"/>
                </a:cubicBezTo>
                <a:cubicBezTo>
                  <a:pt x="618" y="44"/>
                  <a:pt x="589" y="0"/>
                  <a:pt x="545" y="0"/>
                </a:cubicBezTo>
                <a:close/>
                <a:moveTo>
                  <a:pt x="589" y="560"/>
                </a:moveTo>
                <a:lnTo>
                  <a:pt x="589" y="560"/>
                </a:lnTo>
                <a:cubicBezTo>
                  <a:pt x="589" y="574"/>
                  <a:pt x="559" y="589"/>
                  <a:pt x="545" y="589"/>
                </a:cubicBezTo>
                <a:cubicBezTo>
                  <a:pt x="74" y="589"/>
                  <a:pt x="74" y="589"/>
                  <a:pt x="74" y="589"/>
                </a:cubicBezTo>
                <a:cubicBezTo>
                  <a:pt x="59" y="589"/>
                  <a:pt x="29" y="574"/>
                  <a:pt x="29" y="560"/>
                </a:cubicBezTo>
                <a:cubicBezTo>
                  <a:pt x="29" y="88"/>
                  <a:pt x="29" y="88"/>
                  <a:pt x="29" y="88"/>
                </a:cubicBezTo>
                <a:cubicBezTo>
                  <a:pt x="29" y="59"/>
                  <a:pt x="59" y="44"/>
                  <a:pt x="74" y="44"/>
                </a:cubicBezTo>
                <a:cubicBezTo>
                  <a:pt x="545" y="44"/>
                  <a:pt x="545" y="44"/>
                  <a:pt x="545" y="44"/>
                </a:cubicBezTo>
                <a:cubicBezTo>
                  <a:pt x="559" y="44"/>
                  <a:pt x="589" y="59"/>
                  <a:pt x="589" y="88"/>
                </a:cubicBezTo>
                <a:lnTo>
                  <a:pt x="589" y="560"/>
                </a:lnTo>
                <a:close/>
                <a:moveTo>
                  <a:pt x="530" y="88"/>
                </a:moveTo>
                <a:lnTo>
                  <a:pt x="530" y="88"/>
                </a:lnTo>
                <a:cubicBezTo>
                  <a:pt x="515" y="88"/>
                  <a:pt x="500" y="88"/>
                  <a:pt x="500" y="103"/>
                </a:cubicBezTo>
                <a:cubicBezTo>
                  <a:pt x="500" y="118"/>
                  <a:pt x="515" y="118"/>
                  <a:pt x="530" y="118"/>
                </a:cubicBezTo>
                <a:cubicBezTo>
                  <a:pt x="530" y="118"/>
                  <a:pt x="545" y="118"/>
                  <a:pt x="545" y="103"/>
                </a:cubicBezTo>
                <a:cubicBezTo>
                  <a:pt x="545" y="88"/>
                  <a:pt x="530" y="88"/>
                  <a:pt x="530" y="88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35" name="Freeform 134"/>
          <p:cNvSpPr>
            <a:spLocks noChangeArrowheads="1"/>
          </p:cNvSpPr>
          <p:nvPr/>
        </p:nvSpPr>
        <p:spPr bwMode="auto">
          <a:xfrm>
            <a:off x="5235808" y="2517161"/>
            <a:ext cx="200505" cy="299028"/>
          </a:xfrm>
          <a:custGeom>
            <a:avLst/>
            <a:gdLst>
              <a:gd name="T0" fmla="*/ 147907 w 428"/>
              <a:gd name="T1" fmla="*/ 52992 h 634"/>
              <a:gd name="T2" fmla="*/ 147907 w 428"/>
              <a:gd name="T3" fmla="*/ 52992 h 634"/>
              <a:gd name="T4" fmla="*/ 79146 w 428"/>
              <a:gd name="T5" fmla="*/ 0 h 634"/>
              <a:gd name="T6" fmla="*/ 10744 w 428"/>
              <a:gd name="T7" fmla="*/ 52992 h 634"/>
              <a:gd name="T8" fmla="*/ 0 w 428"/>
              <a:gd name="T9" fmla="*/ 63807 h 634"/>
              <a:gd name="T10" fmla="*/ 0 w 428"/>
              <a:gd name="T11" fmla="*/ 79668 h 634"/>
              <a:gd name="T12" fmla="*/ 16116 w 428"/>
              <a:gd name="T13" fmla="*/ 95530 h 634"/>
              <a:gd name="T14" fmla="*/ 16116 w 428"/>
              <a:gd name="T15" fmla="*/ 95530 h 634"/>
              <a:gd name="T16" fmla="*/ 37245 w 428"/>
              <a:gd name="T17" fmla="*/ 116798 h 634"/>
              <a:gd name="T18" fmla="*/ 47631 w 428"/>
              <a:gd name="T19" fmla="*/ 212328 h 634"/>
              <a:gd name="T20" fmla="*/ 63389 w 428"/>
              <a:gd name="T21" fmla="*/ 228190 h 634"/>
              <a:gd name="T22" fmla="*/ 89890 w 428"/>
              <a:gd name="T23" fmla="*/ 228190 h 634"/>
              <a:gd name="T24" fmla="*/ 105648 w 428"/>
              <a:gd name="T25" fmla="*/ 212328 h 634"/>
              <a:gd name="T26" fmla="*/ 121406 w 428"/>
              <a:gd name="T27" fmla="*/ 116798 h 634"/>
              <a:gd name="T28" fmla="*/ 142535 w 428"/>
              <a:gd name="T29" fmla="*/ 95530 h 634"/>
              <a:gd name="T30" fmla="*/ 142535 w 428"/>
              <a:gd name="T31" fmla="*/ 95530 h 634"/>
              <a:gd name="T32" fmla="*/ 152921 w 428"/>
              <a:gd name="T33" fmla="*/ 79668 h 634"/>
              <a:gd name="T34" fmla="*/ 152921 w 428"/>
              <a:gd name="T35" fmla="*/ 63807 h 634"/>
              <a:gd name="T36" fmla="*/ 147907 w 428"/>
              <a:gd name="T37" fmla="*/ 52992 h 634"/>
              <a:gd name="T38" fmla="*/ 79146 w 428"/>
              <a:gd name="T39" fmla="*/ 15862 h 634"/>
              <a:gd name="T40" fmla="*/ 79146 w 428"/>
              <a:gd name="T41" fmla="*/ 15862 h 634"/>
              <a:gd name="T42" fmla="*/ 131791 w 428"/>
              <a:gd name="T43" fmla="*/ 52992 h 634"/>
              <a:gd name="T44" fmla="*/ 21130 w 428"/>
              <a:gd name="T45" fmla="*/ 52992 h 634"/>
              <a:gd name="T46" fmla="*/ 79146 w 428"/>
              <a:gd name="T47" fmla="*/ 15862 h 634"/>
              <a:gd name="T48" fmla="*/ 89890 w 428"/>
              <a:gd name="T49" fmla="*/ 201874 h 634"/>
              <a:gd name="T50" fmla="*/ 89890 w 428"/>
              <a:gd name="T51" fmla="*/ 201874 h 634"/>
              <a:gd name="T52" fmla="*/ 84518 w 428"/>
              <a:gd name="T53" fmla="*/ 212328 h 634"/>
              <a:gd name="T54" fmla="*/ 68761 w 428"/>
              <a:gd name="T55" fmla="*/ 212328 h 634"/>
              <a:gd name="T56" fmla="*/ 63389 w 428"/>
              <a:gd name="T57" fmla="*/ 201874 h 634"/>
              <a:gd name="T58" fmla="*/ 47631 w 428"/>
              <a:gd name="T59" fmla="*/ 122206 h 634"/>
              <a:gd name="T60" fmla="*/ 79146 w 428"/>
              <a:gd name="T61" fmla="*/ 127253 h 634"/>
              <a:gd name="T62" fmla="*/ 105648 w 428"/>
              <a:gd name="T63" fmla="*/ 122206 h 634"/>
              <a:gd name="T64" fmla="*/ 89890 w 428"/>
              <a:gd name="T65" fmla="*/ 201874 h 634"/>
              <a:gd name="T66" fmla="*/ 79146 w 428"/>
              <a:gd name="T67" fmla="*/ 116798 h 634"/>
              <a:gd name="T68" fmla="*/ 79146 w 428"/>
              <a:gd name="T69" fmla="*/ 116798 h 634"/>
              <a:gd name="T70" fmla="*/ 31873 w 428"/>
              <a:gd name="T71" fmla="*/ 95530 h 634"/>
              <a:gd name="T72" fmla="*/ 121406 w 428"/>
              <a:gd name="T73" fmla="*/ 95530 h 634"/>
              <a:gd name="T74" fmla="*/ 79146 w 428"/>
              <a:gd name="T75" fmla="*/ 116798 h 634"/>
              <a:gd name="T76" fmla="*/ 131791 w 428"/>
              <a:gd name="T77" fmla="*/ 79668 h 634"/>
              <a:gd name="T78" fmla="*/ 131791 w 428"/>
              <a:gd name="T79" fmla="*/ 79668 h 634"/>
              <a:gd name="T80" fmla="*/ 21130 w 428"/>
              <a:gd name="T81" fmla="*/ 79668 h 634"/>
              <a:gd name="T82" fmla="*/ 16116 w 428"/>
              <a:gd name="T83" fmla="*/ 74261 h 634"/>
              <a:gd name="T84" fmla="*/ 21130 w 428"/>
              <a:gd name="T85" fmla="*/ 63807 h 634"/>
              <a:gd name="T86" fmla="*/ 131791 w 428"/>
              <a:gd name="T87" fmla="*/ 63807 h 634"/>
              <a:gd name="T88" fmla="*/ 142535 w 428"/>
              <a:gd name="T89" fmla="*/ 74261 h 634"/>
              <a:gd name="T90" fmla="*/ 131791 w 428"/>
              <a:gd name="T91" fmla="*/ 79668 h 634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428" h="634">
                <a:moveTo>
                  <a:pt x="413" y="147"/>
                </a:moveTo>
                <a:lnTo>
                  <a:pt x="413" y="147"/>
                </a:lnTo>
                <a:cubicBezTo>
                  <a:pt x="383" y="59"/>
                  <a:pt x="309" y="0"/>
                  <a:pt x="221" y="0"/>
                </a:cubicBezTo>
                <a:cubicBezTo>
                  <a:pt x="118" y="0"/>
                  <a:pt x="45" y="59"/>
                  <a:pt x="30" y="147"/>
                </a:cubicBezTo>
                <a:cubicBezTo>
                  <a:pt x="15" y="147"/>
                  <a:pt x="0" y="162"/>
                  <a:pt x="0" y="177"/>
                </a:cubicBezTo>
                <a:cubicBezTo>
                  <a:pt x="0" y="221"/>
                  <a:pt x="0" y="221"/>
                  <a:pt x="0" y="221"/>
                </a:cubicBezTo>
                <a:cubicBezTo>
                  <a:pt x="0" y="235"/>
                  <a:pt x="15" y="265"/>
                  <a:pt x="45" y="265"/>
                </a:cubicBezTo>
                <a:cubicBezTo>
                  <a:pt x="59" y="280"/>
                  <a:pt x="74" y="309"/>
                  <a:pt x="104" y="324"/>
                </a:cubicBezTo>
                <a:cubicBezTo>
                  <a:pt x="133" y="589"/>
                  <a:pt x="133" y="589"/>
                  <a:pt x="133" y="589"/>
                </a:cubicBezTo>
                <a:cubicBezTo>
                  <a:pt x="133" y="618"/>
                  <a:pt x="163" y="633"/>
                  <a:pt x="177" y="633"/>
                </a:cubicBezTo>
                <a:cubicBezTo>
                  <a:pt x="251" y="633"/>
                  <a:pt x="251" y="633"/>
                  <a:pt x="251" y="633"/>
                </a:cubicBezTo>
                <a:cubicBezTo>
                  <a:pt x="280" y="633"/>
                  <a:pt x="295" y="618"/>
                  <a:pt x="295" y="589"/>
                </a:cubicBezTo>
                <a:cubicBezTo>
                  <a:pt x="339" y="324"/>
                  <a:pt x="339" y="324"/>
                  <a:pt x="339" y="324"/>
                </a:cubicBezTo>
                <a:cubicBezTo>
                  <a:pt x="354" y="309"/>
                  <a:pt x="383" y="280"/>
                  <a:pt x="398" y="265"/>
                </a:cubicBezTo>
                <a:cubicBezTo>
                  <a:pt x="413" y="265"/>
                  <a:pt x="427" y="235"/>
                  <a:pt x="427" y="221"/>
                </a:cubicBezTo>
                <a:cubicBezTo>
                  <a:pt x="427" y="177"/>
                  <a:pt x="427" y="177"/>
                  <a:pt x="427" y="177"/>
                </a:cubicBezTo>
                <a:cubicBezTo>
                  <a:pt x="427" y="162"/>
                  <a:pt x="427" y="147"/>
                  <a:pt x="413" y="147"/>
                </a:cubicBezTo>
                <a:close/>
                <a:moveTo>
                  <a:pt x="221" y="44"/>
                </a:moveTo>
                <a:lnTo>
                  <a:pt x="221" y="44"/>
                </a:lnTo>
                <a:cubicBezTo>
                  <a:pt x="280" y="44"/>
                  <a:pt x="354" y="88"/>
                  <a:pt x="368" y="147"/>
                </a:cubicBezTo>
                <a:cubicBezTo>
                  <a:pt x="59" y="147"/>
                  <a:pt x="59" y="147"/>
                  <a:pt x="59" y="147"/>
                </a:cubicBezTo>
                <a:cubicBezTo>
                  <a:pt x="89" y="88"/>
                  <a:pt x="148" y="44"/>
                  <a:pt x="221" y="44"/>
                </a:cubicBezTo>
                <a:close/>
                <a:moveTo>
                  <a:pt x="251" y="560"/>
                </a:moveTo>
                <a:lnTo>
                  <a:pt x="251" y="560"/>
                </a:lnTo>
                <a:cubicBezTo>
                  <a:pt x="251" y="574"/>
                  <a:pt x="251" y="589"/>
                  <a:pt x="236" y="589"/>
                </a:cubicBezTo>
                <a:cubicBezTo>
                  <a:pt x="192" y="589"/>
                  <a:pt x="192" y="589"/>
                  <a:pt x="192" y="589"/>
                </a:cubicBezTo>
                <a:cubicBezTo>
                  <a:pt x="177" y="589"/>
                  <a:pt x="177" y="574"/>
                  <a:pt x="177" y="560"/>
                </a:cubicBezTo>
                <a:cubicBezTo>
                  <a:pt x="133" y="339"/>
                  <a:pt x="133" y="339"/>
                  <a:pt x="133" y="339"/>
                </a:cubicBezTo>
                <a:cubicBezTo>
                  <a:pt x="163" y="353"/>
                  <a:pt x="192" y="353"/>
                  <a:pt x="221" y="353"/>
                </a:cubicBezTo>
                <a:cubicBezTo>
                  <a:pt x="251" y="353"/>
                  <a:pt x="266" y="353"/>
                  <a:pt x="295" y="339"/>
                </a:cubicBezTo>
                <a:lnTo>
                  <a:pt x="251" y="560"/>
                </a:lnTo>
                <a:close/>
                <a:moveTo>
                  <a:pt x="221" y="324"/>
                </a:moveTo>
                <a:lnTo>
                  <a:pt x="221" y="324"/>
                </a:lnTo>
                <a:cubicBezTo>
                  <a:pt x="163" y="324"/>
                  <a:pt x="118" y="294"/>
                  <a:pt x="89" y="265"/>
                </a:cubicBezTo>
                <a:cubicBezTo>
                  <a:pt x="339" y="265"/>
                  <a:pt x="339" y="265"/>
                  <a:pt x="339" y="265"/>
                </a:cubicBezTo>
                <a:cubicBezTo>
                  <a:pt x="309" y="294"/>
                  <a:pt x="266" y="324"/>
                  <a:pt x="221" y="324"/>
                </a:cubicBezTo>
                <a:close/>
                <a:moveTo>
                  <a:pt x="368" y="221"/>
                </a:moveTo>
                <a:lnTo>
                  <a:pt x="368" y="221"/>
                </a:lnTo>
                <a:cubicBezTo>
                  <a:pt x="59" y="221"/>
                  <a:pt x="59" y="221"/>
                  <a:pt x="59" y="221"/>
                </a:cubicBezTo>
                <a:cubicBezTo>
                  <a:pt x="45" y="221"/>
                  <a:pt x="45" y="206"/>
                  <a:pt x="45" y="206"/>
                </a:cubicBezTo>
                <a:cubicBezTo>
                  <a:pt x="45" y="192"/>
                  <a:pt x="45" y="177"/>
                  <a:pt x="59" y="177"/>
                </a:cubicBezTo>
                <a:cubicBezTo>
                  <a:pt x="368" y="177"/>
                  <a:pt x="368" y="177"/>
                  <a:pt x="368" y="177"/>
                </a:cubicBezTo>
                <a:cubicBezTo>
                  <a:pt x="383" y="177"/>
                  <a:pt x="398" y="192"/>
                  <a:pt x="398" y="206"/>
                </a:cubicBezTo>
                <a:cubicBezTo>
                  <a:pt x="398" y="206"/>
                  <a:pt x="383" y="221"/>
                  <a:pt x="368" y="221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36" name="Freeform 135"/>
          <p:cNvSpPr>
            <a:spLocks noChangeArrowheads="1"/>
          </p:cNvSpPr>
          <p:nvPr/>
        </p:nvSpPr>
        <p:spPr bwMode="auto">
          <a:xfrm>
            <a:off x="4708619" y="2517161"/>
            <a:ext cx="299028" cy="299028"/>
          </a:xfrm>
          <a:custGeom>
            <a:avLst/>
            <a:gdLst>
              <a:gd name="T0" fmla="*/ 212011 w 634"/>
              <a:gd name="T1" fmla="*/ 105984 h 634"/>
              <a:gd name="T2" fmla="*/ 111414 w 634"/>
              <a:gd name="T3" fmla="*/ 0 h 634"/>
              <a:gd name="T4" fmla="*/ 15865 w 634"/>
              <a:gd name="T5" fmla="*/ 105984 h 634"/>
              <a:gd name="T6" fmla="*/ 0 w 634"/>
              <a:gd name="T7" fmla="*/ 169790 h 634"/>
              <a:gd name="T8" fmla="*/ 58411 w 634"/>
              <a:gd name="T9" fmla="*/ 201874 h 634"/>
              <a:gd name="T10" fmla="*/ 84732 w 634"/>
              <a:gd name="T11" fmla="*/ 127253 h 634"/>
              <a:gd name="T12" fmla="*/ 26321 w 634"/>
              <a:gd name="T13" fmla="*/ 100937 h 634"/>
              <a:gd name="T14" fmla="*/ 196146 w 634"/>
              <a:gd name="T15" fmla="*/ 100937 h 634"/>
              <a:gd name="T16" fmla="*/ 143144 w 634"/>
              <a:gd name="T17" fmla="*/ 127253 h 634"/>
              <a:gd name="T18" fmla="*/ 169825 w 634"/>
              <a:gd name="T19" fmla="*/ 201874 h 634"/>
              <a:gd name="T20" fmla="*/ 185690 w 634"/>
              <a:gd name="T21" fmla="*/ 222782 h 634"/>
              <a:gd name="T22" fmla="*/ 196146 w 634"/>
              <a:gd name="T23" fmla="*/ 222782 h 634"/>
              <a:gd name="T24" fmla="*/ 228236 w 634"/>
              <a:gd name="T25" fmla="*/ 169790 h 634"/>
              <a:gd name="T26" fmla="*/ 212011 w 634"/>
              <a:gd name="T27" fmla="*/ 105984 h 634"/>
              <a:gd name="T28" fmla="*/ 47594 w 634"/>
              <a:gd name="T29" fmla="*/ 116798 h 634"/>
              <a:gd name="T30" fmla="*/ 68868 w 634"/>
              <a:gd name="T31" fmla="*/ 127253 h 634"/>
              <a:gd name="T32" fmla="*/ 58411 w 634"/>
              <a:gd name="T33" fmla="*/ 185652 h 634"/>
              <a:gd name="T34" fmla="*/ 42186 w 634"/>
              <a:gd name="T35" fmla="*/ 148521 h 634"/>
              <a:gd name="T36" fmla="*/ 31730 w 634"/>
              <a:gd name="T37" fmla="*/ 116798 h 634"/>
              <a:gd name="T38" fmla="*/ 26321 w 634"/>
              <a:gd name="T39" fmla="*/ 148521 h 634"/>
              <a:gd name="T40" fmla="*/ 26321 w 634"/>
              <a:gd name="T41" fmla="*/ 185652 h 634"/>
              <a:gd name="T42" fmla="*/ 15865 w 634"/>
              <a:gd name="T43" fmla="*/ 127253 h 634"/>
              <a:gd name="T44" fmla="*/ 31730 w 634"/>
              <a:gd name="T45" fmla="*/ 116798 h 634"/>
              <a:gd name="T46" fmla="*/ 174873 w 634"/>
              <a:gd name="T47" fmla="*/ 185652 h 634"/>
              <a:gd name="T48" fmla="*/ 153600 w 634"/>
              <a:gd name="T49" fmla="*/ 169790 h 634"/>
              <a:gd name="T50" fmla="*/ 169825 w 634"/>
              <a:gd name="T51" fmla="*/ 116798 h 634"/>
              <a:gd name="T52" fmla="*/ 185690 w 634"/>
              <a:gd name="T53" fmla="*/ 148521 h 634"/>
              <a:gd name="T54" fmla="*/ 212011 w 634"/>
              <a:gd name="T55" fmla="*/ 169790 h 634"/>
              <a:gd name="T56" fmla="*/ 196146 w 634"/>
              <a:gd name="T57" fmla="*/ 185652 h 634"/>
              <a:gd name="T58" fmla="*/ 196146 w 634"/>
              <a:gd name="T59" fmla="*/ 148521 h 634"/>
              <a:gd name="T60" fmla="*/ 196146 w 634"/>
              <a:gd name="T61" fmla="*/ 116798 h 634"/>
              <a:gd name="T62" fmla="*/ 212011 w 634"/>
              <a:gd name="T63" fmla="*/ 169790 h 63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634" h="634">
                <a:moveTo>
                  <a:pt x="588" y="294"/>
                </a:moveTo>
                <a:lnTo>
                  <a:pt x="588" y="294"/>
                </a:lnTo>
                <a:cubicBezTo>
                  <a:pt x="588" y="280"/>
                  <a:pt x="588" y="280"/>
                  <a:pt x="588" y="265"/>
                </a:cubicBezTo>
                <a:cubicBezTo>
                  <a:pt x="588" y="118"/>
                  <a:pt x="471" y="0"/>
                  <a:pt x="309" y="0"/>
                </a:cubicBezTo>
                <a:cubicBezTo>
                  <a:pt x="162" y="0"/>
                  <a:pt x="44" y="118"/>
                  <a:pt x="44" y="265"/>
                </a:cubicBezTo>
                <a:cubicBezTo>
                  <a:pt x="44" y="280"/>
                  <a:pt x="44" y="280"/>
                  <a:pt x="44" y="294"/>
                </a:cubicBezTo>
                <a:cubicBezTo>
                  <a:pt x="14" y="309"/>
                  <a:pt x="0" y="324"/>
                  <a:pt x="0" y="353"/>
                </a:cubicBezTo>
                <a:cubicBezTo>
                  <a:pt x="0" y="471"/>
                  <a:pt x="0" y="471"/>
                  <a:pt x="0" y="471"/>
                </a:cubicBezTo>
                <a:cubicBezTo>
                  <a:pt x="0" y="515"/>
                  <a:pt x="29" y="560"/>
                  <a:pt x="73" y="560"/>
                </a:cubicBezTo>
                <a:lnTo>
                  <a:pt x="162" y="560"/>
                </a:lnTo>
                <a:cubicBezTo>
                  <a:pt x="206" y="560"/>
                  <a:pt x="235" y="515"/>
                  <a:pt x="235" y="471"/>
                </a:cubicBezTo>
                <a:cubicBezTo>
                  <a:pt x="235" y="353"/>
                  <a:pt x="235" y="353"/>
                  <a:pt x="235" y="353"/>
                </a:cubicBezTo>
                <a:cubicBezTo>
                  <a:pt x="235" y="309"/>
                  <a:pt x="206" y="280"/>
                  <a:pt x="162" y="280"/>
                </a:cubicBezTo>
                <a:cubicBezTo>
                  <a:pt x="162" y="280"/>
                  <a:pt x="88" y="280"/>
                  <a:pt x="73" y="280"/>
                </a:cubicBezTo>
                <a:cubicBezTo>
                  <a:pt x="73" y="147"/>
                  <a:pt x="176" y="44"/>
                  <a:pt x="309" y="44"/>
                </a:cubicBezTo>
                <a:cubicBezTo>
                  <a:pt x="442" y="44"/>
                  <a:pt x="544" y="133"/>
                  <a:pt x="544" y="280"/>
                </a:cubicBezTo>
                <a:lnTo>
                  <a:pt x="471" y="280"/>
                </a:lnTo>
                <a:cubicBezTo>
                  <a:pt x="426" y="280"/>
                  <a:pt x="397" y="309"/>
                  <a:pt x="397" y="353"/>
                </a:cubicBezTo>
                <a:cubicBezTo>
                  <a:pt x="397" y="471"/>
                  <a:pt x="397" y="471"/>
                  <a:pt x="397" y="471"/>
                </a:cubicBezTo>
                <a:cubicBezTo>
                  <a:pt x="397" y="515"/>
                  <a:pt x="426" y="560"/>
                  <a:pt x="471" y="560"/>
                </a:cubicBezTo>
                <a:lnTo>
                  <a:pt x="515" y="560"/>
                </a:lnTo>
                <a:cubicBezTo>
                  <a:pt x="515" y="618"/>
                  <a:pt x="515" y="618"/>
                  <a:pt x="515" y="618"/>
                </a:cubicBezTo>
                <a:cubicBezTo>
                  <a:pt x="515" y="618"/>
                  <a:pt x="515" y="633"/>
                  <a:pt x="530" y="633"/>
                </a:cubicBezTo>
                <a:cubicBezTo>
                  <a:pt x="544" y="633"/>
                  <a:pt x="544" y="618"/>
                  <a:pt x="544" y="618"/>
                </a:cubicBezTo>
                <a:cubicBezTo>
                  <a:pt x="544" y="560"/>
                  <a:pt x="544" y="560"/>
                  <a:pt x="544" y="560"/>
                </a:cubicBezTo>
                <a:cubicBezTo>
                  <a:pt x="588" y="560"/>
                  <a:pt x="633" y="515"/>
                  <a:pt x="633" y="471"/>
                </a:cubicBezTo>
                <a:cubicBezTo>
                  <a:pt x="633" y="353"/>
                  <a:pt x="633" y="353"/>
                  <a:pt x="633" y="353"/>
                </a:cubicBezTo>
                <a:cubicBezTo>
                  <a:pt x="633" y="324"/>
                  <a:pt x="618" y="309"/>
                  <a:pt x="588" y="294"/>
                </a:cubicBezTo>
                <a:close/>
                <a:moveTo>
                  <a:pt x="132" y="324"/>
                </a:moveTo>
                <a:lnTo>
                  <a:pt x="132" y="324"/>
                </a:lnTo>
                <a:cubicBezTo>
                  <a:pt x="162" y="324"/>
                  <a:pt x="162" y="324"/>
                  <a:pt x="162" y="324"/>
                </a:cubicBezTo>
                <a:cubicBezTo>
                  <a:pt x="176" y="324"/>
                  <a:pt x="191" y="339"/>
                  <a:pt x="191" y="353"/>
                </a:cubicBezTo>
                <a:cubicBezTo>
                  <a:pt x="191" y="471"/>
                  <a:pt x="191" y="471"/>
                  <a:pt x="191" y="471"/>
                </a:cubicBezTo>
                <a:cubicBezTo>
                  <a:pt x="191" y="501"/>
                  <a:pt x="176" y="515"/>
                  <a:pt x="162" y="515"/>
                </a:cubicBezTo>
                <a:cubicBezTo>
                  <a:pt x="147" y="515"/>
                  <a:pt x="147" y="515"/>
                  <a:pt x="147" y="515"/>
                </a:cubicBezTo>
                <a:cubicBezTo>
                  <a:pt x="132" y="486"/>
                  <a:pt x="117" y="442"/>
                  <a:pt x="117" y="412"/>
                </a:cubicBezTo>
                <a:cubicBezTo>
                  <a:pt x="117" y="383"/>
                  <a:pt x="117" y="353"/>
                  <a:pt x="132" y="324"/>
                </a:cubicBezTo>
                <a:close/>
                <a:moveTo>
                  <a:pt x="88" y="324"/>
                </a:moveTo>
                <a:lnTo>
                  <a:pt x="88" y="324"/>
                </a:lnTo>
                <a:cubicBezTo>
                  <a:pt x="88" y="353"/>
                  <a:pt x="73" y="383"/>
                  <a:pt x="73" y="412"/>
                </a:cubicBezTo>
                <a:cubicBezTo>
                  <a:pt x="73" y="442"/>
                  <a:pt x="88" y="486"/>
                  <a:pt x="103" y="515"/>
                </a:cubicBezTo>
                <a:cubicBezTo>
                  <a:pt x="73" y="515"/>
                  <a:pt x="73" y="515"/>
                  <a:pt x="73" y="515"/>
                </a:cubicBezTo>
                <a:cubicBezTo>
                  <a:pt x="59" y="515"/>
                  <a:pt x="44" y="501"/>
                  <a:pt x="44" y="471"/>
                </a:cubicBezTo>
                <a:cubicBezTo>
                  <a:pt x="44" y="353"/>
                  <a:pt x="44" y="353"/>
                  <a:pt x="44" y="353"/>
                </a:cubicBezTo>
                <a:cubicBezTo>
                  <a:pt x="44" y="339"/>
                  <a:pt x="59" y="324"/>
                  <a:pt x="73" y="324"/>
                </a:cubicBezTo>
                <a:lnTo>
                  <a:pt x="88" y="324"/>
                </a:lnTo>
                <a:close/>
                <a:moveTo>
                  <a:pt x="485" y="515"/>
                </a:moveTo>
                <a:lnTo>
                  <a:pt x="485" y="515"/>
                </a:lnTo>
                <a:cubicBezTo>
                  <a:pt x="471" y="515"/>
                  <a:pt x="471" y="515"/>
                  <a:pt x="471" y="515"/>
                </a:cubicBezTo>
                <a:cubicBezTo>
                  <a:pt x="456" y="515"/>
                  <a:pt x="426" y="501"/>
                  <a:pt x="426" y="471"/>
                </a:cubicBezTo>
                <a:cubicBezTo>
                  <a:pt x="426" y="353"/>
                  <a:pt x="426" y="353"/>
                  <a:pt x="426" y="353"/>
                </a:cubicBezTo>
                <a:cubicBezTo>
                  <a:pt x="426" y="339"/>
                  <a:pt x="456" y="324"/>
                  <a:pt x="471" y="324"/>
                </a:cubicBezTo>
                <a:cubicBezTo>
                  <a:pt x="500" y="324"/>
                  <a:pt x="500" y="324"/>
                  <a:pt x="500" y="324"/>
                </a:cubicBezTo>
                <a:cubicBezTo>
                  <a:pt x="500" y="353"/>
                  <a:pt x="515" y="383"/>
                  <a:pt x="515" y="412"/>
                </a:cubicBezTo>
                <a:cubicBezTo>
                  <a:pt x="515" y="442"/>
                  <a:pt x="500" y="486"/>
                  <a:pt x="485" y="515"/>
                </a:cubicBezTo>
                <a:close/>
                <a:moveTo>
                  <a:pt x="588" y="471"/>
                </a:moveTo>
                <a:lnTo>
                  <a:pt x="588" y="471"/>
                </a:lnTo>
                <a:cubicBezTo>
                  <a:pt x="588" y="501"/>
                  <a:pt x="574" y="515"/>
                  <a:pt x="544" y="515"/>
                </a:cubicBezTo>
                <a:cubicBezTo>
                  <a:pt x="530" y="515"/>
                  <a:pt x="530" y="515"/>
                  <a:pt x="530" y="515"/>
                </a:cubicBezTo>
                <a:cubicBezTo>
                  <a:pt x="544" y="486"/>
                  <a:pt x="544" y="442"/>
                  <a:pt x="544" y="412"/>
                </a:cubicBezTo>
                <a:cubicBezTo>
                  <a:pt x="544" y="383"/>
                  <a:pt x="544" y="353"/>
                  <a:pt x="530" y="324"/>
                </a:cubicBezTo>
                <a:cubicBezTo>
                  <a:pt x="544" y="324"/>
                  <a:pt x="544" y="324"/>
                  <a:pt x="544" y="324"/>
                </a:cubicBezTo>
                <a:cubicBezTo>
                  <a:pt x="574" y="324"/>
                  <a:pt x="588" y="339"/>
                  <a:pt x="588" y="353"/>
                </a:cubicBezTo>
                <a:lnTo>
                  <a:pt x="588" y="471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37" name="Freeform 136"/>
          <p:cNvSpPr>
            <a:spLocks noChangeArrowheads="1"/>
          </p:cNvSpPr>
          <p:nvPr/>
        </p:nvSpPr>
        <p:spPr bwMode="auto">
          <a:xfrm>
            <a:off x="4236743" y="2517161"/>
            <a:ext cx="278287" cy="299028"/>
          </a:xfrm>
          <a:custGeom>
            <a:avLst/>
            <a:gdLst>
              <a:gd name="T0" fmla="*/ 164703 w 589"/>
              <a:gd name="T1" fmla="*/ 127253 h 634"/>
              <a:gd name="T2" fmla="*/ 164703 w 589"/>
              <a:gd name="T3" fmla="*/ 84715 h 634"/>
              <a:gd name="T4" fmla="*/ 164703 w 589"/>
              <a:gd name="T5" fmla="*/ 127253 h 634"/>
              <a:gd name="T6" fmla="*/ 153868 w 589"/>
              <a:gd name="T7" fmla="*/ 100937 h 634"/>
              <a:gd name="T8" fmla="*/ 170121 w 589"/>
              <a:gd name="T9" fmla="*/ 116798 h 634"/>
              <a:gd name="T10" fmla="*/ 153868 w 589"/>
              <a:gd name="T11" fmla="*/ 100937 h 634"/>
              <a:gd name="T12" fmla="*/ 164703 w 589"/>
              <a:gd name="T13" fmla="*/ 185652 h 634"/>
              <a:gd name="T14" fmla="*/ 164703 w 589"/>
              <a:gd name="T15" fmla="*/ 143475 h 634"/>
              <a:gd name="T16" fmla="*/ 164703 w 589"/>
              <a:gd name="T17" fmla="*/ 185652 h 634"/>
              <a:gd name="T18" fmla="*/ 153868 w 589"/>
              <a:gd name="T19" fmla="*/ 159336 h 634"/>
              <a:gd name="T20" fmla="*/ 170121 w 589"/>
              <a:gd name="T21" fmla="*/ 169790 h 634"/>
              <a:gd name="T22" fmla="*/ 153868 w 589"/>
              <a:gd name="T23" fmla="*/ 159336 h 634"/>
              <a:gd name="T24" fmla="*/ 186014 w 589"/>
              <a:gd name="T25" fmla="*/ 0 h 634"/>
              <a:gd name="T26" fmla="*/ 0 w 589"/>
              <a:gd name="T27" fmla="*/ 31723 h 634"/>
              <a:gd name="T28" fmla="*/ 26367 w 589"/>
              <a:gd name="T29" fmla="*/ 228190 h 634"/>
              <a:gd name="T30" fmla="*/ 212381 w 589"/>
              <a:gd name="T31" fmla="*/ 201874 h 634"/>
              <a:gd name="T32" fmla="*/ 186014 w 589"/>
              <a:gd name="T33" fmla="*/ 0 h 634"/>
              <a:gd name="T34" fmla="*/ 196488 w 589"/>
              <a:gd name="T35" fmla="*/ 201874 h 634"/>
              <a:gd name="T36" fmla="*/ 26367 w 589"/>
              <a:gd name="T37" fmla="*/ 212328 h 634"/>
              <a:gd name="T38" fmla="*/ 15892 w 589"/>
              <a:gd name="T39" fmla="*/ 58399 h 634"/>
              <a:gd name="T40" fmla="*/ 196488 w 589"/>
              <a:gd name="T41" fmla="*/ 201874 h 634"/>
              <a:gd name="T42" fmla="*/ 196488 w 589"/>
              <a:gd name="T43" fmla="*/ 42538 h 634"/>
              <a:gd name="T44" fmla="*/ 15892 w 589"/>
              <a:gd name="T45" fmla="*/ 31723 h 634"/>
              <a:gd name="T46" fmla="*/ 186014 w 589"/>
              <a:gd name="T47" fmla="*/ 15862 h 634"/>
              <a:gd name="T48" fmla="*/ 196488 w 589"/>
              <a:gd name="T49" fmla="*/ 42538 h 634"/>
              <a:gd name="T50" fmla="*/ 106190 w 589"/>
              <a:gd name="T51" fmla="*/ 127253 h 634"/>
              <a:gd name="T52" fmla="*/ 106190 w 589"/>
              <a:gd name="T53" fmla="*/ 84715 h 634"/>
              <a:gd name="T54" fmla="*/ 106190 w 589"/>
              <a:gd name="T55" fmla="*/ 127253 h 634"/>
              <a:gd name="T56" fmla="*/ 100773 w 589"/>
              <a:gd name="T57" fmla="*/ 100937 h 634"/>
              <a:gd name="T58" fmla="*/ 111608 w 589"/>
              <a:gd name="T59" fmla="*/ 116798 h 634"/>
              <a:gd name="T60" fmla="*/ 100773 w 589"/>
              <a:gd name="T61" fmla="*/ 100937 h 634"/>
              <a:gd name="T62" fmla="*/ 47677 w 589"/>
              <a:gd name="T63" fmla="*/ 127253 h 634"/>
              <a:gd name="T64" fmla="*/ 47677 w 589"/>
              <a:gd name="T65" fmla="*/ 84715 h 634"/>
              <a:gd name="T66" fmla="*/ 47677 w 589"/>
              <a:gd name="T67" fmla="*/ 127253 h 634"/>
              <a:gd name="T68" fmla="*/ 42259 w 589"/>
              <a:gd name="T69" fmla="*/ 100937 h 634"/>
              <a:gd name="T70" fmla="*/ 58513 w 589"/>
              <a:gd name="T71" fmla="*/ 116798 h 634"/>
              <a:gd name="T72" fmla="*/ 42259 w 589"/>
              <a:gd name="T73" fmla="*/ 100937 h 634"/>
              <a:gd name="T74" fmla="*/ 106190 w 589"/>
              <a:gd name="T75" fmla="*/ 185652 h 634"/>
              <a:gd name="T76" fmla="*/ 106190 w 589"/>
              <a:gd name="T77" fmla="*/ 143475 h 634"/>
              <a:gd name="T78" fmla="*/ 106190 w 589"/>
              <a:gd name="T79" fmla="*/ 185652 h 634"/>
              <a:gd name="T80" fmla="*/ 100773 w 589"/>
              <a:gd name="T81" fmla="*/ 159336 h 634"/>
              <a:gd name="T82" fmla="*/ 111608 w 589"/>
              <a:gd name="T83" fmla="*/ 169790 h 634"/>
              <a:gd name="T84" fmla="*/ 100773 w 589"/>
              <a:gd name="T85" fmla="*/ 159336 h 634"/>
              <a:gd name="T86" fmla="*/ 47677 w 589"/>
              <a:gd name="T87" fmla="*/ 185652 h 634"/>
              <a:gd name="T88" fmla="*/ 47677 w 589"/>
              <a:gd name="T89" fmla="*/ 143475 h 634"/>
              <a:gd name="T90" fmla="*/ 47677 w 589"/>
              <a:gd name="T91" fmla="*/ 185652 h 634"/>
              <a:gd name="T92" fmla="*/ 42259 w 589"/>
              <a:gd name="T93" fmla="*/ 159336 h 634"/>
              <a:gd name="T94" fmla="*/ 58513 w 589"/>
              <a:gd name="T95" fmla="*/ 169790 h 634"/>
              <a:gd name="T96" fmla="*/ 42259 w 589"/>
              <a:gd name="T97" fmla="*/ 159336 h 634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589" h="634">
                <a:moveTo>
                  <a:pt x="456" y="353"/>
                </a:moveTo>
                <a:lnTo>
                  <a:pt x="456" y="353"/>
                </a:lnTo>
                <a:cubicBezTo>
                  <a:pt x="485" y="353"/>
                  <a:pt x="515" y="339"/>
                  <a:pt x="515" y="294"/>
                </a:cubicBezTo>
                <a:cubicBezTo>
                  <a:pt x="515" y="265"/>
                  <a:pt x="485" y="235"/>
                  <a:pt x="456" y="235"/>
                </a:cubicBezTo>
                <a:cubicBezTo>
                  <a:pt x="412" y="235"/>
                  <a:pt x="397" y="265"/>
                  <a:pt x="397" y="294"/>
                </a:cubicBezTo>
                <a:cubicBezTo>
                  <a:pt x="397" y="339"/>
                  <a:pt x="412" y="353"/>
                  <a:pt x="456" y="353"/>
                </a:cubicBezTo>
                <a:close/>
                <a:moveTo>
                  <a:pt x="426" y="280"/>
                </a:moveTo>
                <a:lnTo>
                  <a:pt x="426" y="280"/>
                </a:lnTo>
                <a:cubicBezTo>
                  <a:pt x="471" y="280"/>
                  <a:pt x="471" y="280"/>
                  <a:pt x="471" y="280"/>
                </a:cubicBezTo>
                <a:cubicBezTo>
                  <a:pt x="471" y="324"/>
                  <a:pt x="471" y="324"/>
                  <a:pt x="471" y="324"/>
                </a:cubicBezTo>
                <a:cubicBezTo>
                  <a:pt x="426" y="324"/>
                  <a:pt x="426" y="324"/>
                  <a:pt x="426" y="324"/>
                </a:cubicBezTo>
                <a:lnTo>
                  <a:pt x="426" y="280"/>
                </a:lnTo>
                <a:close/>
                <a:moveTo>
                  <a:pt x="456" y="515"/>
                </a:moveTo>
                <a:lnTo>
                  <a:pt x="456" y="515"/>
                </a:lnTo>
                <a:cubicBezTo>
                  <a:pt x="485" y="515"/>
                  <a:pt x="515" y="486"/>
                  <a:pt x="515" y="456"/>
                </a:cubicBezTo>
                <a:cubicBezTo>
                  <a:pt x="515" y="427"/>
                  <a:pt x="485" y="398"/>
                  <a:pt x="456" y="398"/>
                </a:cubicBezTo>
                <a:cubicBezTo>
                  <a:pt x="412" y="398"/>
                  <a:pt x="397" y="427"/>
                  <a:pt x="397" y="456"/>
                </a:cubicBezTo>
                <a:cubicBezTo>
                  <a:pt x="397" y="486"/>
                  <a:pt x="412" y="515"/>
                  <a:pt x="456" y="515"/>
                </a:cubicBezTo>
                <a:close/>
                <a:moveTo>
                  <a:pt x="426" y="442"/>
                </a:moveTo>
                <a:lnTo>
                  <a:pt x="426" y="442"/>
                </a:lnTo>
                <a:cubicBezTo>
                  <a:pt x="471" y="442"/>
                  <a:pt x="471" y="442"/>
                  <a:pt x="471" y="442"/>
                </a:cubicBezTo>
                <a:cubicBezTo>
                  <a:pt x="471" y="471"/>
                  <a:pt x="471" y="471"/>
                  <a:pt x="471" y="471"/>
                </a:cubicBezTo>
                <a:cubicBezTo>
                  <a:pt x="426" y="471"/>
                  <a:pt x="426" y="471"/>
                  <a:pt x="426" y="471"/>
                </a:cubicBezTo>
                <a:lnTo>
                  <a:pt x="426" y="442"/>
                </a:lnTo>
                <a:close/>
                <a:moveTo>
                  <a:pt x="515" y="0"/>
                </a:moveTo>
                <a:lnTo>
                  <a:pt x="515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44"/>
                  <a:pt x="0" y="88"/>
                </a:cubicBezTo>
                <a:cubicBezTo>
                  <a:pt x="0" y="560"/>
                  <a:pt x="0" y="560"/>
                  <a:pt x="0" y="560"/>
                </a:cubicBezTo>
                <a:cubicBezTo>
                  <a:pt x="0" y="604"/>
                  <a:pt x="29" y="633"/>
                  <a:pt x="73" y="633"/>
                </a:cubicBezTo>
                <a:cubicBezTo>
                  <a:pt x="515" y="633"/>
                  <a:pt x="515" y="633"/>
                  <a:pt x="515" y="633"/>
                </a:cubicBezTo>
                <a:cubicBezTo>
                  <a:pt x="559" y="633"/>
                  <a:pt x="588" y="604"/>
                  <a:pt x="588" y="560"/>
                </a:cubicBezTo>
                <a:cubicBezTo>
                  <a:pt x="588" y="88"/>
                  <a:pt x="588" y="88"/>
                  <a:pt x="588" y="88"/>
                </a:cubicBezTo>
                <a:cubicBezTo>
                  <a:pt x="588" y="44"/>
                  <a:pt x="559" y="0"/>
                  <a:pt x="515" y="0"/>
                </a:cubicBezTo>
                <a:close/>
                <a:moveTo>
                  <a:pt x="544" y="560"/>
                </a:moveTo>
                <a:lnTo>
                  <a:pt x="544" y="560"/>
                </a:lnTo>
                <a:cubicBezTo>
                  <a:pt x="544" y="574"/>
                  <a:pt x="530" y="589"/>
                  <a:pt x="515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8" y="589"/>
                  <a:pt x="44" y="574"/>
                  <a:pt x="44" y="560"/>
                </a:cubicBezTo>
                <a:cubicBezTo>
                  <a:pt x="44" y="162"/>
                  <a:pt x="44" y="162"/>
                  <a:pt x="44" y="162"/>
                </a:cubicBezTo>
                <a:cubicBezTo>
                  <a:pt x="544" y="162"/>
                  <a:pt x="544" y="162"/>
                  <a:pt x="544" y="162"/>
                </a:cubicBezTo>
                <a:lnTo>
                  <a:pt x="544" y="560"/>
                </a:lnTo>
                <a:close/>
                <a:moveTo>
                  <a:pt x="544" y="118"/>
                </a:moveTo>
                <a:lnTo>
                  <a:pt x="544" y="118"/>
                </a:lnTo>
                <a:cubicBezTo>
                  <a:pt x="44" y="118"/>
                  <a:pt x="44" y="118"/>
                  <a:pt x="44" y="118"/>
                </a:cubicBezTo>
                <a:cubicBezTo>
                  <a:pt x="44" y="88"/>
                  <a:pt x="44" y="88"/>
                  <a:pt x="44" y="88"/>
                </a:cubicBezTo>
                <a:cubicBezTo>
                  <a:pt x="44" y="59"/>
                  <a:pt x="58" y="44"/>
                  <a:pt x="73" y="44"/>
                </a:cubicBezTo>
                <a:cubicBezTo>
                  <a:pt x="515" y="44"/>
                  <a:pt x="515" y="44"/>
                  <a:pt x="515" y="44"/>
                </a:cubicBezTo>
                <a:cubicBezTo>
                  <a:pt x="530" y="44"/>
                  <a:pt x="544" y="59"/>
                  <a:pt x="544" y="88"/>
                </a:cubicBezTo>
                <a:lnTo>
                  <a:pt x="544" y="118"/>
                </a:lnTo>
                <a:close/>
                <a:moveTo>
                  <a:pt x="294" y="353"/>
                </a:moveTo>
                <a:lnTo>
                  <a:pt x="294" y="353"/>
                </a:lnTo>
                <a:cubicBezTo>
                  <a:pt x="324" y="353"/>
                  <a:pt x="353" y="339"/>
                  <a:pt x="353" y="294"/>
                </a:cubicBezTo>
                <a:cubicBezTo>
                  <a:pt x="353" y="265"/>
                  <a:pt x="324" y="235"/>
                  <a:pt x="294" y="235"/>
                </a:cubicBezTo>
                <a:cubicBezTo>
                  <a:pt x="265" y="235"/>
                  <a:pt x="235" y="265"/>
                  <a:pt x="235" y="294"/>
                </a:cubicBezTo>
                <a:cubicBezTo>
                  <a:pt x="235" y="339"/>
                  <a:pt x="265" y="353"/>
                  <a:pt x="294" y="353"/>
                </a:cubicBezTo>
                <a:close/>
                <a:moveTo>
                  <a:pt x="279" y="280"/>
                </a:moveTo>
                <a:lnTo>
                  <a:pt x="279" y="280"/>
                </a:lnTo>
                <a:cubicBezTo>
                  <a:pt x="309" y="280"/>
                  <a:pt x="309" y="280"/>
                  <a:pt x="309" y="280"/>
                </a:cubicBezTo>
                <a:cubicBezTo>
                  <a:pt x="309" y="324"/>
                  <a:pt x="309" y="324"/>
                  <a:pt x="309" y="324"/>
                </a:cubicBezTo>
                <a:cubicBezTo>
                  <a:pt x="279" y="324"/>
                  <a:pt x="279" y="324"/>
                  <a:pt x="279" y="324"/>
                </a:cubicBezTo>
                <a:lnTo>
                  <a:pt x="279" y="280"/>
                </a:lnTo>
                <a:close/>
                <a:moveTo>
                  <a:pt x="132" y="353"/>
                </a:moveTo>
                <a:lnTo>
                  <a:pt x="132" y="353"/>
                </a:lnTo>
                <a:cubicBezTo>
                  <a:pt x="176" y="353"/>
                  <a:pt x="191" y="339"/>
                  <a:pt x="191" y="294"/>
                </a:cubicBezTo>
                <a:cubicBezTo>
                  <a:pt x="191" y="265"/>
                  <a:pt x="176" y="235"/>
                  <a:pt x="132" y="235"/>
                </a:cubicBezTo>
                <a:cubicBezTo>
                  <a:pt x="103" y="235"/>
                  <a:pt x="73" y="265"/>
                  <a:pt x="73" y="294"/>
                </a:cubicBezTo>
                <a:cubicBezTo>
                  <a:pt x="73" y="339"/>
                  <a:pt x="103" y="353"/>
                  <a:pt x="132" y="353"/>
                </a:cubicBezTo>
                <a:close/>
                <a:moveTo>
                  <a:pt x="117" y="280"/>
                </a:moveTo>
                <a:lnTo>
                  <a:pt x="117" y="280"/>
                </a:lnTo>
                <a:cubicBezTo>
                  <a:pt x="162" y="280"/>
                  <a:pt x="162" y="280"/>
                  <a:pt x="162" y="280"/>
                </a:cubicBezTo>
                <a:cubicBezTo>
                  <a:pt x="162" y="324"/>
                  <a:pt x="162" y="324"/>
                  <a:pt x="162" y="324"/>
                </a:cubicBezTo>
                <a:cubicBezTo>
                  <a:pt x="117" y="324"/>
                  <a:pt x="117" y="324"/>
                  <a:pt x="117" y="324"/>
                </a:cubicBezTo>
                <a:lnTo>
                  <a:pt x="117" y="280"/>
                </a:lnTo>
                <a:close/>
                <a:moveTo>
                  <a:pt x="294" y="515"/>
                </a:moveTo>
                <a:lnTo>
                  <a:pt x="294" y="515"/>
                </a:lnTo>
                <a:cubicBezTo>
                  <a:pt x="324" y="515"/>
                  <a:pt x="353" y="486"/>
                  <a:pt x="353" y="456"/>
                </a:cubicBezTo>
                <a:cubicBezTo>
                  <a:pt x="353" y="427"/>
                  <a:pt x="324" y="398"/>
                  <a:pt x="294" y="398"/>
                </a:cubicBezTo>
                <a:cubicBezTo>
                  <a:pt x="265" y="398"/>
                  <a:pt x="235" y="427"/>
                  <a:pt x="235" y="456"/>
                </a:cubicBezTo>
                <a:cubicBezTo>
                  <a:pt x="235" y="486"/>
                  <a:pt x="265" y="515"/>
                  <a:pt x="294" y="515"/>
                </a:cubicBezTo>
                <a:close/>
                <a:moveTo>
                  <a:pt x="279" y="442"/>
                </a:moveTo>
                <a:lnTo>
                  <a:pt x="279" y="442"/>
                </a:lnTo>
                <a:cubicBezTo>
                  <a:pt x="309" y="442"/>
                  <a:pt x="309" y="442"/>
                  <a:pt x="309" y="442"/>
                </a:cubicBezTo>
                <a:cubicBezTo>
                  <a:pt x="309" y="471"/>
                  <a:pt x="309" y="471"/>
                  <a:pt x="309" y="471"/>
                </a:cubicBezTo>
                <a:cubicBezTo>
                  <a:pt x="279" y="471"/>
                  <a:pt x="279" y="471"/>
                  <a:pt x="279" y="471"/>
                </a:cubicBezTo>
                <a:lnTo>
                  <a:pt x="279" y="442"/>
                </a:lnTo>
                <a:close/>
                <a:moveTo>
                  <a:pt x="132" y="515"/>
                </a:moveTo>
                <a:lnTo>
                  <a:pt x="132" y="515"/>
                </a:lnTo>
                <a:cubicBezTo>
                  <a:pt x="176" y="515"/>
                  <a:pt x="191" y="486"/>
                  <a:pt x="191" y="456"/>
                </a:cubicBezTo>
                <a:cubicBezTo>
                  <a:pt x="191" y="427"/>
                  <a:pt x="176" y="398"/>
                  <a:pt x="132" y="398"/>
                </a:cubicBezTo>
                <a:cubicBezTo>
                  <a:pt x="103" y="398"/>
                  <a:pt x="73" y="427"/>
                  <a:pt x="73" y="456"/>
                </a:cubicBezTo>
                <a:cubicBezTo>
                  <a:pt x="73" y="486"/>
                  <a:pt x="103" y="515"/>
                  <a:pt x="132" y="515"/>
                </a:cubicBezTo>
                <a:close/>
                <a:moveTo>
                  <a:pt x="117" y="442"/>
                </a:moveTo>
                <a:lnTo>
                  <a:pt x="117" y="442"/>
                </a:lnTo>
                <a:cubicBezTo>
                  <a:pt x="162" y="442"/>
                  <a:pt x="162" y="442"/>
                  <a:pt x="162" y="442"/>
                </a:cubicBezTo>
                <a:cubicBezTo>
                  <a:pt x="162" y="471"/>
                  <a:pt x="162" y="471"/>
                  <a:pt x="162" y="471"/>
                </a:cubicBezTo>
                <a:cubicBezTo>
                  <a:pt x="117" y="471"/>
                  <a:pt x="117" y="471"/>
                  <a:pt x="117" y="471"/>
                </a:cubicBezTo>
                <a:lnTo>
                  <a:pt x="117" y="442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38" name="Freeform 137"/>
          <p:cNvSpPr>
            <a:spLocks noChangeArrowheads="1"/>
          </p:cNvSpPr>
          <p:nvPr/>
        </p:nvSpPr>
        <p:spPr bwMode="auto">
          <a:xfrm>
            <a:off x="3744123" y="2517161"/>
            <a:ext cx="299028" cy="299028"/>
          </a:xfrm>
          <a:custGeom>
            <a:avLst/>
            <a:gdLst>
              <a:gd name="T0" fmla="*/ 180642 w 634"/>
              <a:gd name="T1" fmla="*/ 84715 h 634"/>
              <a:gd name="T2" fmla="*/ 180642 w 634"/>
              <a:gd name="T3" fmla="*/ 127253 h 634"/>
              <a:gd name="T4" fmla="*/ 180642 w 634"/>
              <a:gd name="T5" fmla="*/ 84715 h 634"/>
              <a:gd name="T6" fmla="*/ 186051 w 634"/>
              <a:gd name="T7" fmla="*/ 116798 h 634"/>
              <a:gd name="T8" fmla="*/ 169825 w 634"/>
              <a:gd name="T9" fmla="*/ 100937 h 634"/>
              <a:gd name="T10" fmla="*/ 186051 w 634"/>
              <a:gd name="T11" fmla="*/ 116798 h 634"/>
              <a:gd name="T12" fmla="*/ 191098 w 634"/>
              <a:gd name="T13" fmla="*/ 185652 h 634"/>
              <a:gd name="T14" fmla="*/ 159369 w 634"/>
              <a:gd name="T15" fmla="*/ 191059 h 634"/>
              <a:gd name="T16" fmla="*/ 191098 w 634"/>
              <a:gd name="T17" fmla="*/ 201874 h 634"/>
              <a:gd name="T18" fmla="*/ 191098 w 634"/>
              <a:gd name="T19" fmla="*/ 185652 h 634"/>
              <a:gd name="T20" fmla="*/ 127639 w 634"/>
              <a:gd name="T21" fmla="*/ 84715 h 634"/>
              <a:gd name="T22" fmla="*/ 32090 w 634"/>
              <a:gd name="T23" fmla="*/ 100937 h 634"/>
              <a:gd name="T24" fmla="*/ 42546 w 634"/>
              <a:gd name="T25" fmla="*/ 201874 h 634"/>
              <a:gd name="T26" fmla="*/ 143504 w 634"/>
              <a:gd name="T27" fmla="*/ 185652 h 634"/>
              <a:gd name="T28" fmla="*/ 127639 w 634"/>
              <a:gd name="T29" fmla="*/ 84715 h 634"/>
              <a:gd name="T30" fmla="*/ 127639 w 634"/>
              <a:gd name="T31" fmla="*/ 180605 h 634"/>
              <a:gd name="T32" fmla="*/ 53363 w 634"/>
              <a:gd name="T33" fmla="*/ 185652 h 634"/>
              <a:gd name="T34" fmla="*/ 42546 w 634"/>
              <a:gd name="T35" fmla="*/ 105984 h 634"/>
              <a:gd name="T36" fmla="*/ 122231 w 634"/>
              <a:gd name="T37" fmla="*/ 100937 h 634"/>
              <a:gd name="T38" fmla="*/ 127639 w 634"/>
              <a:gd name="T39" fmla="*/ 180605 h 634"/>
              <a:gd name="T40" fmla="*/ 191098 w 634"/>
              <a:gd name="T41" fmla="*/ 164383 h 634"/>
              <a:gd name="T42" fmla="*/ 159369 w 634"/>
              <a:gd name="T43" fmla="*/ 169790 h 634"/>
              <a:gd name="T44" fmla="*/ 191098 w 634"/>
              <a:gd name="T45" fmla="*/ 180605 h 634"/>
              <a:gd name="T46" fmla="*/ 191098 w 634"/>
              <a:gd name="T47" fmla="*/ 164383 h 634"/>
              <a:gd name="T48" fmla="*/ 201915 w 634"/>
              <a:gd name="T49" fmla="*/ 58399 h 634"/>
              <a:gd name="T50" fmla="*/ 196507 w 634"/>
              <a:gd name="T51" fmla="*/ 15862 h 634"/>
              <a:gd name="T52" fmla="*/ 191098 w 634"/>
              <a:gd name="T53" fmla="*/ 5407 h 634"/>
              <a:gd name="T54" fmla="*/ 42546 w 634"/>
              <a:gd name="T55" fmla="*/ 5407 h 634"/>
              <a:gd name="T56" fmla="*/ 32090 w 634"/>
              <a:gd name="T57" fmla="*/ 15862 h 634"/>
              <a:gd name="T58" fmla="*/ 32090 w 634"/>
              <a:gd name="T59" fmla="*/ 58399 h 634"/>
              <a:gd name="T60" fmla="*/ 0 w 634"/>
              <a:gd name="T61" fmla="*/ 201874 h 634"/>
              <a:gd name="T62" fmla="*/ 201915 w 634"/>
              <a:gd name="T63" fmla="*/ 228190 h 634"/>
              <a:gd name="T64" fmla="*/ 228236 w 634"/>
              <a:gd name="T65" fmla="*/ 84715 h 634"/>
              <a:gd name="T66" fmla="*/ 212372 w 634"/>
              <a:gd name="T67" fmla="*/ 201874 h 634"/>
              <a:gd name="T68" fmla="*/ 201915 w 634"/>
              <a:gd name="T69" fmla="*/ 212328 h 634"/>
              <a:gd name="T70" fmla="*/ 16225 w 634"/>
              <a:gd name="T71" fmla="*/ 201874 h 634"/>
              <a:gd name="T72" fmla="*/ 32090 w 634"/>
              <a:gd name="T73" fmla="*/ 74261 h 634"/>
              <a:gd name="T74" fmla="*/ 212372 w 634"/>
              <a:gd name="T75" fmla="*/ 84715 h 634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634" h="634">
                <a:moveTo>
                  <a:pt x="501" y="235"/>
                </a:moveTo>
                <a:lnTo>
                  <a:pt x="501" y="235"/>
                </a:lnTo>
                <a:cubicBezTo>
                  <a:pt x="457" y="235"/>
                  <a:pt x="442" y="265"/>
                  <a:pt x="442" y="294"/>
                </a:cubicBezTo>
                <a:cubicBezTo>
                  <a:pt x="442" y="339"/>
                  <a:pt x="457" y="353"/>
                  <a:pt x="501" y="353"/>
                </a:cubicBezTo>
                <a:cubicBezTo>
                  <a:pt x="530" y="353"/>
                  <a:pt x="560" y="339"/>
                  <a:pt x="560" y="294"/>
                </a:cubicBezTo>
                <a:cubicBezTo>
                  <a:pt x="560" y="265"/>
                  <a:pt x="530" y="235"/>
                  <a:pt x="501" y="235"/>
                </a:cubicBezTo>
                <a:close/>
                <a:moveTo>
                  <a:pt x="516" y="324"/>
                </a:moveTo>
                <a:lnTo>
                  <a:pt x="516" y="324"/>
                </a:lnTo>
                <a:cubicBezTo>
                  <a:pt x="471" y="324"/>
                  <a:pt x="471" y="324"/>
                  <a:pt x="471" y="324"/>
                </a:cubicBezTo>
                <a:cubicBezTo>
                  <a:pt x="471" y="280"/>
                  <a:pt x="471" y="280"/>
                  <a:pt x="471" y="280"/>
                </a:cubicBezTo>
                <a:cubicBezTo>
                  <a:pt x="516" y="280"/>
                  <a:pt x="516" y="280"/>
                  <a:pt x="516" y="280"/>
                </a:cubicBezTo>
                <a:lnTo>
                  <a:pt x="516" y="324"/>
                </a:lnTo>
                <a:close/>
                <a:moveTo>
                  <a:pt x="530" y="515"/>
                </a:moveTo>
                <a:lnTo>
                  <a:pt x="530" y="515"/>
                </a:lnTo>
                <a:cubicBezTo>
                  <a:pt x="457" y="515"/>
                  <a:pt x="457" y="515"/>
                  <a:pt x="457" y="515"/>
                </a:cubicBezTo>
                <a:cubicBezTo>
                  <a:pt x="442" y="515"/>
                  <a:pt x="442" y="530"/>
                  <a:pt x="442" y="530"/>
                </a:cubicBezTo>
                <a:cubicBezTo>
                  <a:pt x="442" y="545"/>
                  <a:pt x="442" y="560"/>
                  <a:pt x="457" y="560"/>
                </a:cubicBezTo>
                <a:cubicBezTo>
                  <a:pt x="530" y="560"/>
                  <a:pt x="530" y="560"/>
                  <a:pt x="530" y="560"/>
                </a:cubicBezTo>
                <a:cubicBezTo>
                  <a:pt x="545" y="560"/>
                  <a:pt x="560" y="545"/>
                  <a:pt x="560" y="530"/>
                </a:cubicBezTo>
                <a:cubicBezTo>
                  <a:pt x="560" y="530"/>
                  <a:pt x="545" y="515"/>
                  <a:pt x="530" y="515"/>
                </a:cubicBezTo>
                <a:close/>
                <a:moveTo>
                  <a:pt x="354" y="235"/>
                </a:moveTo>
                <a:lnTo>
                  <a:pt x="354" y="235"/>
                </a:lnTo>
                <a:cubicBezTo>
                  <a:pt x="118" y="235"/>
                  <a:pt x="118" y="235"/>
                  <a:pt x="118" y="235"/>
                </a:cubicBezTo>
                <a:cubicBezTo>
                  <a:pt x="103" y="235"/>
                  <a:pt x="89" y="265"/>
                  <a:pt x="89" y="280"/>
                </a:cubicBezTo>
                <a:cubicBezTo>
                  <a:pt x="89" y="515"/>
                  <a:pt x="89" y="515"/>
                  <a:pt x="89" y="515"/>
                </a:cubicBezTo>
                <a:cubicBezTo>
                  <a:pt x="89" y="530"/>
                  <a:pt x="103" y="560"/>
                  <a:pt x="118" y="560"/>
                </a:cubicBezTo>
                <a:cubicBezTo>
                  <a:pt x="354" y="560"/>
                  <a:pt x="354" y="560"/>
                  <a:pt x="354" y="560"/>
                </a:cubicBezTo>
                <a:cubicBezTo>
                  <a:pt x="383" y="560"/>
                  <a:pt x="398" y="530"/>
                  <a:pt x="398" y="515"/>
                </a:cubicBezTo>
                <a:cubicBezTo>
                  <a:pt x="398" y="280"/>
                  <a:pt x="398" y="280"/>
                  <a:pt x="398" y="280"/>
                </a:cubicBezTo>
                <a:cubicBezTo>
                  <a:pt x="398" y="265"/>
                  <a:pt x="383" y="235"/>
                  <a:pt x="354" y="235"/>
                </a:cubicBezTo>
                <a:close/>
                <a:moveTo>
                  <a:pt x="354" y="501"/>
                </a:moveTo>
                <a:lnTo>
                  <a:pt x="354" y="501"/>
                </a:lnTo>
                <a:cubicBezTo>
                  <a:pt x="354" y="501"/>
                  <a:pt x="354" y="515"/>
                  <a:pt x="339" y="515"/>
                </a:cubicBezTo>
                <a:cubicBezTo>
                  <a:pt x="148" y="515"/>
                  <a:pt x="148" y="515"/>
                  <a:pt x="148" y="515"/>
                </a:cubicBezTo>
                <a:cubicBezTo>
                  <a:pt x="133" y="515"/>
                  <a:pt x="118" y="501"/>
                  <a:pt x="118" y="501"/>
                </a:cubicBezTo>
                <a:cubicBezTo>
                  <a:pt x="118" y="294"/>
                  <a:pt x="118" y="294"/>
                  <a:pt x="118" y="294"/>
                </a:cubicBezTo>
                <a:cubicBezTo>
                  <a:pt x="118" y="294"/>
                  <a:pt x="133" y="280"/>
                  <a:pt x="148" y="280"/>
                </a:cubicBezTo>
                <a:cubicBezTo>
                  <a:pt x="339" y="280"/>
                  <a:pt x="339" y="280"/>
                  <a:pt x="339" y="280"/>
                </a:cubicBezTo>
                <a:cubicBezTo>
                  <a:pt x="354" y="280"/>
                  <a:pt x="354" y="294"/>
                  <a:pt x="354" y="294"/>
                </a:cubicBezTo>
                <a:lnTo>
                  <a:pt x="354" y="501"/>
                </a:lnTo>
                <a:close/>
                <a:moveTo>
                  <a:pt x="530" y="456"/>
                </a:moveTo>
                <a:lnTo>
                  <a:pt x="530" y="456"/>
                </a:lnTo>
                <a:cubicBezTo>
                  <a:pt x="457" y="456"/>
                  <a:pt x="457" y="456"/>
                  <a:pt x="457" y="456"/>
                </a:cubicBezTo>
                <a:cubicBezTo>
                  <a:pt x="442" y="456"/>
                  <a:pt x="442" y="471"/>
                  <a:pt x="442" y="471"/>
                </a:cubicBezTo>
                <a:cubicBezTo>
                  <a:pt x="442" y="486"/>
                  <a:pt x="442" y="501"/>
                  <a:pt x="457" y="501"/>
                </a:cubicBezTo>
                <a:cubicBezTo>
                  <a:pt x="530" y="501"/>
                  <a:pt x="530" y="501"/>
                  <a:pt x="530" y="501"/>
                </a:cubicBezTo>
                <a:cubicBezTo>
                  <a:pt x="545" y="501"/>
                  <a:pt x="560" y="486"/>
                  <a:pt x="560" y="471"/>
                </a:cubicBezTo>
                <a:cubicBezTo>
                  <a:pt x="560" y="471"/>
                  <a:pt x="545" y="456"/>
                  <a:pt x="530" y="456"/>
                </a:cubicBezTo>
                <a:close/>
                <a:moveTo>
                  <a:pt x="560" y="162"/>
                </a:moveTo>
                <a:lnTo>
                  <a:pt x="560" y="162"/>
                </a:lnTo>
                <a:cubicBezTo>
                  <a:pt x="369" y="162"/>
                  <a:pt x="369" y="162"/>
                  <a:pt x="369" y="162"/>
                </a:cubicBezTo>
                <a:cubicBezTo>
                  <a:pt x="545" y="44"/>
                  <a:pt x="545" y="44"/>
                  <a:pt x="545" y="44"/>
                </a:cubicBezTo>
                <a:cubicBezTo>
                  <a:pt x="560" y="44"/>
                  <a:pt x="560" y="30"/>
                  <a:pt x="545" y="15"/>
                </a:cubicBezTo>
                <a:cubicBezTo>
                  <a:pt x="545" y="0"/>
                  <a:pt x="530" y="0"/>
                  <a:pt x="530" y="15"/>
                </a:cubicBezTo>
                <a:cubicBezTo>
                  <a:pt x="530" y="15"/>
                  <a:pt x="339" y="133"/>
                  <a:pt x="324" y="147"/>
                </a:cubicBezTo>
                <a:cubicBezTo>
                  <a:pt x="118" y="15"/>
                  <a:pt x="118" y="15"/>
                  <a:pt x="118" y="15"/>
                </a:cubicBezTo>
                <a:cubicBezTo>
                  <a:pt x="103" y="0"/>
                  <a:pt x="89" y="0"/>
                  <a:pt x="89" y="15"/>
                </a:cubicBezTo>
                <a:cubicBezTo>
                  <a:pt x="89" y="30"/>
                  <a:pt x="89" y="44"/>
                  <a:pt x="89" y="44"/>
                </a:cubicBezTo>
                <a:cubicBezTo>
                  <a:pt x="265" y="162"/>
                  <a:pt x="265" y="162"/>
                  <a:pt x="265" y="162"/>
                </a:cubicBezTo>
                <a:cubicBezTo>
                  <a:pt x="89" y="162"/>
                  <a:pt x="89" y="162"/>
                  <a:pt x="89" y="162"/>
                </a:cubicBezTo>
                <a:cubicBezTo>
                  <a:pt x="45" y="162"/>
                  <a:pt x="0" y="192"/>
                  <a:pt x="0" y="235"/>
                </a:cubicBezTo>
                <a:cubicBezTo>
                  <a:pt x="0" y="560"/>
                  <a:pt x="0" y="560"/>
                  <a:pt x="0" y="560"/>
                </a:cubicBezTo>
                <a:cubicBezTo>
                  <a:pt x="0" y="604"/>
                  <a:pt x="45" y="633"/>
                  <a:pt x="89" y="633"/>
                </a:cubicBezTo>
                <a:cubicBezTo>
                  <a:pt x="560" y="633"/>
                  <a:pt x="560" y="633"/>
                  <a:pt x="560" y="633"/>
                </a:cubicBezTo>
                <a:cubicBezTo>
                  <a:pt x="604" y="633"/>
                  <a:pt x="633" y="604"/>
                  <a:pt x="633" y="560"/>
                </a:cubicBezTo>
                <a:cubicBezTo>
                  <a:pt x="633" y="235"/>
                  <a:pt x="633" y="235"/>
                  <a:pt x="633" y="235"/>
                </a:cubicBezTo>
                <a:cubicBezTo>
                  <a:pt x="633" y="192"/>
                  <a:pt x="604" y="162"/>
                  <a:pt x="560" y="162"/>
                </a:cubicBezTo>
                <a:close/>
                <a:moveTo>
                  <a:pt x="589" y="560"/>
                </a:moveTo>
                <a:lnTo>
                  <a:pt x="589" y="560"/>
                </a:lnTo>
                <a:cubicBezTo>
                  <a:pt x="589" y="574"/>
                  <a:pt x="575" y="589"/>
                  <a:pt x="560" y="589"/>
                </a:cubicBezTo>
                <a:cubicBezTo>
                  <a:pt x="89" y="589"/>
                  <a:pt x="89" y="589"/>
                  <a:pt x="89" y="589"/>
                </a:cubicBezTo>
                <a:cubicBezTo>
                  <a:pt x="59" y="589"/>
                  <a:pt x="45" y="574"/>
                  <a:pt x="45" y="560"/>
                </a:cubicBezTo>
                <a:cubicBezTo>
                  <a:pt x="45" y="235"/>
                  <a:pt x="45" y="235"/>
                  <a:pt x="45" y="235"/>
                </a:cubicBezTo>
                <a:cubicBezTo>
                  <a:pt x="45" y="221"/>
                  <a:pt x="59" y="206"/>
                  <a:pt x="89" y="206"/>
                </a:cubicBezTo>
                <a:cubicBezTo>
                  <a:pt x="560" y="206"/>
                  <a:pt x="560" y="206"/>
                  <a:pt x="560" y="206"/>
                </a:cubicBezTo>
                <a:cubicBezTo>
                  <a:pt x="575" y="206"/>
                  <a:pt x="589" y="221"/>
                  <a:pt x="589" y="235"/>
                </a:cubicBezTo>
                <a:lnTo>
                  <a:pt x="589" y="56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39" name="Freeform 138"/>
          <p:cNvSpPr>
            <a:spLocks noChangeArrowheads="1"/>
          </p:cNvSpPr>
          <p:nvPr/>
        </p:nvSpPr>
        <p:spPr bwMode="auto">
          <a:xfrm>
            <a:off x="3267063" y="2537902"/>
            <a:ext cx="299028" cy="257545"/>
          </a:xfrm>
          <a:custGeom>
            <a:avLst/>
            <a:gdLst>
              <a:gd name="T0" fmla="*/ 79684 w 634"/>
              <a:gd name="T1" fmla="*/ 85082 h 546"/>
              <a:gd name="T2" fmla="*/ 79684 w 634"/>
              <a:gd name="T3" fmla="*/ 85082 h 546"/>
              <a:gd name="T4" fmla="*/ 37138 w 634"/>
              <a:gd name="T5" fmla="*/ 85082 h 546"/>
              <a:gd name="T6" fmla="*/ 26321 w 634"/>
              <a:gd name="T7" fmla="*/ 90130 h 546"/>
              <a:gd name="T8" fmla="*/ 37138 w 634"/>
              <a:gd name="T9" fmla="*/ 100945 h 546"/>
              <a:gd name="T10" fmla="*/ 79684 w 634"/>
              <a:gd name="T11" fmla="*/ 100945 h 546"/>
              <a:gd name="T12" fmla="*/ 84732 w 634"/>
              <a:gd name="T13" fmla="*/ 90130 h 546"/>
              <a:gd name="T14" fmla="*/ 79684 w 634"/>
              <a:gd name="T15" fmla="*/ 85082 h 546"/>
              <a:gd name="T16" fmla="*/ 79684 w 634"/>
              <a:gd name="T17" fmla="*/ 143486 h 546"/>
              <a:gd name="T18" fmla="*/ 79684 w 634"/>
              <a:gd name="T19" fmla="*/ 143486 h 546"/>
              <a:gd name="T20" fmla="*/ 37138 w 634"/>
              <a:gd name="T21" fmla="*/ 143486 h 546"/>
              <a:gd name="T22" fmla="*/ 26321 w 634"/>
              <a:gd name="T23" fmla="*/ 148534 h 546"/>
              <a:gd name="T24" fmla="*/ 37138 w 634"/>
              <a:gd name="T25" fmla="*/ 153941 h 546"/>
              <a:gd name="T26" fmla="*/ 79684 w 634"/>
              <a:gd name="T27" fmla="*/ 153941 h 546"/>
              <a:gd name="T28" fmla="*/ 84732 w 634"/>
              <a:gd name="T29" fmla="*/ 148534 h 546"/>
              <a:gd name="T30" fmla="*/ 79684 w 634"/>
              <a:gd name="T31" fmla="*/ 143486 h 546"/>
              <a:gd name="T32" fmla="*/ 79684 w 634"/>
              <a:gd name="T33" fmla="*/ 111400 h 546"/>
              <a:gd name="T34" fmla="*/ 79684 w 634"/>
              <a:gd name="T35" fmla="*/ 111400 h 546"/>
              <a:gd name="T36" fmla="*/ 37138 w 634"/>
              <a:gd name="T37" fmla="*/ 111400 h 546"/>
              <a:gd name="T38" fmla="*/ 26321 w 634"/>
              <a:gd name="T39" fmla="*/ 122216 h 546"/>
              <a:gd name="T40" fmla="*/ 37138 w 634"/>
              <a:gd name="T41" fmla="*/ 127623 h 546"/>
              <a:gd name="T42" fmla="*/ 79684 w 634"/>
              <a:gd name="T43" fmla="*/ 127623 h 546"/>
              <a:gd name="T44" fmla="*/ 84732 w 634"/>
              <a:gd name="T45" fmla="*/ 122216 h 546"/>
              <a:gd name="T46" fmla="*/ 79684 w 634"/>
              <a:gd name="T47" fmla="*/ 111400 h 546"/>
              <a:gd name="T48" fmla="*/ 148552 w 634"/>
              <a:gd name="T49" fmla="*/ 79675 h 546"/>
              <a:gd name="T50" fmla="*/ 148552 w 634"/>
              <a:gd name="T51" fmla="*/ 79675 h 546"/>
              <a:gd name="T52" fmla="*/ 106006 w 634"/>
              <a:gd name="T53" fmla="*/ 122216 h 546"/>
              <a:gd name="T54" fmla="*/ 148552 w 634"/>
              <a:gd name="T55" fmla="*/ 164757 h 546"/>
              <a:gd name="T56" fmla="*/ 191098 w 634"/>
              <a:gd name="T57" fmla="*/ 122216 h 546"/>
              <a:gd name="T58" fmla="*/ 148552 w 634"/>
              <a:gd name="T59" fmla="*/ 79675 h 546"/>
              <a:gd name="T60" fmla="*/ 148552 w 634"/>
              <a:gd name="T61" fmla="*/ 148534 h 546"/>
              <a:gd name="T62" fmla="*/ 148552 w 634"/>
              <a:gd name="T63" fmla="*/ 148534 h 546"/>
              <a:gd name="T64" fmla="*/ 121870 w 634"/>
              <a:gd name="T65" fmla="*/ 122216 h 546"/>
              <a:gd name="T66" fmla="*/ 148552 w 634"/>
              <a:gd name="T67" fmla="*/ 90130 h 546"/>
              <a:gd name="T68" fmla="*/ 174873 w 634"/>
              <a:gd name="T69" fmla="*/ 122216 h 546"/>
              <a:gd name="T70" fmla="*/ 148552 w 634"/>
              <a:gd name="T71" fmla="*/ 148534 h 546"/>
              <a:gd name="T72" fmla="*/ 196146 w 634"/>
              <a:gd name="T73" fmla="*/ 42541 h 546"/>
              <a:gd name="T74" fmla="*/ 196146 w 634"/>
              <a:gd name="T75" fmla="*/ 42541 h 546"/>
              <a:gd name="T76" fmla="*/ 185690 w 634"/>
              <a:gd name="T77" fmla="*/ 42541 h 546"/>
              <a:gd name="T78" fmla="*/ 106006 w 634"/>
              <a:gd name="T79" fmla="*/ 0 h 546"/>
              <a:gd name="T80" fmla="*/ 100597 w 634"/>
              <a:gd name="T81" fmla="*/ 5408 h 546"/>
              <a:gd name="T82" fmla="*/ 100597 w 634"/>
              <a:gd name="T83" fmla="*/ 10816 h 546"/>
              <a:gd name="T84" fmla="*/ 153600 w 634"/>
              <a:gd name="T85" fmla="*/ 42541 h 546"/>
              <a:gd name="T86" fmla="*/ 26321 w 634"/>
              <a:gd name="T87" fmla="*/ 42541 h 546"/>
              <a:gd name="T88" fmla="*/ 0 w 634"/>
              <a:gd name="T89" fmla="*/ 68859 h 546"/>
              <a:gd name="T90" fmla="*/ 0 w 634"/>
              <a:gd name="T91" fmla="*/ 169804 h 546"/>
              <a:gd name="T92" fmla="*/ 26321 w 634"/>
              <a:gd name="T93" fmla="*/ 196482 h 546"/>
              <a:gd name="T94" fmla="*/ 196146 w 634"/>
              <a:gd name="T95" fmla="*/ 196482 h 546"/>
              <a:gd name="T96" fmla="*/ 228236 w 634"/>
              <a:gd name="T97" fmla="*/ 169804 h 546"/>
              <a:gd name="T98" fmla="*/ 228236 w 634"/>
              <a:gd name="T99" fmla="*/ 68859 h 546"/>
              <a:gd name="T100" fmla="*/ 196146 w 634"/>
              <a:gd name="T101" fmla="*/ 42541 h 546"/>
              <a:gd name="T102" fmla="*/ 212011 w 634"/>
              <a:gd name="T103" fmla="*/ 169804 h 546"/>
              <a:gd name="T104" fmla="*/ 212011 w 634"/>
              <a:gd name="T105" fmla="*/ 169804 h 546"/>
              <a:gd name="T106" fmla="*/ 196146 w 634"/>
              <a:gd name="T107" fmla="*/ 186027 h 546"/>
              <a:gd name="T108" fmla="*/ 26321 w 634"/>
              <a:gd name="T109" fmla="*/ 186027 h 546"/>
              <a:gd name="T110" fmla="*/ 15865 w 634"/>
              <a:gd name="T111" fmla="*/ 169804 h 546"/>
              <a:gd name="T112" fmla="*/ 15865 w 634"/>
              <a:gd name="T113" fmla="*/ 68859 h 546"/>
              <a:gd name="T114" fmla="*/ 26321 w 634"/>
              <a:gd name="T115" fmla="*/ 58404 h 546"/>
              <a:gd name="T116" fmla="*/ 196146 w 634"/>
              <a:gd name="T117" fmla="*/ 58404 h 546"/>
              <a:gd name="T118" fmla="*/ 212011 w 634"/>
              <a:gd name="T119" fmla="*/ 68859 h 546"/>
              <a:gd name="T120" fmla="*/ 212011 w 634"/>
              <a:gd name="T121" fmla="*/ 169804 h 54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634" h="546">
                <a:moveTo>
                  <a:pt x="221" y="236"/>
                </a:moveTo>
                <a:lnTo>
                  <a:pt x="221" y="236"/>
                </a:lnTo>
                <a:cubicBezTo>
                  <a:pt x="103" y="236"/>
                  <a:pt x="103" y="236"/>
                  <a:pt x="103" y="236"/>
                </a:cubicBezTo>
                <a:cubicBezTo>
                  <a:pt x="88" y="236"/>
                  <a:pt x="73" y="250"/>
                  <a:pt x="73" y="250"/>
                </a:cubicBezTo>
                <a:cubicBezTo>
                  <a:pt x="73" y="265"/>
                  <a:pt x="88" y="280"/>
                  <a:pt x="103" y="280"/>
                </a:cubicBezTo>
                <a:cubicBezTo>
                  <a:pt x="221" y="280"/>
                  <a:pt x="221" y="280"/>
                  <a:pt x="221" y="280"/>
                </a:cubicBezTo>
                <a:cubicBezTo>
                  <a:pt x="221" y="280"/>
                  <a:pt x="235" y="265"/>
                  <a:pt x="235" y="250"/>
                </a:cubicBezTo>
                <a:lnTo>
                  <a:pt x="221" y="236"/>
                </a:lnTo>
                <a:close/>
                <a:moveTo>
                  <a:pt x="221" y="398"/>
                </a:moveTo>
                <a:lnTo>
                  <a:pt x="221" y="398"/>
                </a:lnTo>
                <a:cubicBezTo>
                  <a:pt x="103" y="398"/>
                  <a:pt x="103" y="398"/>
                  <a:pt x="103" y="398"/>
                </a:cubicBezTo>
                <a:cubicBezTo>
                  <a:pt x="88" y="398"/>
                  <a:pt x="73" y="398"/>
                  <a:pt x="73" y="412"/>
                </a:cubicBezTo>
                <a:cubicBezTo>
                  <a:pt x="73" y="427"/>
                  <a:pt x="88" y="427"/>
                  <a:pt x="103" y="427"/>
                </a:cubicBezTo>
                <a:cubicBezTo>
                  <a:pt x="221" y="427"/>
                  <a:pt x="221" y="427"/>
                  <a:pt x="221" y="427"/>
                </a:cubicBezTo>
                <a:cubicBezTo>
                  <a:pt x="221" y="427"/>
                  <a:pt x="235" y="427"/>
                  <a:pt x="235" y="412"/>
                </a:cubicBezTo>
                <a:cubicBezTo>
                  <a:pt x="235" y="398"/>
                  <a:pt x="221" y="398"/>
                  <a:pt x="221" y="398"/>
                </a:cubicBezTo>
                <a:close/>
                <a:moveTo>
                  <a:pt x="221" y="309"/>
                </a:moveTo>
                <a:lnTo>
                  <a:pt x="221" y="309"/>
                </a:lnTo>
                <a:cubicBezTo>
                  <a:pt x="103" y="309"/>
                  <a:pt x="103" y="309"/>
                  <a:pt x="103" y="309"/>
                </a:cubicBezTo>
                <a:cubicBezTo>
                  <a:pt x="88" y="309"/>
                  <a:pt x="73" y="324"/>
                  <a:pt x="73" y="339"/>
                </a:cubicBezTo>
                <a:cubicBezTo>
                  <a:pt x="73" y="339"/>
                  <a:pt x="88" y="354"/>
                  <a:pt x="103" y="354"/>
                </a:cubicBezTo>
                <a:cubicBezTo>
                  <a:pt x="221" y="354"/>
                  <a:pt x="221" y="354"/>
                  <a:pt x="221" y="354"/>
                </a:cubicBezTo>
                <a:lnTo>
                  <a:pt x="235" y="339"/>
                </a:lnTo>
                <a:cubicBezTo>
                  <a:pt x="235" y="324"/>
                  <a:pt x="221" y="309"/>
                  <a:pt x="221" y="309"/>
                </a:cubicBezTo>
                <a:close/>
                <a:moveTo>
                  <a:pt x="412" y="221"/>
                </a:moveTo>
                <a:lnTo>
                  <a:pt x="412" y="221"/>
                </a:lnTo>
                <a:cubicBezTo>
                  <a:pt x="353" y="221"/>
                  <a:pt x="294" y="265"/>
                  <a:pt x="294" y="339"/>
                </a:cubicBezTo>
                <a:cubicBezTo>
                  <a:pt x="294" y="398"/>
                  <a:pt x="353" y="457"/>
                  <a:pt x="412" y="457"/>
                </a:cubicBezTo>
                <a:cubicBezTo>
                  <a:pt x="471" y="457"/>
                  <a:pt x="530" y="398"/>
                  <a:pt x="530" y="339"/>
                </a:cubicBezTo>
                <a:cubicBezTo>
                  <a:pt x="530" y="265"/>
                  <a:pt x="471" y="221"/>
                  <a:pt x="412" y="221"/>
                </a:cubicBezTo>
                <a:close/>
                <a:moveTo>
                  <a:pt x="412" y="412"/>
                </a:moveTo>
                <a:lnTo>
                  <a:pt x="412" y="412"/>
                </a:lnTo>
                <a:cubicBezTo>
                  <a:pt x="368" y="412"/>
                  <a:pt x="338" y="383"/>
                  <a:pt x="338" y="339"/>
                </a:cubicBezTo>
                <a:cubicBezTo>
                  <a:pt x="338" y="295"/>
                  <a:pt x="368" y="250"/>
                  <a:pt x="412" y="250"/>
                </a:cubicBezTo>
                <a:cubicBezTo>
                  <a:pt x="456" y="250"/>
                  <a:pt x="485" y="295"/>
                  <a:pt x="485" y="339"/>
                </a:cubicBezTo>
                <a:cubicBezTo>
                  <a:pt x="485" y="383"/>
                  <a:pt x="456" y="412"/>
                  <a:pt x="412" y="412"/>
                </a:cubicBezTo>
                <a:close/>
                <a:moveTo>
                  <a:pt x="544" y="118"/>
                </a:moveTo>
                <a:lnTo>
                  <a:pt x="544" y="118"/>
                </a:lnTo>
                <a:cubicBezTo>
                  <a:pt x="515" y="118"/>
                  <a:pt x="515" y="118"/>
                  <a:pt x="515" y="118"/>
                </a:cubicBezTo>
                <a:cubicBezTo>
                  <a:pt x="294" y="0"/>
                  <a:pt x="294" y="0"/>
                  <a:pt x="294" y="0"/>
                </a:cubicBezTo>
                <a:cubicBezTo>
                  <a:pt x="294" y="0"/>
                  <a:pt x="279" y="0"/>
                  <a:pt x="279" y="15"/>
                </a:cubicBezTo>
                <a:cubicBezTo>
                  <a:pt x="265" y="15"/>
                  <a:pt x="279" y="30"/>
                  <a:pt x="279" y="30"/>
                </a:cubicBezTo>
                <a:cubicBezTo>
                  <a:pt x="426" y="118"/>
                  <a:pt x="426" y="118"/>
                  <a:pt x="426" y="118"/>
                </a:cubicBezTo>
                <a:cubicBezTo>
                  <a:pt x="73" y="118"/>
                  <a:pt x="73" y="118"/>
                  <a:pt x="73" y="118"/>
                </a:cubicBezTo>
                <a:cubicBezTo>
                  <a:pt x="29" y="118"/>
                  <a:pt x="0" y="148"/>
                  <a:pt x="0" y="191"/>
                </a:cubicBezTo>
                <a:cubicBezTo>
                  <a:pt x="0" y="471"/>
                  <a:pt x="0" y="471"/>
                  <a:pt x="0" y="471"/>
                </a:cubicBezTo>
                <a:cubicBezTo>
                  <a:pt x="0" y="516"/>
                  <a:pt x="29" y="545"/>
                  <a:pt x="73" y="545"/>
                </a:cubicBezTo>
                <a:cubicBezTo>
                  <a:pt x="544" y="545"/>
                  <a:pt x="544" y="545"/>
                  <a:pt x="544" y="545"/>
                </a:cubicBezTo>
                <a:cubicBezTo>
                  <a:pt x="588" y="545"/>
                  <a:pt x="633" y="516"/>
                  <a:pt x="633" y="471"/>
                </a:cubicBezTo>
                <a:cubicBezTo>
                  <a:pt x="633" y="191"/>
                  <a:pt x="633" y="191"/>
                  <a:pt x="633" y="191"/>
                </a:cubicBezTo>
                <a:cubicBezTo>
                  <a:pt x="633" y="148"/>
                  <a:pt x="588" y="118"/>
                  <a:pt x="544" y="118"/>
                </a:cubicBezTo>
                <a:close/>
                <a:moveTo>
                  <a:pt x="588" y="471"/>
                </a:moveTo>
                <a:lnTo>
                  <a:pt x="588" y="471"/>
                </a:lnTo>
                <a:cubicBezTo>
                  <a:pt x="588" y="486"/>
                  <a:pt x="574" y="516"/>
                  <a:pt x="544" y="516"/>
                </a:cubicBezTo>
                <a:cubicBezTo>
                  <a:pt x="73" y="516"/>
                  <a:pt x="73" y="516"/>
                  <a:pt x="73" y="516"/>
                </a:cubicBezTo>
                <a:cubicBezTo>
                  <a:pt x="58" y="516"/>
                  <a:pt x="44" y="486"/>
                  <a:pt x="44" y="471"/>
                </a:cubicBezTo>
                <a:cubicBezTo>
                  <a:pt x="44" y="191"/>
                  <a:pt x="44" y="191"/>
                  <a:pt x="44" y="191"/>
                </a:cubicBezTo>
                <a:cubicBezTo>
                  <a:pt x="44" y="177"/>
                  <a:pt x="58" y="162"/>
                  <a:pt x="73" y="162"/>
                </a:cubicBezTo>
                <a:cubicBezTo>
                  <a:pt x="544" y="162"/>
                  <a:pt x="544" y="162"/>
                  <a:pt x="544" y="162"/>
                </a:cubicBezTo>
                <a:cubicBezTo>
                  <a:pt x="574" y="162"/>
                  <a:pt x="588" y="177"/>
                  <a:pt x="588" y="191"/>
                </a:cubicBezTo>
                <a:lnTo>
                  <a:pt x="588" y="471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40" name="Freeform 139"/>
          <p:cNvSpPr>
            <a:spLocks noChangeArrowheads="1"/>
          </p:cNvSpPr>
          <p:nvPr/>
        </p:nvSpPr>
        <p:spPr bwMode="auto">
          <a:xfrm>
            <a:off x="2822841" y="2529261"/>
            <a:ext cx="221247" cy="278287"/>
          </a:xfrm>
          <a:custGeom>
            <a:avLst/>
            <a:gdLst>
              <a:gd name="T0" fmla="*/ 142317 w 473"/>
              <a:gd name="T1" fmla="*/ 0 h 589"/>
              <a:gd name="T2" fmla="*/ 0 w 473"/>
              <a:gd name="T3" fmla="*/ 26361 h 589"/>
              <a:gd name="T4" fmla="*/ 26461 w 473"/>
              <a:gd name="T5" fmla="*/ 212336 h 589"/>
              <a:gd name="T6" fmla="*/ 168778 w 473"/>
              <a:gd name="T7" fmla="*/ 212336 h 589"/>
              <a:gd name="T8" fmla="*/ 142317 w 473"/>
              <a:gd name="T9" fmla="*/ 0 h 589"/>
              <a:gd name="T10" fmla="*/ 26461 w 473"/>
              <a:gd name="T11" fmla="*/ 196447 h 589"/>
              <a:gd name="T12" fmla="*/ 16091 w 473"/>
              <a:gd name="T13" fmla="*/ 180558 h 589"/>
              <a:gd name="T14" fmla="*/ 26461 w 473"/>
              <a:gd name="T15" fmla="*/ 196447 h 589"/>
              <a:gd name="T16" fmla="*/ 26461 w 473"/>
              <a:gd name="T17" fmla="*/ 170085 h 589"/>
              <a:gd name="T18" fmla="*/ 16091 w 473"/>
              <a:gd name="T19" fmla="*/ 153835 h 589"/>
              <a:gd name="T20" fmla="*/ 26461 w 473"/>
              <a:gd name="T21" fmla="*/ 170085 h 589"/>
              <a:gd name="T22" fmla="*/ 26461 w 473"/>
              <a:gd name="T23" fmla="*/ 137946 h 589"/>
              <a:gd name="T24" fmla="*/ 16091 w 473"/>
              <a:gd name="T25" fmla="*/ 127474 h 589"/>
              <a:gd name="T26" fmla="*/ 26461 w 473"/>
              <a:gd name="T27" fmla="*/ 137946 h 589"/>
              <a:gd name="T28" fmla="*/ 26461 w 473"/>
              <a:gd name="T29" fmla="*/ 111585 h 589"/>
              <a:gd name="T30" fmla="*/ 16091 w 473"/>
              <a:gd name="T31" fmla="*/ 95334 h 589"/>
              <a:gd name="T32" fmla="*/ 26461 w 473"/>
              <a:gd name="T33" fmla="*/ 111585 h 589"/>
              <a:gd name="T34" fmla="*/ 26461 w 473"/>
              <a:gd name="T35" fmla="*/ 84862 h 589"/>
              <a:gd name="T36" fmla="*/ 16091 w 473"/>
              <a:gd name="T37" fmla="*/ 68973 h 589"/>
              <a:gd name="T38" fmla="*/ 26461 w 473"/>
              <a:gd name="T39" fmla="*/ 84862 h 589"/>
              <a:gd name="T40" fmla="*/ 26461 w 473"/>
              <a:gd name="T41" fmla="*/ 53084 h 589"/>
              <a:gd name="T42" fmla="*/ 16091 w 473"/>
              <a:gd name="T43" fmla="*/ 42251 h 589"/>
              <a:gd name="T44" fmla="*/ 26461 w 473"/>
              <a:gd name="T45" fmla="*/ 53084 h 589"/>
              <a:gd name="T46" fmla="*/ 126584 w 473"/>
              <a:gd name="T47" fmla="*/ 191391 h 589"/>
              <a:gd name="T48" fmla="*/ 47558 w 473"/>
              <a:gd name="T49" fmla="*/ 196447 h 589"/>
              <a:gd name="T50" fmla="*/ 42195 w 473"/>
              <a:gd name="T51" fmla="*/ 116640 h 589"/>
              <a:gd name="T52" fmla="*/ 121220 w 473"/>
              <a:gd name="T53" fmla="*/ 111585 h 589"/>
              <a:gd name="T54" fmla="*/ 126584 w 473"/>
              <a:gd name="T55" fmla="*/ 191391 h 589"/>
              <a:gd name="T56" fmla="*/ 126584 w 473"/>
              <a:gd name="T57" fmla="*/ 90279 h 589"/>
              <a:gd name="T58" fmla="*/ 47558 w 473"/>
              <a:gd name="T59" fmla="*/ 95334 h 589"/>
              <a:gd name="T60" fmla="*/ 42195 w 473"/>
              <a:gd name="T61" fmla="*/ 20945 h 589"/>
              <a:gd name="T62" fmla="*/ 121220 w 473"/>
              <a:gd name="T63" fmla="*/ 10472 h 589"/>
              <a:gd name="T64" fmla="*/ 126584 w 473"/>
              <a:gd name="T65" fmla="*/ 90279 h 589"/>
              <a:gd name="T66" fmla="*/ 152687 w 473"/>
              <a:gd name="T67" fmla="*/ 196447 h 589"/>
              <a:gd name="T68" fmla="*/ 142317 w 473"/>
              <a:gd name="T69" fmla="*/ 180558 h 589"/>
              <a:gd name="T70" fmla="*/ 152687 w 473"/>
              <a:gd name="T71" fmla="*/ 196447 h 589"/>
              <a:gd name="T72" fmla="*/ 152687 w 473"/>
              <a:gd name="T73" fmla="*/ 170085 h 589"/>
              <a:gd name="T74" fmla="*/ 142317 w 473"/>
              <a:gd name="T75" fmla="*/ 153835 h 589"/>
              <a:gd name="T76" fmla="*/ 152687 w 473"/>
              <a:gd name="T77" fmla="*/ 170085 h 589"/>
              <a:gd name="T78" fmla="*/ 152687 w 473"/>
              <a:gd name="T79" fmla="*/ 137946 h 589"/>
              <a:gd name="T80" fmla="*/ 142317 w 473"/>
              <a:gd name="T81" fmla="*/ 127474 h 589"/>
              <a:gd name="T82" fmla="*/ 152687 w 473"/>
              <a:gd name="T83" fmla="*/ 137946 h 589"/>
              <a:gd name="T84" fmla="*/ 152687 w 473"/>
              <a:gd name="T85" fmla="*/ 111585 h 589"/>
              <a:gd name="T86" fmla="*/ 142317 w 473"/>
              <a:gd name="T87" fmla="*/ 95334 h 589"/>
              <a:gd name="T88" fmla="*/ 152687 w 473"/>
              <a:gd name="T89" fmla="*/ 111585 h 589"/>
              <a:gd name="T90" fmla="*/ 152687 w 473"/>
              <a:gd name="T91" fmla="*/ 84862 h 589"/>
              <a:gd name="T92" fmla="*/ 142317 w 473"/>
              <a:gd name="T93" fmla="*/ 68973 h 589"/>
              <a:gd name="T94" fmla="*/ 152687 w 473"/>
              <a:gd name="T95" fmla="*/ 84862 h 589"/>
              <a:gd name="T96" fmla="*/ 152687 w 473"/>
              <a:gd name="T97" fmla="*/ 53084 h 589"/>
              <a:gd name="T98" fmla="*/ 142317 w 473"/>
              <a:gd name="T99" fmla="*/ 42251 h 589"/>
              <a:gd name="T100" fmla="*/ 152687 w 473"/>
              <a:gd name="T101" fmla="*/ 53084 h 589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473" h="589">
                <a:moveTo>
                  <a:pt x="398" y="0"/>
                </a:moveTo>
                <a:lnTo>
                  <a:pt x="398" y="0"/>
                </a:lnTo>
                <a:cubicBezTo>
                  <a:pt x="74" y="0"/>
                  <a:pt x="74" y="0"/>
                  <a:pt x="74" y="0"/>
                </a:cubicBezTo>
                <a:cubicBezTo>
                  <a:pt x="30" y="0"/>
                  <a:pt x="0" y="29"/>
                  <a:pt x="0" y="73"/>
                </a:cubicBezTo>
                <a:cubicBezTo>
                  <a:pt x="0" y="588"/>
                  <a:pt x="0" y="588"/>
                  <a:pt x="0" y="588"/>
                </a:cubicBezTo>
                <a:cubicBezTo>
                  <a:pt x="45" y="588"/>
                  <a:pt x="30" y="588"/>
                  <a:pt x="74" y="588"/>
                </a:cubicBezTo>
                <a:cubicBezTo>
                  <a:pt x="398" y="588"/>
                  <a:pt x="398" y="588"/>
                  <a:pt x="398" y="588"/>
                </a:cubicBezTo>
                <a:cubicBezTo>
                  <a:pt x="442" y="588"/>
                  <a:pt x="413" y="588"/>
                  <a:pt x="472" y="588"/>
                </a:cubicBezTo>
                <a:cubicBezTo>
                  <a:pt x="472" y="73"/>
                  <a:pt x="472" y="73"/>
                  <a:pt x="472" y="73"/>
                </a:cubicBezTo>
                <a:cubicBezTo>
                  <a:pt x="472" y="29"/>
                  <a:pt x="442" y="0"/>
                  <a:pt x="398" y="0"/>
                </a:cubicBezTo>
                <a:close/>
                <a:moveTo>
                  <a:pt x="74" y="544"/>
                </a:moveTo>
                <a:lnTo>
                  <a:pt x="74" y="544"/>
                </a:lnTo>
                <a:cubicBezTo>
                  <a:pt x="45" y="544"/>
                  <a:pt x="45" y="544"/>
                  <a:pt x="45" y="544"/>
                </a:cubicBezTo>
                <a:cubicBezTo>
                  <a:pt x="45" y="500"/>
                  <a:pt x="45" y="500"/>
                  <a:pt x="45" y="500"/>
                </a:cubicBezTo>
                <a:cubicBezTo>
                  <a:pt x="74" y="500"/>
                  <a:pt x="74" y="500"/>
                  <a:pt x="74" y="500"/>
                </a:cubicBezTo>
                <a:lnTo>
                  <a:pt x="74" y="544"/>
                </a:lnTo>
                <a:close/>
                <a:moveTo>
                  <a:pt x="74" y="471"/>
                </a:moveTo>
                <a:lnTo>
                  <a:pt x="74" y="471"/>
                </a:lnTo>
                <a:cubicBezTo>
                  <a:pt x="45" y="471"/>
                  <a:pt x="45" y="471"/>
                  <a:pt x="45" y="471"/>
                </a:cubicBezTo>
                <a:cubicBezTo>
                  <a:pt x="45" y="426"/>
                  <a:pt x="45" y="426"/>
                  <a:pt x="45" y="426"/>
                </a:cubicBezTo>
                <a:cubicBezTo>
                  <a:pt x="74" y="426"/>
                  <a:pt x="74" y="426"/>
                  <a:pt x="74" y="426"/>
                </a:cubicBezTo>
                <a:lnTo>
                  <a:pt x="74" y="471"/>
                </a:lnTo>
                <a:close/>
                <a:moveTo>
                  <a:pt x="74" y="382"/>
                </a:moveTo>
                <a:lnTo>
                  <a:pt x="74" y="382"/>
                </a:lnTo>
                <a:cubicBezTo>
                  <a:pt x="45" y="382"/>
                  <a:pt x="45" y="382"/>
                  <a:pt x="45" y="382"/>
                </a:cubicBezTo>
                <a:cubicBezTo>
                  <a:pt x="45" y="353"/>
                  <a:pt x="45" y="353"/>
                  <a:pt x="45" y="353"/>
                </a:cubicBezTo>
                <a:cubicBezTo>
                  <a:pt x="74" y="353"/>
                  <a:pt x="74" y="353"/>
                  <a:pt x="74" y="353"/>
                </a:cubicBezTo>
                <a:lnTo>
                  <a:pt x="74" y="382"/>
                </a:lnTo>
                <a:close/>
                <a:moveTo>
                  <a:pt x="74" y="309"/>
                </a:moveTo>
                <a:lnTo>
                  <a:pt x="74" y="309"/>
                </a:lnTo>
                <a:cubicBezTo>
                  <a:pt x="45" y="309"/>
                  <a:pt x="45" y="309"/>
                  <a:pt x="45" y="309"/>
                </a:cubicBezTo>
                <a:cubicBezTo>
                  <a:pt x="45" y="264"/>
                  <a:pt x="45" y="264"/>
                  <a:pt x="45" y="264"/>
                </a:cubicBezTo>
                <a:cubicBezTo>
                  <a:pt x="74" y="264"/>
                  <a:pt x="74" y="264"/>
                  <a:pt x="74" y="264"/>
                </a:cubicBezTo>
                <a:lnTo>
                  <a:pt x="74" y="309"/>
                </a:lnTo>
                <a:close/>
                <a:moveTo>
                  <a:pt x="74" y="235"/>
                </a:moveTo>
                <a:lnTo>
                  <a:pt x="74" y="235"/>
                </a:lnTo>
                <a:cubicBezTo>
                  <a:pt x="45" y="235"/>
                  <a:pt x="45" y="235"/>
                  <a:pt x="45" y="235"/>
                </a:cubicBezTo>
                <a:cubicBezTo>
                  <a:pt x="45" y="191"/>
                  <a:pt x="45" y="191"/>
                  <a:pt x="45" y="191"/>
                </a:cubicBezTo>
                <a:cubicBezTo>
                  <a:pt x="74" y="191"/>
                  <a:pt x="74" y="191"/>
                  <a:pt x="74" y="191"/>
                </a:cubicBezTo>
                <a:lnTo>
                  <a:pt x="74" y="235"/>
                </a:lnTo>
                <a:close/>
                <a:moveTo>
                  <a:pt x="74" y="147"/>
                </a:moveTo>
                <a:lnTo>
                  <a:pt x="74" y="147"/>
                </a:lnTo>
                <a:cubicBezTo>
                  <a:pt x="45" y="147"/>
                  <a:pt x="45" y="147"/>
                  <a:pt x="45" y="147"/>
                </a:cubicBezTo>
                <a:cubicBezTo>
                  <a:pt x="45" y="117"/>
                  <a:pt x="45" y="117"/>
                  <a:pt x="45" y="117"/>
                </a:cubicBezTo>
                <a:cubicBezTo>
                  <a:pt x="74" y="117"/>
                  <a:pt x="74" y="117"/>
                  <a:pt x="74" y="117"/>
                </a:cubicBezTo>
                <a:lnTo>
                  <a:pt x="74" y="147"/>
                </a:lnTo>
                <a:close/>
                <a:moveTo>
                  <a:pt x="354" y="530"/>
                </a:moveTo>
                <a:lnTo>
                  <a:pt x="354" y="530"/>
                </a:lnTo>
                <a:lnTo>
                  <a:pt x="339" y="544"/>
                </a:lnTo>
                <a:cubicBezTo>
                  <a:pt x="133" y="544"/>
                  <a:pt x="133" y="544"/>
                  <a:pt x="133" y="544"/>
                </a:cubicBezTo>
                <a:lnTo>
                  <a:pt x="118" y="530"/>
                </a:lnTo>
                <a:cubicBezTo>
                  <a:pt x="118" y="323"/>
                  <a:pt x="118" y="323"/>
                  <a:pt x="118" y="323"/>
                </a:cubicBezTo>
                <a:lnTo>
                  <a:pt x="133" y="309"/>
                </a:lnTo>
                <a:cubicBezTo>
                  <a:pt x="339" y="309"/>
                  <a:pt x="339" y="309"/>
                  <a:pt x="339" y="309"/>
                </a:cubicBezTo>
                <a:lnTo>
                  <a:pt x="354" y="323"/>
                </a:lnTo>
                <a:lnTo>
                  <a:pt x="354" y="530"/>
                </a:lnTo>
                <a:close/>
                <a:moveTo>
                  <a:pt x="354" y="250"/>
                </a:moveTo>
                <a:lnTo>
                  <a:pt x="354" y="250"/>
                </a:lnTo>
                <a:cubicBezTo>
                  <a:pt x="354" y="264"/>
                  <a:pt x="339" y="264"/>
                  <a:pt x="339" y="264"/>
                </a:cubicBezTo>
                <a:cubicBezTo>
                  <a:pt x="133" y="264"/>
                  <a:pt x="133" y="264"/>
                  <a:pt x="133" y="264"/>
                </a:cubicBezTo>
                <a:cubicBezTo>
                  <a:pt x="133" y="264"/>
                  <a:pt x="118" y="264"/>
                  <a:pt x="118" y="250"/>
                </a:cubicBezTo>
                <a:cubicBezTo>
                  <a:pt x="118" y="58"/>
                  <a:pt x="118" y="58"/>
                  <a:pt x="118" y="58"/>
                </a:cubicBezTo>
                <a:cubicBezTo>
                  <a:pt x="118" y="44"/>
                  <a:pt x="133" y="29"/>
                  <a:pt x="133" y="29"/>
                </a:cubicBezTo>
                <a:cubicBezTo>
                  <a:pt x="339" y="29"/>
                  <a:pt x="339" y="29"/>
                  <a:pt x="339" y="29"/>
                </a:cubicBezTo>
                <a:cubicBezTo>
                  <a:pt x="339" y="29"/>
                  <a:pt x="354" y="44"/>
                  <a:pt x="354" y="58"/>
                </a:cubicBezTo>
                <a:lnTo>
                  <a:pt x="354" y="250"/>
                </a:lnTo>
                <a:close/>
                <a:moveTo>
                  <a:pt x="427" y="544"/>
                </a:moveTo>
                <a:lnTo>
                  <a:pt x="427" y="544"/>
                </a:lnTo>
                <a:cubicBezTo>
                  <a:pt x="398" y="544"/>
                  <a:pt x="398" y="544"/>
                  <a:pt x="398" y="544"/>
                </a:cubicBezTo>
                <a:cubicBezTo>
                  <a:pt x="398" y="500"/>
                  <a:pt x="398" y="500"/>
                  <a:pt x="398" y="500"/>
                </a:cubicBezTo>
                <a:cubicBezTo>
                  <a:pt x="427" y="500"/>
                  <a:pt x="427" y="500"/>
                  <a:pt x="427" y="500"/>
                </a:cubicBezTo>
                <a:lnTo>
                  <a:pt x="427" y="544"/>
                </a:lnTo>
                <a:close/>
                <a:moveTo>
                  <a:pt x="427" y="471"/>
                </a:moveTo>
                <a:lnTo>
                  <a:pt x="427" y="471"/>
                </a:lnTo>
                <a:cubicBezTo>
                  <a:pt x="398" y="471"/>
                  <a:pt x="398" y="471"/>
                  <a:pt x="398" y="471"/>
                </a:cubicBezTo>
                <a:cubicBezTo>
                  <a:pt x="398" y="426"/>
                  <a:pt x="398" y="426"/>
                  <a:pt x="398" y="426"/>
                </a:cubicBezTo>
                <a:cubicBezTo>
                  <a:pt x="427" y="426"/>
                  <a:pt x="427" y="426"/>
                  <a:pt x="427" y="426"/>
                </a:cubicBezTo>
                <a:lnTo>
                  <a:pt x="427" y="471"/>
                </a:lnTo>
                <a:close/>
                <a:moveTo>
                  <a:pt x="427" y="382"/>
                </a:moveTo>
                <a:lnTo>
                  <a:pt x="427" y="382"/>
                </a:lnTo>
                <a:cubicBezTo>
                  <a:pt x="398" y="382"/>
                  <a:pt x="398" y="382"/>
                  <a:pt x="398" y="382"/>
                </a:cubicBezTo>
                <a:cubicBezTo>
                  <a:pt x="398" y="353"/>
                  <a:pt x="398" y="353"/>
                  <a:pt x="398" y="353"/>
                </a:cubicBezTo>
                <a:cubicBezTo>
                  <a:pt x="427" y="353"/>
                  <a:pt x="427" y="353"/>
                  <a:pt x="427" y="353"/>
                </a:cubicBezTo>
                <a:lnTo>
                  <a:pt x="427" y="382"/>
                </a:lnTo>
                <a:close/>
                <a:moveTo>
                  <a:pt x="427" y="309"/>
                </a:moveTo>
                <a:lnTo>
                  <a:pt x="427" y="309"/>
                </a:lnTo>
                <a:cubicBezTo>
                  <a:pt x="398" y="309"/>
                  <a:pt x="398" y="309"/>
                  <a:pt x="398" y="309"/>
                </a:cubicBezTo>
                <a:cubicBezTo>
                  <a:pt x="398" y="264"/>
                  <a:pt x="398" y="264"/>
                  <a:pt x="398" y="264"/>
                </a:cubicBezTo>
                <a:cubicBezTo>
                  <a:pt x="427" y="264"/>
                  <a:pt x="427" y="264"/>
                  <a:pt x="427" y="264"/>
                </a:cubicBezTo>
                <a:lnTo>
                  <a:pt x="427" y="309"/>
                </a:lnTo>
                <a:close/>
                <a:moveTo>
                  <a:pt x="427" y="235"/>
                </a:moveTo>
                <a:lnTo>
                  <a:pt x="427" y="235"/>
                </a:lnTo>
                <a:cubicBezTo>
                  <a:pt x="398" y="235"/>
                  <a:pt x="398" y="235"/>
                  <a:pt x="398" y="235"/>
                </a:cubicBezTo>
                <a:cubicBezTo>
                  <a:pt x="398" y="191"/>
                  <a:pt x="398" y="191"/>
                  <a:pt x="398" y="191"/>
                </a:cubicBezTo>
                <a:cubicBezTo>
                  <a:pt x="427" y="191"/>
                  <a:pt x="427" y="191"/>
                  <a:pt x="427" y="191"/>
                </a:cubicBezTo>
                <a:lnTo>
                  <a:pt x="427" y="235"/>
                </a:lnTo>
                <a:close/>
                <a:moveTo>
                  <a:pt x="427" y="147"/>
                </a:moveTo>
                <a:lnTo>
                  <a:pt x="427" y="147"/>
                </a:lnTo>
                <a:cubicBezTo>
                  <a:pt x="398" y="147"/>
                  <a:pt x="398" y="147"/>
                  <a:pt x="398" y="147"/>
                </a:cubicBezTo>
                <a:cubicBezTo>
                  <a:pt x="398" y="117"/>
                  <a:pt x="398" y="117"/>
                  <a:pt x="398" y="117"/>
                </a:cubicBezTo>
                <a:cubicBezTo>
                  <a:pt x="427" y="117"/>
                  <a:pt x="427" y="117"/>
                  <a:pt x="427" y="117"/>
                </a:cubicBezTo>
                <a:lnTo>
                  <a:pt x="427" y="14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41" name="Freeform 140"/>
          <p:cNvSpPr>
            <a:spLocks noChangeArrowheads="1"/>
          </p:cNvSpPr>
          <p:nvPr/>
        </p:nvSpPr>
        <p:spPr bwMode="auto">
          <a:xfrm>
            <a:off x="2302568" y="2537902"/>
            <a:ext cx="299028" cy="257545"/>
          </a:xfrm>
          <a:custGeom>
            <a:avLst/>
            <a:gdLst>
              <a:gd name="T0" fmla="*/ 212372 w 634"/>
              <a:gd name="T1" fmla="*/ 85082 h 546"/>
              <a:gd name="T2" fmla="*/ 212372 w 634"/>
              <a:gd name="T3" fmla="*/ 85082 h 546"/>
              <a:gd name="T4" fmla="*/ 169825 w 634"/>
              <a:gd name="T5" fmla="*/ 111400 h 546"/>
              <a:gd name="T6" fmla="*/ 159369 w 634"/>
              <a:gd name="T7" fmla="*/ 90130 h 546"/>
              <a:gd name="T8" fmla="*/ 186051 w 634"/>
              <a:gd name="T9" fmla="*/ 47949 h 546"/>
              <a:gd name="T10" fmla="*/ 138096 w 634"/>
              <a:gd name="T11" fmla="*/ 0 h 546"/>
              <a:gd name="T12" fmla="*/ 85093 w 634"/>
              <a:gd name="T13" fmla="*/ 47949 h 546"/>
              <a:gd name="T14" fmla="*/ 100958 w 634"/>
              <a:gd name="T15" fmla="*/ 85082 h 546"/>
              <a:gd name="T16" fmla="*/ 74637 w 634"/>
              <a:gd name="T17" fmla="*/ 85082 h 546"/>
              <a:gd name="T18" fmla="*/ 85093 w 634"/>
              <a:gd name="T19" fmla="*/ 58404 h 546"/>
              <a:gd name="T20" fmla="*/ 42546 w 634"/>
              <a:gd name="T21" fmla="*/ 15863 h 546"/>
              <a:gd name="T22" fmla="*/ 0 w 634"/>
              <a:gd name="T23" fmla="*/ 58404 h 546"/>
              <a:gd name="T24" fmla="*/ 15865 w 634"/>
              <a:gd name="T25" fmla="*/ 90130 h 546"/>
              <a:gd name="T26" fmla="*/ 0 w 634"/>
              <a:gd name="T27" fmla="*/ 111400 h 546"/>
              <a:gd name="T28" fmla="*/ 0 w 634"/>
              <a:gd name="T29" fmla="*/ 169804 h 546"/>
              <a:gd name="T30" fmla="*/ 32090 w 634"/>
              <a:gd name="T31" fmla="*/ 196482 h 546"/>
              <a:gd name="T32" fmla="*/ 143504 w 634"/>
              <a:gd name="T33" fmla="*/ 196482 h 546"/>
              <a:gd name="T34" fmla="*/ 169825 w 634"/>
              <a:gd name="T35" fmla="*/ 169804 h 546"/>
              <a:gd name="T36" fmla="*/ 169825 w 634"/>
              <a:gd name="T37" fmla="*/ 164757 h 546"/>
              <a:gd name="T38" fmla="*/ 212372 w 634"/>
              <a:gd name="T39" fmla="*/ 196482 h 546"/>
              <a:gd name="T40" fmla="*/ 228236 w 634"/>
              <a:gd name="T41" fmla="*/ 186027 h 546"/>
              <a:gd name="T42" fmla="*/ 228236 w 634"/>
              <a:gd name="T43" fmla="*/ 100945 h 546"/>
              <a:gd name="T44" fmla="*/ 212372 w 634"/>
              <a:gd name="T45" fmla="*/ 85082 h 546"/>
              <a:gd name="T46" fmla="*/ 15865 w 634"/>
              <a:gd name="T47" fmla="*/ 58404 h 546"/>
              <a:gd name="T48" fmla="*/ 15865 w 634"/>
              <a:gd name="T49" fmla="*/ 58404 h 546"/>
              <a:gd name="T50" fmla="*/ 42546 w 634"/>
              <a:gd name="T51" fmla="*/ 26678 h 546"/>
              <a:gd name="T52" fmla="*/ 74637 w 634"/>
              <a:gd name="T53" fmla="*/ 58404 h 546"/>
              <a:gd name="T54" fmla="*/ 42546 w 634"/>
              <a:gd name="T55" fmla="*/ 85082 h 546"/>
              <a:gd name="T56" fmla="*/ 15865 w 634"/>
              <a:gd name="T57" fmla="*/ 58404 h 546"/>
              <a:gd name="T58" fmla="*/ 159369 w 634"/>
              <a:gd name="T59" fmla="*/ 169804 h 546"/>
              <a:gd name="T60" fmla="*/ 159369 w 634"/>
              <a:gd name="T61" fmla="*/ 169804 h 546"/>
              <a:gd name="T62" fmla="*/ 143504 w 634"/>
              <a:gd name="T63" fmla="*/ 186027 h 546"/>
              <a:gd name="T64" fmla="*/ 32090 w 634"/>
              <a:gd name="T65" fmla="*/ 186027 h 546"/>
              <a:gd name="T66" fmla="*/ 15865 w 634"/>
              <a:gd name="T67" fmla="*/ 169804 h 546"/>
              <a:gd name="T68" fmla="*/ 15865 w 634"/>
              <a:gd name="T69" fmla="*/ 111400 h 546"/>
              <a:gd name="T70" fmla="*/ 32090 w 634"/>
              <a:gd name="T71" fmla="*/ 100945 h 546"/>
              <a:gd name="T72" fmla="*/ 143504 w 634"/>
              <a:gd name="T73" fmla="*/ 100945 h 546"/>
              <a:gd name="T74" fmla="*/ 159369 w 634"/>
              <a:gd name="T75" fmla="*/ 111400 h 546"/>
              <a:gd name="T76" fmla="*/ 159369 w 634"/>
              <a:gd name="T77" fmla="*/ 169804 h 546"/>
              <a:gd name="T78" fmla="*/ 138096 w 634"/>
              <a:gd name="T79" fmla="*/ 85082 h 546"/>
              <a:gd name="T80" fmla="*/ 138096 w 634"/>
              <a:gd name="T81" fmla="*/ 85082 h 546"/>
              <a:gd name="T82" fmla="*/ 100958 w 634"/>
              <a:gd name="T83" fmla="*/ 47949 h 546"/>
              <a:gd name="T84" fmla="*/ 138096 w 634"/>
              <a:gd name="T85" fmla="*/ 15863 h 546"/>
              <a:gd name="T86" fmla="*/ 169825 w 634"/>
              <a:gd name="T87" fmla="*/ 47949 h 546"/>
              <a:gd name="T88" fmla="*/ 138096 w 634"/>
              <a:gd name="T89" fmla="*/ 85082 h 546"/>
              <a:gd name="T90" fmla="*/ 212372 w 634"/>
              <a:gd name="T91" fmla="*/ 186027 h 546"/>
              <a:gd name="T92" fmla="*/ 212372 w 634"/>
              <a:gd name="T93" fmla="*/ 186027 h 546"/>
              <a:gd name="T94" fmla="*/ 169825 w 634"/>
              <a:gd name="T95" fmla="*/ 148534 h 546"/>
              <a:gd name="T96" fmla="*/ 169825 w 634"/>
              <a:gd name="T97" fmla="*/ 127623 h 546"/>
              <a:gd name="T98" fmla="*/ 212372 w 634"/>
              <a:gd name="T99" fmla="*/ 100945 h 546"/>
              <a:gd name="T100" fmla="*/ 212372 w 634"/>
              <a:gd name="T101" fmla="*/ 186027 h 54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634" h="546">
                <a:moveTo>
                  <a:pt x="589" y="236"/>
                </a:moveTo>
                <a:lnTo>
                  <a:pt x="589" y="236"/>
                </a:lnTo>
                <a:cubicBezTo>
                  <a:pt x="471" y="309"/>
                  <a:pt x="471" y="309"/>
                  <a:pt x="471" y="309"/>
                </a:cubicBezTo>
                <a:cubicBezTo>
                  <a:pt x="471" y="295"/>
                  <a:pt x="471" y="265"/>
                  <a:pt x="442" y="250"/>
                </a:cubicBezTo>
                <a:cubicBezTo>
                  <a:pt x="486" y="236"/>
                  <a:pt x="516" y="191"/>
                  <a:pt x="516" y="133"/>
                </a:cubicBezTo>
                <a:cubicBezTo>
                  <a:pt x="516" y="59"/>
                  <a:pt x="457" y="0"/>
                  <a:pt x="383" y="0"/>
                </a:cubicBezTo>
                <a:cubicBezTo>
                  <a:pt x="310" y="0"/>
                  <a:pt x="236" y="59"/>
                  <a:pt x="236" y="133"/>
                </a:cubicBezTo>
                <a:cubicBezTo>
                  <a:pt x="236" y="177"/>
                  <a:pt x="251" y="207"/>
                  <a:pt x="280" y="236"/>
                </a:cubicBezTo>
                <a:cubicBezTo>
                  <a:pt x="207" y="236"/>
                  <a:pt x="207" y="236"/>
                  <a:pt x="207" y="236"/>
                </a:cubicBezTo>
                <a:cubicBezTo>
                  <a:pt x="236" y="221"/>
                  <a:pt x="236" y="191"/>
                  <a:pt x="236" y="162"/>
                </a:cubicBezTo>
                <a:cubicBezTo>
                  <a:pt x="236" y="89"/>
                  <a:pt x="192" y="44"/>
                  <a:pt x="118" y="44"/>
                </a:cubicBezTo>
                <a:cubicBezTo>
                  <a:pt x="59" y="44"/>
                  <a:pt x="0" y="89"/>
                  <a:pt x="0" y="162"/>
                </a:cubicBezTo>
                <a:cubicBezTo>
                  <a:pt x="0" y="191"/>
                  <a:pt x="15" y="221"/>
                  <a:pt x="44" y="250"/>
                </a:cubicBezTo>
                <a:cubicBezTo>
                  <a:pt x="15" y="265"/>
                  <a:pt x="0" y="280"/>
                  <a:pt x="0" y="309"/>
                </a:cubicBezTo>
                <a:cubicBezTo>
                  <a:pt x="0" y="471"/>
                  <a:pt x="0" y="471"/>
                  <a:pt x="0" y="471"/>
                </a:cubicBezTo>
                <a:cubicBezTo>
                  <a:pt x="0" y="516"/>
                  <a:pt x="44" y="545"/>
                  <a:pt x="89" y="545"/>
                </a:cubicBezTo>
                <a:cubicBezTo>
                  <a:pt x="398" y="545"/>
                  <a:pt x="398" y="545"/>
                  <a:pt x="398" y="545"/>
                </a:cubicBezTo>
                <a:cubicBezTo>
                  <a:pt x="442" y="545"/>
                  <a:pt x="471" y="516"/>
                  <a:pt x="471" y="471"/>
                </a:cubicBezTo>
                <a:cubicBezTo>
                  <a:pt x="471" y="457"/>
                  <a:pt x="471" y="457"/>
                  <a:pt x="471" y="457"/>
                </a:cubicBezTo>
                <a:cubicBezTo>
                  <a:pt x="589" y="545"/>
                  <a:pt x="589" y="545"/>
                  <a:pt x="589" y="545"/>
                </a:cubicBezTo>
                <a:cubicBezTo>
                  <a:pt x="619" y="545"/>
                  <a:pt x="633" y="530"/>
                  <a:pt x="633" y="516"/>
                </a:cubicBezTo>
                <a:cubicBezTo>
                  <a:pt x="633" y="280"/>
                  <a:pt x="633" y="280"/>
                  <a:pt x="633" y="280"/>
                </a:cubicBezTo>
                <a:cubicBezTo>
                  <a:pt x="633" y="250"/>
                  <a:pt x="619" y="236"/>
                  <a:pt x="589" y="236"/>
                </a:cubicBezTo>
                <a:close/>
                <a:moveTo>
                  <a:pt x="44" y="162"/>
                </a:moveTo>
                <a:lnTo>
                  <a:pt x="44" y="162"/>
                </a:lnTo>
                <a:cubicBezTo>
                  <a:pt x="44" y="118"/>
                  <a:pt x="74" y="74"/>
                  <a:pt x="118" y="74"/>
                </a:cubicBezTo>
                <a:cubicBezTo>
                  <a:pt x="162" y="74"/>
                  <a:pt x="207" y="118"/>
                  <a:pt x="207" y="162"/>
                </a:cubicBezTo>
                <a:cubicBezTo>
                  <a:pt x="207" y="207"/>
                  <a:pt x="162" y="236"/>
                  <a:pt x="118" y="236"/>
                </a:cubicBezTo>
                <a:cubicBezTo>
                  <a:pt x="74" y="236"/>
                  <a:pt x="44" y="207"/>
                  <a:pt x="44" y="162"/>
                </a:cubicBezTo>
                <a:close/>
                <a:moveTo>
                  <a:pt x="442" y="471"/>
                </a:moveTo>
                <a:lnTo>
                  <a:pt x="442" y="471"/>
                </a:lnTo>
                <a:cubicBezTo>
                  <a:pt x="442" y="486"/>
                  <a:pt x="412" y="516"/>
                  <a:pt x="398" y="516"/>
                </a:cubicBezTo>
                <a:cubicBezTo>
                  <a:pt x="89" y="516"/>
                  <a:pt x="89" y="516"/>
                  <a:pt x="89" y="516"/>
                </a:cubicBezTo>
                <a:cubicBezTo>
                  <a:pt x="59" y="516"/>
                  <a:pt x="44" y="486"/>
                  <a:pt x="44" y="471"/>
                </a:cubicBezTo>
                <a:cubicBezTo>
                  <a:pt x="44" y="309"/>
                  <a:pt x="44" y="309"/>
                  <a:pt x="44" y="309"/>
                </a:cubicBezTo>
                <a:cubicBezTo>
                  <a:pt x="44" y="295"/>
                  <a:pt x="59" y="280"/>
                  <a:pt x="89" y="280"/>
                </a:cubicBezTo>
                <a:cubicBezTo>
                  <a:pt x="398" y="280"/>
                  <a:pt x="398" y="280"/>
                  <a:pt x="398" y="280"/>
                </a:cubicBezTo>
                <a:cubicBezTo>
                  <a:pt x="412" y="280"/>
                  <a:pt x="442" y="295"/>
                  <a:pt x="442" y="309"/>
                </a:cubicBezTo>
                <a:lnTo>
                  <a:pt x="442" y="471"/>
                </a:lnTo>
                <a:close/>
                <a:moveTo>
                  <a:pt x="383" y="236"/>
                </a:moveTo>
                <a:lnTo>
                  <a:pt x="383" y="236"/>
                </a:lnTo>
                <a:cubicBezTo>
                  <a:pt x="324" y="236"/>
                  <a:pt x="280" y="191"/>
                  <a:pt x="280" y="133"/>
                </a:cubicBezTo>
                <a:cubicBezTo>
                  <a:pt x="280" y="89"/>
                  <a:pt x="324" y="44"/>
                  <a:pt x="383" y="44"/>
                </a:cubicBezTo>
                <a:cubicBezTo>
                  <a:pt x="427" y="44"/>
                  <a:pt x="471" y="89"/>
                  <a:pt x="471" y="133"/>
                </a:cubicBezTo>
                <a:cubicBezTo>
                  <a:pt x="471" y="191"/>
                  <a:pt x="427" y="236"/>
                  <a:pt x="383" y="236"/>
                </a:cubicBezTo>
                <a:close/>
                <a:moveTo>
                  <a:pt x="589" y="516"/>
                </a:moveTo>
                <a:lnTo>
                  <a:pt x="589" y="516"/>
                </a:lnTo>
                <a:cubicBezTo>
                  <a:pt x="471" y="412"/>
                  <a:pt x="471" y="412"/>
                  <a:pt x="471" y="412"/>
                </a:cubicBezTo>
                <a:cubicBezTo>
                  <a:pt x="471" y="398"/>
                  <a:pt x="471" y="368"/>
                  <a:pt x="471" y="354"/>
                </a:cubicBezTo>
                <a:cubicBezTo>
                  <a:pt x="589" y="280"/>
                  <a:pt x="589" y="280"/>
                  <a:pt x="589" y="280"/>
                </a:cubicBezTo>
                <a:cubicBezTo>
                  <a:pt x="589" y="309"/>
                  <a:pt x="589" y="501"/>
                  <a:pt x="589" y="516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42" name="Freeform 141"/>
          <p:cNvSpPr>
            <a:spLocks noChangeArrowheads="1"/>
          </p:cNvSpPr>
          <p:nvPr/>
        </p:nvSpPr>
        <p:spPr bwMode="auto">
          <a:xfrm>
            <a:off x="1825505" y="2517161"/>
            <a:ext cx="299028" cy="299028"/>
          </a:xfrm>
          <a:custGeom>
            <a:avLst/>
            <a:gdLst>
              <a:gd name="T0" fmla="*/ 196146 w 634"/>
              <a:gd name="T1" fmla="*/ 0 h 634"/>
              <a:gd name="T2" fmla="*/ 196146 w 634"/>
              <a:gd name="T3" fmla="*/ 0 h 634"/>
              <a:gd name="T4" fmla="*/ 26321 w 634"/>
              <a:gd name="T5" fmla="*/ 0 h 634"/>
              <a:gd name="T6" fmla="*/ 0 w 634"/>
              <a:gd name="T7" fmla="*/ 31723 h 634"/>
              <a:gd name="T8" fmla="*/ 0 w 634"/>
              <a:gd name="T9" fmla="*/ 201874 h 634"/>
              <a:gd name="T10" fmla="*/ 26321 w 634"/>
              <a:gd name="T11" fmla="*/ 228190 h 634"/>
              <a:gd name="T12" fmla="*/ 196146 w 634"/>
              <a:gd name="T13" fmla="*/ 228190 h 634"/>
              <a:gd name="T14" fmla="*/ 228236 w 634"/>
              <a:gd name="T15" fmla="*/ 201874 h 634"/>
              <a:gd name="T16" fmla="*/ 228236 w 634"/>
              <a:gd name="T17" fmla="*/ 31723 h 634"/>
              <a:gd name="T18" fmla="*/ 196146 w 634"/>
              <a:gd name="T19" fmla="*/ 0 h 634"/>
              <a:gd name="T20" fmla="*/ 58411 w 634"/>
              <a:gd name="T21" fmla="*/ 15862 h 634"/>
              <a:gd name="T22" fmla="*/ 58411 w 634"/>
              <a:gd name="T23" fmla="*/ 15862 h 634"/>
              <a:gd name="T24" fmla="*/ 169825 w 634"/>
              <a:gd name="T25" fmla="*/ 15862 h 634"/>
              <a:gd name="T26" fmla="*/ 169825 w 634"/>
              <a:gd name="T27" fmla="*/ 79668 h 634"/>
              <a:gd name="T28" fmla="*/ 164417 w 634"/>
              <a:gd name="T29" fmla="*/ 84715 h 634"/>
              <a:gd name="T30" fmla="*/ 63459 w 634"/>
              <a:gd name="T31" fmla="*/ 84715 h 634"/>
              <a:gd name="T32" fmla="*/ 58411 w 634"/>
              <a:gd name="T33" fmla="*/ 79668 h 634"/>
              <a:gd name="T34" fmla="*/ 58411 w 634"/>
              <a:gd name="T35" fmla="*/ 15862 h 634"/>
              <a:gd name="T36" fmla="*/ 212011 w 634"/>
              <a:gd name="T37" fmla="*/ 201874 h 634"/>
              <a:gd name="T38" fmla="*/ 212011 w 634"/>
              <a:gd name="T39" fmla="*/ 201874 h 634"/>
              <a:gd name="T40" fmla="*/ 196146 w 634"/>
              <a:gd name="T41" fmla="*/ 212328 h 634"/>
              <a:gd name="T42" fmla="*/ 26321 w 634"/>
              <a:gd name="T43" fmla="*/ 212328 h 634"/>
              <a:gd name="T44" fmla="*/ 15865 w 634"/>
              <a:gd name="T45" fmla="*/ 201874 h 634"/>
              <a:gd name="T46" fmla="*/ 15865 w 634"/>
              <a:gd name="T47" fmla="*/ 31723 h 634"/>
              <a:gd name="T48" fmla="*/ 26321 w 634"/>
              <a:gd name="T49" fmla="*/ 15862 h 634"/>
              <a:gd name="T50" fmla="*/ 42186 w 634"/>
              <a:gd name="T51" fmla="*/ 15862 h 634"/>
              <a:gd name="T52" fmla="*/ 42186 w 634"/>
              <a:gd name="T53" fmla="*/ 84715 h 634"/>
              <a:gd name="T54" fmla="*/ 58411 w 634"/>
              <a:gd name="T55" fmla="*/ 100937 h 634"/>
              <a:gd name="T56" fmla="*/ 169825 w 634"/>
              <a:gd name="T57" fmla="*/ 100937 h 634"/>
              <a:gd name="T58" fmla="*/ 185690 w 634"/>
              <a:gd name="T59" fmla="*/ 84715 h 634"/>
              <a:gd name="T60" fmla="*/ 185690 w 634"/>
              <a:gd name="T61" fmla="*/ 15862 h 634"/>
              <a:gd name="T62" fmla="*/ 196146 w 634"/>
              <a:gd name="T63" fmla="*/ 15862 h 634"/>
              <a:gd name="T64" fmla="*/ 212011 w 634"/>
              <a:gd name="T65" fmla="*/ 31723 h 634"/>
              <a:gd name="T66" fmla="*/ 212011 w 634"/>
              <a:gd name="T67" fmla="*/ 201874 h 634"/>
              <a:gd name="T68" fmla="*/ 132327 w 634"/>
              <a:gd name="T69" fmla="*/ 74261 h 634"/>
              <a:gd name="T70" fmla="*/ 132327 w 634"/>
              <a:gd name="T71" fmla="*/ 74261 h 634"/>
              <a:gd name="T72" fmla="*/ 143144 w 634"/>
              <a:gd name="T73" fmla="*/ 63807 h 634"/>
              <a:gd name="T74" fmla="*/ 143144 w 634"/>
              <a:gd name="T75" fmla="*/ 37130 h 634"/>
              <a:gd name="T76" fmla="*/ 132327 w 634"/>
              <a:gd name="T77" fmla="*/ 31723 h 634"/>
              <a:gd name="T78" fmla="*/ 127279 w 634"/>
              <a:gd name="T79" fmla="*/ 37130 h 634"/>
              <a:gd name="T80" fmla="*/ 127279 w 634"/>
              <a:gd name="T81" fmla="*/ 63807 h 634"/>
              <a:gd name="T82" fmla="*/ 132327 w 634"/>
              <a:gd name="T83" fmla="*/ 74261 h 634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634" h="634">
                <a:moveTo>
                  <a:pt x="544" y="0"/>
                </a:moveTo>
                <a:lnTo>
                  <a:pt x="544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44"/>
                  <a:pt x="0" y="88"/>
                </a:cubicBezTo>
                <a:cubicBezTo>
                  <a:pt x="0" y="560"/>
                  <a:pt x="0" y="560"/>
                  <a:pt x="0" y="560"/>
                </a:cubicBezTo>
                <a:cubicBezTo>
                  <a:pt x="0" y="604"/>
                  <a:pt x="29" y="633"/>
                  <a:pt x="73" y="633"/>
                </a:cubicBezTo>
                <a:cubicBezTo>
                  <a:pt x="544" y="633"/>
                  <a:pt x="544" y="633"/>
                  <a:pt x="544" y="633"/>
                </a:cubicBezTo>
                <a:cubicBezTo>
                  <a:pt x="588" y="633"/>
                  <a:pt x="633" y="604"/>
                  <a:pt x="633" y="560"/>
                </a:cubicBezTo>
                <a:cubicBezTo>
                  <a:pt x="633" y="88"/>
                  <a:pt x="633" y="88"/>
                  <a:pt x="633" y="88"/>
                </a:cubicBezTo>
                <a:cubicBezTo>
                  <a:pt x="633" y="44"/>
                  <a:pt x="588" y="0"/>
                  <a:pt x="544" y="0"/>
                </a:cubicBezTo>
                <a:close/>
                <a:moveTo>
                  <a:pt x="162" y="44"/>
                </a:moveTo>
                <a:lnTo>
                  <a:pt x="162" y="44"/>
                </a:lnTo>
                <a:cubicBezTo>
                  <a:pt x="162" y="44"/>
                  <a:pt x="456" y="44"/>
                  <a:pt x="471" y="44"/>
                </a:cubicBezTo>
                <a:cubicBezTo>
                  <a:pt x="471" y="221"/>
                  <a:pt x="471" y="221"/>
                  <a:pt x="471" y="221"/>
                </a:cubicBezTo>
                <a:cubicBezTo>
                  <a:pt x="471" y="235"/>
                  <a:pt x="456" y="235"/>
                  <a:pt x="456" y="235"/>
                </a:cubicBezTo>
                <a:cubicBezTo>
                  <a:pt x="176" y="235"/>
                  <a:pt x="176" y="235"/>
                  <a:pt x="176" y="235"/>
                </a:cubicBezTo>
                <a:cubicBezTo>
                  <a:pt x="162" y="235"/>
                  <a:pt x="162" y="235"/>
                  <a:pt x="162" y="221"/>
                </a:cubicBezTo>
                <a:lnTo>
                  <a:pt x="162" y="44"/>
                </a:lnTo>
                <a:close/>
                <a:moveTo>
                  <a:pt x="588" y="560"/>
                </a:moveTo>
                <a:lnTo>
                  <a:pt x="588" y="560"/>
                </a:lnTo>
                <a:cubicBezTo>
                  <a:pt x="588" y="574"/>
                  <a:pt x="574" y="589"/>
                  <a:pt x="544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8" y="589"/>
                  <a:pt x="44" y="574"/>
                  <a:pt x="44" y="560"/>
                </a:cubicBezTo>
                <a:cubicBezTo>
                  <a:pt x="44" y="88"/>
                  <a:pt x="44" y="88"/>
                  <a:pt x="44" y="88"/>
                </a:cubicBezTo>
                <a:cubicBezTo>
                  <a:pt x="44" y="59"/>
                  <a:pt x="58" y="44"/>
                  <a:pt x="73" y="44"/>
                </a:cubicBezTo>
                <a:cubicBezTo>
                  <a:pt x="117" y="44"/>
                  <a:pt x="117" y="44"/>
                  <a:pt x="117" y="44"/>
                </a:cubicBezTo>
                <a:cubicBezTo>
                  <a:pt x="117" y="235"/>
                  <a:pt x="117" y="235"/>
                  <a:pt x="117" y="235"/>
                </a:cubicBezTo>
                <a:cubicBezTo>
                  <a:pt x="117" y="265"/>
                  <a:pt x="132" y="280"/>
                  <a:pt x="162" y="280"/>
                </a:cubicBezTo>
                <a:cubicBezTo>
                  <a:pt x="471" y="280"/>
                  <a:pt x="471" y="280"/>
                  <a:pt x="471" y="280"/>
                </a:cubicBezTo>
                <a:cubicBezTo>
                  <a:pt x="485" y="280"/>
                  <a:pt x="515" y="265"/>
                  <a:pt x="515" y="235"/>
                </a:cubicBezTo>
                <a:cubicBezTo>
                  <a:pt x="515" y="44"/>
                  <a:pt x="515" y="44"/>
                  <a:pt x="515" y="44"/>
                </a:cubicBezTo>
                <a:cubicBezTo>
                  <a:pt x="544" y="44"/>
                  <a:pt x="544" y="44"/>
                  <a:pt x="544" y="44"/>
                </a:cubicBezTo>
                <a:cubicBezTo>
                  <a:pt x="574" y="44"/>
                  <a:pt x="588" y="59"/>
                  <a:pt x="588" y="88"/>
                </a:cubicBezTo>
                <a:lnTo>
                  <a:pt x="588" y="560"/>
                </a:lnTo>
                <a:close/>
                <a:moveTo>
                  <a:pt x="367" y="206"/>
                </a:moveTo>
                <a:lnTo>
                  <a:pt x="367" y="206"/>
                </a:lnTo>
                <a:cubicBezTo>
                  <a:pt x="383" y="206"/>
                  <a:pt x="397" y="192"/>
                  <a:pt x="397" y="177"/>
                </a:cubicBezTo>
                <a:cubicBezTo>
                  <a:pt x="397" y="103"/>
                  <a:pt x="397" y="103"/>
                  <a:pt x="397" y="103"/>
                </a:cubicBezTo>
                <a:cubicBezTo>
                  <a:pt x="397" y="88"/>
                  <a:pt x="383" y="88"/>
                  <a:pt x="367" y="88"/>
                </a:cubicBezTo>
                <a:cubicBezTo>
                  <a:pt x="367" y="88"/>
                  <a:pt x="353" y="88"/>
                  <a:pt x="353" y="103"/>
                </a:cubicBezTo>
                <a:cubicBezTo>
                  <a:pt x="353" y="177"/>
                  <a:pt x="353" y="177"/>
                  <a:pt x="353" y="177"/>
                </a:cubicBezTo>
                <a:cubicBezTo>
                  <a:pt x="353" y="192"/>
                  <a:pt x="367" y="206"/>
                  <a:pt x="367" y="206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43" name="Freeform 142"/>
          <p:cNvSpPr>
            <a:spLocks noChangeArrowheads="1"/>
          </p:cNvSpPr>
          <p:nvPr/>
        </p:nvSpPr>
        <p:spPr bwMode="auto">
          <a:xfrm>
            <a:off x="1402026" y="2517161"/>
            <a:ext cx="181492" cy="299028"/>
          </a:xfrm>
          <a:custGeom>
            <a:avLst/>
            <a:gdLst>
              <a:gd name="T0" fmla="*/ 69191 w 383"/>
              <a:gd name="T1" fmla="*/ 58399 h 634"/>
              <a:gd name="T2" fmla="*/ 69191 w 383"/>
              <a:gd name="T3" fmla="*/ 58399 h 634"/>
              <a:gd name="T4" fmla="*/ 63757 w 383"/>
              <a:gd name="T5" fmla="*/ 63807 h 634"/>
              <a:gd name="T6" fmla="*/ 63757 w 383"/>
              <a:gd name="T7" fmla="*/ 95530 h 634"/>
              <a:gd name="T8" fmla="*/ 69191 w 383"/>
              <a:gd name="T9" fmla="*/ 100937 h 634"/>
              <a:gd name="T10" fmla="*/ 74625 w 383"/>
              <a:gd name="T11" fmla="*/ 95530 h 634"/>
              <a:gd name="T12" fmla="*/ 74625 w 383"/>
              <a:gd name="T13" fmla="*/ 63807 h 634"/>
              <a:gd name="T14" fmla="*/ 69191 w 383"/>
              <a:gd name="T15" fmla="*/ 58399 h 634"/>
              <a:gd name="T16" fmla="*/ 111938 w 383"/>
              <a:gd name="T17" fmla="*/ 31723 h 634"/>
              <a:gd name="T18" fmla="*/ 111938 w 383"/>
              <a:gd name="T19" fmla="*/ 31723 h 634"/>
              <a:gd name="T20" fmla="*/ 74625 w 383"/>
              <a:gd name="T21" fmla="*/ 31723 h 634"/>
              <a:gd name="T22" fmla="*/ 74625 w 383"/>
              <a:gd name="T23" fmla="*/ 0 h 634"/>
              <a:gd name="T24" fmla="*/ 47818 w 383"/>
              <a:gd name="T25" fmla="*/ 0 h 634"/>
              <a:gd name="T26" fmla="*/ 42384 w 383"/>
              <a:gd name="T27" fmla="*/ 10815 h 634"/>
              <a:gd name="T28" fmla="*/ 47818 w 383"/>
              <a:gd name="T29" fmla="*/ 15862 h 634"/>
              <a:gd name="T30" fmla="*/ 63757 w 383"/>
              <a:gd name="T31" fmla="*/ 15862 h 634"/>
              <a:gd name="T32" fmla="*/ 63757 w 383"/>
              <a:gd name="T33" fmla="*/ 31723 h 634"/>
              <a:gd name="T34" fmla="*/ 26445 w 383"/>
              <a:gd name="T35" fmla="*/ 31723 h 634"/>
              <a:gd name="T36" fmla="*/ 0 w 383"/>
              <a:gd name="T37" fmla="*/ 58399 h 634"/>
              <a:gd name="T38" fmla="*/ 0 w 383"/>
              <a:gd name="T39" fmla="*/ 201874 h 634"/>
              <a:gd name="T40" fmla="*/ 26445 w 383"/>
              <a:gd name="T41" fmla="*/ 228190 h 634"/>
              <a:gd name="T42" fmla="*/ 111938 w 383"/>
              <a:gd name="T43" fmla="*/ 228190 h 634"/>
              <a:gd name="T44" fmla="*/ 138383 w 383"/>
              <a:gd name="T45" fmla="*/ 201874 h 634"/>
              <a:gd name="T46" fmla="*/ 138383 w 383"/>
              <a:gd name="T47" fmla="*/ 58399 h 634"/>
              <a:gd name="T48" fmla="*/ 111938 w 383"/>
              <a:gd name="T49" fmla="*/ 31723 h 634"/>
              <a:gd name="T50" fmla="*/ 127877 w 383"/>
              <a:gd name="T51" fmla="*/ 201874 h 634"/>
              <a:gd name="T52" fmla="*/ 127877 w 383"/>
              <a:gd name="T53" fmla="*/ 201874 h 634"/>
              <a:gd name="T54" fmla="*/ 111938 w 383"/>
              <a:gd name="T55" fmla="*/ 212328 h 634"/>
              <a:gd name="T56" fmla="*/ 26445 w 383"/>
              <a:gd name="T57" fmla="*/ 212328 h 634"/>
              <a:gd name="T58" fmla="*/ 10505 w 383"/>
              <a:gd name="T59" fmla="*/ 201874 h 634"/>
              <a:gd name="T60" fmla="*/ 10505 w 383"/>
              <a:gd name="T61" fmla="*/ 58399 h 634"/>
              <a:gd name="T62" fmla="*/ 26445 w 383"/>
              <a:gd name="T63" fmla="*/ 42538 h 634"/>
              <a:gd name="T64" fmla="*/ 111938 w 383"/>
              <a:gd name="T65" fmla="*/ 42538 h 634"/>
              <a:gd name="T66" fmla="*/ 127877 w 383"/>
              <a:gd name="T67" fmla="*/ 58399 h 634"/>
              <a:gd name="T68" fmla="*/ 127877 w 383"/>
              <a:gd name="T69" fmla="*/ 201874 h 634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383" h="634">
                <a:moveTo>
                  <a:pt x="191" y="162"/>
                </a:moveTo>
                <a:lnTo>
                  <a:pt x="191" y="162"/>
                </a:lnTo>
                <a:cubicBezTo>
                  <a:pt x="176" y="162"/>
                  <a:pt x="176" y="177"/>
                  <a:pt x="176" y="177"/>
                </a:cubicBezTo>
                <a:cubicBezTo>
                  <a:pt x="176" y="265"/>
                  <a:pt x="176" y="265"/>
                  <a:pt x="176" y="265"/>
                </a:cubicBezTo>
                <a:cubicBezTo>
                  <a:pt x="176" y="265"/>
                  <a:pt x="176" y="280"/>
                  <a:pt x="191" y="280"/>
                </a:cubicBezTo>
                <a:cubicBezTo>
                  <a:pt x="206" y="280"/>
                  <a:pt x="206" y="265"/>
                  <a:pt x="206" y="265"/>
                </a:cubicBezTo>
                <a:cubicBezTo>
                  <a:pt x="206" y="177"/>
                  <a:pt x="206" y="177"/>
                  <a:pt x="206" y="177"/>
                </a:cubicBezTo>
                <a:cubicBezTo>
                  <a:pt x="206" y="177"/>
                  <a:pt x="206" y="162"/>
                  <a:pt x="191" y="162"/>
                </a:cubicBezTo>
                <a:close/>
                <a:moveTo>
                  <a:pt x="309" y="88"/>
                </a:moveTo>
                <a:lnTo>
                  <a:pt x="309" y="88"/>
                </a:lnTo>
                <a:cubicBezTo>
                  <a:pt x="206" y="88"/>
                  <a:pt x="206" y="88"/>
                  <a:pt x="206" y="88"/>
                </a:cubicBezTo>
                <a:cubicBezTo>
                  <a:pt x="206" y="0"/>
                  <a:pt x="206" y="0"/>
                  <a:pt x="206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117" y="0"/>
                  <a:pt x="117" y="15"/>
                  <a:pt x="117" y="30"/>
                </a:cubicBezTo>
                <a:cubicBezTo>
                  <a:pt x="117" y="30"/>
                  <a:pt x="117" y="44"/>
                  <a:pt x="132" y="44"/>
                </a:cubicBezTo>
                <a:cubicBezTo>
                  <a:pt x="176" y="44"/>
                  <a:pt x="176" y="44"/>
                  <a:pt x="176" y="44"/>
                </a:cubicBezTo>
                <a:cubicBezTo>
                  <a:pt x="176" y="88"/>
                  <a:pt x="176" y="88"/>
                  <a:pt x="176" y="88"/>
                </a:cubicBezTo>
                <a:cubicBezTo>
                  <a:pt x="73" y="88"/>
                  <a:pt x="73" y="88"/>
                  <a:pt x="73" y="88"/>
                </a:cubicBezTo>
                <a:cubicBezTo>
                  <a:pt x="29" y="88"/>
                  <a:pt x="0" y="118"/>
                  <a:pt x="0" y="162"/>
                </a:cubicBezTo>
                <a:cubicBezTo>
                  <a:pt x="0" y="560"/>
                  <a:pt x="0" y="560"/>
                  <a:pt x="0" y="560"/>
                </a:cubicBezTo>
                <a:cubicBezTo>
                  <a:pt x="0" y="604"/>
                  <a:pt x="29" y="633"/>
                  <a:pt x="73" y="633"/>
                </a:cubicBezTo>
                <a:cubicBezTo>
                  <a:pt x="309" y="633"/>
                  <a:pt x="309" y="633"/>
                  <a:pt x="309" y="633"/>
                </a:cubicBezTo>
                <a:cubicBezTo>
                  <a:pt x="353" y="633"/>
                  <a:pt x="382" y="604"/>
                  <a:pt x="382" y="560"/>
                </a:cubicBezTo>
                <a:cubicBezTo>
                  <a:pt x="382" y="162"/>
                  <a:pt x="382" y="162"/>
                  <a:pt x="382" y="162"/>
                </a:cubicBezTo>
                <a:cubicBezTo>
                  <a:pt x="382" y="118"/>
                  <a:pt x="353" y="88"/>
                  <a:pt x="309" y="88"/>
                </a:cubicBezTo>
                <a:close/>
                <a:moveTo>
                  <a:pt x="353" y="560"/>
                </a:moveTo>
                <a:lnTo>
                  <a:pt x="353" y="560"/>
                </a:lnTo>
                <a:cubicBezTo>
                  <a:pt x="353" y="574"/>
                  <a:pt x="323" y="589"/>
                  <a:pt x="309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9" y="589"/>
                  <a:pt x="29" y="574"/>
                  <a:pt x="29" y="560"/>
                </a:cubicBezTo>
                <a:cubicBezTo>
                  <a:pt x="29" y="162"/>
                  <a:pt x="29" y="162"/>
                  <a:pt x="29" y="162"/>
                </a:cubicBezTo>
                <a:cubicBezTo>
                  <a:pt x="29" y="147"/>
                  <a:pt x="59" y="118"/>
                  <a:pt x="73" y="118"/>
                </a:cubicBezTo>
                <a:cubicBezTo>
                  <a:pt x="309" y="118"/>
                  <a:pt x="309" y="118"/>
                  <a:pt x="309" y="118"/>
                </a:cubicBezTo>
                <a:cubicBezTo>
                  <a:pt x="323" y="118"/>
                  <a:pt x="353" y="147"/>
                  <a:pt x="353" y="162"/>
                </a:cubicBezTo>
                <a:lnTo>
                  <a:pt x="353" y="56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44" name="Freeform 143"/>
          <p:cNvSpPr>
            <a:spLocks noChangeArrowheads="1"/>
          </p:cNvSpPr>
          <p:nvPr/>
        </p:nvSpPr>
        <p:spPr bwMode="auto">
          <a:xfrm>
            <a:off x="5671386" y="2036642"/>
            <a:ext cx="285201" cy="300757"/>
          </a:xfrm>
          <a:custGeom>
            <a:avLst/>
            <a:gdLst>
              <a:gd name="T0" fmla="*/ 191315 w 604"/>
              <a:gd name="T1" fmla="*/ 0 h 634"/>
              <a:gd name="T2" fmla="*/ 191315 w 604"/>
              <a:gd name="T3" fmla="*/ 0 h 634"/>
              <a:gd name="T4" fmla="*/ 26712 w 604"/>
              <a:gd name="T5" fmla="*/ 0 h 634"/>
              <a:gd name="T6" fmla="*/ 0 w 604"/>
              <a:gd name="T7" fmla="*/ 26830 h 634"/>
              <a:gd name="T8" fmla="*/ 0 w 604"/>
              <a:gd name="T9" fmla="*/ 154818 h 634"/>
              <a:gd name="T10" fmla="*/ 26712 w 604"/>
              <a:gd name="T11" fmla="*/ 187087 h 634"/>
              <a:gd name="T12" fmla="*/ 85189 w 604"/>
              <a:gd name="T13" fmla="*/ 187087 h 634"/>
              <a:gd name="T14" fmla="*/ 85189 w 604"/>
              <a:gd name="T15" fmla="*/ 213555 h 634"/>
              <a:gd name="T16" fmla="*/ 68946 w 604"/>
              <a:gd name="T17" fmla="*/ 213555 h 634"/>
              <a:gd name="T18" fmla="*/ 63892 w 604"/>
              <a:gd name="T19" fmla="*/ 218994 h 634"/>
              <a:gd name="T20" fmla="*/ 68946 w 604"/>
              <a:gd name="T21" fmla="*/ 229508 h 634"/>
              <a:gd name="T22" fmla="*/ 154135 w 604"/>
              <a:gd name="T23" fmla="*/ 229508 h 634"/>
              <a:gd name="T24" fmla="*/ 159189 w 604"/>
              <a:gd name="T25" fmla="*/ 218994 h 634"/>
              <a:gd name="T26" fmla="*/ 154135 w 604"/>
              <a:gd name="T27" fmla="*/ 213555 h 634"/>
              <a:gd name="T28" fmla="*/ 138252 w 604"/>
              <a:gd name="T29" fmla="*/ 213555 h 634"/>
              <a:gd name="T30" fmla="*/ 138252 w 604"/>
              <a:gd name="T31" fmla="*/ 187087 h 634"/>
              <a:gd name="T32" fmla="*/ 191315 w 604"/>
              <a:gd name="T33" fmla="*/ 187087 h 634"/>
              <a:gd name="T34" fmla="*/ 217666 w 604"/>
              <a:gd name="T35" fmla="*/ 154818 h 634"/>
              <a:gd name="T36" fmla="*/ 217666 w 604"/>
              <a:gd name="T37" fmla="*/ 26830 h 634"/>
              <a:gd name="T38" fmla="*/ 191315 w 604"/>
              <a:gd name="T39" fmla="*/ 0 h 634"/>
              <a:gd name="T40" fmla="*/ 127423 w 604"/>
              <a:gd name="T41" fmla="*/ 213555 h 634"/>
              <a:gd name="T42" fmla="*/ 127423 w 604"/>
              <a:gd name="T43" fmla="*/ 213555 h 634"/>
              <a:gd name="T44" fmla="*/ 95658 w 604"/>
              <a:gd name="T45" fmla="*/ 213555 h 634"/>
              <a:gd name="T46" fmla="*/ 95658 w 604"/>
              <a:gd name="T47" fmla="*/ 187087 h 634"/>
              <a:gd name="T48" fmla="*/ 127423 w 604"/>
              <a:gd name="T49" fmla="*/ 187087 h 634"/>
              <a:gd name="T50" fmla="*/ 127423 w 604"/>
              <a:gd name="T51" fmla="*/ 213555 h 634"/>
              <a:gd name="T52" fmla="*/ 201783 w 604"/>
              <a:gd name="T53" fmla="*/ 154818 h 634"/>
              <a:gd name="T54" fmla="*/ 201783 w 604"/>
              <a:gd name="T55" fmla="*/ 154818 h 634"/>
              <a:gd name="T56" fmla="*/ 191315 w 604"/>
              <a:gd name="T57" fmla="*/ 170772 h 634"/>
              <a:gd name="T58" fmla="*/ 26712 w 604"/>
              <a:gd name="T59" fmla="*/ 170772 h 634"/>
              <a:gd name="T60" fmla="*/ 10468 w 604"/>
              <a:gd name="T61" fmla="*/ 154818 h 634"/>
              <a:gd name="T62" fmla="*/ 10468 w 604"/>
              <a:gd name="T63" fmla="*/ 144304 h 634"/>
              <a:gd name="T64" fmla="*/ 201783 w 604"/>
              <a:gd name="T65" fmla="*/ 144304 h 634"/>
              <a:gd name="T66" fmla="*/ 201783 w 604"/>
              <a:gd name="T67" fmla="*/ 154818 h 634"/>
              <a:gd name="T68" fmla="*/ 201783 w 604"/>
              <a:gd name="T69" fmla="*/ 128351 h 634"/>
              <a:gd name="T70" fmla="*/ 201783 w 604"/>
              <a:gd name="T71" fmla="*/ 128351 h 634"/>
              <a:gd name="T72" fmla="*/ 10468 w 604"/>
              <a:gd name="T73" fmla="*/ 128351 h 634"/>
              <a:gd name="T74" fmla="*/ 10468 w 604"/>
              <a:gd name="T75" fmla="*/ 26830 h 634"/>
              <a:gd name="T76" fmla="*/ 26712 w 604"/>
              <a:gd name="T77" fmla="*/ 15953 h 634"/>
              <a:gd name="T78" fmla="*/ 191315 w 604"/>
              <a:gd name="T79" fmla="*/ 15953 h 634"/>
              <a:gd name="T80" fmla="*/ 201783 w 604"/>
              <a:gd name="T81" fmla="*/ 26830 h 634"/>
              <a:gd name="T82" fmla="*/ 201783 w 604"/>
              <a:gd name="T83" fmla="*/ 128351 h 634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604" h="634">
                <a:moveTo>
                  <a:pt x="530" y="0"/>
                </a:moveTo>
                <a:lnTo>
                  <a:pt x="530" y="0"/>
                </a:lnTo>
                <a:cubicBezTo>
                  <a:pt x="74" y="0"/>
                  <a:pt x="74" y="0"/>
                  <a:pt x="74" y="0"/>
                </a:cubicBezTo>
                <a:cubicBezTo>
                  <a:pt x="29" y="0"/>
                  <a:pt x="0" y="30"/>
                  <a:pt x="0" y="74"/>
                </a:cubicBezTo>
                <a:cubicBezTo>
                  <a:pt x="0" y="427"/>
                  <a:pt x="0" y="427"/>
                  <a:pt x="0" y="427"/>
                </a:cubicBezTo>
                <a:cubicBezTo>
                  <a:pt x="0" y="471"/>
                  <a:pt x="29" y="516"/>
                  <a:pt x="74" y="516"/>
                </a:cubicBezTo>
                <a:cubicBezTo>
                  <a:pt x="236" y="516"/>
                  <a:pt x="236" y="516"/>
                  <a:pt x="236" y="516"/>
                </a:cubicBezTo>
                <a:cubicBezTo>
                  <a:pt x="236" y="589"/>
                  <a:pt x="236" y="589"/>
                  <a:pt x="236" y="589"/>
                </a:cubicBezTo>
                <a:cubicBezTo>
                  <a:pt x="191" y="589"/>
                  <a:pt x="191" y="589"/>
                  <a:pt x="191" y="589"/>
                </a:cubicBezTo>
                <a:cubicBezTo>
                  <a:pt x="177" y="589"/>
                  <a:pt x="177" y="604"/>
                  <a:pt x="177" y="604"/>
                </a:cubicBezTo>
                <a:cubicBezTo>
                  <a:pt x="177" y="619"/>
                  <a:pt x="177" y="633"/>
                  <a:pt x="191" y="633"/>
                </a:cubicBezTo>
                <a:cubicBezTo>
                  <a:pt x="427" y="633"/>
                  <a:pt x="427" y="633"/>
                  <a:pt x="427" y="633"/>
                </a:cubicBezTo>
                <a:cubicBezTo>
                  <a:pt x="441" y="633"/>
                  <a:pt x="441" y="619"/>
                  <a:pt x="441" y="604"/>
                </a:cubicBezTo>
                <a:cubicBezTo>
                  <a:pt x="441" y="604"/>
                  <a:pt x="441" y="589"/>
                  <a:pt x="427" y="589"/>
                </a:cubicBezTo>
                <a:cubicBezTo>
                  <a:pt x="383" y="589"/>
                  <a:pt x="383" y="589"/>
                  <a:pt x="383" y="589"/>
                </a:cubicBezTo>
                <a:cubicBezTo>
                  <a:pt x="383" y="516"/>
                  <a:pt x="383" y="516"/>
                  <a:pt x="383" y="516"/>
                </a:cubicBezTo>
                <a:cubicBezTo>
                  <a:pt x="530" y="516"/>
                  <a:pt x="530" y="516"/>
                  <a:pt x="530" y="516"/>
                </a:cubicBezTo>
                <a:cubicBezTo>
                  <a:pt x="574" y="516"/>
                  <a:pt x="603" y="471"/>
                  <a:pt x="603" y="427"/>
                </a:cubicBezTo>
                <a:cubicBezTo>
                  <a:pt x="603" y="74"/>
                  <a:pt x="603" y="74"/>
                  <a:pt x="603" y="74"/>
                </a:cubicBezTo>
                <a:cubicBezTo>
                  <a:pt x="603" y="30"/>
                  <a:pt x="574" y="0"/>
                  <a:pt x="530" y="0"/>
                </a:cubicBezTo>
                <a:close/>
                <a:moveTo>
                  <a:pt x="353" y="589"/>
                </a:moveTo>
                <a:lnTo>
                  <a:pt x="353" y="589"/>
                </a:lnTo>
                <a:cubicBezTo>
                  <a:pt x="265" y="589"/>
                  <a:pt x="265" y="589"/>
                  <a:pt x="265" y="589"/>
                </a:cubicBezTo>
                <a:cubicBezTo>
                  <a:pt x="265" y="516"/>
                  <a:pt x="265" y="516"/>
                  <a:pt x="265" y="516"/>
                </a:cubicBezTo>
                <a:cubicBezTo>
                  <a:pt x="353" y="516"/>
                  <a:pt x="353" y="516"/>
                  <a:pt x="353" y="516"/>
                </a:cubicBezTo>
                <a:lnTo>
                  <a:pt x="353" y="589"/>
                </a:lnTo>
                <a:close/>
                <a:moveTo>
                  <a:pt x="559" y="427"/>
                </a:moveTo>
                <a:lnTo>
                  <a:pt x="559" y="427"/>
                </a:lnTo>
                <a:cubicBezTo>
                  <a:pt x="559" y="457"/>
                  <a:pt x="545" y="471"/>
                  <a:pt x="530" y="471"/>
                </a:cubicBezTo>
                <a:cubicBezTo>
                  <a:pt x="74" y="471"/>
                  <a:pt x="74" y="471"/>
                  <a:pt x="74" y="471"/>
                </a:cubicBezTo>
                <a:cubicBezTo>
                  <a:pt x="59" y="471"/>
                  <a:pt x="29" y="457"/>
                  <a:pt x="29" y="427"/>
                </a:cubicBezTo>
                <a:cubicBezTo>
                  <a:pt x="29" y="398"/>
                  <a:pt x="29" y="398"/>
                  <a:pt x="29" y="398"/>
                </a:cubicBezTo>
                <a:cubicBezTo>
                  <a:pt x="559" y="398"/>
                  <a:pt x="559" y="398"/>
                  <a:pt x="559" y="398"/>
                </a:cubicBezTo>
                <a:lnTo>
                  <a:pt x="559" y="427"/>
                </a:lnTo>
                <a:close/>
                <a:moveTo>
                  <a:pt x="559" y="354"/>
                </a:moveTo>
                <a:lnTo>
                  <a:pt x="559" y="354"/>
                </a:lnTo>
                <a:cubicBezTo>
                  <a:pt x="29" y="354"/>
                  <a:pt x="29" y="354"/>
                  <a:pt x="29" y="354"/>
                </a:cubicBezTo>
                <a:cubicBezTo>
                  <a:pt x="29" y="74"/>
                  <a:pt x="29" y="74"/>
                  <a:pt x="29" y="74"/>
                </a:cubicBezTo>
                <a:cubicBezTo>
                  <a:pt x="29" y="59"/>
                  <a:pt x="59" y="44"/>
                  <a:pt x="74" y="44"/>
                </a:cubicBezTo>
                <a:cubicBezTo>
                  <a:pt x="530" y="44"/>
                  <a:pt x="530" y="44"/>
                  <a:pt x="530" y="44"/>
                </a:cubicBezTo>
                <a:cubicBezTo>
                  <a:pt x="545" y="44"/>
                  <a:pt x="559" y="59"/>
                  <a:pt x="559" y="74"/>
                </a:cubicBezTo>
                <a:lnTo>
                  <a:pt x="559" y="354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45" name="Freeform 144"/>
          <p:cNvSpPr>
            <a:spLocks noChangeArrowheads="1"/>
          </p:cNvSpPr>
          <p:nvPr/>
        </p:nvSpPr>
        <p:spPr bwMode="auto">
          <a:xfrm>
            <a:off x="5228893" y="2036642"/>
            <a:ext cx="207419" cy="300757"/>
          </a:xfrm>
          <a:custGeom>
            <a:avLst/>
            <a:gdLst>
              <a:gd name="T0" fmla="*/ 132018 w 442"/>
              <a:gd name="T1" fmla="*/ 0 h 634"/>
              <a:gd name="T2" fmla="*/ 132018 w 442"/>
              <a:gd name="T3" fmla="*/ 0 h 634"/>
              <a:gd name="T4" fmla="*/ 26188 w 442"/>
              <a:gd name="T5" fmla="*/ 0 h 634"/>
              <a:gd name="T6" fmla="*/ 0 w 442"/>
              <a:gd name="T7" fmla="*/ 26830 h 634"/>
              <a:gd name="T8" fmla="*/ 0 w 442"/>
              <a:gd name="T9" fmla="*/ 197602 h 634"/>
              <a:gd name="T10" fmla="*/ 26188 w 442"/>
              <a:gd name="T11" fmla="*/ 229508 h 634"/>
              <a:gd name="T12" fmla="*/ 132018 w 442"/>
              <a:gd name="T13" fmla="*/ 229508 h 634"/>
              <a:gd name="T14" fmla="*/ 158206 w 442"/>
              <a:gd name="T15" fmla="*/ 197602 h 634"/>
              <a:gd name="T16" fmla="*/ 158206 w 442"/>
              <a:gd name="T17" fmla="*/ 26830 h 634"/>
              <a:gd name="T18" fmla="*/ 132018 w 442"/>
              <a:gd name="T19" fmla="*/ 0 h 634"/>
              <a:gd name="T20" fmla="*/ 147803 w 442"/>
              <a:gd name="T21" fmla="*/ 197602 h 634"/>
              <a:gd name="T22" fmla="*/ 147803 w 442"/>
              <a:gd name="T23" fmla="*/ 197602 h 634"/>
              <a:gd name="T24" fmla="*/ 132018 w 442"/>
              <a:gd name="T25" fmla="*/ 213555 h 634"/>
              <a:gd name="T26" fmla="*/ 26188 w 442"/>
              <a:gd name="T27" fmla="*/ 213555 h 634"/>
              <a:gd name="T28" fmla="*/ 10404 w 442"/>
              <a:gd name="T29" fmla="*/ 197602 h 634"/>
              <a:gd name="T30" fmla="*/ 10404 w 442"/>
              <a:gd name="T31" fmla="*/ 176210 h 634"/>
              <a:gd name="T32" fmla="*/ 147803 w 442"/>
              <a:gd name="T33" fmla="*/ 176210 h 634"/>
              <a:gd name="T34" fmla="*/ 147803 w 442"/>
              <a:gd name="T35" fmla="*/ 197602 h 634"/>
              <a:gd name="T36" fmla="*/ 147803 w 442"/>
              <a:gd name="T37" fmla="*/ 165696 h 634"/>
              <a:gd name="T38" fmla="*/ 147803 w 442"/>
              <a:gd name="T39" fmla="*/ 165696 h 634"/>
              <a:gd name="T40" fmla="*/ 10404 w 442"/>
              <a:gd name="T41" fmla="*/ 165696 h 634"/>
              <a:gd name="T42" fmla="*/ 10404 w 442"/>
              <a:gd name="T43" fmla="*/ 48222 h 634"/>
              <a:gd name="T44" fmla="*/ 147803 w 442"/>
              <a:gd name="T45" fmla="*/ 48222 h 634"/>
              <a:gd name="T46" fmla="*/ 147803 w 442"/>
              <a:gd name="T47" fmla="*/ 165696 h 634"/>
              <a:gd name="T48" fmla="*/ 147803 w 442"/>
              <a:gd name="T49" fmla="*/ 37345 h 634"/>
              <a:gd name="T50" fmla="*/ 147803 w 442"/>
              <a:gd name="T51" fmla="*/ 37345 h 634"/>
              <a:gd name="T52" fmla="*/ 10404 w 442"/>
              <a:gd name="T53" fmla="*/ 37345 h 634"/>
              <a:gd name="T54" fmla="*/ 10404 w 442"/>
              <a:gd name="T55" fmla="*/ 26830 h 634"/>
              <a:gd name="T56" fmla="*/ 26188 w 442"/>
              <a:gd name="T57" fmla="*/ 15953 h 634"/>
              <a:gd name="T58" fmla="*/ 132018 w 442"/>
              <a:gd name="T59" fmla="*/ 15953 h 634"/>
              <a:gd name="T60" fmla="*/ 147803 w 442"/>
              <a:gd name="T61" fmla="*/ 26830 h 634"/>
              <a:gd name="T62" fmla="*/ 147803 w 442"/>
              <a:gd name="T63" fmla="*/ 37345 h 634"/>
              <a:gd name="T64" fmla="*/ 79283 w 442"/>
              <a:gd name="T65" fmla="*/ 208117 h 634"/>
              <a:gd name="T66" fmla="*/ 79283 w 442"/>
              <a:gd name="T67" fmla="*/ 208117 h 634"/>
              <a:gd name="T68" fmla="*/ 89686 w 442"/>
              <a:gd name="T69" fmla="*/ 197602 h 634"/>
              <a:gd name="T70" fmla="*/ 79283 w 442"/>
              <a:gd name="T71" fmla="*/ 187087 h 634"/>
              <a:gd name="T72" fmla="*/ 68520 w 442"/>
              <a:gd name="T73" fmla="*/ 197602 h 634"/>
              <a:gd name="T74" fmla="*/ 79283 w 442"/>
              <a:gd name="T75" fmla="*/ 208117 h 634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442" h="634">
                <a:moveTo>
                  <a:pt x="368" y="0"/>
                </a:moveTo>
                <a:lnTo>
                  <a:pt x="368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30"/>
                  <a:pt x="0" y="74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29" y="633"/>
                  <a:pt x="73" y="633"/>
                </a:cubicBezTo>
                <a:cubicBezTo>
                  <a:pt x="368" y="633"/>
                  <a:pt x="368" y="633"/>
                  <a:pt x="368" y="633"/>
                </a:cubicBezTo>
                <a:cubicBezTo>
                  <a:pt x="412" y="633"/>
                  <a:pt x="441" y="589"/>
                  <a:pt x="441" y="545"/>
                </a:cubicBezTo>
                <a:cubicBezTo>
                  <a:pt x="441" y="74"/>
                  <a:pt x="441" y="74"/>
                  <a:pt x="441" y="74"/>
                </a:cubicBezTo>
                <a:cubicBezTo>
                  <a:pt x="441" y="30"/>
                  <a:pt x="412" y="0"/>
                  <a:pt x="368" y="0"/>
                </a:cubicBezTo>
                <a:close/>
                <a:moveTo>
                  <a:pt x="412" y="545"/>
                </a:moveTo>
                <a:lnTo>
                  <a:pt x="412" y="545"/>
                </a:lnTo>
                <a:cubicBezTo>
                  <a:pt x="412" y="574"/>
                  <a:pt x="382" y="589"/>
                  <a:pt x="368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9" y="589"/>
                  <a:pt x="29" y="574"/>
                  <a:pt x="29" y="545"/>
                </a:cubicBezTo>
                <a:cubicBezTo>
                  <a:pt x="29" y="486"/>
                  <a:pt x="29" y="486"/>
                  <a:pt x="29" y="486"/>
                </a:cubicBezTo>
                <a:cubicBezTo>
                  <a:pt x="412" y="486"/>
                  <a:pt x="412" y="486"/>
                  <a:pt x="412" y="486"/>
                </a:cubicBezTo>
                <a:lnTo>
                  <a:pt x="412" y="545"/>
                </a:lnTo>
                <a:close/>
                <a:moveTo>
                  <a:pt x="412" y="457"/>
                </a:moveTo>
                <a:lnTo>
                  <a:pt x="412" y="457"/>
                </a:lnTo>
                <a:cubicBezTo>
                  <a:pt x="29" y="457"/>
                  <a:pt x="29" y="457"/>
                  <a:pt x="29" y="457"/>
                </a:cubicBezTo>
                <a:cubicBezTo>
                  <a:pt x="29" y="133"/>
                  <a:pt x="29" y="133"/>
                  <a:pt x="29" y="133"/>
                </a:cubicBezTo>
                <a:cubicBezTo>
                  <a:pt x="412" y="133"/>
                  <a:pt x="412" y="133"/>
                  <a:pt x="412" y="133"/>
                </a:cubicBezTo>
                <a:lnTo>
                  <a:pt x="412" y="457"/>
                </a:lnTo>
                <a:close/>
                <a:moveTo>
                  <a:pt x="412" y="103"/>
                </a:moveTo>
                <a:lnTo>
                  <a:pt x="412" y="103"/>
                </a:lnTo>
                <a:cubicBezTo>
                  <a:pt x="29" y="103"/>
                  <a:pt x="29" y="103"/>
                  <a:pt x="29" y="103"/>
                </a:cubicBezTo>
                <a:cubicBezTo>
                  <a:pt x="29" y="74"/>
                  <a:pt x="29" y="74"/>
                  <a:pt x="29" y="74"/>
                </a:cubicBezTo>
                <a:cubicBezTo>
                  <a:pt x="29" y="59"/>
                  <a:pt x="59" y="44"/>
                  <a:pt x="73" y="44"/>
                </a:cubicBezTo>
                <a:cubicBezTo>
                  <a:pt x="368" y="44"/>
                  <a:pt x="368" y="44"/>
                  <a:pt x="368" y="44"/>
                </a:cubicBezTo>
                <a:cubicBezTo>
                  <a:pt x="382" y="44"/>
                  <a:pt x="412" y="59"/>
                  <a:pt x="412" y="74"/>
                </a:cubicBezTo>
                <a:lnTo>
                  <a:pt x="412" y="103"/>
                </a:lnTo>
                <a:close/>
                <a:moveTo>
                  <a:pt x="221" y="574"/>
                </a:moveTo>
                <a:lnTo>
                  <a:pt x="221" y="574"/>
                </a:lnTo>
                <a:cubicBezTo>
                  <a:pt x="235" y="574"/>
                  <a:pt x="250" y="560"/>
                  <a:pt x="250" y="545"/>
                </a:cubicBezTo>
                <a:cubicBezTo>
                  <a:pt x="250" y="530"/>
                  <a:pt x="235" y="516"/>
                  <a:pt x="221" y="516"/>
                </a:cubicBezTo>
                <a:cubicBezTo>
                  <a:pt x="206" y="516"/>
                  <a:pt x="191" y="530"/>
                  <a:pt x="191" y="545"/>
                </a:cubicBezTo>
                <a:cubicBezTo>
                  <a:pt x="191" y="560"/>
                  <a:pt x="206" y="574"/>
                  <a:pt x="221" y="574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46" name="Freeform 145"/>
          <p:cNvSpPr>
            <a:spLocks noChangeArrowheads="1"/>
          </p:cNvSpPr>
          <p:nvPr/>
        </p:nvSpPr>
        <p:spPr bwMode="auto">
          <a:xfrm>
            <a:off x="4770845" y="2036642"/>
            <a:ext cx="165935" cy="300757"/>
          </a:xfrm>
          <a:custGeom>
            <a:avLst/>
            <a:gdLst>
              <a:gd name="T0" fmla="*/ 63426 w 354"/>
              <a:gd name="T1" fmla="*/ 197602 h 634"/>
              <a:gd name="T2" fmla="*/ 63426 w 354"/>
              <a:gd name="T3" fmla="*/ 197602 h 634"/>
              <a:gd name="T4" fmla="*/ 79193 w 354"/>
              <a:gd name="T5" fmla="*/ 187087 h 634"/>
              <a:gd name="T6" fmla="*/ 63426 w 354"/>
              <a:gd name="T7" fmla="*/ 170772 h 634"/>
              <a:gd name="T8" fmla="*/ 52676 w 354"/>
              <a:gd name="T9" fmla="*/ 187087 h 634"/>
              <a:gd name="T10" fmla="*/ 63426 w 354"/>
              <a:gd name="T11" fmla="*/ 197602 h 634"/>
              <a:gd name="T12" fmla="*/ 100335 w 354"/>
              <a:gd name="T13" fmla="*/ 0 h 634"/>
              <a:gd name="T14" fmla="*/ 100335 w 354"/>
              <a:gd name="T15" fmla="*/ 0 h 634"/>
              <a:gd name="T16" fmla="*/ 31892 w 354"/>
              <a:gd name="T17" fmla="*/ 0 h 634"/>
              <a:gd name="T18" fmla="*/ 0 w 354"/>
              <a:gd name="T19" fmla="*/ 26830 h 634"/>
              <a:gd name="T20" fmla="*/ 0 w 354"/>
              <a:gd name="T21" fmla="*/ 197602 h 634"/>
              <a:gd name="T22" fmla="*/ 31892 w 354"/>
              <a:gd name="T23" fmla="*/ 229508 h 634"/>
              <a:gd name="T24" fmla="*/ 100335 w 354"/>
              <a:gd name="T25" fmla="*/ 229508 h 634"/>
              <a:gd name="T26" fmla="*/ 126494 w 354"/>
              <a:gd name="T27" fmla="*/ 197602 h 634"/>
              <a:gd name="T28" fmla="*/ 126494 w 354"/>
              <a:gd name="T29" fmla="*/ 26830 h 634"/>
              <a:gd name="T30" fmla="*/ 100335 w 354"/>
              <a:gd name="T31" fmla="*/ 0 h 634"/>
              <a:gd name="T32" fmla="*/ 116102 w 354"/>
              <a:gd name="T33" fmla="*/ 197602 h 634"/>
              <a:gd name="T34" fmla="*/ 116102 w 354"/>
              <a:gd name="T35" fmla="*/ 197602 h 634"/>
              <a:gd name="T36" fmla="*/ 100335 w 354"/>
              <a:gd name="T37" fmla="*/ 213555 h 634"/>
              <a:gd name="T38" fmla="*/ 31892 w 354"/>
              <a:gd name="T39" fmla="*/ 213555 h 634"/>
              <a:gd name="T40" fmla="*/ 15767 w 354"/>
              <a:gd name="T41" fmla="*/ 197602 h 634"/>
              <a:gd name="T42" fmla="*/ 15767 w 354"/>
              <a:gd name="T43" fmla="*/ 154818 h 634"/>
              <a:gd name="T44" fmla="*/ 116102 w 354"/>
              <a:gd name="T45" fmla="*/ 154818 h 634"/>
              <a:gd name="T46" fmla="*/ 116102 w 354"/>
              <a:gd name="T47" fmla="*/ 197602 h 634"/>
              <a:gd name="T48" fmla="*/ 116102 w 354"/>
              <a:gd name="T49" fmla="*/ 144304 h 634"/>
              <a:gd name="T50" fmla="*/ 116102 w 354"/>
              <a:gd name="T51" fmla="*/ 144304 h 634"/>
              <a:gd name="T52" fmla="*/ 15767 w 354"/>
              <a:gd name="T53" fmla="*/ 144304 h 634"/>
              <a:gd name="T54" fmla="*/ 15767 w 354"/>
              <a:gd name="T55" fmla="*/ 48222 h 634"/>
              <a:gd name="T56" fmla="*/ 116102 w 354"/>
              <a:gd name="T57" fmla="*/ 48222 h 634"/>
              <a:gd name="T58" fmla="*/ 116102 w 354"/>
              <a:gd name="T59" fmla="*/ 144304 h 634"/>
              <a:gd name="T60" fmla="*/ 116102 w 354"/>
              <a:gd name="T61" fmla="*/ 37345 h 634"/>
              <a:gd name="T62" fmla="*/ 116102 w 354"/>
              <a:gd name="T63" fmla="*/ 37345 h 634"/>
              <a:gd name="T64" fmla="*/ 15767 w 354"/>
              <a:gd name="T65" fmla="*/ 37345 h 634"/>
              <a:gd name="T66" fmla="*/ 15767 w 354"/>
              <a:gd name="T67" fmla="*/ 26830 h 634"/>
              <a:gd name="T68" fmla="*/ 31892 w 354"/>
              <a:gd name="T69" fmla="*/ 15953 h 634"/>
              <a:gd name="T70" fmla="*/ 100335 w 354"/>
              <a:gd name="T71" fmla="*/ 15953 h 634"/>
              <a:gd name="T72" fmla="*/ 116102 w 354"/>
              <a:gd name="T73" fmla="*/ 26830 h 634"/>
              <a:gd name="T74" fmla="*/ 116102 w 354"/>
              <a:gd name="T75" fmla="*/ 37345 h 634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354" h="634">
                <a:moveTo>
                  <a:pt x="177" y="545"/>
                </a:moveTo>
                <a:lnTo>
                  <a:pt x="177" y="545"/>
                </a:lnTo>
                <a:cubicBezTo>
                  <a:pt x="206" y="545"/>
                  <a:pt x="221" y="530"/>
                  <a:pt x="221" y="516"/>
                </a:cubicBezTo>
                <a:cubicBezTo>
                  <a:pt x="221" y="486"/>
                  <a:pt x="206" y="471"/>
                  <a:pt x="177" y="471"/>
                </a:cubicBezTo>
                <a:cubicBezTo>
                  <a:pt x="162" y="471"/>
                  <a:pt x="147" y="486"/>
                  <a:pt x="147" y="516"/>
                </a:cubicBezTo>
                <a:cubicBezTo>
                  <a:pt x="147" y="530"/>
                  <a:pt x="162" y="545"/>
                  <a:pt x="177" y="545"/>
                </a:cubicBezTo>
                <a:close/>
                <a:moveTo>
                  <a:pt x="280" y="0"/>
                </a:moveTo>
                <a:lnTo>
                  <a:pt x="280" y="0"/>
                </a:lnTo>
                <a:cubicBezTo>
                  <a:pt x="89" y="0"/>
                  <a:pt x="89" y="0"/>
                  <a:pt x="89" y="0"/>
                </a:cubicBezTo>
                <a:cubicBezTo>
                  <a:pt x="44" y="0"/>
                  <a:pt x="0" y="30"/>
                  <a:pt x="0" y="74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44" y="633"/>
                  <a:pt x="89" y="633"/>
                </a:cubicBezTo>
                <a:cubicBezTo>
                  <a:pt x="280" y="633"/>
                  <a:pt x="280" y="633"/>
                  <a:pt x="280" y="633"/>
                </a:cubicBezTo>
                <a:cubicBezTo>
                  <a:pt x="324" y="633"/>
                  <a:pt x="353" y="589"/>
                  <a:pt x="353" y="545"/>
                </a:cubicBezTo>
                <a:cubicBezTo>
                  <a:pt x="353" y="74"/>
                  <a:pt x="353" y="74"/>
                  <a:pt x="353" y="74"/>
                </a:cubicBezTo>
                <a:cubicBezTo>
                  <a:pt x="353" y="30"/>
                  <a:pt x="324" y="0"/>
                  <a:pt x="280" y="0"/>
                </a:cubicBezTo>
                <a:close/>
                <a:moveTo>
                  <a:pt x="324" y="545"/>
                </a:moveTo>
                <a:lnTo>
                  <a:pt x="324" y="545"/>
                </a:lnTo>
                <a:cubicBezTo>
                  <a:pt x="324" y="574"/>
                  <a:pt x="294" y="589"/>
                  <a:pt x="280" y="589"/>
                </a:cubicBezTo>
                <a:cubicBezTo>
                  <a:pt x="89" y="589"/>
                  <a:pt x="89" y="589"/>
                  <a:pt x="89" y="589"/>
                </a:cubicBezTo>
                <a:cubicBezTo>
                  <a:pt x="59" y="589"/>
                  <a:pt x="44" y="574"/>
                  <a:pt x="44" y="545"/>
                </a:cubicBezTo>
                <a:cubicBezTo>
                  <a:pt x="44" y="427"/>
                  <a:pt x="44" y="427"/>
                  <a:pt x="44" y="427"/>
                </a:cubicBezTo>
                <a:cubicBezTo>
                  <a:pt x="324" y="427"/>
                  <a:pt x="324" y="427"/>
                  <a:pt x="324" y="427"/>
                </a:cubicBezTo>
                <a:lnTo>
                  <a:pt x="324" y="545"/>
                </a:lnTo>
                <a:close/>
                <a:moveTo>
                  <a:pt x="324" y="398"/>
                </a:moveTo>
                <a:lnTo>
                  <a:pt x="324" y="398"/>
                </a:lnTo>
                <a:cubicBezTo>
                  <a:pt x="44" y="398"/>
                  <a:pt x="44" y="398"/>
                  <a:pt x="44" y="398"/>
                </a:cubicBezTo>
                <a:cubicBezTo>
                  <a:pt x="44" y="133"/>
                  <a:pt x="44" y="133"/>
                  <a:pt x="44" y="133"/>
                </a:cubicBezTo>
                <a:cubicBezTo>
                  <a:pt x="324" y="133"/>
                  <a:pt x="324" y="133"/>
                  <a:pt x="324" y="133"/>
                </a:cubicBezTo>
                <a:lnTo>
                  <a:pt x="324" y="398"/>
                </a:lnTo>
                <a:close/>
                <a:moveTo>
                  <a:pt x="324" y="103"/>
                </a:moveTo>
                <a:lnTo>
                  <a:pt x="324" y="103"/>
                </a:lnTo>
                <a:cubicBezTo>
                  <a:pt x="44" y="103"/>
                  <a:pt x="44" y="103"/>
                  <a:pt x="44" y="103"/>
                </a:cubicBezTo>
                <a:cubicBezTo>
                  <a:pt x="44" y="74"/>
                  <a:pt x="44" y="74"/>
                  <a:pt x="44" y="74"/>
                </a:cubicBezTo>
                <a:cubicBezTo>
                  <a:pt x="44" y="59"/>
                  <a:pt x="59" y="44"/>
                  <a:pt x="89" y="44"/>
                </a:cubicBezTo>
                <a:cubicBezTo>
                  <a:pt x="280" y="44"/>
                  <a:pt x="280" y="44"/>
                  <a:pt x="280" y="44"/>
                </a:cubicBezTo>
                <a:cubicBezTo>
                  <a:pt x="294" y="44"/>
                  <a:pt x="324" y="59"/>
                  <a:pt x="324" y="74"/>
                </a:cubicBezTo>
                <a:lnTo>
                  <a:pt x="324" y="103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47" name="Freeform 146"/>
          <p:cNvSpPr>
            <a:spLocks noChangeArrowheads="1"/>
          </p:cNvSpPr>
          <p:nvPr/>
        </p:nvSpPr>
        <p:spPr bwMode="auto">
          <a:xfrm>
            <a:off x="4257484" y="2036642"/>
            <a:ext cx="236804" cy="300757"/>
          </a:xfrm>
          <a:custGeom>
            <a:avLst/>
            <a:gdLst>
              <a:gd name="T0" fmla="*/ 138030 w 501"/>
              <a:gd name="T1" fmla="*/ 187087 h 634"/>
              <a:gd name="T2" fmla="*/ 138030 w 501"/>
              <a:gd name="T3" fmla="*/ 197602 h 634"/>
              <a:gd name="T4" fmla="*/ 138030 w 501"/>
              <a:gd name="T5" fmla="*/ 187087 h 634"/>
              <a:gd name="T6" fmla="*/ 111653 w 501"/>
              <a:gd name="T7" fmla="*/ 154818 h 634"/>
              <a:gd name="T8" fmla="*/ 111653 w 501"/>
              <a:gd name="T9" fmla="*/ 170772 h 634"/>
              <a:gd name="T10" fmla="*/ 111653 w 501"/>
              <a:gd name="T11" fmla="*/ 154818 h 634"/>
              <a:gd name="T12" fmla="*/ 106233 w 501"/>
              <a:gd name="T13" fmla="*/ 187087 h 634"/>
              <a:gd name="T14" fmla="*/ 106233 w 501"/>
              <a:gd name="T15" fmla="*/ 197602 h 634"/>
              <a:gd name="T16" fmla="*/ 106233 w 501"/>
              <a:gd name="T17" fmla="*/ 187087 h 634"/>
              <a:gd name="T18" fmla="*/ 63956 w 501"/>
              <a:gd name="T19" fmla="*/ 170772 h 634"/>
              <a:gd name="T20" fmla="*/ 53116 w 501"/>
              <a:gd name="T21" fmla="*/ 165696 h 634"/>
              <a:gd name="T22" fmla="*/ 42638 w 501"/>
              <a:gd name="T23" fmla="*/ 165696 h 634"/>
              <a:gd name="T24" fmla="*/ 31798 w 501"/>
              <a:gd name="T25" fmla="*/ 170772 h 634"/>
              <a:gd name="T26" fmla="*/ 31798 w 501"/>
              <a:gd name="T27" fmla="*/ 187087 h 634"/>
              <a:gd name="T28" fmla="*/ 42638 w 501"/>
              <a:gd name="T29" fmla="*/ 192163 h 634"/>
              <a:gd name="T30" fmla="*/ 53116 w 501"/>
              <a:gd name="T31" fmla="*/ 192163 h 634"/>
              <a:gd name="T32" fmla="*/ 63956 w 501"/>
              <a:gd name="T33" fmla="*/ 187087 h 634"/>
              <a:gd name="T34" fmla="*/ 63956 w 501"/>
              <a:gd name="T35" fmla="*/ 170772 h 634"/>
              <a:gd name="T36" fmla="*/ 154290 w 501"/>
              <a:gd name="T37" fmla="*/ 0 h 634"/>
              <a:gd name="T38" fmla="*/ 0 w 501"/>
              <a:gd name="T39" fmla="*/ 26830 h 634"/>
              <a:gd name="T40" fmla="*/ 26377 w 501"/>
              <a:gd name="T41" fmla="*/ 229508 h 634"/>
              <a:gd name="T42" fmla="*/ 180668 w 501"/>
              <a:gd name="T43" fmla="*/ 197602 h 634"/>
              <a:gd name="T44" fmla="*/ 154290 w 501"/>
              <a:gd name="T45" fmla="*/ 0 h 634"/>
              <a:gd name="T46" fmla="*/ 170189 w 501"/>
              <a:gd name="T47" fmla="*/ 197602 h 634"/>
              <a:gd name="T48" fmla="*/ 26377 w 501"/>
              <a:gd name="T49" fmla="*/ 213555 h 634"/>
              <a:gd name="T50" fmla="*/ 10479 w 501"/>
              <a:gd name="T51" fmla="*/ 26830 h 634"/>
              <a:gd name="T52" fmla="*/ 154290 w 501"/>
              <a:gd name="T53" fmla="*/ 15953 h 634"/>
              <a:gd name="T54" fmla="*/ 170189 w 501"/>
              <a:gd name="T55" fmla="*/ 197602 h 634"/>
              <a:gd name="T56" fmla="*/ 148870 w 501"/>
              <a:gd name="T57" fmla="*/ 154818 h 634"/>
              <a:gd name="T58" fmla="*/ 148870 w 501"/>
              <a:gd name="T59" fmla="*/ 170772 h 634"/>
              <a:gd name="T60" fmla="*/ 148870 w 501"/>
              <a:gd name="T61" fmla="*/ 154818 h 634"/>
              <a:gd name="T62" fmla="*/ 138030 w 501"/>
              <a:gd name="T63" fmla="*/ 26830 h 634"/>
              <a:gd name="T64" fmla="*/ 26377 w 501"/>
              <a:gd name="T65" fmla="*/ 42784 h 634"/>
              <a:gd name="T66" fmla="*/ 42638 w 501"/>
              <a:gd name="T67" fmla="*/ 144304 h 634"/>
              <a:gd name="T68" fmla="*/ 154290 w 501"/>
              <a:gd name="T69" fmla="*/ 128351 h 634"/>
              <a:gd name="T70" fmla="*/ 138030 w 501"/>
              <a:gd name="T71" fmla="*/ 26830 h 634"/>
              <a:gd name="T72" fmla="*/ 138030 w 501"/>
              <a:gd name="T73" fmla="*/ 122912 h 634"/>
              <a:gd name="T74" fmla="*/ 47696 w 501"/>
              <a:gd name="T75" fmla="*/ 128351 h 634"/>
              <a:gd name="T76" fmla="*/ 42638 w 501"/>
              <a:gd name="T77" fmla="*/ 48222 h 634"/>
              <a:gd name="T78" fmla="*/ 132971 w 501"/>
              <a:gd name="T79" fmla="*/ 42784 h 634"/>
              <a:gd name="T80" fmla="*/ 138030 w 501"/>
              <a:gd name="T81" fmla="*/ 122912 h 634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501" h="634">
                <a:moveTo>
                  <a:pt x="382" y="516"/>
                </a:moveTo>
                <a:lnTo>
                  <a:pt x="382" y="516"/>
                </a:lnTo>
                <a:cubicBezTo>
                  <a:pt x="382" y="516"/>
                  <a:pt x="368" y="516"/>
                  <a:pt x="368" y="530"/>
                </a:cubicBezTo>
                <a:cubicBezTo>
                  <a:pt x="368" y="545"/>
                  <a:pt x="382" y="545"/>
                  <a:pt x="382" y="545"/>
                </a:cubicBezTo>
                <a:cubicBezTo>
                  <a:pt x="397" y="545"/>
                  <a:pt x="412" y="545"/>
                  <a:pt x="412" y="530"/>
                </a:cubicBezTo>
                <a:cubicBezTo>
                  <a:pt x="412" y="516"/>
                  <a:pt x="397" y="516"/>
                  <a:pt x="382" y="516"/>
                </a:cubicBezTo>
                <a:close/>
                <a:moveTo>
                  <a:pt x="309" y="427"/>
                </a:moveTo>
                <a:lnTo>
                  <a:pt x="309" y="427"/>
                </a:lnTo>
                <a:cubicBezTo>
                  <a:pt x="294" y="427"/>
                  <a:pt x="294" y="442"/>
                  <a:pt x="294" y="457"/>
                </a:cubicBezTo>
                <a:cubicBezTo>
                  <a:pt x="294" y="457"/>
                  <a:pt x="294" y="471"/>
                  <a:pt x="309" y="471"/>
                </a:cubicBezTo>
                <a:cubicBezTo>
                  <a:pt x="324" y="471"/>
                  <a:pt x="324" y="457"/>
                  <a:pt x="324" y="457"/>
                </a:cubicBezTo>
                <a:cubicBezTo>
                  <a:pt x="324" y="442"/>
                  <a:pt x="324" y="427"/>
                  <a:pt x="309" y="427"/>
                </a:cubicBezTo>
                <a:close/>
                <a:moveTo>
                  <a:pt x="294" y="516"/>
                </a:moveTo>
                <a:lnTo>
                  <a:pt x="294" y="516"/>
                </a:lnTo>
                <a:cubicBezTo>
                  <a:pt x="280" y="516"/>
                  <a:pt x="265" y="516"/>
                  <a:pt x="265" y="530"/>
                </a:cubicBezTo>
                <a:cubicBezTo>
                  <a:pt x="265" y="545"/>
                  <a:pt x="280" y="545"/>
                  <a:pt x="294" y="545"/>
                </a:cubicBezTo>
                <a:cubicBezTo>
                  <a:pt x="294" y="545"/>
                  <a:pt x="309" y="545"/>
                  <a:pt x="309" y="530"/>
                </a:cubicBezTo>
                <a:cubicBezTo>
                  <a:pt x="309" y="516"/>
                  <a:pt x="294" y="516"/>
                  <a:pt x="294" y="516"/>
                </a:cubicBezTo>
                <a:close/>
                <a:moveTo>
                  <a:pt x="177" y="471"/>
                </a:moveTo>
                <a:lnTo>
                  <a:pt x="177" y="471"/>
                </a:lnTo>
                <a:cubicBezTo>
                  <a:pt x="147" y="471"/>
                  <a:pt x="147" y="471"/>
                  <a:pt x="147" y="471"/>
                </a:cubicBezTo>
                <a:cubicBezTo>
                  <a:pt x="147" y="457"/>
                  <a:pt x="147" y="457"/>
                  <a:pt x="147" y="457"/>
                </a:cubicBezTo>
                <a:cubicBezTo>
                  <a:pt x="147" y="442"/>
                  <a:pt x="147" y="427"/>
                  <a:pt x="132" y="427"/>
                </a:cubicBezTo>
                <a:cubicBezTo>
                  <a:pt x="118" y="427"/>
                  <a:pt x="118" y="442"/>
                  <a:pt x="118" y="457"/>
                </a:cubicBezTo>
                <a:cubicBezTo>
                  <a:pt x="118" y="471"/>
                  <a:pt x="118" y="471"/>
                  <a:pt x="118" y="471"/>
                </a:cubicBezTo>
                <a:cubicBezTo>
                  <a:pt x="88" y="471"/>
                  <a:pt x="88" y="471"/>
                  <a:pt x="88" y="471"/>
                </a:cubicBezTo>
                <a:lnTo>
                  <a:pt x="73" y="486"/>
                </a:lnTo>
                <a:cubicBezTo>
                  <a:pt x="73" y="501"/>
                  <a:pt x="88" y="516"/>
                  <a:pt x="88" y="516"/>
                </a:cubicBezTo>
                <a:cubicBezTo>
                  <a:pt x="118" y="516"/>
                  <a:pt x="118" y="516"/>
                  <a:pt x="118" y="516"/>
                </a:cubicBezTo>
                <a:cubicBezTo>
                  <a:pt x="118" y="530"/>
                  <a:pt x="118" y="530"/>
                  <a:pt x="118" y="530"/>
                </a:cubicBezTo>
                <a:cubicBezTo>
                  <a:pt x="118" y="545"/>
                  <a:pt x="118" y="545"/>
                  <a:pt x="132" y="545"/>
                </a:cubicBezTo>
                <a:cubicBezTo>
                  <a:pt x="147" y="545"/>
                  <a:pt x="147" y="545"/>
                  <a:pt x="147" y="530"/>
                </a:cubicBezTo>
                <a:cubicBezTo>
                  <a:pt x="147" y="516"/>
                  <a:pt x="147" y="516"/>
                  <a:pt x="147" y="516"/>
                </a:cubicBezTo>
                <a:cubicBezTo>
                  <a:pt x="177" y="516"/>
                  <a:pt x="177" y="516"/>
                  <a:pt x="177" y="516"/>
                </a:cubicBezTo>
                <a:cubicBezTo>
                  <a:pt x="177" y="516"/>
                  <a:pt x="191" y="501"/>
                  <a:pt x="191" y="486"/>
                </a:cubicBezTo>
                <a:lnTo>
                  <a:pt x="177" y="471"/>
                </a:lnTo>
                <a:close/>
                <a:moveTo>
                  <a:pt x="427" y="0"/>
                </a:moveTo>
                <a:lnTo>
                  <a:pt x="427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30"/>
                  <a:pt x="0" y="74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29" y="633"/>
                  <a:pt x="73" y="633"/>
                </a:cubicBezTo>
                <a:cubicBezTo>
                  <a:pt x="427" y="633"/>
                  <a:pt x="427" y="633"/>
                  <a:pt x="427" y="633"/>
                </a:cubicBezTo>
                <a:cubicBezTo>
                  <a:pt x="471" y="633"/>
                  <a:pt x="500" y="589"/>
                  <a:pt x="500" y="545"/>
                </a:cubicBezTo>
                <a:cubicBezTo>
                  <a:pt x="500" y="74"/>
                  <a:pt x="500" y="74"/>
                  <a:pt x="500" y="74"/>
                </a:cubicBezTo>
                <a:cubicBezTo>
                  <a:pt x="500" y="30"/>
                  <a:pt x="471" y="0"/>
                  <a:pt x="427" y="0"/>
                </a:cubicBezTo>
                <a:close/>
                <a:moveTo>
                  <a:pt x="471" y="545"/>
                </a:moveTo>
                <a:lnTo>
                  <a:pt x="471" y="545"/>
                </a:lnTo>
                <a:cubicBezTo>
                  <a:pt x="471" y="574"/>
                  <a:pt x="441" y="589"/>
                  <a:pt x="427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9" y="589"/>
                  <a:pt x="29" y="574"/>
                  <a:pt x="29" y="545"/>
                </a:cubicBezTo>
                <a:cubicBezTo>
                  <a:pt x="29" y="74"/>
                  <a:pt x="29" y="74"/>
                  <a:pt x="29" y="74"/>
                </a:cubicBezTo>
                <a:cubicBezTo>
                  <a:pt x="29" y="59"/>
                  <a:pt x="59" y="44"/>
                  <a:pt x="73" y="44"/>
                </a:cubicBezTo>
                <a:cubicBezTo>
                  <a:pt x="427" y="44"/>
                  <a:pt x="427" y="44"/>
                  <a:pt x="427" y="44"/>
                </a:cubicBezTo>
                <a:cubicBezTo>
                  <a:pt x="441" y="44"/>
                  <a:pt x="471" y="59"/>
                  <a:pt x="471" y="74"/>
                </a:cubicBezTo>
                <a:lnTo>
                  <a:pt x="471" y="545"/>
                </a:lnTo>
                <a:close/>
                <a:moveTo>
                  <a:pt x="412" y="427"/>
                </a:moveTo>
                <a:lnTo>
                  <a:pt x="412" y="427"/>
                </a:lnTo>
                <a:cubicBezTo>
                  <a:pt x="397" y="427"/>
                  <a:pt x="382" y="442"/>
                  <a:pt x="382" y="457"/>
                </a:cubicBezTo>
                <a:cubicBezTo>
                  <a:pt x="382" y="457"/>
                  <a:pt x="397" y="471"/>
                  <a:pt x="412" y="471"/>
                </a:cubicBezTo>
                <a:lnTo>
                  <a:pt x="427" y="457"/>
                </a:lnTo>
                <a:cubicBezTo>
                  <a:pt x="427" y="442"/>
                  <a:pt x="412" y="427"/>
                  <a:pt x="412" y="427"/>
                </a:cubicBezTo>
                <a:close/>
                <a:moveTo>
                  <a:pt x="382" y="74"/>
                </a:moveTo>
                <a:lnTo>
                  <a:pt x="382" y="74"/>
                </a:lnTo>
                <a:cubicBezTo>
                  <a:pt x="118" y="74"/>
                  <a:pt x="118" y="74"/>
                  <a:pt x="118" y="74"/>
                </a:cubicBezTo>
                <a:cubicBezTo>
                  <a:pt x="88" y="74"/>
                  <a:pt x="73" y="103"/>
                  <a:pt x="73" y="118"/>
                </a:cubicBezTo>
                <a:cubicBezTo>
                  <a:pt x="73" y="354"/>
                  <a:pt x="73" y="354"/>
                  <a:pt x="73" y="354"/>
                </a:cubicBezTo>
                <a:cubicBezTo>
                  <a:pt x="73" y="368"/>
                  <a:pt x="88" y="398"/>
                  <a:pt x="118" y="398"/>
                </a:cubicBezTo>
                <a:cubicBezTo>
                  <a:pt x="382" y="398"/>
                  <a:pt x="382" y="398"/>
                  <a:pt x="382" y="398"/>
                </a:cubicBezTo>
                <a:cubicBezTo>
                  <a:pt x="412" y="398"/>
                  <a:pt x="427" y="368"/>
                  <a:pt x="427" y="354"/>
                </a:cubicBezTo>
                <a:cubicBezTo>
                  <a:pt x="427" y="118"/>
                  <a:pt x="427" y="118"/>
                  <a:pt x="427" y="118"/>
                </a:cubicBezTo>
                <a:cubicBezTo>
                  <a:pt x="427" y="103"/>
                  <a:pt x="412" y="74"/>
                  <a:pt x="382" y="74"/>
                </a:cubicBezTo>
                <a:close/>
                <a:moveTo>
                  <a:pt x="382" y="339"/>
                </a:moveTo>
                <a:lnTo>
                  <a:pt x="382" y="339"/>
                </a:lnTo>
                <a:cubicBezTo>
                  <a:pt x="382" y="339"/>
                  <a:pt x="382" y="354"/>
                  <a:pt x="368" y="354"/>
                </a:cubicBezTo>
                <a:cubicBezTo>
                  <a:pt x="132" y="354"/>
                  <a:pt x="132" y="354"/>
                  <a:pt x="132" y="354"/>
                </a:cubicBezTo>
                <a:cubicBezTo>
                  <a:pt x="118" y="354"/>
                  <a:pt x="118" y="339"/>
                  <a:pt x="118" y="339"/>
                </a:cubicBezTo>
                <a:cubicBezTo>
                  <a:pt x="118" y="133"/>
                  <a:pt x="118" y="133"/>
                  <a:pt x="118" y="133"/>
                </a:cubicBezTo>
                <a:cubicBezTo>
                  <a:pt x="118" y="133"/>
                  <a:pt x="118" y="118"/>
                  <a:pt x="132" y="118"/>
                </a:cubicBezTo>
                <a:cubicBezTo>
                  <a:pt x="368" y="118"/>
                  <a:pt x="368" y="118"/>
                  <a:pt x="368" y="118"/>
                </a:cubicBezTo>
                <a:cubicBezTo>
                  <a:pt x="382" y="118"/>
                  <a:pt x="382" y="133"/>
                  <a:pt x="382" y="133"/>
                </a:cubicBezTo>
                <a:lnTo>
                  <a:pt x="382" y="339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48" name="Freeform 147"/>
          <p:cNvSpPr>
            <a:spLocks noChangeArrowheads="1"/>
          </p:cNvSpPr>
          <p:nvPr/>
        </p:nvSpPr>
        <p:spPr bwMode="auto">
          <a:xfrm>
            <a:off x="3744123" y="2100595"/>
            <a:ext cx="299028" cy="165936"/>
          </a:xfrm>
          <a:custGeom>
            <a:avLst/>
            <a:gdLst>
              <a:gd name="T0" fmla="*/ 138096 w 634"/>
              <a:gd name="T1" fmla="*/ 52665 h 354"/>
              <a:gd name="T2" fmla="*/ 138096 w 634"/>
              <a:gd name="T3" fmla="*/ 52665 h 354"/>
              <a:gd name="T4" fmla="*/ 127639 w 634"/>
              <a:gd name="T5" fmla="*/ 63055 h 354"/>
              <a:gd name="T6" fmla="*/ 138096 w 634"/>
              <a:gd name="T7" fmla="*/ 73803 h 354"/>
              <a:gd name="T8" fmla="*/ 148552 w 634"/>
              <a:gd name="T9" fmla="*/ 63055 h 354"/>
              <a:gd name="T10" fmla="*/ 138096 w 634"/>
              <a:gd name="T11" fmla="*/ 52665 h 354"/>
              <a:gd name="T12" fmla="*/ 95549 w 634"/>
              <a:gd name="T13" fmla="*/ 58039 h 354"/>
              <a:gd name="T14" fmla="*/ 95549 w 634"/>
              <a:gd name="T15" fmla="*/ 58039 h 354"/>
              <a:gd name="T16" fmla="*/ 74637 w 634"/>
              <a:gd name="T17" fmla="*/ 58039 h 354"/>
              <a:gd name="T18" fmla="*/ 74637 w 634"/>
              <a:gd name="T19" fmla="*/ 36901 h 354"/>
              <a:gd name="T20" fmla="*/ 63820 w 634"/>
              <a:gd name="T21" fmla="*/ 31527 h 354"/>
              <a:gd name="T22" fmla="*/ 58411 w 634"/>
              <a:gd name="T23" fmla="*/ 36901 h 354"/>
              <a:gd name="T24" fmla="*/ 58411 w 634"/>
              <a:gd name="T25" fmla="*/ 58039 h 354"/>
              <a:gd name="T26" fmla="*/ 37138 w 634"/>
              <a:gd name="T27" fmla="*/ 58039 h 354"/>
              <a:gd name="T28" fmla="*/ 32090 w 634"/>
              <a:gd name="T29" fmla="*/ 63055 h 354"/>
              <a:gd name="T30" fmla="*/ 37138 w 634"/>
              <a:gd name="T31" fmla="*/ 73803 h 354"/>
              <a:gd name="T32" fmla="*/ 58411 w 634"/>
              <a:gd name="T33" fmla="*/ 73803 h 354"/>
              <a:gd name="T34" fmla="*/ 58411 w 634"/>
              <a:gd name="T35" fmla="*/ 94940 h 354"/>
              <a:gd name="T36" fmla="*/ 63820 w 634"/>
              <a:gd name="T37" fmla="*/ 99956 h 354"/>
              <a:gd name="T38" fmla="*/ 74637 w 634"/>
              <a:gd name="T39" fmla="*/ 94940 h 354"/>
              <a:gd name="T40" fmla="*/ 74637 w 634"/>
              <a:gd name="T41" fmla="*/ 73803 h 354"/>
              <a:gd name="T42" fmla="*/ 95549 w 634"/>
              <a:gd name="T43" fmla="*/ 73803 h 354"/>
              <a:gd name="T44" fmla="*/ 100958 w 634"/>
              <a:gd name="T45" fmla="*/ 63055 h 354"/>
              <a:gd name="T46" fmla="*/ 95549 w 634"/>
              <a:gd name="T47" fmla="*/ 58039 h 354"/>
              <a:gd name="T48" fmla="*/ 159369 w 634"/>
              <a:gd name="T49" fmla="*/ 79177 h 354"/>
              <a:gd name="T50" fmla="*/ 159369 w 634"/>
              <a:gd name="T51" fmla="*/ 79177 h 354"/>
              <a:gd name="T52" fmla="*/ 148552 w 634"/>
              <a:gd name="T53" fmla="*/ 89566 h 354"/>
              <a:gd name="T54" fmla="*/ 159369 w 634"/>
              <a:gd name="T55" fmla="*/ 99956 h 354"/>
              <a:gd name="T56" fmla="*/ 169825 w 634"/>
              <a:gd name="T57" fmla="*/ 89566 h 354"/>
              <a:gd name="T58" fmla="*/ 159369 w 634"/>
              <a:gd name="T59" fmla="*/ 79177 h 354"/>
              <a:gd name="T60" fmla="*/ 186051 w 634"/>
              <a:gd name="T61" fmla="*/ 0 h 354"/>
              <a:gd name="T62" fmla="*/ 186051 w 634"/>
              <a:gd name="T63" fmla="*/ 0 h 354"/>
              <a:gd name="T64" fmla="*/ 42546 w 634"/>
              <a:gd name="T65" fmla="*/ 0 h 354"/>
              <a:gd name="T66" fmla="*/ 0 w 634"/>
              <a:gd name="T67" fmla="*/ 41917 h 354"/>
              <a:gd name="T68" fmla="*/ 0 w 634"/>
              <a:gd name="T69" fmla="*/ 84192 h 354"/>
              <a:gd name="T70" fmla="*/ 42546 w 634"/>
              <a:gd name="T71" fmla="*/ 126468 h 354"/>
              <a:gd name="T72" fmla="*/ 186051 w 634"/>
              <a:gd name="T73" fmla="*/ 126468 h 354"/>
              <a:gd name="T74" fmla="*/ 228236 w 634"/>
              <a:gd name="T75" fmla="*/ 84192 h 354"/>
              <a:gd name="T76" fmla="*/ 228236 w 634"/>
              <a:gd name="T77" fmla="*/ 41917 h 354"/>
              <a:gd name="T78" fmla="*/ 186051 w 634"/>
              <a:gd name="T79" fmla="*/ 0 h 354"/>
              <a:gd name="T80" fmla="*/ 212372 w 634"/>
              <a:gd name="T81" fmla="*/ 84192 h 354"/>
              <a:gd name="T82" fmla="*/ 212372 w 634"/>
              <a:gd name="T83" fmla="*/ 84192 h 354"/>
              <a:gd name="T84" fmla="*/ 186051 w 634"/>
              <a:gd name="T85" fmla="*/ 116078 h 354"/>
              <a:gd name="T86" fmla="*/ 42546 w 634"/>
              <a:gd name="T87" fmla="*/ 116078 h 354"/>
              <a:gd name="T88" fmla="*/ 16225 w 634"/>
              <a:gd name="T89" fmla="*/ 84192 h 354"/>
              <a:gd name="T90" fmla="*/ 16225 w 634"/>
              <a:gd name="T91" fmla="*/ 41917 h 354"/>
              <a:gd name="T92" fmla="*/ 42546 w 634"/>
              <a:gd name="T93" fmla="*/ 15764 h 354"/>
              <a:gd name="T94" fmla="*/ 186051 w 634"/>
              <a:gd name="T95" fmla="*/ 15764 h 354"/>
              <a:gd name="T96" fmla="*/ 212372 w 634"/>
              <a:gd name="T97" fmla="*/ 41917 h 354"/>
              <a:gd name="T98" fmla="*/ 212372 w 634"/>
              <a:gd name="T99" fmla="*/ 84192 h 354"/>
              <a:gd name="T100" fmla="*/ 191098 w 634"/>
              <a:gd name="T101" fmla="*/ 58039 h 354"/>
              <a:gd name="T102" fmla="*/ 191098 w 634"/>
              <a:gd name="T103" fmla="*/ 58039 h 354"/>
              <a:gd name="T104" fmla="*/ 180642 w 634"/>
              <a:gd name="T105" fmla="*/ 68429 h 354"/>
              <a:gd name="T106" fmla="*/ 191098 w 634"/>
              <a:gd name="T107" fmla="*/ 79177 h 354"/>
              <a:gd name="T108" fmla="*/ 201915 w 634"/>
              <a:gd name="T109" fmla="*/ 68429 h 354"/>
              <a:gd name="T110" fmla="*/ 191098 w 634"/>
              <a:gd name="T111" fmla="*/ 58039 h 354"/>
              <a:gd name="T112" fmla="*/ 169825 w 634"/>
              <a:gd name="T113" fmla="*/ 31527 h 354"/>
              <a:gd name="T114" fmla="*/ 169825 w 634"/>
              <a:gd name="T115" fmla="*/ 31527 h 354"/>
              <a:gd name="T116" fmla="*/ 159369 w 634"/>
              <a:gd name="T117" fmla="*/ 41917 h 354"/>
              <a:gd name="T118" fmla="*/ 169825 w 634"/>
              <a:gd name="T119" fmla="*/ 52665 h 354"/>
              <a:gd name="T120" fmla="*/ 180642 w 634"/>
              <a:gd name="T121" fmla="*/ 41917 h 354"/>
              <a:gd name="T122" fmla="*/ 169825 w 634"/>
              <a:gd name="T123" fmla="*/ 31527 h 354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634" h="354">
                <a:moveTo>
                  <a:pt x="383" y="147"/>
                </a:moveTo>
                <a:lnTo>
                  <a:pt x="383" y="147"/>
                </a:lnTo>
                <a:cubicBezTo>
                  <a:pt x="369" y="147"/>
                  <a:pt x="354" y="162"/>
                  <a:pt x="354" y="176"/>
                </a:cubicBezTo>
                <a:cubicBezTo>
                  <a:pt x="354" y="191"/>
                  <a:pt x="369" y="206"/>
                  <a:pt x="383" y="206"/>
                </a:cubicBezTo>
                <a:cubicBezTo>
                  <a:pt x="398" y="206"/>
                  <a:pt x="412" y="191"/>
                  <a:pt x="412" y="176"/>
                </a:cubicBezTo>
                <a:cubicBezTo>
                  <a:pt x="412" y="162"/>
                  <a:pt x="398" y="147"/>
                  <a:pt x="383" y="147"/>
                </a:cubicBezTo>
                <a:close/>
                <a:moveTo>
                  <a:pt x="265" y="162"/>
                </a:moveTo>
                <a:lnTo>
                  <a:pt x="265" y="162"/>
                </a:lnTo>
                <a:cubicBezTo>
                  <a:pt x="207" y="162"/>
                  <a:pt x="207" y="162"/>
                  <a:pt x="207" y="162"/>
                </a:cubicBezTo>
                <a:cubicBezTo>
                  <a:pt x="207" y="103"/>
                  <a:pt x="207" y="103"/>
                  <a:pt x="207" y="103"/>
                </a:cubicBezTo>
                <a:cubicBezTo>
                  <a:pt x="207" y="88"/>
                  <a:pt x="192" y="88"/>
                  <a:pt x="177" y="88"/>
                </a:cubicBezTo>
                <a:cubicBezTo>
                  <a:pt x="177" y="88"/>
                  <a:pt x="162" y="88"/>
                  <a:pt x="162" y="103"/>
                </a:cubicBezTo>
                <a:cubicBezTo>
                  <a:pt x="162" y="162"/>
                  <a:pt x="162" y="162"/>
                  <a:pt x="162" y="162"/>
                </a:cubicBezTo>
                <a:cubicBezTo>
                  <a:pt x="103" y="162"/>
                  <a:pt x="103" y="162"/>
                  <a:pt x="103" y="162"/>
                </a:cubicBezTo>
                <a:cubicBezTo>
                  <a:pt x="89" y="162"/>
                  <a:pt x="89" y="176"/>
                  <a:pt x="89" y="176"/>
                </a:cubicBezTo>
                <a:cubicBezTo>
                  <a:pt x="89" y="191"/>
                  <a:pt x="89" y="206"/>
                  <a:pt x="103" y="206"/>
                </a:cubicBezTo>
                <a:cubicBezTo>
                  <a:pt x="162" y="206"/>
                  <a:pt x="162" y="206"/>
                  <a:pt x="162" y="206"/>
                </a:cubicBezTo>
                <a:cubicBezTo>
                  <a:pt x="162" y="265"/>
                  <a:pt x="162" y="265"/>
                  <a:pt x="162" y="265"/>
                </a:cubicBezTo>
                <a:lnTo>
                  <a:pt x="177" y="279"/>
                </a:lnTo>
                <a:cubicBezTo>
                  <a:pt x="192" y="279"/>
                  <a:pt x="207" y="265"/>
                  <a:pt x="207" y="265"/>
                </a:cubicBezTo>
                <a:cubicBezTo>
                  <a:pt x="207" y="206"/>
                  <a:pt x="207" y="206"/>
                  <a:pt x="207" y="206"/>
                </a:cubicBezTo>
                <a:cubicBezTo>
                  <a:pt x="265" y="206"/>
                  <a:pt x="265" y="206"/>
                  <a:pt x="265" y="206"/>
                </a:cubicBezTo>
                <a:cubicBezTo>
                  <a:pt x="265" y="206"/>
                  <a:pt x="280" y="191"/>
                  <a:pt x="280" y="176"/>
                </a:cubicBezTo>
                <a:lnTo>
                  <a:pt x="265" y="162"/>
                </a:lnTo>
                <a:close/>
                <a:moveTo>
                  <a:pt x="442" y="221"/>
                </a:moveTo>
                <a:lnTo>
                  <a:pt x="442" y="221"/>
                </a:lnTo>
                <a:cubicBezTo>
                  <a:pt x="428" y="221"/>
                  <a:pt x="412" y="235"/>
                  <a:pt x="412" y="250"/>
                </a:cubicBezTo>
                <a:cubicBezTo>
                  <a:pt x="412" y="265"/>
                  <a:pt x="428" y="279"/>
                  <a:pt x="442" y="279"/>
                </a:cubicBezTo>
                <a:cubicBezTo>
                  <a:pt x="457" y="279"/>
                  <a:pt x="471" y="265"/>
                  <a:pt x="471" y="250"/>
                </a:cubicBezTo>
                <a:cubicBezTo>
                  <a:pt x="471" y="235"/>
                  <a:pt x="457" y="221"/>
                  <a:pt x="442" y="221"/>
                </a:cubicBezTo>
                <a:close/>
                <a:moveTo>
                  <a:pt x="516" y="0"/>
                </a:moveTo>
                <a:lnTo>
                  <a:pt x="516" y="0"/>
                </a:lnTo>
                <a:cubicBezTo>
                  <a:pt x="118" y="0"/>
                  <a:pt x="118" y="0"/>
                  <a:pt x="118" y="0"/>
                </a:cubicBezTo>
                <a:cubicBezTo>
                  <a:pt x="59" y="0"/>
                  <a:pt x="0" y="58"/>
                  <a:pt x="0" y="117"/>
                </a:cubicBezTo>
                <a:cubicBezTo>
                  <a:pt x="0" y="235"/>
                  <a:pt x="0" y="235"/>
                  <a:pt x="0" y="235"/>
                </a:cubicBezTo>
                <a:cubicBezTo>
                  <a:pt x="0" y="309"/>
                  <a:pt x="59" y="353"/>
                  <a:pt x="118" y="353"/>
                </a:cubicBezTo>
                <a:cubicBezTo>
                  <a:pt x="516" y="353"/>
                  <a:pt x="516" y="353"/>
                  <a:pt x="516" y="353"/>
                </a:cubicBezTo>
                <a:cubicBezTo>
                  <a:pt x="575" y="353"/>
                  <a:pt x="633" y="309"/>
                  <a:pt x="633" y="235"/>
                </a:cubicBezTo>
                <a:cubicBezTo>
                  <a:pt x="633" y="117"/>
                  <a:pt x="633" y="117"/>
                  <a:pt x="633" y="117"/>
                </a:cubicBezTo>
                <a:cubicBezTo>
                  <a:pt x="633" y="58"/>
                  <a:pt x="575" y="0"/>
                  <a:pt x="516" y="0"/>
                </a:cubicBezTo>
                <a:close/>
                <a:moveTo>
                  <a:pt x="589" y="235"/>
                </a:moveTo>
                <a:lnTo>
                  <a:pt x="589" y="235"/>
                </a:lnTo>
                <a:cubicBezTo>
                  <a:pt x="589" y="279"/>
                  <a:pt x="560" y="324"/>
                  <a:pt x="516" y="324"/>
                </a:cubicBezTo>
                <a:cubicBezTo>
                  <a:pt x="118" y="324"/>
                  <a:pt x="118" y="324"/>
                  <a:pt x="118" y="324"/>
                </a:cubicBezTo>
                <a:cubicBezTo>
                  <a:pt x="74" y="324"/>
                  <a:pt x="45" y="279"/>
                  <a:pt x="45" y="235"/>
                </a:cubicBezTo>
                <a:cubicBezTo>
                  <a:pt x="45" y="117"/>
                  <a:pt x="45" y="117"/>
                  <a:pt x="45" y="117"/>
                </a:cubicBezTo>
                <a:cubicBezTo>
                  <a:pt x="45" y="74"/>
                  <a:pt x="74" y="44"/>
                  <a:pt x="118" y="44"/>
                </a:cubicBezTo>
                <a:cubicBezTo>
                  <a:pt x="516" y="44"/>
                  <a:pt x="516" y="44"/>
                  <a:pt x="516" y="44"/>
                </a:cubicBezTo>
                <a:cubicBezTo>
                  <a:pt x="560" y="44"/>
                  <a:pt x="589" y="74"/>
                  <a:pt x="589" y="117"/>
                </a:cubicBezTo>
                <a:lnTo>
                  <a:pt x="589" y="235"/>
                </a:lnTo>
                <a:close/>
                <a:moveTo>
                  <a:pt x="530" y="162"/>
                </a:moveTo>
                <a:lnTo>
                  <a:pt x="530" y="162"/>
                </a:lnTo>
                <a:cubicBezTo>
                  <a:pt x="516" y="162"/>
                  <a:pt x="501" y="176"/>
                  <a:pt x="501" y="191"/>
                </a:cubicBezTo>
                <a:cubicBezTo>
                  <a:pt x="501" y="206"/>
                  <a:pt x="516" y="221"/>
                  <a:pt x="530" y="221"/>
                </a:cubicBezTo>
                <a:cubicBezTo>
                  <a:pt x="545" y="221"/>
                  <a:pt x="560" y="206"/>
                  <a:pt x="560" y="191"/>
                </a:cubicBezTo>
                <a:cubicBezTo>
                  <a:pt x="560" y="176"/>
                  <a:pt x="545" y="162"/>
                  <a:pt x="530" y="162"/>
                </a:cubicBezTo>
                <a:close/>
                <a:moveTo>
                  <a:pt x="471" y="88"/>
                </a:moveTo>
                <a:lnTo>
                  <a:pt x="471" y="88"/>
                </a:lnTo>
                <a:cubicBezTo>
                  <a:pt x="457" y="88"/>
                  <a:pt x="442" y="103"/>
                  <a:pt x="442" y="117"/>
                </a:cubicBezTo>
                <a:cubicBezTo>
                  <a:pt x="442" y="132"/>
                  <a:pt x="457" y="147"/>
                  <a:pt x="471" y="147"/>
                </a:cubicBezTo>
                <a:cubicBezTo>
                  <a:pt x="486" y="147"/>
                  <a:pt x="501" y="132"/>
                  <a:pt x="501" y="117"/>
                </a:cubicBezTo>
                <a:cubicBezTo>
                  <a:pt x="501" y="103"/>
                  <a:pt x="486" y="88"/>
                  <a:pt x="471" y="88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49" name="Freeform 148"/>
          <p:cNvSpPr>
            <a:spLocks noChangeArrowheads="1"/>
          </p:cNvSpPr>
          <p:nvPr/>
        </p:nvSpPr>
        <p:spPr bwMode="auto">
          <a:xfrm>
            <a:off x="3267063" y="2085040"/>
            <a:ext cx="299028" cy="202233"/>
          </a:xfrm>
          <a:custGeom>
            <a:avLst/>
            <a:gdLst>
              <a:gd name="T0" fmla="*/ 37138 w 634"/>
              <a:gd name="T1" fmla="*/ 95702 h 428"/>
              <a:gd name="T2" fmla="*/ 37138 w 634"/>
              <a:gd name="T3" fmla="*/ 111592 h 428"/>
              <a:gd name="T4" fmla="*/ 37138 w 634"/>
              <a:gd name="T5" fmla="*/ 95702 h 428"/>
              <a:gd name="T6" fmla="*/ 164417 w 634"/>
              <a:gd name="T7" fmla="*/ 26724 h 428"/>
              <a:gd name="T8" fmla="*/ 58411 w 634"/>
              <a:gd name="T9" fmla="*/ 31780 h 428"/>
              <a:gd name="T10" fmla="*/ 63459 w 634"/>
              <a:gd name="T11" fmla="*/ 127844 h 428"/>
              <a:gd name="T12" fmla="*/ 169825 w 634"/>
              <a:gd name="T13" fmla="*/ 117009 h 428"/>
              <a:gd name="T14" fmla="*/ 164417 w 634"/>
              <a:gd name="T15" fmla="*/ 26724 h 428"/>
              <a:gd name="T16" fmla="*/ 153600 w 634"/>
              <a:gd name="T17" fmla="*/ 106536 h 428"/>
              <a:gd name="T18" fmla="*/ 79684 w 634"/>
              <a:gd name="T19" fmla="*/ 111592 h 428"/>
              <a:gd name="T20" fmla="*/ 68868 w 634"/>
              <a:gd name="T21" fmla="*/ 48032 h 428"/>
              <a:gd name="T22" fmla="*/ 148552 w 634"/>
              <a:gd name="T23" fmla="*/ 42615 h 428"/>
              <a:gd name="T24" fmla="*/ 153600 w 634"/>
              <a:gd name="T25" fmla="*/ 106536 h 428"/>
              <a:gd name="T26" fmla="*/ 37138 w 634"/>
              <a:gd name="T27" fmla="*/ 69339 h 428"/>
              <a:gd name="T28" fmla="*/ 37138 w 634"/>
              <a:gd name="T29" fmla="*/ 85229 h 428"/>
              <a:gd name="T30" fmla="*/ 37138 w 634"/>
              <a:gd name="T31" fmla="*/ 69339 h 428"/>
              <a:gd name="T32" fmla="*/ 196146 w 634"/>
              <a:gd name="T33" fmla="*/ 0 h 428"/>
              <a:gd name="T34" fmla="*/ 0 w 634"/>
              <a:gd name="T35" fmla="*/ 26724 h 428"/>
              <a:gd name="T36" fmla="*/ 26321 w 634"/>
              <a:gd name="T37" fmla="*/ 154207 h 428"/>
              <a:gd name="T38" fmla="*/ 228236 w 634"/>
              <a:gd name="T39" fmla="*/ 127844 h 428"/>
              <a:gd name="T40" fmla="*/ 196146 w 634"/>
              <a:gd name="T41" fmla="*/ 0 h 428"/>
              <a:gd name="T42" fmla="*/ 212011 w 634"/>
              <a:gd name="T43" fmla="*/ 127844 h 428"/>
              <a:gd name="T44" fmla="*/ 26321 w 634"/>
              <a:gd name="T45" fmla="*/ 138317 h 428"/>
              <a:gd name="T46" fmla="*/ 15865 w 634"/>
              <a:gd name="T47" fmla="*/ 26724 h 428"/>
              <a:gd name="T48" fmla="*/ 196146 w 634"/>
              <a:gd name="T49" fmla="*/ 10834 h 428"/>
              <a:gd name="T50" fmla="*/ 212011 w 634"/>
              <a:gd name="T51" fmla="*/ 127844 h 428"/>
              <a:gd name="T52" fmla="*/ 191098 w 634"/>
              <a:gd name="T53" fmla="*/ 69339 h 428"/>
              <a:gd name="T54" fmla="*/ 191098 w 634"/>
              <a:gd name="T55" fmla="*/ 85229 h 428"/>
              <a:gd name="T56" fmla="*/ 191098 w 634"/>
              <a:gd name="T57" fmla="*/ 69339 h 428"/>
              <a:gd name="T58" fmla="*/ 191098 w 634"/>
              <a:gd name="T59" fmla="*/ 95702 h 428"/>
              <a:gd name="T60" fmla="*/ 191098 w 634"/>
              <a:gd name="T61" fmla="*/ 111592 h 428"/>
              <a:gd name="T62" fmla="*/ 191098 w 634"/>
              <a:gd name="T63" fmla="*/ 95702 h 428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634" h="428">
                <a:moveTo>
                  <a:pt x="103" y="265"/>
                </a:moveTo>
                <a:lnTo>
                  <a:pt x="103" y="265"/>
                </a:lnTo>
                <a:cubicBezTo>
                  <a:pt x="88" y="265"/>
                  <a:pt x="73" y="280"/>
                  <a:pt x="73" y="295"/>
                </a:cubicBezTo>
                <a:cubicBezTo>
                  <a:pt x="73" y="295"/>
                  <a:pt x="88" y="309"/>
                  <a:pt x="103" y="309"/>
                </a:cubicBezTo>
                <a:lnTo>
                  <a:pt x="117" y="295"/>
                </a:lnTo>
                <a:cubicBezTo>
                  <a:pt x="117" y="280"/>
                  <a:pt x="103" y="265"/>
                  <a:pt x="103" y="265"/>
                </a:cubicBezTo>
                <a:close/>
                <a:moveTo>
                  <a:pt x="456" y="74"/>
                </a:moveTo>
                <a:lnTo>
                  <a:pt x="456" y="74"/>
                </a:lnTo>
                <a:cubicBezTo>
                  <a:pt x="176" y="74"/>
                  <a:pt x="176" y="74"/>
                  <a:pt x="176" y="74"/>
                </a:cubicBezTo>
                <a:cubicBezTo>
                  <a:pt x="162" y="74"/>
                  <a:pt x="162" y="88"/>
                  <a:pt x="162" y="88"/>
                </a:cubicBezTo>
                <a:cubicBezTo>
                  <a:pt x="162" y="324"/>
                  <a:pt x="162" y="324"/>
                  <a:pt x="162" y="324"/>
                </a:cubicBezTo>
                <a:cubicBezTo>
                  <a:pt x="162" y="339"/>
                  <a:pt x="162" y="354"/>
                  <a:pt x="176" y="354"/>
                </a:cubicBezTo>
                <a:cubicBezTo>
                  <a:pt x="456" y="354"/>
                  <a:pt x="456" y="354"/>
                  <a:pt x="456" y="354"/>
                </a:cubicBezTo>
                <a:cubicBezTo>
                  <a:pt x="456" y="354"/>
                  <a:pt x="471" y="339"/>
                  <a:pt x="471" y="324"/>
                </a:cubicBezTo>
                <a:cubicBezTo>
                  <a:pt x="471" y="88"/>
                  <a:pt x="471" y="88"/>
                  <a:pt x="471" y="88"/>
                </a:cubicBezTo>
                <a:lnTo>
                  <a:pt x="456" y="74"/>
                </a:lnTo>
                <a:close/>
                <a:moveTo>
                  <a:pt x="426" y="295"/>
                </a:moveTo>
                <a:lnTo>
                  <a:pt x="426" y="295"/>
                </a:lnTo>
                <a:cubicBezTo>
                  <a:pt x="426" y="295"/>
                  <a:pt x="426" y="309"/>
                  <a:pt x="412" y="309"/>
                </a:cubicBezTo>
                <a:cubicBezTo>
                  <a:pt x="221" y="309"/>
                  <a:pt x="221" y="309"/>
                  <a:pt x="221" y="309"/>
                </a:cubicBezTo>
                <a:cubicBezTo>
                  <a:pt x="206" y="309"/>
                  <a:pt x="191" y="295"/>
                  <a:pt x="191" y="295"/>
                </a:cubicBezTo>
                <a:cubicBezTo>
                  <a:pt x="191" y="133"/>
                  <a:pt x="191" y="133"/>
                  <a:pt x="191" y="133"/>
                </a:cubicBezTo>
                <a:cubicBezTo>
                  <a:pt x="191" y="118"/>
                  <a:pt x="206" y="118"/>
                  <a:pt x="221" y="118"/>
                </a:cubicBezTo>
                <a:cubicBezTo>
                  <a:pt x="412" y="118"/>
                  <a:pt x="412" y="118"/>
                  <a:pt x="412" y="118"/>
                </a:cubicBezTo>
                <a:cubicBezTo>
                  <a:pt x="426" y="118"/>
                  <a:pt x="426" y="118"/>
                  <a:pt x="426" y="133"/>
                </a:cubicBezTo>
                <a:lnTo>
                  <a:pt x="426" y="295"/>
                </a:lnTo>
                <a:close/>
                <a:moveTo>
                  <a:pt x="103" y="192"/>
                </a:moveTo>
                <a:lnTo>
                  <a:pt x="103" y="192"/>
                </a:lnTo>
                <a:cubicBezTo>
                  <a:pt x="88" y="192"/>
                  <a:pt x="73" y="206"/>
                  <a:pt x="73" y="206"/>
                </a:cubicBezTo>
                <a:cubicBezTo>
                  <a:pt x="73" y="221"/>
                  <a:pt x="88" y="236"/>
                  <a:pt x="103" y="236"/>
                </a:cubicBezTo>
                <a:cubicBezTo>
                  <a:pt x="103" y="236"/>
                  <a:pt x="117" y="221"/>
                  <a:pt x="117" y="206"/>
                </a:cubicBezTo>
                <a:lnTo>
                  <a:pt x="103" y="192"/>
                </a:lnTo>
                <a:close/>
                <a:moveTo>
                  <a:pt x="544" y="0"/>
                </a:moveTo>
                <a:lnTo>
                  <a:pt x="544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30"/>
                  <a:pt x="0" y="74"/>
                </a:cubicBezTo>
                <a:cubicBezTo>
                  <a:pt x="0" y="354"/>
                  <a:pt x="0" y="354"/>
                  <a:pt x="0" y="354"/>
                </a:cubicBezTo>
                <a:cubicBezTo>
                  <a:pt x="0" y="398"/>
                  <a:pt x="29" y="427"/>
                  <a:pt x="73" y="427"/>
                </a:cubicBezTo>
                <a:cubicBezTo>
                  <a:pt x="544" y="427"/>
                  <a:pt x="544" y="427"/>
                  <a:pt x="544" y="427"/>
                </a:cubicBezTo>
                <a:cubicBezTo>
                  <a:pt x="588" y="427"/>
                  <a:pt x="633" y="398"/>
                  <a:pt x="633" y="354"/>
                </a:cubicBezTo>
                <a:cubicBezTo>
                  <a:pt x="633" y="74"/>
                  <a:pt x="633" y="74"/>
                  <a:pt x="633" y="74"/>
                </a:cubicBezTo>
                <a:cubicBezTo>
                  <a:pt x="633" y="30"/>
                  <a:pt x="588" y="0"/>
                  <a:pt x="544" y="0"/>
                </a:cubicBezTo>
                <a:close/>
                <a:moveTo>
                  <a:pt x="588" y="354"/>
                </a:moveTo>
                <a:lnTo>
                  <a:pt x="588" y="354"/>
                </a:lnTo>
                <a:cubicBezTo>
                  <a:pt x="588" y="368"/>
                  <a:pt x="574" y="383"/>
                  <a:pt x="544" y="383"/>
                </a:cubicBezTo>
                <a:cubicBezTo>
                  <a:pt x="73" y="383"/>
                  <a:pt x="73" y="383"/>
                  <a:pt x="73" y="383"/>
                </a:cubicBezTo>
                <a:cubicBezTo>
                  <a:pt x="58" y="383"/>
                  <a:pt x="44" y="368"/>
                  <a:pt x="44" y="354"/>
                </a:cubicBezTo>
                <a:cubicBezTo>
                  <a:pt x="44" y="74"/>
                  <a:pt x="44" y="74"/>
                  <a:pt x="44" y="74"/>
                </a:cubicBezTo>
                <a:cubicBezTo>
                  <a:pt x="44" y="59"/>
                  <a:pt x="58" y="30"/>
                  <a:pt x="73" y="30"/>
                </a:cubicBezTo>
                <a:cubicBezTo>
                  <a:pt x="544" y="30"/>
                  <a:pt x="544" y="30"/>
                  <a:pt x="544" y="30"/>
                </a:cubicBezTo>
                <a:cubicBezTo>
                  <a:pt x="574" y="30"/>
                  <a:pt x="588" y="59"/>
                  <a:pt x="588" y="74"/>
                </a:cubicBezTo>
                <a:lnTo>
                  <a:pt x="588" y="354"/>
                </a:lnTo>
                <a:close/>
                <a:moveTo>
                  <a:pt x="530" y="192"/>
                </a:moveTo>
                <a:lnTo>
                  <a:pt x="530" y="192"/>
                </a:lnTo>
                <a:cubicBezTo>
                  <a:pt x="515" y="192"/>
                  <a:pt x="515" y="206"/>
                  <a:pt x="515" y="206"/>
                </a:cubicBezTo>
                <a:cubicBezTo>
                  <a:pt x="515" y="221"/>
                  <a:pt x="515" y="236"/>
                  <a:pt x="530" y="236"/>
                </a:cubicBezTo>
                <a:cubicBezTo>
                  <a:pt x="544" y="236"/>
                  <a:pt x="544" y="221"/>
                  <a:pt x="544" y="206"/>
                </a:cubicBezTo>
                <a:cubicBezTo>
                  <a:pt x="544" y="206"/>
                  <a:pt x="544" y="192"/>
                  <a:pt x="530" y="192"/>
                </a:cubicBezTo>
                <a:close/>
                <a:moveTo>
                  <a:pt x="530" y="265"/>
                </a:moveTo>
                <a:lnTo>
                  <a:pt x="530" y="265"/>
                </a:lnTo>
                <a:cubicBezTo>
                  <a:pt x="515" y="265"/>
                  <a:pt x="515" y="280"/>
                  <a:pt x="515" y="295"/>
                </a:cubicBezTo>
                <a:cubicBezTo>
                  <a:pt x="515" y="295"/>
                  <a:pt x="515" y="309"/>
                  <a:pt x="530" y="309"/>
                </a:cubicBezTo>
                <a:cubicBezTo>
                  <a:pt x="544" y="309"/>
                  <a:pt x="544" y="295"/>
                  <a:pt x="544" y="295"/>
                </a:cubicBezTo>
                <a:cubicBezTo>
                  <a:pt x="544" y="280"/>
                  <a:pt x="544" y="265"/>
                  <a:pt x="530" y="265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50" name="Freeform 149"/>
          <p:cNvSpPr>
            <a:spLocks noChangeArrowheads="1"/>
          </p:cNvSpPr>
          <p:nvPr/>
        </p:nvSpPr>
        <p:spPr bwMode="auto">
          <a:xfrm>
            <a:off x="2790001" y="2057384"/>
            <a:ext cx="290386" cy="259273"/>
          </a:xfrm>
          <a:custGeom>
            <a:avLst/>
            <a:gdLst>
              <a:gd name="T0" fmla="*/ 195452 w 619"/>
              <a:gd name="T1" fmla="*/ 26858 h 546"/>
              <a:gd name="T2" fmla="*/ 195452 w 619"/>
              <a:gd name="T3" fmla="*/ 26858 h 546"/>
              <a:gd name="T4" fmla="*/ 174293 w 619"/>
              <a:gd name="T5" fmla="*/ 26858 h 546"/>
              <a:gd name="T6" fmla="*/ 168914 w 619"/>
              <a:gd name="T7" fmla="*/ 10888 h 546"/>
              <a:gd name="T8" fmla="*/ 153134 w 619"/>
              <a:gd name="T9" fmla="*/ 0 h 546"/>
              <a:gd name="T10" fmla="*/ 68498 w 619"/>
              <a:gd name="T11" fmla="*/ 0 h 546"/>
              <a:gd name="T12" fmla="*/ 52718 w 619"/>
              <a:gd name="T13" fmla="*/ 10888 h 546"/>
              <a:gd name="T14" fmla="*/ 47339 w 619"/>
              <a:gd name="T15" fmla="*/ 26858 h 546"/>
              <a:gd name="T16" fmla="*/ 26180 w 619"/>
              <a:gd name="T17" fmla="*/ 26858 h 546"/>
              <a:gd name="T18" fmla="*/ 0 w 619"/>
              <a:gd name="T19" fmla="*/ 53352 h 546"/>
              <a:gd name="T20" fmla="*/ 0 w 619"/>
              <a:gd name="T21" fmla="*/ 171307 h 546"/>
              <a:gd name="T22" fmla="*/ 26180 w 619"/>
              <a:gd name="T23" fmla="*/ 197802 h 546"/>
              <a:gd name="T24" fmla="*/ 195452 w 619"/>
              <a:gd name="T25" fmla="*/ 197802 h 546"/>
              <a:gd name="T26" fmla="*/ 221632 w 619"/>
              <a:gd name="T27" fmla="*/ 171307 h 546"/>
              <a:gd name="T28" fmla="*/ 221632 w 619"/>
              <a:gd name="T29" fmla="*/ 53352 h 546"/>
              <a:gd name="T30" fmla="*/ 195452 w 619"/>
              <a:gd name="T31" fmla="*/ 26858 h 546"/>
              <a:gd name="T32" fmla="*/ 211232 w 619"/>
              <a:gd name="T33" fmla="*/ 171307 h 546"/>
              <a:gd name="T34" fmla="*/ 211232 w 619"/>
              <a:gd name="T35" fmla="*/ 171307 h 546"/>
              <a:gd name="T36" fmla="*/ 195452 w 619"/>
              <a:gd name="T37" fmla="*/ 181833 h 546"/>
              <a:gd name="T38" fmla="*/ 26180 w 619"/>
              <a:gd name="T39" fmla="*/ 181833 h 546"/>
              <a:gd name="T40" fmla="*/ 10400 w 619"/>
              <a:gd name="T41" fmla="*/ 171307 h 546"/>
              <a:gd name="T42" fmla="*/ 10400 w 619"/>
              <a:gd name="T43" fmla="*/ 53352 h 546"/>
              <a:gd name="T44" fmla="*/ 26180 w 619"/>
              <a:gd name="T45" fmla="*/ 42827 h 546"/>
              <a:gd name="T46" fmla="*/ 52718 w 619"/>
              <a:gd name="T47" fmla="*/ 42827 h 546"/>
              <a:gd name="T48" fmla="*/ 63477 w 619"/>
              <a:gd name="T49" fmla="*/ 26858 h 546"/>
              <a:gd name="T50" fmla="*/ 73877 w 619"/>
              <a:gd name="T51" fmla="*/ 10888 h 546"/>
              <a:gd name="T52" fmla="*/ 147755 w 619"/>
              <a:gd name="T53" fmla="*/ 10888 h 546"/>
              <a:gd name="T54" fmla="*/ 158155 w 619"/>
              <a:gd name="T55" fmla="*/ 26858 h 546"/>
              <a:gd name="T56" fmla="*/ 168914 w 619"/>
              <a:gd name="T57" fmla="*/ 42827 h 546"/>
              <a:gd name="T58" fmla="*/ 195452 w 619"/>
              <a:gd name="T59" fmla="*/ 42827 h 546"/>
              <a:gd name="T60" fmla="*/ 211232 w 619"/>
              <a:gd name="T61" fmla="*/ 53352 h 546"/>
              <a:gd name="T62" fmla="*/ 211232 w 619"/>
              <a:gd name="T63" fmla="*/ 171307 h 546"/>
              <a:gd name="T64" fmla="*/ 110816 w 619"/>
              <a:gd name="T65" fmla="*/ 53352 h 546"/>
              <a:gd name="T66" fmla="*/ 110816 w 619"/>
              <a:gd name="T67" fmla="*/ 53352 h 546"/>
              <a:gd name="T68" fmla="*/ 52718 w 619"/>
              <a:gd name="T69" fmla="*/ 112511 h 546"/>
              <a:gd name="T70" fmla="*/ 110816 w 619"/>
              <a:gd name="T71" fmla="*/ 171307 h 546"/>
              <a:gd name="T72" fmla="*/ 168914 w 619"/>
              <a:gd name="T73" fmla="*/ 112511 h 546"/>
              <a:gd name="T74" fmla="*/ 110816 w 619"/>
              <a:gd name="T75" fmla="*/ 53352 h 546"/>
              <a:gd name="T76" fmla="*/ 110816 w 619"/>
              <a:gd name="T77" fmla="*/ 154975 h 546"/>
              <a:gd name="T78" fmla="*/ 110816 w 619"/>
              <a:gd name="T79" fmla="*/ 154975 h 546"/>
              <a:gd name="T80" fmla="*/ 68498 w 619"/>
              <a:gd name="T81" fmla="*/ 112511 h 546"/>
              <a:gd name="T82" fmla="*/ 110816 w 619"/>
              <a:gd name="T83" fmla="*/ 69684 h 546"/>
              <a:gd name="T84" fmla="*/ 153134 w 619"/>
              <a:gd name="T85" fmla="*/ 112511 h 546"/>
              <a:gd name="T86" fmla="*/ 110816 w 619"/>
              <a:gd name="T87" fmla="*/ 154975 h 54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619" h="546">
                <a:moveTo>
                  <a:pt x="545" y="74"/>
                </a:moveTo>
                <a:lnTo>
                  <a:pt x="545" y="74"/>
                </a:lnTo>
                <a:cubicBezTo>
                  <a:pt x="486" y="74"/>
                  <a:pt x="486" y="74"/>
                  <a:pt x="486" y="74"/>
                </a:cubicBezTo>
                <a:cubicBezTo>
                  <a:pt x="471" y="30"/>
                  <a:pt x="471" y="30"/>
                  <a:pt x="471" y="30"/>
                </a:cubicBezTo>
                <a:cubicBezTo>
                  <a:pt x="456" y="15"/>
                  <a:pt x="441" y="0"/>
                  <a:pt x="427" y="0"/>
                </a:cubicBezTo>
                <a:cubicBezTo>
                  <a:pt x="191" y="0"/>
                  <a:pt x="191" y="0"/>
                  <a:pt x="191" y="0"/>
                </a:cubicBezTo>
                <a:cubicBezTo>
                  <a:pt x="177" y="0"/>
                  <a:pt x="162" y="15"/>
                  <a:pt x="147" y="30"/>
                </a:cubicBezTo>
                <a:cubicBezTo>
                  <a:pt x="132" y="74"/>
                  <a:pt x="132" y="74"/>
                  <a:pt x="132" y="74"/>
                </a:cubicBezTo>
                <a:cubicBezTo>
                  <a:pt x="73" y="74"/>
                  <a:pt x="73" y="74"/>
                  <a:pt x="73" y="74"/>
                </a:cubicBezTo>
                <a:cubicBezTo>
                  <a:pt x="29" y="74"/>
                  <a:pt x="0" y="104"/>
                  <a:pt x="0" y="147"/>
                </a:cubicBezTo>
                <a:cubicBezTo>
                  <a:pt x="0" y="472"/>
                  <a:pt x="0" y="472"/>
                  <a:pt x="0" y="472"/>
                </a:cubicBezTo>
                <a:cubicBezTo>
                  <a:pt x="0" y="516"/>
                  <a:pt x="29" y="545"/>
                  <a:pt x="73" y="545"/>
                </a:cubicBezTo>
                <a:cubicBezTo>
                  <a:pt x="545" y="545"/>
                  <a:pt x="545" y="545"/>
                  <a:pt x="545" y="545"/>
                </a:cubicBezTo>
                <a:cubicBezTo>
                  <a:pt x="589" y="545"/>
                  <a:pt x="618" y="516"/>
                  <a:pt x="618" y="472"/>
                </a:cubicBezTo>
                <a:cubicBezTo>
                  <a:pt x="618" y="147"/>
                  <a:pt x="618" y="147"/>
                  <a:pt x="618" y="147"/>
                </a:cubicBezTo>
                <a:cubicBezTo>
                  <a:pt x="618" y="104"/>
                  <a:pt x="589" y="74"/>
                  <a:pt x="545" y="74"/>
                </a:cubicBezTo>
                <a:close/>
                <a:moveTo>
                  <a:pt x="589" y="472"/>
                </a:moveTo>
                <a:lnTo>
                  <a:pt x="589" y="472"/>
                </a:lnTo>
                <a:cubicBezTo>
                  <a:pt x="589" y="486"/>
                  <a:pt x="559" y="501"/>
                  <a:pt x="545" y="501"/>
                </a:cubicBezTo>
                <a:cubicBezTo>
                  <a:pt x="73" y="501"/>
                  <a:pt x="73" y="501"/>
                  <a:pt x="73" y="501"/>
                </a:cubicBezTo>
                <a:cubicBezTo>
                  <a:pt x="59" y="501"/>
                  <a:pt x="29" y="486"/>
                  <a:pt x="29" y="472"/>
                </a:cubicBezTo>
                <a:cubicBezTo>
                  <a:pt x="29" y="147"/>
                  <a:pt x="29" y="147"/>
                  <a:pt x="29" y="147"/>
                </a:cubicBezTo>
                <a:cubicBezTo>
                  <a:pt x="29" y="133"/>
                  <a:pt x="59" y="118"/>
                  <a:pt x="73" y="118"/>
                </a:cubicBezTo>
                <a:cubicBezTo>
                  <a:pt x="147" y="118"/>
                  <a:pt x="147" y="118"/>
                  <a:pt x="147" y="118"/>
                </a:cubicBezTo>
                <a:cubicBezTo>
                  <a:pt x="177" y="74"/>
                  <a:pt x="177" y="74"/>
                  <a:pt x="177" y="74"/>
                </a:cubicBezTo>
                <a:cubicBezTo>
                  <a:pt x="191" y="45"/>
                  <a:pt x="191" y="30"/>
                  <a:pt x="206" y="30"/>
                </a:cubicBezTo>
                <a:cubicBezTo>
                  <a:pt x="412" y="30"/>
                  <a:pt x="412" y="30"/>
                  <a:pt x="412" y="30"/>
                </a:cubicBezTo>
                <a:cubicBezTo>
                  <a:pt x="427" y="30"/>
                  <a:pt x="427" y="45"/>
                  <a:pt x="441" y="74"/>
                </a:cubicBezTo>
                <a:cubicBezTo>
                  <a:pt x="471" y="118"/>
                  <a:pt x="471" y="118"/>
                  <a:pt x="471" y="118"/>
                </a:cubicBezTo>
                <a:cubicBezTo>
                  <a:pt x="545" y="118"/>
                  <a:pt x="545" y="118"/>
                  <a:pt x="545" y="118"/>
                </a:cubicBezTo>
                <a:cubicBezTo>
                  <a:pt x="559" y="118"/>
                  <a:pt x="589" y="133"/>
                  <a:pt x="589" y="147"/>
                </a:cubicBezTo>
                <a:lnTo>
                  <a:pt x="589" y="472"/>
                </a:lnTo>
                <a:close/>
                <a:moveTo>
                  <a:pt x="309" y="147"/>
                </a:moveTo>
                <a:lnTo>
                  <a:pt x="309" y="147"/>
                </a:lnTo>
                <a:cubicBezTo>
                  <a:pt x="221" y="147"/>
                  <a:pt x="147" y="221"/>
                  <a:pt x="147" y="310"/>
                </a:cubicBezTo>
                <a:cubicBezTo>
                  <a:pt x="147" y="398"/>
                  <a:pt x="221" y="472"/>
                  <a:pt x="309" y="472"/>
                </a:cubicBezTo>
                <a:cubicBezTo>
                  <a:pt x="398" y="472"/>
                  <a:pt x="471" y="398"/>
                  <a:pt x="471" y="310"/>
                </a:cubicBezTo>
                <a:cubicBezTo>
                  <a:pt x="471" y="221"/>
                  <a:pt x="398" y="147"/>
                  <a:pt x="309" y="147"/>
                </a:cubicBezTo>
                <a:close/>
                <a:moveTo>
                  <a:pt x="309" y="427"/>
                </a:moveTo>
                <a:lnTo>
                  <a:pt x="309" y="427"/>
                </a:lnTo>
                <a:cubicBezTo>
                  <a:pt x="250" y="427"/>
                  <a:pt x="191" y="368"/>
                  <a:pt x="191" y="310"/>
                </a:cubicBezTo>
                <a:cubicBezTo>
                  <a:pt x="191" y="251"/>
                  <a:pt x="250" y="192"/>
                  <a:pt x="309" y="192"/>
                </a:cubicBezTo>
                <a:cubicBezTo>
                  <a:pt x="368" y="192"/>
                  <a:pt x="427" y="251"/>
                  <a:pt x="427" y="310"/>
                </a:cubicBezTo>
                <a:cubicBezTo>
                  <a:pt x="427" y="368"/>
                  <a:pt x="368" y="427"/>
                  <a:pt x="309" y="427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51" name="Freeform 150"/>
          <p:cNvSpPr>
            <a:spLocks noChangeArrowheads="1"/>
          </p:cNvSpPr>
          <p:nvPr/>
        </p:nvSpPr>
        <p:spPr bwMode="auto">
          <a:xfrm>
            <a:off x="2380350" y="2036642"/>
            <a:ext cx="133094" cy="300757"/>
          </a:xfrm>
          <a:custGeom>
            <a:avLst/>
            <a:gdLst>
              <a:gd name="T0" fmla="*/ 101384 w 281"/>
              <a:gd name="T1" fmla="*/ 58737 h 634"/>
              <a:gd name="T2" fmla="*/ 101384 w 281"/>
              <a:gd name="T3" fmla="*/ 58737 h 634"/>
              <a:gd name="T4" fmla="*/ 48157 w 281"/>
              <a:gd name="T5" fmla="*/ 0 h 634"/>
              <a:gd name="T6" fmla="*/ 0 w 281"/>
              <a:gd name="T7" fmla="*/ 58737 h 634"/>
              <a:gd name="T8" fmla="*/ 42726 w 281"/>
              <a:gd name="T9" fmla="*/ 112035 h 634"/>
              <a:gd name="T10" fmla="*/ 42726 w 281"/>
              <a:gd name="T11" fmla="*/ 112035 h 634"/>
              <a:gd name="T12" fmla="*/ 42726 w 281"/>
              <a:gd name="T13" fmla="*/ 218994 h 634"/>
              <a:gd name="T14" fmla="*/ 48157 w 281"/>
              <a:gd name="T15" fmla="*/ 229508 h 634"/>
              <a:gd name="T16" fmla="*/ 58658 w 281"/>
              <a:gd name="T17" fmla="*/ 218994 h 634"/>
              <a:gd name="T18" fmla="*/ 58658 w 281"/>
              <a:gd name="T19" fmla="*/ 112035 h 634"/>
              <a:gd name="T20" fmla="*/ 58658 w 281"/>
              <a:gd name="T21" fmla="*/ 112035 h 634"/>
              <a:gd name="T22" fmla="*/ 101384 w 281"/>
              <a:gd name="T23" fmla="*/ 58737 h 634"/>
              <a:gd name="T24" fmla="*/ 48157 w 281"/>
              <a:gd name="T25" fmla="*/ 101520 h 634"/>
              <a:gd name="T26" fmla="*/ 48157 w 281"/>
              <a:gd name="T27" fmla="*/ 101520 h 634"/>
              <a:gd name="T28" fmla="*/ 16294 w 281"/>
              <a:gd name="T29" fmla="*/ 58737 h 634"/>
              <a:gd name="T30" fmla="*/ 48157 w 281"/>
              <a:gd name="T31" fmla="*/ 15953 h 634"/>
              <a:gd name="T32" fmla="*/ 85452 w 281"/>
              <a:gd name="T33" fmla="*/ 58737 h 634"/>
              <a:gd name="T34" fmla="*/ 48157 w 281"/>
              <a:gd name="T35" fmla="*/ 101520 h 634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281" h="634">
                <a:moveTo>
                  <a:pt x="280" y="162"/>
                </a:moveTo>
                <a:lnTo>
                  <a:pt x="280" y="162"/>
                </a:lnTo>
                <a:cubicBezTo>
                  <a:pt x="280" y="74"/>
                  <a:pt x="207" y="0"/>
                  <a:pt x="133" y="0"/>
                </a:cubicBezTo>
                <a:cubicBezTo>
                  <a:pt x="59" y="0"/>
                  <a:pt x="0" y="74"/>
                  <a:pt x="0" y="162"/>
                </a:cubicBezTo>
                <a:cubicBezTo>
                  <a:pt x="0" y="236"/>
                  <a:pt x="45" y="295"/>
                  <a:pt x="118" y="309"/>
                </a:cubicBezTo>
                <a:cubicBezTo>
                  <a:pt x="118" y="604"/>
                  <a:pt x="118" y="604"/>
                  <a:pt x="118" y="604"/>
                </a:cubicBezTo>
                <a:cubicBezTo>
                  <a:pt x="118" y="619"/>
                  <a:pt x="133" y="633"/>
                  <a:pt x="133" y="633"/>
                </a:cubicBezTo>
                <a:cubicBezTo>
                  <a:pt x="148" y="633"/>
                  <a:pt x="162" y="619"/>
                  <a:pt x="162" y="604"/>
                </a:cubicBezTo>
                <a:cubicBezTo>
                  <a:pt x="162" y="309"/>
                  <a:pt x="162" y="309"/>
                  <a:pt x="162" y="309"/>
                </a:cubicBezTo>
                <a:cubicBezTo>
                  <a:pt x="221" y="295"/>
                  <a:pt x="280" y="236"/>
                  <a:pt x="280" y="162"/>
                </a:cubicBezTo>
                <a:close/>
                <a:moveTo>
                  <a:pt x="133" y="280"/>
                </a:moveTo>
                <a:lnTo>
                  <a:pt x="133" y="280"/>
                </a:lnTo>
                <a:cubicBezTo>
                  <a:pt x="89" y="280"/>
                  <a:pt x="45" y="221"/>
                  <a:pt x="45" y="162"/>
                </a:cubicBezTo>
                <a:cubicBezTo>
                  <a:pt x="45" y="89"/>
                  <a:pt x="89" y="44"/>
                  <a:pt x="133" y="44"/>
                </a:cubicBezTo>
                <a:cubicBezTo>
                  <a:pt x="192" y="44"/>
                  <a:pt x="236" y="89"/>
                  <a:pt x="236" y="162"/>
                </a:cubicBezTo>
                <a:cubicBezTo>
                  <a:pt x="236" y="221"/>
                  <a:pt x="192" y="280"/>
                  <a:pt x="133" y="28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52" name="Freeform 151"/>
          <p:cNvSpPr>
            <a:spLocks noChangeArrowheads="1"/>
          </p:cNvSpPr>
          <p:nvPr/>
        </p:nvSpPr>
        <p:spPr bwMode="auto">
          <a:xfrm>
            <a:off x="1936128" y="2036642"/>
            <a:ext cx="76053" cy="300757"/>
          </a:xfrm>
          <a:custGeom>
            <a:avLst/>
            <a:gdLst>
              <a:gd name="T0" fmla="*/ 15694 w 163"/>
              <a:gd name="T1" fmla="*/ 0 h 634"/>
              <a:gd name="T2" fmla="*/ 15694 w 163"/>
              <a:gd name="T3" fmla="*/ 0 h 634"/>
              <a:gd name="T4" fmla="*/ 5350 w 163"/>
              <a:gd name="T5" fmla="*/ 0 h 634"/>
              <a:gd name="T6" fmla="*/ 0 w 163"/>
              <a:gd name="T7" fmla="*/ 5439 h 634"/>
              <a:gd name="T8" fmla="*/ 0 w 163"/>
              <a:gd name="T9" fmla="*/ 218994 h 634"/>
              <a:gd name="T10" fmla="*/ 5350 w 163"/>
              <a:gd name="T11" fmla="*/ 229508 h 634"/>
              <a:gd name="T12" fmla="*/ 15694 w 163"/>
              <a:gd name="T13" fmla="*/ 218994 h 634"/>
              <a:gd name="T14" fmla="*/ 15694 w 163"/>
              <a:gd name="T15" fmla="*/ 128351 h 634"/>
              <a:gd name="T16" fmla="*/ 57783 w 163"/>
              <a:gd name="T17" fmla="*/ 128351 h 634"/>
              <a:gd name="T18" fmla="*/ 15694 w 163"/>
              <a:gd name="T19" fmla="*/ 0 h 634"/>
              <a:gd name="T20" fmla="*/ 15694 w 163"/>
              <a:gd name="T21" fmla="*/ 21392 h 634"/>
              <a:gd name="T22" fmla="*/ 15694 w 163"/>
              <a:gd name="T23" fmla="*/ 21392 h 634"/>
              <a:gd name="T24" fmla="*/ 42089 w 163"/>
              <a:gd name="T25" fmla="*/ 112035 h 634"/>
              <a:gd name="T26" fmla="*/ 15694 w 163"/>
              <a:gd name="T27" fmla="*/ 112035 h 634"/>
              <a:gd name="T28" fmla="*/ 15694 w 163"/>
              <a:gd name="T29" fmla="*/ 21392 h 63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63" h="634">
                <a:moveTo>
                  <a:pt x="44" y="0"/>
                </a:moveTo>
                <a:lnTo>
                  <a:pt x="44" y="0"/>
                </a:lnTo>
                <a:cubicBezTo>
                  <a:pt x="30" y="0"/>
                  <a:pt x="30" y="0"/>
                  <a:pt x="15" y="0"/>
                </a:cubicBezTo>
                <a:lnTo>
                  <a:pt x="0" y="15"/>
                </a:lnTo>
                <a:cubicBezTo>
                  <a:pt x="0" y="604"/>
                  <a:pt x="0" y="604"/>
                  <a:pt x="0" y="604"/>
                </a:cubicBezTo>
                <a:cubicBezTo>
                  <a:pt x="0" y="619"/>
                  <a:pt x="15" y="633"/>
                  <a:pt x="15" y="633"/>
                </a:cubicBezTo>
                <a:cubicBezTo>
                  <a:pt x="30" y="633"/>
                  <a:pt x="44" y="619"/>
                  <a:pt x="44" y="604"/>
                </a:cubicBezTo>
                <a:cubicBezTo>
                  <a:pt x="44" y="354"/>
                  <a:pt x="44" y="354"/>
                  <a:pt x="44" y="354"/>
                </a:cubicBezTo>
                <a:cubicBezTo>
                  <a:pt x="44" y="354"/>
                  <a:pt x="74" y="354"/>
                  <a:pt x="162" y="354"/>
                </a:cubicBezTo>
                <a:cubicBezTo>
                  <a:pt x="162" y="118"/>
                  <a:pt x="44" y="0"/>
                  <a:pt x="44" y="0"/>
                </a:cubicBezTo>
                <a:close/>
                <a:moveTo>
                  <a:pt x="44" y="59"/>
                </a:moveTo>
                <a:lnTo>
                  <a:pt x="44" y="59"/>
                </a:lnTo>
                <a:cubicBezTo>
                  <a:pt x="44" y="59"/>
                  <a:pt x="118" y="191"/>
                  <a:pt x="118" y="309"/>
                </a:cubicBezTo>
                <a:cubicBezTo>
                  <a:pt x="59" y="309"/>
                  <a:pt x="44" y="309"/>
                  <a:pt x="44" y="309"/>
                </a:cubicBezTo>
                <a:lnTo>
                  <a:pt x="44" y="59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53" name="Freeform 152"/>
          <p:cNvSpPr>
            <a:spLocks noChangeArrowheads="1"/>
          </p:cNvSpPr>
          <p:nvPr/>
        </p:nvSpPr>
        <p:spPr bwMode="auto">
          <a:xfrm>
            <a:off x="1443509" y="2036642"/>
            <a:ext cx="98524" cy="300757"/>
          </a:xfrm>
          <a:custGeom>
            <a:avLst/>
            <a:gdLst>
              <a:gd name="T0" fmla="*/ 64039 w 207"/>
              <a:gd name="T1" fmla="*/ 0 h 634"/>
              <a:gd name="T2" fmla="*/ 64039 w 207"/>
              <a:gd name="T3" fmla="*/ 0 h 634"/>
              <a:gd name="T4" fmla="*/ 58945 w 207"/>
              <a:gd name="T5" fmla="*/ 5439 h 634"/>
              <a:gd name="T6" fmla="*/ 58945 w 207"/>
              <a:gd name="T7" fmla="*/ 58737 h 634"/>
              <a:gd name="T8" fmla="*/ 42935 w 207"/>
              <a:gd name="T9" fmla="*/ 75053 h 634"/>
              <a:gd name="T10" fmla="*/ 42935 w 207"/>
              <a:gd name="T11" fmla="*/ 5439 h 634"/>
              <a:gd name="T12" fmla="*/ 37478 w 207"/>
              <a:gd name="T13" fmla="*/ 0 h 634"/>
              <a:gd name="T14" fmla="*/ 32020 w 207"/>
              <a:gd name="T15" fmla="*/ 5439 h 634"/>
              <a:gd name="T16" fmla="*/ 32020 w 207"/>
              <a:gd name="T17" fmla="*/ 75053 h 634"/>
              <a:gd name="T18" fmla="*/ 16010 w 207"/>
              <a:gd name="T19" fmla="*/ 58737 h 634"/>
              <a:gd name="T20" fmla="*/ 16010 w 207"/>
              <a:gd name="T21" fmla="*/ 5439 h 634"/>
              <a:gd name="T22" fmla="*/ 10552 w 207"/>
              <a:gd name="T23" fmla="*/ 0 h 634"/>
              <a:gd name="T24" fmla="*/ 0 w 207"/>
              <a:gd name="T25" fmla="*/ 5439 h 634"/>
              <a:gd name="T26" fmla="*/ 0 w 207"/>
              <a:gd name="T27" fmla="*/ 58737 h 634"/>
              <a:gd name="T28" fmla="*/ 32020 w 207"/>
              <a:gd name="T29" fmla="*/ 90643 h 634"/>
              <a:gd name="T30" fmla="*/ 32020 w 207"/>
              <a:gd name="T31" fmla="*/ 218994 h 634"/>
              <a:gd name="T32" fmla="*/ 37478 w 207"/>
              <a:gd name="T33" fmla="*/ 229508 h 634"/>
              <a:gd name="T34" fmla="*/ 42935 w 207"/>
              <a:gd name="T35" fmla="*/ 218994 h 634"/>
              <a:gd name="T36" fmla="*/ 42935 w 207"/>
              <a:gd name="T37" fmla="*/ 90643 h 634"/>
              <a:gd name="T38" fmla="*/ 74955 w 207"/>
              <a:gd name="T39" fmla="*/ 58737 h 634"/>
              <a:gd name="T40" fmla="*/ 74955 w 207"/>
              <a:gd name="T41" fmla="*/ 5439 h 634"/>
              <a:gd name="T42" fmla="*/ 64039 w 207"/>
              <a:gd name="T43" fmla="*/ 0 h 634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207" h="634">
                <a:moveTo>
                  <a:pt x="176" y="0"/>
                </a:moveTo>
                <a:lnTo>
                  <a:pt x="176" y="0"/>
                </a:lnTo>
                <a:lnTo>
                  <a:pt x="162" y="15"/>
                </a:lnTo>
                <a:cubicBezTo>
                  <a:pt x="162" y="162"/>
                  <a:pt x="162" y="162"/>
                  <a:pt x="162" y="162"/>
                </a:cubicBezTo>
                <a:cubicBezTo>
                  <a:pt x="162" y="191"/>
                  <a:pt x="147" y="207"/>
                  <a:pt x="118" y="207"/>
                </a:cubicBezTo>
                <a:cubicBezTo>
                  <a:pt x="118" y="15"/>
                  <a:pt x="118" y="15"/>
                  <a:pt x="118" y="15"/>
                </a:cubicBezTo>
                <a:cubicBezTo>
                  <a:pt x="118" y="15"/>
                  <a:pt x="118" y="0"/>
                  <a:pt x="103" y="0"/>
                </a:cubicBezTo>
                <a:cubicBezTo>
                  <a:pt x="88" y="0"/>
                  <a:pt x="88" y="15"/>
                  <a:pt x="88" y="15"/>
                </a:cubicBezTo>
                <a:cubicBezTo>
                  <a:pt x="88" y="207"/>
                  <a:pt x="88" y="207"/>
                  <a:pt x="88" y="207"/>
                </a:cubicBezTo>
                <a:cubicBezTo>
                  <a:pt x="59" y="207"/>
                  <a:pt x="44" y="191"/>
                  <a:pt x="44" y="162"/>
                </a:cubicBezTo>
                <a:cubicBezTo>
                  <a:pt x="44" y="15"/>
                  <a:pt x="44" y="15"/>
                  <a:pt x="44" y="15"/>
                </a:cubicBezTo>
                <a:lnTo>
                  <a:pt x="29" y="0"/>
                </a:lnTo>
                <a:cubicBezTo>
                  <a:pt x="15" y="0"/>
                  <a:pt x="0" y="15"/>
                  <a:pt x="0" y="15"/>
                </a:cubicBezTo>
                <a:cubicBezTo>
                  <a:pt x="0" y="162"/>
                  <a:pt x="0" y="162"/>
                  <a:pt x="0" y="162"/>
                </a:cubicBezTo>
                <a:cubicBezTo>
                  <a:pt x="0" y="207"/>
                  <a:pt x="44" y="250"/>
                  <a:pt x="88" y="250"/>
                </a:cubicBezTo>
                <a:cubicBezTo>
                  <a:pt x="88" y="604"/>
                  <a:pt x="88" y="604"/>
                  <a:pt x="88" y="604"/>
                </a:cubicBezTo>
                <a:cubicBezTo>
                  <a:pt x="88" y="619"/>
                  <a:pt x="88" y="633"/>
                  <a:pt x="103" y="633"/>
                </a:cubicBezTo>
                <a:cubicBezTo>
                  <a:pt x="118" y="633"/>
                  <a:pt x="118" y="619"/>
                  <a:pt x="118" y="604"/>
                </a:cubicBezTo>
                <a:cubicBezTo>
                  <a:pt x="118" y="250"/>
                  <a:pt x="118" y="250"/>
                  <a:pt x="118" y="250"/>
                </a:cubicBezTo>
                <a:cubicBezTo>
                  <a:pt x="162" y="250"/>
                  <a:pt x="206" y="207"/>
                  <a:pt x="206" y="162"/>
                </a:cubicBezTo>
                <a:cubicBezTo>
                  <a:pt x="206" y="15"/>
                  <a:pt x="206" y="15"/>
                  <a:pt x="206" y="15"/>
                </a:cubicBezTo>
                <a:cubicBezTo>
                  <a:pt x="206" y="15"/>
                  <a:pt x="191" y="0"/>
                  <a:pt x="176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54" name="Freeform 153"/>
          <p:cNvSpPr>
            <a:spLocks noChangeArrowheads="1"/>
          </p:cNvSpPr>
          <p:nvPr/>
        </p:nvSpPr>
        <p:spPr bwMode="auto">
          <a:xfrm>
            <a:off x="5762996" y="1559580"/>
            <a:ext cx="112351" cy="290386"/>
          </a:xfrm>
          <a:custGeom>
            <a:avLst/>
            <a:gdLst>
              <a:gd name="T0" fmla="*/ 64145 w 237"/>
              <a:gd name="T1" fmla="*/ 84260 h 619"/>
              <a:gd name="T2" fmla="*/ 64145 w 237"/>
              <a:gd name="T3" fmla="*/ 84260 h 619"/>
              <a:gd name="T4" fmla="*/ 64145 w 237"/>
              <a:gd name="T5" fmla="*/ 84260 h 619"/>
              <a:gd name="T6" fmla="*/ 64145 w 237"/>
              <a:gd name="T7" fmla="*/ 5020 h 619"/>
              <a:gd name="T8" fmla="*/ 58709 w 237"/>
              <a:gd name="T9" fmla="*/ 0 h 619"/>
              <a:gd name="T10" fmla="*/ 26818 w 237"/>
              <a:gd name="T11" fmla="*/ 0 h 619"/>
              <a:gd name="T12" fmla="*/ 21382 w 237"/>
              <a:gd name="T13" fmla="*/ 5020 h 619"/>
              <a:gd name="T14" fmla="*/ 21382 w 237"/>
              <a:gd name="T15" fmla="*/ 84260 h 619"/>
              <a:gd name="T16" fmla="*/ 21382 w 237"/>
              <a:gd name="T17" fmla="*/ 84260 h 619"/>
              <a:gd name="T18" fmla="*/ 0 w 237"/>
              <a:gd name="T19" fmla="*/ 110793 h 619"/>
              <a:gd name="T20" fmla="*/ 0 w 237"/>
              <a:gd name="T21" fmla="*/ 221586 h 619"/>
              <a:gd name="T22" fmla="*/ 85527 w 237"/>
              <a:gd name="T23" fmla="*/ 221586 h 619"/>
              <a:gd name="T24" fmla="*/ 85527 w 237"/>
              <a:gd name="T25" fmla="*/ 110793 h 619"/>
              <a:gd name="T26" fmla="*/ 64145 w 237"/>
              <a:gd name="T27" fmla="*/ 84260 h 619"/>
              <a:gd name="T28" fmla="*/ 37327 w 237"/>
              <a:gd name="T29" fmla="*/ 10398 h 619"/>
              <a:gd name="T30" fmla="*/ 37327 w 237"/>
              <a:gd name="T31" fmla="*/ 10398 h 619"/>
              <a:gd name="T32" fmla="*/ 48199 w 237"/>
              <a:gd name="T33" fmla="*/ 10398 h 619"/>
              <a:gd name="T34" fmla="*/ 48199 w 237"/>
              <a:gd name="T35" fmla="*/ 26174 h 619"/>
              <a:gd name="T36" fmla="*/ 37327 w 237"/>
              <a:gd name="T37" fmla="*/ 26174 h 619"/>
              <a:gd name="T38" fmla="*/ 37327 w 237"/>
              <a:gd name="T39" fmla="*/ 10398 h 619"/>
              <a:gd name="T40" fmla="*/ 37327 w 237"/>
              <a:gd name="T41" fmla="*/ 41951 h 619"/>
              <a:gd name="T42" fmla="*/ 37327 w 237"/>
              <a:gd name="T43" fmla="*/ 41951 h 619"/>
              <a:gd name="T44" fmla="*/ 48199 w 237"/>
              <a:gd name="T45" fmla="*/ 41951 h 619"/>
              <a:gd name="T46" fmla="*/ 48199 w 237"/>
              <a:gd name="T47" fmla="*/ 84260 h 619"/>
              <a:gd name="T48" fmla="*/ 37327 w 237"/>
              <a:gd name="T49" fmla="*/ 84260 h 619"/>
              <a:gd name="T50" fmla="*/ 37327 w 237"/>
              <a:gd name="T51" fmla="*/ 41951 h 619"/>
              <a:gd name="T52" fmla="*/ 69581 w 237"/>
              <a:gd name="T53" fmla="*/ 210830 h 619"/>
              <a:gd name="T54" fmla="*/ 69581 w 237"/>
              <a:gd name="T55" fmla="*/ 210830 h 619"/>
              <a:gd name="T56" fmla="*/ 16308 w 237"/>
              <a:gd name="T57" fmla="*/ 210830 h 619"/>
              <a:gd name="T58" fmla="*/ 16308 w 237"/>
              <a:gd name="T59" fmla="*/ 110793 h 619"/>
              <a:gd name="T60" fmla="*/ 26818 w 237"/>
              <a:gd name="T61" fmla="*/ 94658 h 619"/>
              <a:gd name="T62" fmla="*/ 58709 w 237"/>
              <a:gd name="T63" fmla="*/ 94658 h 619"/>
              <a:gd name="T64" fmla="*/ 69581 w 237"/>
              <a:gd name="T65" fmla="*/ 110793 h 619"/>
              <a:gd name="T66" fmla="*/ 69581 w 237"/>
              <a:gd name="T67" fmla="*/ 210830 h 619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37" h="619">
                <a:moveTo>
                  <a:pt x="177" y="235"/>
                </a:moveTo>
                <a:lnTo>
                  <a:pt x="177" y="235"/>
                </a:lnTo>
                <a:cubicBezTo>
                  <a:pt x="177" y="14"/>
                  <a:pt x="177" y="14"/>
                  <a:pt x="177" y="14"/>
                </a:cubicBezTo>
                <a:cubicBezTo>
                  <a:pt x="177" y="0"/>
                  <a:pt x="162" y="0"/>
                  <a:pt x="162" y="0"/>
                </a:cubicBezTo>
                <a:cubicBezTo>
                  <a:pt x="74" y="0"/>
                  <a:pt x="74" y="0"/>
                  <a:pt x="74" y="0"/>
                </a:cubicBezTo>
                <a:cubicBezTo>
                  <a:pt x="74" y="0"/>
                  <a:pt x="59" y="0"/>
                  <a:pt x="59" y="14"/>
                </a:cubicBezTo>
                <a:cubicBezTo>
                  <a:pt x="59" y="235"/>
                  <a:pt x="59" y="235"/>
                  <a:pt x="59" y="235"/>
                </a:cubicBezTo>
                <a:cubicBezTo>
                  <a:pt x="15" y="235"/>
                  <a:pt x="0" y="264"/>
                  <a:pt x="0" y="309"/>
                </a:cubicBezTo>
                <a:cubicBezTo>
                  <a:pt x="0" y="618"/>
                  <a:pt x="0" y="618"/>
                  <a:pt x="0" y="618"/>
                </a:cubicBezTo>
                <a:cubicBezTo>
                  <a:pt x="236" y="618"/>
                  <a:pt x="236" y="618"/>
                  <a:pt x="236" y="618"/>
                </a:cubicBezTo>
                <a:cubicBezTo>
                  <a:pt x="236" y="309"/>
                  <a:pt x="236" y="309"/>
                  <a:pt x="236" y="309"/>
                </a:cubicBezTo>
                <a:cubicBezTo>
                  <a:pt x="236" y="264"/>
                  <a:pt x="221" y="235"/>
                  <a:pt x="177" y="235"/>
                </a:cubicBezTo>
                <a:close/>
                <a:moveTo>
                  <a:pt x="103" y="29"/>
                </a:moveTo>
                <a:lnTo>
                  <a:pt x="103" y="29"/>
                </a:lnTo>
                <a:cubicBezTo>
                  <a:pt x="133" y="29"/>
                  <a:pt x="133" y="29"/>
                  <a:pt x="133" y="29"/>
                </a:cubicBezTo>
                <a:cubicBezTo>
                  <a:pt x="133" y="73"/>
                  <a:pt x="133" y="73"/>
                  <a:pt x="133" y="73"/>
                </a:cubicBezTo>
                <a:cubicBezTo>
                  <a:pt x="103" y="73"/>
                  <a:pt x="103" y="73"/>
                  <a:pt x="103" y="73"/>
                </a:cubicBezTo>
                <a:lnTo>
                  <a:pt x="103" y="29"/>
                </a:lnTo>
                <a:close/>
                <a:moveTo>
                  <a:pt x="103" y="117"/>
                </a:moveTo>
                <a:lnTo>
                  <a:pt x="103" y="117"/>
                </a:lnTo>
                <a:cubicBezTo>
                  <a:pt x="133" y="117"/>
                  <a:pt x="133" y="117"/>
                  <a:pt x="133" y="117"/>
                </a:cubicBezTo>
                <a:cubicBezTo>
                  <a:pt x="133" y="235"/>
                  <a:pt x="133" y="235"/>
                  <a:pt x="133" y="235"/>
                </a:cubicBezTo>
                <a:cubicBezTo>
                  <a:pt x="103" y="235"/>
                  <a:pt x="103" y="235"/>
                  <a:pt x="103" y="235"/>
                </a:cubicBezTo>
                <a:lnTo>
                  <a:pt x="103" y="117"/>
                </a:lnTo>
                <a:close/>
                <a:moveTo>
                  <a:pt x="192" y="588"/>
                </a:moveTo>
                <a:lnTo>
                  <a:pt x="192" y="588"/>
                </a:lnTo>
                <a:cubicBezTo>
                  <a:pt x="45" y="588"/>
                  <a:pt x="45" y="588"/>
                  <a:pt x="45" y="588"/>
                </a:cubicBezTo>
                <a:cubicBezTo>
                  <a:pt x="45" y="309"/>
                  <a:pt x="45" y="309"/>
                  <a:pt x="45" y="309"/>
                </a:cubicBezTo>
                <a:cubicBezTo>
                  <a:pt x="45" y="294"/>
                  <a:pt x="59" y="264"/>
                  <a:pt x="74" y="264"/>
                </a:cubicBezTo>
                <a:cubicBezTo>
                  <a:pt x="162" y="264"/>
                  <a:pt x="162" y="264"/>
                  <a:pt x="162" y="264"/>
                </a:cubicBezTo>
                <a:cubicBezTo>
                  <a:pt x="177" y="264"/>
                  <a:pt x="192" y="294"/>
                  <a:pt x="192" y="309"/>
                </a:cubicBezTo>
                <a:lnTo>
                  <a:pt x="192" y="588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55" name="Freeform 154"/>
          <p:cNvSpPr>
            <a:spLocks noChangeArrowheads="1"/>
          </p:cNvSpPr>
          <p:nvPr/>
        </p:nvSpPr>
        <p:spPr bwMode="auto">
          <a:xfrm>
            <a:off x="5208152" y="1573408"/>
            <a:ext cx="248903" cy="264459"/>
          </a:xfrm>
          <a:custGeom>
            <a:avLst/>
            <a:gdLst>
              <a:gd name="T0" fmla="*/ 189920 w 531"/>
              <a:gd name="T1" fmla="*/ 15881 h 560"/>
              <a:gd name="T2" fmla="*/ 189920 w 531"/>
              <a:gd name="T3" fmla="*/ 15881 h 560"/>
              <a:gd name="T4" fmla="*/ 189920 w 531"/>
              <a:gd name="T5" fmla="*/ 10467 h 560"/>
              <a:gd name="T6" fmla="*/ 184545 w 531"/>
              <a:gd name="T7" fmla="*/ 0 h 560"/>
              <a:gd name="T8" fmla="*/ 184545 w 531"/>
              <a:gd name="T9" fmla="*/ 0 h 560"/>
              <a:gd name="T10" fmla="*/ 5017 w 531"/>
              <a:gd name="T11" fmla="*/ 0 h 560"/>
              <a:gd name="T12" fmla="*/ 0 w 531"/>
              <a:gd name="T13" fmla="*/ 5414 h 560"/>
              <a:gd name="T14" fmla="*/ 0 w 531"/>
              <a:gd name="T15" fmla="*/ 15881 h 560"/>
              <a:gd name="T16" fmla="*/ 89585 w 531"/>
              <a:gd name="T17" fmla="*/ 121999 h 560"/>
              <a:gd name="T18" fmla="*/ 89585 w 531"/>
              <a:gd name="T19" fmla="*/ 185886 h 560"/>
              <a:gd name="T20" fmla="*/ 63068 w 531"/>
              <a:gd name="T21" fmla="*/ 185886 h 560"/>
              <a:gd name="T22" fmla="*/ 58051 w 531"/>
              <a:gd name="T23" fmla="*/ 191300 h 560"/>
              <a:gd name="T24" fmla="*/ 63068 w 531"/>
              <a:gd name="T25" fmla="*/ 201767 h 560"/>
              <a:gd name="T26" fmla="*/ 131510 w 531"/>
              <a:gd name="T27" fmla="*/ 201767 h 560"/>
              <a:gd name="T28" fmla="*/ 142261 w 531"/>
              <a:gd name="T29" fmla="*/ 191300 h 560"/>
              <a:gd name="T30" fmla="*/ 131510 w 531"/>
              <a:gd name="T31" fmla="*/ 185886 h 560"/>
              <a:gd name="T32" fmla="*/ 105352 w 531"/>
              <a:gd name="T33" fmla="*/ 185886 h 560"/>
              <a:gd name="T34" fmla="*/ 105352 w 531"/>
              <a:gd name="T35" fmla="*/ 121999 h 560"/>
              <a:gd name="T36" fmla="*/ 189920 w 531"/>
              <a:gd name="T37" fmla="*/ 15881 h 560"/>
              <a:gd name="T38" fmla="*/ 99977 w 531"/>
              <a:gd name="T39" fmla="*/ 106117 h 560"/>
              <a:gd name="T40" fmla="*/ 99977 w 531"/>
              <a:gd name="T41" fmla="*/ 106117 h 560"/>
              <a:gd name="T42" fmla="*/ 20784 w 531"/>
              <a:gd name="T43" fmla="*/ 15881 h 560"/>
              <a:gd name="T44" fmla="*/ 168778 w 531"/>
              <a:gd name="T45" fmla="*/ 15881 h 560"/>
              <a:gd name="T46" fmla="*/ 99977 w 531"/>
              <a:gd name="T47" fmla="*/ 106117 h 560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531" h="560">
                <a:moveTo>
                  <a:pt x="530" y="44"/>
                </a:moveTo>
                <a:lnTo>
                  <a:pt x="530" y="44"/>
                </a:lnTo>
                <a:cubicBezTo>
                  <a:pt x="530" y="29"/>
                  <a:pt x="530" y="29"/>
                  <a:pt x="530" y="29"/>
                </a:cubicBezTo>
                <a:cubicBezTo>
                  <a:pt x="530" y="15"/>
                  <a:pt x="530" y="15"/>
                  <a:pt x="515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4" y="0"/>
                  <a:pt x="14" y="0"/>
                  <a:pt x="0" y="15"/>
                </a:cubicBezTo>
                <a:cubicBezTo>
                  <a:pt x="0" y="15"/>
                  <a:pt x="0" y="29"/>
                  <a:pt x="0" y="44"/>
                </a:cubicBezTo>
                <a:cubicBezTo>
                  <a:pt x="250" y="338"/>
                  <a:pt x="250" y="338"/>
                  <a:pt x="250" y="338"/>
                </a:cubicBezTo>
                <a:cubicBezTo>
                  <a:pt x="250" y="515"/>
                  <a:pt x="250" y="515"/>
                  <a:pt x="250" y="515"/>
                </a:cubicBezTo>
                <a:cubicBezTo>
                  <a:pt x="176" y="515"/>
                  <a:pt x="176" y="515"/>
                  <a:pt x="176" y="515"/>
                </a:cubicBezTo>
                <a:cubicBezTo>
                  <a:pt x="162" y="515"/>
                  <a:pt x="162" y="530"/>
                  <a:pt x="162" y="530"/>
                </a:cubicBezTo>
                <a:cubicBezTo>
                  <a:pt x="162" y="545"/>
                  <a:pt x="162" y="559"/>
                  <a:pt x="176" y="559"/>
                </a:cubicBezTo>
                <a:cubicBezTo>
                  <a:pt x="367" y="559"/>
                  <a:pt x="367" y="559"/>
                  <a:pt x="367" y="559"/>
                </a:cubicBezTo>
                <a:cubicBezTo>
                  <a:pt x="383" y="559"/>
                  <a:pt x="397" y="545"/>
                  <a:pt x="397" y="530"/>
                </a:cubicBezTo>
                <a:cubicBezTo>
                  <a:pt x="397" y="530"/>
                  <a:pt x="383" y="515"/>
                  <a:pt x="367" y="515"/>
                </a:cubicBezTo>
                <a:cubicBezTo>
                  <a:pt x="294" y="515"/>
                  <a:pt x="294" y="515"/>
                  <a:pt x="294" y="515"/>
                </a:cubicBezTo>
                <a:cubicBezTo>
                  <a:pt x="294" y="338"/>
                  <a:pt x="294" y="338"/>
                  <a:pt x="294" y="338"/>
                </a:cubicBezTo>
                <a:lnTo>
                  <a:pt x="530" y="44"/>
                </a:lnTo>
                <a:close/>
                <a:moveTo>
                  <a:pt x="279" y="294"/>
                </a:moveTo>
                <a:lnTo>
                  <a:pt x="279" y="294"/>
                </a:lnTo>
                <a:cubicBezTo>
                  <a:pt x="58" y="44"/>
                  <a:pt x="58" y="44"/>
                  <a:pt x="58" y="44"/>
                </a:cubicBezTo>
                <a:cubicBezTo>
                  <a:pt x="471" y="44"/>
                  <a:pt x="471" y="44"/>
                  <a:pt x="471" y="44"/>
                </a:cubicBezTo>
                <a:lnTo>
                  <a:pt x="279" y="294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56" name="Freeform 155"/>
          <p:cNvSpPr>
            <a:spLocks noChangeArrowheads="1"/>
          </p:cNvSpPr>
          <p:nvPr/>
        </p:nvSpPr>
        <p:spPr bwMode="auto">
          <a:xfrm>
            <a:off x="4708619" y="1587236"/>
            <a:ext cx="299028" cy="236803"/>
          </a:xfrm>
          <a:custGeom>
            <a:avLst/>
            <a:gdLst>
              <a:gd name="T0" fmla="*/ 217420 w 634"/>
              <a:gd name="T1" fmla="*/ 170174 h 502"/>
              <a:gd name="T2" fmla="*/ 217420 w 634"/>
              <a:gd name="T3" fmla="*/ 170174 h 502"/>
              <a:gd name="T4" fmla="*/ 5048 w 634"/>
              <a:gd name="T5" fmla="*/ 170174 h 502"/>
              <a:gd name="T6" fmla="*/ 0 w 634"/>
              <a:gd name="T7" fmla="*/ 175221 h 502"/>
              <a:gd name="T8" fmla="*/ 5048 w 634"/>
              <a:gd name="T9" fmla="*/ 180629 h 502"/>
              <a:gd name="T10" fmla="*/ 217420 w 634"/>
              <a:gd name="T11" fmla="*/ 180629 h 502"/>
              <a:gd name="T12" fmla="*/ 228236 w 634"/>
              <a:gd name="T13" fmla="*/ 175221 h 502"/>
              <a:gd name="T14" fmla="*/ 217420 w 634"/>
              <a:gd name="T15" fmla="*/ 170174 h 502"/>
              <a:gd name="T16" fmla="*/ 121870 w 634"/>
              <a:gd name="T17" fmla="*/ 26680 h 502"/>
              <a:gd name="T18" fmla="*/ 121870 w 634"/>
              <a:gd name="T19" fmla="*/ 26680 h 502"/>
              <a:gd name="T20" fmla="*/ 121870 w 634"/>
              <a:gd name="T21" fmla="*/ 10816 h 502"/>
              <a:gd name="T22" fmla="*/ 132687 w 634"/>
              <a:gd name="T23" fmla="*/ 10816 h 502"/>
              <a:gd name="T24" fmla="*/ 143144 w 634"/>
              <a:gd name="T25" fmla="*/ 5408 h 502"/>
              <a:gd name="T26" fmla="*/ 132687 w 634"/>
              <a:gd name="T27" fmla="*/ 0 h 502"/>
              <a:gd name="T28" fmla="*/ 90141 w 634"/>
              <a:gd name="T29" fmla="*/ 0 h 502"/>
              <a:gd name="T30" fmla="*/ 84732 w 634"/>
              <a:gd name="T31" fmla="*/ 5408 h 502"/>
              <a:gd name="T32" fmla="*/ 90141 w 634"/>
              <a:gd name="T33" fmla="*/ 10816 h 502"/>
              <a:gd name="T34" fmla="*/ 106006 w 634"/>
              <a:gd name="T35" fmla="*/ 10816 h 502"/>
              <a:gd name="T36" fmla="*/ 106006 w 634"/>
              <a:gd name="T37" fmla="*/ 26680 h 502"/>
              <a:gd name="T38" fmla="*/ 0 w 634"/>
              <a:gd name="T39" fmla="*/ 138086 h 502"/>
              <a:gd name="T40" fmla="*/ 0 w 634"/>
              <a:gd name="T41" fmla="*/ 148902 h 502"/>
              <a:gd name="T42" fmla="*/ 5048 w 634"/>
              <a:gd name="T43" fmla="*/ 153950 h 502"/>
              <a:gd name="T44" fmla="*/ 217420 w 634"/>
              <a:gd name="T45" fmla="*/ 153950 h 502"/>
              <a:gd name="T46" fmla="*/ 228236 w 634"/>
              <a:gd name="T47" fmla="*/ 148902 h 502"/>
              <a:gd name="T48" fmla="*/ 228236 w 634"/>
              <a:gd name="T49" fmla="*/ 138086 h 502"/>
              <a:gd name="T50" fmla="*/ 121870 w 634"/>
              <a:gd name="T51" fmla="*/ 26680 h 502"/>
              <a:gd name="T52" fmla="*/ 15865 w 634"/>
              <a:gd name="T53" fmla="*/ 138086 h 502"/>
              <a:gd name="T54" fmla="*/ 15865 w 634"/>
              <a:gd name="T55" fmla="*/ 138086 h 502"/>
              <a:gd name="T56" fmla="*/ 111414 w 634"/>
              <a:gd name="T57" fmla="*/ 42543 h 502"/>
              <a:gd name="T58" fmla="*/ 212011 w 634"/>
              <a:gd name="T59" fmla="*/ 138086 h 502"/>
              <a:gd name="T60" fmla="*/ 15865 w 634"/>
              <a:gd name="T61" fmla="*/ 138086 h 50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634" h="502">
                <a:moveTo>
                  <a:pt x="603" y="472"/>
                </a:moveTo>
                <a:lnTo>
                  <a:pt x="603" y="472"/>
                </a:lnTo>
                <a:cubicBezTo>
                  <a:pt x="14" y="472"/>
                  <a:pt x="14" y="472"/>
                  <a:pt x="14" y="472"/>
                </a:cubicBezTo>
                <a:cubicBezTo>
                  <a:pt x="14" y="472"/>
                  <a:pt x="0" y="472"/>
                  <a:pt x="0" y="486"/>
                </a:cubicBezTo>
                <a:cubicBezTo>
                  <a:pt x="0" y="501"/>
                  <a:pt x="14" y="501"/>
                  <a:pt x="14" y="501"/>
                </a:cubicBezTo>
                <a:cubicBezTo>
                  <a:pt x="603" y="501"/>
                  <a:pt x="603" y="501"/>
                  <a:pt x="603" y="501"/>
                </a:cubicBezTo>
                <a:cubicBezTo>
                  <a:pt x="618" y="501"/>
                  <a:pt x="633" y="501"/>
                  <a:pt x="633" y="486"/>
                </a:cubicBezTo>
                <a:cubicBezTo>
                  <a:pt x="633" y="472"/>
                  <a:pt x="618" y="472"/>
                  <a:pt x="603" y="472"/>
                </a:cubicBezTo>
                <a:close/>
                <a:moveTo>
                  <a:pt x="338" y="74"/>
                </a:moveTo>
                <a:lnTo>
                  <a:pt x="338" y="74"/>
                </a:lnTo>
                <a:cubicBezTo>
                  <a:pt x="338" y="30"/>
                  <a:pt x="338" y="30"/>
                  <a:pt x="338" y="30"/>
                </a:cubicBezTo>
                <a:cubicBezTo>
                  <a:pt x="368" y="30"/>
                  <a:pt x="368" y="30"/>
                  <a:pt x="368" y="30"/>
                </a:cubicBezTo>
                <a:cubicBezTo>
                  <a:pt x="383" y="30"/>
                  <a:pt x="397" y="30"/>
                  <a:pt x="397" y="15"/>
                </a:cubicBezTo>
                <a:cubicBezTo>
                  <a:pt x="397" y="0"/>
                  <a:pt x="383" y="0"/>
                  <a:pt x="368" y="0"/>
                </a:cubicBezTo>
                <a:cubicBezTo>
                  <a:pt x="250" y="0"/>
                  <a:pt x="250" y="0"/>
                  <a:pt x="250" y="0"/>
                </a:cubicBezTo>
                <a:cubicBezTo>
                  <a:pt x="250" y="0"/>
                  <a:pt x="235" y="0"/>
                  <a:pt x="235" y="15"/>
                </a:cubicBezTo>
                <a:cubicBezTo>
                  <a:pt x="235" y="30"/>
                  <a:pt x="250" y="30"/>
                  <a:pt x="250" y="30"/>
                </a:cubicBezTo>
                <a:cubicBezTo>
                  <a:pt x="294" y="30"/>
                  <a:pt x="294" y="30"/>
                  <a:pt x="294" y="30"/>
                </a:cubicBezTo>
                <a:lnTo>
                  <a:pt x="294" y="74"/>
                </a:lnTo>
                <a:cubicBezTo>
                  <a:pt x="132" y="89"/>
                  <a:pt x="0" y="221"/>
                  <a:pt x="0" y="383"/>
                </a:cubicBezTo>
                <a:cubicBezTo>
                  <a:pt x="0" y="398"/>
                  <a:pt x="0" y="398"/>
                  <a:pt x="0" y="413"/>
                </a:cubicBezTo>
                <a:lnTo>
                  <a:pt x="14" y="427"/>
                </a:lnTo>
                <a:cubicBezTo>
                  <a:pt x="603" y="427"/>
                  <a:pt x="603" y="427"/>
                  <a:pt x="603" y="427"/>
                </a:cubicBezTo>
                <a:cubicBezTo>
                  <a:pt x="618" y="427"/>
                  <a:pt x="633" y="413"/>
                  <a:pt x="633" y="413"/>
                </a:cubicBezTo>
                <a:cubicBezTo>
                  <a:pt x="633" y="398"/>
                  <a:pt x="633" y="398"/>
                  <a:pt x="633" y="383"/>
                </a:cubicBezTo>
                <a:cubicBezTo>
                  <a:pt x="633" y="221"/>
                  <a:pt x="500" y="89"/>
                  <a:pt x="338" y="74"/>
                </a:cubicBezTo>
                <a:close/>
                <a:moveTo>
                  <a:pt x="44" y="383"/>
                </a:moveTo>
                <a:lnTo>
                  <a:pt x="44" y="383"/>
                </a:lnTo>
                <a:cubicBezTo>
                  <a:pt x="44" y="236"/>
                  <a:pt x="162" y="118"/>
                  <a:pt x="309" y="118"/>
                </a:cubicBezTo>
                <a:cubicBezTo>
                  <a:pt x="471" y="118"/>
                  <a:pt x="588" y="236"/>
                  <a:pt x="588" y="383"/>
                </a:cubicBezTo>
                <a:lnTo>
                  <a:pt x="44" y="383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57" name="Freeform 156"/>
          <p:cNvSpPr>
            <a:spLocks noChangeArrowheads="1"/>
          </p:cNvSpPr>
          <p:nvPr/>
        </p:nvSpPr>
        <p:spPr bwMode="auto">
          <a:xfrm>
            <a:off x="4257484" y="1559580"/>
            <a:ext cx="236804" cy="290386"/>
          </a:xfrm>
          <a:custGeom>
            <a:avLst/>
            <a:gdLst>
              <a:gd name="T0" fmla="*/ 159349 w 501"/>
              <a:gd name="T1" fmla="*/ 47329 h 619"/>
              <a:gd name="T2" fmla="*/ 159349 w 501"/>
              <a:gd name="T3" fmla="*/ 47329 h 619"/>
              <a:gd name="T4" fmla="*/ 127551 w 501"/>
              <a:gd name="T5" fmla="*/ 94658 h 619"/>
              <a:gd name="T6" fmla="*/ 106233 w 501"/>
              <a:gd name="T7" fmla="*/ 0 h 619"/>
              <a:gd name="T8" fmla="*/ 47696 w 501"/>
              <a:gd name="T9" fmla="*/ 126570 h 619"/>
              <a:gd name="T10" fmla="*/ 26377 w 501"/>
              <a:gd name="T11" fmla="*/ 73504 h 619"/>
              <a:gd name="T12" fmla="*/ 0 w 501"/>
              <a:gd name="T13" fmla="*/ 131589 h 619"/>
              <a:gd name="T14" fmla="*/ 90334 w 501"/>
              <a:gd name="T15" fmla="*/ 221586 h 619"/>
              <a:gd name="T16" fmla="*/ 180668 w 501"/>
              <a:gd name="T17" fmla="*/ 131589 h 619"/>
              <a:gd name="T18" fmla="*/ 159349 w 501"/>
              <a:gd name="T19" fmla="*/ 47329 h 619"/>
              <a:gd name="T20" fmla="*/ 95754 w 501"/>
              <a:gd name="T21" fmla="*/ 210830 h 619"/>
              <a:gd name="T22" fmla="*/ 95754 w 501"/>
              <a:gd name="T23" fmla="*/ 210830 h 619"/>
              <a:gd name="T24" fmla="*/ 10479 w 501"/>
              <a:gd name="T25" fmla="*/ 126570 h 619"/>
              <a:gd name="T26" fmla="*/ 21319 w 501"/>
              <a:gd name="T27" fmla="*/ 105415 h 619"/>
              <a:gd name="T28" fmla="*/ 63956 w 501"/>
              <a:gd name="T29" fmla="*/ 142346 h 619"/>
              <a:gd name="T30" fmla="*/ 90334 w 501"/>
              <a:gd name="T31" fmla="*/ 20796 h 619"/>
              <a:gd name="T32" fmla="*/ 138030 w 501"/>
              <a:gd name="T33" fmla="*/ 115813 h 619"/>
              <a:gd name="T34" fmla="*/ 148870 w 501"/>
              <a:gd name="T35" fmla="*/ 73504 h 619"/>
              <a:gd name="T36" fmla="*/ 170189 w 501"/>
              <a:gd name="T37" fmla="*/ 131589 h 619"/>
              <a:gd name="T38" fmla="*/ 95754 w 501"/>
              <a:gd name="T39" fmla="*/ 210830 h 619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501" h="619">
                <a:moveTo>
                  <a:pt x="441" y="132"/>
                </a:moveTo>
                <a:lnTo>
                  <a:pt x="441" y="132"/>
                </a:lnTo>
                <a:cubicBezTo>
                  <a:pt x="353" y="162"/>
                  <a:pt x="339" y="220"/>
                  <a:pt x="353" y="264"/>
                </a:cubicBezTo>
                <a:cubicBezTo>
                  <a:pt x="280" y="191"/>
                  <a:pt x="294" y="117"/>
                  <a:pt x="294" y="0"/>
                </a:cubicBezTo>
                <a:cubicBezTo>
                  <a:pt x="88" y="73"/>
                  <a:pt x="132" y="279"/>
                  <a:pt x="132" y="353"/>
                </a:cubicBezTo>
                <a:cubicBezTo>
                  <a:pt x="88" y="309"/>
                  <a:pt x="73" y="205"/>
                  <a:pt x="73" y="205"/>
                </a:cubicBezTo>
                <a:cubicBezTo>
                  <a:pt x="14" y="235"/>
                  <a:pt x="0" y="309"/>
                  <a:pt x="0" y="367"/>
                </a:cubicBezTo>
                <a:cubicBezTo>
                  <a:pt x="0" y="515"/>
                  <a:pt x="103" y="618"/>
                  <a:pt x="250" y="618"/>
                </a:cubicBezTo>
                <a:cubicBezTo>
                  <a:pt x="397" y="618"/>
                  <a:pt x="500" y="515"/>
                  <a:pt x="500" y="367"/>
                </a:cubicBezTo>
                <a:cubicBezTo>
                  <a:pt x="500" y="279"/>
                  <a:pt x="441" y="250"/>
                  <a:pt x="441" y="132"/>
                </a:cubicBezTo>
                <a:close/>
                <a:moveTo>
                  <a:pt x="265" y="588"/>
                </a:moveTo>
                <a:lnTo>
                  <a:pt x="265" y="588"/>
                </a:lnTo>
                <a:cubicBezTo>
                  <a:pt x="132" y="588"/>
                  <a:pt x="29" y="485"/>
                  <a:pt x="29" y="353"/>
                </a:cubicBezTo>
                <a:cubicBezTo>
                  <a:pt x="29" y="338"/>
                  <a:pt x="29" y="309"/>
                  <a:pt x="59" y="294"/>
                </a:cubicBezTo>
                <a:cubicBezTo>
                  <a:pt x="59" y="309"/>
                  <a:pt x="88" y="412"/>
                  <a:pt x="177" y="397"/>
                </a:cubicBezTo>
                <a:cubicBezTo>
                  <a:pt x="177" y="323"/>
                  <a:pt x="147" y="117"/>
                  <a:pt x="250" y="58"/>
                </a:cubicBezTo>
                <a:cubicBezTo>
                  <a:pt x="250" y="162"/>
                  <a:pt x="265" y="309"/>
                  <a:pt x="382" y="323"/>
                </a:cubicBezTo>
                <a:cubicBezTo>
                  <a:pt x="382" y="279"/>
                  <a:pt x="382" y="220"/>
                  <a:pt x="412" y="205"/>
                </a:cubicBezTo>
                <a:cubicBezTo>
                  <a:pt x="412" y="264"/>
                  <a:pt x="471" y="309"/>
                  <a:pt x="471" y="367"/>
                </a:cubicBezTo>
                <a:cubicBezTo>
                  <a:pt x="471" y="485"/>
                  <a:pt x="353" y="588"/>
                  <a:pt x="265" y="588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58" name="Freeform 157"/>
          <p:cNvSpPr>
            <a:spLocks noChangeArrowheads="1"/>
          </p:cNvSpPr>
          <p:nvPr/>
        </p:nvSpPr>
        <p:spPr bwMode="auto">
          <a:xfrm>
            <a:off x="3773509" y="1559580"/>
            <a:ext cx="243718" cy="290386"/>
          </a:xfrm>
          <a:custGeom>
            <a:avLst/>
            <a:gdLst>
              <a:gd name="T0" fmla="*/ 95499 w 517"/>
              <a:gd name="T1" fmla="*/ 0 h 619"/>
              <a:gd name="T2" fmla="*/ 95499 w 517"/>
              <a:gd name="T3" fmla="*/ 0 h 619"/>
              <a:gd name="T4" fmla="*/ 0 w 517"/>
              <a:gd name="T5" fmla="*/ 131589 h 619"/>
              <a:gd name="T6" fmla="*/ 95499 w 517"/>
              <a:gd name="T7" fmla="*/ 221586 h 619"/>
              <a:gd name="T8" fmla="*/ 185954 w 517"/>
              <a:gd name="T9" fmla="*/ 131589 h 619"/>
              <a:gd name="T10" fmla="*/ 95499 w 517"/>
              <a:gd name="T11" fmla="*/ 0 h 619"/>
              <a:gd name="T12" fmla="*/ 95499 w 517"/>
              <a:gd name="T13" fmla="*/ 210830 h 619"/>
              <a:gd name="T14" fmla="*/ 95499 w 517"/>
              <a:gd name="T15" fmla="*/ 210830 h 619"/>
              <a:gd name="T16" fmla="*/ 15857 w 517"/>
              <a:gd name="T17" fmla="*/ 131589 h 619"/>
              <a:gd name="T18" fmla="*/ 95499 w 517"/>
              <a:gd name="T19" fmla="*/ 20796 h 619"/>
              <a:gd name="T20" fmla="*/ 169737 w 517"/>
              <a:gd name="T21" fmla="*/ 131589 h 619"/>
              <a:gd name="T22" fmla="*/ 95499 w 517"/>
              <a:gd name="T23" fmla="*/ 210830 h 619"/>
              <a:gd name="T24" fmla="*/ 95499 w 517"/>
              <a:gd name="T25" fmla="*/ 68484 h 619"/>
              <a:gd name="T26" fmla="*/ 95499 w 517"/>
              <a:gd name="T27" fmla="*/ 68484 h 619"/>
              <a:gd name="T28" fmla="*/ 42524 w 517"/>
              <a:gd name="T29" fmla="*/ 136968 h 619"/>
              <a:gd name="T30" fmla="*/ 95499 w 517"/>
              <a:gd name="T31" fmla="*/ 190034 h 619"/>
              <a:gd name="T32" fmla="*/ 143429 w 517"/>
              <a:gd name="T33" fmla="*/ 136968 h 619"/>
              <a:gd name="T34" fmla="*/ 95499 w 517"/>
              <a:gd name="T35" fmla="*/ 68484 h 619"/>
              <a:gd name="T36" fmla="*/ 95499 w 517"/>
              <a:gd name="T37" fmla="*/ 173899 h 619"/>
              <a:gd name="T38" fmla="*/ 95499 w 517"/>
              <a:gd name="T39" fmla="*/ 173899 h 619"/>
              <a:gd name="T40" fmla="*/ 58381 w 517"/>
              <a:gd name="T41" fmla="*/ 136968 h 619"/>
              <a:gd name="T42" fmla="*/ 95499 w 517"/>
              <a:gd name="T43" fmla="*/ 84260 h 619"/>
              <a:gd name="T44" fmla="*/ 127212 w 517"/>
              <a:gd name="T45" fmla="*/ 136968 h 619"/>
              <a:gd name="T46" fmla="*/ 95499 w 517"/>
              <a:gd name="T47" fmla="*/ 173899 h 619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517" h="619">
                <a:moveTo>
                  <a:pt x="265" y="0"/>
                </a:moveTo>
                <a:lnTo>
                  <a:pt x="265" y="0"/>
                </a:lnTo>
                <a:cubicBezTo>
                  <a:pt x="162" y="88"/>
                  <a:pt x="0" y="220"/>
                  <a:pt x="0" y="367"/>
                </a:cubicBezTo>
                <a:cubicBezTo>
                  <a:pt x="0" y="515"/>
                  <a:pt x="118" y="618"/>
                  <a:pt x="265" y="618"/>
                </a:cubicBezTo>
                <a:cubicBezTo>
                  <a:pt x="398" y="618"/>
                  <a:pt x="516" y="515"/>
                  <a:pt x="516" y="367"/>
                </a:cubicBezTo>
                <a:cubicBezTo>
                  <a:pt x="516" y="220"/>
                  <a:pt x="353" y="88"/>
                  <a:pt x="265" y="0"/>
                </a:cubicBezTo>
                <a:close/>
                <a:moveTo>
                  <a:pt x="265" y="588"/>
                </a:moveTo>
                <a:lnTo>
                  <a:pt x="265" y="588"/>
                </a:lnTo>
                <a:cubicBezTo>
                  <a:pt x="148" y="588"/>
                  <a:pt x="44" y="485"/>
                  <a:pt x="44" y="367"/>
                </a:cubicBezTo>
                <a:cubicBezTo>
                  <a:pt x="44" y="250"/>
                  <a:pt x="177" y="132"/>
                  <a:pt x="265" y="58"/>
                </a:cubicBezTo>
                <a:cubicBezTo>
                  <a:pt x="339" y="132"/>
                  <a:pt x="471" y="250"/>
                  <a:pt x="471" y="367"/>
                </a:cubicBezTo>
                <a:cubicBezTo>
                  <a:pt x="471" y="485"/>
                  <a:pt x="383" y="588"/>
                  <a:pt x="265" y="588"/>
                </a:cubicBezTo>
                <a:close/>
                <a:moveTo>
                  <a:pt x="265" y="191"/>
                </a:moveTo>
                <a:lnTo>
                  <a:pt x="265" y="191"/>
                </a:lnTo>
                <a:cubicBezTo>
                  <a:pt x="206" y="250"/>
                  <a:pt x="118" y="309"/>
                  <a:pt x="118" y="382"/>
                </a:cubicBezTo>
                <a:cubicBezTo>
                  <a:pt x="118" y="471"/>
                  <a:pt x="192" y="530"/>
                  <a:pt x="265" y="530"/>
                </a:cubicBezTo>
                <a:cubicBezTo>
                  <a:pt x="339" y="530"/>
                  <a:pt x="398" y="471"/>
                  <a:pt x="398" y="382"/>
                </a:cubicBezTo>
                <a:cubicBezTo>
                  <a:pt x="398" y="309"/>
                  <a:pt x="310" y="250"/>
                  <a:pt x="265" y="191"/>
                </a:cubicBezTo>
                <a:close/>
                <a:moveTo>
                  <a:pt x="265" y="485"/>
                </a:moveTo>
                <a:lnTo>
                  <a:pt x="265" y="485"/>
                </a:lnTo>
                <a:cubicBezTo>
                  <a:pt x="206" y="485"/>
                  <a:pt x="162" y="441"/>
                  <a:pt x="162" y="382"/>
                </a:cubicBezTo>
                <a:cubicBezTo>
                  <a:pt x="162" y="323"/>
                  <a:pt x="221" y="279"/>
                  <a:pt x="265" y="235"/>
                </a:cubicBezTo>
                <a:cubicBezTo>
                  <a:pt x="295" y="279"/>
                  <a:pt x="353" y="323"/>
                  <a:pt x="353" y="382"/>
                </a:cubicBezTo>
                <a:cubicBezTo>
                  <a:pt x="353" y="441"/>
                  <a:pt x="310" y="485"/>
                  <a:pt x="265" y="485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59" name="Freeform 158"/>
          <p:cNvSpPr>
            <a:spLocks noChangeArrowheads="1"/>
          </p:cNvSpPr>
          <p:nvPr/>
        </p:nvSpPr>
        <p:spPr bwMode="auto">
          <a:xfrm>
            <a:off x="3267063" y="1559580"/>
            <a:ext cx="299028" cy="290386"/>
          </a:xfrm>
          <a:custGeom>
            <a:avLst/>
            <a:gdLst>
              <a:gd name="T0" fmla="*/ 111414 w 634"/>
              <a:gd name="T1" fmla="*/ 31553 h 619"/>
              <a:gd name="T2" fmla="*/ 111414 w 634"/>
              <a:gd name="T3" fmla="*/ 31553 h 619"/>
              <a:gd name="T4" fmla="*/ 63459 w 634"/>
              <a:gd name="T5" fmla="*/ 84260 h 619"/>
              <a:gd name="T6" fmla="*/ 111414 w 634"/>
              <a:gd name="T7" fmla="*/ 131589 h 619"/>
              <a:gd name="T8" fmla="*/ 164417 w 634"/>
              <a:gd name="T9" fmla="*/ 84260 h 619"/>
              <a:gd name="T10" fmla="*/ 111414 w 634"/>
              <a:gd name="T11" fmla="*/ 31553 h 619"/>
              <a:gd name="T12" fmla="*/ 111414 w 634"/>
              <a:gd name="T13" fmla="*/ 115813 h 619"/>
              <a:gd name="T14" fmla="*/ 111414 w 634"/>
              <a:gd name="T15" fmla="*/ 115813 h 619"/>
              <a:gd name="T16" fmla="*/ 79684 w 634"/>
              <a:gd name="T17" fmla="*/ 84260 h 619"/>
              <a:gd name="T18" fmla="*/ 111414 w 634"/>
              <a:gd name="T19" fmla="*/ 47329 h 619"/>
              <a:gd name="T20" fmla="*/ 148552 w 634"/>
              <a:gd name="T21" fmla="*/ 84260 h 619"/>
              <a:gd name="T22" fmla="*/ 111414 w 634"/>
              <a:gd name="T23" fmla="*/ 115813 h 619"/>
              <a:gd name="T24" fmla="*/ 191098 w 634"/>
              <a:gd name="T25" fmla="*/ 121191 h 619"/>
              <a:gd name="T26" fmla="*/ 191098 w 634"/>
              <a:gd name="T27" fmla="*/ 121191 h 619"/>
              <a:gd name="T28" fmla="*/ 201555 w 634"/>
              <a:gd name="T29" fmla="*/ 84260 h 619"/>
              <a:gd name="T30" fmla="*/ 111414 w 634"/>
              <a:gd name="T31" fmla="*/ 0 h 619"/>
              <a:gd name="T32" fmla="*/ 26321 w 634"/>
              <a:gd name="T33" fmla="*/ 84260 h 619"/>
              <a:gd name="T34" fmla="*/ 37138 w 634"/>
              <a:gd name="T35" fmla="*/ 121191 h 619"/>
              <a:gd name="T36" fmla="*/ 0 w 634"/>
              <a:gd name="T37" fmla="*/ 179277 h 619"/>
              <a:gd name="T38" fmla="*/ 42186 w 634"/>
              <a:gd name="T39" fmla="*/ 190034 h 619"/>
              <a:gd name="T40" fmla="*/ 74276 w 634"/>
              <a:gd name="T41" fmla="*/ 221586 h 619"/>
              <a:gd name="T42" fmla="*/ 106006 w 634"/>
              <a:gd name="T43" fmla="*/ 168879 h 619"/>
              <a:gd name="T44" fmla="*/ 111414 w 634"/>
              <a:gd name="T45" fmla="*/ 168879 h 619"/>
              <a:gd name="T46" fmla="*/ 116822 w 634"/>
              <a:gd name="T47" fmla="*/ 168879 h 619"/>
              <a:gd name="T48" fmla="*/ 148552 w 634"/>
              <a:gd name="T49" fmla="*/ 221586 h 619"/>
              <a:gd name="T50" fmla="*/ 180282 w 634"/>
              <a:gd name="T51" fmla="*/ 190034 h 619"/>
              <a:gd name="T52" fmla="*/ 228236 w 634"/>
              <a:gd name="T53" fmla="*/ 179277 h 619"/>
              <a:gd name="T54" fmla="*/ 191098 w 634"/>
              <a:gd name="T55" fmla="*/ 121191 h 619"/>
              <a:gd name="T56" fmla="*/ 74276 w 634"/>
              <a:gd name="T57" fmla="*/ 195053 h 619"/>
              <a:gd name="T58" fmla="*/ 74276 w 634"/>
              <a:gd name="T59" fmla="*/ 195053 h 619"/>
              <a:gd name="T60" fmla="*/ 53003 w 634"/>
              <a:gd name="T61" fmla="*/ 179277 h 619"/>
              <a:gd name="T62" fmla="*/ 20913 w 634"/>
              <a:gd name="T63" fmla="*/ 168879 h 619"/>
              <a:gd name="T64" fmla="*/ 42186 w 634"/>
              <a:gd name="T65" fmla="*/ 136968 h 619"/>
              <a:gd name="T66" fmla="*/ 90141 w 634"/>
              <a:gd name="T67" fmla="*/ 163501 h 619"/>
              <a:gd name="T68" fmla="*/ 74276 w 634"/>
              <a:gd name="T69" fmla="*/ 195053 h 619"/>
              <a:gd name="T70" fmla="*/ 111414 w 634"/>
              <a:gd name="T71" fmla="*/ 152744 h 619"/>
              <a:gd name="T72" fmla="*/ 111414 w 634"/>
              <a:gd name="T73" fmla="*/ 152744 h 619"/>
              <a:gd name="T74" fmla="*/ 42186 w 634"/>
              <a:gd name="T75" fmla="*/ 84260 h 619"/>
              <a:gd name="T76" fmla="*/ 111414 w 634"/>
              <a:gd name="T77" fmla="*/ 10398 h 619"/>
              <a:gd name="T78" fmla="*/ 185690 w 634"/>
              <a:gd name="T79" fmla="*/ 84260 h 619"/>
              <a:gd name="T80" fmla="*/ 111414 w 634"/>
              <a:gd name="T81" fmla="*/ 152744 h 619"/>
              <a:gd name="T82" fmla="*/ 174873 w 634"/>
              <a:gd name="T83" fmla="*/ 179277 h 619"/>
              <a:gd name="T84" fmla="*/ 174873 w 634"/>
              <a:gd name="T85" fmla="*/ 179277 h 619"/>
              <a:gd name="T86" fmla="*/ 153600 w 634"/>
              <a:gd name="T87" fmla="*/ 195053 h 619"/>
              <a:gd name="T88" fmla="*/ 132687 w 634"/>
              <a:gd name="T89" fmla="*/ 163501 h 619"/>
              <a:gd name="T90" fmla="*/ 180282 w 634"/>
              <a:gd name="T91" fmla="*/ 136968 h 619"/>
              <a:gd name="T92" fmla="*/ 201555 w 634"/>
              <a:gd name="T93" fmla="*/ 168879 h 619"/>
              <a:gd name="T94" fmla="*/ 174873 w 634"/>
              <a:gd name="T95" fmla="*/ 179277 h 619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634" h="619">
                <a:moveTo>
                  <a:pt x="309" y="88"/>
                </a:moveTo>
                <a:lnTo>
                  <a:pt x="309" y="88"/>
                </a:lnTo>
                <a:cubicBezTo>
                  <a:pt x="235" y="88"/>
                  <a:pt x="176" y="162"/>
                  <a:pt x="176" y="235"/>
                </a:cubicBezTo>
                <a:cubicBezTo>
                  <a:pt x="176" y="309"/>
                  <a:pt x="235" y="367"/>
                  <a:pt x="309" y="367"/>
                </a:cubicBezTo>
                <a:cubicBezTo>
                  <a:pt x="383" y="367"/>
                  <a:pt x="456" y="309"/>
                  <a:pt x="456" y="235"/>
                </a:cubicBezTo>
                <a:cubicBezTo>
                  <a:pt x="456" y="162"/>
                  <a:pt x="383" y="88"/>
                  <a:pt x="309" y="88"/>
                </a:cubicBezTo>
                <a:close/>
                <a:moveTo>
                  <a:pt x="309" y="323"/>
                </a:moveTo>
                <a:lnTo>
                  <a:pt x="309" y="323"/>
                </a:lnTo>
                <a:cubicBezTo>
                  <a:pt x="265" y="323"/>
                  <a:pt x="221" y="279"/>
                  <a:pt x="221" y="235"/>
                </a:cubicBezTo>
                <a:cubicBezTo>
                  <a:pt x="221" y="176"/>
                  <a:pt x="265" y="132"/>
                  <a:pt x="309" y="132"/>
                </a:cubicBezTo>
                <a:cubicBezTo>
                  <a:pt x="368" y="132"/>
                  <a:pt x="412" y="176"/>
                  <a:pt x="412" y="235"/>
                </a:cubicBezTo>
                <a:cubicBezTo>
                  <a:pt x="412" y="279"/>
                  <a:pt x="368" y="323"/>
                  <a:pt x="309" y="323"/>
                </a:cubicBezTo>
                <a:close/>
                <a:moveTo>
                  <a:pt x="530" y="338"/>
                </a:moveTo>
                <a:lnTo>
                  <a:pt x="530" y="338"/>
                </a:lnTo>
                <a:cubicBezTo>
                  <a:pt x="544" y="309"/>
                  <a:pt x="559" y="264"/>
                  <a:pt x="559" y="235"/>
                </a:cubicBezTo>
                <a:cubicBezTo>
                  <a:pt x="559" y="103"/>
                  <a:pt x="441" y="0"/>
                  <a:pt x="309" y="0"/>
                </a:cubicBezTo>
                <a:cubicBezTo>
                  <a:pt x="176" y="0"/>
                  <a:pt x="73" y="103"/>
                  <a:pt x="73" y="235"/>
                </a:cubicBezTo>
                <a:cubicBezTo>
                  <a:pt x="73" y="264"/>
                  <a:pt x="88" y="309"/>
                  <a:pt x="103" y="338"/>
                </a:cubicBezTo>
                <a:cubicBezTo>
                  <a:pt x="0" y="500"/>
                  <a:pt x="0" y="500"/>
                  <a:pt x="0" y="500"/>
                </a:cubicBezTo>
                <a:cubicBezTo>
                  <a:pt x="0" y="500"/>
                  <a:pt x="58" y="515"/>
                  <a:pt x="117" y="530"/>
                </a:cubicBezTo>
                <a:cubicBezTo>
                  <a:pt x="162" y="574"/>
                  <a:pt x="206" y="618"/>
                  <a:pt x="206" y="618"/>
                </a:cubicBezTo>
                <a:cubicBezTo>
                  <a:pt x="294" y="471"/>
                  <a:pt x="294" y="471"/>
                  <a:pt x="294" y="471"/>
                </a:cubicBezTo>
                <a:cubicBezTo>
                  <a:pt x="309" y="471"/>
                  <a:pt x="309" y="471"/>
                  <a:pt x="309" y="471"/>
                </a:cubicBezTo>
                <a:cubicBezTo>
                  <a:pt x="324" y="471"/>
                  <a:pt x="324" y="471"/>
                  <a:pt x="324" y="471"/>
                </a:cubicBezTo>
                <a:cubicBezTo>
                  <a:pt x="412" y="618"/>
                  <a:pt x="412" y="618"/>
                  <a:pt x="412" y="618"/>
                </a:cubicBezTo>
                <a:cubicBezTo>
                  <a:pt x="412" y="618"/>
                  <a:pt x="456" y="574"/>
                  <a:pt x="500" y="530"/>
                </a:cubicBezTo>
                <a:cubicBezTo>
                  <a:pt x="559" y="515"/>
                  <a:pt x="633" y="500"/>
                  <a:pt x="633" y="500"/>
                </a:cubicBezTo>
                <a:lnTo>
                  <a:pt x="530" y="338"/>
                </a:lnTo>
                <a:close/>
                <a:moveTo>
                  <a:pt x="206" y="544"/>
                </a:moveTo>
                <a:lnTo>
                  <a:pt x="206" y="544"/>
                </a:lnTo>
                <a:cubicBezTo>
                  <a:pt x="206" y="544"/>
                  <a:pt x="176" y="530"/>
                  <a:pt x="147" y="500"/>
                </a:cubicBezTo>
                <a:cubicBezTo>
                  <a:pt x="103" y="485"/>
                  <a:pt x="58" y="471"/>
                  <a:pt x="58" y="471"/>
                </a:cubicBezTo>
                <a:cubicBezTo>
                  <a:pt x="117" y="382"/>
                  <a:pt x="117" y="382"/>
                  <a:pt x="117" y="382"/>
                </a:cubicBezTo>
                <a:cubicBezTo>
                  <a:pt x="147" y="412"/>
                  <a:pt x="206" y="456"/>
                  <a:pt x="250" y="456"/>
                </a:cubicBezTo>
                <a:lnTo>
                  <a:pt x="206" y="544"/>
                </a:lnTo>
                <a:close/>
                <a:moveTo>
                  <a:pt x="309" y="426"/>
                </a:moveTo>
                <a:lnTo>
                  <a:pt x="309" y="426"/>
                </a:lnTo>
                <a:cubicBezTo>
                  <a:pt x="206" y="426"/>
                  <a:pt x="117" y="338"/>
                  <a:pt x="117" y="235"/>
                </a:cubicBezTo>
                <a:cubicBezTo>
                  <a:pt x="117" y="117"/>
                  <a:pt x="206" y="29"/>
                  <a:pt x="309" y="29"/>
                </a:cubicBezTo>
                <a:cubicBezTo>
                  <a:pt x="426" y="29"/>
                  <a:pt x="515" y="117"/>
                  <a:pt x="515" y="235"/>
                </a:cubicBezTo>
                <a:cubicBezTo>
                  <a:pt x="515" y="338"/>
                  <a:pt x="426" y="426"/>
                  <a:pt x="309" y="426"/>
                </a:cubicBezTo>
                <a:close/>
                <a:moveTo>
                  <a:pt x="485" y="500"/>
                </a:moveTo>
                <a:lnTo>
                  <a:pt x="485" y="500"/>
                </a:lnTo>
                <a:cubicBezTo>
                  <a:pt x="456" y="530"/>
                  <a:pt x="426" y="544"/>
                  <a:pt x="426" y="544"/>
                </a:cubicBezTo>
                <a:cubicBezTo>
                  <a:pt x="368" y="456"/>
                  <a:pt x="368" y="456"/>
                  <a:pt x="368" y="456"/>
                </a:cubicBezTo>
                <a:cubicBezTo>
                  <a:pt x="426" y="456"/>
                  <a:pt x="471" y="412"/>
                  <a:pt x="500" y="382"/>
                </a:cubicBezTo>
                <a:cubicBezTo>
                  <a:pt x="559" y="471"/>
                  <a:pt x="559" y="471"/>
                  <a:pt x="559" y="471"/>
                </a:cubicBezTo>
                <a:cubicBezTo>
                  <a:pt x="559" y="471"/>
                  <a:pt x="530" y="485"/>
                  <a:pt x="485" y="50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60" name="Freeform 159"/>
          <p:cNvSpPr>
            <a:spLocks noChangeArrowheads="1"/>
          </p:cNvSpPr>
          <p:nvPr/>
        </p:nvSpPr>
        <p:spPr bwMode="auto">
          <a:xfrm>
            <a:off x="2781358" y="1566494"/>
            <a:ext cx="304214" cy="278287"/>
          </a:xfrm>
          <a:custGeom>
            <a:avLst/>
            <a:gdLst>
              <a:gd name="T0" fmla="*/ 184545 w 649"/>
              <a:gd name="T1" fmla="*/ 26677 h 590"/>
              <a:gd name="T2" fmla="*/ 184545 w 649"/>
              <a:gd name="T3" fmla="*/ 26677 h 590"/>
              <a:gd name="T4" fmla="*/ 158386 w 649"/>
              <a:gd name="T5" fmla="*/ 0 h 590"/>
              <a:gd name="T6" fmla="*/ 73818 w 649"/>
              <a:gd name="T7" fmla="*/ 0 h 590"/>
              <a:gd name="T8" fmla="*/ 47659 w 649"/>
              <a:gd name="T9" fmla="*/ 26677 h 590"/>
              <a:gd name="T10" fmla="*/ 5375 w 649"/>
              <a:gd name="T11" fmla="*/ 58402 h 590"/>
              <a:gd name="T12" fmla="*/ 47659 w 649"/>
              <a:gd name="T13" fmla="*/ 100941 h 590"/>
              <a:gd name="T14" fmla="*/ 52676 w 649"/>
              <a:gd name="T15" fmla="*/ 100941 h 590"/>
              <a:gd name="T16" fmla="*/ 110727 w 649"/>
              <a:gd name="T17" fmla="*/ 153935 h 590"/>
              <a:gd name="T18" fmla="*/ 110727 w 649"/>
              <a:gd name="T19" fmla="*/ 196474 h 590"/>
              <a:gd name="T20" fmla="*/ 89585 w 649"/>
              <a:gd name="T21" fmla="*/ 196474 h 590"/>
              <a:gd name="T22" fmla="*/ 79193 w 649"/>
              <a:gd name="T23" fmla="*/ 206929 h 590"/>
              <a:gd name="T24" fmla="*/ 89585 w 649"/>
              <a:gd name="T25" fmla="*/ 212336 h 590"/>
              <a:gd name="T26" fmla="*/ 142261 w 649"/>
              <a:gd name="T27" fmla="*/ 212336 h 590"/>
              <a:gd name="T28" fmla="*/ 153011 w 649"/>
              <a:gd name="T29" fmla="*/ 206929 h 590"/>
              <a:gd name="T30" fmla="*/ 142261 w 649"/>
              <a:gd name="T31" fmla="*/ 196474 h 590"/>
              <a:gd name="T32" fmla="*/ 121477 w 649"/>
              <a:gd name="T33" fmla="*/ 196474 h 590"/>
              <a:gd name="T34" fmla="*/ 121477 w 649"/>
              <a:gd name="T35" fmla="*/ 153935 h 590"/>
              <a:gd name="T36" fmla="*/ 179528 w 649"/>
              <a:gd name="T37" fmla="*/ 100941 h 590"/>
              <a:gd name="T38" fmla="*/ 184545 w 649"/>
              <a:gd name="T39" fmla="*/ 100941 h 590"/>
              <a:gd name="T40" fmla="*/ 226829 w 649"/>
              <a:gd name="T41" fmla="*/ 58402 h 590"/>
              <a:gd name="T42" fmla="*/ 184545 w 649"/>
              <a:gd name="T43" fmla="*/ 26677 h 590"/>
              <a:gd name="T44" fmla="*/ 47659 w 649"/>
              <a:gd name="T45" fmla="*/ 85079 h 590"/>
              <a:gd name="T46" fmla="*/ 47659 w 649"/>
              <a:gd name="T47" fmla="*/ 85079 h 590"/>
              <a:gd name="T48" fmla="*/ 15767 w 649"/>
              <a:gd name="T49" fmla="*/ 58402 h 590"/>
              <a:gd name="T50" fmla="*/ 47659 w 649"/>
              <a:gd name="T51" fmla="*/ 42539 h 590"/>
              <a:gd name="T52" fmla="*/ 47659 w 649"/>
              <a:gd name="T53" fmla="*/ 85079 h 590"/>
              <a:gd name="T54" fmla="*/ 174153 w 649"/>
              <a:gd name="T55" fmla="*/ 68856 h 590"/>
              <a:gd name="T56" fmla="*/ 174153 w 649"/>
              <a:gd name="T57" fmla="*/ 68856 h 590"/>
              <a:gd name="T58" fmla="*/ 116102 w 649"/>
              <a:gd name="T59" fmla="*/ 143480 h 590"/>
              <a:gd name="T60" fmla="*/ 58051 w 649"/>
              <a:gd name="T61" fmla="*/ 68856 h 590"/>
              <a:gd name="T62" fmla="*/ 58051 w 649"/>
              <a:gd name="T63" fmla="*/ 26677 h 590"/>
              <a:gd name="T64" fmla="*/ 73818 w 649"/>
              <a:gd name="T65" fmla="*/ 15862 h 590"/>
              <a:gd name="T66" fmla="*/ 158386 w 649"/>
              <a:gd name="T67" fmla="*/ 15862 h 590"/>
              <a:gd name="T68" fmla="*/ 174153 w 649"/>
              <a:gd name="T69" fmla="*/ 26677 h 590"/>
              <a:gd name="T70" fmla="*/ 174153 w 649"/>
              <a:gd name="T71" fmla="*/ 68856 h 590"/>
              <a:gd name="T72" fmla="*/ 184545 w 649"/>
              <a:gd name="T73" fmla="*/ 85079 h 590"/>
              <a:gd name="T74" fmla="*/ 184545 w 649"/>
              <a:gd name="T75" fmla="*/ 85079 h 590"/>
              <a:gd name="T76" fmla="*/ 184545 w 649"/>
              <a:gd name="T77" fmla="*/ 42539 h 590"/>
              <a:gd name="T78" fmla="*/ 216437 w 649"/>
              <a:gd name="T79" fmla="*/ 58402 h 590"/>
              <a:gd name="T80" fmla="*/ 184545 w 649"/>
              <a:gd name="T81" fmla="*/ 85079 h 590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649" h="590">
                <a:moveTo>
                  <a:pt x="515" y="74"/>
                </a:moveTo>
                <a:lnTo>
                  <a:pt x="515" y="74"/>
                </a:lnTo>
                <a:cubicBezTo>
                  <a:pt x="515" y="30"/>
                  <a:pt x="486" y="0"/>
                  <a:pt x="442" y="0"/>
                </a:cubicBezTo>
                <a:cubicBezTo>
                  <a:pt x="206" y="0"/>
                  <a:pt x="206" y="0"/>
                  <a:pt x="206" y="0"/>
                </a:cubicBezTo>
                <a:cubicBezTo>
                  <a:pt x="162" y="0"/>
                  <a:pt x="133" y="30"/>
                  <a:pt x="133" y="74"/>
                </a:cubicBezTo>
                <a:cubicBezTo>
                  <a:pt x="0" y="74"/>
                  <a:pt x="15" y="74"/>
                  <a:pt x="15" y="162"/>
                </a:cubicBezTo>
                <a:cubicBezTo>
                  <a:pt x="15" y="221"/>
                  <a:pt x="59" y="280"/>
                  <a:pt x="133" y="280"/>
                </a:cubicBezTo>
                <a:cubicBezTo>
                  <a:pt x="133" y="280"/>
                  <a:pt x="133" y="280"/>
                  <a:pt x="147" y="280"/>
                </a:cubicBezTo>
                <a:cubicBezTo>
                  <a:pt x="162" y="353"/>
                  <a:pt x="236" y="427"/>
                  <a:pt x="309" y="427"/>
                </a:cubicBezTo>
                <a:cubicBezTo>
                  <a:pt x="309" y="545"/>
                  <a:pt x="309" y="545"/>
                  <a:pt x="309" y="545"/>
                </a:cubicBezTo>
                <a:cubicBezTo>
                  <a:pt x="250" y="545"/>
                  <a:pt x="250" y="545"/>
                  <a:pt x="250" y="545"/>
                </a:cubicBezTo>
                <a:cubicBezTo>
                  <a:pt x="236" y="545"/>
                  <a:pt x="221" y="560"/>
                  <a:pt x="221" y="574"/>
                </a:cubicBezTo>
                <a:cubicBezTo>
                  <a:pt x="221" y="574"/>
                  <a:pt x="236" y="589"/>
                  <a:pt x="250" y="589"/>
                </a:cubicBezTo>
                <a:cubicBezTo>
                  <a:pt x="397" y="589"/>
                  <a:pt x="397" y="589"/>
                  <a:pt x="397" y="589"/>
                </a:cubicBezTo>
                <a:cubicBezTo>
                  <a:pt x="413" y="589"/>
                  <a:pt x="427" y="574"/>
                  <a:pt x="427" y="574"/>
                </a:cubicBezTo>
                <a:cubicBezTo>
                  <a:pt x="427" y="560"/>
                  <a:pt x="413" y="545"/>
                  <a:pt x="397" y="545"/>
                </a:cubicBezTo>
                <a:cubicBezTo>
                  <a:pt x="339" y="545"/>
                  <a:pt x="339" y="545"/>
                  <a:pt x="339" y="545"/>
                </a:cubicBezTo>
                <a:cubicBezTo>
                  <a:pt x="339" y="427"/>
                  <a:pt x="339" y="427"/>
                  <a:pt x="339" y="427"/>
                </a:cubicBezTo>
                <a:cubicBezTo>
                  <a:pt x="413" y="427"/>
                  <a:pt x="486" y="353"/>
                  <a:pt x="501" y="280"/>
                </a:cubicBezTo>
                <a:cubicBezTo>
                  <a:pt x="515" y="280"/>
                  <a:pt x="515" y="280"/>
                  <a:pt x="515" y="280"/>
                </a:cubicBezTo>
                <a:cubicBezTo>
                  <a:pt x="589" y="280"/>
                  <a:pt x="633" y="221"/>
                  <a:pt x="633" y="162"/>
                </a:cubicBezTo>
                <a:cubicBezTo>
                  <a:pt x="633" y="74"/>
                  <a:pt x="648" y="74"/>
                  <a:pt x="515" y="74"/>
                </a:cubicBezTo>
                <a:close/>
                <a:moveTo>
                  <a:pt x="133" y="236"/>
                </a:moveTo>
                <a:lnTo>
                  <a:pt x="133" y="236"/>
                </a:lnTo>
                <a:cubicBezTo>
                  <a:pt x="88" y="236"/>
                  <a:pt x="44" y="206"/>
                  <a:pt x="44" y="162"/>
                </a:cubicBezTo>
                <a:cubicBezTo>
                  <a:pt x="44" y="118"/>
                  <a:pt x="44" y="118"/>
                  <a:pt x="133" y="118"/>
                </a:cubicBezTo>
                <a:lnTo>
                  <a:pt x="133" y="236"/>
                </a:lnTo>
                <a:close/>
                <a:moveTo>
                  <a:pt x="486" y="191"/>
                </a:moveTo>
                <a:lnTo>
                  <a:pt x="486" y="191"/>
                </a:lnTo>
                <a:cubicBezTo>
                  <a:pt x="486" y="280"/>
                  <a:pt x="413" y="398"/>
                  <a:pt x="324" y="398"/>
                </a:cubicBezTo>
                <a:cubicBezTo>
                  <a:pt x="236" y="398"/>
                  <a:pt x="162" y="280"/>
                  <a:pt x="162" y="191"/>
                </a:cubicBezTo>
                <a:cubicBezTo>
                  <a:pt x="162" y="74"/>
                  <a:pt x="162" y="74"/>
                  <a:pt x="162" y="74"/>
                </a:cubicBezTo>
                <a:cubicBezTo>
                  <a:pt x="162" y="59"/>
                  <a:pt x="192" y="44"/>
                  <a:pt x="206" y="44"/>
                </a:cubicBezTo>
                <a:cubicBezTo>
                  <a:pt x="442" y="44"/>
                  <a:pt x="442" y="44"/>
                  <a:pt x="442" y="44"/>
                </a:cubicBezTo>
                <a:cubicBezTo>
                  <a:pt x="456" y="44"/>
                  <a:pt x="486" y="59"/>
                  <a:pt x="486" y="74"/>
                </a:cubicBezTo>
                <a:lnTo>
                  <a:pt x="486" y="191"/>
                </a:lnTo>
                <a:close/>
                <a:moveTo>
                  <a:pt x="515" y="236"/>
                </a:moveTo>
                <a:lnTo>
                  <a:pt x="515" y="236"/>
                </a:lnTo>
                <a:cubicBezTo>
                  <a:pt x="515" y="118"/>
                  <a:pt x="515" y="118"/>
                  <a:pt x="515" y="118"/>
                </a:cubicBezTo>
                <a:cubicBezTo>
                  <a:pt x="604" y="118"/>
                  <a:pt x="604" y="118"/>
                  <a:pt x="604" y="162"/>
                </a:cubicBezTo>
                <a:cubicBezTo>
                  <a:pt x="604" y="206"/>
                  <a:pt x="560" y="236"/>
                  <a:pt x="515" y="236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61" name="Freeform 160"/>
          <p:cNvSpPr>
            <a:spLocks noChangeArrowheads="1"/>
          </p:cNvSpPr>
          <p:nvPr/>
        </p:nvSpPr>
        <p:spPr bwMode="auto">
          <a:xfrm>
            <a:off x="2302568" y="1559580"/>
            <a:ext cx="299028" cy="290386"/>
          </a:xfrm>
          <a:custGeom>
            <a:avLst/>
            <a:gdLst>
              <a:gd name="T0" fmla="*/ 63820 w 634"/>
              <a:gd name="T1" fmla="*/ 68484 h 619"/>
              <a:gd name="T2" fmla="*/ 63820 w 634"/>
              <a:gd name="T3" fmla="*/ 68484 h 619"/>
              <a:gd name="T4" fmla="*/ 58411 w 634"/>
              <a:gd name="T5" fmla="*/ 73504 h 619"/>
              <a:gd name="T6" fmla="*/ 58411 w 634"/>
              <a:gd name="T7" fmla="*/ 147724 h 619"/>
              <a:gd name="T8" fmla="*/ 63820 w 634"/>
              <a:gd name="T9" fmla="*/ 152744 h 619"/>
              <a:gd name="T10" fmla="*/ 74637 w 634"/>
              <a:gd name="T11" fmla="*/ 147724 h 619"/>
              <a:gd name="T12" fmla="*/ 74637 w 634"/>
              <a:gd name="T13" fmla="*/ 73504 h 619"/>
              <a:gd name="T14" fmla="*/ 63820 w 634"/>
              <a:gd name="T15" fmla="*/ 68484 h 619"/>
              <a:gd name="T16" fmla="*/ 122231 w 634"/>
              <a:gd name="T17" fmla="*/ 89639 h 619"/>
              <a:gd name="T18" fmla="*/ 122231 w 634"/>
              <a:gd name="T19" fmla="*/ 89639 h 619"/>
              <a:gd name="T20" fmla="*/ 116822 w 634"/>
              <a:gd name="T21" fmla="*/ 94658 h 619"/>
              <a:gd name="T22" fmla="*/ 116822 w 634"/>
              <a:gd name="T23" fmla="*/ 136968 h 619"/>
              <a:gd name="T24" fmla="*/ 122231 w 634"/>
              <a:gd name="T25" fmla="*/ 147724 h 619"/>
              <a:gd name="T26" fmla="*/ 127639 w 634"/>
              <a:gd name="T27" fmla="*/ 136968 h 619"/>
              <a:gd name="T28" fmla="*/ 127639 w 634"/>
              <a:gd name="T29" fmla="*/ 94658 h 619"/>
              <a:gd name="T30" fmla="*/ 122231 w 634"/>
              <a:gd name="T31" fmla="*/ 89639 h 619"/>
              <a:gd name="T32" fmla="*/ 169825 w 634"/>
              <a:gd name="T33" fmla="*/ 0 h 619"/>
              <a:gd name="T34" fmla="*/ 169825 w 634"/>
              <a:gd name="T35" fmla="*/ 0 h 619"/>
              <a:gd name="T36" fmla="*/ 116822 w 634"/>
              <a:gd name="T37" fmla="*/ 41951 h 619"/>
              <a:gd name="T38" fmla="*/ 58411 w 634"/>
              <a:gd name="T39" fmla="*/ 20796 h 619"/>
              <a:gd name="T40" fmla="*/ 0 w 634"/>
              <a:gd name="T41" fmla="*/ 52707 h 619"/>
              <a:gd name="T42" fmla="*/ 0 w 634"/>
              <a:gd name="T43" fmla="*/ 221586 h 619"/>
              <a:gd name="T44" fmla="*/ 58411 w 634"/>
              <a:gd name="T45" fmla="*/ 190034 h 619"/>
              <a:gd name="T46" fmla="*/ 116822 w 634"/>
              <a:gd name="T47" fmla="*/ 210830 h 619"/>
              <a:gd name="T48" fmla="*/ 169825 w 634"/>
              <a:gd name="T49" fmla="*/ 168879 h 619"/>
              <a:gd name="T50" fmla="*/ 228236 w 634"/>
              <a:gd name="T51" fmla="*/ 210830 h 619"/>
              <a:gd name="T52" fmla="*/ 228236 w 634"/>
              <a:gd name="T53" fmla="*/ 41951 h 619"/>
              <a:gd name="T54" fmla="*/ 169825 w 634"/>
              <a:gd name="T55" fmla="*/ 0 h 619"/>
              <a:gd name="T56" fmla="*/ 212372 w 634"/>
              <a:gd name="T57" fmla="*/ 184655 h 619"/>
              <a:gd name="T58" fmla="*/ 212372 w 634"/>
              <a:gd name="T59" fmla="*/ 184655 h 619"/>
              <a:gd name="T60" fmla="*/ 169825 w 634"/>
              <a:gd name="T61" fmla="*/ 152744 h 619"/>
              <a:gd name="T62" fmla="*/ 116822 w 634"/>
              <a:gd name="T63" fmla="*/ 195053 h 619"/>
              <a:gd name="T64" fmla="*/ 58411 w 634"/>
              <a:gd name="T65" fmla="*/ 173899 h 619"/>
              <a:gd name="T66" fmla="*/ 15865 w 634"/>
              <a:gd name="T67" fmla="*/ 200432 h 619"/>
              <a:gd name="T68" fmla="*/ 15865 w 634"/>
              <a:gd name="T69" fmla="*/ 58086 h 619"/>
              <a:gd name="T70" fmla="*/ 58411 w 634"/>
              <a:gd name="T71" fmla="*/ 31553 h 619"/>
              <a:gd name="T72" fmla="*/ 116822 w 634"/>
              <a:gd name="T73" fmla="*/ 52707 h 619"/>
              <a:gd name="T74" fmla="*/ 169825 w 634"/>
              <a:gd name="T75" fmla="*/ 10398 h 619"/>
              <a:gd name="T76" fmla="*/ 212372 w 634"/>
              <a:gd name="T77" fmla="*/ 41951 h 619"/>
              <a:gd name="T78" fmla="*/ 212372 w 634"/>
              <a:gd name="T79" fmla="*/ 184655 h 619"/>
              <a:gd name="T80" fmla="*/ 169825 w 634"/>
              <a:gd name="T81" fmla="*/ 115813 h 619"/>
              <a:gd name="T82" fmla="*/ 169825 w 634"/>
              <a:gd name="T83" fmla="*/ 115813 h 619"/>
              <a:gd name="T84" fmla="*/ 180642 w 634"/>
              <a:gd name="T85" fmla="*/ 126570 h 619"/>
              <a:gd name="T86" fmla="*/ 186051 w 634"/>
              <a:gd name="T87" fmla="*/ 115813 h 619"/>
              <a:gd name="T88" fmla="*/ 186051 w 634"/>
              <a:gd name="T89" fmla="*/ 63106 h 619"/>
              <a:gd name="T90" fmla="*/ 180642 w 634"/>
              <a:gd name="T91" fmla="*/ 52707 h 619"/>
              <a:gd name="T92" fmla="*/ 169825 w 634"/>
              <a:gd name="T93" fmla="*/ 63106 h 619"/>
              <a:gd name="T94" fmla="*/ 169825 w 634"/>
              <a:gd name="T95" fmla="*/ 115813 h 619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634" h="619">
                <a:moveTo>
                  <a:pt x="177" y="191"/>
                </a:moveTo>
                <a:lnTo>
                  <a:pt x="177" y="191"/>
                </a:lnTo>
                <a:lnTo>
                  <a:pt x="162" y="205"/>
                </a:lnTo>
                <a:cubicBezTo>
                  <a:pt x="162" y="412"/>
                  <a:pt x="162" y="412"/>
                  <a:pt x="162" y="412"/>
                </a:cubicBezTo>
                <a:lnTo>
                  <a:pt x="177" y="426"/>
                </a:lnTo>
                <a:cubicBezTo>
                  <a:pt x="192" y="426"/>
                  <a:pt x="207" y="412"/>
                  <a:pt x="207" y="412"/>
                </a:cubicBezTo>
                <a:cubicBezTo>
                  <a:pt x="207" y="205"/>
                  <a:pt x="207" y="205"/>
                  <a:pt x="207" y="205"/>
                </a:cubicBezTo>
                <a:cubicBezTo>
                  <a:pt x="207" y="205"/>
                  <a:pt x="192" y="191"/>
                  <a:pt x="177" y="191"/>
                </a:cubicBezTo>
                <a:close/>
                <a:moveTo>
                  <a:pt x="339" y="250"/>
                </a:moveTo>
                <a:lnTo>
                  <a:pt x="339" y="250"/>
                </a:lnTo>
                <a:cubicBezTo>
                  <a:pt x="324" y="250"/>
                  <a:pt x="324" y="264"/>
                  <a:pt x="324" y="264"/>
                </a:cubicBezTo>
                <a:cubicBezTo>
                  <a:pt x="324" y="382"/>
                  <a:pt x="324" y="382"/>
                  <a:pt x="324" y="382"/>
                </a:cubicBezTo>
                <a:cubicBezTo>
                  <a:pt x="324" y="397"/>
                  <a:pt x="324" y="412"/>
                  <a:pt x="339" y="412"/>
                </a:cubicBezTo>
                <a:cubicBezTo>
                  <a:pt x="354" y="412"/>
                  <a:pt x="354" y="397"/>
                  <a:pt x="354" y="382"/>
                </a:cubicBezTo>
                <a:cubicBezTo>
                  <a:pt x="354" y="264"/>
                  <a:pt x="354" y="264"/>
                  <a:pt x="354" y="264"/>
                </a:cubicBezTo>
                <a:cubicBezTo>
                  <a:pt x="354" y="264"/>
                  <a:pt x="354" y="250"/>
                  <a:pt x="339" y="250"/>
                </a:cubicBezTo>
                <a:close/>
                <a:moveTo>
                  <a:pt x="471" y="0"/>
                </a:moveTo>
                <a:lnTo>
                  <a:pt x="471" y="0"/>
                </a:lnTo>
                <a:cubicBezTo>
                  <a:pt x="324" y="117"/>
                  <a:pt x="324" y="117"/>
                  <a:pt x="324" y="117"/>
                </a:cubicBezTo>
                <a:cubicBezTo>
                  <a:pt x="162" y="58"/>
                  <a:pt x="162" y="58"/>
                  <a:pt x="162" y="58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618"/>
                  <a:pt x="0" y="618"/>
                  <a:pt x="0" y="618"/>
                </a:cubicBezTo>
                <a:cubicBezTo>
                  <a:pt x="162" y="530"/>
                  <a:pt x="162" y="530"/>
                  <a:pt x="162" y="530"/>
                </a:cubicBezTo>
                <a:cubicBezTo>
                  <a:pt x="324" y="588"/>
                  <a:pt x="324" y="588"/>
                  <a:pt x="324" y="588"/>
                </a:cubicBezTo>
                <a:cubicBezTo>
                  <a:pt x="471" y="471"/>
                  <a:pt x="471" y="471"/>
                  <a:pt x="471" y="471"/>
                </a:cubicBezTo>
                <a:cubicBezTo>
                  <a:pt x="633" y="588"/>
                  <a:pt x="633" y="588"/>
                  <a:pt x="633" y="588"/>
                </a:cubicBezTo>
                <a:cubicBezTo>
                  <a:pt x="633" y="117"/>
                  <a:pt x="633" y="117"/>
                  <a:pt x="633" y="117"/>
                </a:cubicBezTo>
                <a:lnTo>
                  <a:pt x="471" y="0"/>
                </a:lnTo>
                <a:close/>
                <a:moveTo>
                  <a:pt x="589" y="515"/>
                </a:moveTo>
                <a:lnTo>
                  <a:pt x="589" y="515"/>
                </a:lnTo>
                <a:cubicBezTo>
                  <a:pt x="471" y="426"/>
                  <a:pt x="471" y="426"/>
                  <a:pt x="471" y="426"/>
                </a:cubicBezTo>
                <a:cubicBezTo>
                  <a:pt x="324" y="544"/>
                  <a:pt x="324" y="544"/>
                  <a:pt x="324" y="544"/>
                </a:cubicBezTo>
                <a:cubicBezTo>
                  <a:pt x="162" y="485"/>
                  <a:pt x="162" y="485"/>
                  <a:pt x="162" y="485"/>
                </a:cubicBezTo>
                <a:cubicBezTo>
                  <a:pt x="44" y="559"/>
                  <a:pt x="44" y="559"/>
                  <a:pt x="44" y="559"/>
                </a:cubicBezTo>
                <a:cubicBezTo>
                  <a:pt x="44" y="162"/>
                  <a:pt x="44" y="162"/>
                  <a:pt x="44" y="162"/>
                </a:cubicBezTo>
                <a:cubicBezTo>
                  <a:pt x="162" y="88"/>
                  <a:pt x="162" y="88"/>
                  <a:pt x="162" y="88"/>
                </a:cubicBezTo>
                <a:cubicBezTo>
                  <a:pt x="324" y="147"/>
                  <a:pt x="324" y="147"/>
                  <a:pt x="324" y="147"/>
                </a:cubicBezTo>
                <a:cubicBezTo>
                  <a:pt x="471" y="29"/>
                  <a:pt x="471" y="29"/>
                  <a:pt x="471" y="29"/>
                </a:cubicBezTo>
                <a:cubicBezTo>
                  <a:pt x="589" y="117"/>
                  <a:pt x="589" y="117"/>
                  <a:pt x="589" y="117"/>
                </a:cubicBezTo>
                <a:lnTo>
                  <a:pt x="589" y="515"/>
                </a:lnTo>
                <a:close/>
                <a:moveTo>
                  <a:pt x="471" y="323"/>
                </a:moveTo>
                <a:lnTo>
                  <a:pt x="471" y="323"/>
                </a:lnTo>
                <a:cubicBezTo>
                  <a:pt x="471" y="338"/>
                  <a:pt x="486" y="353"/>
                  <a:pt x="501" y="353"/>
                </a:cubicBezTo>
                <a:cubicBezTo>
                  <a:pt x="501" y="353"/>
                  <a:pt x="516" y="338"/>
                  <a:pt x="516" y="323"/>
                </a:cubicBezTo>
                <a:cubicBezTo>
                  <a:pt x="516" y="176"/>
                  <a:pt x="516" y="176"/>
                  <a:pt x="516" y="176"/>
                </a:cubicBezTo>
                <a:cubicBezTo>
                  <a:pt x="516" y="162"/>
                  <a:pt x="501" y="147"/>
                  <a:pt x="501" y="147"/>
                </a:cubicBezTo>
                <a:cubicBezTo>
                  <a:pt x="486" y="147"/>
                  <a:pt x="471" y="162"/>
                  <a:pt x="471" y="176"/>
                </a:cubicBezTo>
                <a:lnTo>
                  <a:pt x="471" y="323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62" name="Freeform 161"/>
          <p:cNvSpPr>
            <a:spLocks noChangeArrowheads="1"/>
          </p:cNvSpPr>
          <p:nvPr/>
        </p:nvSpPr>
        <p:spPr bwMode="auto">
          <a:xfrm>
            <a:off x="1853160" y="1559580"/>
            <a:ext cx="241989" cy="290386"/>
          </a:xfrm>
          <a:custGeom>
            <a:avLst/>
            <a:gdLst>
              <a:gd name="T0" fmla="*/ 179267 w 517"/>
              <a:gd name="T1" fmla="*/ 84260 h 619"/>
              <a:gd name="T2" fmla="*/ 179267 w 517"/>
              <a:gd name="T3" fmla="*/ 84260 h 619"/>
              <a:gd name="T4" fmla="*/ 158156 w 517"/>
              <a:gd name="T5" fmla="*/ 41951 h 619"/>
              <a:gd name="T6" fmla="*/ 152788 w 517"/>
              <a:gd name="T7" fmla="*/ 41951 h 619"/>
              <a:gd name="T8" fmla="*/ 110566 w 517"/>
              <a:gd name="T9" fmla="*/ 41951 h 619"/>
              <a:gd name="T10" fmla="*/ 110566 w 517"/>
              <a:gd name="T11" fmla="*/ 26174 h 619"/>
              <a:gd name="T12" fmla="*/ 84445 w 517"/>
              <a:gd name="T13" fmla="*/ 0 h 619"/>
              <a:gd name="T14" fmla="*/ 68701 w 517"/>
              <a:gd name="T15" fmla="*/ 0 h 619"/>
              <a:gd name="T16" fmla="*/ 42223 w 517"/>
              <a:gd name="T17" fmla="*/ 26174 h 619"/>
              <a:gd name="T18" fmla="*/ 42223 w 517"/>
              <a:gd name="T19" fmla="*/ 41951 h 619"/>
              <a:gd name="T20" fmla="*/ 16102 w 517"/>
              <a:gd name="T21" fmla="*/ 41951 h 619"/>
              <a:gd name="T22" fmla="*/ 0 w 517"/>
              <a:gd name="T23" fmla="*/ 52707 h 619"/>
              <a:gd name="T24" fmla="*/ 0 w 517"/>
              <a:gd name="T25" fmla="*/ 126570 h 619"/>
              <a:gd name="T26" fmla="*/ 16102 w 517"/>
              <a:gd name="T27" fmla="*/ 136968 h 619"/>
              <a:gd name="T28" fmla="*/ 42223 w 517"/>
              <a:gd name="T29" fmla="*/ 136968 h 619"/>
              <a:gd name="T30" fmla="*/ 42223 w 517"/>
              <a:gd name="T31" fmla="*/ 195053 h 619"/>
              <a:gd name="T32" fmla="*/ 68701 w 517"/>
              <a:gd name="T33" fmla="*/ 221586 h 619"/>
              <a:gd name="T34" fmla="*/ 84445 w 517"/>
              <a:gd name="T35" fmla="*/ 221586 h 619"/>
              <a:gd name="T36" fmla="*/ 110566 w 517"/>
              <a:gd name="T37" fmla="*/ 195053 h 619"/>
              <a:gd name="T38" fmla="*/ 110566 w 517"/>
              <a:gd name="T39" fmla="*/ 136968 h 619"/>
              <a:gd name="T40" fmla="*/ 152788 w 517"/>
              <a:gd name="T41" fmla="*/ 136968 h 619"/>
              <a:gd name="T42" fmla="*/ 152788 w 517"/>
              <a:gd name="T43" fmla="*/ 136968 h 619"/>
              <a:gd name="T44" fmla="*/ 158156 w 517"/>
              <a:gd name="T45" fmla="*/ 136968 h 619"/>
              <a:gd name="T46" fmla="*/ 179267 w 517"/>
              <a:gd name="T47" fmla="*/ 94658 h 619"/>
              <a:gd name="T48" fmla="*/ 184634 w 517"/>
              <a:gd name="T49" fmla="*/ 89639 h 619"/>
              <a:gd name="T50" fmla="*/ 179267 w 517"/>
              <a:gd name="T51" fmla="*/ 84260 h 619"/>
              <a:gd name="T52" fmla="*/ 57967 w 517"/>
              <a:gd name="T53" fmla="*/ 26174 h 619"/>
              <a:gd name="T54" fmla="*/ 57967 w 517"/>
              <a:gd name="T55" fmla="*/ 26174 h 619"/>
              <a:gd name="T56" fmla="*/ 68701 w 517"/>
              <a:gd name="T57" fmla="*/ 10398 h 619"/>
              <a:gd name="T58" fmla="*/ 84445 w 517"/>
              <a:gd name="T59" fmla="*/ 10398 h 619"/>
              <a:gd name="T60" fmla="*/ 100189 w 517"/>
              <a:gd name="T61" fmla="*/ 26174 h 619"/>
              <a:gd name="T62" fmla="*/ 100189 w 517"/>
              <a:gd name="T63" fmla="*/ 41951 h 619"/>
              <a:gd name="T64" fmla="*/ 57967 w 517"/>
              <a:gd name="T65" fmla="*/ 41951 h 619"/>
              <a:gd name="T66" fmla="*/ 57967 w 517"/>
              <a:gd name="T67" fmla="*/ 26174 h 619"/>
              <a:gd name="T68" fmla="*/ 100189 w 517"/>
              <a:gd name="T69" fmla="*/ 195053 h 619"/>
              <a:gd name="T70" fmla="*/ 100189 w 517"/>
              <a:gd name="T71" fmla="*/ 195053 h 619"/>
              <a:gd name="T72" fmla="*/ 84445 w 517"/>
              <a:gd name="T73" fmla="*/ 210830 h 619"/>
              <a:gd name="T74" fmla="*/ 68701 w 517"/>
              <a:gd name="T75" fmla="*/ 210830 h 619"/>
              <a:gd name="T76" fmla="*/ 57967 w 517"/>
              <a:gd name="T77" fmla="*/ 195053 h 619"/>
              <a:gd name="T78" fmla="*/ 57967 w 517"/>
              <a:gd name="T79" fmla="*/ 136968 h 619"/>
              <a:gd name="T80" fmla="*/ 100189 w 517"/>
              <a:gd name="T81" fmla="*/ 136968 h 619"/>
              <a:gd name="T82" fmla="*/ 100189 w 517"/>
              <a:gd name="T83" fmla="*/ 195053 h 619"/>
              <a:gd name="T84" fmla="*/ 152788 w 517"/>
              <a:gd name="T85" fmla="*/ 121191 h 619"/>
              <a:gd name="T86" fmla="*/ 152788 w 517"/>
              <a:gd name="T87" fmla="*/ 121191 h 619"/>
              <a:gd name="T88" fmla="*/ 147779 w 517"/>
              <a:gd name="T89" fmla="*/ 126570 h 619"/>
              <a:gd name="T90" fmla="*/ 21111 w 517"/>
              <a:gd name="T91" fmla="*/ 126570 h 619"/>
              <a:gd name="T92" fmla="*/ 16102 w 517"/>
              <a:gd name="T93" fmla="*/ 115813 h 619"/>
              <a:gd name="T94" fmla="*/ 16102 w 517"/>
              <a:gd name="T95" fmla="*/ 63106 h 619"/>
              <a:gd name="T96" fmla="*/ 21111 w 517"/>
              <a:gd name="T97" fmla="*/ 52707 h 619"/>
              <a:gd name="T98" fmla="*/ 147779 w 517"/>
              <a:gd name="T99" fmla="*/ 52707 h 619"/>
              <a:gd name="T100" fmla="*/ 152788 w 517"/>
              <a:gd name="T101" fmla="*/ 58086 h 619"/>
              <a:gd name="T102" fmla="*/ 168890 w 517"/>
              <a:gd name="T103" fmla="*/ 89639 h 619"/>
              <a:gd name="T104" fmla="*/ 152788 w 517"/>
              <a:gd name="T105" fmla="*/ 121191 h 61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517" h="619">
                <a:moveTo>
                  <a:pt x="501" y="235"/>
                </a:moveTo>
                <a:lnTo>
                  <a:pt x="501" y="235"/>
                </a:lnTo>
                <a:cubicBezTo>
                  <a:pt x="442" y="117"/>
                  <a:pt x="442" y="117"/>
                  <a:pt x="442" y="117"/>
                </a:cubicBezTo>
                <a:cubicBezTo>
                  <a:pt x="442" y="117"/>
                  <a:pt x="442" y="117"/>
                  <a:pt x="427" y="117"/>
                </a:cubicBezTo>
                <a:cubicBezTo>
                  <a:pt x="309" y="117"/>
                  <a:pt x="309" y="117"/>
                  <a:pt x="309" y="117"/>
                </a:cubicBezTo>
                <a:cubicBezTo>
                  <a:pt x="309" y="73"/>
                  <a:pt x="309" y="73"/>
                  <a:pt x="309" y="73"/>
                </a:cubicBezTo>
                <a:cubicBezTo>
                  <a:pt x="309" y="29"/>
                  <a:pt x="280" y="0"/>
                  <a:pt x="236" y="0"/>
                </a:cubicBezTo>
                <a:cubicBezTo>
                  <a:pt x="192" y="0"/>
                  <a:pt x="192" y="0"/>
                  <a:pt x="192" y="0"/>
                </a:cubicBezTo>
                <a:cubicBezTo>
                  <a:pt x="148" y="0"/>
                  <a:pt x="118" y="29"/>
                  <a:pt x="118" y="73"/>
                </a:cubicBezTo>
                <a:cubicBezTo>
                  <a:pt x="118" y="117"/>
                  <a:pt x="118" y="117"/>
                  <a:pt x="118" y="117"/>
                </a:cubicBezTo>
                <a:cubicBezTo>
                  <a:pt x="45" y="117"/>
                  <a:pt x="45" y="117"/>
                  <a:pt x="45" y="117"/>
                </a:cubicBezTo>
                <a:cubicBezTo>
                  <a:pt x="15" y="117"/>
                  <a:pt x="0" y="132"/>
                  <a:pt x="0" y="147"/>
                </a:cubicBezTo>
                <a:cubicBezTo>
                  <a:pt x="0" y="353"/>
                  <a:pt x="0" y="353"/>
                  <a:pt x="0" y="353"/>
                </a:cubicBezTo>
                <a:cubicBezTo>
                  <a:pt x="0" y="367"/>
                  <a:pt x="15" y="382"/>
                  <a:pt x="45" y="382"/>
                </a:cubicBezTo>
                <a:cubicBezTo>
                  <a:pt x="118" y="382"/>
                  <a:pt x="118" y="382"/>
                  <a:pt x="118" y="382"/>
                </a:cubicBezTo>
                <a:cubicBezTo>
                  <a:pt x="118" y="544"/>
                  <a:pt x="118" y="544"/>
                  <a:pt x="118" y="544"/>
                </a:cubicBezTo>
                <a:cubicBezTo>
                  <a:pt x="118" y="588"/>
                  <a:pt x="148" y="618"/>
                  <a:pt x="192" y="618"/>
                </a:cubicBezTo>
                <a:cubicBezTo>
                  <a:pt x="236" y="618"/>
                  <a:pt x="236" y="618"/>
                  <a:pt x="236" y="618"/>
                </a:cubicBezTo>
                <a:cubicBezTo>
                  <a:pt x="280" y="618"/>
                  <a:pt x="309" y="588"/>
                  <a:pt x="309" y="544"/>
                </a:cubicBezTo>
                <a:cubicBezTo>
                  <a:pt x="309" y="382"/>
                  <a:pt x="309" y="382"/>
                  <a:pt x="309" y="382"/>
                </a:cubicBezTo>
                <a:cubicBezTo>
                  <a:pt x="427" y="382"/>
                  <a:pt x="427" y="382"/>
                  <a:pt x="427" y="382"/>
                </a:cubicBezTo>
                <a:cubicBezTo>
                  <a:pt x="442" y="382"/>
                  <a:pt x="442" y="382"/>
                  <a:pt x="442" y="382"/>
                </a:cubicBezTo>
                <a:cubicBezTo>
                  <a:pt x="501" y="264"/>
                  <a:pt x="501" y="264"/>
                  <a:pt x="501" y="264"/>
                </a:cubicBezTo>
                <a:cubicBezTo>
                  <a:pt x="516" y="250"/>
                  <a:pt x="516" y="250"/>
                  <a:pt x="516" y="250"/>
                </a:cubicBezTo>
                <a:cubicBezTo>
                  <a:pt x="516" y="250"/>
                  <a:pt x="516" y="235"/>
                  <a:pt x="501" y="235"/>
                </a:cubicBezTo>
                <a:close/>
                <a:moveTo>
                  <a:pt x="162" y="73"/>
                </a:moveTo>
                <a:lnTo>
                  <a:pt x="162" y="73"/>
                </a:lnTo>
                <a:cubicBezTo>
                  <a:pt x="162" y="58"/>
                  <a:pt x="177" y="29"/>
                  <a:pt x="192" y="29"/>
                </a:cubicBezTo>
                <a:cubicBezTo>
                  <a:pt x="236" y="29"/>
                  <a:pt x="236" y="29"/>
                  <a:pt x="236" y="29"/>
                </a:cubicBezTo>
                <a:cubicBezTo>
                  <a:pt x="251" y="29"/>
                  <a:pt x="280" y="58"/>
                  <a:pt x="280" y="73"/>
                </a:cubicBezTo>
                <a:cubicBezTo>
                  <a:pt x="280" y="117"/>
                  <a:pt x="280" y="117"/>
                  <a:pt x="280" y="117"/>
                </a:cubicBezTo>
                <a:cubicBezTo>
                  <a:pt x="162" y="117"/>
                  <a:pt x="162" y="117"/>
                  <a:pt x="162" y="117"/>
                </a:cubicBezTo>
                <a:lnTo>
                  <a:pt x="162" y="73"/>
                </a:lnTo>
                <a:close/>
                <a:moveTo>
                  <a:pt x="280" y="544"/>
                </a:moveTo>
                <a:lnTo>
                  <a:pt x="280" y="544"/>
                </a:lnTo>
                <a:cubicBezTo>
                  <a:pt x="280" y="559"/>
                  <a:pt x="251" y="588"/>
                  <a:pt x="236" y="588"/>
                </a:cubicBezTo>
                <a:cubicBezTo>
                  <a:pt x="192" y="588"/>
                  <a:pt x="192" y="588"/>
                  <a:pt x="192" y="588"/>
                </a:cubicBezTo>
                <a:cubicBezTo>
                  <a:pt x="177" y="588"/>
                  <a:pt x="162" y="559"/>
                  <a:pt x="162" y="544"/>
                </a:cubicBezTo>
                <a:cubicBezTo>
                  <a:pt x="162" y="382"/>
                  <a:pt x="162" y="382"/>
                  <a:pt x="162" y="382"/>
                </a:cubicBezTo>
                <a:cubicBezTo>
                  <a:pt x="280" y="382"/>
                  <a:pt x="280" y="382"/>
                  <a:pt x="280" y="382"/>
                </a:cubicBezTo>
                <a:lnTo>
                  <a:pt x="280" y="544"/>
                </a:lnTo>
                <a:close/>
                <a:moveTo>
                  <a:pt x="427" y="338"/>
                </a:moveTo>
                <a:lnTo>
                  <a:pt x="427" y="338"/>
                </a:lnTo>
                <a:cubicBezTo>
                  <a:pt x="427" y="353"/>
                  <a:pt x="413" y="353"/>
                  <a:pt x="413" y="353"/>
                </a:cubicBezTo>
                <a:cubicBezTo>
                  <a:pt x="59" y="353"/>
                  <a:pt x="59" y="353"/>
                  <a:pt x="59" y="353"/>
                </a:cubicBezTo>
                <a:cubicBezTo>
                  <a:pt x="45" y="353"/>
                  <a:pt x="45" y="338"/>
                  <a:pt x="45" y="323"/>
                </a:cubicBezTo>
                <a:cubicBezTo>
                  <a:pt x="45" y="176"/>
                  <a:pt x="45" y="176"/>
                  <a:pt x="45" y="176"/>
                </a:cubicBezTo>
                <a:cubicBezTo>
                  <a:pt x="45" y="162"/>
                  <a:pt x="45" y="147"/>
                  <a:pt x="59" y="147"/>
                </a:cubicBezTo>
                <a:cubicBezTo>
                  <a:pt x="413" y="147"/>
                  <a:pt x="413" y="147"/>
                  <a:pt x="413" y="147"/>
                </a:cubicBezTo>
                <a:cubicBezTo>
                  <a:pt x="413" y="147"/>
                  <a:pt x="427" y="147"/>
                  <a:pt x="427" y="162"/>
                </a:cubicBezTo>
                <a:cubicBezTo>
                  <a:pt x="472" y="250"/>
                  <a:pt x="472" y="250"/>
                  <a:pt x="472" y="250"/>
                </a:cubicBezTo>
                <a:lnTo>
                  <a:pt x="427" y="338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63" name="Freeform 162"/>
          <p:cNvSpPr>
            <a:spLocks noChangeArrowheads="1"/>
          </p:cNvSpPr>
          <p:nvPr/>
        </p:nvSpPr>
        <p:spPr bwMode="auto">
          <a:xfrm>
            <a:off x="1381285" y="1559580"/>
            <a:ext cx="222976" cy="290386"/>
          </a:xfrm>
          <a:custGeom>
            <a:avLst/>
            <a:gdLst>
              <a:gd name="T0" fmla="*/ 85229 w 472"/>
              <a:gd name="T1" fmla="*/ 0 h 619"/>
              <a:gd name="T2" fmla="*/ 85229 w 472"/>
              <a:gd name="T3" fmla="*/ 0 h 619"/>
              <a:gd name="T4" fmla="*/ 0 w 472"/>
              <a:gd name="T5" fmla="*/ 84260 h 619"/>
              <a:gd name="T6" fmla="*/ 85229 w 472"/>
              <a:gd name="T7" fmla="*/ 221586 h 619"/>
              <a:gd name="T8" fmla="*/ 170097 w 472"/>
              <a:gd name="T9" fmla="*/ 84260 h 619"/>
              <a:gd name="T10" fmla="*/ 85229 w 472"/>
              <a:gd name="T11" fmla="*/ 0 h 619"/>
              <a:gd name="T12" fmla="*/ 85229 w 472"/>
              <a:gd name="T13" fmla="*/ 200432 h 619"/>
              <a:gd name="T14" fmla="*/ 85229 w 472"/>
              <a:gd name="T15" fmla="*/ 200432 h 619"/>
              <a:gd name="T16" fmla="*/ 16251 w 472"/>
              <a:gd name="T17" fmla="*/ 84260 h 619"/>
              <a:gd name="T18" fmla="*/ 85229 w 472"/>
              <a:gd name="T19" fmla="*/ 10398 h 619"/>
              <a:gd name="T20" fmla="*/ 154207 w 472"/>
              <a:gd name="T21" fmla="*/ 84260 h 619"/>
              <a:gd name="T22" fmla="*/ 85229 w 472"/>
              <a:gd name="T23" fmla="*/ 200432 h 619"/>
              <a:gd name="T24" fmla="*/ 85229 w 472"/>
              <a:gd name="T25" fmla="*/ 47329 h 619"/>
              <a:gd name="T26" fmla="*/ 85229 w 472"/>
              <a:gd name="T27" fmla="*/ 47329 h 619"/>
              <a:gd name="T28" fmla="*/ 48032 w 472"/>
              <a:gd name="T29" fmla="*/ 84260 h 619"/>
              <a:gd name="T30" fmla="*/ 85229 w 472"/>
              <a:gd name="T31" fmla="*/ 115813 h 619"/>
              <a:gd name="T32" fmla="*/ 122426 w 472"/>
              <a:gd name="T33" fmla="*/ 84260 h 619"/>
              <a:gd name="T34" fmla="*/ 85229 w 472"/>
              <a:gd name="T35" fmla="*/ 47329 h 619"/>
              <a:gd name="T36" fmla="*/ 85229 w 472"/>
              <a:gd name="T37" fmla="*/ 105415 h 619"/>
              <a:gd name="T38" fmla="*/ 85229 w 472"/>
              <a:gd name="T39" fmla="*/ 105415 h 619"/>
              <a:gd name="T40" fmla="*/ 63922 w 472"/>
              <a:gd name="T41" fmla="*/ 84260 h 619"/>
              <a:gd name="T42" fmla="*/ 85229 w 472"/>
              <a:gd name="T43" fmla="*/ 63106 h 619"/>
              <a:gd name="T44" fmla="*/ 106536 w 472"/>
              <a:gd name="T45" fmla="*/ 84260 h 619"/>
              <a:gd name="T46" fmla="*/ 85229 w 472"/>
              <a:gd name="T47" fmla="*/ 105415 h 619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472" h="619">
                <a:moveTo>
                  <a:pt x="236" y="0"/>
                </a:moveTo>
                <a:lnTo>
                  <a:pt x="236" y="0"/>
                </a:lnTo>
                <a:cubicBezTo>
                  <a:pt x="104" y="0"/>
                  <a:pt x="0" y="103"/>
                  <a:pt x="0" y="235"/>
                </a:cubicBezTo>
                <a:cubicBezTo>
                  <a:pt x="0" y="323"/>
                  <a:pt x="192" y="618"/>
                  <a:pt x="236" y="618"/>
                </a:cubicBezTo>
                <a:cubicBezTo>
                  <a:pt x="280" y="618"/>
                  <a:pt x="471" y="323"/>
                  <a:pt x="471" y="235"/>
                </a:cubicBezTo>
                <a:cubicBezTo>
                  <a:pt x="471" y="103"/>
                  <a:pt x="368" y="0"/>
                  <a:pt x="236" y="0"/>
                </a:cubicBezTo>
                <a:close/>
                <a:moveTo>
                  <a:pt x="236" y="559"/>
                </a:moveTo>
                <a:lnTo>
                  <a:pt x="236" y="559"/>
                </a:lnTo>
                <a:cubicBezTo>
                  <a:pt x="207" y="559"/>
                  <a:pt x="45" y="309"/>
                  <a:pt x="45" y="235"/>
                </a:cubicBezTo>
                <a:cubicBezTo>
                  <a:pt x="45" y="117"/>
                  <a:pt x="133" y="29"/>
                  <a:pt x="236" y="29"/>
                </a:cubicBezTo>
                <a:cubicBezTo>
                  <a:pt x="339" y="29"/>
                  <a:pt x="427" y="117"/>
                  <a:pt x="427" y="235"/>
                </a:cubicBezTo>
                <a:cubicBezTo>
                  <a:pt x="427" y="309"/>
                  <a:pt x="266" y="559"/>
                  <a:pt x="236" y="559"/>
                </a:cubicBezTo>
                <a:close/>
                <a:moveTo>
                  <a:pt x="236" y="132"/>
                </a:moveTo>
                <a:lnTo>
                  <a:pt x="236" y="132"/>
                </a:lnTo>
                <a:cubicBezTo>
                  <a:pt x="177" y="132"/>
                  <a:pt x="133" y="176"/>
                  <a:pt x="133" y="235"/>
                </a:cubicBezTo>
                <a:cubicBezTo>
                  <a:pt x="133" y="279"/>
                  <a:pt x="177" y="323"/>
                  <a:pt x="236" y="323"/>
                </a:cubicBezTo>
                <a:cubicBezTo>
                  <a:pt x="295" y="323"/>
                  <a:pt x="339" y="279"/>
                  <a:pt x="339" y="235"/>
                </a:cubicBezTo>
                <a:cubicBezTo>
                  <a:pt x="339" y="176"/>
                  <a:pt x="295" y="132"/>
                  <a:pt x="236" y="132"/>
                </a:cubicBezTo>
                <a:close/>
                <a:moveTo>
                  <a:pt x="236" y="294"/>
                </a:moveTo>
                <a:lnTo>
                  <a:pt x="236" y="294"/>
                </a:lnTo>
                <a:cubicBezTo>
                  <a:pt x="207" y="294"/>
                  <a:pt x="177" y="264"/>
                  <a:pt x="177" y="235"/>
                </a:cubicBezTo>
                <a:cubicBezTo>
                  <a:pt x="177" y="191"/>
                  <a:pt x="207" y="176"/>
                  <a:pt x="236" y="176"/>
                </a:cubicBezTo>
                <a:cubicBezTo>
                  <a:pt x="266" y="176"/>
                  <a:pt x="295" y="191"/>
                  <a:pt x="295" y="235"/>
                </a:cubicBezTo>
                <a:cubicBezTo>
                  <a:pt x="295" y="264"/>
                  <a:pt x="266" y="294"/>
                  <a:pt x="236" y="294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</p:spTree>
    <p:extLst>
      <p:ext uri="{BB962C8B-B14F-4D97-AF65-F5344CB8AC3E}">
        <p14:creationId xmlns:p14="http://schemas.microsoft.com/office/powerpoint/2010/main" val="157899126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Freeform 153"/>
          <p:cNvSpPr>
            <a:spLocks noEditPoints="1"/>
          </p:cNvSpPr>
          <p:nvPr/>
        </p:nvSpPr>
        <p:spPr bwMode="auto">
          <a:xfrm>
            <a:off x="8733977" y="5000059"/>
            <a:ext cx="276897" cy="278706"/>
          </a:xfrm>
          <a:custGeom>
            <a:avLst/>
            <a:gdLst>
              <a:gd name="T0" fmla="*/ 3 w 29"/>
              <a:gd name="T1" fmla="*/ 0 h 29"/>
              <a:gd name="T2" fmla="*/ 6 w 29"/>
              <a:gd name="T3" fmla="*/ 0 h 29"/>
              <a:gd name="T4" fmla="*/ 9 w 29"/>
              <a:gd name="T5" fmla="*/ 1 h 29"/>
              <a:gd name="T6" fmla="*/ 13 w 29"/>
              <a:gd name="T7" fmla="*/ 0 h 29"/>
              <a:gd name="T8" fmla="*/ 16 w 29"/>
              <a:gd name="T9" fmla="*/ 0 h 29"/>
              <a:gd name="T10" fmla="*/ 20 w 29"/>
              <a:gd name="T11" fmla="*/ 1 h 29"/>
              <a:gd name="T12" fmla="*/ 23 w 29"/>
              <a:gd name="T13" fmla="*/ 0 h 29"/>
              <a:gd name="T14" fmla="*/ 26 w 29"/>
              <a:gd name="T15" fmla="*/ 0 h 29"/>
              <a:gd name="T16" fmla="*/ 29 w 29"/>
              <a:gd name="T17" fmla="*/ 2 h 29"/>
              <a:gd name="T18" fmla="*/ 27 w 29"/>
              <a:gd name="T19" fmla="*/ 4 h 29"/>
              <a:gd name="T20" fmla="*/ 29 w 29"/>
              <a:gd name="T21" fmla="*/ 8 h 29"/>
              <a:gd name="T22" fmla="*/ 29 w 29"/>
              <a:gd name="T23" fmla="*/ 11 h 29"/>
              <a:gd name="T24" fmla="*/ 27 w 29"/>
              <a:gd name="T25" fmla="*/ 14 h 29"/>
              <a:gd name="T26" fmla="*/ 29 w 29"/>
              <a:gd name="T27" fmla="*/ 18 h 29"/>
              <a:gd name="T28" fmla="*/ 29 w 29"/>
              <a:gd name="T29" fmla="*/ 21 h 29"/>
              <a:gd name="T30" fmla="*/ 27 w 29"/>
              <a:gd name="T31" fmla="*/ 25 h 29"/>
              <a:gd name="T32" fmla="*/ 29 w 29"/>
              <a:gd name="T33" fmla="*/ 27 h 29"/>
              <a:gd name="T34" fmla="*/ 26 w 29"/>
              <a:gd name="T35" fmla="*/ 29 h 29"/>
              <a:gd name="T36" fmla="*/ 23 w 29"/>
              <a:gd name="T37" fmla="*/ 29 h 29"/>
              <a:gd name="T38" fmla="*/ 20 w 29"/>
              <a:gd name="T39" fmla="*/ 27 h 29"/>
              <a:gd name="T40" fmla="*/ 16 w 29"/>
              <a:gd name="T41" fmla="*/ 29 h 29"/>
              <a:gd name="T42" fmla="*/ 13 w 29"/>
              <a:gd name="T43" fmla="*/ 29 h 29"/>
              <a:gd name="T44" fmla="*/ 9 w 29"/>
              <a:gd name="T45" fmla="*/ 27 h 29"/>
              <a:gd name="T46" fmla="*/ 6 w 29"/>
              <a:gd name="T47" fmla="*/ 29 h 29"/>
              <a:gd name="T48" fmla="*/ 3 w 29"/>
              <a:gd name="T49" fmla="*/ 29 h 29"/>
              <a:gd name="T50" fmla="*/ 0 w 29"/>
              <a:gd name="T51" fmla="*/ 27 h 29"/>
              <a:gd name="T52" fmla="*/ 2 w 29"/>
              <a:gd name="T53" fmla="*/ 25 h 29"/>
              <a:gd name="T54" fmla="*/ 0 w 29"/>
              <a:gd name="T55" fmla="*/ 21 h 29"/>
              <a:gd name="T56" fmla="*/ 2 w 29"/>
              <a:gd name="T57" fmla="*/ 19 h 29"/>
              <a:gd name="T58" fmla="*/ 0 w 29"/>
              <a:gd name="T59" fmla="*/ 18 h 29"/>
              <a:gd name="T60" fmla="*/ 0 w 29"/>
              <a:gd name="T61" fmla="*/ 16 h 29"/>
              <a:gd name="T62" fmla="*/ 0 w 29"/>
              <a:gd name="T63" fmla="*/ 13 h 29"/>
              <a:gd name="T64" fmla="*/ 0 w 29"/>
              <a:gd name="T65" fmla="*/ 11 h 29"/>
              <a:gd name="T66" fmla="*/ 2 w 29"/>
              <a:gd name="T67" fmla="*/ 9 h 29"/>
              <a:gd name="T68" fmla="*/ 0 w 29"/>
              <a:gd name="T69" fmla="*/ 8 h 29"/>
              <a:gd name="T70" fmla="*/ 0 w 29"/>
              <a:gd name="T71" fmla="*/ 6 h 29"/>
              <a:gd name="T72" fmla="*/ 0 w 29"/>
              <a:gd name="T73" fmla="*/ 2 h 29"/>
              <a:gd name="T74" fmla="*/ 0 w 29"/>
              <a:gd name="T75" fmla="*/ 2 h 29"/>
              <a:gd name="T76" fmla="*/ 4 w 29"/>
              <a:gd name="T77" fmla="*/ 4 h 29"/>
              <a:gd name="T78" fmla="*/ 24 w 29"/>
              <a:gd name="T79" fmla="*/ 24 h 29"/>
              <a:gd name="T80" fmla="*/ 4 w 29"/>
              <a:gd name="T81" fmla="*/ 4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9" h="29">
                <a:moveTo>
                  <a:pt x="2" y="0"/>
                </a:moveTo>
                <a:cubicBezTo>
                  <a:pt x="3" y="0"/>
                  <a:pt x="3" y="0"/>
                  <a:pt x="3" y="0"/>
                </a:cubicBezTo>
                <a:cubicBezTo>
                  <a:pt x="3" y="1"/>
                  <a:pt x="3" y="1"/>
                  <a:pt x="4" y="1"/>
                </a:cubicBezTo>
                <a:cubicBezTo>
                  <a:pt x="5" y="1"/>
                  <a:pt x="6" y="1"/>
                  <a:pt x="6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1"/>
                  <a:pt x="8" y="1"/>
                  <a:pt x="9" y="1"/>
                </a:cubicBezTo>
                <a:cubicBezTo>
                  <a:pt x="10" y="1"/>
                  <a:pt x="11" y="1"/>
                  <a:pt x="11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1"/>
                  <a:pt x="14" y="1"/>
                  <a:pt x="14" y="1"/>
                </a:cubicBezTo>
                <a:cubicBezTo>
                  <a:pt x="15" y="1"/>
                  <a:pt x="16" y="1"/>
                  <a:pt x="16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18" y="1"/>
                  <a:pt x="19" y="1"/>
                  <a:pt x="20" y="1"/>
                </a:cubicBezTo>
                <a:cubicBezTo>
                  <a:pt x="20" y="1"/>
                  <a:pt x="21" y="1"/>
                  <a:pt x="21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3" y="1"/>
                  <a:pt x="24" y="1"/>
                  <a:pt x="25" y="1"/>
                </a:cubicBezTo>
                <a:cubicBezTo>
                  <a:pt x="26" y="1"/>
                  <a:pt x="26" y="1"/>
                  <a:pt x="26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28" y="0"/>
                  <a:pt x="29" y="1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8" y="2"/>
                  <a:pt x="27" y="3"/>
                  <a:pt x="27" y="4"/>
                </a:cubicBezTo>
                <a:cubicBezTo>
                  <a:pt x="27" y="5"/>
                  <a:pt x="28" y="6"/>
                  <a:pt x="29" y="6"/>
                </a:cubicBezTo>
                <a:cubicBezTo>
                  <a:pt x="29" y="8"/>
                  <a:pt x="29" y="8"/>
                  <a:pt x="29" y="8"/>
                </a:cubicBezTo>
                <a:cubicBezTo>
                  <a:pt x="28" y="8"/>
                  <a:pt x="27" y="8"/>
                  <a:pt x="27" y="9"/>
                </a:cubicBezTo>
                <a:cubicBezTo>
                  <a:pt x="27" y="10"/>
                  <a:pt x="28" y="11"/>
                  <a:pt x="29" y="11"/>
                </a:cubicBezTo>
                <a:cubicBezTo>
                  <a:pt x="29" y="13"/>
                  <a:pt x="29" y="13"/>
                  <a:pt x="29" y="13"/>
                </a:cubicBezTo>
                <a:cubicBezTo>
                  <a:pt x="28" y="13"/>
                  <a:pt x="27" y="13"/>
                  <a:pt x="27" y="14"/>
                </a:cubicBezTo>
                <a:cubicBezTo>
                  <a:pt x="27" y="15"/>
                  <a:pt x="28" y="16"/>
                  <a:pt x="29" y="16"/>
                </a:cubicBezTo>
                <a:cubicBezTo>
                  <a:pt x="29" y="18"/>
                  <a:pt x="29" y="18"/>
                  <a:pt x="29" y="18"/>
                </a:cubicBezTo>
                <a:cubicBezTo>
                  <a:pt x="28" y="18"/>
                  <a:pt x="27" y="19"/>
                  <a:pt x="27" y="19"/>
                </a:cubicBezTo>
                <a:cubicBezTo>
                  <a:pt x="27" y="20"/>
                  <a:pt x="28" y="21"/>
                  <a:pt x="29" y="21"/>
                </a:cubicBezTo>
                <a:cubicBezTo>
                  <a:pt x="29" y="23"/>
                  <a:pt x="29" y="23"/>
                  <a:pt x="29" y="23"/>
                </a:cubicBezTo>
                <a:cubicBezTo>
                  <a:pt x="28" y="23"/>
                  <a:pt x="27" y="24"/>
                  <a:pt x="27" y="25"/>
                </a:cubicBezTo>
                <a:cubicBezTo>
                  <a:pt x="27" y="25"/>
                  <a:pt x="28" y="26"/>
                  <a:pt x="29" y="26"/>
                </a:cubicBezTo>
                <a:cubicBezTo>
                  <a:pt x="29" y="27"/>
                  <a:pt x="29" y="27"/>
                  <a:pt x="29" y="27"/>
                </a:cubicBezTo>
                <a:cubicBezTo>
                  <a:pt x="29" y="28"/>
                  <a:pt x="28" y="29"/>
                  <a:pt x="27" y="29"/>
                </a:cubicBezTo>
                <a:cubicBezTo>
                  <a:pt x="26" y="29"/>
                  <a:pt x="26" y="29"/>
                  <a:pt x="26" y="29"/>
                </a:cubicBezTo>
                <a:cubicBezTo>
                  <a:pt x="26" y="28"/>
                  <a:pt x="26" y="27"/>
                  <a:pt x="25" y="27"/>
                </a:cubicBezTo>
                <a:cubicBezTo>
                  <a:pt x="24" y="27"/>
                  <a:pt x="23" y="28"/>
                  <a:pt x="23" y="29"/>
                </a:cubicBezTo>
                <a:cubicBezTo>
                  <a:pt x="21" y="29"/>
                  <a:pt x="21" y="29"/>
                  <a:pt x="21" y="29"/>
                </a:cubicBezTo>
                <a:cubicBezTo>
                  <a:pt x="21" y="28"/>
                  <a:pt x="20" y="27"/>
                  <a:pt x="20" y="27"/>
                </a:cubicBezTo>
                <a:cubicBezTo>
                  <a:pt x="19" y="27"/>
                  <a:pt x="18" y="28"/>
                  <a:pt x="18" y="29"/>
                </a:cubicBezTo>
                <a:cubicBezTo>
                  <a:pt x="16" y="29"/>
                  <a:pt x="16" y="29"/>
                  <a:pt x="16" y="29"/>
                </a:cubicBezTo>
                <a:cubicBezTo>
                  <a:pt x="16" y="28"/>
                  <a:pt x="15" y="27"/>
                  <a:pt x="14" y="27"/>
                </a:cubicBezTo>
                <a:cubicBezTo>
                  <a:pt x="14" y="27"/>
                  <a:pt x="13" y="28"/>
                  <a:pt x="13" y="29"/>
                </a:cubicBezTo>
                <a:cubicBezTo>
                  <a:pt x="11" y="29"/>
                  <a:pt x="11" y="29"/>
                  <a:pt x="11" y="29"/>
                </a:cubicBezTo>
                <a:cubicBezTo>
                  <a:pt x="11" y="28"/>
                  <a:pt x="10" y="27"/>
                  <a:pt x="9" y="27"/>
                </a:cubicBezTo>
                <a:cubicBezTo>
                  <a:pt x="8" y="27"/>
                  <a:pt x="8" y="28"/>
                  <a:pt x="8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8"/>
                  <a:pt x="5" y="27"/>
                  <a:pt x="4" y="27"/>
                </a:cubicBezTo>
                <a:cubicBezTo>
                  <a:pt x="3" y="27"/>
                  <a:pt x="3" y="28"/>
                  <a:pt x="3" y="29"/>
                </a:cubicBezTo>
                <a:cubicBezTo>
                  <a:pt x="2" y="29"/>
                  <a:pt x="2" y="29"/>
                  <a:pt x="2" y="29"/>
                </a:cubicBezTo>
                <a:cubicBezTo>
                  <a:pt x="1" y="29"/>
                  <a:pt x="0" y="28"/>
                  <a:pt x="0" y="27"/>
                </a:cubicBezTo>
                <a:cubicBezTo>
                  <a:pt x="0" y="26"/>
                  <a:pt x="0" y="26"/>
                  <a:pt x="0" y="26"/>
                </a:cubicBezTo>
                <a:cubicBezTo>
                  <a:pt x="1" y="26"/>
                  <a:pt x="2" y="25"/>
                  <a:pt x="2" y="25"/>
                </a:cubicBezTo>
                <a:cubicBezTo>
                  <a:pt x="2" y="24"/>
                  <a:pt x="1" y="23"/>
                  <a:pt x="0" y="23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1" y="21"/>
                  <a:pt x="2" y="20"/>
                  <a:pt x="2" y="19"/>
                </a:cubicBezTo>
                <a:cubicBezTo>
                  <a:pt x="2" y="19"/>
                  <a:pt x="1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1" y="16"/>
                  <a:pt x="2" y="15"/>
                  <a:pt x="2" y="14"/>
                </a:cubicBezTo>
                <a:cubicBezTo>
                  <a:pt x="2" y="13"/>
                  <a:pt x="1" y="13"/>
                  <a:pt x="0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11"/>
                  <a:pt x="0" y="11"/>
                  <a:pt x="0" y="11"/>
                </a:cubicBezTo>
                <a:cubicBezTo>
                  <a:pt x="1" y="11"/>
                  <a:pt x="2" y="10"/>
                  <a:pt x="2" y="9"/>
                </a:cubicBezTo>
                <a:cubicBezTo>
                  <a:pt x="2" y="8"/>
                  <a:pt x="1" y="8"/>
                  <a:pt x="0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6"/>
                  <a:pt x="0" y="6"/>
                  <a:pt x="0" y="6"/>
                </a:cubicBezTo>
                <a:cubicBezTo>
                  <a:pt x="0" y="6"/>
                  <a:pt x="0" y="6"/>
                  <a:pt x="0" y="6"/>
                </a:cubicBezTo>
                <a:cubicBezTo>
                  <a:pt x="1" y="6"/>
                  <a:pt x="2" y="5"/>
                  <a:pt x="2" y="4"/>
                </a:cubicBezTo>
                <a:cubicBezTo>
                  <a:pt x="2" y="3"/>
                  <a:pt x="1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lose/>
                <a:moveTo>
                  <a:pt x="4" y="4"/>
                </a:moveTo>
                <a:cubicBezTo>
                  <a:pt x="4" y="24"/>
                  <a:pt x="4" y="24"/>
                  <a:pt x="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4"/>
                  <a:pt x="24" y="4"/>
                  <a:pt x="24" y="4"/>
                </a:cubicBezTo>
                <a:lnTo>
                  <a:pt x="4" y="4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46" name="Freeform 156"/>
          <p:cNvSpPr>
            <a:spLocks noEditPoints="1"/>
          </p:cNvSpPr>
          <p:nvPr/>
        </p:nvSpPr>
        <p:spPr bwMode="auto">
          <a:xfrm>
            <a:off x="9951959" y="5048922"/>
            <a:ext cx="325761" cy="180978"/>
          </a:xfrm>
          <a:custGeom>
            <a:avLst/>
            <a:gdLst>
              <a:gd name="T0" fmla="*/ 34 w 34"/>
              <a:gd name="T1" fmla="*/ 17 h 19"/>
              <a:gd name="T2" fmla="*/ 34 w 34"/>
              <a:gd name="T3" fmla="*/ 2 h 19"/>
              <a:gd name="T4" fmla="*/ 32 w 34"/>
              <a:gd name="T5" fmla="*/ 0 h 19"/>
              <a:gd name="T6" fmla="*/ 5 w 34"/>
              <a:gd name="T7" fmla="*/ 0 h 19"/>
              <a:gd name="T8" fmla="*/ 3 w 34"/>
              <a:gd name="T9" fmla="*/ 2 h 19"/>
              <a:gd name="T10" fmla="*/ 3 w 34"/>
              <a:gd name="T11" fmla="*/ 6 h 19"/>
              <a:gd name="T12" fmla="*/ 0 w 34"/>
              <a:gd name="T13" fmla="*/ 6 h 19"/>
              <a:gd name="T14" fmla="*/ 0 w 34"/>
              <a:gd name="T15" fmla="*/ 13 h 19"/>
              <a:gd name="T16" fmla="*/ 3 w 34"/>
              <a:gd name="T17" fmla="*/ 13 h 19"/>
              <a:gd name="T18" fmla="*/ 3 w 34"/>
              <a:gd name="T19" fmla="*/ 17 h 19"/>
              <a:gd name="T20" fmla="*/ 5 w 34"/>
              <a:gd name="T21" fmla="*/ 19 h 19"/>
              <a:gd name="T22" fmla="*/ 32 w 34"/>
              <a:gd name="T23" fmla="*/ 19 h 19"/>
              <a:gd name="T24" fmla="*/ 34 w 34"/>
              <a:gd name="T25" fmla="*/ 17 h 19"/>
              <a:gd name="T26" fmla="*/ 23 w 34"/>
              <a:gd name="T27" fmla="*/ 3 h 19"/>
              <a:gd name="T28" fmla="*/ 31 w 34"/>
              <a:gd name="T29" fmla="*/ 3 h 19"/>
              <a:gd name="T30" fmla="*/ 31 w 34"/>
              <a:gd name="T31" fmla="*/ 16 h 19"/>
              <a:gd name="T32" fmla="*/ 23 w 34"/>
              <a:gd name="T33" fmla="*/ 16 h 19"/>
              <a:gd name="T34" fmla="*/ 23 w 34"/>
              <a:gd name="T35" fmla="*/ 3 h 19"/>
              <a:gd name="T36" fmla="*/ 15 w 34"/>
              <a:gd name="T37" fmla="*/ 3 h 19"/>
              <a:gd name="T38" fmla="*/ 22 w 34"/>
              <a:gd name="T39" fmla="*/ 3 h 19"/>
              <a:gd name="T40" fmla="*/ 22 w 34"/>
              <a:gd name="T41" fmla="*/ 16 h 19"/>
              <a:gd name="T42" fmla="*/ 15 w 34"/>
              <a:gd name="T43" fmla="*/ 16 h 19"/>
              <a:gd name="T44" fmla="*/ 15 w 34"/>
              <a:gd name="T45" fmla="*/ 3 h 19"/>
              <a:gd name="T46" fmla="*/ 32 w 34"/>
              <a:gd name="T47" fmla="*/ 17 h 19"/>
              <a:gd name="T48" fmla="*/ 5 w 34"/>
              <a:gd name="T49" fmla="*/ 17 h 19"/>
              <a:gd name="T50" fmla="*/ 5 w 34"/>
              <a:gd name="T51" fmla="*/ 17 h 19"/>
              <a:gd name="T52" fmla="*/ 5 w 34"/>
              <a:gd name="T53" fmla="*/ 2 h 19"/>
              <a:gd name="T54" fmla="*/ 5 w 34"/>
              <a:gd name="T55" fmla="*/ 2 h 19"/>
              <a:gd name="T56" fmla="*/ 32 w 34"/>
              <a:gd name="T57" fmla="*/ 2 h 19"/>
              <a:gd name="T58" fmla="*/ 32 w 34"/>
              <a:gd name="T59" fmla="*/ 2 h 19"/>
              <a:gd name="T60" fmla="*/ 32 w 34"/>
              <a:gd name="T61" fmla="*/ 17 h 19"/>
              <a:gd name="T62" fmla="*/ 32 w 34"/>
              <a:gd name="T63" fmla="*/ 17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4" h="19">
                <a:moveTo>
                  <a:pt x="34" y="17"/>
                </a:moveTo>
                <a:cubicBezTo>
                  <a:pt x="34" y="2"/>
                  <a:pt x="34" y="2"/>
                  <a:pt x="34" y="2"/>
                </a:cubicBezTo>
                <a:cubicBezTo>
                  <a:pt x="34" y="1"/>
                  <a:pt x="33" y="0"/>
                  <a:pt x="32" y="0"/>
                </a:cubicBezTo>
                <a:cubicBezTo>
                  <a:pt x="5" y="0"/>
                  <a:pt x="5" y="0"/>
                  <a:pt x="5" y="0"/>
                </a:cubicBezTo>
                <a:cubicBezTo>
                  <a:pt x="4" y="0"/>
                  <a:pt x="3" y="1"/>
                  <a:pt x="3" y="2"/>
                </a:cubicBezTo>
                <a:cubicBezTo>
                  <a:pt x="3" y="6"/>
                  <a:pt x="3" y="6"/>
                  <a:pt x="3" y="6"/>
                </a:cubicBezTo>
                <a:cubicBezTo>
                  <a:pt x="0" y="6"/>
                  <a:pt x="0" y="6"/>
                  <a:pt x="0" y="6"/>
                </a:cubicBezTo>
                <a:cubicBezTo>
                  <a:pt x="0" y="13"/>
                  <a:pt x="0" y="13"/>
                  <a:pt x="0" y="13"/>
                </a:cubicBezTo>
                <a:cubicBezTo>
                  <a:pt x="3" y="13"/>
                  <a:pt x="3" y="13"/>
                  <a:pt x="3" y="13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18"/>
                  <a:pt x="4" y="19"/>
                  <a:pt x="5" y="19"/>
                </a:cubicBezTo>
                <a:cubicBezTo>
                  <a:pt x="32" y="19"/>
                  <a:pt x="32" y="19"/>
                  <a:pt x="32" y="19"/>
                </a:cubicBezTo>
                <a:cubicBezTo>
                  <a:pt x="33" y="19"/>
                  <a:pt x="34" y="18"/>
                  <a:pt x="34" y="17"/>
                </a:cubicBezTo>
                <a:close/>
                <a:moveTo>
                  <a:pt x="23" y="3"/>
                </a:moveTo>
                <a:cubicBezTo>
                  <a:pt x="31" y="3"/>
                  <a:pt x="31" y="3"/>
                  <a:pt x="31" y="3"/>
                </a:cubicBezTo>
                <a:cubicBezTo>
                  <a:pt x="31" y="16"/>
                  <a:pt x="31" y="16"/>
                  <a:pt x="31" y="16"/>
                </a:cubicBezTo>
                <a:cubicBezTo>
                  <a:pt x="23" y="16"/>
                  <a:pt x="23" y="16"/>
                  <a:pt x="23" y="16"/>
                </a:cubicBezTo>
                <a:cubicBezTo>
                  <a:pt x="23" y="3"/>
                  <a:pt x="23" y="3"/>
                  <a:pt x="23" y="3"/>
                </a:cubicBezTo>
                <a:close/>
                <a:moveTo>
                  <a:pt x="15" y="3"/>
                </a:moveTo>
                <a:cubicBezTo>
                  <a:pt x="22" y="3"/>
                  <a:pt x="22" y="3"/>
                  <a:pt x="22" y="3"/>
                </a:cubicBezTo>
                <a:cubicBezTo>
                  <a:pt x="22" y="16"/>
                  <a:pt x="22" y="16"/>
                  <a:pt x="22" y="16"/>
                </a:cubicBezTo>
                <a:cubicBezTo>
                  <a:pt x="15" y="16"/>
                  <a:pt x="15" y="16"/>
                  <a:pt x="15" y="16"/>
                </a:cubicBezTo>
                <a:cubicBezTo>
                  <a:pt x="15" y="3"/>
                  <a:pt x="15" y="3"/>
                  <a:pt x="15" y="3"/>
                </a:cubicBezTo>
                <a:close/>
                <a:moveTo>
                  <a:pt x="32" y="17"/>
                </a:moveTo>
                <a:cubicBezTo>
                  <a:pt x="5" y="17"/>
                  <a:pt x="5" y="17"/>
                  <a:pt x="5" y="17"/>
                </a:cubicBezTo>
                <a:cubicBezTo>
                  <a:pt x="5" y="17"/>
                  <a:pt x="5" y="17"/>
                  <a:pt x="5" y="17"/>
                </a:cubicBezTo>
                <a:cubicBezTo>
                  <a:pt x="5" y="2"/>
                  <a:pt x="5" y="2"/>
                  <a:pt x="5" y="2"/>
                </a:cubicBezTo>
                <a:cubicBezTo>
                  <a:pt x="5" y="2"/>
                  <a:pt x="5" y="2"/>
                  <a:pt x="5" y="2"/>
                </a:cubicBezTo>
                <a:cubicBezTo>
                  <a:pt x="32" y="2"/>
                  <a:pt x="32" y="2"/>
                  <a:pt x="32" y="2"/>
                </a:cubicBezTo>
                <a:cubicBezTo>
                  <a:pt x="32" y="2"/>
                  <a:pt x="32" y="2"/>
                  <a:pt x="32" y="2"/>
                </a:cubicBezTo>
                <a:cubicBezTo>
                  <a:pt x="32" y="17"/>
                  <a:pt x="32" y="17"/>
                  <a:pt x="32" y="17"/>
                </a:cubicBezTo>
                <a:cubicBezTo>
                  <a:pt x="32" y="17"/>
                  <a:pt x="32" y="17"/>
                  <a:pt x="32" y="17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47" name="Freeform 157"/>
          <p:cNvSpPr>
            <a:spLocks noEditPoints="1"/>
          </p:cNvSpPr>
          <p:nvPr/>
        </p:nvSpPr>
        <p:spPr bwMode="auto">
          <a:xfrm>
            <a:off x="10565474" y="5048922"/>
            <a:ext cx="336619" cy="180978"/>
          </a:xfrm>
          <a:custGeom>
            <a:avLst/>
            <a:gdLst>
              <a:gd name="T0" fmla="*/ 35 w 35"/>
              <a:gd name="T1" fmla="*/ 17 h 19"/>
              <a:gd name="T2" fmla="*/ 35 w 35"/>
              <a:gd name="T3" fmla="*/ 2 h 19"/>
              <a:gd name="T4" fmla="*/ 33 w 35"/>
              <a:gd name="T5" fmla="*/ 0 h 19"/>
              <a:gd name="T6" fmla="*/ 5 w 35"/>
              <a:gd name="T7" fmla="*/ 0 h 19"/>
              <a:gd name="T8" fmla="*/ 3 w 35"/>
              <a:gd name="T9" fmla="*/ 2 h 19"/>
              <a:gd name="T10" fmla="*/ 3 w 35"/>
              <a:gd name="T11" fmla="*/ 6 h 19"/>
              <a:gd name="T12" fmla="*/ 0 w 35"/>
              <a:gd name="T13" fmla="*/ 6 h 19"/>
              <a:gd name="T14" fmla="*/ 0 w 35"/>
              <a:gd name="T15" fmla="*/ 13 h 19"/>
              <a:gd name="T16" fmla="*/ 3 w 35"/>
              <a:gd name="T17" fmla="*/ 13 h 19"/>
              <a:gd name="T18" fmla="*/ 3 w 35"/>
              <a:gd name="T19" fmla="*/ 17 h 19"/>
              <a:gd name="T20" fmla="*/ 5 w 35"/>
              <a:gd name="T21" fmla="*/ 19 h 19"/>
              <a:gd name="T22" fmla="*/ 33 w 35"/>
              <a:gd name="T23" fmla="*/ 19 h 19"/>
              <a:gd name="T24" fmla="*/ 35 w 35"/>
              <a:gd name="T25" fmla="*/ 17 h 19"/>
              <a:gd name="T26" fmla="*/ 24 w 35"/>
              <a:gd name="T27" fmla="*/ 3 h 19"/>
              <a:gd name="T28" fmla="*/ 31 w 35"/>
              <a:gd name="T29" fmla="*/ 3 h 19"/>
              <a:gd name="T30" fmla="*/ 31 w 35"/>
              <a:gd name="T31" fmla="*/ 16 h 19"/>
              <a:gd name="T32" fmla="*/ 24 w 35"/>
              <a:gd name="T33" fmla="*/ 16 h 19"/>
              <a:gd name="T34" fmla="*/ 24 w 35"/>
              <a:gd name="T35" fmla="*/ 3 h 19"/>
              <a:gd name="T36" fmla="*/ 32 w 35"/>
              <a:gd name="T37" fmla="*/ 17 h 19"/>
              <a:gd name="T38" fmla="*/ 5 w 35"/>
              <a:gd name="T39" fmla="*/ 17 h 19"/>
              <a:gd name="T40" fmla="*/ 5 w 35"/>
              <a:gd name="T41" fmla="*/ 17 h 19"/>
              <a:gd name="T42" fmla="*/ 5 w 35"/>
              <a:gd name="T43" fmla="*/ 2 h 19"/>
              <a:gd name="T44" fmla="*/ 5 w 35"/>
              <a:gd name="T45" fmla="*/ 2 h 19"/>
              <a:gd name="T46" fmla="*/ 32 w 35"/>
              <a:gd name="T47" fmla="*/ 2 h 19"/>
              <a:gd name="T48" fmla="*/ 33 w 35"/>
              <a:gd name="T49" fmla="*/ 2 h 19"/>
              <a:gd name="T50" fmla="*/ 33 w 35"/>
              <a:gd name="T51" fmla="*/ 17 h 19"/>
              <a:gd name="T52" fmla="*/ 32 w 35"/>
              <a:gd name="T53" fmla="*/ 17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5" h="19">
                <a:moveTo>
                  <a:pt x="35" y="17"/>
                </a:moveTo>
                <a:cubicBezTo>
                  <a:pt x="35" y="2"/>
                  <a:pt x="35" y="2"/>
                  <a:pt x="35" y="2"/>
                </a:cubicBezTo>
                <a:cubicBezTo>
                  <a:pt x="35" y="1"/>
                  <a:pt x="34" y="0"/>
                  <a:pt x="33" y="0"/>
                </a:cubicBezTo>
                <a:cubicBezTo>
                  <a:pt x="5" y="0"/>
                  <a:pt x="5" y="0"/>
                  <a:pt x="5" y="0"/>
                </a:cubicBezTo>
                <a:cubicBezTo>
                  <a:pt x="4" y="0"/>
                  <a:pt x="3" y="1"/>
                  <a:pt x="3" y="2"/>
                </a:cubicBezTo>
                <a:cubicBezTo>
                  <a:pt x="3" y="6"/>
                  <a:pt x="3" y="6"/>
                  <a:pt x="3" y="6"/>
                </a:cubicBezTo>
                <a:cubicBezTo>
                  <a:pt x="0" y="6"/>
                  <a:pt x="0" y="6"/>
                  <a:pt x="0" y="6"/>
                </a:cubicBezTo>
                <a:cubicBezTo>
                  <a:pt x="0" y="13"/>
                  <a:pt x="0" y="13"/>
                  <a:pt x="0" y="13"/>
                </a:cubicBezTo>
                <a:cubicBezTo>
                  <a:pt x="3" y="13"/>
                  <a:pt x="3" y="13"/>
                  <a:pt x="3" y="13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18"/>
                  <a:pt x="4" y="19"/>
                  <a:pt x="5" y="19"/>
                </a:cubicBezTo>
                <a:cubicBezTo>
                  <a:pt x="33" y="19"/>
                  <a:pt x="33" y="19"/>
                  <a:pt x="33" y="19"/>
                </a:cubicBezTo>
                <a:cubicBezTo>
                  <a:pt x="34" y="19"/>
                  <a:pt x="35" y="18"/>
                  <a:pt x="35" y="17"/>
                </a:cubicBezTo>
                <a:close/>
                <a:moveTo>
                  <a:pt x="24" y="3"/>
                </a:moveTo>
                <a:cubicBezTo>
                  <a:pt x="31" y="3"/>
                  <a:pt x="31" y="3"/>
                  <a:pt x="31" y="3"/>
                </a:cubicBezTo>
                <a:cubicBezTo>
                  <a:pt x="31" y="16"/>
                  <a:pt x="31" y="16"/>
                  <a:pt x="31" y="16"/>
                </a:cubicBezTo>
                <a:cubicBezTo>
                  <a:pt x="24" y="16"/>
                  <a:pt x="24" y="16"/>
                  <a:pt x="24" y="16"/>
                </a:cubicBezTo>
                <a:cubicBezTo>
                  <a:pt x="24" y="3"/>
                  <a:pt x="24" y="3"/>
                  <a:pt x="24" y="3"/>
                </a:cubicBezTo>
                <a:close/>
                <a:moveTo>
                  <a:pt x="32" y="17"/>
                </a:moveTo>
                <a:cubicBezTo>
                  <a:pt x="5" y="17"/>
                  <a:pt x="5" y="17"/>
                  <a:pt x="5" y="17"/>
                </a:cubicBezTo>
                <a:cubicBezTo>
                  <a:pt x="5" y="17"/>
                  <a:pt x="5" y="17"/>
                  <a:pt x="5" y="17"/>
                </a:cubicBezTo>
                <a:cubicBezTo>
                  <a:pt x="5" y="2"/>
                  <a:pt x="5" y="2"/>
                  <a:pt x="5" y="2"/>
                </a:cubicBezTo>
                <a:cubicBezTo>
                  <a:pt x="5" y="2"/>
                  <a:pt x="5" y="2"/>
                  <a:pt x="5" y="2"/>
                </a:cubicBezTo>
                <a:cubicBezTo>
                  <a:pt x="32" y="2"/>
                  <a:pt x="32" y="2"/>
                  <a:pt x="32" y="2"/>
                </a:cubicBezTo>
                <a:cubicBezTo>
                  <a:pt x="33" y="2"/>
                  <a:pt x="33" y="2"/>
                  <a:pt x="33" y="2"/>
                </a:cubicBezTo>
                <a:cubicBezTo>
                  <a:pt x="33" y="17"/>
                  <a:pt x="33" y="17"/>
                  <a:pt x="33" y="17"/>
                </a:cubicBezTo>
                <a:cubicBezTo>
                  <a:pt x="33" y="17"/>
                  <a:pt x="33" y="17"/>
                  <a:pt x="32" y="17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48" name="Freeform 164"/>
          <p:cNvSpPr>
            <a:spLocks noEditPoints="1"/>
          </p:cNvSpPr>
          <p:nvPr/>
        </p:nvSpPr>
        <p:spPr bwMode="auto">
          <a:xfrm>
            <a:off x="3158048" y="5000059"/>
            <a:ext cx="278706" cy="278706"/>
          </a:xfrm>
          <a:custGeom>
            <a:avLst/>
            <a:gdLst>
              <a:gd name="T0" fmla="*/ 21 w 29"/>
              <a:gd name="T1" fmla="*/ 25 h 29"/>
              <a:gd name="T2" fmla="*/ 19 w 29"/>
              <a:gd name="T3" fmla="*/ 24 h 29"/>
              <a:gd name="T4" fmla="*/ 19 w 29"/>
              <a:gd name="T5" fmla="*/ 23 h 29"/>
              <a:gd name="T6" fmla="*/ 20 w 29"/>
              <a:gd name="T7" fmla="*/ 23 h 29"/>
              <a:gd name="T8" fmla="*/ 23 w 29"/>
              <a:gd name="T9" fmla="*/ 23 h 29"/>
              <a:gd name="T10" fmla="*/ 24 w 29"/>
              <a:gd name="T11" fmla="*/ 17 h 29"/>
              <a:gd name="T12" fmla="*/ 19 w 29"/>
              <a:gd name="T13" fmla="*/ 21 h 29"/>
              <a:gd name="T14" fmla="*/ 17 w 29"/>
              <a:gd name="T15" fmla="*/ 21 h 29"/>
              <a:gd name="T16" fmla="*/ 19 w 29"/>
              <a:gd name="T17" fmla="*/ 18 h 29"/>
              <a:gd name="T18" fmla="*/ 14 w 29"/>
              <a:gd name="T19" fmla="*/ 21 h 29"/>
              <a:gd name="T20" fmla="*/ 10 w 29"/>
              <a:gd name="T21" fmla="*/ 19 h 29"/>
              <a:gd name="T22" fmla="*/ 3 w 29"/>
              <a:gd name="T23" fmla="*/ 21 h 29"/>
              <a:gd name="T24" fmla="*/ 9 w 29"/>
              <a:gd name="T25" fmla="*/ 26 h 29"/>
              <a:gd name="T26" fmla="*/ 14 w 29"/>
              <a:gd name="T27" fmla="*/ 25 h 29"/>
              <a:gd name="T28" fmla="*/ 14 w 29"/>
              <a:gd name="T29" fmla="*/ 27 h 29"/>
              <a:gd name="T30" fmla="*/ 23 w 29"/>
              <a:gd name="T31" fmla="*/ 8 h 29"/>
              <a:gd name="T32" fmla="*/ 18 w 29"/>
              <a:gd name="T33" fmla="*/ 8 h 29"/>
              <a:gd name="T34" fmla="*/ 7 w 29"/>
              <a:gd name="T35" fmla="*/ 15 h 29"/>
              <a:gd name="T36" fmla="*/ 7 w 29"/>
              <a:gd name="T37" fmla="*/ 11 h 29"/>
              <a:gd name="T38" fmla="*/ 7 w 29"/>
              <a:gd name="T39" fmla="*/ 15 h 29"/>
              <a:gd name="T40" fmla="*/ 14 w 29"/>
              <a:gd name="T41" fmla="*/ 23 h 29"/>
              <a:gd name="T42" fmla="*/ 18 w 29"/>
              <a:gd name="T43" fmla="*/ 23 h 29"/>
              <a:gd name="T44" fmla="*/ 2 w 29"/>
              <a:gd name="T45" fmla="*/ 18 h 29"/>
              <a:gd name="T46" fmla="*/ 4 w 29"/>
              <a:gd name="T47" fmla="*/ 8 h 29"/>
              <a:gd name="T48" fmla="*/ 6 w 29"/>
              <a:gd name="T49" fmla="*/ 10 h 29"/>
              <a:gd name="T50" fmla="*/ 7 w 29"/>
              <a:gd name="T51" fmla="*/ 10 h 29"/>
              <a:gd name="T52" fmla="*/ 12 w 29"/>
              <a:gd name="T53" fmla="*/ 9 h 29"/>
              <a:gd name="T54" fmla="*/ 9 w 29"/>
              <a:gd name="T55" fmla="*/ 11 h 29"/>
              <a:gd name="T56" fmla="*/ 12 w 29"/>
              <a:gd name="T57" fmla="*/ 10 h 29"/>
              <a:gd name="T58" fmla="*/ 17 w 29"/>
              <a:gd name="T59" fmla="*/ 11 h 29"/>
              <a:gd name="T60" fmla="*/ 19 w 29"/>
              <a:gd name="T61" fmla="*/ 17 h 29"/>
              <a:gd name="T62" fmla="*/ 11 w 29"/>
              <a:gd name="T63" fmla="*/ 18 h 29"/>
              <a:gd name="T64" fmla="*/ 9 w 29"/>
              <a:gd name="T65" fmla="*/ 15 h 29"/>
              <a:gd name="T66" fmla="*/ 9 w 29"/>
              <a:gd name="T67" fmla="*/ 18 h 29"/>
              <a:gd name="T68" fmla="*/ 6 w 29"/>
              <a:gd name="T69" fmla="*/ 15 h 29"/>
              <a:gd name="T70" fmla="*/ 3 w 29"/>
              <a:gd name="T71" fmla="*/ 18 h 29"/>
              <a:gd name="T72" fmla="*/ 2 w 29"/>
              <a:gd name="T73" fmla="*/ 18 h 29"/>
              <a:gd name="T74" fmla="*/ 21 w 29"/>
              <a:gd name="T75" fmla="*/ 15 h 29"/>
              <a:gd name="T76" fmla="*/ 21 w 29"/>
              <a:gd name="T77" fmla="*/ 17 h 29"/>
              <a:gd name="T78" fmla="*/ 22 w 29"/>
              <a:gd name="T79" fmla="*/ 13 h 29"/>
              <a:gd name="T80" fmla="*/ 21 w 29"/>
              <a:gd name="T81" fmla="*/ 10 h 29"/>
              <a:gd name="T82" fmla="*/ 17 w 29"/>
              <a:gd name="T83" fmla="*/ 10 h 29"/>
              <a:gd name="T84" fmla="*/ 18 w 29"/>
              <a:gd name="T85" fmla="*/ 8 h 29"/>
              <a:gd name="T86" fmla="*/ 18 w 29"/>
              <a:gd name="T87" fmla="*/ 7 h 29"/>
              <a:gd name="T88" fmla="*/ 7 w 29"/>
              <a:gd name="T89" fmla="*/ 7 h 29"/>
              <a:gd name="T90" fmla="*/ 14 w 29"/>
              <a:gd name="T91" fmla="*/ 2 h 29"/>
              <a:gd name="T92" fmla="*/ 19 w 29"/>
              <a:gd name="T93" fmla="*/ 5 h 29"/>
              <a:gd name="T94" fmla="*/ 18 w 29"/>
              <a:gd name="T95" fmla="*/ 2 h 29"/>
              <a:gd name="T96" fmla="*/ 24 w 29"/>
              <a:gd name="T97" fmla="*/ 7 h 29"/>
              <a:gd name="T98" fmla="*/ 23 w 29"/>
              <a:gd name="T99" fmla="*/ 8 h 29"/>
              <a:gd name="T100" fmla="*/ 25 w 29"/>
              <a:gd name="T101" fmla="*/ 8 h 29"/>
              <a:gd name="T102" fmla="*/ 24 w 29"/>
              <a:gd name="T103" fmla="*/ 15 h 29"/>
              <a:gd name="T104" fmla="*/ 27 w 29"/>
              <a:gd name="T105" fmla="*/ 14 h 29"/>
              <a:gd name="T106" fmla="*/ 24 w 29"/>
              <a:gd name="T107" fmla="*/ 16 h 29"/>
              <a:gd name="T108" fmla="*/ 3 w 29"/>
              <a:gd name="T109" fmla="*/ 19 h 29"/>
              <a:gd name="T110" fmla="*/ 3 w 29"/>
              <a:gd name="T111" fmla="*/ 20 h 29"/>
              <a:gd name="T112" fmla="*/ 4 w 29"/>
              <a:gd name="T113" fmla="*/ 7 h 29"/>
              <a:gd name="T114" fmla="*/ 6 w 29"/>
              <a:gd name="T115" fmla="*/ 5 h 29"/>
              <a:gd name="T116" fmla="*/ 4 w 29"/>
              <a:gd name="T117" fmla="*/ 7 h 29"/>
              <a:gd name="T118" fmla="*/ 14 w 29"/>
              <a:gd name="T119" fmla="*/ 29 h 29"/>
              <a:gd name="T120" fmla="*/ 0 w 29"/>
              <a:gd name="T121" fmla="*/ 14 h 29"/>
              <a:gd name="T122" fmla="*/ 14 w 29"/>
              <a:gd name="T123" fmla="*/ 0 h 29"/>
              <a:gd name="T124" fmla="*/ 29 w 29"/>
              <a:gd name="T125" fmla="*/ 14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9" h="29">
                <a:moveTo>
                  <a:pt x="14" y="27"/>
                </a:moveTo>
                <a:cubicBezTo>
                  <a:pt x="17" y="27"/>
                  <a:pt x="19" y="26"/>
                  <a:pt x="21" y="25"/>
                </a:cubicBezTo>
                <a:cubicBezTo>
                  <a:pt x="21" y="25"/>
                  <a:pt x="20" y="25"/>
                  <a:pt x="19" y="24"/>
                </a:cubicBezTo>
                <a:cubicBezTo>
                  <a:pt x="19" y="24"/>
                  <a:pt x="19" y="24"/>
                  <a:pt x="19" y="24"/>
                </a:cubicBezTo>
                <a:cubicBezTo>
                  <a:pt x="19" y="24"/>
                  <a:pt x="19" y="24"/>
                  <a:pt x="18" y="24"/>
                </a:cubicBezTo>
                <a:cubicBezTo>
                  <a:pt x="18" y="24"/>
                  <a:pt x="19" y="24"/>
                  <a:pt x="19" y="23"/>
                </a:cubicBezTo>
                <a:cubicBezTo>
                  <a:pt x="19" y="23"/>
                  <a:pt x="19" y="23"/>
                  <a:pt x="20" y="23"/>
                </a:cubicBezTo>
                <a:cubicBezTo>
                  <a:pt x="20" y="23"/>
                  <a:pt x="20" y="23"/>
                  <a:pt x="20" y="23"/>
                </a:cubicBezTo>
                <a:cubicBezTo>
                  <a:pt x="20" y="24"/>
                  <a:pt x="21" y="24"/>
                  <a:pt x="22" y="24"/>
                </a:cubicBezTo>
                <a:cubicBezTo>
                  <a:pt x="23" y="24"/>
                  <a:pt x="23" y="23"/>
                  <a:pt x="23" y="23"/>
                </a:cubicBezTo>
                <a:cubicBezTo>
                  <a:pt x="24" y="22"/>
                  <a:pt x="25" y="21"/>
                  <a:pt x="25" y="20"/>
                </a:cubicBezTo>
                <a:cubicBezTo>
                  <a:pt x="25" y="19"/>
                  <a:pt x="24" y="18"/>
                  <a:pt x="24" y="17"/>
                </a:cubicBezTo>
                <a:cubicBezTo>
                  <a:pt x="23" y="17"/>
                  <a:pt x="21" y="18"/>
                  <a:pt x="20" y="18"/>
                </a:cubicBezTo>
                <a:cubicBezTo>
                  <a:pt x="20" y="19"/>
                  <a:pt x="19" y="20"/>
                  <a:pt x="19" y="21"/>
                </a:cubicBezTo>
                <a:cubicBezTo>
                  <a:pt x="18" y="21"/>
                  <a:pt x="18" y="21"/>
                  <a:pt x="18" y="21"/>
                </a:cubicBezTo>
                <a:cubicBezTo>
                  <a:pt x="18" y="21"/>
                  <a:pt x="18" y="21"/>
                  <a:pt x="17" y="21"/>
                </a:cubicBezTo>
                <a:cubicBezTo>
                  <a:pt x="18" y="20"/>
                  <a:pt x="18" y="20"/>
                  <a:pt x="18" y="20"/>
                </a:cubicBezTo>
                <a:cubicBezTo>
                  <a:pt x="18" y="20"/>
                  <a:pt x="19" y="19"/>
                  <a:pt x="19" y="18"/>
                </a:cubicBezTo>
                <a:cubicBezTo>
                  <a:pt x="17" y="19"/>
                  <a:pt x="14" y="19"/>
                  <a:pt x="12" y="19"/>
                </a:cubicBezTo>
                <a:cubicBezTo>
                  <a:pt x="12" y="20"/>
                  <a:pt x="13" y="21"/>
                  <a:pt x="14" y="21"/>
                </a:cubicBezTo>
                <a:cubicBezTo>
                  <a:pt x="14" y="21"/>
                  <a:pt x="13" y="22"/>
                  <a:pt x="13" y="22"/>
                </a:cubicBezTo>
                <a:cubicBezTo>
                  <a:pt x="12" y="21"/>
                  <a:pt x="11" y="20"/>
                  <a:pt x="10" y="19"/>
                </a:cubicBezTo>
                <a:cubicBezTo>
                  <a:pt x="8" y="19"/>
                  <a:pt x="6" y="19"/>
                  <a:pt x="4" y="19"/>
                </a:cubicBezTo>
                <a:cubicBezTo>
                  <a:pt x="4" y="20"/>
                  <a:pt x="4" y="20"/>
                  <a:pt x="3" y="21"/>
                </a:cubicBezTo>
                <a:cubicBezTo>
                  <a:pt x="4" y="22"/>
                  <a:pt x="5" y="23"/>
                  <a:pt x="5" y="23"/>
                </a:cubicBezTo>
                <a:cubicBezTo>
                  <a:pt x="6" y="24"/>
                  <a:pt x="7" y="25"/>
                  <a:pt x="9" y="26"/>
                </a:cubicBezTo>
                <a:cubicBezTo>
                  <a:pt x="10" y="25"/>
                  <a:pt x="12" y="25"/>
                  <a:pt x="13" y="24"/>
                </a:cubicBezTo>
                <a:cubicBezTo>
                  <a:pt x="14" y="24"/>
                  <a:pt x="14" y="24"/>
                  <a:pt x="14" y="25"/>
                </a:cubicBezTo>
                <a:cubicBezTo>
                  <a:pt x="13" y="25"/>
                  <a:pt x="12" y="26"/>
                  <a:pt x="10" y="26"/>
                </a:cubicBezTo>
                <a:cubicBezTo>
                  <a:pt x="11" y="27"/>
                  <a:pt x="13" y="27"/>
                  <a:pt x="14" y="27"/>
                </a:cubicBezTo>
                <a:close/>
                <a:moveTo>
                  <a:pt x="20" y="10"/>
                </a:moveTo>
                <a:cubicBezTo>
                  <a:pt x="22" y="10"/>
                  <a:pt x="23" y="9"/>
                  <a:pt x="23" y="8"/>
                </a:cubicBezTo>
                <a:cubicBezTo>
                  <a:pt x="23" y="6"/>
                  <a:pt x="22" y="5"/>
                  <a:pt x="20" y="5"/>
                </a:cubicBezTo>
                <a:cubicBezTo>
                  <a:pt x="19" y="5"/>
                  <a:pt x="18" y="6"/>
                  <a:pt x="18" y="8"/>
                </a:cubicBezTo>
                <a:cubicBezTo>
                  <a:pt x="18" y="9"/>
                  <a:pt x="19" y="10"/>
                  <a:pt x="20" y="10"/>
                </a:cubicBezTo>
                <a:close/>
                <a:moveTo>
                  <a:pt x="7" y="15"/>
                </a:moveTo>
                <a:cubicBezTo>
                  <a:pt x="8" y="15"/>
                  <a:pt x="9" y="14"/>
                  <a:pt x="9" y="13"/>
                </a:cubicBezTo>
                <a:cubicBezTo>
                  <a:pt x="9" y="12"/>
                  <a:pt x="8" y="11"/>
                  <a:pt x="7" y="11"/>
                </a:cubicBezTo>
                <a:cubicBezTo>
                  <a:pt x="6" y="11"/>
                  <a:pt x="5" y="12"/>
                  <a:pt x="5" y="13"/>
                </a:cubicBezTo>
                <a:cubicBezTo>
                  <a:pt x="5" y="14"/>
                  <a:pt x="6" y="15"/>
                  <a:pt x="7" y="15"/>
                </a:cubicBezTo>
                <a:close/>
                <a:moveTo>
                  <a:pt x="16" y="25"/>
                </a:moveTo>
                <a:cubicBezTo>
                  <a:pt x="15" y="25"/>
                  <a:pt x="14" y="24"/>
                  <a:pt x="14" y="23"/>
                </a:cubicBezTo>
                <a:cubicBezTo>
                  <a:pt x="14" y="22"/>
                  <a:pt x="15" y="21"/>
                  <a:pt x="16" y="21"/>
                </a:cubicBezTo>
                <a:cubicBezTo>
                  <a:pt x="17" y="21"/>
                  <a:pt x="18" y="22"/>
                  <a:pt x="18" y="23"/>
                </a:cubicBezTo>
                <a:cubicBezTo>
                  <a:pt x="18" y="24"/>
                  <a:pt x="17" y="25"/>
                  <a:pt x="16" y="25"/>
                </a:cubicBezTo>
                <a:close/>
                <a:moveTo>
                  <a:pt x="2" y="18"/>
                </a:moveTo>
                <a:cubicBezTo>
                  <a:pt x="2" y="17"/>
                  <a:pt x="2" y="16"/>
                  <a:pt x="2" y="14"/>
                </a:cubicBezTo>
                <a:cubicBezTo>
                  <a:pt x="2" y="12"/>
                  <a:pt x="2" y="10"/>
                  <a:pt x="4" y="8"/>
                </a:cubicBezTo>
                <a:cubicBezTo>
                  <a:pt x="4" y="8"/>
                  <a:pt x="5" y="8"/>
                  <a:pt x="6" y="8"/>
                </a:cubicBezTo>
                <a:cubicBezTo>
                  <a:pt x="6" y="9"/>
                  <a:pt x="6" y="10"/>
                  <a:pt x="6" y="10"/>
                </a:cubicBezTo>
                <a:cubicBezTo>
                  <a:pt x="6" y="10"/>
                  <a:pt x="7" y="10"/>
                  <a:pt x="7" y="10"/>
                </a:cubicBezTo>
                <a:cubicBezTo>
                  <a:pt x="7" y="10"/>
                  <a:pt x="7" y="10"/>
                  <a:pt x="7" y="10"/>
                </a:cubicBezTo>
                <a:cubicBezTo>
                  <a:pt x="7" y="9"/>
                  <a:pt x="7" y="9"/>
                  <a:pt x="7" y="8"/>
                </a:cubicBezTo>
                <a:cubicBezTo>
                  <a:pt x="9" y="8"/>
                  <a:pt x="10" y="9"/>
                  <a:pt x="12" y="9"/>
                </a:cubicBezTo>
                <a:cubicBezTo>
                  <a:pt x="12" y="9"/>
                  <a:pt x="12" y="9"/>
                  <a:pt x="12" y="9"/>
                </a:cubicBezTo>
                <a:cubicBezTo>
                  <a:pt x="11" y="10"/>
                  <a:pt x="10" y="10"/>
                  <a:pt x="9" y="11"/>
                </a:cubicBezTo>
                <a:cubicBezTo>
                  <a:pt x="9" y="11"/>
                  <a:pt x="9" y="11"/>
                  <a:pt x="9" y="12"/>
                </a:cubicBezTo>
                <a:cubicBezTo>
                  <a:pt x="10" y="11"/>
                  <a:pt x="11" y="11"/>
                  <a:pt x="12" y="10"/>
                </a:cubicBezTo>
                <a:cubicBezTo>
                  <a:pt x="12" y="10"/>
                  <a:pt x="13" y="10"/>
                  <a:pt x="13" y="10"/>
                </a:cubicBezTo>
                <a:cubicBezTo>
                  <a:pt x="14" y="10"/>
                  <a:pt x="16" y="11"/>
                  <a:pt x="17" y="11"/>
                </a:cubicBezTo>
                <a:cubicBezTo>
                  <a:pt x="18" y="12"/>
                  <a:pt x="19" y="13"/>
                  <a:pt x="21" y="14"/>
                </a:cubicBezTo>
                <a:cubicBezTo>
                  <a:pt x="20" y="15"/>
                  <a:pt x="20" y="16"/>
                  <a:pt x="19" y="17"/>
                </a:cubicBezTo>
                <a:cubicBezTo>
                  <a:pt x="19" y="17"/>
                  <a:pt x="19" y="17"/>
                  <a:pt x="19" y="17"/>
                </a:cubicBezTo>
                <a:cubicBezTo>
                  <a:pt x="16" y="18"/>
                  <a:pt x="14" y="18"/>
                  <a:pt x="11" y="18"/>
                </a:cubicBezTo>
                <a:cubicBezTo>
                  <a:pt x="10" y="18"/>
                  <a:pt x="10" y="18"/>
                  <a:pt x="10" y="18"/>
                </a:cubicBezTo>
                <a:cubicBezTo>
                  <a:pt x="10" y="17"/>
                  <a:pt x="9" y="16"/>
                  <a:pt x="9" y="15"/>
                </a:cubicBezTo>
                <a:cubicBezTo>
                  <a:pt x="8" y="15"/>
                  <a:pt x="8" y="16"/>
                  <a:pt x="8" y="16"/>
                </a:cubicBezTo>
                <a:cubicBezTo>
                  <a:pt x="8" y="17"/>
                  <a:pt x="9" y="18"/>
                  <a:pt x="9" y="18"/>
                </a:cubicBezTo>
                <a:cubicBezTo>
                  <a:pt x="8" y="18"/>
                  <a:pt x="6" y="18"/>
                  <a:pt x="4" y="18"/>
                </a:cubicBezTo>
                <a:cubicBezTo>
                  <a:pt x="5" y="17"/>
                  <a:pt x="5" y="16"/>
                  <a:pt x="6" y="15"/>
                </a:cubicBezTo>
                <a:cubicBezTo>
                  <a:pt x="6" y="15"/>
                  <a:pt x="5" y="15"/>
                  <a:pt x="5" y="15"/>
                </a:cubicBezTo>
                <a:cubicBezTo>
                  <a:pt x="4" y="16"/>
                  <a:pt x="4" y="17"/>
                  <a:pt x="3" y="18"/>
                </a:cubicBezTo>
                <a:cubicBezTo>
                  <a:pt x="3" y="18"/>
                  <a:pt x="3" y="18"/>
                  <a:pt x="3" y="18"/>
                </a:cubicBezTo>
                <a:cubicBezTo>
                  <a:pt x="3" y="18"/>
                  <a:pt x="2" y="18"/>
                  <a:pt x="2" y="18"/>
                </a:cubicBezTo>
                <a:close/>
                <a:moveTo>
                  <a:pt x="21" y="17"/>
                </a:moveTo>
                <a:cubicBezTo>
                  <a:pt x="21" y="16"/>
                  <a:pt x="21" y="15"/>
                  <a:pt x="21" y="15"/>
                </a:cubicBezTo>
                <a:cubicBezTo>
                  <a:pt x="22" y="15"/>
                  <a:pt x="22" y="15"/>
                  <a:pt x="23" y="16"/>
                </a:cubicBezTo>
                <a:cubicBezTo>
                  <a:pt x="22" y="16"/>
                  <a:pt x="22" y="17"/>
                  <a:pt x="21" y="17"/>
                </a:cubicBezTo>
                <a:close/>
                <a:moveTo>
                  <a:pt x="24" y="15"/>
                </a:moveTo>
                <a:cubicBezTo>
                  <a:pt x="23" y="15"/>
                  <a:pt x="22" y="14"/>
                  <a:pt x="22" y="13"/>
                </a:cubicBezTo>
                <a:cubicBezTo>
                  <a:pt x="22" y="12"/>
                  <a:pt x="22" y="11"/>
                  <a:pt x="22" y="10"/>
                </a:cubicBezTo>
                <a:cubicBezTo>
                  <a:pt x="21" y="10"/>
                  <a:pt x="21" y="10"/>
                  <a:pt x="21" y="10"/>
                </a:cubicBezTo>
                <a:cubicBezTo>
                  <a:pt x="21" y="11"/>
                  <a:pt x="21" y="12"/>
                  <a:pt x="21" y="13"/>
                </a:cubicBezTo>
                <a:cubicBezTo>
                  <a:pt x="20" y="12"/>
                  <a:pt x="18" y="11"/>
                  <a:pt x="17" y="10"/>
                </a:cubicBezTo>
                <a:cubicBezTo>
                  <a:pt x="16" y="10"/>
                  <a:pt x="15" y="9"/>
                  <a:pt x="14" y="9"/>
                </a:cubicBezTo>
                <a:cubicBezTo>
                  <a:pt x="16" y="9"/>
                  <a:pt x="17" y="8"/>
                  <a:pt x="18" y="8"/>
                </a:cubicBezTo>
                <a:cubicBezTo>
                  <a:pt x="18" y="8"/>
                  <a:pt x="18" y="8"/>
                  <a:pt x="18" y="8"/>
                </a:cubicBezTo>
                <a:cubicBezTo>
                  <a:pt x="18" y="7"/>
                  <a:pt x="18" y="7"/>
                  <a:pt x="18" y="7"/>
                </a:cubicBezTo>
                <a:cubicBezTo>
                  <a:pt x="16" y="7"/>
                  <a:pt x="15" y="8"/>
                  <a:pt x="13" y="8"/>
                </a:cubicBezTo>
                <a:cubicBezTo>
                  <a:pt x="11" y="8"/>
                  <a:pt x="9" y="7"/>
                  <a:pt x="7" y="7"/>
                </a:cubicBezTo>
                <a:cubicBezTo>
                  <a:pt x="7" y="6"/>
                  <a:pt x="7" y="5"/>
                  <a:pt x="7" y="4"/>
                </a:cubicBezTo>
                <a:cubicBezTo>
                  <a:pt x="9" y="3"/>
                  <a:pt x="12" y="2"/>
                  <a:pt x="14" y="2"/>
                </a:cubicBezTo>
                <a:cubicBezTo>
                  <a:pt x="14" y="2"/>
                  <a:pt x="15" y="2"/>
                  <a:pt x="15" y="2"/>
                </a:cubicBezTo>
                <a:cubicBezTo>
                  <a:pt x="17" y="3"/>
                  <a:pt x="18" y="4"/>
                  <a:pt x="19" y="5"/>
                </a:cubicBezTo>
                <a:cubicBezTo>
                  <a:pt x="19" y="5"/>
                  <a:pt x="19" y="5"/>
                  <a:pt x="20" y="5"/>
                </a:cubicBezTo>
                <a:cubicBezTo>
                  <a:pt x="19" y="4"/>
                  <a:pt x="18" y="3"/>
                  <a:pt x="18" y="2"/>
                </a:cubicBezTo>
                <a:cubicBezTo>
                  <a:pt x="20" y="3"/>
                  <a:pt x="22" y="4"/>
                  <a:pt x="23" y="6"/>
                </a:cubicBezTo>
                <a:cubicBezTo>
                  <a:pt x="24" y="6"/>
                  <a:pt x="24" y="7"/>
                  <a:pt x="24" y="7"/>
                </a:cubicBezTo>
                <a:cubicBezTo>
                  <a:pt x="24" y="7"/>
                  <a:pt x="24" y="7"/>
                  <a:pt x="23" y="7"/>
                </a:cubicBezTo>
                <a:cubicBezTo>
                  <a:pt x="23" y="7"/>
                  <a:pt x="23" y="7"/>
                  <a:pt x="23" y="8"/>
                </a:cubicBezTo>
                <a:cubicBezTo>
                  <a:pt x="23" y="8"/>
                  <a:pt x="23" y="8"/>
                  <a:pt x="23" y="8"/>
                </a:cubicBezTo>
                <a:cubicBezTo>
                  <a:pt x="24" y="8"/>
                  <a:pt x="25" y="8"/>
                  <a:pt x="25" y="8"/>
                </a:cubicBezTo>
                <a:cubicBezTo>
                  <a:pt x="26" y="10"/>
                  <a:pt x="26" y="11"/>
                  <a:pt x="27" y="13"/>
                </a:cubicBezTo>
                <a:cubicBezTo>
                  <a:pt x="26" y="14"/>
                  <a:pt x="25" y="15"/>
                  <a:pt x="24" y="15"/>
                </a:cubicBezTo>
                <a:close/>
                <a:moveTo>
                  <a:pt x="27" y="14"/>
                </a:moveTo>
                <a:cubicBezTo>
                  <a:pt x="27" y="14"/>
                  <a:pt x="27" y="14"/>
                  <a:pt x="27" y="14"/>
                </a:cubicBezTo>
                <a:cubicBezTo>
                  <a:pt x="27" y="16"/>
                  <a:pt x="26" y="17"/>
                  <a:pt x="26" y="18"/>
                </a:cubicBezTo>
                <a:cubicBezTo>
                  <a:pt x="26" y="18"/>
                  <a:pt x="25" y="17"/>
                  <a:pt x="24" y="16"/>
                </a:cubicBezTo>
                <a:cubicBezTo>
                  <a:pt x="25" y="16"/>
                  <a:pt x="26" y="15"/>
                  <a:pt x="27" y="14"/>
                </a:cubicBezTo>
                <a:close/>
                <a:moveTo>
                  <a:pt x="3" y="19"/>
                </a:moveTo>
                <a:cubicBezTo>
                  <a:pt x="3" y="19"/>
                  <a:pt x="3" y="19"/>
                  <a:pt x="2" y="19"/>
                </a:cubicBezTo>
                <a:cubicBezTo>
                  <a:pt x="3" y="19"/>
                  <a:pt x="3" y="19"/>
                  <a:pt x="3" y="20"/>
                </a:cubicBezTo>
                <a:cubicBezTo>
                  <a:pt x="3" y="19"/>
                  <a:pt x="3" y="19"/>
                  <a:pt x="3" y="19"/>
                </a:cubicBezTo>
                <a:close/>
                <a:moveTo>
                  <a:pt x="4" y="7"/>
                </a:moveTo>
                <a:cubicBezTo>
                  <a:pt x="5" y="7"/>
                  <a:pt x="5" y="7"/>
                  <a:pt x="6" y="7"/>
                </a:cubicBezTo>
                <a:cubicBezTo>
                  <a:pt x="6" y="6"/>
                  <a:pt x="6" y="5"/>
                  <a:pt x="6" y="5"/>
                </a:cubicBezTo>
                <a:cubicBezTo>
                  <a:pt x="6" y="5"/>
                  <a:pt x="6" y="5"/>
                  <a:pt x="5" y="6"/>
                </a:cubicBezTo>
                <a:cubicBezTo>
                  <a:pt x="5" y="6"/>
                  <a:pt x="5" y="6"/>
                  <a:pt x="4" y="7"/>
                </a:cubicBezTo>
                <a:close/>
                <a:moveTo>
                  <a:pt x="24" y="25"/>
                </a:moveTo>
                <a:cubicBezTo>
                  <a:pt x="22" y="27"/>
                  <a:pt x="18" y="29"/>
                  <a:pt x="14" y="29"/>
                </a:cubicBezTo>
                <a:cubicBezTo>
                  <a:pt x="10" y="29"/>
                  <a:pt x="6" y="27"/>
                  <a:pt x="4" y="25"/>
                </a:cubicBezTo>
                <a:cubicBezTo>
                  <a:pt x="1" y="22"/>
                  <a:pt x="0" y="18"/>
                  <a:pt x="0" y="14"/>
                </a:cubicBezTo>
                <a:cubicBezTo>
                  <a:pt x="0" y="10"/>
                  <a:pt x="1" y="7"/>
                  <a:pt x="4" y="4"/>
                </a:cubicBezTo>
                <a:cubicBezTo>
                  <a:pt x="6" y="2"/>
                  <a:pt x="10" y="0"/>
                  <a:pt x="14" y="0"/>
                </a:cubicBezTo>
                <a:cubicBezTo>
                  <a:pt x="18" y="0"/>
                  <a:pt x="22" y="2"/>
                  <a:pt x="24" y="4"/>
                </a:cubicBezTo>
                <a:cubicBezTo>
                  <a:pt x="27" y="7"/>
                  <a:pt x="29" y="10"/>
                  <a:pt x="29" y="14"/>
                </a:cubicBezTo>
                <a:cubicBezTo>
                  <a:pt x="29" y="18"/>
                  <a:pt x="27" y="22"/>
                  <a:pt x="24" y="25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49" name="Freeform 170"/>
          <p:cNvSpPr>
            <a:spLocks noEditPoints="1"/>
          </p:cNvSpPr>
          <p:nvPr/>
        </p:nvSpPr>
        <p:spPr bwMode="auto">
          <a:xfrm>
            <a:off x="8100554" y="4962053"/>
            <a:ext cx="316712" cy="345668"/>
          </a:xfrm>
          <a:custGeom>
            <a:avLst/>
            <a:gdLst>
              <a:gd name="T0" fmla="*/ 11 w 33"/>
              <a:gd name="T1" fmla="*/ 36 h 36"/>
              <a:gd name="T2" fmla="*/ 11 w 33"/>
              <a:gd name="T3" fmla="*/ 12 h 36"/>
              <a:gd name="T4" fmla="*/ 30 w 33"/>
              <a:gd name="T5" fmla="*/ 16 h 36"/>
              <a:gd name="T6" fmla="*/ 33 w 33"/>
              <a:gd name="T7" fmla="*/ 15 h 36"/>
              <a:gd name="T8" fmla="*/ 16 w 33"/>
              <a:gd name="T9" fmla="*/ 36 h 36"/>
              <a:gd name="T10" fmla="*/ 29 w 33"/>
              <a:gd name="T11" fmla="*/ 6 h 36"/>
              <a:gd name="T12" fmla="*/ 14 w 33"/>
              <a:gd name="T13" fmla="*/ 0 h 36"/>
              <a:gd name="T14" fmla="*/ 15 w 33"/>
              <a:gd name="T15" fmla="*/ 15 h 36"/>
              <a:gd name="T16" fmla="*/ 23 w 33"/>
              <a:gd name="T17" fmla="*/ 3 h 36"/>
              <a:gd name="T18" fmla="*/ 25 w 33"/>
              <a:gd name="T19" fmla="*/ 7 h 36"/>
              <a:gd name="T20" fmla="*/ 29 w 33"/>
              <a:gd name="T21" fmla="*/ 15 h 36"/>
              <a:gd name="T22" fmla="*/ 25 w 33"/>
              <a:gd name="T23" fmla="*/ 3 h 36"/>
              <a:gd name="T24" fmla="*/ 6 w 33"/>
              <a:gd name="T25" fmla="*/ 10 h 36"/>
              <a:gd name="T26" fmla="*/ 8 w 33"/>
              <a:gd name="T27" fmla="*/ 10 h 36"/>
              <a:gd name="T28" fmla="*/ 1 w 33"/>
              <a:gd name="T29" fmla="*/ 36 h 36"/>
              <a:gd name="T30" fmla="*/ 1 w 33"/>
              <a:gd name="T31" fmla="*/ 13 h 36"/>
              <a:gd name="T32" fmla="*/ 30 w 33"/>
              <a:gd name="T33" fmla="*/ 35 h 36"/>
              <a:gd name="T34" fmla="*/ 12 w 33"/>
              <a:gd name="T35" fmla="*/ 35 h 36"/>
              <a:gd name="T36" fmla="*/ 23 w 33"/>
              <a:gd name="T37" fmla="*/ 31 h 36"/>
              <a:gd name="T38" fmla="*/ 26 w 33"/>
              <a:gd name="T39" fmla="*/ 31 h 36"/>
              <a:gd name="T40" fmla="*/ 23 w 33"/>
              <a:gd name="T41" fmla="*/ 29 h 36"/>
              <a:gd name="T42" fmla="*/ 20 w 33"/>
              <a:gd name="T43" fmla="*/ 31 h 36"/>
              <a:gd name="T44" fmla="*/ 22 w 33"/>
              <a:gd name="T45" fmla="*/ 31 h 36"/>
              <a:gd name="T46" fmla="*/ 20 w 33"/>
              <a:gd name="T47" fmla="*/ 29 h 36"/>
              <a:gd name="T48" fmla="*/ 16 w 33"/>
              <a:gd name="T49" fmla="*/ 31 h 36"/>
              <a:gd name="T50" fmla="*/ 19 w 33"/>
              <a:gd name="T51" fmla="*/ 31 h 36"/>
              <a:gd name="T52" fmla="*/ 16 w 33"/>
              <a:gd name="T53" fmla="*/ 29 h 36"/>
              <a:gd name="T54" fmla="*/ 23 w 33"/>
              <a:gd name="T55" fmla="*/ 28 h 36"/>
              <a:gd name="T56" fmla="*/ 26 w 33"/>
              <a:gd name="T57" fmla="*/ 28 h 36"/>
              <a:gd name="T58" fmla="*/ 23 w 33"/>
              <a:gd name="T59" fmla="*/ 26 h 36"/>
              <a:gd name="T60" fmla="*/ 20 w 33"/>
              <a:gd name="T61" fmla="*/ 28 h 36"/>
              <a:gd name="T62" fmla="*/ 22 w 33"/>
              <a:gd name="T63" fmla="*/ 28 h 36"/>
              <a:gd name="T64" fmla="*/ 20 w 33"/>
              <a:gd name="T65" fmla="*/ 26 h 36"/>
              <a:gd name="T66" fmla="*/ 16 w 33"/>
              <a:gd name="T67" fmla="*/ 28 h 36"/>
              <a:gd name="T68" fmla="*/ 19 w 33"/>
              <a:gd name="T69" fmla="*/ 28 h 36"/>
              <a:gd name="T70" fmla="*/ 16 w 33"/>
              <a:gd name="T71" fmla="*/ 26 h 36"/>
              <a:gd name="T72" fmla="*/ 23 w 33"/>
              <a:gd name="T73" fmla="*/ 25 h 36"/>
              <a:gd name="T74" fmla="*/ 26 w 33"/>
              <a:gd name="T75" fmla="*/ 25 h 36"/>
              <a:gd name="T76" fmla="*/ 23 w 33"/>
              <a:gd name="T77" fmla="*/ 23 h 36"/>
              <a:gd name="T78" fmla="*/ 20 w 33"/>
              <a:gd name="T79" fmla="*/ 25 h 36"/>
              <a:gd name="T80" fmla="*/ 22 w 33"/>
              <a:gd name="T81" fmla="*/ 25 h 36"/>
              <a:gd name="T82" fmla="*/ 20 w 33"/>
              <a:gd name="T83" fmla="*/ 23 h 36"/>
              <a:gd name="T84" fmla="*/ 16 w 33"/>
              <a:gd name="T85" fmla="*/ 25 h 36"/>
              <a:gd name="T86" fmla="*/ 19 w 33"/>
              <a:gd name="T87" fmla="*/ 25 h 36"/>
              <a:gd name="T88" fmla="*/ 16 w 33"/>
              <a:gd name="T89" fmla="*/ 23 h 36"/>
              <a:gd name="T90" fmla="*/ 16 w 33"/>
              <a:gd name="T91" fmla="*/ 18 h 36"/>
              <a:gd name="T92" fmla="*/ 16 w 33"/>
              <a:gd name="T93" fmla="*/ 21 h 36"/>
              <a:gd name="T94" fmla="*/ 26 w 33"/>
              <a:gd name="T95" fmla="*/ 18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3" h="36">
                <a:moveTo>
                  <a:pt x="16" y="36"/>
                </a:moveTo>
                <a:cubicBezTo>
                  <a:pt x="15" y="36"/>
                  <a:pt x="15" y="36"/>
                  <a:pt x="15" y="36"/>
                </a:cubicBezTo>
                <a:cubicBezTo>
                  <a:pt x="11" y="36"/>
                  <a:pt x="11" y="36"/>
                  <a:pt x="11" y="36"/>
                </a:cubicBezTo>
                <a:cubicBezTo>
                  <a:pt x="10" y="36"/>
                  <a:pt x="9" y="35"/>
                  <a:pt x="9" y="34"/>
                </a:cubicBezTo>
                <a:cubicBezTo>
                  <a:pt x="9" y="26"/>
                  <a:pt x="9" y="22"/>
                  <a:pt x="9" y="15"/>
                </a:cubicBezTo>
                <a:cubicBezTo>
                  <a:pt x="9" y="13"/>
                  <a:pt x="10" y="12"/>
                  <a:pt x="11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6"/>
                  <a:pt x="12" y="16"/>
                  <a:pt x="12" y="16"/>
                </a:cubicBezTo>
                <a:cubicBezTo>
                  <a:pt x="30" y="16"/>
                  <a:pt x="30" y="16"/>
                  <a:pt x="30" y="16"/>
                </a:cubicBezTo>
                <a:cubicBezTo>
                  <a:pt x="30" y="12"/>
                  <a:pt x="30" y="12"/>
                  <a:pt x="30" y="12"/>
                </a:cubicBezTo>
                <a:cubicBezTo>
                  <a:pt x="30" y="12"/>
                  <a:pt x="30" y="12"/>
                  <a:pt x="30" y="12"/>
                </a:cubicBezTo>
                <a:cubicBezTo>
                  <a:pt x="32" y="12"/>
                  <a:pt x="33" y="13"/>
                  <a:pt x="33" y="15"/>
                </a:cubicBezTo>
                <a:cubicBezTo>
                  <a:pt x="33" y="23"/>
                  <a:pt x="33" y="26"/>
                  <a:pt x="33" y="34"/>
                </a:cubicBezTo>
                <a:cubicBezTo>
                  <a:pt x="33" y="35"/>
                  <a:pt x="32" y="36"/>
                  <a:pt x="30" y="36"/>
                </a:cubicBezTo>
                <a:cubicBezTo>
                  <a:pt x="16" y="36"/>
                  <a:pt x="16" y="36"/>
                  <a:pt x="16" y="36"/>
                </a:cubicBezTo>
                <a:close/>
                <a:moveTo>
                  <a:pt x="29" y="15"/>
                </a:moveTo>
                <a:cubicBezTo>
                  <a:pt x="29" y="7"/>
                  <a:pt x="29" y="7"/>
                  <a:pt x="29" y="7"/>
                </a:cubicBezTo>
                <a:cubicBezTo>
                  <a:pt x="29" y="6"/>
                  <a:pt x="29" y="6"/>
                  <a:pt x="29" y="6"/>
                </a:cubicBezTo>
                <a:cubicBezTo>
                  <a:pt x="24" y="0"/>
                  <a:pt x="24" y="0"/>
                  <a:pt x="24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4" y="0"/>
                  <a:pt x="13" y="1"/>
                  <a:pt x="13" y="2"/>
                </a:cubicBezTo>
                <a:cubicBezTo>
                  <a:pt x="13" y="15"/>
                  <a:pt x="13" y="15"/>
                  <a:pt x="13" y="15"/>
                </a:cubicBezTo>
                <a:cubicBezTo>
                  <a:pt x="15" y="15"/>
                  <a:pt x="15" y="15"/>
                  <a:pt x="15" y="15"/>
                </a:cubicBezTo>
                <a:cubicBezTo>
                  <a:pt x="15" y="3"/>
                  <a:pt x="15" y="3"/>
                  <a:pt x="15" y="3"/>
                </a:cubicBezTo>
                <a:cubicBezTo>
                  <a:pt x="15" y="3"/>
                  <a:pt x="15" y="3"/>
                  <a:pt x="15" y="3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4"/>
                  <a:pt x="23" y="4"/>
                  <a:pt x="23" y="4"/>
                </a:cubicBezTo>
                <a:cubicBezTo>
                  <a:pt x="23" y="5"/>
                  <a:pt x="23" y="5"/>
                  <a:pt x="23" y="5"/>
                </a:cubicBezTo>
                <a:cubicBezTo>
                  <a:pt x="23" y="6"/>
                  <a:pt x="24" y="7"/>
                  <a:pt x="25" y="7"/>
                </a:cubicBezTo>
                <a:cubicBezTo>
                  <a:pt x="27" y="7"/>
                  <a:pt x="27" y="7"/>
                  <a:pt x="27" y="7"/>
                </a:cubicBezTo>
                <a:cubicBezTo>
                  <a:pt x="27" y="15"/>
                  <a:pt x="27" y="15"/>
                  <a:pt x="27" y="15"/>
                </a:cubicBezTo>
                <a:cubicBezTo>
                  <a:pt x="29" y="15"/>
                  <a:pt x="29" y="15"/>
                  <a:pt x="29" y="15"/>
                </a:cubicBezTo>
                <a:close/>
                <a:moveTo>
                  <a:pt x="25" y="3"/>
                </a:moveTo>
                <a:cubicBezTo>
                  <a:pt x="25" y="3"/>
                  <a:pt x="25" y="3"/>
                  <a:pt x="25" y="3"/>
                </a:cubicBezTo>
                <a:cubicBezTo>
                  <a:pt x="25" y="3"/>
                  <a:pt x="25" y="3"/>
                  <a:pt x="25" y="3"/>
                </a:cubicBezTo>
                <a:cubicBezTo>
                  <a:pt x="25" y="3"/>
                  <a:pt x="25" y="3"/>
                  <a:pt x="25" y="3"/>
                </a:cubicBezTo>
                <a:close/>
                <a:moveTo>
                  <a:pt x="6" y="13"/>
                </a:moveTo>
                <a:cubicBezTo>
                  <a:pt x="6" y="10"/>
                  <a:pt x="6" y="10"/>
                  <a:pt x="6" y="10"/>
                </a:cubicBezTo>
                <a:cubicBezTo>
                  <a:pt x="6" y="10"/>
                  <a:pt x="7" y="9"/>
                  <a:pt x="7" y="9"/>
                </a:cubicBezTo>
                <a:cubicBezTo>
                  <a:pt x="7" y="9"/>
                  <a:pt x="7" y="9"/>
                  <a:pt x="7" y="9"/>
                </a:cubicBezTo>
                <a:cubicBezTo>
                  <a:pt x="8" y="9"/>
                  <a:pt x="8" y="10"/>
                  <a:pt x="8" y="10"/>
                </a:cubicBezTo>
                <a:cubicBezTo>
                  <a:pt x="8" y="18"/>
                  <a:pt x="8" y="27"/>
                  <a:pt x="8" y="35"/>
                </a:cubicBezTo>
                <a:cubicBezTo>
                  <a:pt x="8" y="35"/>
                  <a:pt x="8" y="36"/>
                  <a:pt x="8" y="36"/>
                </a:cubicBezTo>
                <a:cubicBezTo>
                  <a:pt x="5" y="36"/>
                  <a:pt x="3" y="36"/>
                  <a:pt x="1" y="36"/>
                </a:cubicBezTo>
                <a:cubicBezTo>
                  <a:pt x="0" y="36"/>
                  <a:pt x="0" y="35"/>
                  <a:pt x="0" y="35"/>
                </a:cubicBezTo>
                <a:cubicBezTo>
                  <a:pt x="0" y="27"/>
                  <a:pt x="0" y="21"/>
                  <a:pt x="0" y="13"/>
                </a:cubicBezTo>
                <a:cubicBezTo>
                  <a:pt x="0" y="13"/>
                  <a:pt x="0" y="13"/>
                  <a:pt x="1" y="13"/>
                </a:cubicBezTo>
                <a:cubicBezTo>
                  <a:pt x="6" y="13"/>
                  <a:pt x="6" y="13"/>
                  <a:pt x="6" y="13"/>
                </a:cubicBezTo>
                <a:close/>
                <a:moveTo>
                  <a:pt x="12" y="35"/>
                </a:moveTo>
                <a:cubicBezTo>
                  <a:pt x="30" y="35"/>
                  <a:pt x="30" y="35"/>
                  <a:pt x="30" y="35"/>
                </a:cubicBezTo>
                <a:cubicBezTo>
                  <a:pt x="30" y="34"/>
                  <a:pt x="30" y="34"/>
                  <a:pt x="30" y="34"/>
                </a:cubicBezTo>
                <a:cubicBezTo>
                  <a:pt x="12" y="34"/>
                  <a:pt x="12" y="34"/>
                  <a:pt x="12" y="34"/>
                </a:cubicBezTo>
                <a:cubicBezTo>
                  <a:pt x="12" y="35"/>
                  <a:pt x="12" y="35"/>
                  <a:pt x="12" y="35"/>
                </a:cubicBezTo>
                <a:close/>
                <a:moveTo>
                  <a:pt x="23" y="29"/>
                </a:moveTo>
                <a:cubicBezTo>
                  <a:pt x="23" y="29"/>
                  <a:pt x="23" y="29"/>
                  <a:pt x="23" y="29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2"/>
                  <a:pt x="23" y="32"/>
                  <a:pt x="23" y="32"/>
                </a:cubicBezTo>
                <a:cubicBezTo>
                  <a:pt x="25" y="32"/>
                  <a:pt x="25" y="32"/>
                  <a:pt x="25" y="32"/>
                </a:cubicBezTo>
                <a:cubicBezTo>
                  <a:pt x="26" y="32"/>
                  <a:pt x="26" y="32"/>
                  <a:pt x="26" y="31"/>
                </a:cubicBezTo>
                <a:cubicBezTo>
                  <a:pt x="26" y="29"/>
                  <a:pt x="26" y="29"/>
                  <a:pt x="26" y="29"/>
                </a:cubicBezTo>
                <a:cubicBezTo>
                  <a:pt x="26" y="29"/>
                  <a:pt x="26" y="29"/>
                  <a:pt x="25" y="29"/>
                </a:cubicBezTo>
                <a:cubicBezTo>
                  <a:pt x="23" y="29"/>
                  <a:pt x="23" y="29"/>
                  <a:pt x="23" y="29"/>
                </a:cubicBezTo>
                <a:close/>
                <a:moveTo>
                  <a:pt x="20" y="29"/>
                </a:moveTo>
                <a:cubicBezTo>
                  <a:pt x="20" y="29"/>
                  <a:pt x="20" y="29"/>
                  <a:pt x="20" y="29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2"/>
                  <a:pt x="20" y="32"/>
                  <a:pt x="20" y="32"/>
                </a:cubicBezTo>
                <a:cubicBezTo>
                  <a:pt x="22" y="32"/>
                  <a:pt x="22" y="32"/>
                  <a:pt x="22" y="32"/>
                </a:cubicBezTo>
                <a:cubicBezTo>
                  <a:pt x="22" y="32"/>
                  <a:pt x="22" y="32"/>
                  <a:pt x="22" y="31"/>
                </a:cubicBezTo>
                <a:cubicBezTo>
                  <a:pt x="22" y="29"/>
                  <a:pt x="22" y="29"/>
                  <a:pt x="22" y="29"/>
                </a:cubicBezTo>
                <a:cubicBezTo>
                  <a:pt x="22" y="29"/>
                  <a:pt x="22" y="29"/>
                  <a:pt x="22" y="29"/>
                </a:cubicBezTo>
                <a:cubicBezTo>
                  <a:pt x="20" y="29"/>
                  <a:pt x="20" y="29"/>
                  <a:pt x="20" y="29"/>
                </a:cubicBezTo>
                <a:close/>
                <a:moveTo>
                  <a:pt x="16" y="29"/>
                </a:moveTo>
                <a:cubicBezTo>
                  <a:pt x="16" y="29"/>
                  <a:pt x="16" y="29"/>
                  <a:pt x="16" y="29"/>
                </a:cubicBezTo>
                <a:cubicBezTo>
                  <a:pt x="16" y="31"/>
                  <a:pt x="16" y="31"/>
                  <a:pt x="16" y="31"/>
                </a:cubicBezTo>
                <a:cubicBezTo>
                  <a:pt x="16" y="32"/>
                  <a:pt x="16" y="32"/>
                  <a:pt x="16" y="32"/>
                </a:cubicBezTo>
                <a:cubicBezTo>
                  <a:pt x="19" y="32"/>
                  <a:pt x="19" y="32"/>
                  <a:pt x="19" y="32"/>
                </a:cubicBezTo>
                <a:cubicBezTo>
                  <a:pt x="19" y="32"/>
                  <a:pt x="19" y="32"/>
                  <a:pt x="19" y="31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6" y="29"/>
                  <a:pt x="16" y="29"/>
                  <a:pt x="16" y="29"/>
                </a:cubicBezTo>
                <a:close/>
                <a:moveTo>
                  <a:pt x="23" y="26"/>
                </a:moveTo>
                <a:cubicBezTo>
                  <a:pt x="23" y="26"/>
                  <a:pt x="23" y="26"/>
                  <a:pt x="23" y="26"/>
                </a:cubicBezTo>
                <a:cubicBezTo>
                  <a:pt x="23" y="28"/>
                  <a:pt x="23" y="28"/>
                  <a:pt x="23" y="28"/>
                </a:cubicBezTo>
                <a:cubicBezTo>
                  <a:pt x="23" y="28"/>
                  <a:pt x="23" y="28"/>
                  <a:pt x="23" y="28"/>
                </a:cubicBezTo>
                <a:cubicBezTo>
                  <a:pt x="25" y="28"/>
                  <a:pt x="25" y="28"/>
                  <a:pt x="25" y="28"/>
                </a:cubicBezTo>
                <a:cubicBezTo>
                  <a:pt x="26" y="28"/>
                  <a:pt x="26" y="28"/>
                  <a:pt x="26" y="28"/>
                </a:cubicBezTo>
                <a:cubicBezTo>
                  <a:pt x="26" y="26"/>
                  <a:pt x="26" y="26"/>
                  <a:pt x="26" y="26"/>
                </a:cubicBezTo>
                <a:cubicBezTo>
                  <a:pt x="26" y="26"/>
                  <a:pt x="26" y="26"/>
                  <a:pt x="25" y="26"/>
                </a:cubicBezTo>
                <a:cubicBezTo>
                  <a:pt x="23" y="26"/>
                  <a:pt x="23" y="26"/>
                  <a:pt x="23" y="26"/>
                </a:cubicBezTo>
                <a:close/>
                <a:moveTo>
                  <a:pt x="20" y="26"/>
                </a:moveTo>
                <a:cubicBezTo>
                  <a:pt x="20" y="26"/>
                  <a:pt x="20" y="26"/>
                  <a:pt x="20" y="26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2" y="28"/>
                  <a:pt x="22" y="28"/>
                  <a:pt x="22" y="28"/>
                </a:cubicBezTo>
                <a:cubicBezTo>
                  <a:pt x="22" y="28"/>
                  <a:pt x="22" y="28"/>
                  <a:pt x="22" y="28"/>
                </a:cubicBezTo>
                <a:cubicBezTo>
                  <a:pt x="22" y="26"/>
                  <a:pt x="22" y="26"/>
                  <a:pt x="22" y="26"/>
                </a:cubicBezTo>
                <a:cubicBezTo>
                  <a:pt x="22" y="26"/>
                  <a:pt x="22" y="26"/>
                  <a:pt x="22" y="26"/>
                </a:cubicBezTo>
                <a:cubicBezTo>
                  <a:pt x="20" y="26"/>
                  <a:pt x="20" y="26"/>
                  <a:pt x="20" y="26"/>
                </a:cubicBezTo>
                <a:close/>
                <a:moveTo>
                  <a:pt x="16" y="26"/>
                </a:moveTo>
                <a:cubicBezTo>
                  <a:pt x="16" y="26"/>
                  <a:pt x="16" y="26"/>
                  <a:pt x="16" y="26"/>
                </a:cubicBezTo>
                <a:cubicBezTo>
                  <a:pt x="16" y="28"/>
                  <a:pt x="16" y="28"/>
                  <a:pt x="16" y="28"/>
                </a:cubicBezTo>
                <a:cubicBezTo>
                  <a:pt x="16" y="28"/>
                  <a:pt x="16" y="28"/>
                  <a:pt x="16" y="28"/>
                </a:cubicBezTo>
                <a:cubicBezTo>
                  <a:pt x="19" y="28"/>
                  <a:pt x="19" y="28"/>
                  <a:pt x="19" y="28"/>
                </a:cubicBezTo>
                <a:cubicBezTo>
                  <a:pt x="19" y="28"/>
                  <a:pt x="19" y="28"/>
                  <a:pt x="19" y="28"/>
                </a:cubicBezTo>
                <a:cubicBezTo>
                  <a:pt x="19" y="26"/>
                  <a:pt x="19" y="26"/>
                  <a:pt x="19" y="26"/>
                </a:cubicBezTo>
                <a:cubicBezTo>
                  <a:pt x="19" y="26"/>
                  <a:pt x="19" y="26"/>
                  <a:pt x="19" y="26"/>
                </a:cubicBezTo>
                <a:cubicBezTo>
                  <a:pt x="16" y="26"/>
                  <a:pt x="16" y="26"/>
                  <a:pt x="16" y="26"/>
                </a:cubicBezTo>
                <a:close/>
                <a:moveTo>
                  <a:pt x="23" y="23"/>
                </a:moveTo>
                <a:cubicBezTo>
                  <a:pt x="23" y="23"/>
                  <a:pt x="23" y="23"/>
                  <a:pt x="23" y="23"/>
                </a:cubicBezTo>
                <a:cubicBezTo>
                  <a:pt x="23" y="25"/>
                  <a:pt x="23" y="25"/>
                  <a:pt x="23" y="25"/>
                </a:cubicBezTo>
                <a:cubicBezTo>
                  <a:pt x="23" y="25"/>
                  <a:pt x="23" y="25"/>
                  <a:pt x="23" y="25"/>
                </a:cubicBezTo>
                <a:cubicBezTo>
                  <a:pt x="25" y="25"/>
                  <a:pt x="25" y="25"/>
                  <a:pt x="25" y="25"/>
                </a:cubicBezTo>
                <a:cubicBezTo>
                  <a:pt x="26" y="25"/>
                  <a:pt x="26" y="25"/>
                  <a:pt x="26" y="25"/>
                </a:cubicBezTo>
                <a:cubicBezTo>
                  <a:pt x="26" y="23"/>
                  <a:pt x="26" y="23"/>
                  <a:pt x="26" y="23"/>
                </a:cubicBezTo>
                <a:cubicBezTo>
                  <a:pt x="26" y="23"/>
                  <a:pt x="26" y="23"/>
                  <a:pt x="25" y="23"/>
                </a:cubicBezTo>
                <a:cubicBezTo>
                  <a:pt x="23" y="23"/>
                  <a:pt x="23" y="23"/>
                  <a:pt x="23" y="23"/>
                </a:cubicBezTo>
                <a:close/>
                <a:moveTo>
                  <a:pt x="20" y="23"/>
                </a:moveTo>
                <a:cubicBezTo>
                  <a:pt x="20" y="23"/>
                  <a:pt x="20" y="23"/>
                  <a:pt x="20" y="23"/>
                </a:cubicBezTo>
                <a:cubicBezTo>
                  <a:pt x="20" y="25"/>
                  <a:pt x="20" y="25"/>
                  <a:pt x="20" y="25"/>
                </a:cubicBezTo>
                <a:cubicBezTo>
                  <a:pt x="20" y="25"/>
                  <a:pt x="20" y="25"/>
                  <a:pt x="20" y="25"/>
                </a:cubicBezTo>
                <a:cubicBezTo>
                  <a:pt x="22" y="25"/>
                  <a:pt x="22" y="25"/>
                  <a:pt x="22" y="25"/>
                </a:cubicBezTo>
                <a:cubicBezTo>
                  <a:pt x="22" y="25"/>
                  <a:pt x="22" y="25"/>
                  <a:pt x="22" y="25"/>
                </a:cubicBezTo>
                <a:cubicBezTo>
                  <a:pt x="22" y="23"/>
                  <a:pt x="22" y="23"/>
                  <a:pt x="22" y="23"/>
                </a:cubicBezTo>
                <a:cubicBezTo>
                  <a:pt x="22" y="23"/>
                  <a:pt x="22" y="23"/>
                  <a:pt x="22" y="23"/>
                </a:cubicBezTo>
                <a:cubicBezTo>
                  <a:pt x="20" y="23"/>
                  <a:pt x="20" y="23"/>
                  <a:pt x="20" y="23"/>
                </a:cubicBezTo>
                <a:close/>
                <a:moveTo>
                  <a:pt x="16" y="23"/>
                </a:moveTo>
                <a:cubicBezTo>
                  <a:pt x="16" y="23"/>
                  <a:pt x="16" y="23"/>
                  <a:pt x="16" y="23"/>
                </a:cubicBezTo>
                <a:cubicBezTo>
                  <a:pt x="16" y="25"/>
                  <a:pt x="16" y="25"/>
                  <a:pt x="16" y="25"/>
                </a:cubicBezTo>
                <a:cubicBezTo>
                  <a:pt x="16" y="25"/>
                  <a:pt x="16" y="25"/>
                  <a:pt x="16" y="25"/>
                </a:cubicBezTo>
                <a:cubicBezTo>
                  <a:pt x="19" y="25"/>
                  <a:pt x="19" y="25"/>
                  <a:pt x="19" y="25"/>
                </a:cubicBezTo>
                <a:cubicBezTo>
                  <a:pt x="19" y="25"/>
                  <a:pt x="19" y="25"/>
                  <a:pt x="19" y="25"/>
                </a:cubicBezTo>
                <a:cubicBezTo>
                  <a:pt x="19" y="23"/>
                  <a:pt x="19" y="23"/>
                  <a:pt x="19" y="23"/>
                </a:cubicBezTo>
                <a:cubicBezTo>
                  <a:pt x="19" y="23"/>
                  <a:pt x="19" y="23"/>
                  <a:pt x="19" y="23"/>
                </a:cubicBezTo>
                <a:cubicBezTo>
                  <a:pt x="16" y="23"/>
                  <a:pt x="16" y="23"/>
                  <a:pt x="16" y="23"/>
                </a:cubicBezTo>
                <a:close/>
                <a:moveTo>
                  <a:pt x="26" y="18"/>
                </a:moveTo>
                <a:cubicBezTo>
                  <a:pt x="26" y="18"/>
                  <a:pt x="26" y="18"/>
                  <a:pt x="26" y="18"/>
                </a:cubicBezTo>
                <a:cubicBezTo>
                  <a:pt x="16" y="18"/>
                  <a:pt x="16" y="18"/>
                  <a:pt x="16" y="18"/>
                </a:cubicBezTo>
                <a:cubicBezTo>
                  <a:pt x="16" y="18"/>
                  <a:pt x="16" y="18"/>
                  <a:pt x="16" y="18"/>
                </a:cubicBezTo>
                <a:cubicBezTo>
                  <a:pt x="16" y="20"/>
                  <a:pt x="16" y="20"/>
                  <a:pt x="16" y="20"/>
                </a:cubicBezTo>
                <a:cubicBezTo>
                  <a:pt x="16" y="20"/>
                  <a:pt x="16" y="21"/>
                  <a:pt x="16" y="21"/>
                </a:cubicBezTo>
                <a:cubicBezTo>
                  <a:pt x="26" y="21"/>
                  <a:pt x="26" y="21"/>
                  <a:pt x="26" y="21"/>
                </a:cubicBezTo>
                <a:cubicBezTo>
                  <a:pt x="26" y="21"/>
                  <a:pt x="26" y="20"/>
                  <a:pt x="26" y="20"/>
                </a:cubicBezTo>
                <a:cubicBezTo>
                  <a:pt x="26" y="19"/>
                  <a:pt x="26" y="19"/>
                  <a:pt x="26" y="18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50" name="Freeform 171"/>
          <p:cNvSpPr>
            <a:spLocks noEditPoints="1"/>
          </p:cNvSpPr>
          <p:nvPr/>
        </p:nvSpPr>
        <p:spPr bwMode="auto">
          <a:xfrm>
            <a:off x="6238292" y="5019965"/>
            <a:ext cx="307663" cy="238891"/>
          </a:xfrm>
          <a:custGeom>
            <a:avLst/>
            <a:gdLst>
              <a:gd name="T0" fmla="*/ 31 w 32"/>
              <a:gd name="T1" fmla="*/ 22 h 25"/>
              <a:gd name="T2" fmla="*/ 31 w 32"/>
              <a:gd name="T3" fmla="*/ 17 h 25"/>
              <a:gd name="T4" fmla="*/ 32 w 32"/>
              <a:gd name="T5" fmla="*/ 2 h 25"/>
              <a:gd name="T6" fmla="*/ 11 w 32"/>
              <a:gd name="T7" fmla="*/ 0 h 25"/>
              <a:gd name="T8" fmla="*/ 10 w 32"/>
              <a:gd name="T9" fmla="*/ 2 h 25"/>
              <a:gd name="T10" fmla="*/ 24 w 32"/>
              <a:gd name="T11" fmla="*/ 4 h 25"/>
              <a:gd name="T12" fmla="*/ 29 w 32"/>
              <a:gd name="T13" fmla="*/ 4 h 25"/>
              <a:gd name="T14" fmla="*/ 29 w 32"/>
              <a:gd name="T15" fmla="*/ 5 h 25"/>
              <a:gd name="T16" fmla="*/ 24 w 32"/>
              <a:gd name="T17" fmla="*/ 5 h 25"/>
              <a:gd name="T18" fmla="*/ 29 w 32"/>
              <a:gd name="T19" fmla="*/ 8 h 25"/>
              <a:gd name="T20" fmla="*/ 29 w 32"/>
              <a:gd name="T21" fmla="*/ 8 h 25"/>
              <a:gd name="T22" fmla="*/ 24 w 32"/>
              <a:gd name="T23" fmla="*/ 9 h 25"/>
              <a:gd name="T24" fmla="*/ 29 w 32"/>
              <a:gd name="T25" fmla="*/ 11 h 25"/>
              <a:gd name="T26" fmla="*/ 29 w 32"/>
              <a:gd name="T27" fmla="*/ 12 h 25"/>
              <a:gd name="T28" fmla="*/ 24 w 32"/>
              <a:gd name="T29" fmla="*/ 13 h 25"/>
              <a:gd name="T30" fmla="*/ 22 w 32"/>
              <a:gd name="T31" fmla="*/ 19 h 25"/>
              <a:gd name="T32" fmla="*/ 21 w 32"/>
              <a:gd name="T33" fmla="*/ 20 h 25"/>
              <a:gd name="T34" fmla="*/ 1 w 32"/>
              <a:gd name="T35" fmla="*/ 25 h 25"/>
              <a:gd name="T36" fmla="*/ 1 w 32"/>
              <a:gd name="T37" fmla="*/ 20 h 25"/>
              <a:gd name="T38" fmla="*/ 0 w 32"/>
              <a:gd name="T39" fmla="*/ 5 h 25"/>
              <a:gd name="T40" fmla="*/ 21 w 32"/>
              <a:gd name="T41" fmla="*/ 3 h 25"/>
              <a:gd name="T42" fmla="*/ 22 w 32"/>
              <a:gd name="T43" fmla="*/ 19 h 25"/>
              <a:gd name="T44" fmla="*/ 19 w 32"/>
              <a:gd name="T45" fmla="*/ 7 h 25"/>
              <a:gd name="T46" fmla="*/ 19 w 32"/>
              <a:gd name="T47" fmla="*/ 8 h 25"/>
              <a:gd name="T48" fmla="*/ 3 w 32"/>
              <a:gd name="T49" fmla="*/ 9 h 25"/>
              <a:gd name="T50" fmla="*/ 3 w 32"/>
              <a:gd name="T51" fmla="*/ 8 h 25"/>
              <a:gd name="T52" fmla="*/ 3 w 32"/>
              <a:gd name="T53" fmla="*/ 11 h 25"/>
              <a:gd name="T54" fmla="*/ 19 w 32"/>
              <a:gd name="T55" fmla="*/ 11 h 25"/>
              <a:gd name="T56" fmla="*/ 19 w 32"/>
              <a:gd name="T57" fmla="*/ 12 h 25"/>
              <a:gd name="T58" fmla="*/ 3 w 32"/>
              <a:gd name="T59" fmla="*/ 11 h 25"/>
              <a:gd name="T60" fmla="*/ 3 w 32"/>
              <a:gd name="T61" fmla="*/ 11 h 25"/>
              <a:gd name="T62" fmla="*/ 19 w 32"/>
              <a:gd name="T63" fmla="*/ 14 h 25"/>
              <a:gd name="T64" fmla="*/ 19 w 32"/>
              <a:gd name="T65" fmla="*/ 15 h 25"/>
              <a:gd name="T66" fmla="*/ 3 w 32"/>
              <a:gd name="T67" fmla="*/ 16 h 25"/>
              <a:gd name="T68" fmla="*/ 3 w 32"/>
              <a:gd name="T69" fmla="*/ 15 h 25"/>
              <a:gd name="T70" fmla="*/ 2 w 32"/>
              <a:gd name="T71" fmla="*/ 22 h 25"/>
              <a:gd name="T72" fmla="*/ 2 w 32"/>
              <a:gd name="T73" fmla="*/ 19 h 25"/>
              <a:gd name="T74" fmla="*/ 1 w 32"/>
              <a:gd name="T75" fmla="*/ 6 h 25"/>
              <a:gd name="T76" fmla="*/ 20 w 32"/>
              <a:gd name="T77" fmla="*/ 4 h 25"/>
              <a:gd name="T78" fmla="*/ 21 w 32"/>
              <a:gd name="T79" fmla="*/ 18 h 25"/>
              <a:gd name="T80" fmla="*/ 20 w 32"/>
              <a:gd name="T81" fmla="*/ 19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2" h="25">
                <a:moveTo>
                  <a:pt x="24" y="17"/>
                </a:moveTo>
                <a:cubicBezTo>
                  <a:pt x="27" y="17"/>
                  <a:pt x="29" y="20"/>
                  <a:pt x="31" y="22"/>
                </a:cubicBezTo>
                <a:cubicBezTo>
                  <a:pt x="31" y="20"/>
                  <a:pt x="31" y="19"/>
                  <a:pt x="31" y="17"/>
                </a:cubicBezTo>
                <a:cubicBezTo>
                  <a:pt x="31" y="17"/>
                  <a:pt x="31" y="17"/>
                  <a:pt x="31" y="17"/>
                </a:cubicBezTo>
                <a:cubicBezTo>
                  <a:pt x="32" y="17"/>
                  <a:pt x="32" y="16"/>
                  <a:pt x="32" y="16"/>
                </a:cubicBezTo>
                <a:cubicBezTo>
                  <a:pt x="32" y="12"/>
                  <a:pt x="32" y="5"/>
                  <a:pt x="32" y="2"/>
                </a:cubicBezTo>
                <a:cubicBezTo>
                  <a:pt x="32" y="1"/>
                  <a:pt x="32" y="0"/>
                  <a:pt x="31" y="0"/>
                </a:cubicBezTo>
                <a:cubicBezTo>
                  <a:pt x="24" y="0"/>
                  <a:pt x="18" y="0"/>
                  <a:pt x="11" y="0"/>
                </a:cubicBezTo>
                <a:cubicBezTo>
                  <a:pt x="11" y="0"/>
                  <a:pt x="10" y="1"/>
                  <a:pt x="10" y="2"/>
                </a:cubicBezTo>
                <a:cubicBezTo>
                  <a:pt x="10" y="2"/>
                  <a:pt x="10" y="2"/>
                  <a:pt x="10" y="2"/>
                </a:cubicBezTo>
                <a:cubicBezTo>
                  <a:pt x="21" y="2"/>
                  <a:pt x="21" y="2"/>
                  <a:pt x="21" y="2"/>
                </a:cubicBezTo>
                <a:cubicBezTo>
                  <a:pt x="22" y="2"/>
                  <a:pt x="23" y="3"/>
                  <a:pt x="24" y="4"/>
                </a:cubicBezTo>
                <a:cubicBezTo>
                  <a:pt x="24" y="4"/>
                  <a:pt x="24" y="4"/>
                  <a:pt x="24" y="4"/>
                </a:cubicBezTo>
                <a:cubicBezTo>
                  <a:pt x="29" y="4"/>
                  <a:pt x="29" y="4"/>
                  <a:pt x="29" y="4"/>
                </a:cubicBezTo>
                <a:cubicBezTo>
                  <a:pt x="29" y="4"/>
                  <a:pt x="29" y="4"/>
                  <a:pt x="29" y="5"/>
                </a:cubicBezTo>
                <a:cubicBezTo>
                  <a:pt x="29" y="5"/>
                  <a:pt x="29" y="5"/>
                  <a:pt x="29" y="5"/>
                </a:cubicBezTo>
                <a:cubicBezTo>
                  <a:pt x="29" y="5"/>
                  <a:pt x="29" y="5"/>
                  <a:pt x="29" y="5"/>
                </a:cubicBezTo>
                <a:cubicBezTo>
                  <a:pt x="24" y="5"/>
                  <a:pt x="24" y="5"/>
                  <a:pt x="24" y="5"/>
                </a:cubicBezTo>
                <a:cubicBezTo>
                  <a:pt x="24" y="8"/>
                  <a:pt x="24" y="8"/>
                  <a:pt x="24" y="8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9"/>
                  <a:pt x="29" y="9"/>
                  <a:pt x="29" y="9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1"/>
                  <a:pt x="24" y="11"/>
                  <a:pt x="24" y="11"/>
                </a:cubicBezTo>
                <a:cubicBezTo>
                  <a:pt x="29" y="11"/>
                  <a:pt x="29" y="11"/>
                  <a:pt x="29" y="11"/>
                </a:cubicBezTo>
                <a:cubicBezTo>
                  <a:pt x="29" y="11"/>
                  <a:pt x="29" y="12"/>
                  <a:pt x="29" y="12"/>
                </a:cubicBezTo>
                <a:cubicBezTo>
                  <a:pt x="29" y="12"/>
                  <a:pt x="29" y="12"/>
                  <a:pt x="29" y="12"/>
                </a:cubicBezTo>
                <a:cubicBezTo>
                  <a:pt x="29" y="12"/>
                  <a:pt x="29" y="13"/>
                  <a:pt x="29" y="13"/>
                </a:cubicBezTo>
                <a:cubicBezTo>
                  <a:pt x="24" y="13"/>
                  <a:pt x="24" y="13"/>
                  <a:pt x="24" y="13"/>
                </a:cubicBezTo>
                <a:cubicBezTo>
                  <a:pt x="24" y="17"/>
                  <a:pt x="24" y="17"/>
                  <a:pt x="24" y="17"/>
                </a:cubicBezTo>
                <a:close/>
                <a:moveTo>
                  <a:pt x="22" y="19"/>
                </a:moveTo>
                <a:cubicBezTo>
                  <a:pt x="22" y="19"/>
                  <a:pt x="22" y="20"/>
                  <a:pt x="22" y="20"/>
                </a:cubicBezTo>
                <a:cubicBezTo>
                  <a:pt x="22" y="20"/>
                  <a:pt x="21" y="20"/>
                  <a:pt x="21" y="20"/>
                </a:cubicBezTo>
                <a:cubicBezTo>
                  <a:pt x="15" y="20"/>
                  <a:pt x="7" y="19"/>
                  <a:pt x="3" y="23"/>
                </a:cubicBezTo>
                <a:cubicBezTo>
                  <a:pt x="2" y="24"/>
                  <a:pt x="2" y="25"/>
                  <a:pt x="1" y="25"/>
                </a:cubicBezTo>
                <a:cubicBezTo>
                  <a:pt x="1" y="24"/>
                  <a:pt x="1" y="22"/>
                  <a:pt x="1" y="20"/>
                </a:cubicBezTo>
                <a:cubicBezTo>
                  <a:pt x="1" y="20"/>
                  <a:pt x="1" y="20"/>
                  <a:pt x="1" y="20"/>
                </a:cubicBezTo>
                <a:cubicBezTo>
                  <a:pt x="0" y="20"/>
                  <a:pt x="0" y="20"/>
                  <a:pt x="0" y="19"/>
                </a:cubicBezTo>
                <a:cubicBezTo>
                  <a:pt x="0" y="5"/>
                  <a:pt x="0" y="5"/>
                  <a:pt x="0" y="5"/>
                </a:cubicBezTo>
                <a:cubicBezTo>
                  <a:pt x="0" y="4"/>
                  <a:pt x="0" y="3"/>
                  <a:pt x="1" y="3"/>
                </a:cubicBezTo>
                <a:cubicBezTo>
                  <a:pt x="8" y="3"/>
                  <a:pt x="14" y="3"/>
                  <a:pt x="21" y="3"/>
                </a:cubicBezTo>
                <a:cubicBezTo>
                  <a:pt x="22" y="3"/>
                  <a:pt x="22" y="4"/>
                  <a:pt x="22" y="5"/>
                </a:cubicBezTo>
                <a:cubicBezTo>
                  <a:pt x="22" y="8"/>
                  <a:pt x="22" y="15"/>
                  <a:pt x="22" y="19"/>
                </a:cubicBezTo>
                <a:close/>
                <a:moveTo>
                  <a:pt x="3" y="7"/>
                </a:move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8"/>
                  <a:pt x="19" y="8"/>
                </a:cubicBezTo>
                <a:cubicBezTo>
                  <a:pt x="19" y="8"/>
                  <a:pt x="19" y="8"/>
                  <a:pt x="19" y="8"/>
                </a:cubicBezTo>
                <a:cubicBezTo>
                  <a:pt x="19" y="8"/>
                  <a:pt x="19" y="9"/>
                  <a:pt x="19" y="9"/>
                </a:cubicBezTo>
                <a:cubicBezTo>
                  <a:pt x="3" y="9"/>
                  <a:pt x="3" y="9"/>
                  <a:pt x="3" y="9"/>
                </a:cubicBezTo>
                <a:cubicBezTo>
                  <a:pt x="3" y="9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7"/>
                  <a:pt x="3" y="7"/>
                </a:cubicBezTo>
                <a:close/>
                <a:moveTo>
                  <a:pt x="3" y="11"/>
                </a:moveTo>
                <a:cubicBezTo>
                  <a:pt x="19" y="11"/>
                  <a:pt x="19" y="11"/>
                  <a:pt x="19" y="11"/>
                </a:cubicBezTo>
                <a:cubicBezTo>
                  <a:pt x="19" y="11"/>
                  <a:pt x="19" y="11"/>
                  <a:pt x="19" y="11"/>
                </a:cubicBezTo>
                <a:cubicBezTo>
                  <a:pt x="19" y="11"/>
                  <a:pt x="19" y="11"/>
                  <a:pt x="19" y="11"/>
                </a:cubicBezTo>
                <a:cubicBezTo>
                  <a:pt x="19" y="12"/>
                  <a:pt x="19" y="12"/>
                  <a:pt x="19" y="12"/>
                </a:cubicBezTo>
                <a:cubicBezTo>
                  <a:pt x="3" y="12"/>
                  <a:pt x="3" y="12"/>
                  <a:pt x="3" y="12"/>
                </a:cubicBezTo>
                <a:cubicBezTo>
                  <a:pt x="3" y="12"/>
                  <a:pt x="3" y="12"/>
                  <a:pt x="3" y="11"/>
                </a:cubicBezTo>
                <a:cubicBezTo>
                  <a:pt x="3" y="11"/>
                  <a:pt x="3" y="11"/>
                  <a:pt x="3" y="11"/>
                </a:cubicBezTo>
                <a:cubicBezTo>
                  <a:pt x="3" y="11"/>
                  <a:pt x="3" y="11"/>
                  <a:pt x="3" y="11"/>
                </a:cubicBezTo>
                <a:close/>
                <a:moveTo>
                  <a:pt x="3" y="14"/>
                </a:moveTo>
                <a:cubicBezTo>
                  <a:pt x="19" y="14"/>
                  <a:pt x="19" y="14"/>
                  <a:pt x="19" y="14"/>
                </a:cubicBezTo>
                <a:cubicBezTo>
                  <a:pt x="19" y="14"/>
                  <a:pt x="19" y="15"/>
                  <a:pt x="19" y="15"/>
                </a:cubicBezTo>
                <a:cubicBezTo>
                  <a:pt x="19" y="15"/>
                  <a:pt x="19" y="15"/>
                  <a:pt x="19" y="15"/>
                </a:cubicBezTo>
                <a:cubicBezTo>
                  <a:pt x="19" y="15"/>
                  <a:pt x="19" y="16"/>
                  <a:pt x="19" y="16"/>
                </a:cubicBezTo>
                <a:cubicBezTo>
                  <a:pt x="3" y="16"/>
                  <a:pt x="3" y="16"/>
                  <a:pt x="3" y="16"/>
                </a:cubicBezTo>
                <a:cubicBezTo>
                  <a:pt x="3" y="16"/>
                  <a:pt x="3" y="15"/>
                  <a:pt x="3" y="15"/>
                </a:cubicBezTo>
                <a:cubicBezTo>
                  <a:pt x="3" y="15"/>
                  <a:pt x="3" y="15"/>
                  <a:pt x="3" y="15"/>
                </a:cubicBezTo>
                <a:cubicBezTo>
                  <a:pt x="3" y="15"/>
                  <a:pt x="3" y="14"/>
                  <a:pt x="3" y="14"/>
                </a:cubicBezTo>
                <a:close/>
                <a:moveTo>
                  <a:pt x="2" y="22"/>
                </a:moveTo>
                <a:cubicBezTo>
                  <a:pt x="2" y="21"/>
                  <a:pt x="2" y="20"/>
                  <a:pt x="3" y="19"/>
                </a:cubicBezTo>
                <a:cubicBezTo>
                  <a:pt x="2" y="19"/>
                  <a:pt x="2" y="19"/>
                  <a:pt x="2" y="19"/>
                </a:cubicBezTo>
                <a:cubicBezTo>
                  <a:pt x="1" y="19"/>
                  <a:pt x="1" y="19"/>
                  <a:pt x="1" y="18"/>
                </a:cubicBezTo>
                <a:cubicBezTo>
                  <a:pt x="1" y="6"/>
                  <a:pt x="1" y="6"/>
                  <a:pt x="1" y="6"/>
                </a:cubicBezTo>
                <a:cubicBezTo>
                  <a:pt x="1" y="5"/>
                  <a:pt x="1" y="4"/>
                  <a:pt x="2" y="4"/>
                </a:cubicBezTo>
                <a:cubicBezTo>
                  <a:pt x="8" y="4"/>
                  <a:pt x="14" y="4"/>
                  <a:pt x="20" y="4"/>
                </a:cubicBezTo>
                <a:cubicBezTo>
                  <a:pt x="21" y="4"/>
                  <a:pt x="21" y="5"/>
                  <a:pt x="21" y="6"/>
                </a:cubicBezTo>
                <a:cubicBezTo>
                  <a:pt x="21" y="9"/>
                  <a:pt x="21" y="15"/>
                  <a:pt x="21" y="18"/>
                </a:cubicBezTo>
                <a:cubicBezTo>
                  <a:pt x="21" y="19"/>
                  <a:pt x="21" y="19"/>
                  <a:pt x="21" y="19"/>
                </a:cubicBezTo>
                <a:cubicBezTo>
                  <a:pt x="21" y="19"/>
                  <a:pt x="20" y="19"/>
                  <a:pt x="20" y="19"/>
                </a:cubicBezTo>
                <a:cubicBezTo>
                  <a:pt x="14" y="19"/>
                  <a:pt x="5" y="19"/>
                  <a:pt x="2" y="22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51" name="Freeform 172"/>
          <p:cNvSpPr>
            <a:spLocks noEditPoints="1"/>
          </p:cNvSpPr>
          <p:nvPr/>
        </p:nvSpPr>
        <p:spPr bwMode="auto">
          <a:xfrm>
            <a:off x="1911109" y="5019965"/>
            <a:ext cx="276897" cy="258799"/>
          </a:xfrm>
          <a:custGeom>
            <a:avLst/>
            <a:gdLst>
              <a:gd name="T0" fmla="*/ 18 w 29"/>
              <a:gd name="T1" fmla="*/ 1 h 27"/>
              <a:gd name="T2" fmla="*/ 9 w 29"/>
              <a:gd name="T3" fmla="*/ 8 h 27"/>
              <a:gd name="T4" fmla="*/ 1 w 29"/>
              <a:gd name="T5" fmla="*/ 4 h 27"/>
              <a:gd name="T6" fmla="*/ 1 w 29"/>
              <a:gd name="T7" fmla="*/ 6 h 27"/>
              <a:gd name="T8" fmla="*/ 7 w 29"/>
              <a:gd name="T9" fmla="*/ 22 h 27"/>
              <a:gd name="T10" fmla="*/ 3 w 29"/>
              <a:gd name="T11" fmla="*/ 23 h 27"/>
              <a:gd name="T12" fmla="*/ 25 w 29"/>
              <a:gd name="T13" fmla="*/ 9 h 27"/>
              <a:gd name="T14" fmla="*/ 29 w 29"/>
              <a:gd name="T15" fmla="*/ 8 h 27"/>
              <a:gd name="T16" fmla="*/ 26 w 29"/>
              <a:gd name="T17" fmla="*/ 7 h 27"/>
              <a:gd name="T18" fmla="*/ 29 w 29"/>
              <a:gd name="T19" fmla="*/ 5 h 27"/>
              <a:gd name="T20" fmla="*/ 24 w 29"/>
              <a:gd name="T21" fmla="*/ 6 h 27"/>
              <a:gd name="T22" fmla="*/ 18 w 29"/>
              <a:gd name="T23" fmla="*/ 1 h 27"/>
              <a:gd name="T24" fmla="*/ 20 w 29"/>
              <a:gd name="T25" fmla="*/ 4 h 27"/>
              <a:gd name="T26" fmla="*/ 21 w 29"/>
              <a:gd name="T27" fmla="*/ 6 h 27"/>
              <a:gd name="T28" fmla="*/ 19 w 29"/>
              <a:gd name="T29" fmla="*/ 8 h 27"/>
              <a:gd name="T30" fmla="*/ 18 w 29"/>
              <a:gd name="T31" fmla="*/ 5 h 27"/>
              <a:gd name="T32" fmla="*/ 20 w 29"/>
              <a:gd name="T33" fmla="*/ 4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9" h="27">
                <a:moveTo>
                  <a:pt x="18" y="1"/>
                </a:moveTo>
                <a:cubicBezTo>
                  <a:pt x="14" y="0"/>
                  <a:pt x="10" y="3"/>
                  <a:pt x="9" y="8"/>
                </a:cubicBezTo>
                <a:cubicBezTo>
                  <a:pt x="6" y="7"/>
                  <a:pt x="4" y="6"/>
                  <a:pt x="1" y="4"/>
                </a:cubicBezTo>
                <a:cubicBezTo>
                  <a:pt x="1" y="5"/>
                  <a:pt x="1" y="6"/>
                  <a:pt x="1" y="6"/>
                </a:cubicBezTo>
                <a:cubicBezTo>
                  <a:pt x="0" y="12"/>
                  <a:pt x="2" y="18"/>
                  <a:pt x="7" y="22"/>
                </a:cubicBezTo>
                <a:cubicBezTo>
                  <a:pt x="6" y="22"/>
                  <a:pt x="4" y="22"/>
                  <a:pt x="3" y="23"/>
                </a:cubicBezTo>
                <a:cubicBezTo>
                  <a:pt x="12" y="27"/>
                  <a:pt x="24" y="20"/>
                  <a:pt x="25" y="9"/>
                </a:cubicBezTo>
                <a:cubicBezTo>
                  <a:pt x="26" y="9"/>
                  <a:pt x="27" y="8"/>
                  <a:pt x="29" y="8"/>
                </a:cubicBezTo>
                <a:cubicBezTo>
                  <a:pt x="26" y="7"/>
                  <a:pt x="26" y="7"/>
                  <a:pt x="26" y="7"/>
                </a:cubicBezTo>
                <a:cubicBezTo>
                  <a:pt x="29" y="5"/>
                  <a:pt x="29" y="5"/>
                  <a:pt x="29" y="5"/>
                </a:cubicBezTo>
                <a:cubicBezTo>
                  <a:pt x="27" y="6"/>
                  <a:pt x="25" y="6"/>
                  <a:pt x="24" y="6"/>
                </a:cubicBezTo>
                <a:cubicBezTo>
                  <a:pt x="23" y="3"/>
                  <a:pt x="21" y="1"/>
                  <a:pt x="18" y="1"/>
                </a:cubicBezTo>
                <a:close/>
                <a:moveTo>
                  <a:pt x="20" y="4"/>
                </a:moveTo>
                <a:cubicBezTo>
                  <a:pt x="21" y="4"/>
                  <a:pt x="22" y="5"/>
                  <a:pt x="21" y="6"/>
                </a:cubicBezTo>
                <a:cubicBezTo>
                  <a:pt x="21" y="7"/>
                  <a:pt x="20" y="8"/>
                  <a:pt x="19" y="8"/>
                </a:cubicBezTo>
                <a:cubicBezTo>
                  <a:pt x="18" y="7"/>
                  <a:pt x="18" y="6"/>
                  <a:pt x="18" y="5"/>
                </a:cubicBezTo>
                <a:cubicBezTo>
                  <a:pt x="18" y="4"/>
                  <a:pt x="19" y="4"/>
                  <a:pt x="20" y="4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52" name="Freeform 173"/>
          <p:cNvSpPr>
            <a:spLocks noEditPoints="1"/>
          </p:cNvSpPr>
          <p:nvPr/>
        </p:nvSpPr>
        <p:spPr bwMode="auto">
          <a:xfrm>
            <a:off x="6851806" y="5038063"/>
            <a:ext cx="316712" cy="202696"/>
          </a:xfrm>
          <a:custGeom>
            <a:avLst/>
            <a:gdLst>
              <a:gd name="T0" fmla="*/ 31 w 33"/>
              <a:gd name="T1" fmla="*/ 0 h 21"/>
              <a:gd name="T2" fmla="*/ 2 w 33"/>
              <a:gd name="T3" fmla="*/ 0 h 21"/>
              <a:gd name="T4" fmla="*/ 1 w 33"/>
              <a:gd name="T5" fmla="*/ 0 h 21"/>
              <a:gd name="T6" fmla="*/ 0 w 33"/>
              <a:gd name="T7" fmla="*/ 2 h 21"/>
              <a:gd name="T8" fmla="*/ 16 w 33"/>
              <a:gd name="T9" fmla="*/ 13 h 21"/>
              <a:gd name="T10" fmla="*/ 17 w 33"/>
              <a:gd name="T11" fmla="*/ 14 h 21"/>
              <a:gd name="T12" fmla="*/ 18 w 33"/>
              <a:gd name="T13" fmla="*/ 13 h 21"/>
              <a:gd name="T14" fmla="*/ 33 w 33"/>
              <a:gd name="T15" fmla="*/ 2 h 21"/>
              <a:gd name="T16" fmla="*/ 32 w 33"/>
              <a:gd name="T17" fmla="*/ 0 h 21"/>
              <a:gd name="T18" fmla="*/ 31 w 33"/>
              <a:gd name="T19" fmla="*/ 0 h 21"/>
              <a:gd name="T20" fmla="*/ 33 w 33"/>
              <a:gd name="T21" fmla="*/ 17 h 21"/>
              <a:gd name="T22" fmla="*/ 24 w 33"/>
              <a:gd name="T23" fmla="*/ 10 h 21"/>
              <a:gd name="T24" fmla="*/ 33 w 33"/>
              <a:gd name="T25" fmla="*/ 4 h 21"/>
              <a:gd name="T26" fmla="*/ 33 w 33"/>
              <a:gd name="T27" fmla="*/ 17 h 21"/>
              <a:gd name="T28" fmla="*/ 32 w 33"/>
              <a:gd name="T29" fmla="*/ 20 h 21"/>
              <a:gd name="T30" fmla="*/ 31 w 33"/>
              <a:gd name="T31" fmla="*/ 21 h 21"/>
              <a:gd name="T32" fmla="*/ 2 w 33"/>
              <a:gd name="T33" fmla="*/ 21 h 21"/>
              <a:gd name="T34" fmla="*/ 1 w 33"/>
              <a:gd name="T35" fmla="*/ 20 h 21"/>
              <a:gd name="T36" fmla="*/ 0 w 33"/>
              <a:gd name="T37" fmla="*/ 19 h 21"/>
              <a:gd name="T38" fmla="*/ 11 w 33"/>
              <a:gd name="T39" fmla="*/ 11 h 21"/>
              <a:gd name="T40" fmla="*/ 15 w 33"/>
              <a:gd name="T41" fmla="*/ 15 h 21"/>
              <a:gd name="T42" fmla="*/ 17 w 33"/>
              <a:gd name="T43" fmla="*/ 15 h 21"/>
              <a:gd name="T44" fmla="*/ 18 w 33"/>
              <a:gd name="T45" fmla="*/ 15 h 21"/>
              <a:gd name="T46" fmla="*/ 23 w 33"/>
              <a:gd name="T47" fmla="*/ 11 h 21"/>
              <a:gd name="T48" fmla="*/ 33 w 33"/>
              <a:gd name="T49" fmla="*/ 19 h 21"/>
              <a:gd name="T50" fmla="*/ 32 w 33"/>
              <a:gd name="T51" fmla="*/ 20 h 21"/>
              <a:gd name="T52" fmla="*/ 0 w 33"/>
              <a:gd name="T53" fmla="*/ 4 h 21"/>
              <a:gd name="T54" fmla="*/ 9 w 33"/>
              <a:gd name="T55" fmla="*/ 10 h 21"/>
              <a:gd name="T56" fmla="*/ 0 w 33"/>
              <a:gd name="T57" fmla="*/ 17 h 21"/>
              <a:gd name="T58" fmla="*/ 0 w 33"/>
              <a:gd name="T59" fmla="*/ 4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3" h="21">
                <a:moveTo>
                  <a:pt x="31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1" y="0"/>
                  <a:pt x="1" y="0"/>
                </a:cubicBezTo>
                <a:cubicBezTo>
                  <a:pt x="1" y="1"/>
                  <a:pt x="0" y="1"/>
                  <a:pt x="0" y="2"/>
                </a:cubicBezTo>
                <a:cubicBezTo>
                  <a:pt x="16" y="13"/>
                  <a:pt x="16" y="13"/>
                  <a:pt x="16" y="13"/>
                </a:cubicBezTo>
                <a:cubicBezTo>
                  <a:pt x="16" y="13"/>
                  <a:pt x="16" y="14"/>
                  <a:pt x="17" y="14"/>
                </a:cubicBezTo>
                <a:cubicBezTo>
                  <a:pt x="17" y="14"/>
                  <a:pt x="17" y="13"/>
                  <a:pt x="18" y="13"/>
                </a:cubicBezTo>
                <a:cubicBezTo>
                  <a:pt x="33" y="2"/>
                  <a:pt x="33" y="2"/>
                  <a:pt x="33" y="2"/>
                </a:cubicBezTo>
                <a:cubicBezTo>
                  <a:pt x="33" y="1"/>
                  <a:pt x="33" y="1"/>
                  <a:pt x="32" y="0"/>
                </a:cubicBezTo>
                <a:cubicBezTo>
                  <a:pt x="32" y="0"/>
                  <a:pt x="32" y="0"/>
                  <a:pt x="31" y="0"/>
                </a:cubicBezTo>
                <a:close/>
                <a:moveTo>
                  <a:pt x="33" y="17"/>
                </a:moveTo>
                <a:cubicBezTo>
                  <a:pt x="24" y="10"/>
                  <a:pt x="24" y="10"/>
                  <a:pt x="24" y="10"/>
                </a:cubicBezTo>
                <a:cubicBezTo>
                  <a:pt x="33" y="4"/>
                  <a:pt x="33" y="4"/>
                  <a:pt x="33" y="4"/>
                </a:cubicBezTo>
                <a:cubicBezTo>
                  <a:pt x="33" y="17"/>
                  <a:pt x="33" y="17"/>
                  <a:pt x="33" y="17"/>
                </a:cubicBezTo>
                <a:close/>
                <a:moveTo>
                  <a:pt x="32" y="20"/>
                </a:moveTo>
                <a:cubicBezTo>
                  <a:pt x="32" y="21"/>
                  <a:pt x="32" y="21"/>
                  <a:pt x="31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1" y="21"/>
                  <a:pt x="1" y="20"/>
                </a:cubicBezTo>
                <a:cubicBezTo>
                  <a:pt x="1" y="20"/>
                  <a:pt x="0" y="19"/>
                  <a:pt x="0" y="19"/>
                </a:cubicBezTo>
                <a:cubicBezTo>
                  <a:pt x="11" y="11"/>
                  <a:pt x="11" y="11"/>
                  <a:pt x="11" y="11"/>
                </a:cubicBezTo>
                <a:cubicBezTo>
                  <a:pt x="15" y="15"/>
                  <a:pt x="15" y="15"/>
                  <a:pt x="15" y="15"/>
                </a:cubicBezTo>
                <a:cubicBezTo>
                  <a:pt x="16" y="15"/>
                  <a:pt x="16" y="15"/>
                  <a:pt x="17" y="15"/>
                </a:cubicBezTo>
                <a:cubicBezTo>
                  <a:pt x="17" y="15"/>
                  <a:pt x="18" y="15"/>
                  <a:pt x="18" y="15"/>
                </a:cubicBezTo>
                <a:cubicBezTo>
                  <a:pt x="23" y="11"/>
                  <a:pt x="23" y="11"/>
                  <a:pt x="23" y="11"/>
                </a:cubicBezTo>
                <a:cubicBezTo>
                  <a:pt x="33" y="19"/>
                  <a:pt x="33" y="19"/>
                  <a:pt x="33" y="19"/>
                </a:cubicBezTo>
                <a:cubicBezTo>
                  <a:pt x="33" y="19"/>
                  <a:pt x="33" y="20"/>
                  <a:pt x="32" y="20"/>
                </a:cubicBezTo>
                <a:close/>
                <a:moveTo>
                  <a:pt x="0" y="4"/>
                </a:moveTo>
                <a:cubicBezTo>
                  <a:pt x="9" y="10"/>
                  <a:pt x="9" y="10"/>
                  <a:pt x="9" y="10"/>
                </a:cubicBezTo>
                <a:cubicBezTo>
                  <a:pt x="0" y="17"/>
                  <a:pt x="0" y="17"/>
                  <a:pt x="0" y="17"/>
                </a:cubicBezTo>
                <a:lnTo>
                  <a:pt x="0" y="4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53" name="Freeform 174"/>
          <p:cNvSpPr>
            <a:spLocks noEditPoints="1"/>
          </p:cNvSpPr>
          <p:nvPr/>
        </p:nvSpPr>
        <p:spPr bwMode="auto">
          <a:xfrm>
            <a:off x="7476181" y="4981960"/>
            <a:ext cx="316712" cy="305853"/>
          </a:xfrm>
          <a:custGeom>
            <a:avLst/>
            <a:gdLst>
              <a:gd name="T0" fmla="*/ 0 w 33"/>
              <a:gd name="T1" fmla="*/ 15 h 32"/>
              <a:gd name="T2" fmla="*/ 0 w 33"/>
              <a:gd name="T3" fmla="*/ 28 h 32"/>
              <a:gd name="T4" fmla="*/ 9 w 33"/>
              <a:gd name="T5" fmla="*/ 22 h 32"/>
              <a:gd name="T6" fmla="*/ 0 w 33"/>
              <a:gd name="T7" fmla="*/ 15 h 32"/>
              <a:gd name="T8" fmla="*/ 0 w 33"/>
              <a:gd name="T9" fmla="*/ 12 h 32"/>
              <a:gd name="T10" fmla="*/ 15 w 33"/>
              <a:gd name="T11" fmla="*/ 1 h 32"/>
              <a:gd name="T12" fmla="*/ 16 w 33"/>
              <a:gd name="T13" fmla="*/ 0 h 32"/>
              <a:gd name="T14" fmla="*/ 17 w 33"/>
              <a:gd name="T15" fmla="*/ 1 h 32"/>
              <a:gd name="T16" fmla="*/ 33 w 33"/>
              <a:gd name="T17" fmla="*/ 12 h 32"/>
              <a:gd name="T18" fmla="*/ 33 w 33"/>
              <a:gd name="T19" fmla="*/ 13 h 32"/>
              <a:gd name="T20" fmla="*/ 30 w 33"/>
              <a:gd name="T21" fmla="*/ 15 h 32"/>
              <a:gd name="T22" fmla="*/ 3 w 33"/>
              <a:gd name="T23" fmla="*/ 15 h 32"/>
              <a:gd name="T24" fmla="*/ 0 w 33"/>
              <a:gd name="T25" fmla="*/ 13 h 32"/>
              <a:gd name="T26" fmla="*/ 0 w 33"/>
              <a:gd name="T27" fmla="*/ 12 h 32"/>
              <a:gd name="T28" fmla="*/ 32 w 33"/>
              <a:gd name="T29" fmla="*/ 32 h 32"/>
              <a:gd name="T30" fmla="*/ 31 w 33"/>
              <a:gd name="T31" fmla="*/ 32 h 32"/>
              <a:gd name="T32" fmla="*/ 2 w 33"/>
              <a:gd name="T33" fmla="*/ 32 h 32"/>
              <a:gd name="T34" fmla="*/ 1 w 33"/>
              <a:gd name="T35" fmla="*/ 32 h 32"/>
              <a:gd name="T36" fmla="*/ 0 w 33"/>
              <a:gd name="T37" fmla="*/ 31 h 32"/>
              <a:gd name="T38" fmla="*/ 10 w 33"/>
              <a:gd name="T39" fmla="*/ 23 h 32"/>
              <a:gd name="T40" fmla="*/ 15 w 33"/>
              <a:gd name="T41" fmla="*/ 27 h 32"/>
              <a:gd name="T42" fmla="*/ 16 w 33"/>
              <a:gd name="T43" fmla="*/ 27 h 32"/>
              <a:gd name="T44" fmla="*/ 18 w 33"/>
              <a:gd name="T45" fmla="*/ 27 h 32"/>
              <a:gd name="T46" fmla="*/ 23 w 33"/>
              <a:gd name="T47" fmla="*/ 23 h 32"/>
              <a:gd name="T48" fmla="*/ 33 w 33"/>
              <a:gd name="T49" fmla="*/ 31 h 32"/>
              <a:gd name="T50" fmla="*/ 32 w 33"/>
              <a:gd name="T51" fmla="*/ 32 h 32"/>
              <a:gd name="T52" fmla="*/ 33 w 33"/>
              <a:gd name="T53" fmla="*/ 28 h 32"/>
              <a:gd name="T54" fmla="*/ 33 w 33"/>
              <a:gd name="T55" fmla="*/ 15 h 32"/>
              <a:gd name="T56" fmla="*/ 24 w 33"/>
              <a:gd name="T57" fmla="*/ 22 h 32"/>
              <a:gd name="T58" fmla="*/ 33 w 33"/>
              <a:gd name="T59" fmla="*/ 28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3" h="32">
                <a:moveTo>
                  <a:pt x="0" y="15"/>
                </a:moveTo>
                <a:cubicBezTo>
                  <a:pt x="0" y="28"/>
                  <a:pt x="0" y="28"/>
                  <a:pt x="0" y="28"/>
                </a:cubicBezTo>
                <a:cubicBezTo>
                  <a:pt x="9" y="22"/>
                  <a:pt x="9" y="22"/>
                  <a:pt x="9" y="22"/>
                </a:cubicBezTo>
                <a:cubicBezTo>
                  <a:pt x="0" y="15"/>
                  <a:pt x="0" y="15"/>
                  <a:pt x="0" y="15"/>
                </a:cubicBezTo>
                <a:close/>
                <a:moveTo>
                  <a:pt x="0" y="12"/>
                </a:moveTo>
                <a:cubicBezTo>
                  <a:pt x="15" y="1"/>
                  <a:pt x="15" y="1"/>
                  <a:pt x="15" y="1"/>
                </a:cubicBezTo>
                <a:cubicBezTo>
                  <a:pt x="16" y="0"/>
                  <a:pt x="16" y="0"/>
                  <a:pt x="16" y="0"/>
                </a:cubicBezTo>
                <a:cubicBezTo>
                  <a:pt x="17" y="0"/>
                  <a:pt x="17" y="0"/>
                  <a:pt x="17" y="1"/>
                </a:cubicBezTo>
                <a:cubicBezTo>
                  <a:pt x="33" y="12"/>
                  <a:pt x="33" y="12"/>
                  <a:pt x="33" y="12"/>
                </a:cubicBezTo>
                <a:cubicBezTo>
                  <a:pt x="33" y="12"/>
                  <a:pt x="33" y="13"/>
                  <a:pt x="33" y="13"/>
                </a:cubicBezTo>
                <a:cubicBezTo>
                  <a:pt x="30" y="15"/>
                  <a:pt x="30" y="15"/>
                  <a:pt x="30" y="15"/>
                </a:cubicBezTo>
                <a:cubicBezTo>
                  <a:pt x="3" y="15"/>
                  <a:pt x="3" y="15"/>
                  <a:pt x="3" y="15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3"/>
                  <a:pt x="0" y="12"/>
                  <a:pt x="0" y="12"/>
                </a:cubicBezTo>
                <a:close/>
                <a:moveTo>
                  <a:pt x="32" y="32"/>
                </a:moveTo>
                <a:cubicBezTo>
                  <a:pt x="32" y="32"/>
                  <a:pt x="31" y="32"/>
                  <a:pt x="31" y="32"/>
                </a:cubicBezTo>
                <a:cubicBezTo>
                  <a:pt x="2" y="32"/>
                  <a:pt x="2" y="32"/>
                  <a:pt x="2" y="32"/>
                </a:cubicBezTo>
                <a:cubicBezTo>
                  <a:pt x="1" y="32"/>
                  <a:pt x="1" y="32"/>
                  <a:pt x="1" y="32"/>
                </a:cubicBezTo>
                <a:cubicBezTo>
                  <a:pt x="0" y="32"/>
                  <a:pt x="0" y="31"/>
                  <a:pt x="0" y="31"/>
                </a:cubicBezTo>
                <a:cubicBezTo>
                  <a:pt x="10" y="23"/>
                  <a:pt x="10" y="23"/>
                  <a:pt x="10" y="23"/>
                </a:cubicBezTo>
                <a:cubicBezTo>
                  <a:pt x="15" y="27"/>
                  <a:pt x="15" y="27"/>
                  <a:pt x="15" y="27"/>
                </a:cubicBezTo>
                <a:cubicBezTo>
                  <a:pt x="15" y="27"/>
                  <a:pt x="16" y="27"/>
                  <a:pt x="16" y="27"/>
                </a:cubicBezTo>
                <a:cubicBezTo>
                  <a:pt x="17" y="27"/>
                  <a:pt x="17" y="27"/>
                  <a:pt x="18" y="27"/>
                </a:cubicBezTo>
                <a:cubicBezTo>
                  <a:pt x="23" y="23"/>
                  <a:pt x="23" y="23"/>
                  <a:pt x="23" y="23"/>
                </a:cubicBezTo>
                <a:cubicBezTo>
                  <a:pt x="33" y="31"/>
                  <a:pt x="33" y="31"/>
                  <a:pt x="33" y="31"/>
                </a:cubicBezTo>
                <a:cubicBezTo>
                  <a:pt x="33" y="31"/>
                  <a:pt x="32" y="32"/>
                  <a:pt x="32" y="32"/>
                </a:cubicBezTo>
                <a:close/>
                <a:moveTo>
                  <a:pt x="33" y="28"/>
                </a:moveTo>
                <a:cubicBezTo>
                  <a:pt x="33" y="15"/>
                  <a:pt x="33" y="15"/>
                  <a:pt x="33" y="15"/>
                </a:cubicBezTo>
                <a:cubicBezTo>
                  <a:pt x="24" y="22"/>
                  <a:pt x="24" y="22"/>
                  <a:pt x="24" y="22"/>
                </a:cubicBezTo>
                <a:lnTo>
                  <a:pt x="33" y="28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54" name="Freeform 175"/>
          <p:cNvSpPr>
            <a:spLocks noEditPoints="1"/>
          </p:cNvSpPr>
          <p:nvPr/>
        </p:nvSpPr>
        <p:spPr bwMode="auto">
          <a:xfrm>
            <a:off x="2591586" y="4991009"/>
            <a:ext cx="162880" cy="278706"/>
          </a:xfrm>
          <a:custGeom>
            <a:avLst/>
            <a:gdLst>
              <a:gd name="T0" fmla="*/ 9 w 17"/>
              <a:gd name="T1" fmla="*/ 0 h 29"/>
              <a:gd name="T2" fmla="*/ 9 w 17"/>
              <a:gd name="T3" fmla="*/ 0 h 29"/>
              <a:gd name="T4" fmla="*/ 14 w 17"/>
              <a:gd name="T5" fmla="*/ 6 h 29"/>
              <a:gd name="T6" fmla="*/ 14 w 17"/>
              <a:gd name="T7" fmla="*/ 15 h 29"/>
              <a:gd name="T8" fmla="*/ 9 w 17"/>
              <a:gd name="T9" fmla="*/ 21 h 29"/>
              <a:gd name="T10" fmla="*/ 9 w 17"/>
              <a:gd name="T11" fmla="*/ 21 h 29"/>
              <a:gd name="T12" fmla="*/ 3 w 17"/>
              <a:gd name="T13" fmla="*/ 15 h 29"/>
              <a:gd name="T14" fmla="*/ 3 w 17"/>
              <a:gd name="T15" fmla="*/ 6 h 29"/>
              <a:gd name="T16" fmla="*/ 9 w 17"/>
              <a:gd name="T17" fmla="*/ 0 h 29"/>
              <a:gd name="T18" fmla="*/ 6 w 17"/>
              <a:gd name="T19" fmla="*/ 15 h 29"/>
              <a:gd name="T20" fmla="*/ 6 w 17"/>
              <a:gd name="T21" fmla="*/ 6 h 29"/>
              <a:gd name="T22" fmla="*/ 7 w 17"/>
              <a:gd name="T23" fmla="*/ 4 h 29"/>
              <a:gd name="T24" fmla="*/ 8 w 17"/>
              <a:gd name="T25" fmla="*/ 3 h 29"/>
              <a:gd name="T26" fmla="*/ 8 w 17"/>
              <a:gd name="T27" fmla="*/ 2 h 29"/>
              <a:gd name="T28" fmla="*/ 7 w 17"/>
              <a:gd name="T29" fmla="*/ 2 h 29"/>
              <a:gd name="T30" fmla="*/ 5 w 17"/>
              <a:gd name="T31" fmla="*/ 4 h 29"/>
              <a:gd name="T32" fmla="*/ 4 w 17"/>
              <a:gd name="T33" fmla="*/ 6 h 29"/>
              <a:gd name="T34" fmla="*/ 4 w 17"/>
              <a:gd name="T35" fmla="*/ 15 h 29"/>
              <a:gd name="T36" fmla="*/ 5 w 17"/>
              <a:gd name="T37" fmla="*/ 16 h 29"/>
              <a:gd name="T38" fmla="*/ 6 w 17"/>
              <a:gd name="T39" fmla="*/ 15 h 29"/>
              <a:gd name="T40" fmla="*/ 10 w 17"/>
              <a:gd name="T41" fmla="*/ 23 h 29"/>
              <a:gd name="T42" fmla="*/ 14 w 17"/>
              <a:gd name="T43" fmla="*/ 21 h 29"/>
              <a:gd name="T44" fmla="*/ 17 w 17"/>
              <a:gd name="T45" fmla="*/ 15 h 29"/>
              <a:gd name="T46" fmla="*/ 16 w 17"/>
              <a:gd name="T47" fmla="*/ 14 h 29"/>
              <a:gd name="T48" fmla="*/ 15 w 17"/>
              <a:gd name="T49" fmla="*/ 15 h 29"/>
              <a:gd name="T50" fmla="*/ 13 w 17"/>
              <a:gd name="T51" fmla="*/ 20 h 29"/>
              <a:gd name="T52" fmla="*/ 9 w 17"/>
              <a:gd name="T53" fmla="*/ 21 h 29"/>
              <a:gd name="T54" fmla="*/ 4 w 17"/>
              <a:gd name="T55" fmla="*/ 20 h 29"/>
              <a:gd name="T56" fmla="*/ 2 w 17"/>
              <a:gd name="T57" fmla="*/ 15 h 29"/>
              <a:gd name="T58" fmla="*/ 1 w 17"/>
              <a:gd name="T59" fmla="*/ 14 h 29"/>
              <a:gd name="T60" fmla="*/ 0 w 17"/>
              <a:gd name="T61" fmla="*/ 15 h 29"/>
              <a:gd name="T62" fmla="*/ 3 w 17"/>
              <a:gd name="T63" fmla="*/ 21 h 29"/>
              <a:gd name="T64" fmla="*/ 8 w 17"/>
              <a:gd name="T65" fmla="*/ 23 h 29"/>
              <a:gd name="T66" fmla="*/ 8 w 17"/>
              <a:gd name="T67" fmla="*/ 27 h 29"/>
              <a:gd name="T68" fmla="*/ 1 w 17"/>
              <a:gd name="T69" fmla="*/ 27 h 29"/>
              <a:gd name="T70" fmla="*/ 0 w 17"/>
              <a:gd name="T71" fmla="*/ 28 h 29"/>
              <a:gd name="T72" fmla="*/ 1 w 17"/>
              <a:gd name="T73" fmla="*/ 29 h 29"/>
              <a:gd name="T74" fmla="*/ 16 w 17"/>
              <a:gd name="T75" fmla="*/ 29 h 29"/>
              <a:gd name="T76" fmla="*/ 17 w 17"/>
              <a:gd name="T77" fmla="*/ 28 h 29"/>
              <a:gd name="T78" fmla="*/ 16 w 17"/>
              <a:gd name="T79" fmla="*/ 27 h 29"/>
              <a:gd name="T80" fmla="*/ 10 w 17"/>
              <a:gd name="T81" fmla="*/ 27 h 29"/>
              <a:gd name="T82" fmla="*/ 10 w 17"/>
              <a:gd name="T83" fmla="*/ 23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7" h="29">
                <a:moveTo>
                  <a:pt x="9" y="0"/>
                </a:moveTo>
                <a:cubicBezTo>
                  <a:pt x="9" y="0"/>
                  <a:pt x="9" y="0"/>
                  <a:pt x="9" y="0"/>
                </a:cubicBezTo>
                <a:cubicBezTo>
                  <a:pt x="12" y="0"/>
                  <a:pt x="14" y="3"/>
                  <a:pt x="14" y="6"/>
                </a:cubicBezTo>
                <a:cubicBezTo>
                  <a:pt x="14" y="15"/>
                  <a:pt x="14" y="15"/>
                  <a:pt x="14" y="15"/>
                </a:cubicBezTo>
                <a:cubicBezTo>
                  <a:pt x="14" y="18"/>
                  <a:pt x="12" y="21"/>
                  <a:pt x="9" y="21"/>
                </a:cubicBezTo>
                <a:cubicBezTo>
                  <a:pt x="9" y="21"/>
                  <a:pt x="9" y="21"/>
                  <a:pt x="9" y="21"/>
                </a:cubicBezTo>
                <a:cubicBezTo>
                  <a:pt x="6" y="21"/>
                  <a:pt x="3" y="18"/>
                  <a:pt x="3" y="15"/>
                </a:cubicBezTo>
                <a:cubicBezTo>
                  <a:pt x="3" y="6"/>
                  <a:pt x="3" y="6"/>
                  <a:pt x="3" y="6"/>
                </a:cubicBezTo>
                <a:cubicBezTo>
                  <a:pt x="3" y="3"/>
                  <a:pt x="6" y="0"/>
                  <a:pt x="9" y="0"/>
                </a:cubicBezTo>
                <a:close/>
                <a:moveTo>
                  <a:pt x="6" y="15"/>
                </a:moveTo>
                <a:cubicBezTo>
                  <a:pt x="6" y="6"/>
                  <a:pt x="6" y="6"/>
                  <a:pt x="6" y="6"/>
                </a:cubicBezTo>
                <a:cubicBezTo>
                  <a:pt x="6" y="6"/>
                  <a:pt x="6" y="5"/>
                  <a:pt x="7" y="4"/>
                </a:cubicBezTo>
                <a:cubicBezTo>
                  <a:pt x="7" y="4"/>
                  <a:pt x="7" y="4"/>
                  <a:pt x="8" y="3"/>
                </a:cubicBezTo>
                <a:cubicBezTo>
                  <a:pt x="8" y="3"/>
                  <a:pt x="8" y="3"/>
                  <a:pt x="8" y="2"/>
                </a:cubicBezTo>
                <a:cubicBezTo>
                  <a:pt x="8" y="2"/>
                  <a:pt x="7" y="2"/>
                  <a:pt x="7" y="2"/>
                </a:cubicBezTo>
                <a:cubicBezTo>
                  <a:pt x="6" y="2"/>
                  <a:pt x="5" y="3"/>
                  <a:pt x="5" y="4"/>
                </a:cubicBezTo>
                <a:cubicBezTo>
                  <a:pt x="5" y="4"/>
                  <a:pt x="4" y="5"/>
                  <a:pt x="4" y="6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5"/>
                  <a:pt x="5" y="16"/>
                  <a:pt x="5" y="16"/>
                </a:cubicBezTo>
                <a:cubicBezTo>
                  <a:pt x="6" y="16"/>
                  <a:pt x="6" y="15"/>
                  <a:pt x="6" y="15"/>
                </a:cubicBezTo>
                <a:close/>
                <a:moveTo>
                  <a:pt x="10" y="23"/>
                </a:moveTo>
                <a:cubicBezTo>
                  <a:pt x="11" y="23"/>
                  <a:pt x="13" y="22"/>
                  <a:pt x="14" y="21"/>
                </a:cubicBezTo>
                <a:cubicBezTo>
                  <a:pt x="16" y="20"/>
                  <a:pt x="17" y="17"/>
                  <a:pt x="17" y="15"/>
                </a:cubicBezTo>
                <a:cubicBezTo>
                  <a:pt x="17" y="15"/>
                  <a:pt x="16" y="14"/>
                  <a:pt x="16" y="14"/>
                </a:cubicBezTo>
                <a:cubicBezTo>
                  <a:pt x="15" y="14"/>
                  <a:pt x="15" y="15"/>
                  <a:pt x="15" y="15"/>
                </a:cubicBezTo>
                <a:cubicBezTo>
                  <a:pt x="15" y="17"/>
                  <a:pt x="14" y="18"/>
                  <a:pt x="13" y="20"/>
                </a:cubicBezTo>
                <a:cubicBezTo>
                  <a:pt x="12" y="21"/>
                  <a:pt x="10" y="21"/>
                  <a:pt x="9" y="21"/>
                </a:cubicBezTo>
                <a:cubicBezTo>
                  <a:pt x="7" y="21"/>
                  <a:pt x="5" y="21"/>
                  <a:pt x="4" y="20"/>
                </a:cubicBezTo>
                <a:cubicBezTo>
                  <a:pt x="3" y="18"/>
                  <a:pt x="2" y="17"/>
                  <a:pt x="2" y="15"/>
                </a:cubicBezTo>
                <a:cubicBezTo>
                  <a:pt x="2" y="15"/>
                  <a:pt x="2" y="14"/>
                  <a:pt x="1" y="14"/>
                </a:cubicBezTo>
                <a:cubicBezTo>
                  <a:pt x="1" y="14"/>
                  <a:pt x="0" y="15"/>
                  <a:pt x="0" y="15"/>
                </a:cubicBezTo>
                <a:cubicBezTo>
                  <a:pt x="0" y="17"/>
                  <a:pt x="1" y="20"/>
                  <a:pt x="3" y="21"/>
                </a:cubicBezTo>
                <a:cubicBezTo>
                  <a:pt x="4" y="22"/>
                  <a:pt x="6" y="23"/>
                  <a:pt x="8" y="23"/>
                </a:cubicBezTo>
                <a:cubicBezTo>
                  <a:pt x="8" y="27"/>
                  <a:pt x="8" y="27"/>
                  <a:pt x="8" y="27"/>
                </a:cubicBezTo>
                <a:cubicBezTo>
                  <a:pt x="1" y="27"/>
                  <a:pt x="1" y="27"/>
                  <a:pt x="1" y="27"/>
                </a:cubicBezTo>
                <a:cubicBezTo>
                  <a:pt x="1" y="27"/>
                  <a:pt x="0" y="27"/>
                  <a:pt x="0" y="28"/>
                </a:cubicBezTo>
                <a:cubicBezTo>
                  <a:pt x="0" y="28"/>
                  <a:pt x="1" y="29"/>
                  <a:pt x="1" y="29"/>
                </a:cubicBezTo>
                <a:cubicBezTo>
                  <a:pt x="16" y="29"/>
                  <a:pt x="16" y="29"/>
                  <a:pt x="16" y="29"/>
                </a:cubicBezTo>
                <a:cubicBezTo>
                  <a:pt x="16" y="29"/>
                  <a:pt x="17" y="28"/>
                  <a:pt x="17" y="28"/>
                </a:cubicBezTo>
                <a:cubicBezTo>
                  <a:pt x="17" y="27"/>
                  <a:pt x="16" y="27"/>
                  <a:pt x="16" y="27"/>
                </a:cubicBezTo>
                <a:cubicBezTo>
                  <a:pt x="10" y="27"/>
                  <a:pt x="10" y="27"/>
                  <a:pt x="10" y="27"/>
                </a:cubicBezTo>
                <a:lnTo>
                  <a:pt x="10" y="23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55" name="Freeform 176"/>
          <p:cNvSpPr>
            <a:spLocks noEditPoints="1"/>
          </p:cNvSpPr>
          <p:nvPr/>
        </p:nvSpPr>
        <p:spPr bwMode="auto">
          <a:xfrm>
            <a:off x="1295784" y="5009107"/>
            <a:ext cx="269658" cy="231652"/>
          </a:xfrm>
          <a:custGeom>
            <a:avLst/>
            <a:gdLst>
              <a:gd name="T0" fmla="*/ 14 w 28"/>
              <a:gd name="T1" fmla="*/ 24 h 24"/>
              <a:gd name="T2" fmla="*/ 0 w 28"/>
              <a:gd name="T3" fmla="*/ 10 h 24"/>
              <a:gd name="T4" fmla="*/ 14 w 28"/>
              <a:gd name="T5" fmla="*/ 8 h 24"/>
              <a:gd name="T6" fmla="*/ 28 w 28"/>
              <a:gd name="T7" fmla="*/ 10 h 24"/>
              <a:gd name="T8" fmla="*/ 14 w 28"/>
              <a:gd name="T9" fmla="*/ 24 h 24"/>
              <a:gd name="T10" fmla="*/ 5 w 28"/>
              <a:gd name="T11" fmla="*/ 13 h 24"/>
              <a:gd name="T12" fmla="*/ 4 w 28"/>
              <a:gd name="T13" fmla="*/ 12 h 24"/>
              <a:gd name="T14" fmla="*/ 4 w 28"/>
              <a:gd name="T15" fmla="*/ 10 h 24"/>
              <a:gd name="T16" fmla="*/ 4 w 28"/>
              <a:gd name="T17" fmla="*/ 8 h 24"/>
              <a:gd name="T18" fmla="*/ 6 w 28"/>
              <a:gd name="T19" fmla="*/ 6 h 24"/>
              <a:gd name="T20" fmla="*/ 7 w 28"/>
              <a:gd name="T21" fmla="*/ 5 h 24"/>
              <a:gd name="T22" fmla="*/ 5 w 28"/>
              <a:gd name="T23" fmla="*/ 4 h 24"/>
              <a:gd name="T24" fmla="*/ 3 w 28"/>
              <a:gd name="T25" fmla="*/ 7 h 24"/>
              <a:gd name="T26" fmla="*/ 2 w 28"/>
              <a:gd name="T27" fmla="*/ 10 h 24"/>
              <a:gd name="T28" fmla="*/ 3 w 28"/>
              <a:gd name="T29" fmla="*/ 12 h 24"/>
              <a:gd name="T30" fmla="*/ 4 w 28"/>
              <a:gd name="T31" fmla="*/ 14 h 24"/>
              <a:gd name="T32" fmla="*/ 5 w 28"/>
              <a:gd name="T33" fmla="*/ 14 h 24"/>
              <a:gd name="T34" fmla="*/ 5 w 28"/>
              <a:gd name="T35" fmla="*/ 13 h 24"/>
              <a:gd name="T36" fmla="*/ 17 w 28"/>
              <a:gd name="T37" fmla="*/ 10 h 24"/>
              <a:gd name="T38" fmla="*/ 19 w 28"/>
              <a:gd name="T39" fmla="*/ 7 h 24"/>
              <a:gd name="T40" fmla="*/ 21 w 28"/>
              <a:gd name="T41" fmla="*/ 6 h 24"/>
              <a:gd name="T42" fmla="*/ 22 w 28"/>
              <a:gd name="T43" fmla="*/ 5 h 24"/>
              <a:gd name="T44" fmla="*/ 21 w 28"/>
              <a:gd name="T45" fmla="*/ 4 h 24"/>
              <a:gd name="T46" fmla="*/ 17 w 28"/>
              <a:gd name="T47" fmla="*/ 6 h 24"/>
              <a:gd name="T48" fmla="*/ 15 w 28"/>
              <a:gd name="T49" fmla="*/ 9 h 24"/>
              <a:gd name="T50" fmla="*/ 16 w 28"/>
              <a:gd name="T51" fmla="*/ 10 h 24"/>
              <a:gd name="T52" fmla="*/ 17 w 28"/>
              <a:gd name="T53" fmla="*/ 1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8" h="24">
                <a:moveTo>
                  <a:pt x="14" y="24"/>
                </a:moveTo>
                <a:cubicBezTo>
                  <a:pt x="10" y="21"/>
                  <a:pt x="0" y="16"/>
                  <a:pt x="0" y="10"/>
                </a:cubicBezTo>
                <a:cubicBezTo>
                  <a:pt x="0" y="2"/>
                  <a:pt x="12" y="0"/>
                  <a:pt x="14" y="8"/>
                </a:cubicBezTo>
                <a:cubicBezTo>
                  <a:pt x="16" y="0"/>
                  <a:pt x="28" y="2"/>
                  <a:pt x="28" y="10"/>
                </a:cubicBezTo>
                <a:cubicBezTo>
                  <a:pt x="28" y="16"/>
                  <a:pt x="19" y="21"/>
                  <a:pt x="14" y="24"/>
                </a:cubicBezTo>
                <a:close/>
                <a:moveTo>
                  <a:pt x="5" y="13"/>
                </a:moveTo>
                <a:cubicBezTo>
                  <a:pt x="5" y="13"/>
                  <a:pt x="5" y="12"/>
                  <a:pt x="4" y="12"/>
                </a:cubicBezTo>
                <a:cubicBezTo>
                  <a:pt x="4" y="11"/>
                  <a:pt x="4" y="11"/>
                  <a:pt x="4" y="10"/>
                </a:cubicBezTo>
                <a:cubicBezTo>
                  <a:pt x="4" y="9"/>
                  <a:pt x="4" y="8"/>
                  <a:pt x="4" y="8"/>
                </a:cubicBezTo>
                <a:cubicBezTo>
                  <a:pt x="5" y="7"/>
                  <a:pt x="5" y="7"/>
                  <a:pt x="6" y="6"/>
                </a:cubicBezTo>
                <a:cubicBezTo>
                  <a:pt x="7" y="6"/>
                  <a:pt x="7" y="5"/>
                  <a:pt x="7" y="5"/>
                </a:cubicBezTo>
                <a:cubicBezTo>
                  <a:pt x="6" y="4"/>
                  <a:pt x="6" y="4"/>
                  <a:pt x="5" y="4"/>
                </a:cubicBezTo>
                <a:cubicBezTo>
                  <a:pt x="4" y="5"/>
                  <a:pt x="3" y="6"/>
                  <a:pt x="3" y="7"/>
                </a:cubicBezTo>
                <a:cubicBezTo>
                  <a:pt x="2" y="8"/>
                  <a:pt x="2" y="9"/>
                  <a:pt x="2" y="10"/>
                </a:cubicBezTo>
                <a:cubicBezTo>
                  <a:pt x="2" y="11"/>
                  <a:pt x="2" y="12"/>
                  <a:pt x="3" y="12"/>
                </a:cubicBezTo>
                <a:cubicBezTo>
                  <a:pt x="3" y="13"/>
                  <a:pt x="3" y="14"/>
                  <a:pt x="4" y="14"/>
                </a:cubicBezTo>
                <a:cubicBezTo>
                  <a:pt x="4" y="15"/>
                  <a:pt x="5" y="15"/>
                  <a:pt x="5" y="14"/>
                </a:cubicBezTo>
                <a:cubicBezTo>
                  <a:pt x="6" y="14"/>
                  <a:pt x="6" y="14"/>
                  <a:pt x="5" y="13"/>
                </a:cubicBezTo>
                <a:close/>
                <a:moveTo>
                  <a:pt x="17" y="10"/>
                </a:moveTo>
                <a:cubicBezTo>
                  <a:pt x="18" y="9"/>
                  <a:pt x="18" y="8"/>
                  <a:pt x="19" y="7"/>
                </a:cubicBezTo>
                <a:cubicBezTo>
                  <a:pt x="19" y="7"/>
                  <a:pt x="20" y="6"/>
                  <a:pt x="21" y="6"/>
                </a:cubicBezTo>
                <a:cubicBezTo>
                  <a:pt x="22" y="6"/>
                  <a:pt x="22" y="5"/>
                  <a:pt x="22" y="5"/>
                </a:cubicBezTo>
                <a:cubicBezTo>
                  <a:pt x="22" y="4"/>
                  <a:pt x="21" y="4"/>
                  <a:pt x="21" y="4"/>
                </a:cubicBezTo>
                <a:cubicBezTo>
                  <a:pt x="20" y="4"/>
                  <a:pt x="18" y="5"/>
                  <a:pt x="17" y="6"/>
                </a:cubicBezTo>
                <a:cubicBezTo>
                  <a:pt x="16" y="7"/>
                  <a:pt x="16" y="8"/>
                  <a:pt x="15" y="9"/>
                </a:cubicBezTo>
                <a:cubicBezTo>
                  <a:pt x="15" y="10"/>
                  <a:pt x="16" y="10"/>
                  <a:pt x="16" y="10"/>
                </a:cubicBezTo>
                <a:cubicBezTo>
                  <a:pt x="17" y="10"/>
                  <a:pt x="17" y="10"/>
                  <a:pt x="17" y="1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56" name="Freeform 177"/>
          <p:cNvSpPr>
            <a:spLocks noEditPoints="1"/>
          </p:cNvSpPr>
          <p:nvPr/>
        </p:nvSpPr>
        <p:spPr bwMode="auto">
          <a:xfrm>
            <a:off x="3753464" y="4991009"/>
            <a:ext cx="316712" cy="296804"/>
          </a:xfrm>
          <a:custGeom>
            <a:avLst/>
            <a:gdLst>
              <a:gd name="T0" fmla="*/ 30 w 33"/>
              <a:gd name="T1" fmla="*/ 6 h 31"/>
              <a:gd name="T2" fmla="*/ 33 w 33"/>
              <a:gd name="T3" fmla="*/ 27 h 31"/>
              <a:gd name="T4" fmla="*/ 15 w 33"/>
              <a:gd name="T5" fmla="*/ 30 h 31"/>
              <a:gd name="T6" fmla="*/ 11 w 33"/>
              <a:gd name="T7" fmla="*/ 4 h 31"/>
              <a:gd name="T8" fmla="*/ 13 w 33"/>
              <a:gd name="T9" fmla="*/ 0 h 31"/>
              <a:gd name="T10" fmla="*/ 14 w 33"/>
              <a:gd name="T11" fmla="*/ 1 h 31"/>
              <a:gd name="T12" fmla="*/ 13 w 33"/>
              <a:gd name="T13" fmla="*/ 31 h 31"/>
              <a:gd name="T14" fmla="*/ 4 w 33"/>
              <a:gd name="T15" fmla="*/ 30 h 31"/>
              <a:gd name="T16" fmla="*/ 5 w 33"/>
              <a:gd name="T17" fmla="*/ 4 h 31"/>
              <a:gd name="T18" fmla="*/ 3 w 33"/>
              <a:gd name="T19" fmla="*/ 30 h 31"/>
              <a:gd name="T20" fmla="*/ 0 w 33"/>
              <a:gd name="T21" fmla="*/ 27 h 31"/>
              <a:gd name="T22" fmla="*/ 2 w 33"/>
              <a:gd name="T23" fmla="*/ 6 h 31"/>
              <a:gd name="T24" fmla="*/ 3 w 33"/>
              <a:gd name="T25" fmla="*/ 30 h 31"/>
              <a:gd name="T26" fmla="*/ 26 w 33"/>
              <a:gd name="T27" fmla="*/ 23 h 31"/>
              <a:gd name="T28" fmla="*/ 26 w 33"/>
              <a:gd name="T29" fmla="*/ 26 h 31"/>
              <a:gd name="T30" fmla="*/ 29 w 33"/>
              <a:gd name="T31" fmla="*/ 26 h 31"/>
              <a:gd name="T32" fmla="*/ 29 w 33"/>
              <a:gd name="T33" fmla="*/ 23 h 31"/>
              <a:gd name="T34" fmla="*/ 22 w 33"/>
              <a:gd name="T35" fmla="*/ 23 h 31"/>
              <a:gd name="T36" fmla="*/ 21 w 33"/>
              <a:gd name="T37" fmla="*/ 26 h 31"/>
              <a:gd name="T38" fmla="*/ 25 w 33"/>
              <a:gd name="T39" fmla="*/ 26 h 31"/>
              <a:gd name="T40" fmla="*/ 25 w 33"/>
              <a:gd name="T41" fmla="*/ 23 h 31"/>
              <a:gd name="T42" fmla="*/ 22 w 33"/>
              <a:gd name="T43" fmla="*/ 23 h 31"/>
              <a:gd name="T44" fmla="*/ 17 w 33"/>
              <a:gd name="T45" fmla="*/ 23 h 31"/>
              <a:gd name="T46" fmla="*/ 18 w 33"/>
              <a:gd name="T47" fmla="*/ 26 h 31"/>
              <a:gd name="T48" fmla="*/ 21 w 33"/>
              <a:gd name="T49" fmla="*/ 26 h 31"/>
              <a:gd name="T50" fmla="*/ 20 w 33"/>
              <a:gd name="T51" fmla="*/ 23 h 31"/>
              <a:gd name="T52" fmla="*/ 26 w 33"/>
              <a:gd name="T53" fmla="*/ 19 h 31"/>
              <a:gd name="T54" fmla="*/ 26 w 33"/>
              <a:gd name="T55" fmla="*/ 22 h 31"/>
              <a:gd name="T56" fmla="*/ 29 w 33"/>
              <a:gd name="T57" fmla="*/ 22 h 31"/>
              <a:gd name="T58" fmla="*/ 29 w 33"/>
              <a:gd name="T59" fmla="*/ 19 h 31"/>
              <a:gd name="T60" fmla="*/ 26 w 33"/>
              <a:gd name="T61" fmla="*/ 19 h 31"/>
              <a:gd name="T62" fmla="*/ 21 w 33"/>
              <a:gd name="T63" fmla="*/ 19 h 31"/>
              <a:gd name="T64" fmla="*/ 22 w 33"/>
              <a:gd name="T65" fmla="*/ 22 h 31"/>
              <a:gd name="T66" fmla="*/ 25 w 33"/>
              <a:gd name="T67" fmla="*/ 22 h 31"/>
              <a:gd name="T68" fmla="*/ 25 w 33"/>
              <a:gd name="T69" fmla="*/ 19 h 31"/>
              <a:gd name="T70" fmla="*/ 18 w 33"/>
              <a:gd name="T71" fmla="*/ 19 h 31"/>
              <a:gd name="T72" fmla="*/ 17 w 33"/>
              <a:gd name="T73" fmla="*/ 22 h 31"/>
              <a:gd name="T74" fmla="*/ 20 w 33"/>
              <a:gd name="T75" fmla="*/ 22 h 31"/>
              <a:gd name="T76" fmla="*/ 21 w 33"/>
              <a:gd name="T77" fmla="*/ 19 h 31"/>
              <a:gd name="T78" fmla="*/ 18 w 33"/>
              <a:gd name="T79" fmla="*/ 19 h 31"/>
              <a:gd name="T80" fmla="*/ 26 w 33"/>
              <a:gd name="T81" fmla="*/ 15 h 31"/>
              <a:gd name="T82" fmla="*/ 26 w 33"/>
              <a:gd name="T83" fmla="*/ 18 h 31"/>
              <a:gd name="T84" fmla="*/ 29 w 33"/>
              <a:gd name="T85" fmla="*/ 18 h 31"/>
              <a:gd name="T86" fmla="*/ 29 w 33"/>
              <a:gd name="T87" fmla="*/ 15 h 31"/>
              <a:gd name="T88" fmla="*/ 22 w 33"/>
              <a:gd name="T89" fmla="*/ 15 h 31"/>
              <a:gd name="T90" fmla="*/ 21 w 33"/>
              <a:gd name="T91" fmla="*/ 18 h 31"/>
              <a:gd name="T92" fmla="*/ 25 w 33"/>
              <a:gd name="T93" fmla="*/ 18 h 31"/>
              <a:gd name="T94" fmla="*/ 25 w 33"/>
              <a:gd name="T95" fmla="*/ 15 h 31"/>
              <a:gd name="T96" fmla="*/ 22 w 33"/>
              <a:gd name="T97" fmla="*/ 15 h 31"/>
              <a:gd name="T98" fmla="*/ 17 w 33"/>
              <a:gd name="T99" fmla="*/ 15 h 31"/>
              <a:gd name="T100" fmla="*/ 18 w 33"/>
              <a:gd name="T101" fmla="*/ 18 h 31"/>
              <a:gd name="T102" fmla="*/ 21 w 33"/>
              <a:gd name="T103" fmla="*/ 18 h 31"/>
              <a:gd name="T104" fmla="*/ 20 w 33"/>
              <a:gd name="T105" fmla="*/ 15 h 31"/>
              <a:gd name="T106" fmla="*/ 29 w 33"/>
              <a:gd name="T107" fmla="*/ 10 h 31"/>
              <a:gd name="T108" fmla="*/ 17 w 33"/>
              <a:gd name="T109" fmla="*/ 9 h 31"/>
              <a:gd name="T110" fmla="*/ 17 w 33"/>
              <a:gd name="T111" fmla="*/ 12 h 31"/>
              <a:gd name="T112" fmla="*/ 29 w 33"/>
              <a:gd name="T113" fmla="*/ 12 h 31"/>
              <a:gd name="T114" fmla="*/ 29 w 33"/>
              <a:gd name="T115" fmla="*/ 1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3" h="31">
                <a:moveTo>
                  <a:pt x="15" y="6"/>
                </a:moveTo>
                <a:cubicBezTo>
                  <a:pt x="20" y="6"/>
                  <a:pt x="25" y="6"/>
                  <a:pt x="30" y="6"/>
                </a:cubicBezTo>
                <a:cubicBezTo>
                  <a:pt x="32" y="6"/>
                  <a:pt x="33" y="7"/>
                  <a:pt x="33" y="8"/>
                </a:cubicBezTo>
                <a:cubicBezTo>
                  <a:pt x="33" y="16"/>
                  <a:pt x="33" y="20"/>
                  <a:pt x="33" y="27"/>
                </a:cubicBezTo>
                <a:cubicBezTo>
                  <a:pt x="33" y="29"/>
                  <a:pt x="32" y="30"/>
                  <a:pt x="30" y="30"/>
                </a:cubicBezTo>
                <a:cubicBezTo>
                  <a:pt x="15" y="30"/>
                  <a:pt x="15" y="30"/>
                  <a:pt x="15" y="30"/>
                </a:cubicBezTo>
                <a:cubicBezTo>
                  <a:pt x="15" y="22"/>
                  <a:pt x="15" y="14"/>
                  <a:pt x="15" y="6"/>
                </a:cubicBezTo>
                <a:close/>
                <a:moveTo>
                  <a:pt x="11" y="4"/>
                </a:moveTo>
                <a:cubicBezTo>
                  <a:pt x="11" y="1"/>
                  <a:pt x="11" y="1"/>
                  <a:pt x="11" y="1"/>
                </a:cubicBezTo>
                <a:cubicBezTo>
                  <a:pt x="11" y="0"/>
                  <a:pt x="12" y="0"/>
                  <a:pt x="13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4" y="0"/>
                  <a:pt x="14" y="1"/>
                </a:cubicBezTo>
                <a:cubicBezTo>
                  <a:pt x="14" y="11"/>
                  <a:pt x="14" y="20"/>
                  <a:pt x="14" y="30"/>
                </a:cubicBezTo>
                <a:cubicBezTo>
                  <a:pt x="14" y="31"/>
                  <a:pt x="13" y="31"/>
                  <a:pt x="13" y="31"/>
                </a:cubicBezTo>
                <a:cubicBezTo>
                  <a:pt x="10" y="31"/>
                  <a:pt x="7" y="31"/>
                  <a:pt x="5" y="31"/>
                </a:cubicBezTo>
                <a:cubicBezTo>
                  <a:pt x="4" y="31"/>
                  <a:pt x="4" y="31"/>
                  <a:pt x="4" y="30"/>
                </a:cubicBezTo>
                <a:cubicBezTo>
                  <a:pt x="4" y="21"/>
                  <a:pt x="4" y="14"/>
                  <a:pt x="4" y="4"/>
                </a:cubicBezTo>
                <a:cubicBezTo>
                  <a:pt x="4" y="4"/>
                  <a:pt x="4" y="4"/>
                  <a:pt x="5" y="4"/>
                </a:cubicBezTo>
                <a:cubicBezTo>
                  <a:pt x="11" y="4"/>
                  <a:pt x="11" y="4"/>
                  <a:pt x="11" y="4"/>
                </a:cubicBezTo>
                <a:close/>
                <a:moveTo>
                  <a:pt x="3" y="30"/>
                </a:moveTo>
                <a:cubicBezTo>
                  <a:pt x="2" y="30"/>
                  <a:pt x="2" y="30"/>
                  <a:pt x="2" y="30"/>
                </a:cubicBezTo>
                <a:cubicBezTo>
                  <a:pt x="1" y="30"/>
                  <a:pt x="0" y="29"/>
                  <a:pt x="0" y="27"/>
                </a:cubicBezTo>
                <a:cubicBezTo>
                  <a:pt x="0" y="20"/>
                  <a:pt x="0" y="16"/>
                  <a:pt x="0" y="8"/>
                </a:cubicBezTo>
                <a:cubicBezTo>
                  <a:pt x="0" y="7"/>
                  <a:pt x="1" y="6"/>
                  <a:pt x="2" y="6"/>
                </a:cubicBezTo>
                <a:cubicBezTo>
                  <a:pt x="3" y="6"/>
                  <a:pt x="3" y="6"/>
                  <a:pt x="3" y="6"/>
                </a:cubicBezTo>
                <a:cubicBezTo>
                  <a:pt x="3" y="14"/>
                  <a:pt x="3" y="22"/>
                  <a:pt x="3" y="30"/>
                </a:cubicBezTo>
                <a:close/>
                <a:moveTo>
                  <a:pt x="26" y="23"/>
                </a:moveTo>
                <a:cubicBezTo>
                  <a:pt x="26" y="23"/>
                  <a:pt x="26" y="23"/>
                  <a:pt x="26" y="23"/>
                </a:cubicBezTo>
                <a:cubicBezTo>
                  <a:pt x="26" y="26"/>
                  <a:pt x="26" y="26"/>
                  <a:pt x="26" y="26"/>
                </a:cubicBezTo>
                <a:cubicBezTo>
                  <a:pt x="26" y="26"/>
                  <a:pt x="26" y="26"/>
                  <a:pt x="26" y="26"/>
                </a:cubicBezTo>
                <a:cubicBezTo>
                  <a:pt x="29" y="26"/>
                  <a:pt x="29" y="26"/>
                  <a:pt x="29" y="26"/>
                </a:cubicBezTo>
                <a:cubicBezTo>
                  <a:pt x="29" y="26"/>
                  <a:pt x="29" y="26"/>
                  <a:pt x="29" y="26"/>
                </a:cubicBezTo>
                <a:cubicBezTo>
                  <a:pt x="29" y="23"/>
                  <a:pt x="29" y="23"/>
                  <a:pt x="29" y="23"/>
                </a:cubicBezTo>
                <a:cubicBezTo>
                  <a:pt x="29" y="23"/>
                  <a:pt x="29" y="23"/>
                  <a:pt x="29" y="23"/>
                </a:cubicBezTo>
                <a:cubicBezTo>
                  <a:pt x="26" y="23"/>
                  <a:pt x="26" y="23"/>
                  <a:pt x="26" y="23"/>
                </a:cubicBezTo>
                <a:close/>
                <a:moveTo>
                  <a:pt x="22" y="23"/>
                </a:moveTo>
                <a:cubicBezTo>
                  <a:pt x="22" y="23"/>
                  <a:pt x="21" y="23"/>
                  <a:pt x="21" y="23"/>
                </a:cubicBezTo>
                <a:cubicBezTo>
                  <a:pt x="21" y="26"/>
                  <a:pt x="21" y="26"/>
                  <a:pt x="21" y="26"/>
                </a:cubicBezTo>
                <a:cubicBezTo>
                  <a:pt x="21" y="26"/>
                  <a:pt x="22" y="26"/>
                  <a:pt x="22" y="26"/>
                </a:cubicBezTo>
                <a:cubicBezTo>
                  <a:pt x="25" y="26"/>
                  <a:pt x="25" y="26"/>
                  <a:pt x="25" y="26"/>
                </a:cubicBezTo>
                <a:cubicBezTo>
                  <a:pt x="25" y="26"/>
                  <a:pt x="25" y="26"/>
                  <a:pt x="25" y="26"/>
                </a:cubicBezTo>
                <a:cubicBezTo>
                  <a:pt x="25" y="23"/>
                  <a:pt x="25" y="23"/>
                  <a:pt x="25" y="23"/>
                </a:cubicBezTo>
                <a:cubicBezTo>
                  <a:pt x="25" y="23"/>
                  <a:pt x="25" y="23"/>
                  <a:pt x="25" y="23"/>
                </a:cubicBezTo>
                <a:cubicBezTo>
                  <a:pt x="22" y="23"/>
                  <a:pt x="22" y="23"/>
                  <a:pt x="22" y="23"/>
                </a:cubicBezTo>
                <a:close/>
                <a:moveTo>
                  <a:pt x="18" y="23"/>
                </a:moveTo>
                <a:cubicBezTo>
                  <a:pt x="17" y="23"/>
                  <a:pt x="17" y="23"/>
                  <a:pt x="17" y="23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8" y="26"/>
                </a:cubicBezTo>
                <a:cubicBezTo>
                  <a:pt x="20" y="26"/>
                  <a:pt x="20" y="26"/>
                  <a:pt x="20" y="26"/>
                </a:cubicBezTo>
                <a:cubicBezTo>
                  <a:pt x="21" y="26"/>
                  <a:pt x="21" y="26"/>
                  <a:pt x="21" y="26"/>
                </a:cubicBezTo>
                <a:cubicBezTo>
                  <a:pt x="21" y="23"/>
                  <a:pt x="21" y="23"/>
                  <a:pt x="21" y="23"/>
                </a:cubicBezTo>
                <a:cubicBezTo>
                  <a:pt x="21" y="23"/>
                  <a:pt x="21" y="23"/>
                  <a:pt x="20" y="23"/>
                </a:cubicBezTo>
                <a:cubicBezTo>
                  <a:pt x="18" y="23"/>
                  <a:pt x="18" y="23"/>
                  <a:pt x="18" y="23"/>
                </a:cubicBezTo>
                <a:close/>
                <a:moveTo>
                  <a:pt x="26" y="19"/>
                </a:moveTo>
                <a:cubicBezTo>
                  <a:pt x="26" y="19"/>
                  <a:pt x="26" y="19"/>
                  <a:pt x="26" y="19"/>
                </a:cubicBezTo>
                <a:cubicBezTo>
                  <a:pt x="26" y="22"/>
                  <a:pt x="26" y="22"/>
                  <a:pt x="26" y="22"/>
                </a:cubicBezTo>
                <a:cubicBezTo>
                  <a:pt x="26" y="22"/>
                  <a:pt x="26" y="22"/>
                  <a:pt x="26" y="22"/>
                </a:cubicBezTo>
                <a:cubicBezTo>
                  <a:pt x="29" y="22"/>
                  <a:pt x="29" y="22"/>
                  <a:pt x="29" y="22"/>
                </a:cubicBezTo>
                <a:cubicBezTo>
                  <a:pt x="29" y="22"/>
                  <a:pt x="29" y="22"/>
                  <a:pt x="29" y="22"/>
                </a:cubicBezTo>
                <a:cubicBezTo>
                  <a:pt x="29" y="19"/>
                  <a:pt x="29" y="19"/>
                  <a:pt x="29" y="19"/>
                </a:cubicBezTo>
                <a:cubicBezTo>
                  <a:pt x="29" y="19"/>
                  <a:pt x="29" y="19"/>
                  <a:pt x="29" y="19"/>
                </a:cubicBezTo>
                <a:cubicBezTo>
                  <a:pt x="26" y="19"/>
                  <a:pt x="26" y="19"/>
                  <a:pt x="26" y="19"/>
                </a:cubicBezTo>
                <a:close/>
                <a:moveTo>
                  <a:pt x="22" y="19"/>
                </a:moveTo>
                <a:cubicBezTo>
                  <a:pt x="22" y="19"/>
                  <a:pt x="21" y="19"/>
                  <a:pt x="21" y="19"/>
                </a:cubicBezTo>
                <a:cubicBezTo>
                  <a:pt x="21" y="22"/>
                  <a:pt x="21" y="22"/>
                  <a:pt x="21" y="22"/>
                </a:cubicBezTo>
                <a:cubicBezTo>
                  <a:pt x="21" y="22"/>
                  <a:pt x="22" y="22"/>
                  <a:pt x="22" y="22"/>
                </a:cubicBezTo>
                <a:cubicBezTo>
                  <a:pt x="25" y="22"/>
                  <a:pt x="25" y="22"/>
                  <a:pt x="25" y="22"/>
                </a:cubicBezTo>
                <a:cubicBezTo>
                  <a:pt x="25" y="22"/>
                  <a:pt x="25" y="22"/>
                  <a:pt x="25" y="22"/>
                </a:cubicBezTo>
                <a:cubicBezTo>
                  <a:pt x="25" y="19"/>
                  <a:pt x="25" y="19"/>
                  <a:pt x="25" y="19"/>
                </a:cubicBezTo>
                <a:cubicBezTo>
                  <a:pt x="25" y="19"/>
                  <a:pt x="25" y="19"/>
                  <a:pt x="25" y="19"/>
                </a:cubicBezTo>
                <a:cubicBezTo>
                  <a:pt x="22" y="19"/>
                  <a:pt x="22" y="19"/>
                  <a:pt x="22" y="19"/>
                </a:cubicBezTo>
                <a:close/>
                <a:moveTo>
                  <a:pt x="18" y="19"/>
                </a:moveTo>
                <a:cubicBezTo>
                  <a:pt x="17" y="19"/>
                  <a:pt x="17" y="19"/>
                  <a:pt x="17" y="19"/>
                </a:cubicBezTo>
                <a:cubicBezTo>
                  <a:pt x="17" y="22"/>
                  <a:pt x="17" y="22"/>
                  <a:pt x="17" y="22"/>
                </a:cubicBezTo>
                <a:cubicBezTo>
                  <a:pt x="17" y="22"/>
                  <a:pt x="17" y="22"/>
                  <a:pt x="18" y="22"/>
                </a:cubicBezTo>
                <a:cubicBezTo>
                  <a:pt x="20" y="22"/>
                  <a:pt x="20" y="22"/>
                  <a:pt x="20" y="22"/>
                </a:cubicBezTo>
                <a:cubicBezTo>
                  <a:pt x="21" y="22"/>
                  <a:pt x="21" y="22"/>
                  <a:pt x="21" y="22"/>
                </a:cubicBezTo>
                <a:cubicBezTo>
                  <a:pt x="21" y="19"/>
                  <a:pt x="21" y="19"/>
                  <a:pt x="21" y="19"/>
                </a:cubicBezTo>
                <a:cubicBezTo>
                  <a:pt x="21" y="19"/>
                  <a:pt x="21" y="19"/>
                  <a:pt x="20" y="19"/>
                </a:cubicBezTo>
                <a:cubicBezTo>
                  <a:pt x="18" y="19"/>
                  <a:pt x="18" y="19"/>
                  <a:pt x="18" y="19"/>
                </a:cubicBezTo>
                <a:close/>
                <a:moveTo>
                  <a:pt x="26" y="15"/>
                </a:moveTo>
                <a:cubicBezTo>
                  <a:pt x="26" y="15"/>
                  <a:pt x="26" y="15"/>
                  <a:pt x="26" y="15"/>
                </a:cubicBezTo>
                <a:cubicBezTo>
                  <a:pt x="26" y="18"/>
                  <a:pt x="26" y="18"/>
                  <a:pt x="26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9" y="18"/>
                  <a:pt x="29" y="18"/>
                  <a:pt x="29" y="18"/>
                </a:cubicBezTo>
                <a:cubicBezTo>
                  <a:pt x="29" y="18"/>
                  <a:pt x="29" y="18"/>
                  <a:pt x="29" y="18"/>
                </a:cubicBezTo>
                <a:cubicBezTo>
                  <a:pt x="29" y="15"/>
                  <a:pt x="29" y="15"/>
                  <a:pt x="29" y="15"/>
                </a:cubicBezTo>
                <a:cubicBezTo>
                  <a:pt x="29" y="15"/>
                  <a:pt x="29" y="15"/>
                  <a:pt x="29" y="15"/>
                </a:cubicBezTo>
                <a:cubicBezTo>
                  <a:pt x="26" y="15"/>
                  <a:pt x="26" y="15"/>
                  <a:pt x="26" y="15"/>
                </a:cubicBezTo>
                <a:close/>
                <a:moveTo>
                  <a:pt x="22" y="15"/>
                </a:moveTo>
                <a:cubicBezTo>
                  <a:pt x="22" y="15"/>
                  <a:pt x="21" y="15"/>
                  <a:pt x="21" y="15"/>
                </a:cubicBezTo>
                <a:cubicBezTo>
                  <a:pt x="21" y="18"/>
                  <a:pt x="21" y="18"/>
                  <a:pt x="21" y="18"/>
                </a:cubicBezTo>
                <a:cubicBezTo>
                  <a:pt x="21" y="18"/>
                  <a:pt x="22" y="18"/>
                  <a:pt x="22" y="18"/>
                </a:cubicBezTo>
                <a:cubicBezTo>
                  <a:pt x="25" y="18"/>
                  <a:pt x="25" y="18"/>
                  <a:pt x="25" y="18"/>
                </a:cubicBezTo>
                <a:cubicBezTo>
                  <a:pt x="25" y="18"/>
                  <a:pt x="25" y="18"/>
                  <a:pt x="25" y="18"/>
                </a:cubicBezTo>
                <a:cubicBezTo>
                  <a:pt x="25" y="15"/>
                  <a:pt x="25" y="15"/>
                  <a:pt x="25" y="15"/>
                </a:cubicBezTo>
                <a:cubicBezTo>
                  <a:pt x="25" y="15"/>
                  <a:pt x="25" y="15"/>
                  <a:pt x="25" y="15"/>
                </a:cubicBezTo>
                <a:cubicBezTo>
                  <a:pt x="22" y="15"/>
                  <a:pt x="22" y="15"/>
                  <a:pt x="22" y="15"/>
                </a:cubicBezTo>
                <a:close/>
                <a:moveTo>
                  <a:pt x="18" y="15"/>
                </a:moveTo>
                <a:cubicBezTo>
                  <a:pt x="17" y="15"/>
                  <a:pt x="17" y="15"/>
                  <a:pt x="17" y="15"/>
                </a:cubicBez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7" y="18"/>
                  <a:pt x="18" y="18"/>
                </a:cubicBezTo>
                <a:cubicBezTo>
                  <a:pt x="20" y="18"/>
                  <a:pt x="20" y="18"/>
                  <a:pt x="20" y="18"/>
                </a:cubicBezTo>
                <a:cubicBezTo>
                  <a:pt x="21" y="18"/>
                  <a:pt x="21" y="18"/>
                  <a:pt x="21" y="18"/>
                </a:cubicBezTo>
                <a:cubicBezTo>
                  <a:pt x="21" y="15"/>
                  <a:pt x="21" y="15"/>
                  <a:pt x="21" y="15"/>
                </a:cubicBezTo>
                <a:cubicBezTo>
                  <a:pt x="21" y="15"/>
                  <a:pt x="21" y="15"/>
                  <a:pt x="20" y="15"/>
                </a:cubicBezTo>
                <a:cubicBezTo>
                  <a:pt x="18" y="15"/>
                  <a:pt x="18" y="15"/>
                  <a:pt x="18" y="15"/>
                </a:cubicBezTo>
                <a:close/>
                <a:moveTo>
                  <a:pt x="29" y="10"/>
                </a:moveTo>
                <a:cubicBezTo>
                  <a:pt x="29" y="9"/>
                  <a:pt x="29" y="9"/>
                  <a:pt x="29" y="9"/>
                </a:cubicBezTo>
                <a:cubicBezTo>
                  <a:pt x="17" y="9"/>
                  <a:pt x="17" y="9"/>
                  <a:pt x="17" y="9"/>
                </a:cubicBezTo>
                <a:cubicBezTo>
                  <a:pt x="17" y="9"/>
                  <a:pt x="17" y="9"/>
                  <a:pt x="17" y="10"/>
                </a:cubicBezTo>
                <a:cubicBezTo>
                  <a:pt x="17" y="12"/>
                  <a:pt x="17" y="12"/>
                  <a:pt x="17" y="12"/>
                </a:cubicBezTo>
                <a:cubicBezTo>
                  <a:pt x="17" y="12"/>
                  <a:pt x="17" y="12"/>
                  <a:pt x="17" y="12"/>
                </a:cubicBezTo>
                <a:cubicBezTo>
                  <a:pt x="29" y="12"/>
                  <a:pt x="29" y="12"/>
                  <a:pt x="29" y="12"/>
                </a:cubicBezTo>
                <a:cubicBezTo>
                  <a:pt x="29" y="12"/>
                  <a:pt x="29" y="12"/>
                  <a:pt x="29" y="12"/>
                </a:cubicBezTo>
                <a:cubicBezTo>
                  <a:pt x="29" y="11"/>
                  <a:pt x="29" y="11"/>
                  <a:pt x="29" y="1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57" name="Freeform 178"/>
          <p:cNvSpPr>
            <a:spLocks/>
          </p:cNvSpPr>
          <p:nvPr/>
        </p:nvSpPr>
        <p:spPr bwMode="auto">
          <a:xfrm>
            <a:off x="5000403" y="5067020"/>
            <a:ext cx="316712" cy="115826"/>
          </a:xfrm>
          <a:custGeom>
            <a:avLst/>
            <a:gdLst>
              <a:gd name="T0" fmla="*/ 29 w 33"/>
              <a:gd name="T1" fmla="*/ 2 h 12"/>
              <a:gd name="T2" fmla="*/ 4 w 33"/>
              <a:gd name="T3" fmla="*/ 2 h 12"/>
              <a:gd name="T4" fmla="*/ 1 w 33"/>
              <a:gd name="T5" fmla="*/ 6 h 12"/>
              <a:gd name="T6" fmla="*/ 2 w 33"/>
              <a:gd name="T7" fmla="*/ 11 h 12"/>
              <a:gd name="T8" fmla="*/ 3 w 33"/>
              <a:gd name="T9" fmla="*/ 12 h 12"/>
              <a:gd name="T10" fmla="*/ 9 w 33"/>
              <a:gd name="T11" fmla="*/ 12 h 12"/>
              <a:gd name="T12" fmla="*/ 10 w 33"/>
              <a:gd name="T13" fmla="*/ 11 h 12"/>
              <a:gd name="T14" fmla="*/ 10 w 33"/>
              <a:gd name="T15" fmla="*/ 10 h 12"/>
              <a:gd name="T16" fmla="*/ 10 w 33"/>
              <a:gd name="T17" fmla="*/ 6 h 12"/>
              <a:gd name="T18" fmla="*/ 24 w 33"/>
              <a:gd name="T19" fmla="*/ 6 h 12"/>
              <a:gd name="T20" fmla="*/ 23 w 33"/>
              <a:gd name="T21" fmla="*/ 10 h 12"/>
              <a:gd name="T22" fmla="*/ 23 w 33"/>
              <a:gd name="T23" fmla="*/ 11 h 12"/>
              <a:gd name="T24" fmla="*/ 25 w 33"/>
              <a:gd name="T25" fmla="*/ 12 h 12"/>
              <a:gd name="T26" fmla="*/ 30 w 33"/>
              <a:gd name="T27" fmla="*/ 12 h 12"/>
              <a:gd name="T28" fmla="*/ 32 w 33"/>
              <a:gd name="T29" fmla="*/ 11 h 12"/>
              <a:gd name="T30" fmla="*/ 32 w 33"/>
              <a:gd name="T31" fmla="*/ 6 h 12"/>
              <a:gd name="T32" fmla="*/ 29 w 33"/>
              <a:gd name="T33" fmla="*/ 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3" h="12">
                <a:moveTo>
                  <a:pt x="29" y="2"/>
                </a:moveTo>
                <a:cubicBezTo>
                  <a:pt x="21" y="0"/>
                  <a:pt x="13" y="0"/>
                  <a:pt x="4" y="2"/>
                </a:cubicBezTo>
                <a:cubicBezTo>
                  <a:pt x="2" y="2"/>
                  <a:pt x="0" y="4"/>
                  <a:pt x="1" y="6"/>
                </a:cubicBezTo>
                <a:cubicBezTo>
                  <a:pt x="1" y="7"/>
                  <a:pt x="1" y="9"/>
                  <a:pt x="2" y="11"/>
                </a:cubicBezTo>
                <a:cubicBezTo>
                  <a:pt x="2" y="12"/>
                  <a:pt x="3" y="12"/>
                  <a:pt x="3" y="12"/>
                </a:cubicBezTo>
                <a:cubicBezTo>
                  <a:pt x="9" y="12"/>
                  <a:pt x="9" y="12"/>
                  <a:pt x="9" y="12"/>
                </a:cubicBezTo>
                <a:cubicBezTo>
                  <a:pt x="9" y="11"/>
                  <a:pt x="9" y="11"/>
                  <a:pt x="10" y="11"/>
                </a:cubicBezTo>
                <a:cubicBezTo>
                  <a:pt x="10" y="10"/>
                  <a:pt x="10" y="10"/>
                  <a:pt x="10" y="10"/>
                </a:cubicBezTo>
                <a:cubicBezTo>
                  <a:pt x="10" y="6"/>
                  <a:pt x="10" y="6"/>
                  <a:pt x="10" y="6"/>
                </a:cubicBezTo>
                <a:cubicBezTo>
                  <a:pt x="14" y="6"/>
                  <a:pt x="19" y="6"/>
                  <a:pt x="24" y="6"/>
                </a:cubicBezTo>
                <a:cubicBezTo>
                  <a:pt x="23" y="10"/>
                  <a:pt x="23" y="10"/>
                  <a:pt x="23" y="10"/>
                </a:cubicBezTo>
                <a:cubicBezTo>
                  <a:pt x="23" y="10"/>
                  <a:pt x="23" y="10"/>
                  <a:pt x="23" y="11"/>
                </a:cubicBezTo>
                <a:cubicBezTo>
                  <a:pt x="24" y="11"/>
                  <a:pt x="24" y="11"/>
                  <a:pt x="25" y="12"/>
                </a:cubicBezTo>
                <a:cubicBezTo>
                  <a:pt x="30" y="12"/>
                  <a:pt x="30" y="12"/>
                  <a:pt x="30" y="12"/>
                </a:cubicBezTo>
                <a:cubicBezTo>
                  <a:pt x="31" y="12"/>
                  <a:pt x="31" y="12"/>
                  <a:pt x="32" y="11"/>
                </a:cubicBezTo>
                <a:cubicBezTo>
                  <a:pt x="32" y="9"/>
                  <a:pt x="32" y="7"/>
                  <a:pt x="32" y="6"/>
                </a:cubicBezTo>
                <a:cubicBezTo>
                  <a:pt x="33" y="4"/>
                  <a:pt x="31" y="2"/>
                  <a:pt x="29" y="2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58" name="Freeform 181"/>
          <p:cNvSpPr>
            <a:spLocks noEditPoints="1"/>
          </p:cNvSpPr>
          <p:nvPr/>
        </p:nvSpPr>
        <p:spPr bwMode="auto">
          <a:xfrm>
            <a:off x="5642874" y="5029015"/>
            <a:ext cx="258799" cy="258799"/>
          </a:xfrm>
          <a:custGeom>
            <a:avLst/>
            <a:gdLst>
              <a:gd name="T0" fmla="*/ 25 w 27"/>
              <a:gd name="T1" fmla="*/ 0 h 27"/>
              <a:gd name="T2" fmla="*/ 27 w 27"/>
              <a:gd name="T3" fmla="*/ 2 h 27"/>
              <a:gd name="T4" fmla="*/ 27 w 27"/>
              <a:gd name="T5" fmla="*/ 17 h 27"/>
              <a:gd name="T6" fmla="*/ 25 w 27"/>
              <a:gd name="T7" fmla="*/ 19 h 27"/>
              <a:gd name="T8" fmla="*/ 20 w 27"/>
              <a:gd name="T9" fmla="*/ 19 h 27"/>
              <a:gd name="T10" fmla="*/ 20 w 27"/>
              <a:gd name="T11" fmla="*/ 27 h 27"/>
              <a:gd name="T12" fmla="*/ 13 w 27"/>
              <a:gd name="T13" fmla="*/ 19 h 27"/>
              <a:gd name="T14" fmla="*/ 2 w 27"/>
              <a:gd name="T15" fmla="*/ 19 h 27"/>
              <a:gd name="T16" fmla="*/ 0 w 27"/>
              <a:gd name="T17" fmla="*/ 17 h 27"/>
              <a:gd name="T18" fmla="*/ 0 w 27"/>
              <a:gd name="T19" fmla="*/ 2 h 27"/>
              <a:gd name="T20" fmla="*/ 2 w 27"/>
              <a:gd name="T21" fmla="*/ 0 h 27"/>
              <a:gd name="T22" fmla="*/ 25 w 27"/>
              <a:gd name="T23" fmla="*/ 0 h 27"/>
              <a:gd name="T24" fmla="*/ 5 w 27"/>
              <a:gd name="T25" fmla="*/ 5 h 27"/>
              <a:gd name="T26" fmla="*/ 5 w 27"/>
              <a:gd name="T27" fmla="*/ 6 h 27"/>
              <a:gd name="T28" fmla="*/ 5 w 27"/>
              <a:gd name="T29" fmla="*/ 6 h 27"/>
              <a:gd name="T30" fmla="*/ 5 w 27"/>
              <a:gd name="T31" fmla="*/ 7 h 27"/>
              <a:gd name="T32" fmla="*/ 22 w 27"/>
              <a:gd name="T33" fmla="*/ 7 h 27"/>
              <a:gd name="T34" fmla="*/ 22 w 27"/>
              <a:gd name="T35" fmla="*/ 6 h 27"/>
              <a:gd name="T36" fmla="*/ 22 w 27"/>
              <a:gd name="T37" fmla="*/ 6 h 27"/>
              <a:gd name="T38" fmla="*/ 22 w 27"/>
              <a:gd name="T39" fmla="*/ 5 h 27"/>
              <a:gd name="T40" fmla="*/ 5 w 27"/>
              <a:gd name="T41" fmla="*/ 5 h 27"/>
              <a:gd name="T42" fmla="*/ 5 w 27"/>
              <a:gd name="T43" fmla="*/ 13 h 27"/>
              <a:gd name="T44" fmla="*/ 5 w 27"/>
              <a:gd name="T45" fmla="*/ 13 h 27"/>
              <a:gd name="T46" fmla="*/ 5 w 27"/>
              <a:gd name="T47" fmla="*/ 13 h 27"/>
              <a:gd name="T48" fmla="*/ 5 w 27"/>
              <a:gd name="T49" fmla="*/ 14 h 27"/>
              <a:gd name="T50" fmla="*/ 22 w 27"/>
              <a:gd name="T51" fmla="*/ 14 h 27"/>
              <a:gd name="T52" fmla="*/ 22 w 27"/>
              <a:gd name="T53" fmla="*/ 13 h 27"/>
              <a:gd name="T54" fmla="*/ 22 w 27"/>
              <a:gd name="T55" fmla="*/ 13 h 27"/>
              <a:gd name="T56" fmla="*/ 22 w 27"/>
              <a:gd name="T57" fmla="*/ 13 h 27"/>
              <a:gd name="T58" fmla="*/ 5 w 27"/>
              <a:gd name="T59" fmla="*/ 13 h 27"/>
              <a:gd name="T60" fmla="*/ 5 w 27"/>
              <a:gd name="T61" fmla="*/ 9 h 27"/>
              <a:gd name="T62" fmla="*/ 5 w 27"/>
              <a:gd name="T63" fmla="*/ 10 h 27"/>
              <a:gd name="T64" fmla="*/ 5 w 27"/>
              <a:gd name="T65" fmla="*/ 10 h 27"/>
              <a:gd name="T66" fmla="*/ 5 w 27"/>
              <a:gd name="T67" fmla="*/ 10 h 27"/>
              <a:gd name="T68" fmla="*/ 22 w 27"/>
              <a:gd name="T69" fmla="*/ 10 h 27"/>
              <a:gd name="T70" fmla="*/ 22 w 27"/>
              <a:gd name="T71" fmla="*/ 10 h 27"/>
              <a:gd name="T72" fmla="*/ 22 w 27"/>
              <a:gd name="T73" fmla="*/ 10 h 27"/>
              <a:gd name="T74" fmla="*/ 22 w 27"/>
              <a:gd name="T75" fmla="*/ 9 h 27"/>
              <a:gd name="T76" fmla="*/ 5 w 27"/>
              <a:gd name="T77" fmla="*/ 9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7" h="27">
                <a:moveTo>
                  <a:pt x="25" y="0"/>
                </a:moveTo>
                <a:cubicBezTo>
                  <a:pt x="26" y="0"/>
                  <a:pt x="27" y="1"/>
                  <a:pt x="27" y="2"/>
                </a:cubicBezTo>
                <a:cubicBezTo>
                  <a:pt x="27" y="7"/>
                  <a:pt x="27" y="12"/>
                  <a:pt x="27" y="17"/>
                </a:cubicBezTo>
                <a:cubicBezTo>
                  <a:pt x="27" y="18"/>
                  <a:pt x="26" y="19"/>
                  <a:pt x="25" y="19"/>
                </a:cubicBezTo>
                <a:cubicBezTo>
                  <a:pt x="20" y="19"/>
                  <a:pt x="20" y="19"/>
                  <a:pt x="20" y="19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4"/>
                  <a:pt x="17" y="21"/>
                  <a:pt x="13" y="19"/>
                </a:cubicBezTo>
                <a:cubicBezTo>
                  <a:pt x="2" y="19"/>
                  <a:pt x="2" y="19"/>
                  <a:pt x="2" y="19"/>
                </a:cubicBezTo>
                <a:cubicBezTo>
                  <a:pt x="1" y="19"/>
                  <a:pt x="0" y="18"/>
                  <a:pt x="0" y="17"/>
                </a:cubicBezTo>
                <a:cubicBezTo>
                  <a:pt x="0" y="12"/>
                  <a:pt x="0" y="7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10" y="0"/>
                  <a:pt x="17" y="0"/>
                  <a:pt x="25" y="0"/>
                </a:cubicBezTo>
                <a:close/>
                <a:moveTo>
                  <a:pt x="5" y="5"/>
                </a:moveTo>
                <a:cubicBezTo>
                  <a:pt x="5" y="5"/>
                  <a:pt x="5" y="6"/>
                  <a:pt x="5" y="6"/>
                </a:cubicBezTo>
                <a:cubicBezTo>
                  <a:pt x="5" y="6"/>
                  <a:pt x="5" y="6"/>
                  <a:pt x="5" y="6"/>
                </a:cubicBezTo>
                <a:cubicBezTo>
                  <a:pt x="5" y="6"/>
                  <a:pt x="5" y="7"/>
                  <a:pt x="5" y="7"/>
                </a:cubicBezTo>
                <a:cubicBezTo>
                  <a:pt x="22" y="7"/>
                  <a:pt x="22" y="7"/>
                  <a:pt x="22" y="7"/>
                </a:cubicBezTo>
                <a:cubicBezTo>
                  <a:pt x="22" y="7"/>
                  <a:pt x="22" y="6"/>
                  <a:pt x="22" y="6"/>
                </a:cubicBezTo>
                <a:cubicBezTo>
                  <a:pt x="22" y="6"/>
                  <a:pt x="22" y="6"/>
                  <a:pt x="22" y="6"/>
                </a:cubicBezTo>
                <a:cubicBezTo>
                  <a:pt x="22" y="6"/>
                  <a:pt x="22" y="5"/>
                  <a:pt x="22" y="5"/>
                </a:cubicBezTo>
                <a:cubicBezTo>
                  <a:pt x="5" y="5"/>
                  <a:pt x="5" y="5"/>
                  <a:pt x="5" y="5"/>
                </a:cubicBezTo>
                <a:close/>
                <a:moveTo>
                  <a:pt x="5" y="13"/>
                </a:moveTo>
                <a:cubicBezTo>
                  <a:pt x="5" y="13"/>
                  <a:pt x="5" y="13"/>
                  <a:pt x="5" y="13"/>
                </a:cubicBezTo>
                <a:cubicBezTo>
                  <a:pt x="5" y="13"/>
                  <a:pt x="5" y="13"/>
                  <a:pt x="5" y="13"/>
                </a:cubicBezTo>
                <a:cubicBezTo>
                  <a:pt x="5" y="14"/>
                  <a:pt x="5" y="14"/>
                  <a:pt x="5" y="14"/>
                </a:cubicBezTo>
                <a:cubicBezTo>
                  <a:pt x="22" y="14"/>
                  <a:pt x="22" y="14"/>
                  <a:pt x="22" y="14"/>
                </a:cubicBezTo>
                <a:cubicBezTo>
                  <a:pt x="22" y="14"/>
                  <a:pt x="22" y="14"/>
                  <a:pt x="22" y="13"/>
                </a:cubicBezTo>
                <a:cubicBezTo>
                  <a:pt x="22" y="13"/>
                  <a:pt x="22" y="13"/>
                  <a:pt x="22" y="13"/>
                </a:cubicBezTo>
                <a:cubicBezTo>
                  <a:pt x="22" y="13"/>
                  <a:pt x="22" y="13"/>
                  <a:pt x="22" y="13"/>
                </a:cubicBezTo>
                <a:cubicBezTo>
                  <a:pt x="5" y="13"/>
                  <a:pt x="5" y="13"/>
                  <a:pt x="5" y="13"/>
                </a:cubicBezTo>
                <a:close/>
                <a:moveTo>
                  <a:pt x="5" y="9"/>
                </a:moveTo>
                <a:cubicBezTo>
                  <a:pt x="5" y="9"/>
                  <a:pt x="5" y="9"/>
                  <a:pt x="5" y="10"/>
                </a:cubicBezTo>
                <a:cubicBezTo>
                  <a:pt x="5" y="10"/>
                  <a:pt x="5" y="10"/>
                  <a:pt x="5" y="10"/>
                </a:cubicBezTo>
                <a:cubicBezTo>
                  <a:pt x="5" y="10"/>
                  <a:pt x="5" y="10"/>
                  <a:pt x="5" y="10"/>
                </a:cubicBezTo>
                <a:cubicBezTo>
                  <a:pt x="22" y="10"/>
                  <a:pt x="22" y="10"/>
                  <a:pt x="22" y="10"/>
                </a:cubicBezTo>
                <a:cubicBezTo>
                  <a:pt x="22" y="10"/>
                  <a:pt x="22" y="10"/>
                  <a:pt x="22" y="10"/>
                </a:cubicBezTo>
                <a:cubicBezTo>
                  <a:pt x="22" y="10"/>
                  <a:pt x="22" y="10"/>
                  <a:pt x="22" y="10"/>
                </a:cubicBezTo>
                <a:cubicBezTo>
                  <a:pt x="22" y="9"/>
                  <a:pt x="22" y="9"/>
                  <a:pt x="22" y="9"/>
                </a:cubicBezTo>
                <a:lnTo>
                  <a:pt x="5" y="9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59" name="Freeform 184"/>
          <p:cNvSpPr>
            <a:spLocks noEditPoints="1"/>
          </p:cNvSpPr>
          <p:nvPr/>
        </p:nvSpPr>
        <p:spPr bwMode="auto">
          <a:xfrm>
            <a:off x="9298628" y="5000059"/>
            <a:ext cx="394532" cy="269658"/>
          </a:xfrm>
          <a:custGeom>
            <a:avLst/>
            <a:gdLst>
              <a:gd name="T0" fmla="*/ 15 w 41"/>
              <a:gd name="T1" fmla="*/ 5 h 28"/>
              <a:gd name="T2" fmla="*/ 26 w 41"/>
              <a:gd name="T3" fmla="*/ 22 h 28"/>
              <a:gd name="T4" fmla="*/ 34 w 41"/>
              <a:gd name="T5" fmla="*/ 22 h 28"/>
              <a:gd name="T6" fmla="*/ 34 w 41"/>
              <a:gd name="T7" fmla="*/ 4 h 28"/>
              <a:gd name="T8" fmla="*/ 36 w 41"/>
              <a:gd name="T9" fmla="*/ 3 h 28"/>
              <a:gd name="T10" fmla="*/ 36 w 41"/>
              <a:gd name="T11" fmla="*/ 24 h 28"/>
              <a:gd name="T12" fmla="*/ 35 w 41"/>
              <a:gd name="T13" fmla="*/ 24 h 28"/>
              <a:gd name="T14" fmla="*/ 34 w 41"/>
              <a:gd name="T15" fmla="*/ 22 h 28"/>
              <a:gd name="T16" fmla="*/ 31 w 41"/>
              <a:gd name="T17" fmla="*/ 20 h 28"/>
              <a:gd name="T18" fmla="*/ 32 w 41"/>
              <a:gd name="T19" fmla="*/ 21 h 28"/>
              <a:gd name="T20" fmla="*/ 33 w 41"/>
              <a:gd name="T21" fmla="*/ 7 h 28"/>
              <a:gd name="T22" fmla="*/ 32 w 41"/>
              <a:gd name="T23" fmla="*/ 7 h 28"/>
              <a:gd name="T24" fmla="*/ 31 w 41"/>
              <a:gd name="T25" fmla="*/ 9 h 28"/>
              <a:gd name="T26" fmla="*/ 7 w 41"/>
              <a:gd name="T27" fmla="*/ 22 h 28"/>
              <a:gd name="T28" fmla="*/ 7 w 41"/>
              <a:gd name="T29" fmla="*/ 4 h 28"/>
              <a:gd name="T30" fmla="*/ 5 w 41"/>
              <a:gd name="T31" fmla="*/ 3 h 28"/>
              <a:gd name="T32" fmla="*/ 5 w 41"/>
              <a:gd name="T33" fmla="*/ 24 h 28"/>
              <a:gd name="T34" fmla="*/ 6 w 41"/>
              <a:gd name="T35" fmla="*/ 24 h 28"/>
              <a:gd name="T36" fmla="*/ 7 w 41"/>
              <a:gd name="T37" fmla="*/ 22 h 28"/>
              <a:gd name="T38" fmla="*/ 10 w 41"/>
              <a:gd name="T39" fmla="*/ 20 h 28"/>
              <a:gd name="T40" fmla="*/ 9 w 41"/>
              <a:gd name="T41" fmla="*/ 21 h 28"/>
              <a:gd name="T42" fmla="*/ 8 w 41"/>
              <a:gd name="T43" fmla="*/ 7 h 28"/>
              <a:gd name="T44" fmla="*/ 9 w 41"/>
              <a:gd name="T45" fmla="*/ 7 h 28"/>
              <a:gd name="T46" fmla="*/ 10 w 41"/>
              <a:gd name="T47" fmla="*/ 9 h 28"/>
              <a:gd name="T48" fmla="*/ 27 w 41"/>
              <a:gd name="T49" fmla="*/ 28 h 28"/>
              <a:gd name="T50" fmla="*/ 12 w 41"/>
              <a:gd name="T51" fmla="*/ 26 h 28"/>
              <a:gd name="T52" fmla="*/ 14 w 41"/>
              <a:gd name="T53" fmla="*/ 0 h 28"/>
              <a:gd name="T54" fmla="*/ 29 w 41"/>
              <a:gd name="T55" fmla="*/ 2 h 28"/>
              <a:gd name="T56" fmla="*/ 27 w 41"/>
              <a:gd name="T57" fmla="*/ 28 h 28"/>
              <a:gd name="T58" fmla="*/ 27 w 41"/>
              <a:gd name="T59" fmla="*/ 3 h 28"/>
              <a:gd name="T60" fmla="*/ 28 w 41"/>
              <a:gd name="T61" fmla="*/ 23 h 28"/>
              <a:gd name="T62" fmla="*/ 14 w 41"/>
              <a:gd name="T63" fmla="*/ 24 h 28"/>
              <a:gd name="T64" fmla="*/ 13 w 41"/>
              <a:gd name="T65" fmla="*/ 4 h 28"/>
              <a:gd name="T66" fmla="*/ 21 w 41"/>
              <a:gd name="T67" fmla="*/ 25 h 28"/>
              <a:gd name="T68" fmla="*/ 20 w 41"/>
              <a:gd name="T69" fmla="*/ 25 h 28"/>
              <a:gd name="T70" fmla="*/ 20 w 41"/>
              <a:gd name="T71" fmla="*/ 27 h 28"/>
              <a:gd name="T72" fmla="*/ 21 w 41"/>
              <a:gd name="T73" fmla="*/ 27 h 28"/>
              <a:gd name="T74" fmla="*/ 21 w 41"/>
              <a:gd name="T75" fmla="*/ 25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1" h="28">
                <a:moveTo>
                  <a:pt x="26" y="5"/>
                </a:moveTo>
                <a:cubicBezTo>
                  <a:pt x="15" y="5"/>
                  <a:pt x="15" y="5"/>
                  <a:pt x="15" y="5"/>
                </a:cubicBezTo>
                <a:cubicBezTo>
                  <a:pt x="15" y="22"/>
                  <a:pt x="15" y="22"/>
                  <a:pt x="15" y="22"/>
                </a:cubicBezTo>
                <a:cubicBezTo>
                  <a:pt x="26" y="22"/>
                  <a:pt x="26" y="22"/>
                  <a:pt x="26" y="22"/>
                </a:cubicBezTo>
                <a:cubicBezTo>
                  <a:pt x="26" y="5"/>
                  <a:pt x="26" y="5"/>
                  <a:pt x="26" y="5"/>
                </a:cubicBezTo>
                <a:close/>
                <a:moveTo>
                  <a:pt x="34" y="22"/>
                </a:moveTo>
                <a:cubicBezTo>
                  <a:pt x="38" y="17"/>
                  <a:pt x="38" y="10"/>
                  <a:pt x="34" y="5"/>
                </a:cubicBezTo>
                <a:cubicBezTo>
                  <a:pt x="34" y="5"/>
                  <a:pt x="34" y="5"/>
                  <a:pt x="34" y="4"/>
                </a:cubicBezTo>
                <a:cubicBezTo>
                  <a:pt x="35" y="3"/>
                  <a:pt x="35" y="3"/>
                  <a:pt x="35" y="3"/>
                </a:cubicBezTo>
                <a:cubicBezTo>
                  <a:pt x="35" y="3"/>
                  <a:pt x="35" y="3"/>
                  <a:pt x="36" y="3"/>
                </a:cubicBezTo>
                <a:cubicBezTo>
                  <a:pt x="36" y="3"/>
                  <a:pt x="36" y="3"/>
                  <a:pt x="36" y="4"/>
                </a:cubicBezTo>
                <a:cubicBezTo>
                  <a:pt x="41" y="9"/>
                  <a:pt x="41" y="18"/>
                  <a:pt x="36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5" y="24"/>
                  <a:pt x="35" y="24"/>
                  <a:pt x="35" y="24"/>
                </a:cubicBezTo>
                <a:cubicBezTo>
                  <a:pt x="34" y="23"/>
                  <a:pt x="34" y="23"/>
                  <a:pt x="34" y="23"/>
                </a:cubicBezTo>
                <a:cubicBezTo>
                  <a:pt x="34" y="23"/>
                  <a:pt x="34" y="23"/>
                  <a:pt x="34" y="22"/>
                </a:cubicBezTo>
                <a:close/>
                <a:moveTo>
                  <a:pt x="31" y="19"/>
                </a:moveTo>
                <a:cubicBezTo>
                  <a:pt x="30" y="19"/>
                  <a:pt x="30" y="20"/>
                  <a:pt x="31" y="20"/>
                </a:cubicBezTo>
                <a:cubicBezTo>
                  <a:pt x="32" y="21"/>
                  <a:pt x="32" y="21"/>
                  <a:pt x="32" y="21"/>
                </a:cubicBezTo>
                <a:cubicBezTo>
                  <a:pt x="32" y="21"/>
                  <a:pt x="32" y="21"/>
                  <a:pt x="32" y="21"/>
                </a:cubicBezTo>
                <a:cubicBezTo>
                  <a:pt x="32" y="21"/>
                  <a:pt x="33" y="21"/>
                  <a:pt x="33" y="21"/>
                </a:cubicBezTo>
                <a:cubicBezTo>
                  <a:pt x="36" y="17"/>
                  <a:pt x="36" y="11"/>
                  <a:pt x="33" y="7"/>
                </a:cubicBezTo>
                <a:cubicBezTo>
                  <a:pt x="33" y="7"/>
                  <a:pt x="32" y="7"/>
                  <a:pt x="32" y="7"/>
                </a:cubicBezTo>
                <a:cubicBezTo>
                  <a:pt x="32" y="7"/>
                  <a:pt x="32" y="7"/>
                  <a:pt x="32" y="7"/>
                </a:cubicBezTo>
                <a:cubicBezTo>
                  <a:pt x="31" y="8"/>
                  <a:pt x="31" y="8"/>
                  <a:pt x="31" y="8"/>
                </a:cubicBezTo>
                <a:cubicBezTo>
                  <a:pt x="30" y="8"/>
                  <a:pt x="30" y="8"/>
                  <a:pt x="31" y="9"/>
                </a:cubicBezTo>
                <a:cubicBezTo>
                  <a:pt x="33" y="12"/>
                  <a:pt x="33" y="16"/>
                  <a:pt x="31" y="19"/>
                </a:cubicBezTo>
                <a:close/>
                <a:moveTo>
                  <a:pt x="7" y="22"/>
                </a:moveTo>
                <a:cubicBezTo>
                  <a:pt x="3" y="17"/>
                  <a:pt x="3" y="10"/>
                  <a:pt x="7" y="5"/>
                </a:cubicBezTo>
                <a:cubicBezTo>
                  <a:pt x="7" y="5"/>
                  <a:pt x="7" y="5"/>
                  <a:pt x="7" y="4"/>
                </a:cubicBezTo>
                <a:cubicBezTo>
                  <a:pt x="6" y="3"/>
                  <a:pt x="6" y="3"/>
                  <a:pt x="6" y="3"/>
                </a:cubicBezTo>
                <a:cubicBezTo>
                  <a:pt x="6" y="3"/>
                  <a:pt x="6" y="3"/>
                  <a:pt x="5" y="3"/>
                </a:cubicBezTo>
                <a:cubicBezTo>
                  <a:pt x="5" y="3"/>
                  <a:pt x="5" y="3"/>
                  <a:pt x="5" y="4"/>
                </a:cubicBezTo>
                <a:cubicBezTo>
                  <a:pt x="0" y="9"/>
                  <a:pt x="0" y="18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7" y="23"/>
                  <a:pt x="7" y="23"/>
                  <a:pt x="7" y="23"/>
                </a:cubicBezTo>
                <a:cubicBezTo>
                  <a:pt x="7" y="23"/>
                  <a:pt x="7" y="23"/>
                  <a:pt x="7" y="22"/>
                </a:cubicBezTo>
                <a:close/>
                <a:moveTo>
                  <a:pt x="10" y="19"/>
                </a:moveTo>
                <a:cubicBezTo>
                  <a:pt x="11" y="19"/>
                  <a:pt x="11" y="20"/>
                  <a:pt x="10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9" y="21"/>
                  <a:pt x="9" y="21"/>
                  <a:pt x="9" y="21"/>
                </a:cubicBezTo>
                <a:cubicBezTo>
                  <a:pt x="9" y="21"/>
                  <a:pt x="8" y="21"/>
                  <a:pt x="8" y="21"/>
                </a:cubicBezTo>
                <a:cubicBezTo>
                  <a:pt x="5" y="17"/>
                  <a:pt x="5" y="11"/>
                  <a:pt x="8" y="7"/>
                </a:cubicBezTo>
                <a:cubicBezTo>
                  <a:pt x="8" y="7"/>
                  <a:pt x="9" y="7"/>
                  <a:pt x="9" y="7"/>
                </a:cubicBezTo>
                <a:cubicBezTo>
                  <a:pt x="9" y="7"/>
                  <a:pt x="9" y="7"/>
                  <a:pt x="9" y="7"/>
                </a:cubicBezTo>
                <a:cubicBezTo>
                  <a:pt x="10" y="8"/>
                  <a:pt x="10" y="8"/>
                  <a:pt x="10" y="8"/>
                </a:cubicBezTo>
                <a:cubicBezTo>
                  <a:pt x="11" y="8"/>
                  <a:pt x="11" y="8"/>
                  <a:pt x="10" y="9"/>
                </a:cubicBezTo>
                <a:cubicBezTo>
                  <a:pt x="8" y="12"/>
                  <a:pt x="8" y="16"/>
                  <a:pt x="10" y="19"/>
                </a:cubicBezTo>
                <a:close/>
                <a:moveTo>
                  <a:pt x="27" y="28"/>
                </a:moveTo>
                <a:cubicBezTo>
                  <a:pt x="14" y="28"/>
                  <a:pt x="14" y="28"/>
                  <a:pt x="14" y="28"/>
                </a:cubicBezTo>
                <a:cubicBezTo>
                  <a:pt x="13" y="28"/>
                  <a:pt x="12" y="27"/>
                  <a:pt x="12" y="26"/>
                </a:cubicBezTo>
                <a:cubicBezTo>
                  <a:pt x="12" y="2"/>
                  <a:pt x="12" y="2"/>
                  <a:pt x="12" y="2"/>
                </a:cubicBezTo>
                <a:cubicBezTo>
                  <a:pt x="12" y="1"/>
                  <a:pt x="13" y="0"/>
                  <a:pt x="14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28" y="0"/>
                  <a:pt x="29" y="1"/>
                  <a:pt x="29" y="2"/>
                </a:cubicBezTo>
                <a:cubicBezTo>
                  <a:pt x="29" y="26"/>
                  <a:pt x="29" y="26"/>
                  <a:pt x="29" y="26"/>
                </a:cubicBezTo>
                <a:cubicBezTo>
                  <a:pt x="29" y="27"/>
                  <a:pt x="28" y="28"/>
                  <a:pt x="27" y="28"/>
                </a:cubicBezTo>
                <a:close/>
                <a:moveTo>
                  <a:pt x="14" y="3"/>
                </a:move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8" y="3"/>
                  <a:pt x="28" y="4"/>
                </a:cubicBezTo>
                <a:cubicBezTo>
                  <a:pt x="28" y="23"/>
                  <a:pt x="28" y="23"/>
                  <a:pt x="28" y="23"/>
                </a:cubicBezTo>
                <a:cubicBezTo>
                  <a:pt x="28" y="24"/>
                  <a:pt x="27" y="24"/>
                  <a:pt x="27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4" y="24"/>
                  <a:pt x="13" y="24"/>
                  <a:pt x="13" y="23"/>
                </a:cubicBezTo>
                <a:cubicBezTo>
                  <a:pt x="13" y="4"/>
                  <a:pt x="13" y="4"/>
                  <a:pt x="13" y="4"/>
                </a:cubicBezTo>
                <a:cubicBezTo>
                  <a:pt x="13" y="3"/>
                  <a:pt x="14" y="3"/>
                  <a:pt x="14" y="3"/>
                </a:cubicBezTo>
                <a:close/>
                <a:moveTo>
                  <a:pt x="21" y="25"/>
                </a:moveTo>
                <a:cubicBezTo>
                  <a:pt x="21" y="25"/>
                  <a:pt x="21" y="25"/>
                  <a:pt x="21" y="25"/>
                </a:cubicBezTo>
                <a:cubicBezTo>
                  <a:pt x="20" y="25"/>
                  <a:pt x="20" y="25"/>
                  <a:pt x="20" y="25"/>
                </a:cubicBezTo>
                <a:cubicBezTo>
                  <a:pt x="20" y="25"/>
                  <a:pt x="20" y="26"/>
                  <a:pt x="20" y="26"/>
                </a:cubicBezTo>
                <a:cubicBezTo>
                  <a:pt x="20" y="26"/>
                  <a:pt x="20" y="26"/>
                  <a:pt x="20" y="27"/>
                </a:cubicBezTo>
                <a:cubicBezTo>
                  <a:pt x="20" y="27"/>
                  <a:pt x="20" y="27"/>
                  <a:pt x="21" y="27"/>
                </a:cubicBezTo>
                <a:cubicBezTo>
                  <a:pt x="21" y="27"/>
                  <a:pt x="21" y="27"/>
                  <a:pt x="21" y="27"/>
                </a:cubicBezTo>
                <a:cubicBezTo>
                  <a:pt x="21" y="26"/>
                  <a:pt x="22" y="26"/>
                  <a:pt x="22" y="26"/>
                </a:cubicBezTo>
                <a:cubicBezTo>
                  <a:pt x="22" y="26"/>
                  <a:pt x="21" y="25"/>
                  <a:pt x="21" y="25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60" name="Freeform 185"/>
          <p:cNvSpPr>
            <a:spLocks noEditPoints="1"/>
          </p:cNvSpPr>
          <p:nvPr/>
        </p:nvSpPr>
        <p:spPr bwMode="auto">
          <a:xfrm>
            <a:off x="9961007" y="1910765"/>
            <a:ext cx="307663" cy="267847"/>
          </a:xfrm>
          <a:custGeom>
            <a:avLst/>
            <a:gdLst>
              <a:gd name="T0" fmla="*/ 25 w 32"/>
              <a:gd name="T1" fmla="*/ 28 h 28"/>
              <a:gd name="T2" fmla="*/ 28 w 32"/>
              <a:gd name="T3" fmla="*/ 1 h 28"/>
              <a:gd name="T4" fmla="*/ 20 w 32"/>
              <a:gd name="T5" fmla="*/ 2 h 28"/>
              <a:gd name="T6" fmla="*/ 10 w 32"/>
              <a:gd name="T7" fmla="*/ 27 h 28"/>
              <a:gd name="T8" fmla="*/ 17 w 32"/>
              <a:gd name="T9" fmla="*/ 1 h 28"/>
              <a:gd name="T10" fmla="*/ 17 w 32"/>
              <a:gd name="T11" fmla="*/ 28 h 28"/>
              <a:gd name="T12" fmla="*/ 0 w 32"/>
              <a:gd name="T13" fmla="*/ 27 h 28"/>
              <a:gd name="T14" fmla="*/ 7 w 32"/>
              <a:gd name="T15" fmla="*/ 1 h 28"/>
              <a:gd name="T16" fmla="*/ 7 w 32"/>
              <a:gd name="T17" fmla="*/ 28 h 28"/>
              <a:gd name="T18" fmla="*/ 29 w 32"/>
              <a:gd name="T19" fmla="*/ 21 h 28"/>
              <a:gd name="T20" fmla="*/ 27 w 32"/>
              <a:gd name="T21" fmla="*/ 23 h 28"/>
              <a:gd name="T22" fmla="*/ 25 w 32"/>
              <a:gd name="T23" fmla="*/ 21 h 28"/>
              <a:gd name="T24" fmla="*/ 25 w 32"/>
              <a:gd name="T25" fmla="*/ 19 h 28"/>
              <a:gd name="T26" fmla="*/ 29 w 32"/>
              <a:gd name="T27" fmla="*/ 21 h 28"/>
              <a:gd name="T28" fmla="*/ 29 w 32"/>
              <a:gd name="T29" fmla="*/ 23 h 28"/>
              <a:gd name="T30" fmla="*/ 27 w 32"/>
              <a:gd name="T31" fmla="*/ 24 h 28"/>
              <a:gd name="T32" fmla="*/ 25 w 32"/>
              <a:gd name="T33" fmla="*/ 19 h 28"/>
              <a:gd name="T34" fmla="*/ 23 w 32"/>
              <a:gd name="T35" fmla="*/ 6 h 28"/>
              <a:gd name="T36" fmla="*/ 26 w 32"/>
              <a:gd name="T37" fmla="*/ 4 h 28"/>
              <a:gd name="T38" fmla="*/ 27 w 32"/>
              <a:gd name="T39" fmla="*/ 5 h 28"/>
              <a:gd name="T40" fmla="*/ 2 w 32"/>
              <a:gd name="T41" fmla="*/ 22 h 28"/>
              <a:gd name="T42" fmla="*/ 6 w 32"/>
              <a:gd name="T43" fmla="*/ 23 h 28"/>
              <a:gd name="T44" fmla="*/ 4 w 32"/>
              <a:gd name="T45" fmla="*/ 19 h 28"/>
              <a:gd name="T46" fmla="*/ 3 w 32"/>
              <a:gd name="T47" fmla="*/ 20 h 28"/>
              <a:gd name="T48" fmla="*/ 4 w 32"/>
              <a:gd name="T49" fmla="*/ 23 h 28"/>
              <a:gd name="T50" fmla="*/ 5 w 32"/>
              <a:gd name="T51" fmla="*/ 20 h 28"/>
              <a:gd name="T52" fmla="*/ 6 w 32"/>
              <a:gd name="T53" fmla="*/ 6 h 28"/>
              <a:gd name="T54" fmla="*/ 2 w 32"/>
              <a:gd name="T55" fmla="*/ 5 h 28"/>
              <a:gd name="T56" fmla="*/ 2 w 32"/>
              <a:gd name="T57" fmla="*/ 6 h 28"/>
              <a:gd name="T58" fmla="*/ 13 w 32"/>
              <a:gd name="T59" fmla="*/ 22 h 28"/>
              <a:gd name="T60" fmla="*/ 16 w 32"/>
              <a:gd name="T61" fmla="*/ 23 h 28"/>
              <a:gd name="T62" fmla="*/ 14 w 32"/>
              <a:gd name="T63" fmla="*/ 20 h 28"/>
              <a:gd name="T64" fmla="*/ 13 w 32"/>
              <a:gd name="T65" fmla="*/ 23 h 28"/>
              <a:gd name="T66" fmla="*/ 17 w 32"/>
              <a:gd name="T67" fmla="*/ 22 h 28"/>
              <a:gd name="T68" fmla="*/ 13 w 32"/>
              <a:gd name="T69" fmla="*/ 20 h 28"/>
              <a:gd name="T70" fmla="*/ 16 w 32"/>
              <a:gd name="T71" fmla="*/ 5 h 28"/>
              <a:gd name="T72" fmla="*/ 12 w 32"/>
              <a:gd name="T73" fmla="*/ 5 h 28"/>
              <a:gd name="T74" fmla="*/ 16 w 32"/>
              <a:gd name="T75" fmla="*/ 6 h 28"/>
              <a:gd name="T76" fmla="*/ 6 w 32"/>
              <a:gd name="T77" fmla="*/ 9 h 28"/>
              <a:gd name="T78" fmla="*/ 2 w 32"/>
              <a:gd name="T79" fmla="*/ 9 h 28"/>
              <a:gd name="T80" fmla="*/ 2 w 32"/>
              <a:gd name="T81" fmla="*/ 10 h 28"/>
              <a:gd name="T82" fmla="*/ 6 w 32"/>
              <a:gd name="T83" fmla="*/ 8 h 28"/>
              <a:gd name="T84" fmla="*/ 2 w 32"/>
              <a:gd name="T85" fmla="*/ 7 h 28"/>
              <a:gd name="T86" fmla="*/ 2 w 32"/>
              <a:gd name="T87" fmla="*/ 8 h 28"/>
              <a:gd name="T88" fmla="*/ 16 w 32"/>
              <a:gd name="T89" fmla="*/ 9 h 28"/>
              <a:gd name="T90" fmla="*/ 12 w 32"/>
              <a:gd name="T91" fmla="*/ 9 h 28"/>
              <a:gd name="T92" fmla="*/ 16 w 32"/>
              <a:gd name="T93" fmla="*/ 10 h 28"/>
              <a:gd name="T94" fmla="*/ 16 w 32"/>
              <a:gd name="T95" fmla="*/ 7 h 28"/>
              <a:gd name="T96" fmla="*/ 12 w 32"/>
              <a:gd name="T97" fmla="*/ 7 h 28"/>
              <a:gd name="T98" fmla="*/ 16 w 32"/>
              <a:gd name="T99" fmla="*/ 8 h 28"/>
              <a:gd name="T100" fmla="*/ 23 w 32"/>
              <a:gd name="T101" fmla="*/ 9 h 28"/>
              <a:gd name="T102" fmla="*/ 27 w 32"/>
              <a:gd name="T103" fmla="*/ 8 h 28"/>
              <a:gd name="T104" fmla="*/ 27 w 32"/>
              <a:gd name="T105" fmla="*/ 9 h 28"/>
              <a:gd name="T106" fmla="*/ 23 w 32"/>
              <a:gd name="T107" fmla="*/ 7 h 28"/>
              <a:gd name="T108" fmla="*/ 27 w 32"/>
              <a:gd name="T109" fmla="*/ 6 h 28"/>
              <a:gd name="T110" fmla="*/ 27 w 32"/>
              <a:gd name="T111" fmla="*/ 7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2" h="28">
                <a:moveTo>
                  <a:pt x="20" y="2"/>
                </a:moveTo>
                <a:cubicBezTo>
                  <a:pt x="21" y="10"/>
                  <a:pt x="22" y="19"/>
                  <a:pt x="23" y="27"/>
                </a:cubicBezTo>
                <a:cubicBezTo>
                  <a:pt x="23" y="28"/>
                  <a:pt x="24" y="28"/>
                  <a:pt x="25" y="28"/>
                </a:cubicBezTo>
                <a:cubicBezTo>
                  <a:pt x="27" y="28"/>
                  <a:pt x="29" y="27"/>
                  <a:pt x="31" y="27"/>
                </a:cubicBezTo>
                <a:cubicBezTo>
                  <a:pt x="32" y="27"/>
                  <a:pt x="32" y="26"/>
                  <a:pt x="32" y="26"/>
                </a:cubicBezTo>
                <a:cubicBezTo>
                  <a:pt x="31" y="18"/>
                  <a:pt x="30" y="9"/>
                  <a:pt x="28" y="1"/>
                </a:cubicBezTo>
                <a:cubicBezTo>
                  <a:pt x="28" y="0"/>
                  <a:pt x="28" y="0"/>
                  <a:pt x="27" y="0"/>
                </a:cubicBezTo>
                <a:cubicBezTo>
                  <a:pt x="25" y="0"/>
                  <a:pt x="23" y="1"/>
                  <a:pt x="21" y="1"/>
                </a:cubicBezTo>
                <a:cubicBezTo>
                  <a:pt x="20" y="1"/>
                  <a:pt x="20" y="2"/>
                  <a:pt x="20" y="2"/>
                </a:cubicBezTo>
                <a:close/>
                <a:moveTo>
                  <a:pt x="17" y="28"/>
                </a:moveTo>
                <a:cubicBezTo>
                  <a:pt x="15" y="28"/>
                  <a:pt x="13" y="28"/>
                  <a:pt x="11" y="28"/>
                </a:cubicBezTo>
                <a:cubicBezTo>
                  <a:pt x="11" y="28"/>
                  <a:pt x="10" y="28"/>
                  <a:pt x="10" y="27"/>
                </a:cubicBezTo>
                <a:cubicBezTo>
                  <a:pt x="10" y="19"/>
                  <a:pt x="10" y="10"/>
                  <a:pt x="10" y="2"/>
                </a:cubicBezTo>
                <a:cubicBezTo>
                  <a:pt x="10" y="1"/>
                  <a:pt x="11" y="1"/>
                  <a:pt x="11" y="1"/>
                </a:cubicBezTo>
                <a:cubicBezTo>
                  <a:pt x="13" y="1"/>
                  <a:pt x="15" y="1"/>
                  <a:pt x="17" y="1"/>
                </a:cubicBezTo>
                <a:cubicBezTo>
                  <a:pt x="18" y="1"/>
                  <a:pt x="19" y="1"/>
                  <a:pt x="19" y="2"/>
                </a:cubicBezTo>
                <a:cubicBezTo>
                  <a:pt x="19" y="10"/>
                  <a:pt x="19" y="19"/>
                  <a:pt x="19" y="27"/>
                </a:cubicBezTo>
                <a:cubicBezTo>
                  <a:pt x="19" y="28"/>
                  <a:pt x="18" y="28"/>
                  <a:pt x="17" y="28"/>
                </a:cubicBezTo>
                <a:close/>
                <a:moveTo>
                  <a:pt x="7" y="28"/>
                </a:moveTo>
                <a:cubicBezTo>
                  <a:pt x="5" y="28"/>
                  <a:pt x="3" y="28"/>
                  <a:pt x="1" y="28"/>
                </a:cubicBezTo>
                <a:cubicBezTo>
                  <a:pt x="1" y="28"/>
                  <a:pt x="0" y="28"/>
                  <a:pt x="0" y="27"/>
                </a:cubicBezTo>
                <a:cubicBezTo>
                  <a:pt x="0" y="19"/>
                  <a:pt x="0" y="10"/>
                  <a:pt x="0" y="2"/>
                </a:cubicBezTo>
                <a:cubicBezTo>
                  <a:pt x="0" y="1"/>
                  <a:pt x="1" y="1"/>
                  <a:pt x="1" y="1"/>
                </a:cubicBezTo>
                <a:cubicBezTo>
                  <a:pt x="3" y="1"/>
                  <a:pt x="5" y="1"/>
                  <a:pt x="7" y="1"/>
                </a:cubicBezTo>
                <a:cubicBezTo>
                  <a:pt x="8" y="1"/>
                  <a:pt x="9" y="1"/>
                  <a:pt x="9" y="2"/>
                </a:cubicBezTo>
                <a:cubicBezTo>
                  <a:pt x="9" y="10"/>
                  <a:pt x="9" y="19"/>
                  <a:pt x="9" y="27"/>
                </a:cubicBezTo>
                <a:cubicBezTo>
                  <a:pt x="9" y="28"/>
                  <a:pt x="8" y="28"/>
                  <a:pt x="7" y="28"/>
                </a:cubicBezTo>
                <a:close/>
                <a:moveTo>
                  <a:pt x="27" y="19"/>
                </a:moveTo>
                <a:cubicBezTo>
                  <a:pt x="27" y="19"/>
                  <a:pt x="28" y="19"/>
                  <a:pt x="28" y="20"/>
                </a:cubicBezTo>
                <a:cubicBezTo>
                  <a:pt x="28" y="20"/>
                  <a:pt x="29" y="20"/>
                  <a:pt x="29" y="21"/>
                </a:cubicBezTo>
                <a:cubicBezTo>
                  <a:pt x="29" y="21"/>
                  <a:pt x="29" y="21"/>
                  <a:pt x="29" y="21"/>
                </a:cubicBezTo>
                <a:cubicBezTo>
                  <a:pt x="29" y="21"/>
                  <a:pt x="29" y="22"/>
                  <a:pt x="28" y="22"/>
                </a:cubicBezTo>
                <a:cubicBezTo>
                  <a:pt x="28" y="22"/>
                  <a:pt x="28" y="23"/>
                  <a:pt x="27" y="23"/>
                </a:cubicBezTo>
                <a:cubicBezTo>
                  <a:pt x="27" y="23"/>
                  <a:pt x="27" y="23"/>
                  <a:pt x="27" y="23"/>
                </a:cubicBezTo>
                <a:cubicBezTo>
                  <a:pt x="27" y="23"/>
                  <a:pt x="26" y="23"/>
                  <a:pt x="26" y="22"/>
                </a:cubicBezTo>
                <a:cubicBezTo>
                  <a:pt x="26" y="22"/>
                  <a:pt x="25" y="22"/>
                  <a:pt x="25" y="21"/>
                </a:cubicBezTo>
                <a:cubicBezTo>
                  <a:pt x="25" y="21"/>
                  <a:pt x="25" y="20"/>
                  <a:pt x="26" y="20"/>
                </a:cubicBezTo>
                <a:cubicBezTo>
                  <a:pt x="26" y="20"/>
                  <a:pt x="26" y="19"/>
                  <a:pt x="27" y="19"/>
                </a:cubicBezTo>
                <a:close/>
                <a:moveTo>
                  <a:pt x="25" y="19"/>
                </a:moveTo>
                <a:cubicBezTo>
                  <a:pt x="25" y="19"/>
                  <a:pt x="26" y="19"/>
                  <a:pt x="27" y="18"/>
                </a:cubicBezTo>
                <a:cubicBezTo>
                  <a:pt x="27" y="18"/>
                  <a:pt x="28" y="19"/>
                  <a:pt x="28" y="19"/>
                </a:cubicBezTo>
                <a:cubicBezTo>
                  <a:pt x="29" y="19"/>
                  <a:pt x="29" y="20"/>
                  <a:pt x="29" y="21"/>
                </a:cubicBezTo>
                <a:cubicBezTo>
                  <a:pt x="29" y="21"/>
                  <a:pt x="29" y="21"/>
                  <a:pt x="29" y="21"/>
                </a:cubicBezTo>
                <a:cubicBezTo>
                  <a:pt x="29" y="21"/>
                  <a:pt x="29" y="21"/>
                  <a:pt x="29" y="21"/>
                </a:cubicBezTo>
                <a:cubicBezTo>
                  <a:pt x="30" y="21"/>
                  <a:pt x="29" y="22"/>
                  <a:pt x="29" y="23"/>
                </a:cubicBezTo>
                <a:cubicBezTo>
                  <a:pt x="29" y="23"/>
                  <a:pt x="28" y="23"/>
                  <a:pt x="27" y="24"/>
                </a:cubicBezTo>
                <a:cubicBezTo>
                  <a:pt x="27" y="24"/>
                  <a:pt x="27" y="24"/>
                  <a:pt x="27" y="24"/>
                </a:cubicBezTo>
                <a:cubicBezTo>
                  <a:pt x="27" y="24"/>
                  <a:pt x="27" y="24"/>
                  <a:pt x="27" y="24"/>
                </a:cubicBezTo>
                <a:cubicBezTo>
                  <a:pt x="27" y="24"/>
                  <a:pt x="26" y="23"/>
                  <a:pt x="25" y="23"/>
                </a:cubicBezTo>
                <a:cubicBezTo>
                  <a:pt x="25" y="23"/>
                  <a:pt x="24" y="22"/>
                  <a:pt x="24" y="21"/>
                </a:cubicBezTo>
                <a:cubicBezTo>
                  <a:pt x="24" y="21"/>
                  <a:pt x="24" y="20"/>
                  <a:pt x="25" y="19"/>
                </a:cubicBezTo>
                <a:close/>
                <a:moveTo>
                  <a:pt x="27" y="5"/>
                </a:moveTo>
                <a:cubicBezTo>
                  <a:pt x="23" y="6"/>
                  <a:pt x="23" y="6"/>
                  <a:pt x="23" y="6"/>
                </a:cubicBezTo>
                <a:cubicBezTo>
                  <a:pt x="23" y="6"/>
                  <a:pt x="23" y="6"/>
                  <a:pt x="23" y="6"/>
                </a:cubicBezTo>
                <a:cubicBezTo>
                  <a:pt x="23" y="5"/>
                  <a:pt x="23" y="5"/>
                  <a:pt x="23" y="5"/>
                </a:cubicBezTo>
                <a:cubicBezTo>
                  <a:pt x="23" y="5"/>
                  <a:pt x="23" y="5"/>
                  <a:pt x="23" y="5"/>
                </a:cubicBezTo>
                <a:cubicBezTo>
                  <a:pt x="26" y="4"/>
                  <a:pt x="26" y="4"/>
                  <a:pt x="26" y="4"/>
                </a:cubicBezTo>
                <a:cubicBezTo>
                  <a:pt x="27" y="4"/>
                  <a:pt x="27" y="4"/>
                  <a:pt x="27" y="5"/>
                </a:cubicBezTo>
                <a:cubicBezTo>
                  <a:pt x="27" y="5"/>
                  <a:pt x="27" y="5"/>
                  <a:pt x="27" y="5"/>
                </a:cubicBezTo>
                <a:cubicBezTo>
                  <a:pt x="27" y="5"/>
                  <a:pt x="27" y="5"/>
                  <a:pt x="27" y="5"/>
                </a:cubicBezTo>
                <a:close/>
                <a:moveTo>
                  <a:pt x="4" y="19"/>
                </a:moveTo>
                <a:cubicBezTo>
                  <a:pt x="4" y="19"/>
                  <a:pt x="3" y="19"/>
                  <a:pt x="2" y="20"/>
                </a:cubicBezTo>
                <a:cubicBezTo>
                  <a:pt x="2" y="20"/>
                  <a:pt x="2" y="21"/>
                  <a:pt x="2" y="22"/>
                </a:cubicBezTo>
                <a:cubicBezTo>
                  <a:pt x="2" y="22"/>
                  <a:pt x="2" y="23"/>
                  <a:pt x="2" y="23"/>
                </a:cubicBezTo>
                <a:cubicBezTo>
                  <a:pt x="3" y="24"/>
                  <a:pt x="4" y="24"/>
                  <a:pt x="4" y="24"/>
                </a:cubicBezTo>
                <a:cubicBezTo>
                  <a:pt x="5" y="24"/>
                  <a:pt x="6" y="24"/>
                  <a:pt x="6" y="23"/>
                </a:cubicBezTo>
                <a:cubicBezTo>
                  <a:pt x="7" y="23"/>
                  <a:pt x="7" y="22"/>
                  <a:pt x="7" y="22"/>
                </a:cubicBezTo>
                <a:cubicBezTo>
                  <a:pt x="7" y="21"/>
                  <a:pt x="7" y="20"/>
                  <a:pt x="6" y="20"/>
                </a:cubicBezTo>
                <a:cubicBezTo>
                  <a:pt x="6" y="19"/>
                  <a:pt x="5" y="19"/>
                  <a:pt x="4" y="19"/>
                </a:cubicBezTo>
                <a:close/>
                <a:moveTo>
                  <a:pt x="5" y="20"/>
                </a:moveTo>
                <a:cubicBezTo>
                  <a:pt x="5" y="20"/>
                  <a:pt x="5" y="20"/>
                  <a:pt x="4" y="20"/>
                </a:cubicBezTo>
                <a:cubicBezTo>
                  <a:pt x="4" y="20"/>
                  <a:pt x="3" y="20"/>
                  <a:pt x="3" y="20"/>
                </a:cubicBezTo>
                <a:cubicBezTo>
                  <a:pt x="3" y="21"/>
                  <a:pt x="3" y="21"/>
                  <a:pt x="3" y="22"/>
                </a:cubicBezTo>
                <a:cubicBezTo>
                  <a:pt x="3" y="22"/>
                  <a:pt x="3" y="22"/>
                  <a:pt x="3" y="23"/>
                </a:cubicBezTo>
                <a:cubicBezTo>
                  <a:pt x="3" y="23"/>
                  <a:pt x="4" y="23"/>
                  <a:pt x="4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1"/>
                  <a:pt x="6" y="21"/>
                  <a:pt x="5" y="20"/>
                </a:cubicBezTo>
                <a:close/>
                <a:moveTo>
                  <a:pt x="2" y="6"/>
                </a:moveTo>
                <a:cubicBezTo>
                  <a:pt x="6" y="6"/>
                  <a:pt x="6" y="6"/>
                  <a:pt x="6" y="6"/>
                </a:cubicBezTo>
                <a:cubicBezTo>
                  <a:pt x="6" y="6"/>
                  <a:pt x="6" y="6"/>
                  <a:pt x="6" y="6"/>
                </a:cubicBezTo>
                <a:cubicBezTo>
                  <a:pt x="6" y="5"/>
                  <a:pt x="6" y="5"/>
                  <a:pt x="6" y="5"/>
                </a:cubicBezTo>
                <a:cubicBezTo>
                  <a:pt x="6" y="5"/>
                  <a:pt x="6" y="5"/>
                  <a:pt x="6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6"/>
                  <a:pt x="2" y="6"/>
                </a:cubicBezTo>
                <a:close/>
                <a:moveTo>
                  <a:pt x="14" y="20"/>
                </a:moveTo>
                <a:cubicBezTo>
                  <a:pt x="14" y="20"/>
                  <a:pt x="13" y="20"/>
                  <a:pt x="13" y="20"/>
                </a:cubicBezTo>
                <a:cubicBezTo>
                  <a:pt x="13" y="21"/>
                  <a:pt x="13" y="21"/>
                  <a:pt x="13" y="22"/>
                </a:cubicBezTo>
                <a:cubicBezTo>
                  <a:pt x="13" y="22"/>
                  <a:pt x="13" y="22"/>
                  <a:pt x="13" y="23"/>
                </a:cubicBezTo>
                <a:cubicBezTo>
                  <a:pt x="13" y="23"/>
                  <a:pt x="14" y="23"/>
                  <a:pt x="14" y="23"/>
                </a:cubicBezTo>
                <a:cubicBezTo>
                  <a:pt x="15" y="23"/>
                  <a:pt x="15" y="23"/>
                  <a:pt x="16" y="23"/>
                </a:cubicBezTo>
                <a:cubicBezTo>
                  <a:pt x="16" y="22"/>
                  <a:pt x="16" y="22"/>
                  <a:pt x="16" y="22"/>
                </a:cubicBezTo>
                <a:cubicBezTo>
                  <a:pt x="16" y="21"/>
                  <a:pt x="16" y="21"/>
                  <a:pt x="16" y="20"/>
                </a:cubicBezTo>
                <a:cubicBezTo>
                  <a:pt x="15" y="20"/>
                  <a:pt x="15" y="20"/>
                  <a:pt x="14" y="20"/>
                </a:cubicBezTo>
                <a:close/>
                <a:moveTo>
                  <a:pt x="13" y="20"/>
                </a:moveTo>
                <a:cubicBezTo>
                  <a:pt x="12" y="20"/>
                  <a:pt x="12" y="21"/>
                  <a:pt x="12" y="22"/>
                </a:cubicBezTo>
                <a:cubicBezTo>
                  <a:pt x="12" y="22"/>
                  <a:pt x="12" y="23"/>
                  <a:pt x="13" y="23"/>
                </a:cubicBezTo>
                <a:cubicBezTo>
                  <a:pt x="13" y="24"/>
                  <a:pt x="14" y="24"/>
                  <a:pt x="14" y="24"/>
                </a:cubicBezTo>
                <a:cubicBezTo>
                  <a:pt x="15" y="24"/>
                  <a:pt x="16" y="24"/>
                  <a:pt x="16" y="23"/>
                </a:cubicBezTo>
                <a:cubicBezTo>
                  <a:pt x="17" y="23"/>
                  <a:pt x="17" y="22"/>
                  <a:pt x="17" y="22"/>
                </a:cubicBezTo>
                <a:cubicBezTo>
                  <a:pt x="17" y="21"/>
                  <a:pt x="17" y="20"/>
                  <a:pt x="16" y="20"/>
                </a:cubicBezTo>
                <a:cubicBezTo>
                  <a:pt x="16" y="19"/>
                  <a:pt x="15" y="19"/>
                  <a:pt x="14" y="19"/>
                </a:cubicBezTo>
                <a:cubicBezTo>
                  <a:pt x="14" y="19"/>
                  <a:pt x="13" y="19"/>
                  <a:pt x="13" y="20"/>
                </a:cubicBezTo>
                <a:close/>
                <a:moveTo>
                  <a:pt x="16" y="6"/>
                </a:moveTo>
                <a:cubicBezTo>
                  <a:pt x="16" y="6"/>
                  <a:pt x="16" y="6"/>
                  <a:pt x="16" y="6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3" y="5"/>
                  <a:pt x="13" y="5"/>
                  <a:pt x="13" y="5"/>
                </a:cubicBezTo>
                <a:cubicBezTo>
                  <a:pt x="12" y="5"/>
                  <a:pt x="12" y="5"/>
                  <a:pt x="12" y="5"/>
                </a:cubicBezTo>
                <a:cubicBezTo>
                  <a:pt x="12" y="6"/>
                  <a:pt x="12" y="6"/>
                  <a:pt x="12" y="6"/>
                </a:cubicBezTo>
                <a:cubicBezTo>
                  <a:pt x="12" y="6"/>
                  <a:pt x="12" y="6"/>
                  <a:pt x="13" y="6"/>
                </a:cubicBezTo>
                <a:cubicBezTo>
                  <a:pt x="16" y="6"/>
                  <a:pt x="16" y="6"/>
                  <a:pt x="16" y="6"/>
                </a:cubicBezTo>
                <a:close/>
                <a:moveTo>
                  <a:pt x="2" y="10"/>
                </a:moveTo>
                <a:cubicBezTo>
                  <a:pt x="6" y="10"/>
                  <a:pt x="6" y="10"/>
                  <a:pt x="6" y="10"/>
                </a:cubicBezTo>
                <a:cubicBezTo>
                  <a:pt x="6" y="10"/>
                  <a:pt x="6" y="10"/>
                  <a:pt x="6" y="9"/>
                </a:cubicBezTo>
                <a:cubicBezTo>
                  <a:pt x="6" y="9"/>
                  <a:pt x="6" y="9"/>
                  <a:pt x="6" y="9"/>
                </a:cubicBezTo>
                <a:cubicBezTo>
                  <a:pt x="6" y="9"/>
                  <a:pt x="6" y="9"/>
                  <a:pt x="6" y="9"/>
                </a:cubicBezTo>
                <a:cubicBezTo>
                  <a:pt x="2" y="9"/>
                  <a:pt x="2" y="9"/>
                  <a:pt x="2" y="9"/>
                </a:cubicBezTo>
                <a:cubicBezTo>
                  <a:pt x="2" y="9"/>
                  <a:pt x="2" y="9"/>
                  <a:pt x="2" y="9"/>
                </a:cubicBezTo>
                <a:cubicBezTo>
                  <a:pt x="2" y="9"/>
                  <a:pt x="2" y="9"/>
                  <a:pt x="2" y="9"/>
                </a:cubicBezTo>
                <a:cubicBezTo>
                  <a:pt x="2" y="10"/>
                  <a:pt x="2" y="10"/>
                  <a:pt x="2" y="10"/>
                </a:cubicBezTo>
                <a:close/>
                <a:moveTo>
                  <a:pt x="2" y="8"/>
                </a:moveTo>
                <a:cubicBezTo>
                  <a:pt x="6" y="8"/>
                  <a:pt x="6" y="8"/>
                  <a:pt x="6" y="8"/>
                </a:cubicBezTo>
                <a:cubicBezTo>
                  <a:pt x="6" y="8"/>
                  <a:pt x="6" y="8"/>
                  <a:pt x="6" y="8"/>
                </a:cubicBezTo>
                <a:cubicBezTo>
                  <a:pt x="6" y="7"/>
                  <a:pt x="6" y="7"/>
                  <a:pt x="6" y="7"/>
                </a:cubicBezTo>
                <a:cubicBezTo>
                  <a:pt x="6" y="7"/>
                  <a:pt x="6" y="7"/>
                  <a:pt x="6" y="7"/>
                </a:cubicBezTo>
                <a:cubicBezTo>
                  <a:pt x="2" y="7"/>
                  <a:pt x="2" y="7"/>
                  <a:pt x="2" y="7"/>
                </a:cubicBezTo>
                <a:cubicBezTo>
                  <a:pt x="2" y="7"/>
                  <a:pt x="2" y="7"/>
                  <a:pt x="2" y="7"/>
                </a:cubicBezTo>
                <a:cubicBezTo>
                  <a:pt x="2" y="8"/>
                  <a:pt x="2" y="8"/>
                  <a:pt x="2" y="8"/>
                </a:cubicBezTo>
                <a:cubicBezTo>
                  <a:pt x="2" y="8"/>
                  <a:pt x="2" y="8"/>
                  <a:pt x="2" y="8"/>
                </a:cubicBezTo>
                <a:close/>
                <a:moveTo>
                  <a:pt x="16" y="10"/>
                </a:moveTo>
                <a:cubicBezTo>
                  <a:pt x="16" y="10"/>
                  <a:pt x="16" y="10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3" y="9"/>
                  <a:pt x="13" y="9"/>
                  <a:pt x="13" y="9"/>
                </a:cubicBezTo>
                <a:cubicBezTo>
                  <a:pt x="12" y="9"/>
                  <a:pt x="12" y="9"/>
                  <a:pt x="12" y="9"/>
                </a:cubicBezTo>
                <a:cubicBezTo>
                  <a:pt x="12" y="9"/>
                  <a:pt x="12" y="9"/>
                  <a:pt x="12" y="9"/>
                </a:cubicBezTo>
                <a:cubicBezTo>
                  <a:pt x="12" y="10"/>
                  <a:pt x="12" y="10"/>
                  <a:pt x="13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6" y="8"/>
                </a:moveTo>
                <a:cubicBezTo>
                  <a:pt x="16" y="8"/>
                  <a:pt x="16" y="8"/>
                  <a:pt x="16" y="8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3" y="7"/>
                  <a:pt x="13" y="7"/>
                  <a:pt x="13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8"/>
                  <a:pt x="12" y="8"/>
                  <a:pt x="12" y="8"/>
                </a:cubicBezTo>
                <a:cubicBezTo>
                  <a:pt x="12" y="8"/>
                  <a:pt x="12" y="8"/>
                  <a:pt x="13" y="8"/>
                </a:cubicBezTo>
                <a:cubicBezTo>
                  <a:pt x="16" y="8"/>
                  <a:pt x="16" y="8"/>
                  <a:pt x="16" y="8"/>
                </a:cubicBezTo>
                <a:close/>
                <a:moveTo>
                  <a:pt x="27" y="9"/>
                </a:moveTo>
                <a:cubicBezTo>
                  <a:pt x="24" y="10"/>
                  <a:pt x="24" y="10"/>
                  <a:pt x="24" y="10"/>
                </a:cubicBezTo>
                <a:cubicBezTo>
                  <a:pt x="23" y="10"/>
                  <a:pt x="23" y="9"/>
                  <a:pt x="23" y="9"/>
                </a:cubicBezTo>
                <a:cubicBezTo>
                  <a:pt x="23" y="9"/>
                  <a:pt x="23" y="9"/>
                  <a:pt x="23" y="9"/>
                </a:cubicBezTo>
                <a:cubicBezTo>
                  <a:pt x="23" y="9"/>
                  <a:pt x="23" y="9"/>
                  <a:pt x="23" y="8"/>
                </a:cubicBezTo>
                <a:cubicBezTo>
                  <a:pt x="27" y="8"/>
                  <a:pt x="27" y="8"/>
                  <a:pt x="27" y="8"/>
                </a:cubicBezTo>
                <a:cubicBezTo>
                  <a:pt x="27" y="8"/>
                  <a:pt x="27" y="8"/>
                  <a:pt x="27" y="8"/>
                </a:cubicBezTo>
                <a:cubicBezTo>
                  <a:pt x="27" y="9"/>
                  <a:pt x="27" y="9"/>
                  <a:pt x="27" y="9"/>
                </a:cubicBezTo>
                <a:cubicBezTo>
                  <a:pt x="27" y="9"/>
                  <a:pt x="27" y="9"/>
                  <a:pt x="27" y="9"/>
                </a:cubicBezTo>
                <a:close/>
                <a:moveTo>
                  <a:pt x="27" y="7"/>
                </a:moveTo>
                <a:cubicBezTo>
                  <a:pt x="23" y="8"/>
                  <a:pt x="23" y="8"/>
                  <a:pt x="23" y="8"/>
                </a:cubicBezTo>
                <a:cubicBezTo>
                  <a:pt x="23" y="8"/>
                  <a:pt x="23" y="8"/>
                  <a:pt x="23" y="7"/>
                </a:cubicBezTo>
                <a:cubicBezTo>
                  <a:pt x="23" y="7"/>
                  <a:pt x="23" y="7"/>
                  <a:pt x="23" y="7"/>
                </a:cubicBezTo>
                <a:cubicBezTo>
                  <a:pt x="23" y="7"/>
                  <a:pt x="23" y="7"/>
                  <a:pt x="23" y="7"/>
                </a:cubicBezTo>
                <a:cubicBezTo>
                  <a:pt x="27" y="6"/>
                  <a:pt x="27" y="6"/>
                  <a:pt x="27" y="6"/>
                </a:cubicBezTo>
                <a:cubicBezTo>
                  <a:pt x="27" y="6"/>
                  <a:pt x="27" y="6"/>
                  <a:pt x="27" y="6"/>
                </a:cubicBezTo>
                <a:cubicBezTo>
                  <a:pt x="27" y="7"/>
                  <a:pt x="27" y="7"/>
                  <a:pt x="27" y="7"/>
                </a:cubicBezTo>
                <a:cubicBezTo>
                  <a:pt x="27" y="7"/>
                  <a:pt x="27" y="7"/>
                  <a:pt x="27" y="7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61" name="Freeform 186"/>
          <p:cNvSpPr>
            <a:spLocks noEditPoints="1"/>
          </p:cNvSpPr>
          <p:nvPr/>
        </p:nvSpPr>
        <p:spPr bwMode="auto">
          <a:xfrm>
            <a:off x="6891622" y="1899906"/>
            <a:ext cx="247941" cy="289565"/>
          </a:xfrm>
          <a:custGeom>
            <a:avLst/>
            <a:gdLst>
              <a:gd name="T0" fmla="*/ 8 w 26"/>
              <a:gd name="T1" fmla="*/ 6 h 30"/>
              <a:gd name="T2" fmla="*/ 6 w 26"/>
              <a:gd name="T3" fmla="*/ 4 h 30"/>
              <a:gd name="T4" fmla="*/ 22 w 26"/>
              <a:gd name="T5" fmla="*/ 22 h 30"/>
              <a:gd name="T6" fmla="*/ 21 w 26"/>
              <a:gd name="T7" fmla="*/ 24 h 30"/>
              <a:gd name="T8" fmla="*/ 19 w 26"/>
              <a:gd name="T9" fmla="*/ 25 h 30"/>
              <a:gd name="T10" fmla="*/ 16 w 26"/>
              <a:gd name="T11" fmla="*/ 24 h 30"/>
              <a:gd name="T12" fmla="*/ 13 w 26"/>
              <a:gd name="T13" fmla="*/ 24 h 30"/>
              <a:gd name="T14" fmla="*/ 10 w 26"/>
              <a:gd name="T15" fmla="*/ 24 h 30"/>
              <a:gd name="T16" fmla="*/ 7 w 26"/>
              <a:gd name="T17" fmla="*/ 24 h 30"/>
              <a:gd name="T18" fmla="*/ 4 w 26"/>
              <a:gd name="T19" fmla="*/ 25 h 30"/>
              <a:gd name="T20" fmla="*/ 24 w 26"/>
              <a:gd name="T21" fmla="*/ 1 h 30"/>
              <a:gd name="T22" fmla="*/ 2 w 26"/>
              <a:gd name="T23" fmla="*/ 25 h 30"/>
              <a:gd name="T24" fmla="*/ 5 w 26"/>
              <a:gd name="T25" fmla="*/ 27 h 30"/>
              <a:gd name="T26" fmla="*/ 8 w 26"/>
              <a:gd name="T27" fmla="*/ 27 h 30"/>
              <a:gd name="T28" fmla="*/ 10 w 26"/>
              <a:gd name="T29" fmla="*/ 26 h 30"/>
              <a:gd name="T30" fmla="*/ 10 w 26"/>
              <a:gd name="T31" fmla="*/ 27 h 30"/>
              <a:gd name="T32" fmla="*/ 8 w 26"/>
              <a:gd name="T33" fmla="*/ 28 h 30"/>
              <a:gd name="T34" fmla="*/ 6 w 26"/>
              <a:gd name="T35" fmla="*/ 27 h 30"/>
              <a:gd name="T36" fmla="*/ 3 w 26"/>
              <a:gd name="T37" fmla="*/ 27 h 30"/>
              <a:gd name="T38" fmla="*/ 2 w 26"/>
              <a:gd name="T39" fmla="*/ 1 h 30"/>
              <a:gd name="T40" fmla="*/ 2 w 26"/>
              <a:gd name="T41" fmla="*/ 2 h 30"/>
              <a:gd name="T42" fmla="*/ 13 w 26"/>
              <a:gd name="T43" fmla="*/ 27 h 30"/>
              <a:gd name="T44" fmla="*/ 13 w 26"/>
              <a:gd name="T45" fmla="*/ 27 h 30"/>
              <a:gd name="T46" fmla="*/ 18 w 26"/>
              <a:gd name="T47" fmla="*/ 27 h 30"/>
              <a:gd name="T48" fmla="*/ 20 w 26"/>
              <a:gd name="T49" fmla="*/ 28 h 30"/>
              <a:gd name="T50" fmla="*/ 0 w 26"/>
              <a:gd name="T51" fmla="*/ 2 h 30"/>
              <a:gd name="T52" fmla="*/ 25 w 26"/>
              <a:gd name="T53" fmla="*/ 0 h 30"/>
              <a:gd name="T54" fmla="*/ 26 w 26"/>
              <a:gd name="T55" fmla="*/ 24 h 30"/>
              <a:gd name="T56" fmla="*/ 22 w 26"/>
              <a:gd name="T57" fmla="*/ 28 h 30"/>
              <a:gd name="T58" fmla="*/ 20 w 26"/>
              <a:gd name="T59" fmla="*/ 29 h 30"/>
              <a:gd name="T60" fmla="*/ 17 w 26"/>
              <a:gd name="T61" fmla="*/ 29 h 30"/>
              <a:gd name="T62" fmla="*/ 14 w 26"/>
              <a:gd name="T63" fmla="*/ 30 h 30"/>
              <a:gd name="T64" fmla="*/ 11 w 26"/>
              <a:gd name="T65" fmla="*/ 29 h 30"/>
              <a:gd name="T66" fmla="*/ 9 w 26"/>
              <a:gd name="T67" fmla="*/ 29 h 30"/>
              <a:gd name="T68" fmla="*/ 7 w 26"/>
              <a:gd name="T69" fmla="*/ 29 h 30"/>
              <a:gd name="T70" fmla="*/ 5 w 26"/>
              <a:gd name="T71" fmla="*/ 29 h 30"/>
              <a:gd name="T72" fmla="*/ 2 w 26"/>
              <a:gd name="T73" fmla="*/ 29 h 30"/>
              <a:gd name="T74" fmla="*/ 0 w 26"/>
              <a:gd name="T75" fmla="*/ 2 h 30"/>
              <a:gd name="T76" fmla="*/ 13 w 26"/>
              <a:gd name="T77" fmla="*/ 14 h 30"/>
              <a:gd name="T78" fmla="*/ 6 w 26"/>
              <a:gd name="T79" fmla="*/ 13 h 30"/>
              <a:gd name="T80" fmla="*/ 10 w 26"/>
              <a:gd name="T81" fmla="*/ 12 h 30"/>
              <a:gd name="T82" fmla="*/ 6 w 26"/>
              <a:gd name="T83" fmla="*/ 13 h 30"/>
              <a:gd name="T84" fmla="*/ 22 w 26"/>
              <a:gd name="T85" fmla="*/ 22 h 30"/>
              <a:gd name="T86" fmla="*/ 6 w 26"/>
              <a:gd name="T87" fmla="*/ 16 h 30"/>
              <a:gd name="T88" fmla="*/ 23 w 26"/>
              <a:gd name="T89" fmla="*/ 17 h 30"/>
              <a:gd name="T90" fmla="*/ 16 w 26"/>
              <a:gd name="T91" fmla="*/ 13 h 30"/>
              <a:gd name="T92" fmla="*/ 23 w 26"/>
              <a:gd name="T93" fmla="*/ 13 h 30"/>
              <a:gd name="T94" fmla="*/ 16 w 26"/>
              <a:gd name="T95" fmla="*/ 9 h 30"/>
              <a:gd name="T96" fmla="*/ 22 w 26"/>
              <a:gd name="T97" fmla="*/ 9 h 30"/>
              <a:gd name="T98" fmla="*/ 10 w 26"/>
              <a:gd name="T99" fmla="*/ 3 h 30"/>
              <a:gd name="T100" fmla="*/ 11 w 26"/>
              <a:gd name="T101" fmla="*/ 5 h 30"/>
              <a:gd name="T102" fmla="*/ 14 w 26"/>
              <a:gd name="T103" fmla="*/ 3 h 30"/>
              <a:gd name="T104" fmla="*/ 17 w 26"/>
              <a:gd name="T105" fmla="*/ 7 h 30"/>
              <a:gd name="T106" fmla="*/ 18 w 26"/>
              <a:gd name="T107" fmla="*/ 6 h 30"/>
              <a:gd name="T108" fmla="*/ 14 w 26"/>
              <a:gd name="T109" fmla="*/ 3 h 30"/>
              <a:gd name="T110" fmla="*/ 21 w 26"/>
              <a:gd name="T111" fmla="*/ 6 h 30"/>
              <a:gd name="T112" fmla="*/ 21 w 26"/>
              <a:gd name="T113" fmla="*/ 7 h 30"/>
              <a:gd name="T114" fmla="*/ 23 w 26"/>
              <a:gd name="T115" fmla="*/ 7 h 30"/>
              <a:gd name="T116" fmla="*/ 22 w 26"/>
              <a:gd name="T117" fmla="*/ 5 h 30"/>
              <a:gd name="T118" fmla="*/ 23 w 26"/>
              <a:gd name="T119" fmla="*/ 4 h 30"/>
              <a:gd name="T120" fmla="*/ 24 w 26"/>
              <a:gd name="T121" fmla="*/ 4 h 30"/>
              <a:gd name="T122" fmla="*/ 20 w 26"/>
              <a:gd name="T123" fmla="*/ 3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6" h="30">
                <a:moveTo>
                  <a:pt x="8" y="7"/>
                </a:moveTo>
                <a:cubicBezTo>
                  <a:pt x="9" y="7"/>
                  <a:pt x="9" y="7"/>
                  <a:pt x="9" y="7"/>
                </a:cubicBezTo>
                <a:cubicBezTo>
                  <a:pt x="9" y="3"/>
                  <a:pt x="9" y="3"/>
                  <a:pt x="9" y="3"/>
                </a:cubicBezTo>
                <a:cubicBezTo>
                  <a:pt x="8" y="3"/>
                  <a:pt x="8" y="3"/>
                  <a:pt x="8" y="3"/>
                </a:cubicBezTo>
                <a:cubicBezTo>
                  <a:pt x="8" y="4"/>
                  <a:pt x="8" y="5"/>
                  <a:pt x="8" y="6"/>
                </a:cubicBezTo>
                <a:cubicBezTo>
                  <a:pt x="8" y="5"/>
                  <a:pt x="7" y="4"/>
                  <a:pt x="7" y="3"/>
                </a:cubicBezTo>
                <a:cubicBezTo>
                  <a:pt x="5" y="3"/>
                  <a:pt x="5" y="3"/>
                  <a:pt x="5" y="3"/>
                </a:cubicBezTo>
                <a:cubicBezTo>
                  <a:pt x="5" y="7"/>
                  <a:pt x="5" y="7"/>
                  <a:pt x="5" y="7"/>
                </a:cubicBezTo>
                <a:cubicBezTo>
                  <a:pt x="5" y="7"/>
                  <a:pt x="6" y="7"/>
                  <a:pt x="6" y="7"/>
                </a:cubicBezTo>
                <a:cubicBezTo>
                  <a:pt x="6" y="6"/>
                  <a:pt x="6" y="5"/>
                  <a:pt x="6" y="4"/>
                </a:cubicBezTo>
                <a:cubicBezTo>
                  <a:pt x="7" y="5"/>
                  <a:pt x="7" y="6"/>
                  <a:pt x="8" y="7"/>
                </a:cubicBezTo>
                <a:close/>
                <a:moveTo>
                  <a:pt x="25" y="2"/>
                </a:moveTo>
                <a:cubicBezTo>
                  <a:pt x="25" y="22"/>
                  <a:pt x="25" y="22"/>
                  <a:pt x="25" y="22"/>
                </a:cubicBezTo>
                <a:cubicBezTo>
                  <a:pt x="22" y="22"/>
                  <a:pt x="22" y="22"/>
                  <a:pt x="22" y="22"/>
                </a:cubicBezTo>
                <a:cubicBezTo>
                  <a:pt x="22" y="22"/>
                  <a:pt x="22" y="22"/>
                  <a:pt x="22" y="22"/>
                </a:cubicBezTo>
                <a:cubicBezTo>
                  <a:pt x="22" y="22"/>
                  <a:pt x="22" y="22"/>
                  <a:pt x="22" y="22"/>
                </a:cubicBezTo>
                <a:cubicBezTo>
                  <a:pt x="22" y="22"/>
                  <a:pt x="21" y="23"/>
                  <a:pt x="21" y="23"/>
                </a:cubicBezTo>
                <a:cubicBezTo>
                  <a:pt x="21" y="23"/>
                  <a:pt x="21" y="23"/>
                  <a:pt x="21" y="23"/>
                </a:cubicBezTo>
                <a:cubicBezTo>
                  <a:pt x="21" y="25"/>
                  <a:pt x="21" y="25"/>
                  <a:pt x="21" y="25"/>
                </a:cubicBezTo>
                <a:cubicBezTo>
                  <a:pt x="21" y="24"/>
                  <a:pt x="21" y="24"/>
                  <a:pt x="21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1" y="24"/>
                  <a:pt x="20" y="24"/>
                  <a:pt x="20" y="24"/>
                </a:cubicBezTo>
                <a:cubicBezTo>
                  <a:pt x="20" y="24"/>
                  <a:pt x="20" y="24"/>
                  <a:pt x="20" y="24"/>
                </a:cubicBezTo>
                <a:cubicBezTo>
                  <a:pt x="20" y="24"/>
                  <a:pt x="20" y="24"/>
                  <a:pt x="20" y="24"/>
                </a:cubicBezTo>
                <a:cubicBezTo>
                  <a:pt x="19" y="25"/>
                  <a:pt x="19" y="25"/>
                  <a:pt x="19" y="25"/>
                </a:cubicBezTo>
                <a:cubicBezTo>
                  <a:pt x="17" y="24"/>
                  <a:pt x="17" y="24"/>
                  <a:pt x="17" y="24"/>
                </a:cubicBezTo>
                <a:cubicBezTo>
                  <a:pt x="17" y="24"/>
                  <a:pt x="17" y="24"/>
                  <a:pt x="17" y="24"/>
                </a:cubicBezTo>
                <a:cubicBezTo>
                  <a:pt x="17" y="24"/>
                  <a:pt x="17" y="24"/>
                  <a:pt x="17" y="24"/>
                </a:cubicBezTo>
                <a:cubicBezTo>
                  <a:pt x="17" y="24"/>
                  <a:pt x="17" y="24"/>
                  <a:pt x="17" y="24"/>
                </a:cubicBezTo>
                <a:cubicBezTo>
                  <a:pt x="17" y="24"/>
                  <a:pt x="17" y="24"/>
                  <a:pt x="16" y="24"/>
                </a:cubicBezTo>
                <a:cubicBezTo>
                  <a:pt x="15" y="25"/>
                  <a:pt x="15" y="25"/>
                  <a:pt x="15" y="25"/>
                </a:cubicBezTo>
                <a:cubicBezTo>
                  <a:pt x="14" y="24"/>
                  <a:pt x="14" y="24"/>
                  <a:pt x="14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4"/>
                  <a:pt x="11" y="24"/>
                  <a:pt x="11" y="24"/>
                </a:cubicBezTo>
                <a:cubicBezTo>
                  <a:pt x="11" y="24"/>
                  <a:pt x="10" y="24"/>
                  <a:pt x="10" y="24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24"/>
                  <a:pt x="10" y="24"/>
                  <a:pt x="10" y="24"/>
                </a:cubicBezTo>
                <a:cubicBezTo>
                  <a:pt x="8" y="25"/>
                  <a:pt x="8" y="25"/>
                  <a:pt x="8" y="25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5" y="25"/>
                  <a:pt x="5" y="25"/>
                  <a:pt x="5" y="25"/>
                </a:cubicBezTo>
                <a:cubicBezTo>
                  <a:pt x="4" y="25"/>
                  <a:pt x="4" y="25"/>
                  <a:pt x="4" y="25"/>
                </a:cubicBezTo>
                <a:cubicBezTo>
                  <a:pt x="4" y="2"/>
                  <a:pt x="4" y="2"/>
                  <a:pt x="4" y="2"/>
                </a:cubicBezTo>
                <a:cubicBezTo>
                  <a:pt x="4" y="2"/>
                  <a:pt x="4" y="2"/>
                  <a:pt x="4" y="2"/>
                </a:cubicBezTo>
                <a:cubicBezTo>
                  <a:pt x="4" y="1"/>
                  <a:pt x="4" y="1"/>
                  <a:pt x="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5" y="2"/>
                  <a:pt x="25" y="2"/>
                </a:cubicBezTo>
                <a:cubicBezTo>
                  <a:pt x="25" y="2"/>
                  <a:pt x="25" y="2"/>
                  <a:pt x="25" y="2"/>
                </a:cubicBezTo>
                <a:close/>
                <a:moveTo>
                  <a:pt x="2" y="25"/>
                </a:moveTo>
                <a:cubicBezTo>
                  <a:pt x="2" y="25"/>
                  <a:pt x="2" y="25"/>
                  <a:pt x="2" y="25"/>
                </a:cubicBezTo>
                <a:cubicBezTo>
                  <a:pt x="3" y="25"/>
                  <a:pt x="3" y="25"/>
                  <a:pt x="3" y="25"/>
                </a:cubicBezTo>
                <a:cubicBezTo>
                  <a:pt x="3" y="25"/>
                  <a:pt x="3" y="26"/>
                  <a:pt x="3" y="26"/>
                </a:cubicBezTo>
                <a:cubicBezTo>
                  <a:pt x="3" y="26"/>
                  <a:pt x="3" y="26"/>
                  <a:pt x="3" y="26"/>
                </a:cubicBezTo>
                <a:cubicBezTo>
                  <a:pt x="5" y="27"/>
                  <a:pt x="5" y="27"/>
                  <a:pt x="5" y="27"/>
                </a:cubicBezTo>
                <a:cubicBezTo>
                  <a:pt x="5" y="27"/>
                  <a:pt x="5" y="27"/>
                  <a:pt x="5" y="27"/>
                </a:cubicBezTo>
                <a:cubicBezTo>
                  <a:pt x="5" y="27"/>
                  <a:pt x="5" y="27"/>
                  <a:pt x="5" y="27"/>
                </a:cubicBezTo>
                <a:cubicBezTo>
                  <a:pt x="5" y="27"/>
                  <a:pt x="5" y="27"/>
                  <a:pt x="5" y="27"/>
                </a:cubicBezTo>
                <a:cubicBezTo>
                  <a:pt x="5" y="27"/>
                  <a:pt x="5" y="27"/>
                  <a:pt x="6" y="27"/>
                </a:cubicBezTo>
                <a:cubicBezTo>
                  <a:pt x="7" y="26"/>
                  <a:pt x="7" y="26"/>
                  <a:pt x="7" y="26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7"/>
                  <a:pt x="8" y="27"/>
                </a:cubicBezTo>
                <a:cubicBezTo>
                  <a:pt x="9" y="27"/>
                  <a:pt x="9" y="27"/>
                  <a:pt x="9" y="27"/>
                </a:cubicBezTo>
                <a:cubicBezTo>
                  <a:pt x="9" y="27"/>
                  <a:pt x="9" y="27"/>
                  <a:pt x="9" y="27"/>
                </a:cubicBezTo>
                <a:cubicBezTo>
                  <a:pt x="10" y="26"/>
                  <a:pt x="10" y="26"/>
                  <a:pt x="10" y="26"/>
                </a:cubicBezTo>
                <a:cubicBezTo>
                  <a:pt x="11" y="27"/>
                  <a:pt x="11" y="27"/>
                  <a:pt x="11" y="27"/>
                </a:cubicBezTo>
                <a:cubicBezTo>
                  <a:pt x="11" y="27"/>
                  <a:pt x="12" y="27"/>
                  <a:pt x="12" y="27"/>
                </a:cubicBezTo>
                <a:cubicBezTo>
                  <a:pt x="12" y="27"/>
                  <a:pt x="12" y="27"/>
                  <a:pt x="12" y="27"/>
                </a:cubicBezTo>
                <a:cubicBezTo>
                  <a:pt x="11" y="28"/>
                  <a:pt x="11" y="28"/>
                  <a:pt x="11" y="28"/>
                </a:cubicBezTo>
                <a:cubicBezTo>
                  <a:pt x="10" y="27"/>
                  <a:pt x="10" y="27"/>
                  <a:pt x="10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10" y="27"/>
                  <a:pt x="9" y="27"/>
                  <a:pt x="9" y="27"/>
                </a:cubicBezTo>
                <a:cubicBezTo>
                  <a:pt x="9" y="27"/>
                  <a:pt x="9" y="27"/>
                  <a:pt x="9" y="27"/>
                </a:cubicBezTo>
                <a:cubicBezTo>
                  <a:pt x="8" y="28"/>
                  <a:pt x="8" y="28"/>
                  <a:pt x="8" y="28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7"/>
                  <a:pt x="6" y="27"/>
                  <a:pt x="6" y="27"/>
                </a:cubicBezTo>
                <a:cubicBezTo>
                  <a:pt x="6" y="27"/>
                  <a:pt x="6" y="27"/>
                  <a:pt x="6" y="27"/>
                </a:cubicBezTo>
                <a:cubicBezTo>
                  <a:pt x="5" y="28"/>
                  <a:pt x="5" y="28"/>
                  <a:pt x="5" y="28"/>
                </a:cubicBezTo>
                <a:cubicBezTo>
                  <a:pt x="4" y="27"/>
                  <a:pt x="4" y="27"/>
                  <a:pt x="4" y="27"/>
                </a:cubicBezTo>
                <a:cubicBezTo>
                  <a:pt x="4" y="27"/>
                  <a:pt x="4" y="27"/>
                  <a:pt x="4" y="27"/>
                </a:cubicBezTo>
                <a:cubicBezTo>
                  <a:pt x="4" y="27"/>
                  <a:pt x="4" y="27"/>
                  <a:pt x="4" y="27"/>
                </a:cubicBezTo>
                <a:cubicBezTo>
                  <a:pt x="3" y="27"/>
                  <a:pt x="3" y="27"/>
                  <a:pt x="3" y="27"/>
                </a:cubicBezTo>
                <a:cubicBezTo>
                  <a:pt x="3" y="27"/>
                  <a:pt x="3" y="27"/>
                  <a:pt x="3" y="27"/>
                </a:cubicBezTo>
                <a:cubicBezTo>
                  <a:pt x="2" y="28"/>
                  <a:pt x="2" y="28"/>
                  <a:pt x="2" y="28"/>
                </a:cubicBezTo>
                <a:cubicBezTo>
                  <a:pt x="1" y="27"/>
                  <a:pt x="1" y="27"/>
                  <a:pt x="1" y="27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2"/>
                  <a:pt x="2" y="2"/>
                </a:cubicBezTo>
                <a:cubicBezTo>
                  <a:pt x="2" y="2"/>
                  <a:pt x="2" y="2"/>
                  <a:pt x="2" y="2"/>
                </a:cubicBezTo>
                <a:cubicBezTo>
                  <a:pt x="2" y="25"/>
                  <a:pt x="2" y="25"/>
                  <a:pt x="2" y="25"/>
                </a:cubicBezTo>
                <a:close/>
                <a:moveTo>
                  <a:pt x="13" y="27"/>
                </a:moveTo>
                <a:cubicBezTo>
                  <a:pt x="13" y="27"/>
                  <a:pt x="13" y="27"/>
                  <a:pt x="13" y="27"/>
                </a:cubicBezTo>
                <a:cubicBezTo>
                  <a:pt x="13" y="27"/>
                  <a:pt x="13" y="27"/>
                  <a:pt x="13" y="27"/>
                </a:cubicBezTo>
                <a:cubicBezTo>
                  <a:pt x="14" y="28"/>
                  <a:pt x="14" y="28"/>
                  <a:pt x="14" y="28"/>
                </a:cubicBezTo>
                <a:cubicBezTo>
                  <a:pt x="15" y="27"/>
                  <a:pt x="15" y="27"/>
                  <a:pt x="15" y="27"/>
                </a:cubicBezTo>
                <a:cubicBezTo>
                  <a:pt x="15" y="27"/>
                  <a:pt x="15" y="27"/>
                  <a:pt x="15" y="27"/>
                </a:cubicBezTo>
                <a:cubicBezTo>
                  <a:pt x="14" y="26"/>
                  <a:pt x="14" y="26"/>
                  <a:pt x="14" y="26"/>
                </a:cubicBezTo>
                <a:cubicBezTo>
                  <a:pt x="13" y="27"/>
                  <a:pt x="13" y="27"/>
                  <a:pt x="13" y="27"/>
                </a:cubicBezTo>
                <a:close/>
                <a:moveTo>
                  <a:pt x="16" y="27"/>
                </a:moveTo>
                <a:cubicBezTo>
                  <a:pt x="16" y="27"/>
                  <a:pt x="16" y="27"/>
                  <a:pt x="16" y="27"/>
                </a:cubicBezTo>
                <a:cubicBezTo>
                  <a:pt x="17" y="28"/>
                  <a:pt x="17" y="28"/>
                  <a:pt x="17" y="28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7" y="26"/>
                  <a:pt x="17" y="26"/>
                  <a:pt x="17" y="26"/>
                </a:cubicBezTo>
                <a:cubicBezTo>
                  <a:pt x="16" y="27"/>
                  <a:pt x="16" y="27"/>
                  <a:pt x="16" y="27"/>
                </a:cubicBezTo>
                <a:close/>
                <a:moveTo>
                  <a:pt x="19" y="27"/>
                </a:moveTo>
                <a:cubicBezTo>
                  <a:pt x="19" y="27"/>
                  <a:pt x="19" y="27"/>
                  <a:pt x="19" y="27"/>
                </a:cubicBezTo>
                <a:cubicBezTo>
                  <a:pt x="20" y="28"/>
                  <a:pt x="20" y="28"/>
                  <a:pt x="20" y="28"/>
                </a:cubicBezTo>
                <a:cubicBezTo>
                  <a:pt x="21" y="27"/>
                  <a:pt x="21" y="27"/>
                  <a:pt x="21" y="27"/>
                </a:cubicBezTo>
                <a:cubicBezTo>
                  <a:pt x="21" y="26"/>
                  <a:pt x="21" y="26"/>
                  <a:pt x="21" y="26"/>
                </a:cubicBezTo>
                <a:cubicBezTo>
                  <a:pt x="20" y="26"/>
                  <a:pt x="20" y="26"/>
                  <a:pt x="20" y="26"/>
                </a:cubicBezTo>
                <a:cubicBezTo>
                  <a:pt x="19" y="27"/>
                  <a:pt x="19" y="27"/>
                  <a:pt x="19" y="27"/>
                </a:cubicBezTo>
                <a:close/>
                <a:moveTo>
                  <a:pt x="0" y="2"/>
                </a:moveTo>
                <a:cubicBezTo>
                  <a:pt x="0" y="2"/>
                  <a:pt x="0" y="1"/>
                  <a:pt x="0" y="1"/>
                </a:cubicBezTo>
                <a:cubicBezTo>
                  <a:pt x="0" y="1"/>
                  <a:pt x="0" y="0"/>
                  <a:pt x="0" y="0"/>
                </a:cubicBezTo>
                <a:cubicBezTo>
                  <a:pt x="1" y="0"/>
                  <a:pt x="1" y="0"/>
                  <a:pt x="2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4" y="0"/>
                  <a:pt x="25" y="0"/>
                  <a:pt x="25" y="0"/>
                </a:cubicBezTo>
                <a:cubicBezTo>
                  <a:pt x="25" y="0"/>
                  <a:pt x="26" y="0"/>
                  <a:pt x="26" y="0"/>
                </a:cubicBezTo>
                <a:cubicBezTo>
                  <a:pt x="26" y="0"/>
                  <a:pt x="26" y="2"/>
                  <a:pt x="26" y="2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10"/>
                  <a:pt x="26" y="16"/>
                  <a:pt x="26" y="22"/>
                </a:cubicBezTo>
                <a:cubicBezTo>
                  <a:pt x="26" y="23"/>
                  <a:pt x="26" y="23"/>
                  <a:pt x="26" y="24"/>
                </a:cubicBezTo>
                <a:cubicBezTo>
                  <a:pt x="25" y="25"/>
                  <a:pt x="23" y="26"/>
                  <a:pt x="23" y="27"/>
                </a:cubicBezTo>
                <a:cubicBezTo>
                  <a:pt x="23" y="27"/>
                  <a:pt x="23" y="27"/>
                  <a:pt x="23" y="27"/>
                </a:cubicBezTo>
                <a:cubicBezTo>
                  <a:pt x="23" y="27"/>
                  <a:pt x="23" y="27"/>
                  <a:pt x="23" y="27"/>
                </a:cubicBezTo>
                <a:cubicBezTo>
                  <a:pt x="23" y="28"/>
                  <a:pt x="23" y="28"/>
                  <a:pt x="23" y="28"/>
                </a:cubicBezTo>
                <a:cubicBezTo>
                  <a:pt x="23" y="28"/>
                  <a:pt x="22" y="28"/>
                  <a:pt x="22" y="28"/>
                </a:cubicBezTo>
                <a:cubicBezTo>
                  <a:pt x="21" y="29"/>
                  <a:pt x="21" y="29"/>
                  <a:pt x="21" y="29"/>
                </a:cubicBezTo>
                <a:cubicBezTo>
                  <a:pt x="21" y="29"/>
                  <a:pt x="21" y="29"/>
                  <a:pt x="21" y="29"/>
                </a:cubicBezTo>
                <a:cubicBezTo>
                  <a:pt x="21" y="30"/>
                  <a:pt x="20" y="30"/>
                  <a:pt x="20" y="30"/>
                </a:cubicBezTo>
                <a:cubicBezTo>
                  <a:pt x="20" y="30"/>
                  <a:pt x="20" y="30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30"/>
                  <a:pt x="17" y="30"/>
                  <a:pt x="17" y="30"/>
                </a:cubicBezTo>
                <a:cubicBezTo>
                  <a:pt x="17" y="30"/>
                  <a:pt x="17" y="30"/>
                  <a:pt x="17" y="29"/>
                </a:cubicBezTo>
                <a:cubicBezTo>
                  <a:pt x="17" y="29"/>
                  <a:pt x="17" y="29"/>
                  <a:pt x="17" y="29"/>
                </a:cubicBezTo>
                <a:cubicBezTo>
                  <a:pt x="16" y="29"/>
                  <a:pt x="16" y="29"/>
                  <a:pt x="16" y="29"/>
                </a:cubicBezTo>
                <a:cubicBezTo>
                  <a:pt x="15" y="29"/>
                  <a:pt x="15" y="29"/>
                  <a:pt x="15" y="29"/>
                </a:cubicBezTo>
                <a:cubicBezTo>
                  <a:pt x="15" y="29"/>
                  <a:pt x="15" y="29"/>
                  <a:pt x="15" y="29"/>
                </a:cubicBezTo>
                <a:cubicBezTo>
                  <a:pt x="15" y="30"/>
                  <a:pt x="14" y="30"/>
                  <a:pt x="14" y="30"/>
                </a:cubicBezTo>
                <a:cubicBezTo>
                  <a:pt x="14" y="30"/>
                  <a:pt x="14" y="30"/>
                  <a:pt x="14" y="29"/>
                </a:cubicBezTo>
                <a:cubicBezTo>
                  <a:pt x="14" y="29"/>
                  <a:pt x="14" y="29"/>
                  <a:pt x="1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2" y="29"/>
                  <a:pt x="12" y="29"/>
                  <a:pt x="12" y="29"/>
                </a:cubicBezTo>
                <a:cubicBezTo>
                  <a:pt x="12" y="29"/>
                  <a:pt x="12" y="29"/>
                  <a:pt x="11" y="29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0"/>
                  <a:pt x="11" y="30"/>
                  <a:pt x="11" y="29"/>
                </a:cubicBezTo>
                <a:cubicBezTo>
                  <a:pt x="11" y="29"/>
                  <a:pt x="11" y="29"/>
                  <a:pt x="11" y="29"/>
                </a:cubicBezTo>
                <a:cubicBezTo>
                  <a:pt x="10" y="29"/>
                  <a:pt x="10" y="29"/>
                  <a:pt x="10" y="29"/>
                </a:cubicBezTo>
                <a:cubicBezTo>
                  <a:pt x="9" y="29"/>
                  <a:pt x="9" y="29"/>
                  <a:pt x="9" y="29"/>
                </a:cubicBezTo>
                <a:cubicBezTo>
                  <a:pt x="9" y="29"/>
                  <a:pt x="9" y="29"/>
                  <a:pt x="8" y="29"/>
                </a:cubicBezTo>
                <a:cubicBezTo>
                  <a:pt x="8" y="30"/>
                  <a:pt x="8" y="30"/>
                  <a:pt x="8" y="30"/>
                </a:cubicBezTo>
                <a:cubicBezTo>
                  <a:pt x="8" y="30"/>
                  <a:pt x="8" y="30"/>
                  <a:pt x="8" y="29"/>
                </a:cubicBezTo>
                <a:cubicBezTo>
                  <a:pt x="8" y="29"/>
                  <a:pt x="8" y="29"/>
                  <a:pt x="8" y="29"/>
                </a:cubicBezTo>
                <a:cubicBezTo>
                  <a:pt x="7" y="29"/>
                  <a:pt x="7" y="29"/>
                  <a:pt x="7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5" y="29"/>
                  <a:pt x="5" y="29"/>
                </a:cubicBezTo>
                <a:cubicBezTo>
                  <a:pt x="5" y="30"/>
                  <a:pt x="5" y="30"/>
                  <a:pt x="5" y="30"/>
                </a:cubicBezTo>
                <a:cubicBezTo>
                  <a:pt x="5" y="30"/>
                  <a:pt x="5" y="30"/>
                  <a:pt x="5" y="29"/>
                </a:cubicBezTo>
                <a:cubicBezTo>
                  <a:pt x="5" y="29"/>
                  <a:pt x="5" y="29"/>
                  <a:pt x="5" y="29"/>
                </a:cubicBezTo>
                <a:cubicBezTo>
                  <a:pt x="4" y="29"/>
                  <a:pt x="4" y="29"/>
                  <a:pt x="4" y="29"/>
                </a:cubicBezTo>
                <a:cubicBezTo>
                  <a:pt x="3" y="29"/>
                  <a:pt x="3" y="29"/>
                  <a:pt x="3" y="29"/>
                </a:cubicBezTo>
                <a:cubicBezTo>
                  <a:pt x="2" y="29"/>
                  <a:pt x="2" y="29"/>
                  <a:pt x="2" y="29"/>
                </a:cubicBezTo>
                <a:cubicBezTo>
                  <a:pt x="2" y="30"/>
                  <a:pt x="2" y="30"/>
                  <a:pt x="2" y="30"/>
                </a:cubicBezTo>
                <a:cubicBezTo>
                  <a:pt x="2" y="30"/>
                  <a:pt x="2" y="30"/>
                  <a:pt x="2" y="29"/>
                </a:cubicBezTo>
                <a:cubicBezTo>
                  <a:pt x="2" y="29"/>
                  <a:pt x="2" y="29"/>
                  <a:pt x="1" y="29"/>
                </a:cubicBezTo>
                <a:cubicBezTo>
                  <a:pt x="1" y="29"/>
                  <a:pt x="0" y="28"/>
                  <a:pt x="0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"/>
                  <a:pt x="0" y="2"/>
                  <a:pt x="0" y="2"/>
                </a:cubicBezTo>
                <a:close/>
                <a:moveTo>
                  <a:pt x="6" y="9"/>
                </a:moveTo>
                <a:cubicBezTo>
                  <a:pt x="6" y="9"/>
                  <a:pt x="6" y="9"/>
                  <a:pt x="6" y="9"/>
                </a:cubicBezTo>
                <a:cubicBezTo>
                  <a:pt x="6" y="13"/>
                  <a:pt x="6" y="13"/>
                  <a:pt x="6" y="13"/>
                </a:cubicBezTo>
                <a:cubicBezTo>
                  <a:pt x="6" y="13"/>
                  <a:pt x="6" y="14"/>
                  <a:pt x="6" y="14"/>
                </a:cubicBezTo>
                <a:cubicBezTo>
                  <a:pt x="13" y="14"/>
                  <a:pt x="13" y="14"/>
                  <a:pt x="13" y="14"/>
                </a:cubicBezTo>
                <a:cubicBezTo>
                  <a:pt x="14" y="14"/>
                  <a:pt x="14" y="13"/>
                  <a:pt x="14" y="13"/>
                </a:cubicBezTo>
                <a:cubicBezTo>
                  <a:pt x="14" y="9"/>
                  <a:pt x="14" y="9"/>
                  <a:pt x="14" y="9"/>
                </a:cubicBezTo>
                <a:cubicBezTo>
                  <a:pt x="14" y="9"/>
                  <a:pt x="14" y="9"/>
                  <a:pt x="13" y="9"/>
                </a:cubicBezTo>
                <a:cubicBezTo>
                  <a:pt x="6" y="9"/>
                  <a:pt x="6" y="9"/>
                  <a:pt x="6" y="9"/>
                </a:cubicBezTo>
                <a:close/>
                <a:moveTo>
                  <a:pt x="6" y="13"/>
                </a:moveTo>
                <a:cubicBezTo>
                  <a:pt x="13" y="13"/>
                  <a:pt x="13" y="13"/>
                  <a:pt x="13" y="13"/>
                </a:cubicBezTo>
                <a:cubicBezTo>
                  <a:pt x="13" y="12"/>
                  <a:pt x="13" y="12"/>
                  <a:pt x="13" y="12"/>
                </a:cubicBezTo>
                <a:cubicBezTo>
                  <a:pt x="12" y="11"/>
                  <a:pt x="12" y="11"/>
                  <a:pt x="12" y="11"/>
                </a:cubicBezTo>
                <a:cubicBezTo>
                  <a:pt x="12" y="11"/>
                  <a:pt x="12" y="11"/>
                  <a:pt x="12" y="11"/>
                </a:cubicBezTo>
                <a:cubicBezTo>
                  <a:pt x="10" y="12"/>
                  <a:pt x="10" y="12"/>
                  <a:pt x="10" y="12"/>
                </a:cubicBezTo>
                <a:cubicBezTo>
                  <a:pt x="10" y="12"/>
                  <a:pt x="10" y="12"/>
                  <a:pt x="9" y="12"/>
                </a:cubicBezTo>
                <a:cubicBezTo>
                  <a:pt x="7" y="10"/>
                  <a:pt x="7" y="10"/>
                  <a:pt x="7" y="10"/>
                </a:cubicBezTo>
                <a:cubicBezTo>
                  <a:pt x="7" y="10"/>
                  <a:pt x="7" y="10"/>
                  <a:pt x="7" y="10"/>
                </a:cubicBezTo>
                <a:cubicBezTo>
                  <a:pt x="6" y="11"/>
                  <a:pt x="6" y="11"/>
                  <a:pt x="6" y="11"/>
                </a:cubicBezTo>
                <a:cubicBezTo>
                  <a:pt x="6" y="13"/>
                  <a:pt x="6" y="13"/>
                  <a:pt x="6" y="13"/>
                </a:cubicBezTo>
                <a:close/>
                <a:moveTo>
                  <a:pt x="6" y="20"/>
                </a:moveTo>
                <a:cubicBezTo>
                  <a:pt x="6" y="20"/>
                  <a:pt x="6" y="20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2"/>
                  <a:pt x="6" y="22"/>
                </a:cubicBezTo>
                <a:cubicBezTo>
                  <a:pt x="22" y="22"/>
                  <a:pt x="22" y="22"/>
                  <a:pt x="22" y="22"/>
                </a:cubicBezTo>
                <a:cubicBezTo>
                  <a:pt x="23" y="22"/>
                  <a:pt x="23" y="21"/>
                  <a:pt x="23" y="21"/>
                </a:cubicBezTo>
                <a:cubicBezTo>
                  <a:pt x="23" y="21"/>
                  <a:pt x="23" y="21"/>
                  <a:pt x="23" y="21"/>
                </a:cubicBezTo>
                <a:cubicBezTo>
                  <a:pt x="23" y="20"/>
                  <a:pt x="23" y="20"/>
                  <a:pt x="22" y="20"/>
                </a:cubicBezTo>
                <a:cubicBezTo>
                  <a:pt x="6" y="20"/>
                  <a:pt x="6" y="20"/>
                  <a:pt x="6" y="20"/>
                </a:cubicBezTo>
                <a:close/>
                <a:moveTo>
                  <a:pt x="6" y="16"/>
                </a:moveTo>
                <a:cubicBezTo>
                  <a:pt x="6" y="16"/>
                  <a:pt x="6" y="17"/>
                  <a:pt x="6" y="17"/>
                </a:cubicBezTo>
                <a:cubicBezTo>
                  <a:pt x="6" y="17"/>
                  <a:pt x="6" y="17"/>
                  <a:pt x="6" y="17"/>
                </a:cubicBezTo>
                <a:cubicBezTo>
                  <a:pt x="6" y="17"/>
                  <a:pt x="6" y="18"/>
                  <a:pt x="6" y="18"/>
                </a:cubicBezTo>
                <a:cubicBezTo>
                  <a:pt x="22" y="18"/>
                  <a:pt x="22" y="18"/>
                  <a:pt x="22" y="18"/>
                </a:cubicBezTo>
                <a:cubicBezTo>
                  <a:pt x="23" y="18"/>
                  <a:pt x="23" y="17"/>
                  <a:pt x="23" y="17"/>
                </a:cubicBezTo>
                <a:cubicBezTo>
                  <a:pt x="23" y="17"/>
                  <a:pt x="23" y="17"/>
                  <a:pt x="23" y="17"/>
                </a:cubicBezTo>
                <a:cubicBezTo>
                  <a:pt x="23" y="17"/>
                  <a:pt x="23" y="16"/>
                  <a:pt x="22" y="16"/>
                </a:cubicBezTo>
                <a:cubicBezTo>
                  <a:pt x="6" y="16"/>
                  <a:pt x="6" y="16"/>
                  <a:pt x="6" y="16"/>
                </a:cubicBezTo>
                <a:close/>
                <a:moveTo>
                  <a:pt x="16" y="12"/>
                </a:moveTo>
                <a:cubicBezTo>
                  <a:pt x="16" y="12"/>
                  <a:pt x="16" y="13"/>
                  <a:pt x="16" y="13"/>
                </a:cubicBezTo>
                <a:cubicBezTo>
                  <a:pt x="16" y="13"/>
                  <a:pt x="16" y="13"/>
                  <a:pt x="16" y="13"/>
                </a:cubicBezTo>
                <a:cubicBezTo>
                  <a:pt x="16" y="13"/>
                  <a:pt x="16" y="14"/>
                  <a:pt x="16" y="14"/>
                </a:cubicBezTo>
                <a:cubicBezTo>
                  <a:pt x="22" y="14"/>
                  <a:pt x="22" y="14"/>
                  <a:pt x="22" y="14"/>
                </a:cubicBezTo>
                <a:cubicBezTo>
                  <a:pt x="23" y="14"/>
                  <a:pt x="23" y="13"/>
                  <a:pt x="23" y="13"/>
                </a:cubicBezTo>
                <a:cubicBezTo>
                  <a:pt x="23" y="13"/>
                  <a:pt x="23" y="13"/>
                  <a:pt x="23" y="13"/>
                </a:cubicBezTo>
                <a:cubicBezTo>
                  <a:pt x="23" y="13"/>
                  <a:pt x="23" y="12"/>
                  <a:pt x="22" y="12"/>
                </a:cubicBezTo>
                <a:cubicBezTo>
                  <a:pt x="16" y="12"/>
                  <a:pt x="16" y="12"/>
                  <a:pt x="16" y="12"/>
                </a:cubicBezTo>
                <a:close/>
                <a:moveTo>
                  <a:pt x="16" y="9"/>
                </a:move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10"/>
                  <a:pt x="16" y="10"/>
                  <a:pt x="16" y="10"/>
                </a:cubicBezTo>
                <a:cubicBezTo>
                  <a:pt x="22" y="10"/>
                  <a:pt x="22" y="10"/>
                  <a:pt x="22" y="10"/>
                </a:cubicBezTo>
                <a:cubicBezTo>
                  <a:pt x="23" y="10"/>
                  <a:pt x="23" y="10"/>
                  <a:pt x="23" y="9"/>
                </a:cubicBezTo>
                <a:cubicBezTo>
                  <a:pt x="23" y="9"/>
                  <a:pt x="23" y="9"/>
                  <a:pt x="23" y="9"/>
                </a:cubicBezTo>
                <a:cubicBezTo>
                  <a:pt x="23" y="9"/>
                  <a:pt x="23" y="9"/>
                  <a:pt x="22" y="9"/>
                </a:cubicBezTo>
                <a:cubicBezTo>
                  <a:pt x="16" y="9"/>
                  <a:pt x="16" y="9"/>
                  <a:pt x="16" y="9"/>
                </a:cubicBezTo>
                <a:close/>
                <a:moveTo>
                  <a:pt x="11" y="4"/>
                </a:moveTo>
                <a:cubicBezTo>
                  <a:pt x="13" y="4"/>
                  <a:pt x="13" y="4"/>
                  <a:pt x="13" y="4"/>
                </a:cubicBezTo>
                <a:cubicBezTo>
                  <a:pt x="13" y="3"/>
                  <a:pt x="13" y="3"/>
                  <a:pt x="13" y="3"/>
                </a:cubicBezTo>
                <a:cubicBezTo>
                  <a:pt x="10" y="3"/>
                  <a:pt x="10" y="3"/>
                  <a:pt x="10" y="3"/>
                </a:cubicBezTo>
                <a:cubicBezTo>
                  <a:pt x="10" y="7"/>
                  <a:pt x="10" y="7"/>
                  <a:pt x="10" y="7"/>
                </a:cubicBezTo>
                <a:cubicBezTo>
                  <a:pt x="13" y="7"/>
                  <a:pt x="13" y="7"/>
                  <a:pt x="13" y="7"/>
                </a:cubicBezTo>
                <a:cubicBezTo>
                  <a:pt x="13" y="7"/>
                  <a:pt x="13" y="7"/>
                  <a:pt x="13" y="7"/>
                </a:cubicBezTo>
                <a:cubicBezTo>
                  <a:pt x="11" y="7"/>
                  <a:pt x="11" y="7"/>
                  <a:pt x="11" y="7"/>
                </a:cubicBezTo>
                <a:cubicBezTo>
                  <a:pt x="11" y="6"/>
                  <a:pt x="11" y="6"/>
                  <a:pt x="11" y="5"/>
                </a:cubicBezTo>
                <a:cubicBezTo>
                  <a:pt x="13" y="5"/>
                  <a:pt x="13" y="5"/>
                  <a:pt x="13" y="5"/>
                </a:cubicBezTo>
                <a:cubicBezTo>
                  <a:pt x="13" y="5"/>
                  <a:pt x="13" y="5"/>
                  <a:pt x="13" y="5"/>
                </a:cubicBezTo>
                <a:cubicBezTo>
                  <a:pt x="11" y="5"/>
                  <a:pt x="11" y="5"/>
                  <a:pt x="11" y="5"/>
                </a:cubicBezTo>
                <a:cubicBezTo>
                  <a:pt x="11" y="4"/>
                  <a:pt x="11" y="4"/>
                  <a:pt x="11" y="4"/>
                </a:cubicBezTo>
                <a:close/>
                <a:moveTo>
                  <a:pt x="14" y="3"/>
                </a:moveTo>
                <a:cubicBezTo>
                  <a:pt x="13" y="3"/>
                  <a:pt x="13" y="3"/>
                  <a:pt x="13" y="3"/>
                </a:cubicBezTo>
                <a:cubicBezTo>
                  <a:pt x="14" y="7"/>
                  <a:pt x="14" y="7"/>
                  <a:pt x="14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6"/>
                  <a:pt x="16" y="5"/>
                  <a:pt x="17" y="4"/>
                </a:cubicBezTo>
                <a:cubicBezTo>
                  <a:pt x="17" y="5"/>
                  <a:pt x="17" y="6"/>
                  <a:pt x="17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20" y="3"/>
                  <a:pt x="20" y="3"/>
                  <a:pt x="20" y="3"/>
                </a:cubicBezTo>
                <a:cubicBezTo>
                  <a:pt x="20" y="3"/>
                  <a:pt x="20" y="3"/>
                  <a:pt x="20" y="3"/>
                </a:cubicBezTo>
                <a:cubicBezTo>
                  <a:pt x="19" y="3"/>
                  <a:pt x="19" y="3"/>
                  <a:pt x="19" y="3"/>
                </a:cubicBezTo>
                <a:cubicBezTo>
                  <a:pt x="19" y="4"/>
                  <a:pt x="18" y="5"/>
                  <a:pt x="18" y="6"/>
                </a:cubicBezTo>
                <a:cubicBezTo>
                  <a:pt x="18" y="5"/>
                  <a:pt x="17" y="4"/>
                  <a:pt x="17" y="3"/>
                </a:cubicBezTo>
                <a:cubicBezTo>
                  <a:pt x="16" y="3"/>
                  <a:pt x="16" y="3"/>
                  <a:pt x="16" y="3"/>
                </a:cubicBezTo>
                <a:cubicBezTo>
                  <a:pt x="16" y="4"/>
                  <a:pt x="15" y="5"/>
                  <a:pt x="15" y="6"/>
                </a:cubicBezTo>
                <a:cubicBezTo>
                  <a:pt x="15" y="5"/>
                  <a:pt x="15" y="4"/>
                  <a:pt x="14" y="4"/>
                </a:cubicBezTo>
                <a:cubicBezTo>
                  <a:pt x="14" y="3"/>
                  <a:pt x="14" y="3"/>
                  <a:pt x="14" y="3"/>
                </a:cubicBezTo>
                <a:close/>
                <a:moveTo>
                  <a:pt x="20" y="5"/>
                </a:moveTo>
                <a:cubicBezTo>
                  <a:pt x="21" y="5"/>
                  <a:pt x="21" y="5"/>
                  <a:pt x="21" y="5"/>
                </a:cubicBezTo>
                <a:cubicBezTo>
                  <a:pt x="22" y="6"/>
                  <a:pt x="23" y="5"/>
                  <a:pt x="23" y="6"/>
                </a:cubicBezTo>
                <a:cubicBezTo>
                  <a:pt x="23" y="7"/>
                  <a:pt x="21" y="7"/>
                  <a:pt x="21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0" y="6"/>
                  <a:pt x="20" y="6"/>
                </a:cubicBezTo>
                <a:cubicBezTo>
                  <a:pt x="20" y="6"/>
                  <a:pt x="20" y="6"/>
                  <a:pt x="20" y="7"/>
                </a:cubicBezTo>
                <a:cubicBezTo>
                  <a:pt x="20" y="7"/>
                  <a:pt x="20" y="7"/>
                  <a:pt x="20" y="7"/>
                </a:cubicBezTo>
                <a:cubicBezTo>
                  <a:pt x="20" y="7"/>
                  <a:pt x="20" y="7"/>
                  <a:pt x="20" y="7"/>
                </a:cubicBezTo>
                <a:cubicBezTo>
                  <a:pt x="21" y="7"/>
                  <a:pt x="21" y="7"/>
                  <a:pt x="21" y="7"/>
                </a:cubicBezTo>
                <a:cubicBezTo>
                  <a:pt x="21" y="7"/>
                  <a:pt x="21" y="7"/>
                  <a:pt x="21" y="7"/>
                </a:cubicBezTo>
                <a:cubicBezTo>
                  <a:pt x="22" y="7"/>
                  <a:pt x="22" y="7"/>
                  <a:pt x="22" y="7"/>
                </a:cubicBezTo>
                <a:cubicBezTo>
                  <a:pt x="22" y="7"/>
                  <a:pt x="22" y="7"/>
                  <a:pt x="22" y="7"/>
                </a:cubicBezTo>
                <a:cubicBezTo>
                  <a:pt x="23" y="7"/>
                  <a:pt x="23" y="7"/>
                  <a:pt x="23" y="7"/>
                </a:cubicBezTo>
                <a:cubicBezTo>
                  <a:pt x="23" y="7"/>
                  <a:pt x="23" y="7"/>
                  <a:pt x="23" y="7"/>
                </a:cubicBezTo>
                <a:cubicBezTo>
                  <a:pt x="23" y="7"/>
                  <a:pt x="23" y="7"/>
                  <a:pt x="23" y="7"/>
                </a:cubicBezTo>
                <a:cubicBezTo>
                  <a:pt x="23" y="7"/>
                  <a:pt x="24" y="7"/>
                  <a:pt x="24" y="7"/>
                </a:cubicBezTo>
                <a:cubicBezTo>
                  <a:pt x="24" y="7"/>
                  <a:pt x="24" y="7"/>
                  <a:pt x="24" y="7"/>
                </a:cubicBezTo>
                <a:cubicBezTo>
                  <a:pt x="24" y="6"/>
                  <a:pt x="24" y="6"/>
                  <a:pt x="24" y="5"/>
                </a:cubicBezTo>
                <a:cubicBezTo>
                  <a:pt x="24" y="5"/>
                  <a:pt x="23" y="5"/>
                  <a:pt x="22" y="5"/>
                </a:cubicBezTo>
                <a:cubicBezTo>
                  <a:pt x="21" y="5"/>
                  <a:pt x="21" y="5"/>
                  <a:pt x="21" y="4"/>
                </a:cubicBezTo>
                <a:cubicBezTo>
                  <a:pt x="21" y="4"/>
                  <a:pt x="21" y="4"/>
                  <a:pt x="21" y="4"/>
                </a:cubicBezTo>
                <a:cubicBezTo>
                  <a:pt x="21" y="4"/>
                  <a:pt x="21" y="4"/>
                  <a:pt x="21" y="4"/>
                </a:cubicBezTo>
                <a:cubicBezTo>
                  <a:pt x="21" y="4"/>
                  <a:pt x="21" y="4"/>
                  <a:pt x="21" y="4"/>
                </a:cubicBezTo>
                <a:cubicBezTo>
                  <a:pt x="21" y="3"/>
                  <a:pt x="23" y="3"/>
                  <a:pt x="23" y="4"/>
                </a:cubicBezTo>
                <a:cubicBezTo>
                  <a:pt x="23" y="4"/>
                  <a:pt x="23" y="4"/>
                  <a:pt x="23" y="4"/>
                </a:cubicBezTo>
                <a:cubicBezTo>
                  <a:pt x="23" y="4"/>
                  <a:pt x="23" y="4"/>
                  <a:pt x="23" y="4"/>
                </a:cubicBezTo>
                <a:cubicBezTo>
                  <a:pt x="23" y="4"/>
                  <a:pt x="23" y="4"/>
                  <a:pt x="23" y="4"/>
                </a:cubicBezTo>
                <a:cubicBezTo>
                  <a:pt x="23" y="4"/>
                  <a:pt x="23" y="4"/>
                  <a:pt x="23" y="4"/>
                </a:cubicBezTo>
                <a:cubicBezTo>
                  <a:pt x="24" y="4"/>
                  <a:pt x="24" y="4"/>
                  <a:pt x="24" y="4"/>
                </a:cubicBezTo>
                <a:cubicBezTo>
                  <a:pt x="24" y="4"/>
                  <a:pt x="24" y="4"/>
                  <a:pt x="24" y="4"/>
                </a:cubicBezTo>
                <a:cubicBezTo>
                  <a:pt x="24" y="4"/>
                  <a:pt x="24" y="4"/>
                  <a:pt x="24" y="3"/>
                </a:cubicBezTo>
                <a:cubicBezTo>
                  <a:pt x="24" y="3"/>
                  <a:pt x="23" y="3"/>
                  <a:pt x="23" y="3"/>
                </a:cubicBezTo>
                <a:cubicBezTo>
                  <a:pt x="23" y="3"/>
                  <a:pt x="21" y="3"/>
                  <a:pt x="20" y="3"/>
                </a:cubicBezTo>
                <a:cubicBezTo>
                  <a:pt x="20" y="3"/>
                  <a:pt x="20" y="3"/>
                  <a:pt x="20" y="3"/>
                </a:cubicBezTo>
                <a:cubicBezTo>
                  <a:pt x="20" y="4"/>
                  <a:pt x="20" y="5"/>
                  <a:pt x="20" y="5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62" name="Freeform 187"/>
          <p:cNvSpPr>
            <a:spLocks noEditPoints="1"/>
          </p:cNvSpPr>
          <p:nvPr/>
        </p:nvSpPr>
        <p:spPr bwMode="auto">
          <a:xfrm>
            <a:off x="3771562" y="1899906"/>
            <a:ext cx="269658" cy="307663"/>
          </a:xfrm>
          <a:custGeom>
            <a:avLst/>
            <a:gdLst>
              <a:gd name="T0" fmla="*/ 14 w 28"/>
              <a:gd name="T1" fmla="*/ 8 h 32"/>
              <a:gd name="T2" fmla="*/ 20 w 28"/>
              <a:gd name="T3" fmla="*/ 14 h 32"/>
              <a:gd name="T4" fmla="*/ 14 w 28"/>
              <a:gd name="T5" fmla="*/ 21 h 32"/>
              <a:gd name="T6" fmla="*/ 8 w 28"/>
              <a:gd name="T7" fmla="*/ 14 h 32"/>
              <a:gd name="T8" fmla="*/ 14 w 28"/>
              <a:gd name="T9" fmla="*/ 8 h 32"/>
              <a:gd name="T10" fmla="*/ 20 w 28"/>
              <a:gd name="T11" fmla="*/ 27 h 32"/>
              <a:gd name="T12" fmla="*/ 22 w 28"/>
              <a:gd name="T13" fmla="*/ 30 h 32"/>
              <a:gd name="T14" fmla="*/ 25 w 28"/>
              <a:gd name="T15" fmla="*/ 27 h 32"/>
              <a:gd name="T16" fmla="*/ 23 w 28"/>
              <a:gd name="T17" fmla="*/ 25 h 32"/>
              <a:gd name="T18" fmla="*/ 28 w 28"/>
              <a:gd name="T19" fmla="*/ 14 h 32"/>
              <a:gd name="T20" fmla="*/ 16 w 28"/>
              <a:gd name="T21" fmla="*/ 0 h 32"/>
              <a:gd name="T22" fmla="*/ 14 w 28"/>
              <a:gd name="T23" fmla="*/ 0 h 32"/>
              <a:gd name="T24" fmla="*/ 0 w 28"/>
              <a:gd name="T25" fmla="*/ 14 h 32"/>
              <a:gd name="T26" fmla="*/ 4 w 28"/>
              <a:gd name="T27" fmla="*/ 25 h 32"/>
              <a:gd name="T28" fmla="*/ 2 w 28"/>
              <a:gd name="T29" fmla="*/ 27 h 32"/>
              <a:gd name="T30" fmla="*/ 6 w 28"/>
              <a:gd name="T31" fmla="*/ 30 h 32"/>
              <a:gd name="T32" fmla="*/ 8 w 28"/>
              <a:gd name="T33" fmla="*/ 27 h 32"/>
              <a:gd name="T34" fmla="*/ 14 w 28"/>
              <a:gd name="T35" fmla="*/ 28 h 32"/>
              <a:gd name="T36" fmla="*/ 20 w 28"/>
              <a:gd name="T37" fmla="*/ 27 h 32"/>
              <a:gd name="T38" fmla="*/ 14 w 28"/>
              <a:gd name="T39" fmla="*/ 25 h 32"/>
              <a:gd name="T40" fmla="*/ 25 w 28"/>
              <a:gd name="T41" fmla="*/ 14 h 32"/>
              <a:gd name="T42" fmla="*/ 14 w 28"/>
              <a:gd name="T43" fmla="*/ 3 h 32"/>
              <a:gd name="T44" fmla="*/ 3 w 28"/>
              <a:gd name="T45" fmla="*/ 14 h 32"/>
              <a:gd name="T46" fmla="*/ 14 w 28"/>
              <a:gd name="T47" fmla="*/ 25 h 32"/>
              <a:gd name="T48" fmla="*/ 14 w 28"/>
              <a:gd name="T49" fmla="*/ 17 h 32"/>
              <a:gd name="T50" fmla="*/ 17 w 28"/>
              <a:gd name="T51" fmla="*/ 14 h 32"/>
              <a:gd name="T52" fmla="*/ 14 w 28"/>
              <a:gd name="T53" fmla="*/ 11 h 32"/>
              <a:gd name="T54" fmla="*/ 11 w 28"/>
              <a:gd name="T55" fmla="*/ 14 h 32"/>
              <a:gd name="T56" fmla="*/ 14 w 28"/>
              <a:gd name="T57" fmla="*/ 17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8" h="32">
                <a:moveTo>
                  <a:pt x="14" y="8"/>
                </a:moveTo>
                <a:cubicBezTo>
                  <a:pt x="17" y="8"/>
                  <a:pt x="20" y="11"/>
                  <a:pt x="20" y="14"/>
                </a:cubicBezTo>
                <a:cubicBezTo>
                  <a:pt x="20" y="18"/>
                  <a:pt x="17" y="21"/>
                  <a:pt x="14" y="21"/>
                </a:cubicBezTo>
                <a:cubicBezTo>
                  <a:pt x="10" y="21"/>
                  <a:pt x="8" y="18"/>
                  <a:pt x="8" y="14"/>
                </a:cubicBezTo>
                <a:cubicBezTo>
                  <a:pt x="8" y="11"/>
                  <a:pt x="10" y="8"/>
                  <a:pt x="14" y="8"/>
                </a:cubicBezTo>
                <a:close/>
                <a:moveTo>
                  <a:pt x="20" y="27"/>
                </a:moveTo>
                <a:cubicBezTo>
                  <a:pt x="20" y="28"/>
                  <a:pt x="22" y="29"/>
                  <a:pt x="22" y="30"/>
                </a:cubicBezTo>
                <a:cubicBezTo>
                  <a:pt x="24" y="32"/>
                  <a:pt x="27" y="29"/>
                  <a:pt x="25" y="27"/>
                </a:cubicBezTo>
                <a:cubicBezTo>
                  <a:pt x="23" y="25"/>
                  <a:pt x="23" y="25"/>
                  <a:pt x="23" y="25"/>
                </a:cubicBezTo>
                <a:cubicBezTo>
                  <a:pt x="26" y="22"/>
                  <a:pt x="28" y="18"/>
                  <a:pt x="28" y="14"/>
                </a:cubicBezTo>
                <a:cubicBezTo>
                  <a:pt x="28" y="7"/>
                  <a:pt x="23" y="2"/>
                  <a:pt x="16" y="0"/>
                </a:cubicBezTo>
                <a:cubicBezTo>
                  <a:pt x="16" y="0"/>
                  <a:pt x="15" y="0"/>
                  <a:pt x="14" y="0"/>
                </a:cubicBezTo>
                <a:cubicBezTo>
                  <a:pt x="6" y="0"/>
                  <a:pt x="0" y="6"/>
                  <a:pt x="0" y="14"/>
                </a:cubicBezTo>
                <a:cubicBezTo>
                  <a:pt x="0" y="18"/>
                  <a:pt x="2" y="22"/>
                  <a:pt x="4" y="25"/>
                </a:cubicBezTo>
                <a:cubicBezTo>
                  <a:pt x="2" y="27"/>
                  <a:pt x="2" y="27"/>
                  <a:pt x="2" y="27"/>
                </a:cubicBezTo>
                <a:cubicBezTo>
                  <a:pt x="0" y="29"/>
                  <a:pt x="3" y="32"/>
                  <a:pt x="6" y="30"/>
                </a:cubicBezTo>
                <a:cubicBezTo>
                  <a:pt x="6" y="29"/>
                  <a:pt x="8" y="28"/>
                  <a:pt x="8" y="27"/>
                </a:cubicBezTo>
                <a:cubicBezTo>
                  <a:pt x="10" y="28"/>
                  <a:pt x="12" y="28"/>
                  <a:pt x="14" y="28"/>
                </a:cubicBezTo>
                <a:cubicBezTo>
                  <a:pt x="16" y="28"/>
                  <a:pt x="18" y="28"/>
                  <a:pt x="20" y="27"/>
                </a:cubicBezTo>
                <a:close/>
                <a:moveTo>
                  <a:pt x="14" y="25"/>
                </a:moveTo>
                <a:cubicBezTo>
                  <a:pt x="20" y="25"/>
                  <a:pt x="25" y="20"/>
                  <a:pt x="25" y="14"/>
                </a:cubicBezTo>
                <a:cubicBezTo>
                  <a:pt x="25" y="8"/>
                  <a:pt x="20" y="3"/>
                  <a:pt x="14" y="3"/>
                </a:cubicBezTo>
                <a:cubicBezTo>
                  <a:pt x="8" y="3"/>
                  <a:pt x="3" y="8"/>
                  <a:pt x="3" y="14"/>
                </a:cubicBezTo>
                <a:cubicBezTo>
                  <a:pt x="3" y="20"/>
                  <a:pt x="8" y="25"/>
                  <a:pt x="14" y="25"/>
                </a:cubicBezTo>
                <a:close/>
                <a:moveTo>
                  <a:pt x="14" y="17"/>
                </a:moveTo>
                <a:cubicBezTo>
                  <a:pt x="16" y="17"/>
                  <a:pt x="17" y="16"/>
                  <a:pt x="17" y="14"/>
                </a:cubicBezTo>
                <a:cubicBezTo>
                  <a:pt x="17" y="12"/>
                  <a:pt x="16" y="11"/>
                  <a:pt x="14" y="11"/>
                </a:cubicBezTo>
                <a:cubicBezTo>
                  <a:pt x="12" y="11"/>
                  <a:pt x="11" y="12"/>
                  <a:pt x="11" y="14"/>
                </a:cubicBezTo>
                <a:cubicBezTo>
                  <a:pt x="11" y="16"/>
                  <a:pt x="12" y="17"/>
                  <a:pt x="14" y="17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63" name="Freeform 188"/>
          <p:cNvSpPr>
            <a:spLocks noEditPoints="1"/>
          </p:cNvSpPr>
          <p:nvPr/>
        </p:nvSpPr>
        <p:spPr bwMode="auto">
          <a:xfrm>
            <a:off x="8752075" y="1890858"/>
            <a:ext cx="258799" cy="269658"/>
          </a:xfrm>
          <a:custGeom>
            <a:avLst/>
            <a:gdLst>
              <a:gd name="T0" fmla="*/ 24 w 27"/>
              <a:gd name="T1" fmla="*/ 3 h 28"/>
              <a:gd name="T2" fmla="*/ 24 w 27"/>
              <a:gd name="T3" fmla="*/ 14 h 28"/>
              <a:gd name="T4" fmla="*/ 14 w 27"/>
              <a:gd name="T5" fmla="*/ 13 h 28"/>
              <a:gd name="T6" fmla="*/ 13 w 27"/>
              <a:gd name="T7" fmla="*/ 3 h 28"/>
              <a:gd name="T8" fmla="*/ 24 w 27"/>
              <a:gd name="T9" fmla="*/ 3 h 28"/>
              <a:gd name="T10" fmla="*/ 3 w 27"/>
              <a:gd name="T11" fmla="*/ 25 h 28"/>
              <a:gd name="T12" fmla="*/ 3 w 27"/>
              <a:gd name="T13" fmla="*/ 24 h 28"/>
              <a:gd name="T14" fmla="*/ 13 w 27"/>
              <a:gd name="T15" fmla="*/ 14 h 28"/>
              <a:gd name="T16" fmla="*/ 12 w 27"/>
              <a:gd name="T17" fmla="*/ 12 h 28"/>
              <a:gd name="T18" fmla="*/ 10 w 27"/>
              <a:gd name="T19" fmla="*/ 13 h 28"/>
              <a:gd name="T20" fmla="*/ 8 w 27"/>
              <a:gd name="T21" fmla="*/ 14 h 28"/>
              <a:gd name="T22" fmla="*/ 7 w 27"/>
              <a:gd name="T23" fmla="*/ 16 h 28"/>
              <a:gd name="T24" fmla="*/ 6 w 27"/>
              <a:gd name="T25" fmla="*/ 18 h 28"/>
              <a:gd name="T26" fmla="*/ 5 w 27"/>
              <a:gd name="T27" fmla="*/ 20 h 28"/>
              <a:gd name="T28" fmla="*/ 3 w 27"/>
              <a:gd name="T29" fmla="*/ 20 h 28"/>
              <a:gd name="T30" fmla="*/ 0 w 27"/>
              <a:gd name="T31" fmla="*/ 23 h 28"/>
              <a:gd name="T32" fmla="*/ 0 w 27"/>
              <a:gd name="T33" fmla="*/ 27 h 28"/>
              <a:gd name="T34" fmla="*/ 4 w 27"/>
              <a:gd name="T35" fmla="*/ 27 h 28"/>
              <a:gd name="T36" fmla="*/ 16 w 27"/>
              <a:gd name="T37" fmla="*/ 15 h 28"/>
              <a:gd name="T38" fmla="*/ 14 w 27"/>
              <a:gd name="T39" fmla="*/ 14 h 28"/>
              <a:gd name="T40" fmla="*/ 4 w 27"/>
              <a:gd name="T41" fmla="*/ 25 h 28"/>
              <a:gd name="T42" fmla="*/ 4 w 27"/>
              <a:gd name="T43" fmla="*/ 25 h 28"/>
              <a:gd name="T44" fmla="*/ 3 w 27"/>
              <a:gd name="T45" fmla="*/ 25 h 28"/>
              <a:gd name="T46" fmla="*/ 3 w 27"/>
              <a:gd name="T47" fmla="*/ 25 h 28"/>
              <a:gd name="T48" fmla="*/ 22 w 27"/>
              <a:gd name="T49" fmla="*/ 5 h 28"/>
              <a:gd name="T50" fmla="*/ 18 w 27"/>
              <a:gd name="T51" fmla="*/ 3 h 28"/>
              <a:gd name="T52" fmla="*/ 18 w 27"/>
              <a:gd name="T53" fmla="*/ 4 h 28"/>
              <a:gd name="T54" fmla="*/ 18 w 27"/>
              <a:gd name="T55" fmla="*/ 5 h 28"/>
              <a:gd name="T56" fmla="*/ 22 w 27"/>
              <a:gd name="T57" fmla="*/ 9 h 28"/>
              <a:gd name="T58" fmla="*/ 23 w 27"/>
              <a:gd name="T59" fmla="*/ 9 h 28"/>
              <a:gd name="T60" fmla="*/ 24 w 27"/>
              <a:gd name="T61" fmla="*/ 9 h 28"/>
              <a:gd name="T62" fmla="*/ 22 w 27"/>
              <a:gd name="T63" fmla="*/ 5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7" h="28">
                <a:moveTo>
                  <a:pt x="24" y="3"/>
                </a:moveTo>
                <a:cubicBezTo>
                  <a:pt x="27" y="6"/>
                  <a:pt x="27" y="11"/>
                  <a:pt x="24" y="14"/>
                </a:cubicBezTo>
                <a:cubicBezTo>
                  <a:pt x="21" y="17"/>
                  <a:pt x="17" y="16"/>
                  <a:pt x="14" y="13"/>
                </a:cubicBezTo>
                <a:cubicBezTo>
                  <a:pt x="11" y="10"/>
                  <a:pt x="10" y="6"/>
                  <a:pt x="13" y="3"/>
                </a:cubicBezTo>
                <a:cubicBezTo>
                  <a:pt x="16" y="0"/>
                  <a:pt x="21" y="0"/>
                  <a:pt x="24" y="3"/>
                </a:cubicBezTo>
                <a:close/>
                <a:moveTo>
                  <a:pt x="3" y="25"/>
                </a:moveTo>
                <a:cubicBezTo>
                  <a:pt x="3" y="24"/>
                  <a:pt x="3" y="24"/>
                  <a:pt x="3" y="24"/>
                </a:cubicBezTo>
                <a:cubicBezTo>
                  <a:pt x="13" y="14"/>
                  <a:pt x="13" y="14"/>
                  <a:pt x="13" y="14"/>
                </a:cubicBezTo>
                <a:cubicBezTo>
                  <a:pt x="13" y="13"/>
                  <a:pt x="12" y="12"/>
                  <a:pt x="12" y="12"/>
                </a:cubicBezTo>
                <a:cubicBezTo>
                  <a:pt x="10" y="13"/>
                  <a:pt x="10" y="13"/>
                  <a:pt x="10" y="13"/>
                </a:cubicBezTo>
                <a:cubicBezTo>
                  <a:pt x="8" y="14"/>
                  <a:pt x="8" y="14"/>
                  <a:pt x="8" y="14"/>
                </a:cubicBezTo>
                <a:cubicBezTo>
                  <a:pt x="7" y="16"/>
                  <a:pt x="7" y="16"/>
                  <a:pt x="7" y="16"/>
                </a:cubicBezTo>
                <a:cubicBezTo>
                  <a:pt x="6" y="18"/>
                  <a:pt x="6" y="18"/>
                  <a:pt x="6" y="18"/>
                </a:cubicBezTo>
                <a:cubicBezTo>
                  <a:pt x="5" y="20"/>
                  <a:pt x="5" y="20"/>
                  <a:pt x="5" y="20"/>
                </a:cubicBezTo>
                <a:cubicBezTo>
                  <a:pt x="3" y="20"/>
                  <a:pt x="3" y="20"/>
                  <a:pt x="3" y="20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7"/>
                  <a:pt x="3" y="28"/>
                  <a:pt x="4" y="27"/>
                </a:cubicBezTo>
                <a:cubicBezTo>
                  <a:pt x="16" y="15"/>
                  <a:pt x="16" y="15"/>
                  <a:pt x="16" y="15"/>
                </a:cubicBezTo>
                <a:cubicBezTo>
                  <a:pt x="15" y="15"/>
                  <a:pt x="15" y="15"/>
                  <a:pt x="14" y="14"/>
                </a:cubicBezTo>
                <a:cubicBezTo>
                  <a:pt x="4" y="25"/>
                  <a:pt x="4" y="25"/>
                  <a:pt x="4" y="25"/>
                </a:cubicBezTo>
                <a:cubicBezTo>
                  <a:pt x="4" y="25"/>
                  <a:pt x="4" y="25"/>
                  <a:pt x="4" y="25"/>
                </a:cubicBezTo>
                <a:cubicBezTo>
                  <a:pt x="4" y="25"/>
                  <a:pt x="3" y="25"/>
                  <a:pt x="3" y="25"/>
                </a:cubicBezTo>
                <a:cubicBezTo>
                  <a:pt x="3" y="25"/>
                  <a:pt x="3" y="25"/>
                  <a:pt x="3" y="25"/>
                </a:cubicBezTo>
                <a:close/>
                <a:moveTo>
                  <a:pt x="22" y="5"/>
                </a:moveTo>
                <a:cubicBezTo>
                  <a:pt x="21" y="3"/>
                  <a:pt x="20" y="3"/>
                  <a:pt x="18" y="3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5"/>
                  <a:pt x="18" y="5"/>
                </a:cubicBezTo>
                <a:cubicBezTo>
                  <a:pt x="22" y="9"/>
                  <a:pt x="22" y="9"/>
                  <a:pt x="22" y="9"/>
                </a:cubicBezTo>
                <a:cubicBezTo>
                  <a:pt x="22" y="9"/>
                  <a:pt x="23" y="9"/>
                  <a:pt x="23" y="9"/>
                </a:cubicBezTo>
                <a:cubicBezTo>
                  <a:pt x="23" y="9"/>
                  <a:pt x="24" y="9"/>
                  <a:pt x="24" y="9"/>
                </a:cubicBezTo>
                <a:cubicBezTo>
                  <a:pt x="24" y="7"/>
                  <a:pt x="24" y="6"/>
                  <a:pt x="22" y="5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64" name="Freeform 189"/>
          <p:cNvSpPr>
            <a:spLocks/>
          </p:cNvSpPr>
          <p:nvPr/>
        </p:nvSpPr>
        <p:spPr bwMode="auto">
          <a:xfrm>
            <a:off x="4962397" y="1899906"/>
            <a:ext cx="374625" cy="269658"/>
          </a:xfrm>
          <a:custGeom>
            <a:avLst/>
            <a:gdLst>
              <a:gd name="T0" fmla="*/ 9 w 39"/>
              <a:gd name="T1" fmla="*/ 1 h 28"/>
              <a:gd name="T2" fmla="*/ 15 w 39"/>
              <a:gd name="T3" fmla="*/ 1 h 28"/>
              <a:gd name="T4" fmla="*/ 16 w 39"/>
              <a:gd name="T5" fmla="*/ 1 h 28"/>
              <a:gd name="T6" fmla="*/ 16 w 39"/>
              <a:gd name="T7" fmla="*/ 3 h 28"/>
              <a:gd name="T8" fmla="*/ 15 w 39"/>
              <a:gd name="T9" fmla="*/ 5 h 28"/>
              <a:gd name="T10" fmla="*/ 19 w 39"/>
              <a:gd name="T11" fmla="*/ 9 h 28"/>
              <a:gd name="T12" fmla="*/ 22 w 39"/>
              <a:gd name="T13" fmla="*/ 5 h 28"/>
              <a:gd name="T14" fmla="*/ 22 w 39"/>
              <a:gd name="T15" fmla="*/ 4 h 28"/>
              <a:gd name="T16" fmla="*/ 22 w 39"/>
              <a:gd name="T17" fmla="*/ 3 h 28"/>
              <a:gd name="T18" fmla="*/ 22 w 39"/>
              <a:gd name="T19" fmla="*/ 1 h 28"/>
              <a:gd name="T20" fmla="*/ 23 w 39"/>
              <a:gd name="T21" fmla="*/ 1 h 28"/>
              <a:gd name="T22" fmla="*/ 29 w 39"/>
              <a:gd name="T23" fmla="*/ 1 h 28"/>
              <a:gd name="T24" fmla="*/ 31 w 39"/>
              <a:gd name="T25" fmla="*/ 3 h 28"/>
              <a:gd name="T26" fmla="*/ 31 w 39"/>
              <a:gd name="T27" fmla="*/ 9 h 28"/>
              <a:gd name="T28" fmla="*/ 31 w 39"/>
              <a:gd name="T29" fmla="*/ 11 h 28"/>
              <a:gd name="T30" fmla="*/ 33 w 39"/>
              <a:gd name="T31" fmla="*/ 11 h 28"/>
              <a:gd name="T32" fmla="*/ 35 w 39"/>
              <a:gd name="T33" fmla="*/ 10 h 28"/>
              <a:gd name="T34" fmla="*/ 39 w 39"/>
              <a:gd name="T35" fmla="*/ 14 h 28"/>
              <a:gd name="T36" fmla="*/ 35 w 39"/>
              <a:gd name="T37" fmla="*/ 17 h 28"/>
              <a:gd name="T38" fmla="*/ 33 w 39"/>
              <a:gd name="T39" fmla="*/ 17 h 28"/>
              <a:gd name="T40" fmla="*/ 32 w 39"/>
              <a:gd name="T41" fmla="*/ 16 h 28"/>
              <a:gd name="T42" fmla="*/ 31 w 39"/>
              <a:gd name="T43" fmla="*/ 17 h 28"/>
              <a:gd name="T44" fmla="*/ 30 w 39"/>
              <a:gd name="T45" fmla="*/ 18 h 28"/>
              <a:gd name="T46" fmla="*/ 31 w 39"/>
              <a:gd name="T47" fmla="*/ 25 h 28"/>
              <a:gd name="T48" fmla="*/ 29 w 39"/>
              <a:gd name="T49" fmla="*/ 27 h 28"/>
              <a:gd name="T50" fmla="*/ 24 w 39"/>
              <a:gd name="T51" fmla="*/ 28 h 28"/>
              <a:gd name="T52" fmla="*/ 23 w 39"/>
              <a:gd name="T53" fmla="*/ 27 h 28"/>
              <a:gd name="T54" fmla="*/ 23 w 39"/>
              <a:gd name="T55" fmla="*/ 25 h 28"/>
              <a:gd name="T56" fmla="*/ 23 w 39"/>
              <a:gd name="T57" fmla="*/ 24 h 28"/>
              <a:gd name="T58" fmla="*/ 20 w 39"/>
              <a:gd name="T59" fmla="*/ 20 h 28"/>
              <a:gd name="T60" fmla="*/ 16 w 39"/>
              <a:gd name="T61" fmla="*/ 24 h 28"/>
              <a:gd name="T62" fmla="*/ 17 w 39"/>
              <a:gd name="T63" fmla="*/ 25 h 28"/>
              <a:gd name="T64" fmla="*/ 17 w 39"/>
              <a:gd name="T65" fmla="*/ 25 h 28"/>
              <a:gd name="T66" fmla="*/ 16 w 39"/>
              <a:gd name="T67" fmla="*/ 27 h 28"/>
              <a:gd name="T68" fmla="*/ 15 w 39"/>
              <a:gd name="T69" fmla="*/ 28 h 28"/>
              <a:gd name="T70" fmla="*/ 9 w 39"/>
              <a:gd name="T71" fmla="*/ 27 h 28"/>
              <a:gd name="T72" fmla="*/ 7 w 39"/>
              <a:gd name="T73" fmla="*/ 25 h 28"/>
              <a:gd name="T74" fmla="*/ 8 w 39"/>
              <a:gd name="T75" fmla="*/ 19 h 28"/>
              <a:gd name="T76" fmla="*/ 7 w 39"/>
              <a:gd name="T77" fmla="*/ 17 h 28"/>
              <a:gd name="T78" fmla="*/ 5 w 39"/>
              <a:gd name="T79" fmla="*/ 17 h 28"/>
              <a:gd name="T80" fmla="*/ 3 w 39"/>
              <a:gd name="T81" fmla="*/ 18 h 28"/>
              <a:gd name="T82" fmla="*/ 0 w 39"/>
              <a:gd name="T83" fmla="*/ 14 h 28"/>
              <a:gd name="T84" fmla="*/ 3 w 39"/>
              <a:gd name="T85" fmla="*/ 11 h 28"/>
              <a:gd name="T86" fmla="*/ 5 w 39"/>
              <a:gd name="T87" fmla="*/ 11 h 28"/>
              <a:gd name="T88" fmla="*/ 6 w 39"/>
              <a:gd name="T89" fmla="*/ 12 h 28"/>
              <a:gd name="T90" fmla="*/ 7 w 39"/>
              <a:gd name="T91" fmla="*/ 11 h 28"/>
              <a:gd name="T92" fmla="*/ 8 w 39"/>
              <a:gd name="T93" fmla="*/ 10 h 28"/>
              <a:gd name="T94" fmla="*/ 7 w 39"/>
              <a:gd name="T95" fmla="*/ 3 h 28"/>
              <a:gd name="T96" fmla="*/ 9 w 39"/>
              <a:gd name="T97" fmla="*/ 1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9" h="28">
                <a:moveTo>
                  <a:pt x="9" y="1"/>
                </a:moveTo>
                <a:cubicBezTo>
                  <a:pt x="11" y="1"/>
                  <a:pt x="13" y="1"/>
                  <a:pt x="15" y="1"/>
                </a:cubicBezTo>
                <a:cubicBezTo>
                  <a:pt x="15" y="0"/>
                  <a:pt x="16" y="1"/>
                  <a:pt x="16" y="1"/>
                </a:cubicBezTo>
                <a:cubicBezTo>
                  <a:pt x="17" y="2"/>
                  <a:pt x="17" y="3"/>
                  <a:pt x="16" y="3"/>
                </a:cubicBezTo>
                <a:cubicBezTo>
                  <a:pt x="16" y="4"/>
                  <a:pt x="15" y="4"/>
                  <a:pt x="15" y="5"/>
                </a:cubicBezTo>
                <a:cubicBezTo>
                  <a:pt x="15" y="7"/>
                  <a:pt x="17" y="9"/>
                  <a:pt x="19" y="9"/>
                </a:cubicBezTo>
                <a:cubicBezTo>
                  <a:pt x="21" y="9"/>
                  <a:pt x="22" y="7"/>
                  <a:pt x="22" y="5"/>
                </a:cubicBezTo>
                <a:cubicBezTo>
                  <a:pt x="22" y="5"/>
                  <a:pt x="22" y="4"/>
                  <a:pt x="22" y="4"/>
                </a:cubicBezTo>
                <a:cubicBezTo>
                  <a:pt x="22" y="3"/>
                  <a:pt x="22" y="3"/>
                  <a:pt x="22" y="3"/>
                </a:cubicBezTo>
                <a:cubicBezTo>
                  <a:pt x="22" y="2"/>
                  <a:pt x="22" y="2"/>
                  <a:pt x="22" y="1"/>
                </a:cubicBezTo>
                <a:cubicBezTo>
                  <a:pt x="22" y="1"/>
                  <a:pt x="23" y="0"/>
                  <a:pt x="23" y="1"/>
                </a:cubicBezTo>
                <a:cubicBezTo>
                  <a:pt x="25" y="1"/>
                  <a:pt x="27" y="1"/>
                  <a:pt x="29" y="1"/>
                </a:cubicBezTo>
                <a:cubicBezTo>
                  <a:pt x="30" y="1"/>
                  <a:pt x="31" y="2"/>
                  <a:pt x="31" y="3"/>
                </a:cubicBezTo>
                <a:cubicBezTo>
                  <a:pt x="31" y="5"/>
                  <a:pt x="31" y="7"/>
                  <a:pt x="31" y="9"/>
                </a:cubicBezTo>
                <a:cubicBezTo>
                  <a:pt x="30" y="10"/>
                  <a:pt x="31" y="11"/>
                  <a:pt x="31" y="11"/>
                </a:cubicBezTo>
                <a:cubicBezTo>
                  <a:pt x="32" y="11"/>
                  <a:pt x="33" y="11"/>
                  <a:pt x="33" y="11"/>
                </a:cubicBezTo>
                <a:cubicBezTo>
                  <a:pt x="34" y="11"/>
                  <a:pt x="34" y="10"/>
                  <a:pt x="35" y="10"/>
                </a:cubicBezTo>
                <a:cubicBezTo>
                  <a:pt x="37" y="10"/>
                  <a:pt x="39" y="12"/>
                  <a:pt x="39" y="14"/>
                </a:cubicBezTo>
                <a:cubicBezTo>
                  <a:pt x="39" y="16"/>
                  <a:pt x="37" y="17"/>
                  <a:pt x="35" y="17"/>
                </a:cubicBezTo>
                <a:cubicBezTo>
                  <a:pt x="34" y="17"/>
                  <a:pt x="34" y="17"/>
                  <a:pt x="33" y="17"/>
                </a:cubicBezTo>
                <a:cubicBezTo>
                  <a:pt x="33" y="17"/>
                  <a:pt x="33" y="16"/>
                  <a:pt x="32" y="16"/>
                </a:cubicBezTo>
                <a:cubicBezTo>
                  <a:pt x="32" y="16"/>
                  <a:pt x="31" y="17"/>
                  <a:pt x="31" y="17"/>
                </a:cubicBezTo>
                <a:cubicBezTo>
                  <a:pt x="31" y="17"/>
                  <a:pt x="30" y="18"/>
                  <a:pt x="30" y="18"/>
                </a:cubicBezTo>
                <a:cubicBezTo>
                  <a:pt x="31" y="21"/>
                  <a:pt x="31" y="23"/>
                  <a:pt x="31" y="25"/>
                </a:cubicBezTo>
                <a:cubicBezTo>
                  <a:pt x="31" y="26"/>
                  <a:pt x="30" y="27"/>
                  <a:pt x="29" y="27"/>
                </a:cubicBezTo>
                <a:cubicBezTo>
                  <a:pt x="28" y="27"/>
                  <a:pt x="26" y="28"/>
                  <a:pt x="24" y="28"/>
                </a:cubicBezTo>
                <a:cubicBezTo>
                  <a:pt x="24" y="28"/>
                  <a:pt x="23" y="28"/>
                  <a:pt x="23" y="27"/>
                </a:cubicBezTo>
                <a:cubicBezTo>
                  <a:pt x="22" y="26"/>
                  <a:pt x="22" y="26"/>
                  <a:pt x="23" y="25"/>
                </a:cubicBezTo>
                <a:cubicBezTo>
                  <a:pt x="23" y="25"/>
                  <a:pt x="23" y="24"/>
                  <a:pt x="23" y="24"/>
                </a:cubicBezTo>
                <a:cubicBezTo>
                  <a:pt x="23" y="22"/>
                  <a:pt x="22" y="20"/>
                  <a:pt x="20" y="20"/>
                </a:cubicBezTo>
                <a:cubicBezTo>
                  <a:pt x="18" y="20"/>
                  <a:pt x="16" y="22"/>
                  <a:pt x="16" y="24"/>
                </a:cubicBezTo>
                <a:cubicBezTo>
                  <a:pt x="16" y="24"/>
                  <a:pt x="16" y="25"/>
                  <a:pt x="17" y="25"/>
                </a:cubicBezTo>
                <a:cubicBezTo>
                  <a:pt x="17" y="25"/>
                  <a:pt x="17" y="25"/>
                  <a:pt x="17" y="25"/>
                </a:cubicBezTo>
                <a:cubicBezTo>
                  <a:pt x="17" y="26"/>
                  <a:pt x="17" y="27"/>
                  <a:pt x="16" y="27"/>
                </a:cubicBezTo>
                <a:cubicBezTo>
                  <a:pt x="16" y="28"/>
                  <a:pt x="16" y="28"/>
                  <a:pt x="15" y="28"/>
                </a:cubicBezTo>
                <a:cubicBezTo>
                  <a:pt x="13" y="28"/>
                  <a:pt x="11" y="27"/>
                  <a:pt x="9" y="27"/>
                </a:cubicBezTo>
                <a:cubicBezTo>
                  <a:pt x="8" y="27"/>
                  <a:pt x="7" y="26"/>
                  <a:pt x="7" y="25"/>
                </a:cubicBezTo>
                <a:cubicBezTo>
                  <a:pt x="8" y="23"/>
                  <a:pt x="8" y="21"/>
                  <a:pt x="8" y="19"/>
                </a:cubicBezTo>
                <a:cubicBezTo>
                  <a:pt x="8" y="18"/>
                  <a:pt x="8" y="18"/>
                  <a:pt x="7" y="17"/>
                </a:cubicBezTo>
                <a:cubicBezTo>
                  <a:pt x="6" y="17"/>
                  <a:pt x="6" y="17"/>
                  <a:pt x="5" y="17"/>
                </a:cubicBezTo>
                <a:cubicBezTo>
                  <a:pt x="5" y="18"/>
                  <a:pt x="4" y="18"/>
                  <a:pt x="3" y="18"/>
                </a:cubicBezTo>
                <a:cubicBezTo>
                  <a:pt x="1" y="18"/>
                  <a:pt x="0" y="16"/>
                  <a:pt x="0" y="14"/>
                </a:cubicBezTo>
                <a:cubicBezTo>
                  <a:pt x="0" y="13"/>
                  <a:pt x="1" y="11"/>
                  <a:pt x="3" y="11"/>
                </a:cubicBezTo>
                <a:cubicBezTo>
                  <a:pt x="4" y="11"/>
                  <a:pt x="4" y="11"/>
                  <a:pt x="5" y="11"/>
                </a:cubicBezTo>
                <a:cubicBezTo>
                  <a:pt x="5" y="12"/>
                  <a:pt x="6" y="12"/>
                  <a:pt x="6" y="12"/>
                </a:cubicBezTo>
                <a:cubicBezTo>
                  <a:pt x="7" y="12"/>
                  <a:pt x="7" y="12"/>
                  <a:pt x="7" y="11"/>
                </a:cubicBezTo>
                <a:cubicBezTo>
                  <a:pt x="8" y="11"/>
                  <a:pt x="8" y="10"/>
                  <a:pt x="8" y="10"/>
                </a:cubicBezTo>
                <a:cubicBezTo>
                  <a:pt x="8" y="8"/>
                  <a:pt x="8" y="5"/>
                  <a:pt x="7" y="3"/>
                </a:cubicBezTo>
                <a:cubicBezTo>
                  <a:pt x="7" y="2"/>
                  <a:pt x="8" y="1"/>
                  <a:pt x="9" y="1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65" name="Freeform 190"/>
          <p:cNvSpPr>
            <a:spLocks noEditPoints="1"/>
          </p:cNvSpPr>
          <p:nvPr/>
        </p:nvSpPr>
        <p:spPr bwMode="auto">
          <a:xfrm>
            <a:off x="5653733" y="1872760"/>
            <a:ext cx="247941" cy="316712"/>
          </a:xfrm>
          <a:custGeom>
            <a:avLst/>
            <a:gdLst>
              <a:gd name="T0" fmla="*/ 2 w 26"/>
              <a:gd name="T1" fmla="*/ 33 h 33"/>
              <a:gd name="T2" fmla="*/ 24 w 26"/>
              <a:gd name="T3" fmla="*/ 33 h 33"/>
              <a:gd name="T4" fmla="*/ 26 w 26"/>
              <a:gd name="T5" fmla="*/ 31 h 33"/>
              <a:gd name="T6" fmla="*/ 26 w 26"/>
              <a:gd name="T7" fmla="*/ 2 h 33"/>
              <a:gd name="T8" fmla="*/ 24 w 26"/>
              <a:gd name="T9" fmla="*/ 0 h 33"/>
              <a:gd name="T10" fmla="*/ 18 w 26"/>
              <a:gd name="T11" fmla="*/ 0 h 33"/>
              <a:gd name="T12" fmla="*/ 18 w 26"/>
              <a:gd name="T13" fmla="*/ 3 h 33"/>
              <a:gd name="T14" fmla="*/ 22 w 26"/>
              <a:gd name="T15" fmla="*/ 3 h 33"/>
              <a:gd name="T16" fmla="*/ 22 w 26"/>
              <a:gd name="T17" fmla="*/ 6 h 33"/>
              <a:gd name="T18" fmla="*/ 22 w 26"/>
              <a:gd name="T19" fmla="*/ 30 h 33"/>
              <a:gd name="T20" fmla="*/ 3 w 26"/>
              <a:gd name="T21" fmla="*/ 30 h 33"/>
              <a:gd name="T22" fmla="*/ 3 w 26"/>
              <a:gd name="T23" fmla="*/ 3 h 33"/>
              <a:gd name="T24" fmla="*/ 7 w 26"/>
              <a:gd name="T25" fmla="*/ 3 h 33"/>
              <a:gd name="T26" fmla="*/ 7 w 26"/>
              <a:gd name="T27" fmla="*/ 0 h 33"/>
              <a:gd name="T28" fmla="*/ 2 w 26"/>
              <a:gd name="T29" fmla="*/ 0 h 33"/>
              <a:gd name="T30" fmla="*/ 0 w 26"/>
              <a:gd name="T31" fmla="*/ 2 h 33"/>
              <a:gd name="T32" fmla="*/ 0 w 26"/>
              <a:gd name="T33" fmla="*/ 31 h 33"/>
              <a:gd name="T34" fmla="*/ 2 w 26"/>
              <a:gd name="T35" fmla="*/ 33 h 33"/>
              <a:gd name="T36" fmla="*/ 10 w 26"/>
              <a:gd name="T37" fmla="*/ 3 h 33"/>
              <a:gd name="T38" fmla="*/ 10 w 26"/>
              <a:gd name="T39" fmla="*/ 1 h 33"/>
              <a:gd name="T40" fmla="*/ 10 w 26"/>
              <a:gd name="T41" fmla="*/ 1 h 33"/>
              <a:gd name="T42" fmla="*/ 10 w 26"/>
              <a:gd name="T43" fmla="*/ 1 h 33"/>
              <a:gd name="T44" fmla="*/ 10 w 26"/>
              <a:gd name="T45" fmla="*/ 1 h 33"/>
              <a:gd name="T46" fmla="*/ 15 w 26"/>
              <a:gd name="T47" fmla="*/ 1 h 33"/>
              <a:gd name="T48" fmla="*/ 16 w 26"/>
              <a:gd name="T49" fmla="*/ 1 h 33"/>
              <a:gd name="T50" fmla="*/ 16 w 26"/>
              <a:gd name="T51" fmla="*/ 1 h 33"/>
              <a:gd name="T52" fmla="*/ 16 w 26"/>
              <a:gd name="T53" fmla="*/ 1 h 33"/>
              <a:gd name="T54" fmla="*/ 16 w 26"/>
              <a:gd name="T55" fmla="*/ 3 h 33"/>
              <a:gd name="T56" fmla="*/ 10 w 26"/>
              <a:gd name="T57" fmla="*/ 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6" h="33">
                <a:moveTo>
                  <a:pt x="2" y="33"/>
                </a:moveTo>
                <a:cubicBezTo>
                  <a:pt x="24" y="33"/>
                  <a:pt x="24" y="33"/>
                  <a:pt x="24" y="33"/>
                </a:cubicBezTo>
                <a:cubicBezTo>
                  <a:pt x="25" y="33"/>
                  <a:pt x="26" y="32"/>
                  <a:pt x="26" y="31"/>
                </a:cubicBezTo>
                <a:cubicBezTo>
                  <a:pt x="26" y="2"/>
                  <a:pt x="26" y="2"/>
                  <a:pt x="26" y="2"/>
                </a:cubicBezTo>
                <a:cubicBezTo>
                  <a:pt x="26" y="1"/>
                  <a:pt x="25" y="0"/>
                  <a:pt x="24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18" y="3"/>
                  <a:pt x="18" y="3"/>
                  <a:pt x="18" y="3"/>
                </a:cubicBezTo>
                <a:cubicBezTo>
                  <a:pt x="22" y="3"/>
                  <a:pt x="22" y="3"/>
                  <a:pt x="22" y="3"/>
                </a:cubicBezTo>
                <a:cubicBezTo>
                  <a:pt x="22" y="6"/>
                  <a:pt x="22" y="6"/>
                  <a:pt x="22" y="6"/>
                </a:cubicBezTo>
                <a:cubicBezTo>
                  <a:pt x="22" y="30"/>
                  <a:pt x="22" y="30"/>
                  <a:pt x="22" y="30"/>
                </a:cubicBezTo>
                <a:cubicBezTo>
                  <a:pt x="3" y="30"/>
                  <a:pt x="3" y="30"/>
                  <a:pt x="3" y="30"/>
                </a:cubicBezTo>
                <a:cubicBezTo>
                  <a:pt x="3" y="3"/>
                  <a:pt x="3" y="3"/>
                  <a:pt x="3" y="3"/>
                </a:cubicBezTo>
                <a:cubicBezTo>
                  <a:pt x="7" y="3"/>
                  <a:pt x="7" y="3"/>
                  <a:pt x="7" y="3"/>
                </a:cubicBezTo>
                <a:cubicBezTo>
                  <a:pt x="7" y="0"/>
                  <a:pt x="7" y="0"/>
                  <a:pt x="7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32"/>
                  <a:pt x="1" y="33"/>
                  <a:pt x="2" y="33"/>
                </a:cubicBezTo>
                <a:close/>
                <a:moveTo>
                  <a:pt x="10" y="3"/>
                </a:moveTo>
                <a:cubicBezTo>
                  <a:pt x="10" y="1"/>
                  <a:pt x="10" y="1"/>
                  <a:pt x="10" y="1"/>
                </a:cubicBezTo>
                <a:cubicBezTo>
                  <a:pt x="10" y="1"/>
                  <a:pt x="10" y="1"/>
                  <a:pt x="10" y="1"/>
                </a:cubicBezTo>
                <a:cubicBezTo>
                  <a:pt x="10" y="1"/>
                  <a:pt x="10" y="1"/>
                  <a:pt x="10" y="1"/>
                </a:cubicBezTo>
                <a:cubicBezTo>
                  <a:pt x="10" y="1"/>
                  <a:pt x="10" y="1"/>
                  <a:pt x="10" y="1"/>
                </a:cubicBezTo>
                <a:cubicBezTo>
                  <a:pt x="15" y="1"/>
                  <a:pt x="15" y="1"/>
                  <a:pt x="15" y="1"/>
                </a:cubicBezTo>
                <a:cubicBezTo>
                  <a:pt x="16" y="1"/>
                  <a:pt x="16" y="1"/>
                  <a:pt x="16" y="1"/>
                </a:cubicBezTo>
                <a:cubicBezTo>
                  <a:pt x="16" y="1"/>
                  <a:pt x="16" y="1"/>
                  <a:pt x="16" y="1"/>
                </a:cubicBezTo>
                <a:cubicBezTo>
                  <a:pt x="16" y="1"/>
                  <a:pt x="16" y="1"/>
                  <a:pt x="16" y="1"/>
                </a:cubicBezTo>
                <a:cubicBezTo>
                  <a:pt x="16" y="3"/>
                  <a:pt x="16" y="3"/>
                  <a:pt x="16" y="3"/>
                </a:cubicBezTo>
                <a:lnTo>
                  <a:pt x="10" y="3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66" name="Freeform 191"/>
          <p:cNvSpPr>
            <a:spLocks/>
          </p:cNvSpPr>
          <p:nvPr/>
        </p:nvSpPr>
        <p:spPr bwMode="auto">
          <a:xfrm>
            <a:off x="5709836" y="1948771"/>
            <a:ext cx="135734" cy="9050"/>
          </a:xfrm>
          <a:custGeom>
            <a:avLst/>
            <a:gdLst>
              <a:gd name="T0" fmla="*/ 0 w 14"/>
              <a:gd name="T1" fmla="*/ 0 h 1"/>
              <a:gd name="T2" fmla="*/ 13 w 14"/>
              <a:gd name="T3" fmla="*/ 0 h 1"/>
              <a:gd name="T4" fmla="*/ 14 w 14"/>
              <a:gd name="T5" fmla="*/ 0 h 1"/>
              <a:gd name="T6" fmla="*/ 14 w 14"/>
              <a:gd name="T7" fmla="*/ 0 h 1"/>
              <a:gd name="T8" fmla="*/ 13 w 14"/>
              <a:gd name="T9" fmla="*/ 1 h 1"/>
              <a:gd name="T10" fmla="*/ 0 w 14"/>
              <a:gd name="T11" fmla="*/ 1 h 1"/>
              <a:gd name="T12" fmla="*/ 0 w 14"/>
              <a:gd name="T13" fmla="*/ 0 h 1"/>
              <a:gd name="T14" fmla="*/ 0 w 14"/>
              <a:gd name="T15" fmla="*/ 0 h 1"/>
              <a:gd name="T16" fmla="*/ 0 w 14"/>
              <a:gd name="T17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" h="1">
                <a:moveTo>
                  <a:pt x="0" y="0"/>
                </a:moveTo>
                <a:cubicBezTo>
                  <a:pt x="13" y="0"/>
                  <a:pt x="13" y="0"/>
                  <a:pt x="13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4" y="1"/>
                  <a:pt x="14" y="1"/>
                  <a:pt x="13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67" name="Freeform 192"/>
          <p:cNvSpPr>
            <a:spLocks/>
          </p:cNvSpPr>
          <p:nvPr/>
        </p:nvSpPr>
        <p:spPr bwMode="auto">
          <a:xfrm>
            <a:off x="5709836" y="1977727"/>
            <a:ext cx="135734" cy="18098"/>
          </a:xfrm>
          <a:custGeom>
            <a:avLst/>
            <a:gdLst>
              <a:gd name="T0" fmla="*/ 0 w 14"/>
              <a:gd name="T1" fmla="*/ 0 h 2"/>
              <a:gd name="T2" fmla="*/ 13 w 14"/>
              <a:gd name="T3" fmla="*/ 0 h 2"/>
              <a:gd name="T4" fmla="*/ 14 w 14"/>
              <a:gd name="T5" fmla="*/ 1 h 2"/>
              <a:gd name="T6" fmla="*/ 14 w 14"/>
              <a:gd name="T7" fmla="*/ 1 h 2"/>
              <a:gd name="T8" fmla="*/ 13 w 14"/>
              <a:gd name="T9" fmla="*/ 2 h 2"/>
              <a:gd name="T10" fmla="*/ 0 w 14"/>
              <a:gd name="T11" fmla="*/ 2 h 2"/>
              <a:gd name="T12" fmla="*/ 0 w 14"/>
              <a:gd name="T13" fmla="*/ 1 h 2"/>
              <a:gd name="T14" fmla="*/ 0 w 14"/>
              <a:gd name="T15" fmla="*/ 1 h 2"/>
              <a:gd name="T16" fmla="*/ 0 w 14"/>
              <a:gd name="T17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" h="2">
                <a:moveTo>
                  <a:pt x="0" y="0"/>
                </a:moveTo>
                <a:cubicBezTo>
                  <a:pt x="13" y="0"/>
                  <a:pt x="13" y="0"/>
                  <a:pt x="13" y="0"/>
                </a:cubicBezTo>
                <a:cubicBezTo>
                  <a:pt x="14" y="0"/>
                  <a:pt x="14" y="1"/>
                  <a:pt x="14" y="1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1"/>
                  <a:pt x="14" y="2"/>
                  <a:pt x="13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0"/>
                  <a:pt x="0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68" name="Freeform 193"/>
          <p:cNvSpPr>
            <a:spLocks/>
          </p:cNvSpPr>
          <p:nvPr/>
        </p:nvSpPr>
        <p:spPr bwMode="auto">
          <a:xfrm>
            <a:off x="5709836" y="2015732"/>
            <a:ext cx="135734" cy="19908"/>
          </a:xfrm>
          <a:custGeom>
            <a:avLst/>
            <a:gdLst>
              <a:gd name="T0" fmla="*/ 0 w 14"/>
              <a:gd name="T1" fmla="*/ 0 h 2"/>
              <a:gd name="T2" fmla="*/ 13 w 14"/>
              <a:gd name="T3" fmla="*/ 0 h 2"/>
              <a:gd name="T4" fmla="*/ 14 w 14"/>
              <a:gd name="T5" fmla="*/ 1 h 2"/>
              <a:gd name="T6" fmla="*/ 14 w 14"/>
              <a:gd name="T7" fmla="*/ 1 h 2"/>
              <a:gd name="T8" fmla="*/ 13 w 14"/>
              <a:gd name="T9" fmla="*/ 2 h 2"/>
              <a:gd name="T10" fmla="*/ 0 w 14"/>
              <a:gd name="T11" fmla="*/ 2 h 2"/>
              <a:gd name="T12" fmla="*/ 0 w 14"/>
              <a:gd name="T13" fmla="*/ 1 h 2"/>
              <a:gd name="T14" fmla="*/ 0 w 14"/>
              <a:gd name="T15" fmla="*/ 1 h 2"/>
              <a:gd name="T16" fmla="*/ 0 w 14"/>
              <a:gd name="T17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" h="2">
                <a:moveTo>
                  <a:pt x="0" y="0"/>
                </a:moveTo>
                <a:cubicBezTo>
                  <a:pt x="13" y="0"/>
                  <a:pt x="13" y="0"/>
                  <a:pt x="13" y="0"/>
                </a:cubicBezTo>
                <a:cubicBezTo>
                  <a:pt x="14" y="0"/>
                  <a:pt x="14" y="0"/>
                  <a:pt x="14" y="1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1"/>
                  <a:pt x="14" y="2"/>
                  <a:pt x="13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69" name="Freeform 194"/>
          <p:cNvSpPr>
            <a:spLocks/>
          </p:cNvSpPr>
          <p:nvPr/>
        </p:nvSpPr>
        <p:spPr bwMode="auto">
          <a:xfrm>
            <a:off x="5709836" y="2053738"/>
            <a:ext cx="135734" cy="10859"/>
          </a:xfrm>
          <a:custGeom>
            <a:avLst/>
            <a:gdLst>
              <a:gd name="T0" fmla="*/ 0 w 14"/>
              <a:gd name="T1" fmla="*/ 0 h 1"/>
              <a:gd name="T2" fmla="*/ 13 w 14"/>
              <a:gd name="T3" fmla="*/ 0 h 1"/>
              <a:gd name="T4" fmla="*/ 14 w 14"/>
              <a:gd name="T5" fmla="*/ 1 h 1"/>
              <a:gd name="T6" fmla="*/ 14 w 14"/>
              <a:gd name="T7" fmla="*/ 1 h 1"/>
              <a:gd name="T8" fmla="*/ 13 w 14"/>
              <a:gd name="T9" fmla="*/ 1 h 1"/>
              <a:gd name="T10" fmla="*/ 0 w 14"/>
              <a:gd name="T11" fmla="*/ 1 h 1"/>
              <a:gd name="T12" fmla="*/ 0 w 14"/>
              <a:gd name="T13" fmla="*/ 1 h 1"/>
              <a:gd name="T14" fmla="*/ 0 w 14"/>
              <a:gd name="T15" fmla="*/ 1 h 1"/>
              <a:gd name="T16" fmla="*/ 0 w 14"/>
              <a:gd name="T17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" h="1">
                <a:moveTo>
                  <a:pt x="0" y="0"/>
                </a:moveTo>
                <a:cubicBezTo>
                  <a:pt x="13" y="0"/>
                  <a:pt x="13" y="0"/>
                  <a:pt x="13" y="0"/>
                </a:cubicBezTo>
                <a:cubicBezTo>
                  <a:pt x="14" y="0"/>
                  <a:pt x="14" y="0"/>
                  <a:pt x="14" y="1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1"/>
                  <a:pt x="14" y="1"/>
                  <a:pt x="13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70" name="Freeform 195"/>
          <p:cNvSpPr>
            <a:spLocks/>
          </p:cNvSpPr>
          <p:nvPr/>
        </p:nvSpPr>
        <p:spPr bwMode="auto">
          <a:xfrm>
            <a:off x="5709836" y="2053738"/>
            <a:ext cx="135734" cy="10859"/>
          </a:xfrm>
          <a:custGeom>
            <a:avLst/>
            <a:gdLst>
              <a:gd name="T0" fmla="*/ 0 w 14"/>
              <a:gd name="T1" fmla="*/ 0 h 1"/>
              <a:gd name="T2" fmla="*/ 13 w 14"/>
              <a:gd name="T3" fmla="*/ 0 h 1"/>
              <a:gd name="T4" fmla="*/ 14 w 14"/>
              <a:gd name="T5" fmla="*/ 1 h 1"/>
              <a:gd name="T6" fmla="*/ 14 w 14"/>
              <a:gd name="T7" fmla="*/ 1 h 1"/>
              <a:gd name="T8" fmla="*/ 13 w 14"/>
              <a:gd name="T9" fmla="*/ 1 h 1"/>
              <a:gd name="T10" fmla="*/ 0 w 14"/>
              <a:gd name="T11" fmla="*/ 1 h 1"/>
              <a:gd name="T12" fmla="*/ 0 w 14"/>
              <a:gd name="T13" fmla="*/ 1 h 1"/>
              <a:gd name="T14" fmla="*/ 0 w 14"/>
              <a:gd name="T15" fmla="*/ 1 h 1"/>
              <a:gd name="T16" fmla="*/ 0 w 14"/>
              <a:gd name="T17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" h="1">
                <a:moveTo>
                  <a:pt x="0" y="0"/>
                </a:moveTo>
                <a:cubicBezTo>
                  <a:pt x="13" y="0"/>
                  <a:pt x="13" y="0"/>
                  <a:pt x="13" y="0"/>
                </a:cubicBezTo>
                <a:cubicBezTo>
                  <a:pt x="14" y="0"/>
                  <a:pt x="14" y="0"/>
                  <a:pt x="14" y="1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1"/>
                  <a:pt x="14" y="1"/>
                  <a:pt x="13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71" name="Freeform 196"/>
          <p:cNvSpPr>
            <a:spLocks/>
          </p:cNvSpPr>
          <p:nvPr/>
        </p:nvSpPr>
        <p:spPr bwMode="auto">
          <a:xfrm>
            <a:off x="5709836" y="2093553"/>
            <a:ext cx="135734" cy="9050"/>
          </a:xfrm>
          <a:custGeom>
            <a:avLst/>
            <a:gdLst>
              <a:gd name="T0" fmla="*/ 0 w 14"/>
              <a:gd name="T1" fmla="*/ 0 h 1"/>
              <a:gd name="T2" fmla="*/ 13 w 14"/>
              <a:gd name="T3" fmla="*/ 0 h 1"/>
              <a:gd name="T4" fmla="*/ 14 w 14"/>
              <a:gd name="T5" fmla="*/ 1 h 1"/>
              <a:gd name="T6" fmla="*/ 14 w 14"/>
              <a:gd name="T7" fmla="*/ 1 h 1"/>
              <a:gd name="T8" fmla="*/ 13 w 14"/>
              <a:gd name="T9" fmla="*/ 1 h 1"/>
              <a:gd name="T10" fmla="*/ 0 w 14"/>
              <a:gd name="T11" fmla="*/ 1 h 1"/>
              <a:gd name="T12" fmla="*/ 0 w 14"/>
              <a:gd name="T13" fmla="*/ 1 h 1"/>
              <a:gd name="T14" fmla="*/ 0 w 14"/>
              <a:gd name="T15" fmla="*/ 1 h 1"/>
              <a:gd name="T16" fmla="*/ 0 w 14"/>
              <a:gd name="T17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" h="1">
                <a:moveTo>
                  <a:pt x="0" y="0"/>
                </a:moveTo>
                <a:cubicBezTo>
                  <a:pt x="13" y="0"/>
                  <a:pt x="13" y="0"/>
                  <a:pt x="13" y="0"/>
                </a:cubicBezTo>
                <a:cubicBezTo>
                  <a:pt x="14" y="0"/>
                  <a:pt x="14" y="0"/>
                  <a:pt x="14" y="1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1"/>
                  <a:pt x="14" y="1"/>
                  <a:pt x="13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72" name="Freeform 197"/>
          <p:cNvSpPr>
            <a:spLocks noEditPoints="1"/>
          </p:cNvSpPr>
          <p:nvPr/>
        </p:nvSpPr>
        <p:spPr bwMode="auto">
          <a:xfrm>
            <a:off x="5729743" y="1861901"/>
            <a:ext cx="95919" cy="57913"/>
          </a:xfrm>
          <a:custGeom>
            <a:avLst/>
            <a:gdLst>
              <a:gd name="T0" fmla="*/ 8 w 10"/>
              <a:gd name="T1" fmla="*/ 0 h 6"/>
              <a:gd name="T2" fmla="*/ 1 w 10"/>
              <a:gd name="T3" fmla="*/ 0 h 6"/>
              <a:gd name="T4" fmla="*/ 0 w 10"/>
              <a:gd name="T5" fmla="*/ 0 h 6"/>
              <a:gd name="T6" fmla="*/ 0 w 10"/>
              <a:gd name="T7" fmla="*/ 1 h 6"/>
              <a:gd name="T8" fmla="*/ 0 w 10"/>
              <a:gd name="T9" fmla="*/ 5 h 6"/>
              <a:gd name="T10" fmla="*/ 0 w 10"/>
              <a:gd name="T11" fmla="*/ 6 h 6"/>
              <a:gd name="T12" fmla="*/ 1 w 10"/>
              <a:gd name="T13" fmla="*/ 6 h 6"/>
              <a:gd name="T14" fmla="*/ 8 w 10"/>
              <a:gd name="T15" fmla="*/ 6 h 6"/>
              <a:gd name="T16" fmla="*/ 9 w 10"/>
              <a:gd name="T17" fmla="*/ 6 h 6"/>
              <a:gd name="T18" fmla="*/ 10 w 10"/>
              <a:gd name="T19" fmla="*/ 5 h 6"/>
              <a:gd name="T20" fmla="*/ 10 w 10"/>
              <a:gd name="T21" fmla="*/ 1 h 6"/>
              <a:gd name="T22" fmla="*/ 9 w 10"/>
              <a:gd name="T23" fmla="*/ 0 h 6"/>
              <a:gd name="T24" fmla="*/ 8 w 10"/>
              <a:gd name="T25" fmla="*/ 0 h 6"/>
              <a:gd name="T26" fmla="*/ 2 w 10"/>
              <a:gd name="T27" fmla="*/ 1 h 6"/>
              <a:gd name="T28" fmla="*/ 7 w 10"/>
              <a:gd name="T29" fmla="*/ 1 h 6"/>
              <a:gd name="T30" fmla="*/ 8 w 10"/>
              <a:gd name="T31" fmla="*/ 2 h 6"/>
              <a:gd name="T32" fmla="*/ 8 w 10"/>
              <a:gd name="T33" fmla="*/ 2 h 6"/>
              <a:gd name="T34" fmla="*/ 9 w 10"/>
              <a:gd name="T35" fmla="*/ 2 h 6"/>
              <a:gd name="T36" fmla="*/ 9 w 10"/>
              <a:gd name="T37" fmla="*/ 4 h 6"/>
              <a:gd name="T38" fmla="*/ 8 w 10"/>
              <a:gd name="T39" fmla="*/ 4 h 6"/>
              <a:gd name="T40" fmla="*/ 8 w 10"/>
              <a:gd name="T41" fmla="*/ 4 h 6"/>
              <a:gd name="T42" fmla="*/ 7 w 10"/>
              <a:gd name="T43" fmla="*/ 5 h 6"/>
              <a:gd name="T44" fmla="*/ 2 w 10"/>
              <a:gd name="T45" fmla="*/ 5 h 6"/>
              <a:gd name="T46" fmla="*/ 1 w 10"/>
              <a:gd name="T47" fmla="*/ 4 h 6"/>
              <a:gd name="T48" fmla="*/ 1 w 10"/>
              <a:gd name="T49" fmla="*/ 4 h 6"/>
              <a:gd name="T50" fmla="*/ 1 w 10"/>
              <a:gd name="T51" fmla="*/ 4 h 6"/>
              <a:gd name="T52" fmla="*/ 1 w 10"/>
              <a:gd name="T53" fmla="*/ 2 h 6"/>
              <a:gd name="T54" fmla="*/ 1 w 10"/>
              <a:gd name="T55" fmla="*/ 2 h 6"/>
              <a:gd name="T56" fmla="*/ 1 w 10"/>
              <a:gd name="T57" fmla="*/ 2 h 6"/>
              <a:gd name="T58" fmla="*/ 2 w 10"/>
              <a:gd name="T59" fmla="*/ 1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" h="6">
                <a:moveTo>
                  <a:pt x="8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0" y="0"/>
                </a:cubicBezTo>
                <a:cubicBezTo>
                  <a:pt x="0" y="1"/>
                  <a:pt x="0" y="1"/>
                  <a:pt x="0" y="1"/>
                </a:cubicBezTo>
                <a:cubicBezTo>
                  <a:pt x="0" y="5"/>
                  <a:pt x="0" y="5"/>
                  <a:pt x="0" y="5"/>
                </a:cubicBezTo>
                <a:cubicBezTo>
                  <a:pt x="0" y="6"/>
                  <a:pt x="0" y="6"/>
                  <a:pt x="0" y="6"/>
                </a:cubicBezTo>
                <a:cubicBezTo>
                  <a:pt x="1" y="6"/>
                  <a:pt x="1" y="6"/>
                  <a:pt x="1" y="6"/>
                </a:cubicBezTo>
                <a:cubicBezTo>
                  <a:pt x="8" y="6"/>
                  <a:pt x="8" y="6"/>
                  <a:pt x="8" y="6"/>
                </a:cubicBezTo>
                <a:cubicBezTo>
                  <a:pt x="9" y="6"/>
                  <a:pt x="9" y="6"/>
                  <a:pt x="9" y="6"/>
                </a:cubicBezTo>
                <a:cubicBezTo>
                  <a:pt x="9" y="6"/>
                  <a:pt x="10" y="6"/>
                  <a:pt x="10" y="5"/>
                </a:cubicBezTo>
                <a:cubicBezTo>
                  <a:pt x="10" y="1"/>
                  <a:pt x="10" y="1"/>
                  <a:pt x="10" y="1"/>
                </a:cubicBezTo>
                <a:cubicBezTo>
                  <a:pt x="10" y="1"/>
                  <a:pt x="9" y="1"/>
                  <a:pt x="9" y="0"/>
                </a:cubicBezTo>
                <a:cubicBezTo>
                  <a:pt x="9" y="0"/>
                  <a:pt x="9" y="0"/>
                  <a:pt x="8" y="0"/>
                </a:cubicBezTo>
                <a:close/>
                <a:moveTo>
                  <a:pt x="2" y="1"/>
                </a:moveTo>
                <a:cubicBezTo>
                  <a:pt x="7" y="1"/>
                  <a:pt x="7" y="1"/>
                  <a:pt x="7" y="1"/>
                </a:cubicBezTo>
                <a:cubicBezTo>
                  <a:pt x="8" y="1"/>
                  <a:pt x="8" y="1"/>
                  <a:pt x="8" y="2"/>
                </a:cubicBezTo>
                <a:cubicBezTo>
                  <a:pt x="8" y="2"/>
                  <a:pt x="8" y="2"/>
                  <a:pt x="8" y="2"/>
                </a:cubicBezTo>
                <a:cubicBezTo>
                  <a:pt x="8" y="2"/>
                  <a:pt x="9" y="2"/>
                  <a:pt x="9" y="2"/>
                </a:cubicBezTo>
                <a:cubicBezTo>
                  <a:pt x="9" y="4"/>
                  <a:pt x="9" y="4"/>
                  <a:pt x="9" y="4"/>
                </a:cubicBezTo>
                <a:cubicBezTo>
                  <a:pt x="9" y="4"/>
                  <a:pt x="8" y="4"/>
                  <a:pt x="8" y="4"/>
                </a:cubicBezTo>
                <a:cubicBezTo>
                  <a:pt x="8" y="4"/>
                  <a:pt x="8" y="4"/>
                  <a:pt x="8" y="4"/>
                </a:cubicBezTo>
                <a:cubicBezTo>
                  <a:pt x="8" y="5"/>
                  <a:pt x="8" y="5"/>
                  <a:pt x="7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5"/>
                  <a:pt x="2" y="5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2" y="1"/>
                  <a:pt x="2" y="1"/>
                  <a:pt x="2" y="1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73" name="Freeform 198"/>
          <p:cNvSpPr>
            <a:spLocks noEditPoints="1"/>
          </p:cNvSpPr>
          <p:nvPr/>
        </p:nvSpPr>
        <p:spPr bwMode="auto">
          <a:xfrm>
            <a:off x="4386887" y="1899906"/>
            <a:ext cx="354717" cy="307663"/>
          </a:xfrm>
          <a:custGeom>
            <a:avLst/>
            <a:gdLst>
              <a:gd name="T0" fmla="*/ 29 w 37"/>
              <a:gd name="T1" fmla="*/ 7 h 32"/>
              <a:gd name="T2" fmla="*/ 30 w 37"/>
              <a:gd name="T3" fmla="*/ 5 h 32"/>
              <a:gd name="T4" fmla="*/ 30 w 37"/>
              <a:gd name="T5" fmla="*/ 5 h 32"/>
              <a:gd name="T6" fmla="*/ 35 w 37"/>
              <a:gd name="T7" fmla="*/ 3 h 32"/>
              <a:gd name="T8" fmla="*/ 35 w 37"/>
              <a:gd name="T9" fmla="*/ 3 h 32"/>
              <a:gd name="T10" fmla="*/ 36 w 37"/>
              <a:gd name="T11" fmla="*/ 3 h 32"/>
              <a:gd name="T12" fmla="*/ 34 w 37"/>
              <a:gd name="T13" fmla="*/ 6 h 32"/>
              <a:gd name="T14" fmla="*/ 37 w 37"/>
              <a:gd name="T15" fmla="*/ 6 h 32"/>
              <a:gd name="T16" fmla="*/ 37 w 37"/>
              <a:gd name="T17" fmla="*/ 7 h 32"/>
              <a:gd name="T18" fmla="*/ 37 w 37"/>
              <a:gd name="T19" fmla="*/ 7 h 32"/>
              <a:gd name="T20" fmla="*/ 32 w 37"/>
              <a:gd name="T21" fmla="*/ 9 h 32"/>
              <a:gd name="T22" fmla="*/ 32 w 37"/>
              <a:gd name="T23" fmla="*/ 9 h 32"/>
              <a:gd name="T24" fmla="*/ 30 w 37"/>
              <a:gd name="T25" fmla="*/ 9 h 32"/>
              <a:gd name="T26" fmla="*/ 22 w 37"/>
              <a:gd name="T27" fmla="*/ 12 h 32"/>
              <a:gd name="T28" fmla="*/ 23 w 37"/>
              <a:gd name="T29" fmla="*/ 13 h 32"/>
              <a:gd name="T30" fmla="*/ 23 w 37"/>
              <a:gd name="T31" fmla="*/ 14 h 32"/>
              <a:gd name="T32" fmla="*/ 23 w 37"/>
              <a:gd name="T33" fmla="*/ 14 h 32"/>
              <a:gd name="T34" fmla="*/ 15 w 37"/>
              <a:gd name="T35" fmla="*/ 15 h 32"/>
              <a:gd name="T36" fmla="*/ 15 w 37"/>
              <a:gd name="T37" fmla="*/ 14 h 32"/>
              <a:gd name="T38" fmla="*/ 15 w 37"/>
              <a:gd name="T39" fmla="*/ 14 h 32"/>
              <a:gd name="T40" fmla="*/ 20 w 37"/>
              <a:gd name="T41" fmla="*/ 9 h 32"/>
              <a:gd name="T42" fmla="*/ 21 w 37"/>
              <a:gd name="T43" fmla="*/ 9 h 32"/>
              <a:gd name="T44" fmla="*/ 21 w 37"/>
              <a:gd name="T45" fmla="*/ 9 h 32"/>
              <a:gd name="T46" fmla="*/ 21 w 37"/>
              <a:gd name="T47" fmla="*/ 10 h 32"/>
              <a:gd name="T48" fmla="*/ 29 w 37"/>
              <a:gd name="T49" fmla="*/ 7 h 32"/>
              <a:gd name="T50" fmla="*/ 15 w 37"/>
              <a:gd name="T51" fmla="*/ 8 h 32"/>
              <a:gd name="T52" fmla="*/ 8 w 37"/>
              <a:gd name="T53" fmla="*/ 14 h 32"/>
              <a:gd name="T54" fmla="*/ 15 w 37"/>
              <a:gd name="T55" fmla="*/ 21 h 32"/>
              <a:gd name="T56" fmla="*/ 21 w 37"/>
              <a:gd name="T57" fmla="*/ 16 h 32"/>
              <a:gd name="T58" fmla="*/ 17 w 37"/>
              <a:gd name="T59" fmla="*/ 16 h 32"/>
              <a:gd name="T60" fmla="*/ 15 w 37"/>
              <a:gd name="T61" fmla="*/ 17 h 32"/>
              <a:gd name="T62" fmla="*/ 11 w 37"/>
              <a:gd name="T63" fmla="*/ 14 h 32"/>
              <a:gd name="T64" fmla="*/ 15 w 37"/>
              <a:gd name="T65" fmla="*/ 11 h 32"/>
              <a:gd name="T66" fmla="*/ 16 w 37"/>
              <a:gd name="T67" fmla="*/ 11 h 32"/>
              <a:gd name="T68" fmla="*/ 18 w 37"/>
              <a:gd name="T69" fmla="*/ 9 h 32"/>
              <a:gd name="T70" fmla="*/ 15 w 37"/>
              <a:gd name="T71" fmla="*/ 8 h 32"/>
              <a:gd name="T72" fmla="*/ 21 w 37"/>
              <a:gd name="T73" fmla="*/ 27 h 32"/>
              <a:gd name="T74" fmla="*/ 23 w 37"/>
              <a:gd name="T75" fmla="*/ 30 h 32"/>
              <a:gd name="T76" fmla="*/ 26 w 37"/>
              <a:gd name="T77" fmla="*/ 27 h 32"/>
              <a:gd name="T78" fmla="*/ 24 w 37"/>
              <a:gd name="T79" fmla="*/ 25 h 32"/>
              <a:gd name="T80" fmla="*/ 29 w 37"/>
              <a:gd name="T81" fmla="*/ 14 h 32"/>
              <a:gd name="T82" fmla="*/ 28 w 37"/>
              <a:gd name="T83" fmla="*/ 11 h 32"/>
              <a:gd name="T84" fmla="*/ 25 w 37"/>
              <a:gd name="T85" fmla="*/ 12 h 32"/>
              <a:gd name="T86" fmla="*/ 25 w 37"/>
              <a:gd name="T87" fmla="*/ 14 h 32"/>
              <a:gd name="T88" fmla="*/ 15 w 37"/>
              <a:gd name="T89" fmla="*/ 25 h 32"/>
              <a:gd name="T90" fmla="*/ 4 w 37"/>
              <a:gd name="T91" fmla="*/ 14 h 32"/>
              <a:gd name="T92" fmla="*/ 15 w 37"/>
              <a:gd name="T93" fmla="*/ 3 h 32"/>
              <a:gd name="T94" fmla="*/ 23 w 37"/>
              <a:gd name="T95" fmla="*/ 8 h 32"/>
              <a:gd name="T96" fmla="*/ 26 w 37"/>
              <a:gd name="T97" fmla="*/ 6 h 32"/>
              <a:gd name="T98" fmla="*/ 17 w 37"/>
              <a:gd name="T99" fmla="*/ 0 h 32"/>
              <a:gd name="T100" fmla="*/ 15 w 37"/>
              <a:gd name="T101" fmla="*/ 0 h 32"/>
              <a:gd name="T102" fmla="*/ 0 w 37"/>
              <a:gd name="T103" fmla="*/ 14 h 32"/>
              <a:gd name="T104" fmla="*/ 5 w 37"/>
              <a:gd name="T105" fmla="*/ 25 h 32"/>
              <a:gd name="T106" fmla="*/ 3 w 37"/>
              <a:gd name="T107" fmla="*/ 27 h 32"/>
              <a:gd name="T108" fmla="*/ 6 w 37"/>
              <a:gd name="T109" fmla="*/ 30 h 32"/>
              <a:gd name="T110" fmla="*/ 9 w 37"/>
              <a:gd name="T111" fmla="*/ 27 h 32"/>
              <a:gd name="T112" fmla="*/ 15 w 37"/>
              <a:gd name="T113" fmla="*/ 28 h 32"/>
              <a:gd name="T114" fmla="*/ 21 w 37"/>
              <a:gd name="T115" fmla="*/ 27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7" h="32">
                <a:moveTo>
                  <a:pt x="29" y="7"/>
                </a:moveTo>
                <a:cubicBezTo>
                  <a:pt x="30" y="5"/>
                  <a:pt x="30" y="5"/>
                  <a:pt x="30" y="5"/>
                </a:cubicBezTo>
                <a:cubicBezTo>
                  <a:pt x="30" y="5"/>
                  <a:pt x="30" y="5"/>
                  <a:pt x="30" y="5"/>
                </a:cubicBezTo>
                <a:cubicBezTo>
                  <a:pt x="35" y="3"/>
                  <a:pt x="35" y="3"/>
                  <a:pt x="35" y="3"/>
                </a:cubicBezTo>
                <a:cubicBezTo>
                  <a:pt x="35" y="3"/>
                  <a:pt x="35" y="3"/>
                  <a:pt x="35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4" y="6"/>
                  <a:pt x="34" y="6"/>
                  <a:pt x="34" y="6"/>
                </a:cubicBezTo>
                <a:cubicBezTo>
                  <a:pt x="37" y="6"/>
                  <a:pt x="37" y="6"/>
                  <a:pt x="37" y="6"/>
                </a:cubicBezTo>
                <a:cubicBezTo>
                  <a:pt x="37" y="6"/>
                  <a:pt x="37" y="6"/>
                  <a:pt x="37" y="7"/>
                </a:cubicBezTo>
                <a:cubicBezTo>
                  <a:pt x="37" y="7"/>
                  <a:pt x="37" y="7"/>
                  <a:pt x="37" y="7"/>
                </a:cubicBezTo>
                <a:cubicBezTo>
                  <a:pt x="32" y="9"/>
                  <a:pt x="32" y="9"/>
                  <a:pt x="32" y="9"/>
                </a:cubicBezTo>
                <a:cubicBezTo>
                  <a:pt x="32" y="9"/>
                  <a:pt x="32" y="9"/>
                  <a:pt x="32" y="9"/>
                </a:cubicBezTo>
                <a:cubicBezTo>
                  <a:pt x="30" y="9"/>
                  <a:pt x="30" y="9"/>
                  <a:pt x="30" y="9"/>
                </a:cubicBezTo>
                <a:cubicBezTo>
                  <a:pt x="22" y="12"/>
                  <a:pt x="22" y="12"/>
                  <a:pt x="22" y="12"/>
                </a:cubicBezTo>
                <a:cubicBezTo>
                  <a:pt x="23" y="13"/>
                  <a:pt x="23" y="13"/>
                  <a:pt x="23" y="13"/>
                </a:cubicBezTo>
                <a:cubicBezTo>
                  <a:pt x="23" y="14"/>
                  <a:pt x="23" y="14"/>
                  <a:pt x="23" y="14"/>
                </a:cubicBezTo>
                <a:cubicBezTo>
                  <a:pt x="23" y="14"/>
                  <a:pt x="23" y="14"/>
                  <a:pt x="23" y="14"/>
                </a:cubicBezTo>
                <a:cubicBezTo>
                  <a:pt x="20" y="14"/>
                  <a:pt x="18" y="14"/>
                  <a:pt x="15" y="15"/>
                </a:cubicBezTo>
                <a:cubicBezTo>
                  <a:pt x="15" y="15"/>
                  <a:pt x="15" y="15"/>
                  <a:pt x="15" y="14"/>
                </a:cubicBezTo>
                <a:cubicBezTo>
                  <a:pt x="15" y="14"/>
                  <a:pt x="15" y="14"/>
                  <a:pt x="15" y="14"/>
                </a:cubicBezTo>
                <a:cubicBezTo>
                  <a:pt x="17" y="12"/>
                  <a:pt x="19" y="11"/>
                  <a:pt x="20" y="9"/>
                </a:cubicBezTo>
                <a:cubicBezTo>
                  <a:pt x="20" y="9"/>
                  <a:pt x="21" y="9"/>
                  <a:pt x="21" y="9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10"/>
                  <a:pt x="21" y="10"/>
                  <a:pt x="21" y="10"/>
                </a:cubicBezTo>
                <a:cubicBezTo>
                  <a:pt x="29" y="7"/>
                  <a:pt x="29" y="7"/>
                  <a:pt x="29" y="7"/>
                </a:cubicBezTo>
                <a:close/>
                <a:moveTo>
                  <a:pt x="15" y="8"/>
                </a:moveTo>
                <a:cubicBezTo>
                  <a:pt x="11" y="8"/>
                  <a:pt x="8" y="11"/>
                  <a:pt x="8" y="14"/>
                </a:cubicBezTo>
                <a:cubicBezTo>
                  <a:pt x="8" y="18"/>
                  <a:pt x="11" y="21"/>
                  <a:pt x="15" y="21"/>
                </a:cubicBezTo>
                <a:cubicBezTo>
                  <a:pt x="18" y="21"/>
                  <a:pt x="20" y="18"/>
                  <a:pt x="21" y="16"/>
                </a:cubicBezTo>
                <a:cubicBezTo>
                  <a:pt x="17" y="16"/>
                  <a:pt x="17" y="16"/>
                  <a:pt x="17" y="16"/>
                </a:cubicBezTo>
                <a:cubicBezTo>
                  <a:pt x="17" y="17"/>
                  <a:pt x="16" y="17"/>
                  <a:pt x="15" y="17"/>
                </a:cubicBezTo>
                <a:cubicBezTo>
                  <a:pt x="13" y="17"/>
                  <a:pt x="11" y="16"/>
                  <a:pt x="11" y="14"/>
                </a:cubicBezTo>
                <a:cubicBezTo>
                  <a:pt x="11" y="12"/>
                  <a:pt x="13" y="11"/>
                  <a:pt x="15" y="11"/>
                </a:cubicBezTo>
                <a:cubicBezTo>
                  <a:pt x="15" y="11"/>
                  <a:pt x="15" y="11"/>
                  <a:pt x="16" y="11"/>
                </a:cubicBezTo>
                <a:cubicBezTo>
                  <a:pt x="18" y="9"/>
                  <a:pt x="18" y="9"/>
                  <a:pt x="18" y="9"/>
                </a:cubicBezTo>
                <a:cubicBezTo>
                  <a:pt x="17" y="8"/>
                  <a:pt x="16" y="8"/>
                  <a:pt x="15" y="8"/>
                </a:cubicBezTo>
                <a:close/>
                <a:moveTo>
                  <a:pt x="21" y="27"/>
                </a:moveTo>
                <a:cubicBezTo>
                  <a:pt x="21" y="28"/>
                  <a:pt x="22" y="29"/>
                  <a:pt x="23" y="30"/>
                </a:cubicBezTo>
                <a:cubicBezTo>
                  <a:pt x="25" y="32"/>
                  <a:pt x="28" y="29"/>
                  <a:pt x="26" y="27"/>
                </a:cubicBezTo>
                <a:cubicBezTo>
                  <a:pt x="24" y="25"/>
                  <a:pt x="24" y="25"/>
                  <a:pt x="24" y="25"/>
                </a:cubicBezTo>
                <a:cubicBezTo>
                  <a:pt x="27" y="22"/>
                  <a:pt x="29" y="18"/>
                  <a:pt x="29" y="14"/>
                </a:cubicBezTo>
                <a:cubicBezTo>
                  <a:pt x="29" y="13"/>
                  <a:pt x="29" y="12"/>
                  <a:pt x="28" y="11"/>
                </a:cubicBezTo>
                <a:cubicBezTo>
                  <a:pt x="25" y="12"/>
                  <a:pt x="25" y="12"/>
                  <a:pt x="25" y="12"/>
                </a:cubicBezTo>
                <a:cubicBezTo>
                  <a:pt x="25" y="13"/>
                  <a:pt x="25" y="14"/>
                  <a:pt x="25" y="14"/>
                </a:cubicBezTo>
                <a:cubicBezTo>
                  <a:pt x="25" y="20"/>
                  <a:pt x="21" y="25"/>
                  <a:pt x="15" y="25"/>
                </a:cubicBezTo>
                <a:cubicBezTo>
                  <a:pt x="9" y="25"/>
                  <a:pt x="4" y="20"/>
                  <a:pt x="4" y="14"/>
                </a:cubicBezTo>
                <a:cubicBezTo>
                  <a:pt x="4" y="8"/>
                  <a:pt x="9" y="3"/>
                  <a:pt x="15" y="3"/>
                </a:cubicBezTo>
                <a:cubicBezTo>
                  <a:pt x="18" y="3"/>
                  <a:pt x="21" y="5"/>
                  <a:pt x="23" y="8"/>
                </a:cubicBezTo>
                <a:cubicBezTo>
                  <a:pt x="26" y="6"/>
                  <a:pt x="26" y="6"/>
                  <a:pt x="26" y="6"/>
                </a:cubicBezTo>
                <a:cubicBezTo>
                  <a:pt x="24" y="3"/>
                  <a:pt x="21" y="1"/>
                  <a:pt x="17" y="0"/>
                </a:cubicBezTo>
                <a:cubicBezTo>
                  <a:pt x="16" y="0"/>
                  <a:pt x="15" y="0"/>
                  <a:pt x="15" y="0"/>
                </a:cubicBezTo>
                <a:cubicBezTo>
                  <a:pt x="7" y="0"/>
                  <a:pt x="0" y="6"/>
                  <a:pt x="0" y="14"/>
                </a:cubicBezTo>
                <a:cubicBezTo>
                  <a:pt x="0" y="18"/>
                  <a:pt x="2" y="22"/>
                  <a:pt x="5" y="25"/>
                </a:cubicBezTo>
                <a:cubicBezTo>
                  <a:pt x="3" y="27"/>
                  <a:pt x="3" y="27"/>
                  <a:pt x="3" y="27"/>
                </a:cubicBezTo>
                <a:cubicBezTo>
                  <a:pt x="1" y="29"/>
                  <a:pt x="4" y="32"/>
                  <a:pt x="6" y="30"/>
                </a:cubicBezTo>
                <a:cubicBezTo>
                  <a:pt x="7" y="29"/>
                  <a:pt x="8" y="28"/>
                  <a:pt x="9" y="27"/>
                </a:cubicBezTo>
                <a:cubicBezTo>
                  <a:pt x="10" y="28"/>
                  <a:pt x="12" y="28"/>
                  <a:pt x="15" y="28"/>
                </a:cubicBezTo>
                <a:cubicBezTo>
                  <a:pt x="17" y="28"/>
                  <a:pt x="19" y="28"/>
                  <a:pt x="21" y="27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74" name="Freeform 199"/>
          <p:cNvSpPr>
            <a:spLocks noEditPoints="1"/>
          </p:cNvSpPr>
          <p:nvPr/>
        </p:nvSpPr>
        <p:spPr bwMode="auto">
          <a:xfrm>
            <a:off x="2524625" y="1928863"/>
            <a:ext cx="307663" cy="260608"/>
          </a:xfrm>
          <a:custGeom>
            <a:avLst/>
            <a:gdLst>
              <a:gd name="T0" fmla="*/ 0 w 32"/>
              <a:gd name="T1" fmla="*/ 25 h 27"/>
              <a:gd name="T2" fmla="*/ 32 w 32"/>
              <a:gd name="T3" fmla="*/ 25 h 27"/>
              <a:gd name="T4" fmla="*/ 32 w 32"/>
              <a:gd name="T5" fmla="*/ 26 h 27"/>
              <a:gd name="T6" fmla="*/ 32 w 32"/>
              <a:gd name="T7" fmla="*/ 27 h 27"/>
              <a:gd name="T8" fmla="*/ 32 w 32"/>
              <a:gd name="T9" fmla="*/ 27 h 27"/>
              <a:gd name="T10" fmla="*/ 0 w 32"/>
              <a:gd name="T11" fmla="*/ 27 h 27"/>
              <a:gd name="T12" fmla="*/ 0 w 32"/>
              <a:gd name="T13" fmla="*/ 27 h 27"/>
              <a:gd name="T14" fmla="*/ 0 w 32"/>
              <a:gd name="T15" fmla="*/ 26 h 27"/>
              <a:gd name="T16" fmla="*/ 0 w 32"/>
              <a:gd name="T17" fmla="*/ 25 h 27"/>
              <a:gd name="T18" fmla="*/ 6 w 32"/>
              <a:gd name="T19" fmla="*/ 24 h 27"/>
              <a:gd name="T20" fmla="*/ 8 w 32"/>
              <a:gd name="T21" fmla="*/ 24 h 27"/>
              <a:gd name="T22" fmla="*/ 8 w 32"/>
              <a:gd name="T23" fmla="*/ 14 h 27"/>
              <a:gd name="T24" fmla="*/ 15 w 32"/>
              <a:gd name="T25" fmla="*/ 14 h 27"/>
              <a:gd name="T26" fmla="*/ 15 w 32"/>
              <a:gd name="T27" fmla="*/ 24 h 27"/>
              <a:gd name="T28" fmla="*/ 25 w 32"/>
              <a:gd name="T29" fmla="*/ 24 h 27"/>
              <a:gd name="T30" fmla="*/ 26 w 32"/>
              <a:gd name="T31" fmla="*/ 24 h 27"/>
              <a:gd name="T32" fmla="*/ 26 w 32"/>
              <a:gd name="T33" fmla="*/ 14 h 27"/>
              <a:gd name="T34" fmla="*/ 26 w 32"/>
              <a:gd name="T35" fmla="*/ 14 h 27"/>
              <a:gd name="T36" fmla="*/ 17 w 32"/>
              <a:gd name="T37" fmla="*/ 6 h 27"/>
              <a:gd name="T38" fmla="*/ 16 w 32"/>
              <a:gd name="T39" fmla="*/ 5 h 27"/>
              <a:gd name="T40" fmla="*/ 16 w 32"/>
              <a:gd name="T41" fmla="*/ 5 h 27"/>
              <a:gd name="T42" fmla="*/ 15 w 32"/>
              <a:gd name="T43" fmla="*/ 6 h 27"/>
              <a:gd name="T44" fmla="*/ 5 w 32"/>
              <a:gd name="T45" fmla="*/ 14 h 27"/>
              <a:gd name="T46" fmla="*/ 5 w 32"/>
              <a:gd name="T47" fmla="*/ 14 h 27"/>
              <a:gd name="T48" fmla="*/ 5 w 32"/>
              <a:gd name="T49" fmla="*/ 24 h 27"/>
              <a:gd name="T50" fmla="*/ 6 w 32"/>
              <a:gd name="T51" fmla="*/ 24 h 27"/>
              <a:gd name="T52" fmla="*/ 17 w 32"/>
              <a:gd name="T53" fmla="*/ 14 h 27"/>
              <a:gd name="T54" fmla="*/ 24 w 32"/>
              <a:gd name="T55" fmla="*/ 14 h 27"/>
              <a:gd name="T56" fmla="*/ 24 w 32"/>
              <a:gd name="T57" fmla="*/ 20 h 27"/>
              <a:gd name="T58" fmla="*/ 17 w 32"/>
              <a:gd name="T59" fmla="*/ 20 h 27"/>
              <a:gd name="T60" fmla="*/ 17 w 32"/>
              <a:gd name="T61" fmla="*/ 14 h 27"/>
              <a:gd name="T62" fmla="*/ 28 w 32"/>
              <a:gd name="T63" fmla="*/ 14 h 27"/>
              <a:gd name="T64" fmla="*/ 18 w 32"/>
              <a:gd name="T65" fmla="*/ 5 h 27"/>
              <a:gd name="T66" fmla="*/ 16 w 32"/>
              <a:gd name="T67" fmla="*/ 4 h 27"/>
              <a:gd name="T68" fmla="*/ 16 w 32"/>
              <a:gd name="T69" fmla="*/ 4 h 27"/>
              <a:gd name="T70" fmla="*/ 14 w 32"/>
              <a:gd name="T71" fmla="*/ 5 h 27"/>
              <a:gd name="T72" fmla="*/ 4 w 32"/>
              <a:gd name="T73" fmla="*/ 14 h 27"/>
              <a:gd name="T74" fmla="*/ 3 w 32"/>
              <a:gd name="T75" fmla="*/ 14 h 27"/>
              <a:gd name="T76" fmla="*/ 2 w 32"/>
              <a:gd name="T77" fmla="*/ 14 h 27"/>
              <a:gd name="T78" fmla="*/ 2 w 32"/>
              <a:gd name="T79" fmla="*/ 12 h 27"/>
              <a:gd name="T80" fmla="*/ 3 w 32"/>
              <a:gd name="T81" fmla="*/ 11 h 27"/>
              <a:gd name="T82" fmla="*/ 15 w 32"/>
              <a:gd name="T83" fmla="*/ 1 h 27"/>
              <a:gd name="T84" fmla="*/ 17 w 32"/>
              <a:gd name="T85" fmla="*/ 1 h 27"/>
              <a:gd name="T86" fmla="*/ 29 w 32"/>
              <a:gd name="T87" fmla="*/ 11 h 27"/>
              <a:gd name="T88" fmla="*/ 30 w 32"/>
              <a:gd name="T89" fmla="*/ 12 h 27"/>
              <a:gd name="T90" fmla="*/ 30 w 32"/>
              <a:gd name="T91" fmla="*/ 14 h 27"/>
              <a:gd name="T92" fmla="*/ 29 w 32"/>
              <a:gd name="T93" fmla="*/ 14 h 27"/>
              <a:gd name="T94" fmla="*/ 28 w 32"/>
              <a:gd name="T95" fmla="*/ 14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2" h="27">
                <a:moveTo>
                  <a:pt x="0" y="25"/>
                </a:moveTo>
                <a:cubicBezTo>
                  <a:pt x="32" y="25"/>
                  <a:pt x="32" y="25"/>
                  <a:pt x="32" y="25"/>
                </a:cubicBezTo>
                <a:cubicBezTo>
                  <a:pt x="32" y="25"/>
                  <a:pt x="32" y="25"/>
                  <a:pt x="32" y="26"/>
                </a:cubicBezTo>
                <a:cubicBezTo>
                  <a:pt x="32" y="27"/>
                  <a:pt x="32" y="27"/>
                  <a:pt x="32" y="27"/>
                </a:cubicBezTo>
                <a:cubicBezTo>
                  <a:pt x="32" y="27"/>
                  <a:pt x="32" y="27"/>
                  <a:pt x="32" y="27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5"/>
                  <a:pt x="0" y="25"/>
                  <a:pt x="0" y="25"/>
                </a:cubicBezTo>
                <a:close/>
                <a:moveTo>
                  <a:pt x="6" y="24"/>
                </a:moveTo>
                <a:cubicBezTo>
                  <a:pt x="8" y="24"/>
                  <a:pt x="8" y="24"/>
                  <a:pt x="8" y="24"/>
                </a:cubicBezTo>
                <a:cubicBezTo>
                  <a:pt x="8" y="21"/>
                  <a:pt x="8" y="18"/>
                  <a:pt x="8" y="14"/>
                </a:cubicBezTo>
                <a:cubicBezTo>
                  <a:pt x="15" y="14"/>
                  <a:pt x="15" y="14"/>
                  <a:pt x="15" y="14"/>
                </a:cubicBezTo>
                <a:cubicBezTo>
                  <a:pt x="15" y="18"/>
                  <a:pt x="15" y="21"/>
                  <a:pt x="15" y="24"/>
                </a:cubicBezTo>
                <a:cubicBezTo>
                  <a:pt x="25" y="24"/>
                  <a:pt x="25" y="24"/>
                  <a:pt x="25" y="24"/>
                </a:cubicBezTo>
                <a:cubicBezTo>
                  <a:pt x="26" y="24"/>
                  <a:pt x="26" y="24"/>
                  <a:pt x="26" y="24"/>
                </a:cubicBezTo>
                <a:cubicBezTo>
                  <a:pt x="26" y="21"/>
                  <a:pt x="26" y="17"/>
                  <a:pt x="26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17" y="6"/>
                  <a:pt x="17" y="6"/>
                  <a:pt x="17" y="6"/>
                </a:cubicBezTo>
                <a:cubicBezTo>
                  <a:pt x="17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5"/>
                  <a:pt x="15" y="6"/>
                </a:cubicBezTo>
                <a:cubicBezTo>
                  <a:pt x="5" y="14"/>
                  <a:pt x="5" y="14"/>
                  <a:pt x="5" y="14"/>
                </a:cubicBezTo>
                <a:cubicBezTo>
                  <a:pt x="5" y="14"/>
                  <a:pt x="5" y="14"/>
                  <a:pt x="5" y="14"/>
                </a:cubicBezTo>
                <a:cubicBezTo>
                  <a:pt x="5" y="17"/>
                  <a:pt x="5" y="21"/>
                  <a:pt x="5" y="24"/>
                </a:cubicBezTo>
                <a:cubicBezTo>
                  <a:pt x="5" y="24"/>
                  <a:pt x="6" y="24"/>
                  <a:pt x="6" y="24"/>
                </a:cubicBezTo>
                <a:close/>
                <a:moveTo>
                  <a:pt x="17" y="14"/>
                </a:moveTo>
                <a:cubicBezTo>
                  <a:pt x="24" y="14"/>
                  <a:pt x="24" y="14"/>
                  <a:pt x="24" y="14"/>
                </a:cubicBezTo>
                <a:cubicBezTo>
                  <a:pt x="24" y="20"/>
                  <a:pt x="24" y="20"/>
                  <a:pt x="24" y="20"/>
                </a:cubicBezTo>
                <a:cubicBezTo>
                  <a:pt x="17" y="20"/>
                  <a:pt x="17" y="20"/>
                  <a:pt x="17" y="20"/>
                </a:cubicBezTo>
                <a:cubicBezTo>
                  <a:pt x="17" y="14"/>
                  <a:pt x="17" y="14"/>
                  <a:pt x="17" y="14"/>
                </a:cubicBezTo>
                <a:close/>
                <a:moveTo>
                  <a:pt x="28" y="14"/>
                </a:moveTo>
                <a:cubicBezTo>
                  <a:pt x="18" y="5"/>
                  <a:pt x="18" y="5"/>
                  <a:pt x="18" y="5"/>
                </a:cubicBezTo>
                <a:cubicBezTo>
                  <a:pt x="17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5" y="4"/>
                  <a:pt x="15" y="4"/>
                  <a:pt x="14" y="5"/>
                </a:cubicBezTo>
                <a:cubicBezTo>
                  <a:pt x="4" y="14"/>
                  <a:pt x="4" y="14"/>
                  <a:pt x="4" y="14"/>
                </a:cubicBezTo>
                <a:cubicBezTo>
                  <a:pt x="3" y="14"/>
                  <a:pt x="3" y="14"/>
                  <a:pt x="3" y="14"/>
                </a:cubicBezTo>
                <a:cubicBezTo>
                  <a:pt x="3" y="14"/>
                  <a:pt x="2" y="14"/>
                  <a:pt x="2" y="14"/>
                </a:cubicBezTo>
                <a:cubicBezTo>
                  <a:pt x="2" y="13"/>
                  <a:pt x="2" y="13"/>
                  <a:pt x="2" y="12"/>
                </a:cubicBezTo>
                <a:cubicBezTo>
                  <a:pt x="2" y="12"/>
                  <a:pt x="3" y="12"/>
                  <a:pt x="3" y="11"/>
                </a:cubicBezTo>
                <a:cubicBezTo>
                  <a:pt x="15" y="1"/>
                  <a:pt x="15" y="1"/>
                  <a:pt x="15" y="1"/>
                </a:cubicBezTo>
                <a:cubicBezTo>
                  <a:pt x="15" y="0"/>
                  <a:pt x="16" y="0"/>
                  <a:pt x="17" y="1"/>
                </a:cubicBezTo>
                <a:cubicBezTo>
                  <a:pt x="29" y="11"/>
                  <a:pt x="29" y="11"/>
                  <a:pt x="29" y="11"/>
                </a:cubicBezTo>
                <a:cubicBezTo>
                  <a:pt x="29" y="12"/>
                  <a:pt x="30" y="12"/>
                  <a:pt x="30" y="12"/>
                </a:cubicBezTo>
                <a:cubicBezTo>
                  <a:pt x="30" y="13"/>
                  <a:pt x="30" y="13"/>
                  <a:pt x="30" y="14"/>
                </a:cubicBezTo>
                <a:cubicBezTo>
                  <a:pt x="29" y="14"/>
                  <a:pt x="29" y="14"/>
                  <a:pt x="29" y="14"/>
                </a:cubicBezTo>
                <a:lnTo>
                  <a:pt x="28" y="14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75" name="Freeform 200"/>
          <p:cNvSpPr>
            <a:spLocks noEditPoints="1"/>
          </p:cNvSpPr>
          <p:nvPr/>
        </p:nvSpPr>
        <p:spPr bwMode="auto">
          <a:xfrm>
            <a:off x="1900251" y="1843804"/>
            <a:ext cx="278706" cy="345668"/>
          </a:xfrm>
          <a:custGeom>
            <a:avLst/>
            <a:gdLst>
              <a:gd name="T0" fmla="*/ 9 w 29"/>
              <a:gd name="T1" fmla="*/ 30 h 36"/>
              <a:gd name="T2" fmla="*/ 9 w 29"/>
              <a:gd name="T3" fmla="*/ 27 h 36"/>
              <a:gd name="T4" fmla="*/ 8 w 29"/>
              <a:gd name="T5" fmla="*/ 24 h 36"/>
              <a:gd name="T6" fmla="*/ 8 w 29"/>
              <a:gd name="T7" fmla="*/ 22 h 36"/>
              <a:gd name="T8" fmla="*/ 9 w 29"/>
              <a:gd name="T9" fmla="*/ 16 h 36"/>
              <a:gd name="T10" fmla="*/ 4 w 29"/>
              <a:gd name="T11" fmla="*/ 16 h 36"/>
              <a:gd name="T12" fmla="*/ 4 w 29"/>
              <a:gd name="T13" fmla="*/ 16 h 36"/>
              <a:gd name="T14" fmla="*/ 2 w 29"/>
              <a:gd name="T15" fmla="*/ 18 h 36"/>
              <a:gd name="T16" fmla="*/ 0 w 29"/>
              <a:gd name="T17" fmla="*/ 36 h 36"/>
              <a:gd name="T18" fmla="*/ 29 w 29"/>
              <a:gd name="T19" fmla="*/ 34 h 36"/>
              <a:gd name="T20" fmla="*/ 29 w 29"/>
              <a:gd name="T21" fmla="*/ 36 h 36"/>
              <a:gd name="T22" fmla="*/ 14 w 29"/>
              <a:gd name="T23" fmla="*/ 7 h 36"/>
              <a:gd name="T24" fmla="*/ 14 w 29"/>
              <a:gd name="T25" fmla="*/ 4 h 36"/>
              <a:gd name="T26" fmla="*/ 15 w 29"/>
              <a:gd name="T27" fmla="*/ 0 h 36"/>
              <a:gd name="T28" fmla="*/ 15 w 29"/>
              <a:gd name="T29" fmla="*/ 4 h 36"/>
              <a:gd name="T30" fmla="*/ 16 w 29"/>
              <a:gd name="T31" fmla="*/ 7 h 36"/>
              <a:gd name="T32" fmla="*/ 17 w 29"/>
              <a:gd name="T33" fmla="*/ 9 h 36"/>
              <a:gd name="T34" fmla="*/ 19 w 29"/>
              <a:gd name="T35" fmla="*/ 11 h 36"/>
              <a:gd name="T36" fmla="*/ 11 w 29"/>
              <a:gd name="T37" fmla="*/ 33 h 36"/>
              <a:gd name="T38" fmla="*/ 11 w 29"/>
              <a:gd name="T39" fmla="*/ 10 h 36"/>
              <a:gd name="T40" fmla="*/ 12 w 29"/>
              <a:gd name="T41" fmla="*/ 7 h 36"/>
              <a:gd name="T42" fmla="*/ 15 w 29"/>
              <a:gd name="T43" fmla="*/ 13 h 36"/>
              <a:gd name="T44" fmla="*/ 18 w 29"/>
              <a:gd name="T45" fmla="*/ 13 h 36"/>
              <a:gd name="T46" fmla="*/ 15 w 29"/>
              <a:gd name="T47" fmla="*/ 21 h 36"/>
              <a:gd name="T48" fmla="*/ 15 w 29"/>
              <a:gd name="T49" fmla="*/ 18 h 36"/>
              <a:gd name="T50" fmla="*/ 18 w 29"/>
              <a:gd name="T51" fmla="*/ 26 h 36"/>
              <a:gd name="T52" fmla="*/ 15 w 29"/>
              <a:gd name="T53" fmla="*/ 28 h 36"/>
              <a:gd name="T54" fmla="*/ 18 w 29"/>
              <a:gd name="T55" fmla="*/ 28 h 36"/>
              <a:gd name="T56" fmla="*/ 14 w 29"/>
              <a:gd name="T57" fmla="*/ 28 h 36"/>
              <a:gd name="T58" fmla="*/ 14 w 29"/>
              <a:gd name="T59" fmla="*/ 31 h 36"/>
              <a:gd name="T60" fmla="*/ 11 w 29"/>
              <a:gd name="T61" fmla="*/ 23 h 36"/>
              <a:gd name="T62" fmla="*/ 14 w 29"/>
              <a:gd name="T63" fmla="*/ 21 h 36"/>
              <a:gd name="T64" fmla="*/ 11 w 29"/>
              <a:gd name="T65" fmla="*/ 21 h 36"/>
              <a:gd name="T66" fmla="*/ 14 w 29"/>
              <a:gd name="T67" fmla="*/ 13 h 36"/>
              <a:gd name="T68" fmla="*/ 14 w 29"/>
              <a:gd name="T69" fmla="*/ 17 h 36"/>
              <a:gd name="T70" fmla="*/ 20 w 29"/>
              <a:gd name="T71" fmla="*/ 30 h 36"/>
              <a:gd name="T72" fmla="*/ 20 w 29"/>
              <a:gd name="T73" fmla="*/ 28 h 36"/>
              <a:gd name="T74" fmla="*/ 22 w 29"/>
              <a:gd name="T75" fmla="*/ 24 h 36"/>
              <a:gd name="T76" fmla="*/ 22 w 29"/>
              <a:gd name="T77" fmla="*/ 23 h 36"/>
              <a:gd name="T78" fmla="*/ 20 w 29"/>
              <a:gd name="T79" fmla="*/ 18 h 36"/>
              <a:gd name="T80" fmla="*/ 25 w 29"/>
              <a:gd name="T81" fmla="*/ 19 h 36"/>
              <a:gd name="T82" fmla="*/ 26 w 29"/>
              <a:gd name="T83" fmla="*/ 33 h 36"/>
              <a:gd name="T84" fmla="*/ 25 w 29"/>
              <a:gd name="T85" fmla="*/ 30 h 36"/>
              <a:gd name="T86" fmla="*/ 22 w 29"/>
              <a:gd name="T87" fmla="*/ 30 h 36"/>
              <a:gd name="T88" fmla="*/ 25 w 29"/>
              <a:gd name="T89" fmla="*/ 24 h 36"/>
              <a:gd name="T90" fmla="*/ 22 w 29"/>
              <a:gd name="T91" fmla="*/ 23 h 36"/>
              <a:gd name="T92" fmla="*/ 22 w 29"/>
              <a:gd name="T93" fmla="*/ 21 h 36"/>
              <a:gd name="T94" fmla="*/ 4 w 29"/>
              <a:gd name="T95" fmla="*/ 27 h 36"/>
              <a:gd name="T96" fmla="*/ 4 w 29"/>
              <a:gd name="T97" fmla="*/ 30 h 36"/>
              <a:gd name="T98" fmla="*/ 7 w 29"/>
              <a:gd name="T99" fmla="*/ 20 h 36"/>
              <a:gd name="T100" fmla="*/ 4 w 29"/>
              <a:gd name="T101" fmla="*/ 26 h 36"/>
              <a:gd name="T102" fmla="*/ 7 w 29"/>
              <a:gd name="T103" fmla="*/ 2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9" h="36">
                <a:moveTo>
                  <a:pt x="3" y="33"/>
                </a:moveTo>
                <a:cubicBezTo>
                  <a:pt x="6" y="33"/>
                  <a:pt x="0" y="33"/>
                  <a:pt x="9" y="33"/>
                </a:cubicBezTo>
                <a:cubicBezTo>
                  <a:pt x="9" y="30"/>
                  <a:pt x="9" y="30"/>
                  <a:pt x="9" y="30"/>
                </a:cubicBezTo>
                <a:cubicBezTo>
                  <a:pt x="8" y="30"/>
                  <a:pt x="8" y="30"/>
                  <a:pt x="8" y="30"/>
                </a:cubicBezTo>
                <a:cubicBezTo>
                  <a:pt x="8" y="27"/>
                  <a:pt x="8" y="27"/>
                  <a:pt x="8" y="27"/>
                </a:cubicBezTo>
                <a:cubicBezTo>
                  <a:pt x="9" y="27"/>
                  <a:pt x="9" y="27"/>
                  <a:pt x="9" y="27"/>
                </a:cubicBezTo>
                <a:cubicBezTo>
                  <a:pt x="9" y="26"/>
                  <a:pt x="9" y="26"/>
                  <a:pt x="9" y="26"/>
                </a:cubicBezTo>
                <a:cubicBezTo>
                  <a:pt x="8" y="26"/>
                  <a:pt x="8" y="26"/>
                  <a:pt x="8" y="26"/>
                </a:cubicBezTo>
                <a:cubicBezTo>
                  <a:pt x="8" y="24"/>
                  <a:pt x="8" y="24"/>
                  <a:pt x="8" y="24"/>
                </a:cubicBezTo>
                <a:cubicBezTo>
                  <a:pt x="9" y="24"/>
                  <a:pt x="9" y="24"/>
                  <a:pt x="9" y="24"/>
                </a:cubicBezTo>
                <a:cubicBezTo>
                  <a:pt x="9" y="22"/>
                  <a:pt x="9" y="22"/>
                  <a:pt x="9" y="22"/>
                </a:cubicBezTo>
                <a:cubicBezTo>
                  <a:pt x="8" y="22"/>
                  <a:pt x="8" y="22"/>
                  <a:pt x="8" y="22"/>
                </a:cubicBezTo>
                <a:cubicBezTo>
                  <a:pt x="8" y="20"/>
                  <a:pt x="8" y="20"/>
                  <a:pt x="8" y="20"/>
                </a:cubicBezTo>
                <a:cubicBezTo>
                  <a:pt x="9" y="20"/>
                  <a:pt x="9" y="20"/>
                  <a:pt x="9" y="20"/>
                </a:cubicBezTo>
                <a:cubicBezTo>
                  <a:pt x="9" y="16"/>
                  <a:pt x="9" y="16"/>
                  <a:pt x="9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4" y="16"/>
                  <a:pt x="4" y="16"/>
                </a:cubicBezTo>
                <a:cubicBezTo>
                  <a:pt x="4" y="16"/>
                  <a:pt x="4" y="16"/>
                  <a:pt x="4" y="16"/>
                </a:cubicBezTo>
                <a:cubicBezTo>
                  <a:pt x="4" y="16"/>
                  <a:pt x="4" y="16"/>
                  <a:pt x="4" y="16"/>
                </a:cubicBezTo>
                <a:cubicBezTo>
                  <a:pt x="4" y="16"/>
                  <a:pt x="4" y="16"/>
                  <a:pt x="4" y="16"/>
                </a:cubicBezTo>
                <a:cubicBezTo>
                  <a:pt x="4" y="16"/>
                  <a:pt x="4" y="16"/>
                  <a:pt x="4" y="16"/>
                </a:cubicBezTo>
                <a:cubicBezTo>
                  <a:pt x="4" y="17"/>
                  <a:pt x="4" y="17"/>
                  <a:pt x="4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2" y="18"/>
                  <a:pt x="2" y="18"/>
                  <a:pt x="2" y="18"/>
                </a:cubicBezTo>
                <a:cubicBezTo>
                  <a:pt x="2" y="23"/>
                  <a:pt x="2" y="28"/>
                  <a:pt x="2" y="33"/>
                </a:cubicBezTo>
                <a:cubicBezTo>
                  <a:pt x="2" y="33"/>
                  <a:pt x="3" y="33"/>
                  <a:pt x="3" y="33"/>
                </a:cubicBezTo>
                <a:close/>
                <a:moveTo>
                  <a:pt x="0" y="36"/>
                </a:moveTo>
                <a:cubicBezTo>
                  <a:pt x="0" y="35"/>
                  <a:pt x="0" y="35"/>
                  <a:pt x="0" y="35"/>
                </a:cubicBezTo>
                <a:cubicBezTo>
                  <a:pt x="0" y="34"/>
                  <a:pt x="0" y="34"/>
                  <a:pt x="0" y="34"/>
                </a:cubicBezTo>
                <a:cubicBezTo>
                  <a:pt x="29" y="34"/>
                  <a:pt x="29" y="34"/>
                  <a:pt x="29" y="34"/>
                </a:cubicBezTo>
                <a:cubicBezTo>
                  <a:pt x="29" y="34"/>
                  <a:pt x="29" y="34"/>
                  <a:pt x="29" y="35"/>
                </a:cubicBezTo>
                <a:cubicBezTo>
                  <a:pt x="29" y="36"/>
                  <a:pt x="29" y="36"/>
                  <a:pt x="29" y="36"/>
                </a:cubicBezTo>
                <a:cubicBezTo>
                  <a:pt x="29" y="36"/>
                  <a:pt x="29" y="36"/>
                  <a:pt x="29" y="36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36"/>
                  <a:pt x="0" y="36"/>
                  <a:pt x="0" y="36"/>
                </a:cubicBezTo>
                <a:close/>
                <a:moveTo>
                  <a:pt x="14" y="7"/>
                </a:moveTo>
                <a:cubicBezTo>
                  <a:pt x="14" y="5"/>
                  <a:pt x="14" y="5"/>
                  <a:pt x="14" y="5"/>
                </a:cubicBezTo>
                <a:cubicBezTo>
                  <a:pt x="14" y="5"/>
                  <a:pt x="14" y="4"/>
                  <a:pt x="14" y="4"/>
                </a:cubicBezTo>
                <a:cubicBezTo>
                  <a:pt x="14" y="4"/>
                  <a:pt x="14" y="4"/>
                  <a:pt x="14" y="4"/>
                </a:cubicBezTo>
                <a:cubicBezTo>
                  <a:pt x="14" y="0"/>
                  <a:pt x="14" y="0"/>
                  <a:pt x="14" y="0"/>
                </a:cubicBezTo>
                <a:cubicBezTo>
                  <a:pt x="14" y="0"/>
                  <a:pt x="15" y="0"/>
                  <a:pt x="15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5" y="4"/>
                  <a:pt x="15" y="4"/>
                  <a:pt x="15" y="4"/>
                </a:cubicBezTo>
                <a:cubicBezTo>
                  <a:pt x="15" y="4"/>
                  <a:pt x="15" y="4"/>
                  <a:pt x="15" y="4"/>
                </a:cubicBezTo>
                <a:cubicBezTo>
                  <a:pt x="16" y="4"/>
                  <a:pt x="16" y="5"/>
                  <a:pt x="16" y="5"/>
                </a:cubicBezTo>
                <a:cubicBezTo>
                  <a:pt x="16" y="7"/>
                  <a:pt x="16" y="7"/>
                  <a:pt x="16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9"/>
                  <a:pt x="17" y="9"/>
                  <a:pt x="17" y="9"/>
                </a:cubicBezTo>
                <a:cubicBezTo>
                  <a:pt x="18" y="10"/>
                  <a:pt x="18" y="10"/>
                  <a:pt x="18" y="10"/>
                </a:cubicBezTo>
                <a:cubicBezTo>
                  <a:pt x="19" y="10"/>
                  <a:pt x="19" y="10"/>
                  <a:pt x="19" y="10"/>
                </a:cubicBezTo>
                <a:cubicBezTo>
                  <a:pt x="19" y="10"/>
                  <a:pt x="19" y="11"/>
                  <a:pt x="19" y="11"/>
                </a:cubicBezTo>
                <a:cubicBezTo>
                  <a:pt x="19" y="33"/>
                  <a:pt x="19" y="33"/>
                  <a:pt x="19" y="33"/>
                </a:cubicBezTo>
                <a:cubicBezTo>
                  <a:pt x="19" y="33"/>
                  <a:pt x="19" y="33"/>
                  <a:pt x="19" y="33"/>
                </a:cubicBezTo>
                <a:cubicBezTo>
                  <a:pt x="11" y="33"/>
                  <a:pt x="13" y="33"/>
                  <a:pt x="11" y="33"/>
                </a:cubicBezTo>
                <a:cubicBezTo>
                  <a:pt x="10" y="33"/>
                  <a:pt x="10" y="33"/>
                  <a:pt x="10" y="33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10"/>
                  <a:pt x="10" y="10"/>
                  <a:pt x="11" y="10"/>
                </a:cubicBezTo>
                <a:cubicBezTo>
                  <a:pt x="11" y="10"/>
                  <a:pt x="11" y="10"/>
                  <a:pt x="11" y="10"/>
                </a:cubicBezTo>
                <a:cubicBezTo>
                  <a:pt x="12" y="9"/>
                  <a:pt x="12" y="9"/>
                  <a:pt x="12" y="9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4" y="7"/>
                  <a:pt x="14" y="7"/>
                  <a:pt x="14" y="7"/>
                </a:cubicBezTo>
                <a:close/>
                <a:moveTo>
                  <a:pt x="15" y="13"/>
                </a:moveTo>
                <a:cubicBezTo>
                  <a:pt x="15" y="17"/>
                  <a:pt x="15" y="17"/>
                  <a:pt x="15" y="17"/>
                </a:cubicBezTo>
                <a:cubicBezTo>
                  <a:pt x="18" y="17"/>
                  <a:pt x="18" y="17"/>
                  <a:pt x="18" y="17"/>
                </a:cubicBezTo>
                <a:cubicBezTo>
                  <a:pt x="18" y="13"/>
                  <a:pt x="18" y="13"/>
                  <a:pt x="18" y="13"/>
                </a:cubicBezTo>
                <a:cubicBezTo>
                  <a:pt x="15" y="13"/>
                  <a:pt x="15" y="13"/>
                  <a:pt x="15" y="13"/>
                </a:cubicBezTo>
                <a:close/>
                <a:moveTo>
                  <a:pt x="15" y="18"/>
                </a:moveTo>
                <a:cubicBezTo>
                  <a:pt x="15" y="21"/>
                  <a:pt x="15" y="21"/>
                  <a:pt x="15" y="21"/>
                </a:cubicBezTo>
                <a:cubicBezTo>
                  <a:pt x="18" y="21"/>
                  <a:pt x="18" y="21"/>
                  <a:pt x="18" y="21"/>
                </a:cubicBezTo>
                <a:cubicBezTo>
                  <a:pt x="18" y="18"/>
                  <a:pt x="18" y="18"/>
                  <a:pt x="18" y="18"/>
                </a:cubicBezTo>
                <a:cubicBezTo>
                  <a:pt x="15" y="18"/>
                  <a:pt x="15" y="18"/>
                  <a:pt x="15" y="18"/>
                </a:cubicBezTo>
                <a:close/>
                <a:moveTo>
                  <a:pt x="15" y="23"/>
                </a:moveTo>
                <a:cubicBezTo>
                  <a:pt x="15" y="26"/>
                  <a:pt x="15" y="26"/>
                  <a:pt x="15" y="26"/>
                </a:cubicBezTo>
                <a:cubicBezTo>
                  <a:pt x="18" y="26"/>
                  <a:pt x="18" y="26"/>
                  <a:pt x="18" y="26"/>
                </a:cubicBezTo>
                <a:cubicBezTo>
                  <a:pt x="18" y="23"/>
                  <a:pt x="18" y="23"/>
                  <a:pt x="18" y="23"/>
                </a:cubicBezTo>
                <a:cubicBezTo>
                  <a:pt x="15" y="23"/>
                  <a:pt x="15" y="23"/>
                  <a:pt x="15" y="23"/>
                </a:cubicBezTo>
                <a:close/>
                <a:moveTo>
                  <a:pt x="15" y="28"/>
                </a:moveTo>
                <a:cubicBezTo>
                  <a:pt x="15" y="31"/>
                  <a:pt x="15" y="31"/>
                  <a:pt x="15" y="31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18" y="28"/>
                  <a:pt x="18" y="28"/>
                </a:cubicBezTo>
                <a:cubicBezTo>
                  <a:pt x="15" y="28"/>
                  <a:pt x="15" y="28"/>
                  <a:pt x="15" y="28"/>
                </a:cubicBezTo>
                <a:close/>
                <a:moveTo>
                  <a:pt x="14" y="31"/>
                </a:moveTo>
                <a:cubicBezTo>
                  <a:pt x="14" y="28"/>
                  <a:pt x="14" y="28"/>
                  <a:pt x="14" y="28"/>
                </a:cubicBezTo>
                <a:cubicBezTo>
                  <a:pt x="11" y="28"/>
                  <a:pt x="11" y="28"/>
                  <a:pt x="11" y="28"/>
                </a:cubicBezTo>
                <a:cubicBezTo>
                  <a:pt x="11" y="31"/>
                  <a:pt x="11" y="31"/>
                  <a:pt x="11" y="31"/>
                </a:cubicBezTo>
                <a:cubicBezTo>
                  <a:pt x="14" y="31"/>
                  <a:pt x="14" y="31"/>
                  <a:pt x="14" y="31"/>
                </a:cubicBezTo>
                <a:close/>
                <a:moveTo>
                  <a:pt x="14" y="26"/>
                </a:moveTo>
                <a:cubicBezTo>
                  <a:pt x="14" y="23"/>
                  <a:pt x="14" y="23"/>
                  <a:pt x="14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6"/>
                  <a:pt x="11" y="26"/>
                  <a:pt x="11" y="26"/>
                </a:cubicBezTo>
                <a:cubicBezTo>
                  <a:pt x="14" y="26"/>
                  <a:pt x="14" y="26"/>
                  <a:pt x="14" y="26"/>
                </a:cubicBezTo>
                <a:close/>
                <a:moveTo>
                  <a:pt x="14" y="21"/>
                </a:moveTo>
                <a:cubicBezTo>
                  <a:pt x="14" y="18"/>
                  <a:pt x="14" y="18"/>
                  <a:pt x="14" y="18"/>
                </a:cubicBezTo>
                <a:cubicBezTo>
                  <a:pt x="11" y="18"/>
                  <a:pt x="11" y="18"/>
                  <a:pt x="11" y="18"/>
                </a:cubicBezTo>
                <a:cubicBezTo>
                  <a:pt x="11" y="21"/>
                  <a:pt x="11" y="21"/>
                  <a:pt x="11" y="21"/>
                </a:cubicBezTo>
                <a:cubicBezTo>
                  <a:pt x="14" y="21"/>
                  <a:pt x="14" y="21"/>
                  <a:pt x="14" y="21"/>
                </a:cubicBezTo>
                <a:close/>
                <a:moveTo>
                  <a:pt x="14" y="17"/>
                </a:moveTo>
                <a:cubicBezTo>
                  <a:pt x="14" y="13"/>
                  <a:pt x="14" y="13"/>
                  <a:pt x="14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1" y="17"/>
                  <a:pt x="11" y="17"/>
                  <a:pt x="11" y="17"/>
                </a:cubicBezTo>
                <a:cubicBezTo>
                  <a:pt x="14" y="17"/>
                  <a:pt x="14" y="17"/>
                  <a:pt x="14" y="17"/>
                </a:cubicBezTo>
                <a:close/>
                <a:moveTo>
                  <a:pt x="26" y="33"/>
                </a:moveTo>
                <a:cubicBezTo>
                  <a:pt x="20" y="33"/>
                  <a:pt x="20" y="33"/>
                  <a:pt x="20" y="33"/>
                </a:cubicBezTo>
                <a:cubicBezTo>
                  <a:pt x="20" y="30"/>
                  <a:pt x="20" y="30"/>
                  <a:pt x="20" y="30"/>
                </a:cubicBezTo>
                <a:cubicBezTo>
                  <a:pt x="22" y="30"/>
                  <a:pt x="22" y="30"/>
                  <a:pt x="22" y="30"/>
                </a:cubicBezTo>
                <a:cubicBezTo>
                  <a:pt x="22" y="28"/>
                  <a:pt x="22" y="28"/>
                  <a:pt x="22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7"/>
                  <a:pt x="20" y="27"/>
                  <a:pt x="20" y="27"/>
                </a:cubicBezTo>
                <a:cubicBezTo>
                  <a:pt x="22" y="27"/>
                  <a:pt x="22" y="27"/>
                  <a:pt x="22" y="27"/>
                </a:cubicBezTo>
                <a:cubicBezTo>
                  <a:pt x="22" y="24"/>
                  <a:pt x="22" y="24"/>
                  <a:pt x="22" y="24"/>
                </a:cubicBezTo>
                <a:cubicBezTo>
                  <a:pt x="20" y="24"/>
                  <a:pt x="20" y="24"/>
                  <a:pt x="20" y="24"/>
                </a:cubicBezTo>
                <a:cubicBezTo>
                  <a:pt x="20" y="23"/>
                  <a:pt x="20" y="23"/>
                  <a:pt x="20" y="23"/>
                </a:cubicBezTo>
                <a:cubicBezTo>
                  <a:pt x="22" y="23"/>
                  <a:pt x="22" y="23"/>
                  <a:pt x="22" y="23"/>
                </a:cubicBezTo>
                <a:cubicBezTo>
                  <a:pt x="22" y="21"/>
                  <a:pt x="22" y="21"/>
                  <a:pt x="22" y="21"/>
                </a:cubicBezTo>
                <a:cubicBezTo>
                  <a:pt x="20" y="21"/>
                  <a:pt x="20" y="21"/>
                  <a:pt x="20" y="21"/>
                </a:cubicBezTo>
                <a:cubicBezTo>
                  <a:pt x="20" y="18"/>
                  <a:pt x="20" y="18"/>
                  <a:pt x="20" y="18"/>
                </a:cubicBezTo>
                <a:cubicBezTo>
                  <a:pt x="21" y="18"/>
                  <a:pt x="23" y="18"/>
                  <a:pt x="24" y="18"/>
                </a:cubicBezTo>
                <a:cubicBezTo>
                  <a:pt x="25" y="18"/>
                  <a:pt x="25" y="18"/>
                  <a:pt x="25" y="18"/>
                </a:cubicBezTo>
                <a:cubicBezTo>
                  <a:pt x="25" y="19"/>
                  <a:pt x="25" y="19"/>
                  <a:pt x="25" y="19"/>
                </a:cubicBezTo>
                <a:cubicBezTo>
                  <a:pt x="26" y="19"/>
                  <a:pt x="26" y="19"/>
                  <a:pt x="26" y="19"/>
                </a:cubicBezTo>
                <a:cubicBezTo>
                  <a:pt x="26" y="19"/>
                  <a:pt x="26" y="19"/>
                  <a:pt x="26" y="19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lose/>
                <a:moveTo>
                  <a:pt x="22" y="30"/>
                </a:moveTo>
                <a:cubicBezTo>
                  <a:pt x="25" y="30"/>
                  <a:pt x="25" y="30"/>
                  <a:pt x="25" y="30"/>
                </a:cubicBezTo>
                <a:cubicBezTo>
                  <a:pt x="25" y="28"/>
                  <a:pt x="25" y="28"/>
                  <a:pt x="25" y="28"/>
                </a:cubicBezTo>
                <a:cubicBezTo>
                  <a:pt x="22" y="28"/>
                  <a:pt x="22" y="28"/>
                  <a:pt x="22" y="28"/>
                </a:cubicBezTo>
                <a:cubicBezTo>
                  <a:pt x="22" y="30"/>
                  <a:pt x="22" y="30"/>
                  <a:pt x="22" y="30"/>
                </a:cubicBezTo>
                <a:close/>
                <a:moveTo>
                  <a:pt x="22" y="27"/>
                </a:moveTo>
                <a:cubicBezTo>
                  <a:pt x="25" y="27"/>
                  <a:pt x="25" y="27"/>
                  <a:pt x="25" y="27"/>
                </a:cubicBezTo>
                <a:cubicBezTo>
                  <a:pt x="25" y="24"/>
                  <a:pt x="25" y="24"/>
                  <a:pt x="25" y="24"/>
                </a:cubicBezTo>
                <a:cubicBezTo>
                  <a:pt x="22" y="24"/>
                  <a:pt x="22" y="24"/>
                  <a:pt x="22" y="24"/>
                </a:cubicBezTo>
                <a:cubicBezTo>
                  <a:pt x="22" y="27"/>
                  <a:pt x="22" y="27"/>
                  <a:pt x="22" y="27"/>
                </a:cubicBezTo>
                <a:close/>
                <a:moveTo>
                  <a:pt x="22" y="23"/>
                </a:moveTo>
                <a:cubicBezTo>
                  <a:pt x="25" y="23"/>
                  <a:pt x="25" y="23"/>
                  <a:pt x="25" y="23"/>
                </a:cubicBezTo>
                <a:cubicBezTo>
                  <a:pt x="25" y="21"/>
                  <a:pt x="25" y="21"/>
                  <a:pt x="25" y="21"/>
                </a:cubicBezTo>
                <a:cubicBezTo>
                  <a:pt x="22" y="21"/>
                  <a:pt x="22" y="21"/>
                  <a:pt x="22" y="21"/>
                </a:cubicBezTo>
                <a:cubicBezTo>
                  <a:pt x="22" y="23"/>
                  <a:pt x="22" y="23"/>
                  <a:pt x="22" y="23"/>
                </a:cubicBezTo>
                <a:close/>
                <a:moveTo>
                  <a:pt x="4" y="30"/>
                </a:moveTo>
                <a:cubicBezTo>
                  <a:pt x="4" y="27"/>
                  <a:pt x="4" y="27"/>
                  <a:pt x="4" y="27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30"/>
                  <a:pt x="7" y="30"/>
                  <a:pt x="7" y="30"/>
                </a:cubicBezTo>
                <a:cubicBezTo>
                  <a:pt x="4" y="30"/>
                  <a:pt x="4" y="30"/>
                  <a:pt x="4" y="30"/>
                </a:cubicBezTo>
                <a:close/>
                <a:moveTo>
                  <a:pt x="4" y="22"/>
                </a:moveTo>
                <a:cubicBezTo>
                  <a:pt x="4" y="20"/>
                  <a:pt x="4" y="20"/>
                  <a:pt x="4" y="20"/>
                </a:cubicBezTo>
                <a:cubicBezTo>
                  <a:pt x="7" y="20"/>
                  <a:pt x="7" y="20"/>
                  <a:pt x="7" y="20"/>
                </a:cubicBezTo>
                <a:cubicBezTo>
                  <a:pt x="7" y="22"/>
                  <a:pt x="7" y="22"/>
                  <a:pt x="7" y="22"/>
                </a:cubicBezTo>
                <a:cubicBezTo>
                  <a:pt x="4" y="22"/>
                  <a:pt x="4" y="22"/>
                  <a:pt x="4" y="22"/>
                </a:cubicBezTo>
                <a:close/>
                <a:moveTo>
                  <a:pt x="4" y="26"/>
                </a:moveTo>
                <a:cubicBezTo>
                  <a:pt x="4" y="24"/>
                  <a:pt x="4" y="24"/>
                  <a:pt x="4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6"/>
                  <a:pt x="7" y="26"/>
                  <a:pt x="7" y="26"/>
                </a:cubicBezTo>
                <a:lnTo>
                  <a:pt x="4" y="26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76" name="Freeform 201"/>
          <p:cNvSpPr>
            <a:spLocks noEditPoints="1"/>
          </p:cNvSpPr>
          <p:nvPr/>
        </p:nvSpPr>
        <p:spPr bwMode="auto">
          <a:xfrm>
            <a:off x="3129091" y="1928863"/>
            <a:ext cx="307663" cy="260608"/>
          </a:xfrm>
          <a:custGeom>
            <a:avLst/>
            <a:gdLst>
              <a:gd name="T0" fmla="*/ 11 w 32"/>
              <a:gd name="T1" fmla="*/ 3 h 27"/>
              <a:gd name="T2" fmla="*/ 14 w 32"/>
              <a:gd name="T3" fmla="*/ 3 h 27"/>
              <a:gd name="T4" fmla="*/ 10 w 32"/>
              <a:gd name="T5" fmla="*/ 16 h 27"/>
              <a:gd name="T6" fmla="*/ 0 w 32"/>
              <a:gd name="T7" fmla="*/ 27 h 27"/>
              <a:gd name="T8" fmla="*/ 0 w 32"/>
              <a:gd name="T9" fmla="*/ 25 h 27"/>
              <a:gd name="T10" fmla="*/ 32 w 32"/>
              <a:gd name="T11" fmla="*/ 26 h 27"/>
              <a:gd name="T12" fmla="*/ 32 w 32"/>
              <a:gd name="T13" fmla="*/ 27 h 27"/>
              <a:gd name="T14" fmla="*/ 0 w 32"/>
              <a:gd name="T15" fmla="*/ 27 h 27"/>
              <a:gd name="T16" fmla="*/ 5 w 32"/>
              <a:gd name="T17" fmla="*/ 0 h 27"/>
              <a:gd name="T18" fmla="*/ 2 w 32"/>
              <a:gd name="T19" fmla="*/ 1 h 27"/>
              <a:gd name="T20" fmla="*/ 6 w 32"/>
              <a:gd name="T21" fmla="*/ 24 h 27"/>
              <a:gd name="T22" fmla="*/ 26 w 32"/>
              <a:gd name="T23" fmla="*/ 0 h 27"/>
              <a:gd name="T24" fmla="*/ 28 w 32"/>
              <a:gd name="T25" fmla="*/ 4 h 27"/>
              <a:gd name="T26" fmla="*/ 19 w 32"/>
              <a:gd name="T27" fmla="*/ 4 h 27"/>
              <a:gd name="T28" fmla="*/ 19 w 32"/>
              <a:gd name="T29" fmla="*/ 3 h 27"/>
              <a:gd name="T30" fmla="*/ 22 w 32"/>
              <a:gd name="T31" fmla="*/ 2 h 27"/>
              <a:gd name="T32" fmla="*/ 24 w 32"/>
              <a:gd name="T33" fmla="*/ 1 h 27"/>
              <a:gd name="T34" fmla="*/ 7 w 32"/>
              <a:gd name="T35" fmla="*/ 24 h 27"/>
              <a:gd name="T36" fmla="*/ 31 w 32"/>
              <a:gd name="T37" fmla="*/ 16 h 27"/>
              <a:gd name="T38" fmla="*/ 23 w 32"/>
              <a:gd name="T39" fmla="*/ 17 h 27"/>
              <a:gd name="T40" fmla="*/ 15 w 32"/>
              <a:gd name="T41" fmla="*/ 17 h 27"/>
              <a:gd name="T42" fmla="*/ 7 w 32"/>
              <a:gd name="T43" fmla="*/ 17 h 27"/>
              <a:gd name="T44" fmla="*/ 7 w 32"/>
              <a:gd name="T45" fmla="*/ 24 h 27"/>
              <a:gd name="T46" fmla="*/ 24 w 32"/>
              <a:gd name="T47" fmla="*/ 19 h 27"/>
              <a:gd name="T48" fmla="*/ 29 w 32"/>
              <a:gd name="T49" fmla="*/ 21 h 27"/>
              <a:gd name="T50" fmla="*/ 9 w 32"/>
              <a:gd name="T51" fmla="*/ 21 h 27"/>
              <a:gd name="T52" fmla="*/ 14 w 32"/>
              <a:gd name="T53" fmla="*/ 19 h 27"/>
              <a:gd name="T54" fmla="*/ 9 w 32"/>
              <a:gd name="T55" fmla="*/ 21 h 27"/>
              <a:gd name="T56" fmla="*/ 17 w 32"/>
              <a:gd name="T57" fmla="*/ 19 h 27"/>
              <a:gd name="T58" fmla="*/ 22 w 32"/>
              <a:gd name="T59" fmla="*/ 21 h 27"/>
              <a:gd name="T60" fmla="*/ 18 w 32"/>
              <a:gd name="T61" fmla="*/ 6 h 27"/>
              <a:gd name="T62" fmla="*/ 21 w 32"/>
              <a:gd name="T63" fmla="*/ 5 h 27"/>
              <a:gd name="T64" fmla="*/ 22 w 32"/>
              <a:gd name="T65" fmla="*/ 15 h 27"/>
              <a:gd name="T66" fmla="*/ 17 w 32"/>
              <a:gd name="T67" fmla="*/ 15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2" h="27">
                <a:moveTo>
                  <a:pt x="10" y="3"/>
                </a:moveTo>
                <a:cubicBezTo>
                  <a:pt x="10" y="3"/>
                  <a:pt x="10" y="3"/>
                  <a:pt x="11" y="3"/>
                </a:cubicBezTo>
                <a:cubicBezTo>
                  <a:pt x="13" y="3"/>
                  <a:pt x="13" y="3"/>
                  <a:pt x="13" y="3"/>
                </a:cubicBezTo>
                <a:cubicBezTo>
                  <a:pt x="14" y="3"/>
                  <a:pt x="14" y="3"/>
                  <a:pt x="14" y="3"/>
                </a:cubicBezTo>
                <a:cubicBezTo>
                  <a:pt x="14" y="7"/>
                  <a:pt x="14" y="11"/>
                  <a:pt x="14" y="15"/>
                </a:cubicBezTo>
                <a:cubicBezTo>
                  <a:pt x="10" y="16"/>
                  <a:pt x="10" y="16"/>
                  <a:pt x="10" y="16"/>
                </a:cubicBezTo>
                <a:cubicBezTo>
                  <a:pt x="10" y="12"/>
                  <a:pt x="10" y="7"/>
                  <a:pt x="10" y="3"/>
                </a:cubicBezTo>
                <a:close/>
                <a:moveTo>
                  <a:pt x="0" y="27"/>
                </a:moveTo>
                <a:cubicBezTo>
                  <a:pt x="0" y="26"/>
                  <a:pt x="0" y="26"/>
                  <a:pt x="0" y="26"/>
                </a:cubicBezTo>
                <a:cubicBezTo>
                  <a:pt x="0" y="25"/>
                  <a:pt x="0" y="25"/>
                  <a:pt x="0" y="25"/>
                </a:cubicBezTo>
                <a:cubicBezTo>
                  <a:pt x="32" y="25"/>
                  <a:pt x="32" y="25"/>
                  <a:pt x="32" y="25"/>
                </a:cubicBezTo>
                <a:cubicBezTo>
                  <a:pt x="32" y="25"/>
                  <a:pt x="32" y="25"/>
                  <a:pt x="32" y="26"/>
                </a:cubicBezTo>
                <a:cubicBezTo>
                  <a:pt x="32" y="27"/>
                  <a:pt x="32" y="27"/>
                  <a:pt x="32" y="27"/>
                </a:cubicBezTo>
                <a:cubicBezTo>
                  <a:pt x="32" y="27"/>
                  <a:pt x="32" y="27"/>
                  <a:pt x="32" y="27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7"/>
                  <a:pt x="0" y="27"/>
                  <a:pt x="0" y="27"/>
                </a:cubicBezTo>
                <a:close/>
                <a:moveTo>
                  <a:pt x="5" y="1"/>
                </a:moveTo>
                <a:cubicBezTo>
                  <a:pt x="5" y="0"/>
                  <a:pt x="5" y="0"/>
                  <a:pt x="5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1"/>
                </a:cubicBezTo>
                <a:cubicBezTo>
                  <a:pt x="1" y="9"/>
                  <a:pt x="1" y="17"/>
                  <a:pt x="0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17"/>
                  <a:pt x="6" y="9"/>
                  <a:pt x="5" y="1"/>
                </a:cubicBezTo>
                <a:close/>
                <a:moveTo>
                  <a:pt x="26" y="0"/>
                </a:moveTo>
                <a:cubicBezTo>
                  <a:pt x="27" y="0"/>
                  <a:pt x="28" y="1"/>
                  <a:pt x="28" y="3"/>
                </a:cubicBezTo>
                <a:cubicBezTo>
                  <a:pt x="28" y="3"/>
                  <a:pt x="28" y="4"/>
                  <a:pt x="28" y="4"/>
                </a:cubicBezTo>
                <a:cubicBezTo>
                  <a:pt x="28" y="4"/>
                  <a:pt x="28" y="4"/>
                  <a:pt x="27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3"/>
                </a:cubicBezTo>
                <a:cubicBezTo>
                  <a:pt x="19" y="2"/>
                  <a:pt x="20" y="2"/>
                  <a:pt x="21" y="2"/>
                </a:cubicBezTo>
                <a:cubicBezTo>
                  <a:pt x="22" y="2"/>
                  <a:pt x="22" y="2"/>
                  <a:pt x="22" y="2"/>
                </a:cubicBezTo>
                <a:cubicBezTo>
                  <a:pt x="22" y="2"/>
                  <a:pt x="23" y="1"/>
                  <a:pt x="23" y="1"/>
                </a:cubicBezTo>
                <a:cubicBezTo>
                  <a:pt x="23" y="1"/>
                  <a:pt x="23" y="1"/>
                  <a:pt x="24" y="1"/>
                </a:cubicBezTo>
                <a:cubicBezTo>
                  <a:pt x="24" y="1"/>
                  <a:pt x="25" y="0"/>
                  <a:pt x="26" y="0"/>
                </a:cubicBezTo>
                <a:close/>
                <a:moveTo>
                  <a:pt x="7" y="24"/>
                </a:moveTo>
                <a:cubicBezTo>
                  <a:pt x="15" y="24"/>
                  <a:pt x="23" y="24"/>
                  <a:pt x="31" y="24"/>
                </a:cubicBezTo>
                <a:cubicBezTo>
                  <a:pt x="31" y="22"/>
                  <a:pt x="31" y="19"/>
                  <a:pt x="31" y="16"/>
                </a:cubicBezTo>
                <a:cubicBezTo>
                  <a:pt x="31" y="16"/>
                  <a:pt x="31" y="16"/>
                  <a:pt x="31" y="16"/>
                </a:cubicBezTo>
                <a:cubicBezTo>
                  <a:pt x="23" y="17"/>
                  <a:pt x="23" y="17"/>
                  <a:pt x="23" y="17"/>
                </a:cubicBezTo>
                <a:cubicBezTo>
                  <a:pt x="23" y="16"/>
                  <a:pt x="23" y="16"/>
                  <a:pt x="23" y="16"/>
                </a:cubicBezTo>
                <a:cubicBezTo>
                  <a:pt x="15" y="17"/>
                  <a:pt x="15" y="17"/>
                  <a:pt x="15" y="17"/>
                </a:cubicBezTo>
                <a:cubicBezTo>
                  <a:pt x="15" y="16"/>
                  <a:pt x="15" y="16"/>
                  <a:pt x="15" y="16"/>
                </a:cubicBezTo>
                <a:cubicBezTo>
                  <a:pt x="7" y="17"/>
                  <a:pt x="7" y="17"/>
                  <a:pt x="7" y="17"/>
                </a:cubicBezTo>
                <a:cubicBezTo>
                  <a:pt x="7" y="17"/>
                  <a:pt x="7" y="18"/>
                  <a:pt x="7" y="18"/>
                </a:cubicBezTo>
                <a:cubicBezTo>
                  <a:pt x="7" y="20"/>
                  <a:pt x="7" y="22"/>
                  <a:pt x="7" y="24"/>
                </a:cubicBezTo>
                <a:close/>
                <a:moveTo>
                  <a:pt x="24" y="21"/>
                </a:moveTo>
                <a:cubicBezTo>
                  <a:pt x="24" y="19"/>
                  <a:pt x="24" y="19"/>
                  <a:pt x="24" y="19"/>
                </a:cubicBezTo>
                <a:cubicBezTo>
                  <a:pt x="29" y="19"/>
                  <a:pt x="29" y="19"/>
                  <a:pt x="29" y="19"/>
                </a:cubicBezTo>
                <a:cubicBezTo>
                  <a:pt x="29" y="21"/>
                  <a:pt x="29" y="21"/>
                  <a:pt x="29" y="21"/>
                </a:cubicBezTo>
                <a:cubicBezTo>
                  <a:pt x="24" y="21"/>
                  <a:pt x="24" y="21"/>
                  <a:pt x="24" y="21"/>
                </a:cubicBezTo>
                <a:close/>
                <a:moveTo>
                  <a:pt x="9" y="21"/>
                </a:moveTo>
                <a:cubicBezTo>
                  <a:pt x="9" y="19"/>
                  <a:pt x="9" y="19"/>
                  <a:pt x="9" y="19"/>
                </a:cubicBezTo>
                <a:cubicBezTo>
                  <a:pt x="14" y="19"/>
                  <a:pt x="14" y="19"/>
                  <a:pt x="14" y="19"/>
                </a:cubicBezTo>
                <a:cubicBezTo>
                  <a:pt x="14" y="21"/>
                  <a:pt x="14" y="21"/>
                  <a:pt x="14" y="21"/>
                </a:cubicBezTo>
                <a:cubicBezTo>
                  <a:pt x="9" y="21"/>
                  <a:pt x="9" y="21"/>
                  <a:pt x="9" y="21"/>
                </a:cubicBezTo>
                <a:close/>
                <a:moveTo>
                  <a:pt x="17" y="21"/>
                </a:moveTo>
                <a:cubicBezTo>
                  <a:pt x="17" y="19"/>
                  <a:pt x="17" y="19"/>
                  <a:pt x="17" y="19"/>
                </a:cubicBezTo>
                <a:cubicBezTo>
                  <a:pt x="22" y="19"/>
                  <a:pt x="22" y="19"/>
                  <a:pt x="22" y="19"/>
                </a:cubicBezTo>
                <a:cubicBezTo>
                  <a:pt x="22" y="21"/>
                  <a:pt x="22" y="21"/>
                  <a:pt x="22" y="21"/>
                </a:cubicBezTo>
                <a:cubicBezTo>
                  <a:pt x="17" y="21"/>
                  <a:pt x="17" y="21"/>
                  <a:pt x="17" y="21"/>
                </a:cubicBezTo>
                <a:close/>
                <a:moveTo>
                  <a:pt x="18" y="6"/>
                </a:moveTo>
                <a:cubicBezTo>
                  <a:pt x="18" y="5"/>
                  <a:pt x="18" y="5"/>
                  <a:pt x="18" y="5"/>
                </a:cubicBezTo>
                <a:cubicBezTo>
                  <a:pt x="21" y="5"/>
                  <a:pt x="21" y="5"/>
                  <a:pt x="21" y="5"/>
                </a:cubicBezTo>
                <a:cubicBezTo>
                  <a:pt x="21" y="5"/>
                  <a:pt x="21" y="5"/>
                  <a:pt x="22" y="6"/>
                </a:cubicBezTo>
                <a:cubicBezTo>
                  <a:pt x="22" y="9"/>
                  <a:pt x="22" y="12"/>
                  <a:pt x="22" y="15"/>
                </a:cubicBezTo>
                <a:cubicBezTo>
                  <a:pt x="17" y="16"/>
                  <a:pt x="17" y="16"/>
                  <a:pt x="17" y="16"/>
                </a:cubicBezTo>
                <a:cubicBezTo>
                  <a:pt x="17" y="16"/>
                  <a:pt x="17" y="15"/>
                  <a:pt x="17" y="15"/>
                </a:cubicBezTo>
                <a:cubicBezTo>
                  <a:pt x="18" y="12"/>
                  <a:pt x="18" y="8"/>
                  <a:pt x="18" y="6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77" name="Freeform 202"/>
          <p:cNvSpPr>
            <a:spLocks/>
          </p:cNvSpPr>
          <p:nvPr/>
        </p:nvSpPr>
        <p:spPr bwMode="auto">
          <a:xfrm>
            <a:off x="6258199" y="1919815"/>
            <a:ext cx="258799" cy="229843"/>
          </a:xfrm>
          <a:custGeom>
            <a:avLst/>
            <a:gdLst>
              <a:gd name="T0" fmla="*/ 13 w 27"/>
              <a:gd name="T1" fmla="*/ 24 h 24"/>
              <a:gd name="T2" fmla="*/ 11 w 27"/>
              <a:gd name="T3" fmla="*/ 24 h 24"/>
              <a:gd name="T4" fmla="*/ 11 w 27"/>
              <a:gd name="T5" fmla="*/ 22 h 24"/>
              <a:gd name="T6" fmla="*/ 23 w 27"/>
              <a:gd name="T7" fmla="*/ 10 h 24"/>
              <a:gd name="T8" fmla="*/ 23 w 27"/>
              <a:gd name="T9" fmla="*/ 10 h 24"/>
              <a:gd name="T10" fmla="*/ 24 w 27"/>
              <a:gd name="T11" fmla="*/ 7 h 24"/>
              <a:gd name="T12" fmla="*/ 23 w 27"/>
              <a:gd name="T13" fmla="*/ 4 h 24"/>
              <a:gd name="T14" fmla="*/ 20 w 27"/>
              <a:gd name="T15" fmla="*/ 2 h 24"/>
              <a:gd name="T16" fmla="*/ 16 w 27"/>
              <a:gd name="T17" fmla="*/ 4 h 24"/>
              <a:gd name="T18" fmla="*/ 3 w 27"/>
              <a:gd name="T19" fmla="*/ 17 h 24"/>
              <a:gd name="T20" fmla="*/ 3 w 27"/>
              <a:gd name="T21" fmla="*/ 18 h 24"/>
              <a:gd name="T22" fmla="*/ 3 w 27"/>
              <a:gd name="T23" fmla="*/ 20 h 24"/>
              <a:gd name="T24" fmla="*/ 5 w 27"/>
              <a:gd name="T25" fmla="*/ 21 h 24"/>
              <a:gd name="T26" fmla="*/ 5 w 27"/>
              <a:gd name="T27" fmla="*/ 21 h 24"/>
              <a:gd name="T28" fmla="*/ 5 w 27"/>
              <a:gd name="T29" fmla="*/ 21 h 24"/>
              <a:gd name="T30" fmla="*/ 6 w 27"/>
              <a:gd name="T31" fmla="*/ 22 h 24"/>
              <a:gd name="T32" fmla="*/ 8 w 27"/>
              <a:gd name="T33" fmla="*/ 21 h 24"/>
              <a:gd name="T34" fmla="*/ 8 w 27"/>
              <a:gd name="T35" fmla="*/ 21 h 24"/>
              <a:gd name="T36" fmla="*/ 8 w 27"/>
              <a:gd name="T37" fmla="*/ 21 h 24"/>
              <a:gd name="T38" fmla="*/ 13 w 27"/>
              <a:gd name="T39" fmla="*/ 16 h 24"/>
              <a:gd name="T40" fmla="*/ 19 w 27"/>
              <a:gd name="T41" fmla="*/ 10 h 24"/>
              <a:gd name="T42" fmla="*/ 19 w 27"/>
              <a:gd name="T43" fmla="*/ 10 h 24"/>
              <a:gd name="T44" fmla="*/ 19 w 27"/>
              <a:gd name="T45" fmla="*/ 9 h 24"/>
              <a:gd name="T46" fmla="*/ 19 w 27"/>
              <a:gd name="T47" fmla="*/ 8 h 24"/>
              <a:gd name="T48" fmla="*/ 19 w 27"/>
              <a:gd name="T49" fmla="*/ 8 h 24"/>
              <a:gd name="T50" fmla="*/ 18 w 27"/>
              <a:gd name="T51" fmla="*/ 7 h 24"/>
              <a:gd name="T52" fmla="*/ 17 w 27"/>
              <a:gd name="T53" fmla="*/ 8 h 24"/>
              <a:gd name="T54" fmla="*/ 7 w 27"/>
              <a:gd name="T55" fmla="*/ 18 h 24"/>
              <a:gd name="T56" fmla="*/ 5 w 27"/>
              <a:gd name="T57" fmla="*/ 18 h 24"/>
              <a:gd name="T58" fmla="*/ 5 w 27"/>
              <a:gd name="T59" fmla="*/ 16 h 24"/>
              <a:gd name="T60" fmla="*/ 15 w 27"/>
              <a:gd name="T61" fmla="*/ 6 h 24"/>
              <a:gd name="T62" fmla="*/ 18 w 27"/>
              <a:gd name="T63" fmla="*/ 5 h 24"/>
              <a:gd name="T64" fmla="*/ 21 w 27"/>
              <a:gd name="T65" fmla="*/ 6 h 24"/>
              <a:gd name="T66" fmla="*/ 21 w 27"/>
              <a:gd name="T67" fmla="*/ 6 h 24"/>
              <a:gd name="T68" fmla="*/ 22 w 27"/>
              <a:gd name="T69" fmla="*/ 9 h 24"/>
              <a:gd name="T70" fmla="*/ 21 w 27"/>
              <a:gd name="T71" fmla="*/ 12 h 24"/>
              <a:gd name="T72" fmla="*/ 21 w 27"/>
              <a:gd name="T73" fmla="*/ 12 h 24"/>
              <a:gd name="T74" fmla="*/ 15 w 27"/>
              <a:gd name="T75" fmla="*/ 17 h 24"/>
              <a:gd name="T76" fmla="*/ 9 w 27"/>
              <a:gd name="T77" fmla="*/ 23 h 24"/>
              <a:gd name="T78" fmla="*/ 9 w 27"/>
              <a:gd name="T79" fmla="*/ 23 h 24"/>
              <a:gd name="T80" fmla="*/ 9 w 27"/>
              <a:gd name="T81" fmla="*/ 23 h 24"/>
              <a:gd name="T82" fmla="*/ 6 w 27"/>
              <a:gd name="T83" fmla="*/ 24 h 24"/>
              <a:gd name="T84" fmla="*/ 3 w 27"/>
              <a:gd name="T85" fmla="*/ 23 h 24"/>
              <a:gd name="T86" fmla="*/ 3 w 27"/>
              <a:gd name="T87" fmla="*/ 23 h 24"/>
              <a:gd name="T88" fmla="*/ 3 w 27"/>
              <a:gd name="T89" fmla="*/ 23 h 24"/>
              <a:gd name="T90" fmla="*/ 1 w 27"/>
              <a:gd name="T91" fmla="*/ 22 h 24"/>
              <a:gd name="T92" fmla="*/ 0 w 27"/>
              <a:gd name="T93" fmla="*/ 18 h 24"/>
              <a:gd name="T94" fmla="*/ 1 w 27"/>
              <a:gd name="T95" fmla="*/ 15 h 24"/>
              <a:gd name="T96" fmla="*/ 15 w 27"/>
              <a:gd name="T97" fmla="*/ 2 h 24"/>
              <a:gd name="T98" fmla="*/ 20 w 27"/>
              <a:gd name="T99" fmla="*/ 0 h 24"/>
              <a:gd name="T100" fmla="*/ 25 w 27"/>
              <a:gd name="T101" fmla="*/ 2 h 24"/>
              <a:gd name="T102" fmla="*/ 27 w 27"/>
              <a:gd name="T103" fmla="*/ 7 h 24"/>
              <a:gd name="T104" fmla="*/ 25 w 27"/>
              <a:gd name="T105" fmla="*/ 12 h 24"/>
              <a:gd name="T106" fmla="*/ 25 w 27"/>
              <a:gd name="T107" fmla="*/ 12 h 24"/>
              <a:gd name="T108" fmla="*/ 13 w 27"/>
              <a:gd name="T109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7" h="24">
                <a:moveTo>
                  <a:pt x="13" y="24"/>
                </a:moveTo>
                <a:cubicBezTo>
                  <a:pt x="12" y="24"/>
                  <a:pt x="11" y="24"/>
                  <a:pt x="11" y="24"/>
                </a:cubicBezTo>
                <a:cubicBezTo>
                  <a:pt x="11" y="23"/>
                  <a:pt x="11" y="23"/>
                  <a:pt x="11" y="22"/>
                </a:cubicBezTo>
                <a:cubicBezTo>
                  <a:pt x="23" y="10"/>
                  <a:pt x="23" y="10"/>
                  <a:pt x="23" y="10"/>
                </a:cubicBezTo>
                <a:cubicBezTo>
                  <a:pt x="23" y="10"/>
                  <a:pt x="23" y="10"/>
                  <a:pt x="23" y="10"/>
                </a:cubicBezTo>
                <a:cubicBezTo>
                  <a:pt x="24" y="9"/>
                  <a:pt x="24" y="8"/>
                  <a:pt x="24" y="7"/>
                </a:cubicBezTo>
                <a:cubicBezTo>
                  <a:pt x="24" y="6"/>
                  <a:pt x="24" y="5"/>
                  <a:pt x="23" y="4"/>
                </a:cubicBezTo>
                <a:cubicBezTo>
                  <a:pt x="22" y="3"/>
                  <a:pt x="21" y="2"/>
                  <a:pt x="20" y="2"/>
                </a:cubicBezTo>
                <a:cubicBezTo>
                  <a:pt x="19" y="2"/>
                  <a:pt x="17" y="3"/>
                  <a:pt x="16" y="4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3" y="18"/>
                  <a:pt x="3" y="18"/>
                </a:cubicBezTo>
                <a:cubicBezTo>
                  <a:pt x="3" y="19"/>
                  <a:pt x="3" y="20"/>
                  <a:pt x="3" y="20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2"/>
                  <a:pt x="6" y="22"/>
                  <a:pt x="6" y="22"/>
                </a:cubicBezTo>
                <a:cubicBezTo>
                  <a:pt x="7" y="22"/>
                  <a:pt x="7" y="22"/>
                  <a:pt x="8" y="21"/>
                </a:cubicBezTo>
                <a:cubicBezTo>
                  <a:pt x="8" y="21"/>
                  <a:pt x="8" y="21"/>
                  <a:pt x="8" y="21"/>
                </a:cubicBezTo>
                <a:cubicBezTo>
                  <a:pt x="8" y="21"/>
                  <a:pt x="8" y="21"/>
                  <a:pt x="8" y="21"/>
                </a:cubicBezTo>
                <a:cubicBezTo>
                  <a:pt x="13" y="16"/>
                  <a:pt x="13" y="16"/>
                  <a:pt x="13" y="16"/>
                </a:cubicBezTo>
                <a:cubicBezTo>
                  <a:pt x="19" y="10"/>
                  <a:pt x="19" y="10"/>
                  <a:pt x="19" y="10"/>
                </a:cubicBezTo>
                <a:cubicBezTo>
                  <a:pt x="19" y="10"/>
                  <a:pt x="19" y="10"/>
                  <a:pt x="19" y="10"/>
                </a:cubicBezTo>
                <a:cubicBezTo>
                  <a:pt x="19" y="10"/>
                  <a:pt x="19" y="9"/>
                  <a:pt x="19" y="9"/>
                </a:cubicBezTo>
                <a:cubicBezTo>
                  <a:pt x="19" y="8"/>
                  <a:pt x="19" y="8"/>
                  <a:pt x="19" y="8"/>
                </a:cubicBezTo>
                <a:cubicBezTo>
                  <a:pt x="19" y="8"/>
                  <a:pt x="19" y="8"/>
                  <a:pt x="19" y="8"/>
                </a:cubicBezTo>
                <a:cubicBezTo>
                  <a:pt x="19" y="7"/>
                  <a:pt x="18" y="7"/>
                  <a:pt x="18" y="7"/>
                </a:cubicBezTo>
                <a:cubicBezTo>
                  <a:pt x="17" y="7"/>
                  <a:pt x="17" y="7"/>
                  <a:pt x="17" y="8"/>
                </a:cubicBezTo>
                <a:cubicBezTo>
                  <a:pt x="7" y="18"/>
                  <a:pt x="7" y="18"/>
                  <a:pt x="7" y="18"/>
                </a:cubicBezTo>
                <a:cubicBezTo>
                  <a:pt x="6" y="18"/>
                  <a:pt x="5" y="18"/>
                  <a:pt x="5" y="18"/>
                </a:cubicBezTo>
                <a:cubicBezTo>
                  <a:pt x="4" y="17"/>
                  <a:pt x="4" y="17"/>
                  <a:pt x="5" y="16"/>
                </a:cubicBezTo>
                <a:cubicBezTo>
                  <a:pt x="15" y="6"/>
                  <a:pt x="15" y="6"/>
                  <a:pt x="15" y="6"/>
                </a:cubicBezTo>
                <a:cubicBezTo>
                  <a:pt x="16" y="5"/>
                  <a:pt x="17" y="5"/>
                  <a:pt x="18" y="5"/>
                </a:cubicBezTo>
                <a:cubicBezTo>
                  <a:pt x="19" y="5"/>
                  <a:pt x="20" y="5"/>
                  <a:pt x="21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22" y="7"/>
                  <a:pt x="22" y="8"/>
                  <a:pt x="22" y="9"/>
                </a:cubicBezTo>
                <a:cubicBezTo>
                  <a:pt x="22" y="10"/>
                  <a:pt x="22" y="11"/>
                  <a:pt x="21" y="12"/>
                </a:cubicBezTo>
                <a:cubicBezTo>
                  <a:pt x="21" y="12"/>
                  <a:pt x="21" y="12"/>
                  <a:pt x="21" y="12"/>
                </a:cubicBezTo>
                <a:cubicBezTo>
                  <a:pt x="15" y="17"/>
                  <a:pt x="15" y="17"/>
                  <a:pt x="15" y="17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8" y="24"/>
                  <a:pt x="7" y="24"/>
                  <a:pt x="6" y="24"/>
                </a:cubicBezTo>
                <a:cubicBezTo>
                  <a:pt x="5" y="24"/>
                  <a:pt x="4" y="24"/>
                  <a:pt x="3" y="23"/>
                </a:cubicBezTo>
                <a:cubicBezTo>
                  <a:pt x="3" y="23"/>
                  <a:pt x="3" y="23"/>
                  <a:pt x="3" y="23"/>
                </a:cubicBezTo>
                <a:cubicBezTo>
                  <a:pt x="3" y="23"/>
                  <a:pt x="3" y="23"/>
                  <a:pt x="3" y="23"/>
                </a:cubicBezTo>
                <a:cubicBezTo>
                  <a:pt x="1" y="22"/>
                  <a:pt x="1" y="22"/>
                  <a:pt x="1" y="22"/>
                </a:cubicBezTo>
                <a:cubicBezTo>
                  <a:pt x="1" y="21"/>
                  <a:pt x="0" y="20"/>
                  <a:pt x="0" y="18"/>
                </a:cubicBezTo>
                <a:cubicBezTo>
                  <a:pt x="0" y="17"/>
                  <a:pt x="1" y="16"/>
                  <a:pt x="1" y="15"/>
                </a:cubicBezTo>
                <a:cubicBezTo>
                  <a:pt x="15" y="2"/>
                  <a:pt x="15" y="2"/>
                  <a:pt x="15" y="2"/>
                </a:cubicBezTo>
                <a:cubicBezTo>
                  <a:pt x="16" y="1"/>
                  <a:pt x="18" y="0"/>
                  <a:pt x="20" y="0"/>
                </a:cubicBezTo>
                <a:cubicBezTo>
                  <a:pt x="22" y="0"/>
                  <a:pt x="23" y="1"/>
                  <a:pt x="25" y="2"/>
                </a:cubicBezTo>
                <a:cubicBezTo>
                  <a:pt x="26" y="3"/>
                  <a:pt x="27" y="5"/>
                  <a:pt x="27" y="7"/>
                </a:cubicBezTo>
                <a:cubicBezTo>
                  <a:pt x="27" y="9"/>
                  <a:pt x="26" y="11"/>
                  <a:pt x="25" y="12"/>
                </a:cubicBezTo>
                <a:cubicBezTo>
                  <a:pt x="25" y="12"/>
                  <a:pt x="25" y="12"/>
                  <a:pt x="25" y="12"/>
                </a:cubicBezTo>
                <a:lnTo>
                  <a:pt x="13" y="24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78" name="Freeform 203"/>
          <p:cNvSpPr>
            <a:spLocks noEditPoints="1"/>
          </p:cNvSpPr>
          <p:nvPr/>
        </p:nvSpPr>
        <p:spPr bwMode="auto">
          <a:xfrm>
            <a:off x="8118652" y="1881809"/>
            <a:ext cx="249750" cy="316712"/>
          </a:xfrm>
          <a:custGeom>
            <a:avLst/>
            <a:gdLst>
              <a:gd name="T0" fmla="*/ 19 w 26"/>
              <a:gd name="T1" fmla="*/ 28 h 33"/>
              <a:gd name="T2" fmla="*/ 19 w 26"/>
              <a:gd name="T3" fmla="*/ 31 h 33"/>
              <a:gd name="T4" fmla="*/ 3 w 26"/>
              <a:gd name="T5" fmla="*/ 31 h 33"/>
              <a:gd name="T6" fmla="*/ 2 w 26"/>
              <a:gd name="T7" fmla="*/ 7 h 33"/>
              <a:gd name="T8" fmla="*/ 5 w 26"/>
              <a:gd name="T9" fmla="*/ 7 h 33"/>
              <a:gd name="T10" fmla="*/ 5 w 26"/>
              <a:gd name="T11" fmla="*/ 26 h 33"/>
              <a:gd name="T12" fmla="*/ 10 w 26"/>
              <a:gd name="T13" fmla="*/ 9 h 33"/>
              <a:gd name="T14" fmla="*/ 9 w 26"/>
              <a:gd name="T15" fmla="*/ 10 h 33"/>
              <a:gd name="T16" fmla="*/ 22 w 26"/>
              <a:gd name="T17" fmla="*/ 11 h 33"/>
              <a:gd name="T18" fmla="*/ 23 w 26"/>
              <a:gd name="T19" fmla="*/ 10 h 33"/>
              <a:gd name="T20" fmla="*/ 10 w 26"/>
              <a:gd name="T21" fmla="*/ 9 h 33"/>
              <a:gd name="T22" fmla="*/ 9 w 26"/>
              <a:gd name="T23" fmla="*/ 17 h 33"/>
              <a:gd name="T24" fmla="*/ 10 w 26"/>
              <a:gd name="T25" fmla="*/ 18 h 33"/>
              <a:gd name="T26" fmla="*/ 23 w 26"/>
              <a:gd name="T27" fmla="*/ 17 h 33"/>
              <a:gd name="T28" fmla="*/ 22 w 26"/>
              <a:gd name="T29" fmla="*/ 17 h 33"/>
              <a:gd name="T30" fmla="*/ 21 w 26"/>
              <a:gd name="T31" fmla="*/ 19 h 33"/>
              <a:gd name="T32" fmla="*/ 19 w 26"/>
              <a:gd name="T33" fmla="*/ 19 h 33"/>
              <a:gd name="T34" fmla="*/ 18 w 26"/>
              <a:gd name="T35" fmla="*/ 21 h 33"/>
              <a:gd name="T36" fmla="*/ 19 w 26"/>
              <a:gd name="T37" fmla="*/ 23 h 33"/>
              <a:gd name="T38" fmla="*/ 21 w 26"/>
              <a:gd name="T39" fmla="*/ 24 h 33"/>
              <a:gd name="T40" fmla="*/ 22 w 26"/>
              <a:gd name="T41" fmla="*/ 23 h 33"/>
              <a:gd name="T42" fmla="*/ 23 w 26"/>
              <a:gd name="T43" fmla="*/ 21 h 33"/>
              <a:gd name="T44" fmla="*/ 22 w 26"/>
              <a:gd name="T45" fmla="*/ 19 h 33"/>
              <a:gd name="T46" fmla="*/ 21 w 26"/>
              <a:gd name="T47" fmla="*/ 19 h 33"/>
              <a:gd name="T48" fmla="*/ 21 w 26"/>
              <a:gd name="T49" fmla="*/ 20 h 33"/>
              <a:gd name="T50" fmla="*/ 19 w 26"/>
              <a:gd name="T51" fmla="*/ 20 h 33"/>
              <a:gd name="T52" fmla="*/ 19 w 26"/>
              <a:gd name="T53" fmla="*/ 22 h 33"/>
              <a:gd name="T54" fmla="*/ 21 w 26"/>
              <a:gd name="T55" fmla="*/ 23 h 33"/>
              <a:gd name="T56" fmla="*/ 22 w 26"/>
              <a:gd name="T57" fmla="*/ 22 h 33"/>
              <a:gd name="T58" fmla="*/ 22 w 26"/>
              <a:gd name="T59" fmla="*/ 20 h 33"/>
              <a:gd name="T60" fmla="*/ 21 w 26"/>
              <a:gd name="T61" fmla="*/ 20 h 33"/>
              <a:gd name="T62" fmla="*/ 21 w 26"/>
              <a:gd name="T63" fmla="*/ 22 h 33"/>
              <a:gd name="T64" fmla="*/ 21 w 26"/>
              <a:gd name="T65" fmla="*/ 20 h 33"/>
              <a:gd name="T66" fmla="*/ 9 w 26"/>
              <a:gd name="T67" fmla="*/ 14 h 33"/>
              <a:gd name="T68" fmla="*/ 10 w 26"/>
              <a:gd name="T69" fmla="*/ 14 h 33"/>
              <a:gd name="T70" fmla="*/ 23 w 26"/>
              <a:gd name="T71" fmla="*/ 14 h 33"/>
              <a:gd name="T72" fmla="*/ 22 w 26"/>
              <a:gd name="T73" fmla="*/ 13 h 33"/>
              <a:gd name="T74" fmla="*/ 25 w 26"/>
              <a:gd name="T75" fmla="*/ 28 h 33"/>
              <a:gd name="T76" fmla="*/ 26 w 26"/>
              <a:gd name="T77" fmla="*/ 26 h 33"/>
              <a:gd name="T78" fmla="*/ 19 w 26"/>
              <a:gd name="T79" fmla="*/ 0 h 33"/>
              <a:gd name="T80" fmla="*/ 5 w 26"/>
              <a:gd name="T81" fmla="*/ 1 h 33"/>
              <a:gd name="T82" fmla="*/ 2 w 26"/>
              <a:gd name="T83" fmla="*/ 4 h 33"/>
              <a:gd name="T84" fmla="*/ 0 w 26"/>
              <a:gd name="T85" fmla="*/ 31 h 33"/>
              <a:gd name="T86" fmla="*/ 20 w 26"/>
              <a:gd name="T87" fmla="*/ 33 h 33"/>
              <a:gd name="T88" fmla="*/ 21 w 26"/>
              <a:gd name="T89" fmla="*/ 31 h 33"/>
              <a:gd name="T90" fmla="*/ 25 w 26"/>
              <a:gd name="T91" fmla="*/ 28 h 33"/>
              <a:gd name="T92" fmla="*/ 18 w 26"/>
              <a:gd name="T93" fmla="*/ 2 h 33"/>
              <a:gd name="T94" fmla="*/ 8 w 26"/>
              <a:gd name="T95" fmla="*/ 2 h 33"/>
              <a:gd name="T96" fmla="*/ 7 w 26"/>
              <a:gd name="T97" fmla="*/ 25 h 33"/>
              <a:gd name="T98" fmla="*/ 8 w 26"/>
              <a:gd name="T99" fmla="*/ 26 h 33"/>
              <a:gd name="T100" fmla="*/ 24 w 26"/>
              <a:gd name="T101" fmla="*/ 26 h 33"/>
              <a:gd name="T102" fmla="*/ 24 w 26"/>
              <a:gd name="T103" fmla="*/ 8 h 33"/>
              <a:gd name="T104" fmla="*/ 18 w 26"/>
              <a:gd name="T105" fmla="*/ 5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6" h="33">
                <a:moveTo>
                  <a:pt x="7" y="28"/>
                </a:moveTo>
                <a:cubicBezTo>
                  <a:pt x="19" y="28"/>
                  <a:pt x="19" y="28"/>
                  <a:pt x="19" y="28"/>
                </a:cubicBezTo>
                <a:cubicBezTo>
                  <a:pt x="19" y="30"/>
                  <a:pt x="19" y="30"/>
                  <a:pt x="19" y="30"/>
                </a:cubicBezTo>
                <a:cubicBezTo>
                  <a:pt x="19" y="30"/>
                  <a:pt x="19" y="30"/>
                  <a:pt x="19" y="31"/>
                </a:cubicBezTo>
                <a:cubicBezTo>
                  <a:pt x="19" y="31"/>
                  <a:pt x="19" y="31"/>
                  <a:pt x="19" y="31"/>
                </a:cubicBezTo>
                <a:cubicBezTo>
                  <a:pt x="3" y="31"/>
                  <a:pt x="3" y="31"/>
                  <a:pt x="3" y="31"/>
                </a:cubicBezTo>
                <a:cubicBezTo>
                  <a:pt x="3" y="31"/>
                  <a:pt x="2" y="30"/>
                  <a:pt x="2" y="30"/>
                </a:cubicBezTo>
                <a:cubicBezTo>
                  <a:pt x="2" y="7"/>
                  <a:pt x="2" y="7"/>
                  <a:pt x="2" y="7"/>
                </a:cubicBezTo>
                <a:cubicBezTo>
                  <a:pt x="2" y="7"/>
                  <a:pt x="3" y="7"/>
                  <a:pt x="3" y="7"/>
                </a:cubicBezTo>
                <a:cubicBezTo>
                  <a:pt x="5" y="7"/>
                  <a:pt x="5" y="7"/>
                  <a:pt x="5" y="7"/>
                </a:cubicBezTo>
                <a:cubicBezTo>
                  <a:pt x="5" y="7"/>
                  <a:pt x="5" y="7"/>
                  <a:pt x="5" y="7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27"/>
                  <a:pt x="6" y="28"/>
                  <a:pt x="7" y="28"/>
                </a:cubicBezTo>
                <a:close/>
                <a:moveTo>
                  <a:pt x="10" y="9"/>
                </a:moveTo>
                <a:cubicBezTo>
                  <a:pt x="9" y="9"/>
                  <a:pt x="9" y="10"/>
                  <a:pt x="9" y="10"/>
                </a:cubicBezTo>
                <a:cubicBezTo>
                  <a:pt x="9" y="10"/>
                  <a:pt x="9" y="10"/>
                  <a:pt x="9" y="10"/>
                </a:cubicBezTo>
                <a:cubicBezTo>
                  <a:pt x="9" y="10"/>
                  <a:pt x="9" y="11"/>
                  <a:pt x="10" y="11"/>
                </a:cubicBezTo>
                <a:cubicBezTo>
                  <a:pt x="22" y="11"/>
                  <a:pt x="22" y="11"/>
                  <a:pt x="22" y="11"/>
                </a:cubicBezTo>
                <a:cubicBezTo>
                  <a:pt x="23" y="11"/>
                  <a:pt x="23" y="10"/>
                  <a:pt x="23" y="10"/>
                </a:cubicBezTo>
                <a:cubicBezTo>
                  <a:pt x="23" y="10"/>
                  <a:pt x="23" y="10"/>
                  <a:pt x="23" y="10"/>
                </a:cubicBezTo>
                <a:cubicBezTo>
                  <a:pt x="23" y="10"/>
                  <a:pt x="23" y="9"/>
                  <a:pt x="22" y="9"/>
                </a:cubicBezTo>
                <a:cubicBezTo>
                  <a:pt x="10" y="9"/>
                  <a:pt x="10" y="9"/>
                  <a:pt x="10" y="9"/>
                </a:cubicBezTo>
                <a:close/>
                <a:moveTo>
                  <a:pt x="10" y="17"/>
                </a:moveTo>
                <a:cubicBezTo>
                  <a:pt x="9" y="17"/>
                  <a:pt x="9" y="17"/>
                  <a:pt x="9" y="17"/>
                </a:cubicBezTo>
                <a:cubicBezTo>
                  <a:pt x="9" y="17"/>
                  <a:pt x="9" y="17"/>
                  <a:pt x="9" y="17"/>
                </a:cubicBezTo>
                <a:cubicBezTo>
                  <a:pt x="9" y="17"/>
                  <a:pt x="9" y="18"/>
                  <a:pt x="10" y="18"/>
                </a:cubicBezTo>
                <a:cubicBezTo>
                  <a:pt x="22" y="18"/>
                  <a:pt x="22" y="18"/>
                  <a:pt x="22" y="18"/>
                </a:cubicBezTo>
                <a:cubicBezTo>
                  <a:pt x="23" y="18"/>
                  <a:pt x="23" y="17"/>
                  <a:pt x="23" y="17"/>
                </a:cubicBezTo>
                <a:cubicBezTo>
                  <a:pt x="23" y="17"/>
                  <a:pt x="23" y="17"/>
                  <a:pt x="23" y="17"/>
                </a:cubicBezTo>
                <a:cubicBezTo>
                  <a:pt x="23" y="17"/>
                  <a:pt x="23" y="17"/>
                  <a:pt x="22" y="17"/>
                </a:cubicBezTo>
                <a:cubicBezTo>
                  <a:pt x="10" y="17"/>
                  <a:pt x="10" y="17"/>
                  <a:pt x="10" y="17"/>
                </a:cubicBezTo>
                <a:close/>
                <a:moveTo>
                  <a:pt x="21" y="19"/>
                </a:moveTo>
                <a:cubicBezTo>
                  <a:pt x="20" y="19"/>
                  <a:pt x="19" y="19"/>
                  <a:pt x="19" y="19"/>
                </a:cubicBezTo>
                <a:cubicBezTo>
                  <a:pt x="19" y="19"/>
                  <a:pt x="19" y="19"/>
                  <a:pt x="19" y="19"/>
                </a:cubicBezTo>
                <a:cubicBezTo>
                  <a:pt x="19" y="19"/>
                  <a:pt x="19" y="19"/>
                  <a:pt x="19" y="19"/>
                </a:cubicBezTo>
                <a:cubicBezTo>
                  <a:pt x="18" y="20"/>
                  <a:pt x="18" y="21"/>
                  <a:pt x="18" y="21"/>
                </a:cubicBezTo>
                <a:cubicBezTo>
                  <a:pt x="18" y="22"/>
                  <a:pt x="18" y="23"/>
                  <a:pt x="19" y="23"/>
                </a:cubicBezTo>
                <a:cubicBezTo>
                  <a:pt x="19" y="23"/>
                  <a:pt x="19" y="23"/>
                  <a:pt x="19" y="23"/>
                </a:cubicBezTo>
                <a:cubicBezTo>
                  <a:pt x="19" y="23"/>
                  <a:pt x="19" y="23"/>
                  <a:pt x="19" y="23"/>
                </a:cubicBezTo>
                <a:cubicBezTo>
                  <a:pt x="19" y="23"/>
                  <a:pt x="20" y="24"/>
                  <a:pt x="21" y="24"/>
                </a:cubicBezTo>
                <a:cubicBezTo>
                  <a:pt x="21" y="24"/>
                  <a:pt x="22" y="23"/>
                  <a:pt x="22" y="23"/>
                </a:cubicBezTo>
                <a:cubicBezTo>
                  <a:pt x="22" y="23"/>
                  <a:pt x="22" y="23"/>
                  <a:pt x="22" y="23"/>
                </a:cubicBezTo>
                <a:cubicBezTo>
                  <a:pt x="22" y="23"/>
                  <a:pt x="22" y="23"/>
                  <a:pt x="22" y="23"/>
                </a:cubicBezTo>
                <a:cubicBezTo>
                  <a:pt x="23" y="23"/>
                  <a:pt x="23" y="22"/>
                  <a:pt x="23" y="21"/>
                </a:cubicBezTo>
                <a:cubicBezTo>
                  <a:pt x="23" y="21"/>
                  <a:pt x="23" y="20"/>
                  <a:pt x="22" y="19"/>
                </a:cubicBezTo>
                <a:cubicBezTo>
                  <a:pt x="22" y="19"/>
                  <a:pt x="22" y="19"/>
                  <a:pt x="22" y="19"/>
                </a:cubicBezTo>
                <a:cubicBezTo>
                  <a:pt x="22" y="19"/>
                  <a:pt x="22" y="19"/>
                  <a:pt x="22" y="19"/>
                </a:cubicBezTo>
                <a:cubicBezTo>
                  <a:pt x="22" y="19"/>
                  <a:pt x="21" y="19"/>
                  <a:pt x="21" y="19"/>
                </a:cubicBezTo>
                <a:close/>
                <a:moveTo>
                  <a:pt x="22" y="20"/>
                </a:moveTo>
                <a:cubicBezTo>
                  <a:pt x="21" y="20"/>
                  <a:pt x="21" y="20"/>
                  <a:pt x="21" y="20"/>
                </a:cubicBezTo>
                <a:cubicBezTo>
                  <a:pt x="20" y="20"/>
                  <a:pt x="20" y="20"/>
                  <a:pt x="19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19" y="20"/>
                  <a:pt x="19" y="21"/>
                  <a:pt x="19" y="21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20" y="23"/>
                  <a:pt x="20" y="23"/>
                  <a:pt x="21" y="23"/>
                </a:cubicBezTo>
                <a:cubicBezTo>
                  <a:pt x="21" y="23"/>
                  <a:pt x="21" y="23"/>
                  <a:pt x="22" y="22"/>
                </a:cubicBezTo>
                <a:cubicBezTo>
                  <a:pt x="22" y="22"/>
                  <a:pt x="22" y="22"/>
                  <a:pt x="22" y="22"/>
                </a:cubicBezTo>
                <a:cubicBezTo>
                  <a:pt x="22" y="22"/>
                  <a:pt x="22" y="22"/>
                  <a:pt x="22" y="21"/>
                </a:cubicBezTo>
                <a:cubicBezTo>
                  <a:pt x="22" y="21"/>
                  <a:pt x="22" y="20"/>
                  <a:pt x="22" y="20"/>
                </a:cubicBezTo>
                <a:cubicBezTo>
                  <a:pt x="22" y="20"/>
                  <a:pt x="22" y="20"/>
                  <a:pt x="22" y="20"/>
                </a:cubicBezTo>
                <a:close/>
                <a:moveTo>
                  <a:pt x="21" y="20"/>
                </a:moveTo>
                <a:cubicBezTo>
                  <a:pt x="21" y="20"/>
                  <a:pt x="22" y="21"/>
                  <a:pt x="22" y="21"/>
                </a:cubicBezTo>
                <a:cubicBezTo>
                  <a:pt x="22" y="22"/>
                  <a:pt x="21" y="22"/>
                  <a:pt x="21" y="22"/>
                </a:cubicBezTo>
                <a:cubicBezTo>
                  <a:pt x="20" y="22"/>
                  <a:pt x="19" y="22"/>
                  <a:pt x="19" y="21"/>
                </a:cubicBezTo>
                <a:cubicBezTo>
                  <a:pt x="19" y="21"/>
                  <a:pt x="20" y="20"/>
                  <a:pt x="21" y="20"/>
                </a:cubicBezTo>
                <a:close/>
                <a:moveTo>
                  <a:pt x="10" y="13"/>
                </a:moveTo>
                <a:cubicBezTo>
                  <a:pt x="9" y="13"/>
                  <a:pt x="9" y="13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10" y="14"/>
                </a:cubicBezTo>
                <a:cubicBezTo>
                  <a:pt x="22" y="14"/>
                  <a:pt x="22" y="14"/>
                  <a:pt x="22" y="14"/>
                </a:cubicBezTo>
                <a:cubicBezTo>
                  <a:pt x="23" y="14"/>
                  <a:pt x="23" y="14"/>
                  <a:pt x="23" y="14"/>
                </a:cubicBezTo>
                <a:cubicBezTo>
                  <a:pt x="23" y="14"/>
                  <a:pt x="23" y="14"/>
                  <a:pt x="23" y="14"/>
                </a:cubicBezTo>
                <a:cubicBezTo>
                  <a:pt x="23" y="13"/>
                  <a:pt x="23" y="13"/>
                  <a:pt x="22" y="13"/>
                </a:cubicBezTo>
                <a:cubicBezTo>
                  <a:pt x="10" y="13"/>
                  <a:pt x="10" y="13"/>
                  <a:pt x="10" y="13"/>
                </a:cubicBezTo>
                <a:close/>
                <a:moveTo>
                  <a:pt x="25" y="28"/>
                </a:moveTo>
                <a:cubicBezTo>
                  <a:pt x="25" y="28"/>
                  <a:pt x="26" y="28"/>
                  <a:pt x="26" y="27"/>
                </a:cubicBezTo>
                <a:cubicBezTo>
                  <a:pt x="26" y="27"/>
                  <a:pt x="26" y="27"/>
                  <a:pt x="26" y="26"/>
                </a:cubicBezTo>
                <a:cubicBezTo>
                  <a:pt x="26" y="7"/>
                  <a:pt x="26" y="7"/>
                  <a:pt x="26" y="7"/>
                </a:cubicBezTo>
                <a:cubicBezTo>
                  <a:pt x="19" y="0"/>
                  <a:pt x="19" y="0"/>
                  <a:pt x="19" y="0"/>
                </a:cubicBezTo>
                <a:cubicBezTo>
                  <a:pt x="7" y="0"/>
                  <a:pt x="7" y="0"/>
                  <a:pt x="7" y="0"/>
                </a:cubicBezTo>
                <a:cubicBezTo>
                  <a:pt x="6" y="0"/>
                  <a:pt x="5" y="0"/>
                  <a:pt x="5" y="1"/>
                </a:cubicBezTo>
                <a:cubicBezTo>
                  <a:pt x="5" y="4"/>
                  <a:pt x="5" y="4"/>
                  <a:pt x="5" y="4"/>
                </a:cubicBezTo>
                <a:cubicBezTo>
                  <a:pt x="2" y="4"/>
                  <a:pt x="2" y="4"/>
                  <a:pt x="2" y="4"/>
                </a:cubicBezTo>
                <a:cubicBezTo>
                  <a:pt x="1" y="4"/>
                  <a:pt x="0" y="5"/>
                  <a:pt x="0" y="6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32"/>
                  <a:pt x="1" y="33"/>
                  <a:pt x="2" y="33"/>
                </a:cubicBezTo>
                <a:cubicBezTo>
                  <a:pt x="20" y="33"/>
                  <a:pt x="20" y="33"/>
                  <a:pt x="20" y="33"/>
                </a:cubicBezTo>
                <a:cubicBezTo>
                  <a:pt x="20" y="33"/>
                  <a:pt x="21" y="33"/>
                  <a:pt x="21" y="32"/>
                </a:cubicBezTo>
                <a:cubicBezTo>
                  <a:pt x="21" y="32"/>
                  <a:pt x="21" y="32"/>
                  <a:pt x="21" y="31"/>
                </a:cubicBezTo>
                <a:cubicBezTo>
                  <a:pt x="21" y="28"/>
                  <a:pt x="21" y="28"/>
                  <a:pt x="21" y="28"/>
                </a:cubicBezTo>
                <a:cubicBezTo>
                  <a:pt x="25" y="28"/>
                  <a:pt x="25" y="28"/>
                  <a:pt x="25" y="28"/>
                </a:cubicBezTo>
                <a:close/>
                <a:moveTo>
                  <a:pt x="18" y="5"/>
                </a:moveTo>
                <a:cubicBezTo>
                  <a:pt x="18" y="2"/>
                  <a:pt x="18" y="2"/>
                  <a:pt x="18" y="2"/>
                </a:cubicBezTo>
                <a:cubicBezTo>
                  <a:pt x="8" y="2"/>
                  <a:pt x="8" y="2"/>
                  <a:pt x="8" y="2"/>
                </a:cubicBezTo>
                <a:cubicBezTo>
                  <a:pt x="8" y="2"/>
                  <a:pt x="8" y="2"/>
                  <a:pt x="8" y="2"/>
                </a:cubicBezTo>
                <a:cubicBezTo>
                  <a:pt x="7" y="2"/>
                  <a:pt x="7" y="2"/>
                  <a:pt x="7" y="2"/>
                </a:cubicBezTo>
                <a:cubicBezTo>
                  <a:pt x="7" y="25"/>
                  <a:pt x="7" y="25"/>
                  <a:pt x="7" y="25"/>
                </a:cubicBezTo>
                <a:cubicBezTo>
                  <a:pt x="7" y="25"/>
                  <a:pt x="7" y="25"/>
                  <a:pt x="8" y="26"/>
                </a:cubicBezTo>
                <a:cubicBezTo>
                  <a:pt x="8" y="26"/>
                  <a:pt x="8" y="26"/>
                  <a:pt x="8" y="26"/>
                </a:cubicBezTo>
                <a:cubicBezTo>
                  <a:pt x="24" y="26"/>
                  <a:pt x="24" y="26"/>
                  <a:pt x="24" y="26"/>
                </a:cubicBezTo>
                <a:cubicBezTo>
                  <a:pt x="24" y="26"/>
                  <a:pt x="24" y="26"/>
                  <a:pt x="24" y="26"/>
                </a:cubicBezTo>
                <a:cubicBezTo>
                  <a:pt x="24" y="25"/>
                  <a:pt x="24" y="25"/>
                  <a:pt x="24" y="25"/>
                </a:cubicBezTo>
                <a:cubicBezTo>
                  <a:pt x="24" y="8"/>
                  <a:pt x="24" y="8"/>
                  <a:pt x="24" y="8"/>
                </a:cubicBezTo>
                <a:cubicBezTo>
                  <a:pt x="21" y="8"/>
                  <a:pt x="21" y="8"/>
                  <a:pt x="21" y="8"/>
                </a:cubicBezTo>
                <a:cubicBezTo>
                  <a:pt x="19" y="8"/>
                  <a:pt x="18" y="7"/>
                  <a:pt x="18" y="5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79" name="Freeform 204"/>
          <p:cNvSpPr>
            <a:spLocks noEditPoints="1"/>
          </p:cNvSpPr>
          <p:nvPr/>
        </p:nvSpPr>
        <p:spPr bwMode="auto">
          <a:xfrm>
            <a:off x="7523235" y="1910765"/>
            <a:ext cx="202696" cy="238891"/>
          </a:xfrm>
          <a:custGeom>
            <a:avLst/>
            <a:gdLst>
              <a:gd name="T0" fmla="*/ 5 w 21"/>
              <a:gd name="T1" fmla="*/ 3 h 25"/>
              <a:gd name="T2" fmla="*/ 5 w 21"/>
              <a:gd name="T3" fmla="*/ 3 h 25"/>
              <a:gd name="T4" fmla="*/ 6 w 21"/>
              <a:gd name="T5" fmla="*/ 5 h 25"/>
              <a:gd name="T6" fmla="*/ 6 w 21"/>
              <a:gd name="T7" fmla="*/ 6 h 25"/>
              <a:gd name="T8" fmla="*/ 8 w 21"/>
              <a:gd name="T9" fmla="*/ 8 h 25"/>
              <a:gd name="T10" fmla="*/ 6 w 21"/>
              <a:gd name="T11" fmla="*/ 14 h 25"/>
              <a:gd name="T12" fmla="*/ 2 w 21"/>
              <a:gd name="T13" fmla="*/ 21 h 25"/>
              <a:gd name="T14" fmla="*/ 2 w 21"/>
              <a:gd name="T15" fmla="*/ 21 h 25"/>
              <a:gd name="T16" fmla="*/ 3 w 21"/>
              <a:gd name="T17" fmla="*/ 21 h 25"/>
              <a:gd name="T18" fmla="*/ 19 w 21"/>
              <a:gd name="T19" fmla="*/ 21 h 25"/>
              <a:gd name="T20" fmla="*/ 19 w 21"/>
              <a:gd name="T21" fmla="*/ 21 h 25"/>
              <a:gd name="T22" fmla="*/ 19 w 21"/>
              <a:gd name="T23" fmla="*/ 21 h 25"/>
              <a:gd name="T24" fmla="*/ 15 w 21"/>
              <a:gd name="T25" fmla="*/ 14 h 25"/>
              <a:gd name="T26" fmla="*/ 13 w 21"/>
              <a:gd name="T27" fmla="*/ 8 h 25"/>
              <a:gd name="T28" fmla="*/ 15 w 21"/>
              <a:gd name="T29" fmla="*/ 6 h 25"/>
              <a:gd name="T30" fmla="*/ 16 w 21"/>
              <a:gd name="T31" fmla="*/ 5 h 25"/>
              <a:gd name="T32" fmla="*/ 16 w 21"/>
              <a:gd name="T33" fmla="*/ 3 h 25"/>
              <a:gd name="T34" fmla="*/ 16 w 21"/>
              <a:gd name="T35" fmla="*/ 3 h 25"/>
              <a:gd name="T36" fmla="*/ 5 w 21"/>
              <a:gd name="T37" fmla="*/ 3 h 25"/>
              <a:gd name="T38" fmla="*/ 3 w 21"/>
              <a:gd name="T39" fmla="*/ 22 h 25"/>
              <a:gd name="T40" fmla="*/ 19 w 21"/>
              <a:gd name="T41" fmla="*/ 22 h 25"/>
              <a:gd name="T42" fmla="*/ 19 w 21"/>
              <a:gd name="T43" fmla="*/ 25 h 25"/>
              <a:gd name="T44" fmla="*/ 2 w 21"/>
              <a:gd name="T45" fmla="*/ 25 h 25"/>
              <a:gd name="T46" fmla="*/ 3 w 21"/>
              <a:gd name="T47" fmla="*/ 22 h 25"/>
              <a:gd name="T48" fmla="*/ 9 w 21"/>
              <a:gd name="T49" fmla="*/ 16 h 25"/>
              <a:gd name="T50" fmla="*/ 13 w 21"/>
              <a:gd name="T51" fmla="*/ 18 h 25"/>
              <a:gd name="T52" fmla="*/ 5 w 21"/>
              <a:gd name="T53" fmla="*/ 18 h 25"/>
              <a:gd name="T54" fmla="*/ 9 w 21"/>
              <a:gd name="T55" fmla="*/ 16 h 25"/>
              <a:gd name="T56" fmla="*/ 9 w 21"/>
              <a:gd name="T57" fmla="*/ 2 h 25"/>
              <a:gd name="T58" fmla="*/ 11 w 21"/>
              <a:gd name="T59" fmla="*/ 3 h 25"/>
              <a:gd name="T60" fmla="*/ 6 w 21"/>
              <a:gd name="T61" fmla="*/ 3 h 25"/>
              <a:gd name="T62" fmla="*/ 9 w 21"/>
              <a:gd name="T63" fmla="*/ 2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1" h="25">
                <a:moveTo>
                  <a:pt x="5" y="3"/>
                </a:moveTo>
                <a:cubicBezTo>
                  <a:pt x="5" y="3"/>
                  <a:pt x="5" y="3"/>
                  <a:pt x="5" y="3"/>
                </a:cubicBezTo>
                <a:cubicBezTo>
                  <a:pt x="5" y="4"/>
                  <a:pt x="5" y="5"/>
                  <a:pt x="6" y="5"/>
                </a:cubicBezTo>
                <a:cubicBezTo>
                  <a:pt x="6" y="5"/>
                  <a:pt x="6" y="6"/>
                  <a:pt x="6" y="6"/>
                </a:cubicBezTo>
                <a:cubicBezTo>
                  <a:pt x="7" y="6"/>
                  <a:pt x="8" y="7"/>
                  <a:pt x="8" y="8"/>
                </a:cubicBezTo>
                <a:cubicBezTo>
                  <a:pt x="8" y="10"/>
                  <a:pt x="8" y="14"/>
                  <a:pt x="6" y="14"/>
                </a:cubicBezTo>
                <a:cubicBezTo>
                  <a:pt x="4" y="15"/>
                  <a:pt x="2" y="18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3" y="21"/>
                </a:cubicBezTo>
                <a:cubicBezTo>
                  <a:pt x="19" y="21"/>
                  <a:pt x="19" y="21"/>
                  <a:pt x="19" y="21"/>
                </a:cubicBezTo>
                <a:cubicBezTo>
                  <a:pt x="19" y="21"/>
                  <a:pt x="19" y="21"/>
                  <a:pt x="19" y="21"/>
                </a:cubicBezTo>
                <a:cubicBezTo>
                  <a:pt x="19" y="21"/>
                  <a:pt x="19" y="21"/>
                  <a:pt x="19" y="21"/>
                </a:cubicBezTo>
                <a:cubicBezTo>
                  <a:pt x="19" y="18"/>
                  <a:pt x="18" y="15"/>
                  <a:pt x="15" y="14"/>
                </a:cubicBezTo>
                <a:cubicBezTo>
                  <a:pt x="14" y="14"/>
                  <a:pt x="14" y="10"/>
                  <a:pt x="13" y="8"/>
                </a:cubicBezTo>
                <a:cubicBezTo>
                  <a:pt x="13" y="7"/>
                  <a:pt x="14" y="6"/>
                  <a:pt x="15" y="6"/>
                </a:cubicBezTo>
                <a:cubicBezTo>
                  <a:pt x="15" y="6"/>
                  <a:pt x="15" y="5"/>
                  <a:pt x="16" y="5"/>
                </a:cubicBezTo>
                <a:cubicBezTo>
                  <a:pt x="16" y="5"/>
                  <a:pt x="16" y="4"/>
                  <a:pt x="16" y="3"/>
                </a:cubicBezTo>
                <a:cubicBezTo>
                  <a:pt x="16" y="3"/>
                  <a:pt x="16" y="3"/>
                  <a:pt x="16" y="3"/>
                </a:cubicBezTo>
                <a:cubicBezTo>
                  <a:pt x="16" y="0"/>
                  <a:pt x="5" y="0"/>
                  <a:pt x="5" y="3"/>
                </a:cubicBezTo>
                <a:close/>
                <a:moveTo>
                  <a:pt x="3" y="22"/>
                </a:moveTo>
                <a:cubicBezTo>
                  <a:pt x="19" y="22"/>
                  <a:pt x="19" y="22"/>
                  <a:pt x="19" y="22"/>
                </a:cubicBezTo>
                <a:cubicBezTo>
                  <a:pt x="21" y="22"/>
                  <a:pt x="21" y="25"/>
                  <a:pt x="19" y="25"/>
                </a:cubicBezTo>
                <a:cubicBezTo>
                  <a:pt x="2" y="25"/>
                  <a:pt x="2" y="25"/>
                  <a:pt x="2" y="25"/>
                </a:cubicBezTo>
                <a:cubicBezTo>
                  <a:pt x="1" y="25"/>
                  <a:pt x="0" y="22"/>
                  <a:pt x="3" y="22"/>
                </a:cubicBezTo>
                <a:close/>
                <a:moveTo>
                  <a:pt x="9" y="16"/>
                </a:moveTo>
                <a:cubicBezTo>
                  <a:pt x="14" y="16"/>
                  <a:pt x="14" y="18"/>
                  <a:pt x="13" y="18"/>
                </a:cubicBezTo>
                <a:cubicBezTo>
                  <a:pt x="5" y="18"/>
                  <a:pt x="5" y="18"/>
                  <a:pt x="5" y="18"/>
                </a:cubicBezTo>
                <a:cubicBezTo>
                  <a:pt x="4" y="18"/>
                  <a:pt x="4" y="16"/>
                  <a:pt x="9" y="16"/>
                </a:cubicBezTo>
                <a:close/>
                <a:moveTo>
                  <a:pt x="9" y="2"/>
                </a:moveTo>
                <a:cubicBezTo>
                  <a:pt x="11" y="1"/>
                  <a:pt x="12" y="2"/>
                  <a:pt x="11" y="3"/>
                </a:cubicBezTo>
                <a:cubicBezTo>
                  <a:pt x="11" y="4"/>
                  <a:pt x="6" y="4"/>
                  <a:pt x="6" y="3"/>
                </a:cubicBezTo>
                <a:cubicBezTo>
                  <a:pt x="6" y="2"/>
                  <a:pt x="8" y="2"/>
                  <a:pt x="9" y="2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80" name="Freeform 205"/>
          <p:cNvSpPr>
            <a:spLocks noEditPoints="1"/>
          </p:cNvSpPr>
          <p:nvPr/>
        </p:nvSpPr>
        <p:spPr bwMode="auto">
          <a:xfrm>
            <a:off x="1277686" y="1939722"/>
            <a:ext cx="276897" cy="249750"/>
          </a:xfrm>
          <a:custGeom>
            <a:avLst/>
            <a:gdLst>
              <a:gd name="T0" fmla="*/ 21 w 29"/>
              <a:gd name="T1" fmla="*/ 9 h 26"/>
              <a:gd name="T2" fmla="*/ 29 w 29"/>
              <a:gd name="T3" fmla="*/ 9 h 26"/>
              <a:gd name="T4" fmla="*/ 29 w 29"/>
              <a:gd name="T5" fmla="*/ 10 h 26"/>
              <a:gd name="T6" fmla="*/ 22 w 29"/>
              <a:gd name="T7" fmla="*/ 11 h 26"/>
              <a:gd name="T8" fmla="*/ 28 w 29"/>
              <a:gd name="T9" fmla="*/ 23 h 26"/>
              <a:gd name="T10" fmla="*/ 28 w 29"/>
              <a:gd name="T11" fmla="*/ 11 h 26"/>
              <a:gd name="T12" fmla="*/ 23 w 29"/>
              <a:gd name="T13" fmla="*/ 11 h 26"/>
              <a:gd name="T14" fmla="*/ 23 w 29"/>
              <a:gd name="T15" fmla="*/ 24 h 26"/>
              <a:gd name="T16" fmla="*/ 28 w 29"/>
              <a:gd name="T17" fmla="*/ 23 h 26"/>
              <a:gd name="T18" fmla="*/ 0 w 29"/>
              <a:gd name="T19" fmla="*/ 9 h 26"/>
              <a:gd name="T20" fmla="*/ 8 w 29"/>
              <a:gd name="T21" fmla="*/ 9 h 26"/>
              <a:gd name="T22" fmla="*/ 8 w 29"/>
              <a:gd name="T23" fmla="*/ 10 h 26"/>
              <a:gd name="T24" fmla="*/ 1 w 29"/>
              <a:gd name="T25" fmla="*/ 11 h 26"/>
              <a:gd name="T26" fmla="*/ 1 w 29"/>
              <a:gd name="T27" fmla="*/ 6 h 26"/>
              <a:gd name="T28" fmla="*/ 15 w 29"/>
              <a:gd name="T29" fmla="*/ 0 h 26"/>
              <a:gd name="T30" fmla="*/ 29 w 29"/>
              <a:gd name="T31" fmla="*/ 7 h 26"/>
              <a:gd name="T32" fmla="*/ 29 w 29"/>
              <a:gd name="T33" fmla="*/ 8 h 26"/>
              <a:gd name="T34" fmla="*/ 0 w 29"/>
              <a:gd name="T35" fmla="*/ 8 h 26"/>
              <a:gd name="T36" fmla="*/ 1 w 29"/>
              <a:gd name="T37" fmla="*/ 6 h 26"/>
              <a:gd name="T38" fmla="*/ 25 w 29"/>
              <a:gd name="T39" fmla="*/ 6 h 26"/>
              <a:gd name="T40" fmla="*/ 25 w 29"/>
              <a:gd name="T41" fmla="*/ 6 h 26"/>
              <a:gd name="T42" fmla="*/ 15 w 29"/>
              <a:gd name="T43" fmla="*/ 2 h 26"/>
              <a:gd name="T44" fmla="*/ 5 w 29"/>
              <a:gd name="T45" fmla="*/ 6 h 26"/>
              <a:gd name="T46" fmla="*/ 0 w 29"/>
              <a:gd name="T47" fmla="*/ 26 h 26"/>
              <a:gd name="T48" fmla="*/ 1 w 29"/>
              <a:gd name="T49" fmla="*/ 24 h 26"/>
              <a:gd name="T50" fmla="*/ 29 w 29"/>
              <a:gd name="T51" fmla="*/ 25 h 26"/>
              <a:gd name="T52" fmla="*/ 29 w 29"/>
              <a:gd name="T53" fmla="*/ 26 h 26"/>
              <a:gd name="T54" fmla="*/ 0 w 29"/>
              <a:gd name="T55" fmla="*/ 26 h 26"/>
              <a:gd name="T56" fmla="*/ 7 w 29"/>
              <a:gd name="T57" fmla="*/ 11 h 26"/>
              <a:gd name="T58" fmla="*/ 2 w 29"/>
              <a:gd name="T59" fmla="*/ 11 h 26"/>
              <a:gd name="T60" fmla="*/ 2 w 29"/>
              <a:gd name="T61" fmla="*/ 23 h 26"/>
              <a:gd name="T62" fmla="*/ 7 w 29"/>
              <a:gd name="T63" fmla="*/ 24 h 26"/>
              <a:gd name="T64" fmla="*/ 11 w 29"/>
              <a:gd name="T65" fmla="*/ 10 h 26"/>
              <a:gd name="T66" fmla="*/ 11 w 29"/>
              <a:gd name="T67" fmla="*/ 9 h 26"/>
              <a:gd name="T68" fmla="*/ 19 w 29"/>
              <a:gd name="T69" fmla="*/ 9 h 26"/>
              <a:gd name="T70" fmla="*/ 18 w 29"/>
              <a:gd name="T71" fmla="*/ 11 h 26"/>
              <a:gd name="T72" fmla="*/ 11 w 29"/>
              <a:gd name="T73" fmla="*/ 10 h 26"/>
              <a:gd name="T74" fmla="*/ 17 w 29"/>
              <a:gd name="T75" fmla="*/ 11 h 26"/>
              <a:gd name="T76" fmla="*/ 12 w 29"/>
              <a:gd name="T77" fmla="*/ 11 h 26"/>
              <a:gd name="T78" fmla="*/ 12 w 29"/>
              <a:gd name="T79" fmla="*/ 23 h 26"/>
              <a:gd name="T80" fmla="*/ 17 w 29"/>
              <a:gd name="T81" fmla="*/ 24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9" h="26">
                <a:moveTo>
                  <a:pt x="21" y="10"/>
                </a:moveTo>
                <a:cubicBezTo>
                  <a:pt x="21" y="9"/>
                  <a:pt x="21" y="9"/>
                  <a:pt x="21" y="9"/>
                </a:cubicBezTo>
                <a:cubicBezTo>
                  <a:pt x="21" y="9"/>
                  <a:pt x="21" y="9"/>
                  <a:pt x="22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10"/>
                  <a:pt x="29" y="10"/>
                  <a:pt x="29" y="10"/>
                </a:cubicBezTo>
                <a:cubicBezTo>
                  <a:pt x="29" y="10"/>
                  <a:pt x="29" y="11"/>
                  <a:pt x="29" y="11"/>
                </a:cubicBezTo>
                <a:cubicBezTo>
                  <a:pt x="22" y="11"/>
                  <a:pt x="22" y="11"/>
                  <a:pt x="22" y="11"/>
                </a:cubicBezTo>
                <a:cubicBezTo>
                  <a:pt x="21" y="11"/>
                  <a:pt x="21" y="10"/>
                  <a:pt x="21" y="10"/>
                </a:cubicBezTo>
                <a:close/>
                <a:moveTo>
                  <a:pt x="28" y="23"/>
                </a:moveTo>
                <a:cubicBezTo>
                  <a:pt x="28" y="11"/>
                  <a:pt x="28" y="11"/>
                  <a:pt x="28" y="11"/>
                </a:cubicBezTo>
                <a:cubicBezTo>
                  <a:pt x="28" y="11"/>
                  <a:pt x="28" y="11"/>
                  <a:pt x="28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3" y="23"/>
                  <a:pt x="23" y="23"/>
                  <a:pt x="23" y="23"/>
                </a:cubicBezTo>
                <a:cubicBezTo>
                  <a:pt x="23" y="24"/>
                  <a:pt x="23" y="24"/>
                  <a:pt x="23" y="24"/>
                </a:cubicBezTo>
                <a:cubicBezTo>
                  <a:pt x="28" y="24"/>
                  <a:pt x="28" y="24"/>
                  <a:pt x="28" y="24"/>
                </a:cubicBezTo>
                <a:cubicBezTo>
                  <a:pt x="28" y="24"/>
                  <a:pt x="28" y="24"/>
                  <a:pt x="28" y="23"/>
                </a:cubicBezTo>
                <a:close/>
                <a:moveTo>
                  <a:pt x="0" y="10"/>
                </a:moveTo>
                <a:cubicBezTo>
                  <a:pt x="0" y="9"/>
                  <a:pt x="0" y="9"/>
                  <a:pt x="0" y="9"/>
                </a:cubicBezTo>
                <a:cubicBezTo>
                  <a:pt x="0" y="9"/>
                  <a:pt x="1" y="9"/>
                  <a:pt x="1" y="9"/>
                </a:cubicBezTo>
                <a:cubicBezTo>
                  <a:pt x="8" y="9"/>
                  <a:pt x="8" y="9"/>
                  <a:pt x="8" y="9"/>
                </a:cubicBezTo>
                <a:cubicBezTo>
                  <a:pt x="8" y="9"/>
                  <a:pt x="8" y="9"/>
                  <a:pt x="8" y="9"/>
                </a:cubicBezTo>
                <a:cubicBezTo>
                  <a:pt x="8" y="10"/>
                  <a:pt x="8" y="10"/>
                  <a:pt x="8" y="10"/>
                </a:cubicBezTo>
                <a:cubicBezTo>
                  <a:pt x="8" y="10"/>
                  <a:pt x="8" y="11"/>
                  <a:pt x="8" y="11"/>
                </a:cubicBezTo>
                <a:cubicBezTo>
                  <a:pt x="1" y="11"/>
                  <a:pt x="1" y="11"/>
                  <a:pt x="1" y="11"/>
                </a:cubicBezTo>
                <a:cubicBezTo>
                  <a:pt x="1" y="11"/>
                  <a:pt x="0" y="10"/>
                  <a:pt x="0" y="10"/>
                </a:cubicBezTo>
                <a:close/>
                <a:moveTo>
                  <a:pt x="1" y="6"/>
                </a:moveTo>
                <a:cubicBezTo>
                  <a:pt x="14" y="0"/>
                  <a:pt x="14" y="0"/>
                  <a:pt x="14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7"/>
                  <a:pt x="29" y="7"/>
                  <a:pt x="29" y="7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8"/>
                  <a:pt x="29" y="8"/>
                  <a:pt x="29" y="8"/>
                </a:cubicBezTo>
                <a:cubicBezTo>
                  <a:pt x="1" y="8"/>
                  <a:pt x="1" y="8"/>
                  <a:pt x="1" y="8"/>
                </a:cubicBezTo>
                <a:cubicBezTo>
                  <a:pt x="1" y="8"/>
                  <a:pt x="0" y="8"/>
                  <a:pt x="0" y="8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1" y="7"/>
                  <a:pt x="1" y="6"/>
                </a:cubicBezTo>
                <a:close/>
                <a:moveTo>
                  <a:pt x="5" y="6"/>
                </a:moveTo>
                <a:cubicBezTo>
                  <a:pt x="25" y="6"/>
                  <a:pt x="25" y="6"/>
                  <a:pt x="25" y="6"/>
                </a:cubicBezTo>
                <a:cubicBezTo>
                  <a:pt x="25" y="6"/>
                  <a:pt x="25" y="6"/>
                  <a:pt x="25" y="6"/>
                </a:cubicBezTo>
                <a:cubicBezTo>
                  <a:pt x="25" y="6"/>
                  <a:pt x="25" y="6"/>
                  <a:pt x="25" y="6"/>
                </a:cubicBezTo>
                <a:cubicBezTo>
                  <a:pt x="15" y="2"/>
                  <a:pt x="15" y="2"/>
                  <a:pt x="15" y="2"/>
                </a:cubicBezTo>
                <a:cubicBezTo>
                  <a:pt x="15" y="2"/>
                  <a:pt x="15" y="2"/>
                  <a:pt x="15" y="2"/>
                </a:cubicBezTo>
                <a:cubicBezTo>
                  <a:pt x="5" y="6"/>
                  <a:pt x="5" y="6"/>
                  <a:pt x="5" y="6"/>
                </a:cubicBezTo>
                <a:cubicBezTo>
                  <a:pt x="5" y="6"/>
                  <a:pt x="5" y="6"/>
                  <a:pt x="5" y="6"/>
                </a:cubicBezTo>
                <a:cubicBezTo>
                  <a:pt x="5" y="6"/>
                  <a:pt x="5" y="6"/>
                  <a:pt x="5" y="6"/>
                </a:cubicBezTo>
                <a:close/>
                <a:moveTo>
                  <a:pt x="0" y="26"/>
                </a:moveTo>
                <a:cubicBezTo>
                  <a:pt x="0" y="25"/>
                  <a:pt x="0" y="25"/>
                  <a:pt x="0" y="25"/>
                </a:cubicBezTo>
                <a:cubicBezTo>
                  <a:pt x="0" y="24"/>
                  <a:pt x="1" y="24"/>
                  <a:pt x="1" y="24"/>
                </a:cubicBezTo>
                <a:cubicBezTo>
                  <a:pt x="29" y="24"/>
                  <a:pt x="29" y="24"/>
                  <a:pt x="29" y="24"/>
                </a:cubicBezTo>
                <a:cubicBezTo>
                  <a:pt x="29" y="24"/>
                  <a:pt x="29" y="24"/>
                  <a:pt x="29" y="25"/>
                </a:cubicBezTo>
                <a:cubicBezTo>
                  <a:pt x="29" y="26"/>
                  <a:pt x="29" y="26"/>
                  <a:pt x="29" y="26"/>
                </a:cubicBezTo>
                <a:cubicBezTo>
                  <a:pt x="29" y="26"/>
                  <a:pt x="29" y="26"/>
                  <a:pt x="29" y="26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0" y="26"/>
                  <a:pt x="0" y="26"/>
                </a:cubicBezTo>
                <a:close/>
                <a:moveTo>
                  <a:pt x="7" y="23"/>
                </a:moveTo>
                <a:cubicBezTo>
                  <a:pt x="7" y="11"/>
                  <a:pt x="7" y="11"/>
                  <a:pt x="7" y="11"/>
                </a:cubicBezTo>
                <a:cubicBezTo>
                  <a:pt x="7" y="11"/>
                  <a:pt x="7" y="11"/>
                  <a:pt x="7" y="11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23"/>
                  <a:pt x="2" y="23"/>
                  <a:pt x="2" y="23"/>
                </a:cubicBezTo>
                <a:cubicBezTo>
                  <a:pt x="2" y="24"/>
                  <a:pt x="2" y="24"/>
                  <a:pt x="2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3"/>
                </a:cubicBezTo>
                <a:close/>
                <a:moveTo>
                  <a:pt x="11" y="10"/>
                </a:moveTo>
                <a:cubicBezTo>
                  <a:pt x="11" y="9"/>
                  <a:pt x="11" y="9"/>
                  <a:pt x="11" y="9"/>
                </a:cubicBezTo>
                <a:cubicBezTo>
                  <a:pt x="11" y="9"/>
                  <a:pt x="11" y="9"/>
                  <a:pt x="11" y="9"/>
                </a:cubicBezTo>
                <a:cubicBezTo>
                  <a:pt x="18" y="9"/>
                  <a:pt x="18" y="9"/>
                  <a:pt x="18" y="9"/>
                </a:cubicBezTo>
                <a:cubicBezTo>
                  <a:pt x="19" y="9"/>
                  <a:pt x="19" y="9"/>
                  <a:pt x="19" y="9"/>
                </a:cubicBezTo>
                <a:cubicBezTo>
                  <a:pt x="19" y="10"/>
                  <a:pt x="19" y="10"/>
                  <a:pt x="19" y="10"/>
                </a:cubicBezTo>
                <a:cubicBezTo>
                  <a:pt x="19" y="10"/>
                  <a:pt x="19" y="11"/>
                  <a:pt x="18" y="11"/>
                </a:cubicBezTo>
                <a:cubicBezTo>
                  <a:pt x="11" y="11"/>
                  <a:pt x="11" y="11"/>
                  <a:pt x="11" y="11"/>
                </a:cubicBezTo>
                <a:cubicBezTo>
                  <a:pt x="11" y="11"/>
                  <a:pt x="11" y="10"/>
                  <a:pt x="11" y="10"/>
                </a:cubicBezTo>
                <a:close/>
                <a:moveTo>
                  <a:pt x="17" y="23"/>
                </a:moveTo>
                <a:cubicBezTo>
                  <a:pt x="17" y="11"/>
                  <a:pt x="17" y="11"/>
                  <a:pt x="17" y="11"/>
                </a:cubicBezTo>
                <a:cubicBezTo>
                  <a:pt x="17" y="11"/>
                  <a:pt x="17" y="11"/>
                  <a:pt x="17" y="11"/>
                </a:cubicBezTo>
                <a:cubicBezTo>
                  <a:pt x="12" y="11"/>
                  <a:pt x="12" y="11"/>
                  <a:pt x="12" y="11"/>
                </a:cubicBezTo>
                <a:cubicBezTo>
                  <a:pt x="12" y="11"/>
                  <a:pt x="12" y="11"/>
                  <a:pt x="12" y="11"/>
                </a:cubicBezTo>
                <a:cubicBezTo>
                  <a:pt x="12" y="23"/>
                  <a:pt x="12" y="23"/>
                  <a:pt x="12" y="23"/>
                </a:cubicBezTo>
                <a:cubicBezTo>
                  <a:pt x="12" y="24"/>
                  <a:pt x="12" y="24"/>
                  <a:pt x="12" y="24"/>
                </a:cubicBezTo>
                <a:cubicBezTo>
                  <a:pt x="17" y="24"/>
                  <a:pt x="17" y="24"/>
                  <a:pt x="17" y="24"/>
                </a:cubicBezTo>
                <a:cubicBezTo>
                  <a:pt x="17" y="24"/>
                  <a:pt x="17" y="24"/>
                  <a:pt x="17" y="23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81" name="Freeform 207"/>
          <p:cNvSpPr>
            <a:spLocks noEditPoints="1"/>
          </p:cNvSpPr>
          <p:nvPr/>
        </p:nvSpPr>
        <p:spPr bwMode="auto">
          <a:xfrm>
            <a:off x="9347491" y="1881809"/>
            <a:ext cx="296804" cy="287756"/>
          </a:xfrm>
          <a:custGeom>
            <a:avLst/>
            <a:gdLst>
              <a:gd name="T0" fmla="*/ 9 w 31"/>
              <a:gd name="T1" fmla="*/ 21 h 30"/>
              <a:gd name="T2" fmla="*/ 10 w 31"/>
              <a:gd name="T3" fmla="*/ 22 h 30"/>
              <a:gd name="T4" fmla="*/ 10 w 31"/>
              <a:gd name="T5" fmla="*/ 23 h 30"/>
              <a:gd name="T6" fmla="*/ 3 w 31"/>
              <a:gd name="T7" fmla="*/ 30 h 30"/>
              <a:gd name="T8" fmla="*/ 3 w 31"/>
              <a:gd name="T9" fmla="*/ 30 h 30"/>
              <a:gd name="T10" fmla="*/ 1 w 31"/>
              <a:gd name="T11" fmla="*/ 29 h 30"/>
              <a:gd name="T12" fmla="*/ 1 w 31"/>
              <a:gd name="T13" fmla="*/ 29 h 30"/>
              <a:gd name="T14" fmla="*/ 1 w 31"/>
              <a:gd name="T15" fmla="*/ 28 h 30"/>
              <a:gd name="T16" fmla="*/ 8 w 31"/>
              <a:gd name="T17" fmla="*/ 21 h 30"/>
              <a:gd name="T18" fmla="*/ 9 w 31"/>
              <a:gd name="T19" fmla="*/ 21 h 30"/>
              <a:gd name="T20" fmla="*/ 20 w 31"/>
              <a:gd name="T21" fmla="*/ 3 h 30"/>
              <a:gd name="T22" fmla="*/ 20 w 31"/>
              <a:gd name="T23" fmla="*/ 3 h 30"/>
              <a:gd name="T24" fmla="*/ 19 w 31"/>
              <a:gd name="T25" fmla="*/ 5 h 30"/>
              <a:gd name="T26" fmla="*/ 19 w 31"/>
              <a:gd name="T27" fmla="*/ 6 h 30"/>
              <a:gd name="T28" fmla="*/ 18 w 31"/>
              <a:gd name="T29" fmla="*/ 9 h 30"/>
              <a:gd name="T30" fmla="*/ 12 w 31"/>
              <a:gd name="T31" fmla="*/ 12 h 30"/>
              <a:gd name="T32" fmla="*/ 5 w 31"/>
              <a:gd name="T33" fmla="*/ 14 h 30"/>
              <a:gd name="T34" fmla="*/ 4 w 31"/>
              <a:gd name="T35" fmla="*/ 14 h 30"/>
              <a:gd name="T36" fmla="*/ 4 w 31"/>
              <a:gd name="T37" fmla="*/ 15 h 30"/>
              <a:gd name="T38" fmla="*/ 16 w 31"/>
              <a:gd name="T39" fmla="*/ 27 h 30"/>
              <a:gd name="T40" fmla="*/ 17 w 31"/>
              <a:gd name="T41" fmla="*/ 27 h 30"/>
              <a:gd name="T42" fmla="*/ 17 w 31"/>
              <a:gd name="T43" fmla="*/ 27 h 30"/>
              <a:gd name="T44" fmla="*/ 19 w 31"/>
              <a:gd name="T45" fmla="*/ 19 h 30"/>
              <a:gd name="T46" fmla="*/ 22 w 31"/>
              <a:gd name="T47" fmla="*/ 13 h 30"/>
              <a:gd name="T48" fmla="*/ 25 w 31"/>
              <a:gd name="T49" fmla="*/ 12 h 30"/>
              <a:gd name="T50" fmla="*/ 26 w 31"/>
              <a:gd name="T51" fmla="*/ 12 h 30"/>
              <a:gd name="T52" fmla="*/ 28 w 31"/>
              <a:gd name="T53" fmla="*/ 11 h 30"/>
              <a:gd name="T54" fmla="*/ 28 w 31"/>
              <a:gd name="T55" fmla="*/ 11 h 30"/>
              <a:gd name="T56" fmla="*/ 20 w 31"/>
              <a:gd name="T57" fmla="*/ 3 h 30"/>
              <a:gd name="T58" fmla="*/ 14 w 31"/>
              <a:gd name="T59" fmla="*/ 15 h 30"/>
              <a:gd name="T60" fmla="*/ 9 w 31"/>
              <a:gd name="T61" fmla="*/ 14 h 30"/>
              <a:gd name="T62" fmla="*/ 15 w 31"/>
              <a:gd name="T63" fmla="*/ 20 h 30"/>
              <a:gd name="T64" fmla="*/ 14 w 31"/>
              <a:gd name="T65" fmla="*/ 15 h 30"/>
              <a:gd name="T66" fmla="*/ 24 w 31"/>
              <a:gd name="T67" fmla="*/ 4 h 30"/>
              <a:gd name="T68" fmla="*/ 25 w 31"/>
              <a:gd name="T69" fmla="*/ 7 h 30"/>
              <a:gd name="T70" fmla="*/ 21 w 31"/>
              <a:gd name="T71" fmla="*/ 4 h 30"/>
              <a:gd name="T72" fmla="*/ 24 w 31"/>
              <a:gd name="T73" fmla="*/ 4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1" h="30">
                <a:moveTo>
                  <a:pt x="9" y="21"/>
                </a:moveTo>
                <a:cubicBezTo>
                  <a:pt x="10" y="22"/>
                  <a:pt x="10" y="22"/>
                  <a:pt x="10" y="22"/>
                </a:cubicBezTo>
                <a:cubicBezTo>
                  <a:pt x="11" y="22"/>
                  <a:pt x="11" y="23"/>
                  <a:pt x="10" y="23"/>
                </a:cubicBezTo>
                <a:cubicBezTo>
                  <a:pt x="3" y="30"/>
                  <a:pt x="3" y="30"/>
                  <a:pt x="3" y="30"/>
                </a:cubicBezTo>
                <a:cubicBezTo>
                  <a:pt x="3" y="30"/>
                  <a:pt x="3" y="30"/>
                  <a:pt x="3" y="30"/>
                </a:cubicBezTo>
                <a:cubicBezTo>
                  <a:pt x="1" y="29"/>
                  <a:pt x="1" y="29"/>
                  <a:pt x="1" y="29"/>
                </a:cubicBezTo>
                <a:cubicBezTo>
                  <a:pt x="1" y="29"/>
                  <a:pt x="1" y="29"/>
                  <a:pt x="1" y="29"/>
                </a:cubicBezTo>
                <a:cubicBezTo>
                  <a:pt x="0" y="29"/>
                  <a:pt x="1" y="29"/>
                  <a:pt x="1" y="28"/>
                </a:cubicBezTo>
                <a:cubicBezTo>
                  <a:pt x="8" y="21"/>
                  <a:pt x="8" y="21"/>
                  <a:pt x="8" y="21"/>
                </a:cubicBezTo>
                <a:cubicBezTo>
                  <a:pt x="8" y="21"/>
                  <a:pt x="9" y="21"/>
                  <a:pt x="9" y="21"/>
                </a:cubicBezTo>
                <a:close/>
                <a:moveTo>
                  <a:pt x="20" y="3"/>
                </a:moveTo>
                <a:cubicBezTo>
                  <a:pt x="20" y="3"/>
                  <a:pt x="20" y="3"/>
                  <a:pt x="20" y="3"/>
                </a:cubicBezTo>
                <a:cubicBezTo>
                  <a:pt x="19" y="3"/>
                  <a:pt x="19" y="4"/>
                  <a:pt x="19" y="5"/>
                </a:cubicBezTo>
                <a:cubicBezTo>
                  <a:pt x="19" y="5"/>
                  <a:pt x="19" y="6"/>
                  <a:pt x="19" y="6"/>
                </a:cubicBezTo>
                <a:cubicBezTo>
                  <a:pt x="19" y="7"/>
                  <a:pt x="19" y="8"/>
                  <a:pt x="18" y="9"/>
                </a:cubicBezTo>
                <a:cubicBezTo>
                  <a:pt x="17" y="10"/>
                  <a:pt x="14" y="13"/>
                  <a:pt x="12" y="12"/>
                </a:cubicBezTo>
                <a:cubicBezTo>
                  <a:pt x="10" y="11"/>
                  <a:pt x="6" y="12"/>
                  <a:pt x="5" y="14"/>
                </a:cubicBezTo>
                <a:cubicBezTo>
                  <a:pt x="4" y="14"/>
                  <a:pt x="4" y="14"/>
                  <a:pt x="4" y="14"/>
                </a:cubicBezTo>
                <a:cubicBezTo>
                  <a:pt x="4" y="14"/>
                  <a:pt x="4" y="14"/>
                  <a:pt x="4" y="15"/>
                </a:cubicBezTo>
                <a:cubicBezTo>
                  <a:pt x="16" y="27"/>
                  <a:pt x="16" y="27"/>
                  <a:pt x="16" y="27"/>
                </a:cubicBezTo>
                <a:cubicBezTo>
                  <a:pt x="17" y="27"/>
                  <a:pt x="17" y="27"/>
                  <a:pt x="17" y="27"/>
                </a:cubicBezTo>
                <a:cubicBezTo>
                  <a:pt x="17" y="27"/>
                  <a:pt x="17" y="27"/>
                  <a:pt x="17" y="27"/>
                </a:cubicBezTo>
                <a:cubicBezTo>
                  <a:pt x="19" y="25"/>
                  <a:pt x="20" y="21"/>
                  <a:pt x="19" y="19"/>
                </a:cubicBezTo>
                <a:cubicBezTo>
                  <a:pt x="18" y="17"/>
                  <a:pt x="21" y="14"/>
                  <a:pt x="22" y="13"/>
                </a:cubicBezTo>
                <a:cubicBezTo>
                  <a:pt x="23" y="12"/>
                  <a:pt x="24" y="12"/>
                  <a:pt x="25" y="12"/>
                </a:cubicBezTo>
                <a:cubicBezTo>
                  <a:pt x="26" y="12"/>
                  <a:pt x="26" y="12"/>
                  <a:pt x="26" y="12"/>
                </a:cubicBezTo>
                <a:cubicBezTo>
                  <a:pt x="27" y="12"/>
                  <a:pt x="28" y="12"/>
                  <a:pt x="28" y="11"/>
                </a:cubicBezTo>
                <a:cubicBezTo>
                  <a:pt x="28" y="11"/>
                  <a:pt x="28" y="11"/>
                  <a:pt x="28" y="11"/>
                </a:cubicBezTo>
                <a:cubicBezTo>
                  <a:pt x="31" y="8"/>
                  <a:pt x="23" y="0"/>
                  <a:pt x="20" y="3"/>
                </a:cubicBezTo>
                <a:close/>
                <a:moveTo>
                  <a:pt x="14" y="15"/>
                </a:moveTo>
                <a:cubicBezTo>
                  <a:pt x="10" y="11"/>
                  <a:pt x="8" y="13"/>
                  <a:pt x="9" y="14"/>
                </a:cubicBezTo>
                <a:cubicBezTo>
                  <a:pt x="15" y="20"/>
                  <a:pt x="15" y="20"/>
                  <a:pt x="15" y="20"/>
                </a:cubicBezTo>
                <a:cubicBezTo>
                  <a:pt x="15" y="21"/>
                  <a:pt x="18" y="19"/>
                  <a:pt x="14" y="15"/>
                </a:cubicBezTo>
                <a:close/>
                <a:moveTo>
                  <a:pt x="24" y="4"/>
                </a:moveTo>
                <a:cubicBezTo>
                  <a:pt x="26" y="6"/>
                  <a:pt x="26" y="7"/>
                  <a:pt x="25" y="7"/>
                </a:cubicBezTo>
                <a:cubicBezTo>
                  <a:pt x="24" y="8"/>
                  <a:pt x="20" y="4"/>
                  <a:pt x="21" y="4"/>
                </a:cubicBezTo>
                <a:cubicBezTo>
                  <a:pt x="21" y="3"/>
                  <a:pt x="23" y="4"/>
                  <a:pt x="24" y="4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82" name="Freeform 208"/>
          <p:cNvSpPr>
            <a:spLocks/>
          </p:cNvSpPr>
          <p:nvPr/>
        </p:nvSpPr>
        <p:spPr bwMode="auto">
          <a:xfrm>
            <a:off x="10652343" y="1890858"/>
            <a:ext cx="153832" cy="287756"/>
          </a:xfrm>
          <a:custGeom>
            <a:avLst/>
            <a:gdLst>
              <a:gd name="T0" fmla="*/ 0 w 85"/>
              <a:gd name="T1" fmla="*/ 0 h 159"/>
              <a:gd name="T2" fmla="*/ 74 w 85"/>
              <a:gd name="T3" fmla="*/ 0 h 159"/>
              <a:gd name="T4" fmla="*/ 48 w 85"/>
              <a:gd name="T5" fmla="*/ 53 h 159"/>
              <a:gd name="T6" fmla="*/ 85 w 85"/>
              <a:gd name="T7" fmla="*/ 53 h 159"/>
              <a:gd name="T8" fmla="*/ 21 w 85"/>
              <a:gd name="T9" fmla="*/ 159 h 159"/>
              <a:gd name="T10" fmla="*/ 21 w 85"/>
              <a:gd name="T11" fmla="*/ 85 h 159"/>
              <a:gd name="T12" fmla="*/ 0 w 85"/>
              <a:gd name="T13" fmla="*/ 85 h 159"/>
              <a:gd name="T14" fmla="*/ 0 w 85"/>
              <a:gd name="T15" fmla="*/ 0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5" h="159">
                <a:moveTo>
                  <a:pt x="0" y="0"/>
                </a:moveTo>
                <a:lnTo>
                  <a:pt x="74" y="0"/>
                </a:lnTo>
                <a:lnTo>
                  <a:pt x="48" y="53"/>
                </a:lnTo>
                <a:lnTo>
                  <a:pt x="85" y="53"/>
                </a:lnTo>
                <a:lnTo>
                  <a:pt x="21" y="159"/>
                </a:lnTo>
                <a:lnTo>
                  <a:pt x="21" y="85"/>
                </a:lnTo>
                <a:lnTo>
                  <a:pt x="0" y="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83" name="Freeform 209"/>
          <p:cNvSpPr>
            <a:spLocks noEditPoints="1"/>
          </p:cNvSpPr>
          <p:nvPr/>
        </p:nvSpPr>
        <p:spPr bwMode="auto">
          <a:xfrm>
            <a:off x="6833709" y="4375684"/>
            <a:ext cx="345668" cy="269658"/>
          </a:xfrm>
          <a:custGeom>
            <a:avLst/>
            <a:gdLst>
              <a:gd name="T0" fmla="*/ 17 w 36"/>
              <a:gd name="T1" fmla="*/ 4 h 28"/>
              <a:gd name="T2" fmla="*/ 17 w 36"/>
              <a:gd name="T3" fmla="*/ 4 h 28"/>
              <a:gd name="T4" fmla="*/ 17 w 36"/>
              <a:gd name="T5" fmla="*/ 15 h 28"/>
              <a:gd name="T6" fmla="*/ 7 w 36"/>
              <a:gd name="T7" fmla="*/ 9 h 28"/>
              <a:gd name="T8" fmla="*/ 7 w 36"/>
              <a:gd name="T9" fmla="*/ 9 h 28"/>
              <a:gd name="T10" fmla="*/ 19 w 36"/>
              <a:gd name="T11" fmla="*/ 14 h 28"/>
              <a:gd name="T12" fmla="*/ 19 w 36"/>
              <a:gd name="T13" fmla="*/ 15 h 28"/>
              <a:gd name="T14" fmla="*/ 30 w 36"/>
              <a:gd name="T15" fmla="*/ 9 h 28"/>
              <a:gd name="T16" fmla="*/ 19 w 36"/>
              <a:gd name="T17" fmla="*/ 4 h 28"/>
              <a:gd name="T18" fmla="*/ 19 w 36"/>
              <a:gd name="T19" fmla="*/ 4 h 28"/>
              <a:gd name="T20" fmla="*/ 5 w 36"/>
              <a:gd name="T21" fmla="*/ 10 h 28"/>
              <a:gd name="T22" fmla="*/ 0 w 36"/>
              <a:gd name="T23" fmla="*/ 12 h 28"/>
              <a:gd name="T24" fmla="*/ 0 w 36"/>
              <a:gd name="T25" fmla="*/ 13 h 28"/>
              <a:gd name="T26" fmla="*/ 12 w 36"/>
              <a:gd name="T27" fmla="*/ 18 h 28"/>
              <a:gd name="T28" fmla="*/ 16 w 36"/>
              <a:gd name="T29" fmla="*/ 16 h 28"/>
              <a:gd name="T30" fmla="*/ 36 w 36"/>
              <a:gd name="T31" fmla="*/ 6 h 28"/>
              <a:gd name="T32" fmla="*/ 36 w 36"/>
              <a:gd name="T33" fmla="*/ 6 h 28"/>
              <a:gd name="T34" fmla="*/ 31 w 36"/>
              <a:gd name="T35" fmla="*/ 8 h 28"/>
              <a:gd name="T36" fmla="*/ 20 w 36"/>
              <a:gd name="T37" fmla="*/ 3 h 28"/>
              <a:gd name="T38" fmla="*/ 24 w 36"/>
              <a:gd name="T39" fmla="*/ 0 h 28"/>
              <a:gd name="T40" fmla="*/ 36 w 36"/>
              <a:gd name="T41" fmla="*/ 6 h 28"/>
              <a:gd name="T42" fmla="*/ 36 w 36"/>
              <a:gd name="T43" fmla="*/ 12 h 28"/>
              <a:gd name="T44" fmla="*/ 25 w 36"/>
              <a:gd name="T45" fmla="*/ 18 h 28"/>
              <a:gd name="T46" fmla="*/ 20 w 36"/>
              <a:gd name="T47" fmla="*/ 16 h 28"/>
              <a:gd name="T48" fmla="*/ 20 w 36"/>
              <a:gd name="T49" fmla="*/ 15 h 28"/>
              <a:gd name="T50" fmla="*/ 31 w 36"/>
              <a:gd name="T51" fmla="*/ 10 h 28"/>
              <a:gd name="T52" fmla="*/ 16 w 36"/>
              <a:gd name="T53" fmla="*/ 2 h 28"/>
              <a:gd name="T54" fmla="*/ 11 w 36"/>
              <a:gd name="T55" fmla="*/ 0 h 28"/>
              <a:gd name="T56" fmla="*/ 0 w 36"/>
              <a:gd name="T57" fmla="*/ 6 h 28"/>
              <a:gd name="T58" fmla="*/ 5 w 36"/>
              <a:gd name="T59" fmla="*/ 8 h 28"/>
              <a:gd name="T60" fmla="*/ 16 w 36"/>
              <a:gd name="T61" fmla="*/ 3 h 28"/>
              <a:gd name="T62" fmla="*/ 16 w 36"/>
              <a:gd name="T63" fmla="*/ 2 h 28"/>
              <a:gd name="T64" fmla="*/ 19 w 36"/>
              <a:gd name="T65" fmla="*/ 28 h 28"/>
              <a:gd name="T66" fmla="*/ 19 w 36"/>
              <a:gd name="T67" fmla="*/ 28 h 28"/>
              <a:gd name="T68" fmla="*/ 30 w 36"/>
              <a:gd name="T69" fmla="*/ 22 h 28"/>
              <a:gd name="T70" fmla="*/ 30 w 36"/>
              <a:gd name="T71" fmla="*/ 17 h 28"/>
              <a:gd name="T72" fmla="*/ 25 w 36"/>
              <a:gd name="T73" fmla="*/ 19 h 28"/>
              <a:gd name="T74" fmla="*/ 24 w 36"/>
              <a:gd name="T75" fmla="*/ 19 h 28"/>
              <a:gd name="T76" fmla="*/ 19 w 36"/>
              <a:gd name="T77" fmla="*/ 17 h 28"/>
              <a:gd name="T78" fmla="*/ 19 w 36"/>
              <a:gd name="T79" fmla="*/ 17 h 28"/>
              <a:gd name="T80" fmla="*/ 6 w 36"/>
              <a:gd name="T81" fmla="*/ 17 h 28"/>
              <a:gd name="T82" fmla="*/ 11 w 36"/>
              <a:gd name="T83" fmla="*/ 19 h 28"/>
              <a:gd name="T84" fmla="*/ 17 w 36"/>
              <a:gd name="T85" fmla="*/ 17 h 28"/>
              <a:gd name="T86" fmla="*/ 17 w 36"/>
              <a:gd name="T87" fmla="*/ 17 h 28"/>
              <a:gd name="T88" fmla="*/ 17 w 36"/>
              <a:gd name="T89" fmla="*/ 28 h 28"/>
              <a:gd name="T90" fmla="*/ 6 w 36"/>
              <a:gd name="T91" fmla="*/ 23 h 28"/>
              <a:gd name="T92" fmla="*/ 6 w 36"/>
              <a:gd name="T93" fmla="*/ 17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6" h="28">
                <a:moveTo>
                  <a:pt x="7" y="9"/>
                </a:move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14"/>
                  <a:pt x="17" y="14"/>
                  <a:pt x="17" y="14"/>
                </a:cubicBezTo>
                <a:cubicBezTo>
                  <a:pt x="17" y="14"/>
                  <a:pt x="17" y="15"/>
                  <a:pt x="17" y="15"/>
                </a:cubicBezTo>
                <a:cubicBezTo>
                  <a:pt x="17" y="15"/>
                  <a:pt x="17" y="15"/>
                  <a:pt x="17" y="15"/>
                </a:cubicBezTo>
                <a:cubicBezTo>
                  <a:pt x="7" y="9"/>
                  <a:pt x="7" y="9"/>
                  <a:pt x="7" y="9"/>
                </a:cubicBezTo>
                <a:cubicBezTo>
                  <a:pt x="6" y="9"/>
                  <a:pt x="6" y="9"/>
                  <a:pt x="6" y="9"/>
                </a:cubicBezTo>
                <a:cubicBezTo>
                  <a:pt x="6" y="9"/>
                  <a:pt x="6" y="9"/>
                  <a:pt x="7" y="9"/>
                </a:cubicBezTo>
                <a:close/>
                <a:moveTo>
                  <a:pt x="19" y="4"/>
                </a:moveTo>
                <a:cubicBezTo>
                  <a:pt x="19" y="14"/>
                  <a:pt x="19" y="14"/>
                  <a:pt x="19" y="14"/>
                </a:cubicBezTo>
                <a:cubicBezTo>
                  <a:pt x="19" y="14"/>
                  <a:pt x="19" y="15"/>
                  <a:pt x="19" y="15"/>
                </a:cubicBezTo>
                <a:cubicBezTo>
                  <a:pt x="19" y="15"/>
                  <a:pt x="19" y="15"/>
                  <a:pt x="19" y="15"/>
                </a:cubicBezTo>
                <a:cubicBezTo>
                  <a:pt x="29" y="9"/>
                  <a:pt x="29" y="9"/>
                  <a:pt x="29" y="9"/>
                </a:cubicBezTo>
                <a:cubicBezTo>
                  <a:pt x="30" y="9"/>
                  <a:pt x="30" y="9"/>
                  <a:pt x="30" y="9"/>
                </a:cubicBezTo>
                <a:cubicBezTo>
                  <a:pt x="30" y="9"/>
                  <a:pt x="30" y="9"/>
                  <a:pt x="29" y="9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lose/>
                <a:moveTo>
                  <a:pt x="16" y="15"/>
                </a:moveTo>
                <a:cubicBezTo>
                  <a:pt x="5" y="10"/>
                  <a:pt x="5" y="10"/>
                  <a:pt x="5" y="10"/>
                </a:cubicBezTo>
                <a:cubicBezTo>
                  <a:pt x="5" y="10"/>
                  <a:pt x="5" y="10"/>
                  <a:pt x="5" y="10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3"/>
                  <a:pt x="0" y="13"/>
                  <a:pt x="0" y="13"/>
                </a:cubicBezTo>
                <a:cubicBezTo>
                  <a:pt x="11" y="18"/>
                  <a:pt x="11" y="18"/>
                  <a:pt x="11" y="18"/>
                </a:cubicBezTo>
                <a:cubicBezTo>
                  <a:pt x="11" y="18"/>
                  <a:pt x="12" y="18"/>
                  <a:pt x="12" y="18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16"/>
                  <a:pt x="16" y="15"/>
                  <a:pt x="16" y="15"/>
                </a:cubicBezTo>
                <a:close/>
                <a:moveTo>
                  <a:pt x="36" y="6"/>
                </a:moveTo>
                <a:cubicBezTo>
                  <a:pt x="36" y="6"/>
                  <a:pt x="36" y="6"/>
                  <a:pt x="36" y="6"/>
                </a:cubicBezTo>
                <a:cubicBezTo>
                  <a:pt x="36" y="6"/>
                  <a:pt x="36" y="6"/>
                  <a:pt x="36" y="6"/>
                </a:cubicBezTo>
                <a:cubicBezTo>
                  <a:pt x="31" y="8"/>
                  <a:pt x="31" y="8"/>
                  <a:pt x="31" y="8"/>
                </a:cubicBezTo>
                <a:cubicBezTo>
                  <a:pt x="31" y="8"/>
                  <a:pt x="31" y="8"/>
                  <a:pt x="31" y="8"/>
                </a:cubicBezTo>
                <a:cubicBezTo>
                  <a:pt x="20" y="3"/>
                  <a:pt x="20" y="3"/>
                  <a:pt x="20" y="3"/>
                </a:cubicBezTo>
                <a:cubicBezTo>
                  <a:pt x="20" y="3"/>
                  <a:pt x="20" y="3"/>
                  <a:pt x="20" y="3"/>
                </a:cubicBezTo>
                <a:cubicBezTo>
                  <a:pt x="20" y="3"/>
                  <a:pt x="20" y="2"/>
                  <a:pt x="20" y="2"/>
                </a:cubicBezTo>
                <a:cubicBezTo>
                  <a:pt x="24" y="0"/>
                  <a:pt x="24" y="0"/>
                  <a:pt x="24" y="0"/>
                </a:cubicBezTo>
                <a:cubicBezTo>
                  <a:pt x="24" y="0"/>
                  <a:pt x="25" y="0"/>
                  <a:pt x="25" y="0"/>
                </a:cubicBezTo>
                <a:cubicBezTo>
                  <a:pt x="36" y="6"/>
                  <a:pt x="36" y="6"/>
                  <a:pt x="36" y="6"/>
                </a:cubicBezTo>
                <a:close/>
                <a:moveTo>
                  <a:pt x="36" y="12"/>
                </a:moveTo>
                <a:cubicBezTo>
                  <a:pt x="36" y="12"/>
                  <a:pt x="36" y="12"/>
                  <a:pt x="36" y="12"/>
                </a:cubicBezTo>
                <a:cubicBezTo>
                  <a:pt x="36" y="13"/>
                  <a:pt x="36" y="13"/>
                  <a:pt x="36" y="13"/>
                </a:cubicBezTo>
                <a:cubicBezTo>
                  <a:pt x="25" y="18"/>
                  <a:pt x="25" y="18"/>
                  <a:pt x="25" y="18"/>
                </a:cubicBezTo>
                <a:cubicBezTo>
                  <a:pt x="25" y="18"/>
                  <a:pt x="24" y="18"/>
                  <a:pt x="24" y="18"/>
                </a:cubicBezTo>
                <a:cubicBezTo>
                  <a:pt x="20" y="16"/>
                  <a:pt x="20" y="16"/>
                  <a:pt x="20" y="16"/>
                </a:cubicBezTo>
                <a:cubicBezTo>
                  <a:pt x="20" y="16"/>
                  <a:pt x="20" y="16"/>
                  <a:pt x="20" y="16"/>
                </a:cubicBezTo>
                <a:cubicBezTo>
                  <a:pt x="20" y="16"/>
                  <a:pt x="20" y="15"/>
                  <a:pt x="20" y="15"/>
                </a:cubicBezTo>
                <a:cubicBezTo>
                  <a:pt x="31" y="10"/>
                  <a:pt x="31" y="10"/>
                  <a:pt x="31" y="10"/>
                </a:cubicBezTo>
                <a:cubicBezTo>
                  <a:pt x="31" y="10"/>
                  <a:pt x="31" y="10"/>
                  <a:pt x="31" y="10"/>
                </a:cubicBezTo>
                <a:cubicBezTo>
                  <a:pt x="36" y="12"/>
                  <a:pt x="36" y="12"/>
                  <a:pt x="36" y="12"/>
                </a:cubicBezTo>
                <a:close/>
                <a:moveTo>
                  <a:pt x="16" y="2"/>
                </a:moveTo>
                <a:cubicBezTo>
                  <a:pt x="12" y="0"/>
                  <a:pt x="12" y="0"/>
                  <a:pt x="12" y="0"/>
                </a:cubicBezTo>
                <a:cubicBezTo>
                  <a:pt x="12" y="0"/>
                  <a:pt x="11" y="0"/>
                  <a:pt x="11" y="0"/>
                </a:cubicBezTo>
                <a:cubicBezTo>
                  <a:pt x="0" y="6"/>
                  <a:pt x="0" y="6"/>
                  <a:pt x="0" y="6"/>
                </a:cubicBezTo>
                <a:cubicBezTo>
                  <a:pt x="0" y="6"/>
                  <a:pt x="0" y="6"/>
                  <a:pt x="0" y="6"/>
                </a:cubicBezTo>
                <a:cubicBezTo>
                  <a:pt x="0" y="6"/>
                  <a:pt x="0" y="6"/>
                  <a:pt x="0" y="6"/>
                </a:cubicBezTo>
                <a:cubicBezTo>
                  <a:pt x="5" y="8"/>
                  <a:pt x="5" y="8"/>
                  <a:pt x="5" y="8"/>
                </a:cubicBezTo>
                <a:cubicBezTo>
                  <a:pt x="5" y="8"/>
                  <a:pt x="5" y="8"/>
                  <a:pt x="5" y="8"/>
                </a:cubicBezTo>
                <a:cubicBezTo>
                  <a:pt x="16" y="3"/>
                  <a:pt x="16" y="3"/>
                  <a:pt x="16" y="3"/>
                </a:cubicBezTo>
                <a:cubicBezTo>
                  <a:pt x="16" y="3"/>
                  <a:pt x="16" y="3"/>
                  <a:pt x="16" y="3"/>
                </a:cubicBezTo>
                <a:cubicBezTo>
                  <a:pt x="16" y="3"/>
                  <a:pt x="16" y="2"/>
                  <a:pt x="16" y="2"/>
                </a:cubicBezTo>
                <a:close/>
                <a:moveTo>
                  <a:pt x="19" y="17"/>
                </a:moveTo>
                <a:cubicBezTo>
                  <a:pt x="19" y="28"/>
                  <a:pt x="19" y="28"/>
                  <a:pt x="19" y="28"/>
                </a:cubicBezTo>
                <a:cubicBezTo>
                  <a:pt x="19" y="28"/>
                  <a:pt x="19" y="28"/>
                  <a:pt x="19" y="28"/>
                </a:cubicBezTo>
                <a:cubicBezTo>
                  <a:pt x="19" y="28"/>
                  <a:pt x="19" y="28"/>
                  <a:pt x="19" y="28"/>
                </a:cubicBezTo>
                <a:cubicBezTo>
                  <a:pt x="30" y="23"/>
                  <a:pt x="30" y="23"/>
                  <a:pt x="30" y="23"/>
                </a:cubicBezTo>
                <a:cubicBezTo>
                  <a:pt x="30" y="23"/>
                  <a:pt x="30" y="22"/>
                  <a:pt x="30" y="22"/>
                </a:cubicBezTo>
                <a:cubicBezTo>
                  <a:pt x="30" y="17"/>
                  <a:pt x="30" y="17"/>
                  <a:pt x="30" y="17"/>
                </a:cubicBezTo>
                <a:cubicBezTo>
                  <a:pt x="30" y="17"/>
                  <a:pt x="30" y="17"/>
                  <a:pt x="30" y="17"/>
                </a:cubicBezTo>
                <a:cubicBezTo>
                  <a:pt x="30" y="17"/>
                  <a:pt x="30" y="17"/>
                  <a:pt x="30" y="17"/>
                </a:cubicBezTo>
                <a:cubicBezTo>
                  <a:pt x="25" y="19"/>
                  <a:pt x="25" y="19"/>
                  <a:pt x="25" y="19"/>
                </a:cubicBezTo>
                <a:cubicBezTo>
                  <a:pt x="25" y="19"/>
                  <a:pt x="25" y="19"/>
                  <a:pt x="25" y="19"/>
                </a:cubicBezTo>
                <a:cubicBezTo>
                  <a:pt x="25" y="19"/>
                  <a:pt x="24" y="19"/>
                  <a:pt x="24" y="19"/>
                </a:cubicBezTo>
                <a:cubicBezTo>
                  <a:pt x="24" y="19"/>
                  <a:pt x="24" y="19"/>
                  <a:pt x="24" y="19"/>
                </a:cubicBezTo>
                <a:cubicBezTo>
                  <a:pt x="19" y="17"/>
                  <a:pt x="19" y="17"/>
                  <a:pt x="19" y="17"/>
                </a:cubicBezTo>
                <a:cubicBezTo>
                  <a:pt x="19" y="17"/>
                  <a:pt x="19" y="17"/>
                  <a:pt x="19" y="17"/>
                </a:cubicBezTo>
                <a:cubicBezTo>
                  <a:pt x="19" y="17"/>
                  <a:pt x="19" y="17"/>
                  <a:pt x="19" y="17"/>
                </a:cubicBezTo>
                <a:close/>
                <a:moveTo>
                  <a:pt x="6" y="17"/>
                </a:moveTo>
                <a:cubicBezTo>
                  <a:pt x="6" y="17"/>
                  <a:pt x="6" y="17"/>
                  <a:pt x="6" y="17"/>
                </a:cubicBezTo>
                <a:cubicBezTo>
                  <a:pt x="6" y="17"/>
                  <a:pt x="6" y="17"/>
                  <a:pt x="6" y="17"/>
                </a:cubicBezTo>
                <a:cubicBezTo>
                  <a:pt x="11" y="19"/>
                  <a:pt x="11" y="19"/>
                  <a:pt x="11" y="19"/>
                </a:cubicBezTo>
                <a:cubicBezTo>
                  <a:pt x="11" y="19"/>
                  <a:pt x="12" y="19"/>
                  <a:pt x="12" y="19"/>
                </a:cubicBezTo>
                <a:cubicBezTo>
                  <a:pt x="17" y="17"/>
                  <a:pt x="17" y="17"/>
                  <a:pt x="17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7" y="28"/>
                  <a:pt x="17" y="28"/>
                  <a:pt x="17" y="28"/>
                </a:cubicBezTo>
                <a:cubicBezTo>
                  <a:pt x="17" y="28"/>
                  <a:pt x="17" y="28"/>
                  <a:pt x="17" y="28"/>
                </a:cubicBezTo>
                <a:cubicBezTo>
                  <a:pt x="17" y="28"/>
                  <a:pt x="17" y="28"/>
                  <a:pt x="17" y="28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2"/>
                  <a:pt x="6" y="22"/>
                </a:cubicBezTo>
                <a:lnTo>
                  <a:pt x="6" y="1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84" name="Freeform 210"/>
          <p:cNvSpPr>
            <a:spLocks noEditPoints="1"/>
          </p:cNvSpPr>
          <p:nvPr/>
        </p:nvSpPr>
        <p:spPr bwMode="auto">
          <a:xfrm>
            <a:off x="9327585" y="4348538"/>
            <a:ext cx="383673" cy="316712"/>
          </a:xfrm>
          <a:custGeom>
            <a:avLst/>
            <a:gdLst>
              <a:gd name="T0" fmla="*/ 5 w 40"/>
              <a:gd name="T1" fmla="*/ 24 h 33"/>
              <a:gd name="T2" fmla="*/ 24 w 40"/>
              <a:gd name="T3" fmla="*/ 24 h 33"/>
              <a:gd name="T4" fmla="*/ 25 w 40"/>
              <a:gd name="T5" fmla="*/ 27 h 33"/>
              <a:gd name="T6" fmla="*/ 5 w 40"/>
              <a:gd name="T7" fmla="*/ 27 h 33"/>
              <a:gd name="T8" fmla="*/ 5 w 40"/>
              <a:gd name="T9" fmla="*/ 24 h 33"/>
              <a:gd name="T10" fmla="*/ 11 w 40"/>
              <a:gd name="T11" fmla="*/ 18 h 33"/>
              <a:gd name="T12" fmla="*/ 11 w 40"/>
              <a:gd name="T13" fmla="*/ 14 h 33"/>
              <a:gd name="T14" fmla="*/ 13 w 40"/>
              <a:gd name="T15" fmla="*/ 14 h 33"/>
              <a:gd name="T16" fmla="*/ 13 w 40"/>
              <a:gd name="T17" fmla="*/ 15 h 33"/>
              <a:gd name="T18" fmla="*/ 14 w 40"/>
              <a:gd name="T19" fmla="*/ 15 h 33"/>
              <a:gd name="T20" fmla="*/ 13 w 40"/>
              <a:gd name="T21" fmla="*/ 16 h 33"/>
              <a:gd name="T22" fmla="*/ 11 w 40"/>
              <a:gd name="T23" fmla="*/ 18 h 33"/>
              <a:gd name="T24" fmla="*/ 25 w 40"/>
              <a:gd name="T25" fmla="*/ 4 h 33"/>
              <a:gd name="T26" fmla="*/ 20 w 40"/>
              <a:gd name="T27" fmla="*/ 5 h 33"/>
              <a:gd name="T28" fmla="*/ 20 w 40"/>
              <a:gd name="T29" fmla="*/ 6 h 33"/>
              <a:gd name="T30" fmla="*/ 21 w 40"/>
              <a:gd name="T31" fmla="*/ 7 h 33"/>
              <a:gd name="T32" fmla="*/ 22 w 40"/>
              <a:gd name="T33" fmla="*/ 7 h 33"/>
              <a:gd name="T34" fmla="*/ 25 w 40"/>
              <a:gd name="T35" fmla="*/ 4 h 33"/>
              <a:gd name="T36" fmla="*/ 19 w 40"/>
              <a:gd name="T37" fmla="*/ 8 h 33"/>
              <a:gd name="T38" fmla="*/ 20 w 40"/>
              <a:gd name="T39" fmla="*/ 9 h 33"/>
              <a:gd name="T40" fmla="*/ 20 w 40"/>
              <a:gd name="T41" fmla="*/ 10 h 33"/>
              <a:gd name="T42" fmla="*/ 17 w 40"/>
              <a:gd name="T43" fmla="*/ 13 h 33"/>
              <a:gd name="T44" fmla="*/ 15 w 40"/>
              <a:gd name="T45" fmla="*/ 13 h 33"/>
              <a:gd name="T46" fmla="*/ 15 w 40"/>
              <a:gd name="T47" fmla="*/ 13 h 33"/>
              <a:gd name="T48" fmla="*/ 15 w 40"/>
              <a:gd name="T49" fmla="*/ 11 h 33"/>
              <a:gd name="T50" fmla="*/ 18 w 40"/>
              <a:gd name="T51" fmla="*/ 8 h 33"/>
              <a:gd name="T52" fmla="*/ 19 w 40"/>
              <a:gd name="T53" fmla="*/ 8 h 33"/>
              <a:gd name="T54" fmla="*/ 26 w 40"/>
              <a:gd name="T55" fmla="*/ 16 h 33"/>
              <a:gd name="T56" fmla="*/ 24 w 40"/>
              <a:gd name="T57" fmla="*/ 16 h 33"/>
              <a:gd name="T58" fmla="*/ 23 w 40"/>
              <a:gd name="T59" fmla="*/ 17 h 33"/>
              <a:gd name="T60" fmla="*/ 23 w 40"/>
              <a:gd name="T61" fmla="*/ 19 h 33"/>
              <a:gd name="T62" fmla="*/ 35 w 40"/>
              <a:gd name="T63" fmla="*/ 32 h 33"/>
              <a:gd name="T64" fmla="*/ 38 w 40"/>
              <a:gd name="T65" fmla="*/ 28 h 33"/>
              <a:gd name="T66" fmla="*/ 26 w 40"/>
              <a:gd name="T67" fmla="*/ 16 h 33"/>
              <a:gd name="T68" fmla="*/ 27 w 40"/>
              <a:gd name="T69" fmla="*/ 12 h 33"/>
              <a:gd name="T70" fmla="*/ 26 w 40"/>
              <a:gd name="T71" fmla="*/ 12 h 33"/>
              <a:gd name="T72" fmla="*/ 20 w 40"/>
              <a:gd name="T73" fmla="*/ 6 h 33"/>
              <a:gd name="T74" fmla="*/ 20 w 40"/>
              <a:gd name="T75" fmla="*/ 4 h 33"/>
              <a:gd name="T76" fmla="*/ 27 w 40"/>
              <a:gd name="T77" fmla="*/ 12 h 33"/>
              <a:gd name="T78" fmla="*/ 19 w 40"/>
              <a:gd name="T79" fmla="*/ 7 h 33"/>
              <a:gd name="T80" fmla="*/ 17 w 40"/>
              <a:gd name="T81" fmla="*/ 7 h 33"/>
              <a:gd name="T82" fmla="*/ 14 w 40"/>
              <a:gd name="T83" fmla="*/ 11 h 33"/>
              <a:gd name="T84" fmla="*/ 14 w 40"/>
              <a:gd name="T85" fmla="*/ 13 h 33"/>
              <a:gd name="T86" fmla="*/ 19 w 40"/>
              <a:gd name="T87" fmla="*/ 17 h 33"/>
              <a:gd name="T88" fmla="*/ 21 w 40"/>
              <a:gd name="T89" fmla="*/ 17 h 33"/>
              <a:gd name="T90" fmla="*/ 22 w 40"/>
              <a:gd name="T91" fmla="*/ 16 h 33"/>
              <a:gd name="T92" fmla="*/ 24 w 40"/>
              <a:gd name="T93" fmla="*/ 14 h 33"/>
              <a:gd name="T94" fmla="*/ 24 w 40"/>
              <a:gd name="T95" fmla="*/ 12 h 33"/>
              <a:gd name="T96" fmla="*/ 19 w 40"/>
              <a:gd name="T97" fmla="*/ 7 h 33"/>
              <a:gd name="T98" fmla="*/ 18 w 40"/>
              <a:gd name="T99" fmla="*/ 20 h 33"/>
              <a:gd name="T100" fmla="*/ 18 w 40"/>
              <a:gd name="T101" fmla="*/ 19 h 33"/>
              <a:gd name="T102" fmla="*/ 12 w 40"/>
              <a:gd name="T103" fmla="*/ 13 h 33"/>
              <a:gd name="T104" fmla="*/ 11 w 40"/>
              <a:gd name="T105" fmla="*/ 13 h 33"/>
              <a:gd name="T106" fmla="*/ 18 w 40"/>
              <a:gd name="T107" fmla="*/ 20 h 33"/>
              <a:gd name="T108" fmla="*/ 27 w 40"/>
              <a:gd name="T109" fmla="*/ 32 h 33"/>
              <a:gd name="T110" fmla="*/ 3 w 40"/>
              <a:gd name="T111" fmla="*/ 32 h 33"/>
              <a:gd name="T112" fmla="*/ 3 w 40"/>
              <a:gd name="T113" fmla="*/ 28 h 33"/>
              <a:gd name="T114" fmla="*/ 27 w 40"/>
              <a:gd name="T115" fmla="*/ 28 h 33"/>
              <a:gd name="T116" fmla="*/ 27 w 40"/>
              <a:gd name="T117" fmla="*/ 32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0" h="33">
                <a:moveTo>
                  <a:pt x="5" y="24"/>
                </a:moveTo>
                <a:cubicBezTo>
                  <a:pt x="24" y="24"/>
                  <a:pt x="24" y="24"/>
                  <a:pt x="24" y="24"/>
                </a:cubicBezTo>
                <a:cubicBezTo>
                  <a:pt x="27" y="24"/>
                  <a:pt x="27" y="27"/>
                  <a:pt x="25" y="27"/>
                </a:cubicBezTo>
                <a:cubicBezTo>
                  <a:pt x="5" y="27"/>
                  <a:pt x="5" y="27"/>
                  <a:pt x="5" y="27"/>
                </a:cubicBezTo>
                <a:cubicBezTo>
                  <a:pt x="3" y="27"/>
                  <a:pt x="3" y="24"/>
                  <a:pt x="5" y="24"/>
                </a:cubicBezTo>
                <a:close/>
                <a:moveTo>
                  <a:pt x="11" y="18"/>
                </a:moveTo>
                <a:cubicBezTo>
                  <a:pt x="11" y="18"/>
                  <a:pt x="9" y="16"/>
                  <a:pt x="11" y="14"/>
                </a:cubicBezTo>
                <a:cubicBezTo>
                  <a:pt x="12" y="13"/>
                  <a:pt x="12" y="13"/>
                  <a:pt x="13" y="14"/>
                </a:cubicBezTo>
                <a:cubicBezTo>
                  <a:pt x="13" y="15"/>
                  <a:pt x="13" y="15"/>
                  <a:pt x="13" y="15"/>
                </a:cubicBezTo>
                <a:cubicBezTo>
                  <a:pt x="14" y="15"/>
                  <a:pt x="14" y="15"/>
                  <a:pt x="14" y="15"/>
                </a:cubicBezTo>
                <a:cubicBezTo>
                  <a:pt x="14" y="15"/>
                  <a:pt x="14" y="16"/>
                  <a:pt x="13" y="16"/>
                </a:cubicBezTo>
                <a:cubicBezTo>
                  <a:pt x="11" y="18"/>
                  <a:pt x="11" y="18"/>
                  <a:pt x="11" y="18"/>
                </a:cubicBezTo>
                <a:close/>
                <a:moveTo>
                  <a:pt x="25" y="4"/>
                </a:moveTo>
                <a:cubicBezTo>
                  <a:pt x="25" y="4"/>
                  <a:pt x="23" y="3"/>
                  <a:pt x="20" y="5"/>
                </a:cubicBezTo>
                <a:cubicBezTo>
                  <a:pt x="20" y="5"/>
                  <a:pt x="20" y="5"/>
                  <a:pt x="20" y="6"/>
                </a:cubicBezTo>
                <a:cubicBezTo>
                  <a:pt x="21" y="7"/>
                  <a:pt x="21" y="7"/>
                  <a:pt x="21" y="7"/>
                </a:cubicBezTo>
                <a:cubicBezTo>
                  <a:pt x="21" y="7"/>
                  <a:pt x="22" y="7"/>
                  <a:pt x="22" y="7"/>
                </a:cubicBezTo>
                <a:cubicBezTo>
                  <a:pt x="25" y="4"/>
                  <a:pt x="25" y="4"/>
                  <a:pt x="25" y="4"/>
                </a:cubicBezTo>
                <a:close/>
                <a:moveTo>
                  <a:pt x="19" y="8"/>
                </a:moveTo>
                <a:cubicBezTo>
                  <a:pt x="20" y="9"/>
                  <a:pt x="20" y="9"/>
                  <a:pt x="20" y="9"/>
                </a:cubicBezTo>
                <a:cubicBezTo>
                  <a:pt x="20" y="9"/>
                  <a:pt x="20" y="10"/>
                  <a:pt x="20" y="10"/>
                </a:cubicBezTo>
                <a:cubicBezTo>
                  <a:pt x="17" y="13"/>
                  <a:pt x="17" y="13"/>
                  <a:pt x="17" y="13"/>
                </a:cubicBezTo>
                <a:cubicBezTo>
                  <a:pt x="17" y="14"/>
                  <a:pt x="16" y="14"/>
                  <a:pt x="15" y="13"/>
                </a:cubicBezTo>
                <a:cubicBezTo>
                  <a:pt x="15" y="13"/>
                  <a:pt x="15" y="13"/>
                  <a:pt x="15" y="13"/>
                </a:cubicBezTo>
                <a:cubicBezTo>
                  <a:pt x="14" y="12"/>
                  <a:pt x="14" y="12"/>
                  <a:pt x="15" y="11"/>
                </a:cubicBezTo>
                <a:cubicBezTo>
                  <a:pt x="18" y="8"/>
                  <a:pt x="18" y="8"/>
                  <a:pt x="18" y="8"/>
                </a:cubicBezTo>
                <a:cubicBezTo>
                  <a:pt x="18" y="8"/>
                  <a:pt x="19" y="8"/>
                  <a:pt x="19" y="8"/>
                </a:cubicBezTo>
                <a:close/>
                <a:moveTo>
                  <a:pt x="26" y="16"/>
                </a:moveTo>
                <a:cubicBezTo>
                  <a:pt x="25" y="16"/>
                  <a:pt x="24" y="16"/>
                  <a:pt x="24" y="16"/>
                </a:cubicBezTo>
                <a:cubicBezTo>
                  <a:pt x="23" y="17"/>
                  <a:pt x="23" y="17"/>
                  <a:pt x="23" y="17"/>
                </a:cubicBezTo>
                <a:cubicBezTo>
                  <a:pt x="22" y="18"/>
                  <a:pt x="22" y="19"/>
                  <a:pt x="23" y="19"/>
                </a:cubicBezTo>
                <a:cubicBezTo>
                  <a:pt x="24" y="21"/>
                  <a:pt x="32" y="29"/>
                  <a:pt x="35" y="32"/>
                </a:cubicBezTo>
                <a:cubicBezTo>
                  <a:pt x="37" y="33"/>
                  <a:pt x="40" y="31"/>
                  <a:pt x="38" y="28"/>
                </a:cubicBezTo>
                <a:cubicBezTo>
                  <a:pt x="35" y="25"/>
                  <a:pt x="27" y="18"/>
                  <a:pt x="26" y="16"/>
                </a:cubicBezTo>
                <a:close/>
                <a:moveTo>
                  <a:pt x="27" y="12"/>
                </a:moveTo>
                <a:cubicBezTo>
                  <a:pt x="27" y="12"/>
                  <a:pt x="26" y="12"/>
                  <a:pt x="26" y="12"/>
                </a:cubicBezTo>
                <a:cubicBezTo>
                  <a:pt x="20" y="6"/>
                  <a:pt x="20" y="6"/>
                  <a:pt x="20" y="6"/>
                </a:cubicBezTo>
                <a:cubicBezTo>
                  <a:pt x="19" y="6"/>
                  <a:pt x="19" y="5"/>
                  <a:pt x="20" y="4"/>
                </a:cubicBezTo>
                <a:cubicBezTo>
                  <a:pt x="24" y="0"/>
                  <a:pt x="32" y="7"/>
                  <a:pt x="27" y="12"/>
                </a:cubicBezTo>
                <a:close/>
                <a:moveTo>
                  <a:pt x="19" y="7"/>
                </a:moveTo>
                <a:cubicBezTo>
                  <a:pt x="19" y="7"/>
                  <a:pt x="18" y="7"/>
                  <a:pt x="17" y="7"/>
                </a:cubicBezTo>
                <a:cubicBezTo>
                  <a:pt x="14" y="11"/>
                  <a:pt x="14" y="11"/>
                  <a:pt x="14" y="11"/>
                </a:cubicBezTo>
                <a:cubicBezTo>
                  <a:pt x="13" y="11"/>
                  <a:pt x="13" y="12"/>
                  <a:pt x="14" y="13"/>
                </a:cubicBezTo>
                <a:cubicBezTo>
                  <a:pt x="19" y="17"/>
                  <a:pt x="19" y="17"/>
                  <a:pt x="19" y="17"/>
                </a:cubicBezTo>
                <a:cubicBezTo>
                  <a:pt x="19" y="18"/>
                  <a:pt x="20" y="18"/>
                  <a:pt x="21" y="17"/>
                </a:cubicBezTo>
                <a:cubicBezTo>
                  <a:pt x="22" y="16"/>
                  <a:pt x="22" y="16"/>
                  <a:pt x="22" y="16"/>
                </a:cubicBezTo>
                <a:cubicBezTo>
                  <a:pt x="24" y="14"/>
                  <a:pt x="24" y="14"/>
                  <a:pt x="24" y="14"/>
                </a:cubicBezTo>
                <a:cubicBezTo>
                  <a:pt x="24" y="14"/>
                  <a:pt x="24" y="13"/>
                  <a:pt x="24" y="12"/>
                </a:cubicBezTo>
                <a:cubicBezTo>
                  <a:pt x="19" y="7"/>
                  <a:pt x="19" y="7"/>
                  <a:pt x="19" y="7"/>
                </a:cubicBezTo>
                <a:close/>
                <a:moveTo>
                  <a:pt x="18" y="20"/>
                </a:moveTo>
                <a:cubicBezTo>
                  <a:pt x="19" y="20"/>
                  <a:pt x="19" y="19"/>
                  <a:pt x="18" y="19"/>
                </a:cubicBezTo>
                <a:cubicBezTo>
                  <a:pt x="12" y="13"/>
                  <a:pt x="12" y="13"/>
                  <a:pt x="12" y="13"/>
                </a:cubicBezTo>
                <a:cubicBezTo>
                  <a:pt x="12" y="13"/>
                  <a:pt x="11" y="13"/>
                  <a:pt x="11" y="13"/>
                </a:cubicBezTo>
                <a:cubicBezTo>
                  <a:pt x="7" y="18"/>
                  <a:pt x="13" y="25"/>
                  <a:pt x="18" y="20"/>
                </a:cubicBezTo>
                <a:close/>
                <a:moveTo>
                  <a:pt x="27" y="32"/>
                </a:moveTo>
                <a:cubicBezTo>
                  <a:pt x="3" y="32"/>
                  <a:pt x="3" y="32"/>
                  <a:pt x="3" y="32"/>
                </a:cubicBezTo>
                <a:cubicBezTo>
                  <a:pt x="0" y="32"/>
                  <a:pt x="0" y="28"/>
                  <a:pt x="3" y="28"/>
                </a:cubicBezTo>
                <a:cubicBezTo>
                  <a:pt x="27" y="28"/>
                  <a:pt x="27" y="28"/>
                  <a:pt x="27" y="28"/>
                </a:cubicBezTo>
                <a:cubicBezTo>
                  <a:pt x="30" y="28"/>
                  <a:pt x="30" y="32"/>
                  <a:pt x="27" y="32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85" name="Freeform 211"/>
          <p:cNvSpPr>
            <a:spLocks noEditPoints="1"/>
          </p:cNvSpPr>
          <p:nvPr/>
        </p:nvSpPr>
        <p:spPr bwMode="auto">
          <a:xfrm>
            <a:off x="10585380" y="4375684"/>
            <a:ext cx="287756" cy="289565"/>
          </a:xfrm>
          <a:custGeom>
            <a:avLst/>
            <a:gdLst>
              <a:gd name="T0" fmla="*/ 15 w 30"/>
              <a:gd name="T1" fmla="*/ 0 h 30"/>
              <a:gd name="T2" fmla="*/ 18 w 30"/>
              <a:gd name="T3" fmla="*/ 2 h 30"/>
              <a:gd name="T4" fmla="*/ 21 w 30"/>
              <a:gd name="T5" fmla="*/ 1 h 30"/>
              <a:gd name="T6" fmla="*/ 23 w 30"/>
              <a:gd name="T7" fmla="*/ 5 h 30"/>
              <a:gd name="T8" fmla="*/ 26 w 30"/>
              <a:gd name="T9" fmla="*/ 5 h 30"/>
              <a:gd name="T10" fmla="*/ 26 w 30"/>
              <a:gd name="T11" fmla="*/ 9 h 30"/>
              <a:gd name="T12" fmla="*/ 30 w 30"/>
              <a:gd name="T13" fmla="*/ 10 h 30"/>
              <a:gd name="T14" fmla="*/ 28 w 30"/>
              <a:gd name="T15" fmla="*/ 14 h 30"/>
              <a:gd name="T16" fmla="*/ 30 w 30"/>
              <a:gd name="T17" fmla="*/ 16 h 30"/>
              <a:gd name="T18" fmla="*/ 27 w 30"/>
              <a:gd name="T19" fmla="*/ 19 h 30"/>
              <a:gd name="T20" fmla="*/ 28 w 30"/>
              <a:gd name="T21" fmla="*/ 22 h 30"/>
              <a:gd name="T22" fmla="*/ 25 w 30"/>
              <a:gd name="T23" fmla="*/ 23 h 30"/>
              <a:gd name="T24" fmla="*/ 24 w 30"/>
              <a:gd name="T25" fmla="*/ 27 h 30"/>
              <a:gd name="T26" fmla="*/ 20 w 30"/>
              <a:gd name="T27" fmla="*/ 27 h 30"/>
              <a:gd name="T28" fmla="*/ 18 w 30"/>
              <a:gd name="T29" fmla="*/ 30 h 30"/>
              <a:gd name="T30" fmla="*/ 15 w 30"/>
              <a:gd name="T31" fmla="*/ 28 h 30"/>
              <a:gd name="T32" fmla="*/ 12 w 30"/>
              <a:gd name="T33" fmla="*/ 30 h 30"/>
              <a:gd name="T34" fmla="*/ 10 w 30"/>
              <a:gd name="T35" fmla="*/ 27 h 30"/>
              <a:gd name="T36" fmla="*/ 6 w 30"/>
              <a:gd name="T37" fmla="*/ 27 h 30"/>
              <a:gd name="T38" fmla="*/ 6 w 30"/>
              <a:gd name="T39" fmla="*/ 23 h 30"/>
              <a:gd name="T40" fmla="*/ 2 w 30"/>
              <a:gd name="T41" fmla="*/ 22 h 30"/>
              <a:gd name="T42" fmla="*/ 3 w 30"/>
              <a:gd name="T43" fmla="*/ 19 h 30"/>
              <a:gd name="T44" fmla="*/ 0 w 30"/>
              <a:gd name="T45" fmla="*/ 16 h 30"/>
              <a:gd name="T46" fmla="*/ 3 w 30"/>
              <a:gd name="T47" fmla="*/ 14 h 30"/>
              <a:gd name="T48" fmla="*/ 1 w 30"/>
              <a:gd name="T49" fmla="*/ 10 h 30"/>
              <a:gd name="T50" fmla="*/ 4 w 30"/>
              <a:gd name="T51" fmla="*/ 9 h 30"/>
              <a:gd name="T52" fmla="*/ 4 w 30"/>
              <a:gd name="T53" fmla="*/ 5 h 30"/>
              <a:gd name="T54" fmla="*/ 8 w 30"/>
              <a:gd name="T55" fmla="*/ 5 h 30"/>
              <a:gd name="T56" fmla="*/ 9 w 30"/>
              <a:gd name="T57" fmla="*/ 1 h 30"/>
              <a:gd name="T58" fmla="*/ 13 w 30"/>
              <a:gd name="T59" fmla="*/ 2 h 30"/>
              <a:gd name="T60" fmla="*/ 15 w 30"/>
              <a:gd name="T61" fmla="*/ 0 h 30"/>
              <a:gd name="T62" fmla="*/ 15 w 30"/>
              <a:gd name="T63" fmla="*/ 4 h 30"/>
              <a:gd name="T64" fmla="*/ 4 w 30"/>
              <a:gd name="T65" fmla="*/ 15 h 30"/>
              <a:gd name="T66" fmla="*/ 15 w 30"/>
              <a:gd name="T67" fmla="*/ 26 h 30"/>
              <a:gd name="T68" fmla="*/ 26 w 30"/>
              <a:gd name="T69" fmla="*/ 15 h 30"/>
              <a:gd name="T70" fmla="*/ 15 w 30"/>
              <a:gd name="T71" fmla="*/ 4 h 30"/>
              <a:gd name="T72" fmla="*/ 15 w 30"/>
              <a:gd name="T73" fmla="*/ 6 h 30"/>
              <a:gd name="T74" fmla="*/ 6 w 30"/>
              <a:gd name="T75" fmla="*/ 15 h 30"/>
              <a:gd name="T76" fmla="*/ 15 w 30"/>
              <a:gd name="T77" fmla="*/ 24 h 30"/>
              <a:gd name="T78" fmla="*/ 24 w 30"/>
              <a:gd name="T79" fmla="*/ 15 h 30"/>
              <a:gd name="T80" fmla="*/ 15 w 30"/>
              <a:gd name="T81" fmla="*/ 6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0" h="30">
                <a:moveTo>
                  <a:pt x="15" y="0"/>
                </a:moveTo>
                <a:cubicBezTo>
                  <a:pt x="18" y="2"/>
                  <a:pt x="18" y="2"/>
                  <a:pt x="18" y="2"/>
                </a:cubicBezTo>
                <a:cubicBezTo>
                  <a:pt x="21" y="1"/>
                  <a:pt x="21" y="1"/>
                  <a:pt x="21" y="1"/>
                </a:cubicBezTo>
                <a:cubicBezTo>
                  <a:pt x="23" y="5"/>
                  <a:pt x="23" y="5"/>
                  <a:pt x="23" y="5"/>
                </a:cubicBezTo>
                <a:cubicBezTo>
                  <a:pt x="26" y="5"/>
                  <a:pt x="26" y="5"/>
                  <a:pt x="26" y="5"/>
                </a:cubicBezTo>
                <a:cubicBezTo>
                  <a:pt x="26" y="9"/>
                  <a:pt x="26" y="9"/>
                  <a:pt x="26" y="9"/>
                </a:cubicBezTo>
                <a:cubicBezTo>
                  <a:pt x="30" y="10"/>
                  <a:pt x="30" y="10"/>
                  <a:pt x="30" y="10"/>
                </a:cubicBezTo>
                <a:cubicBezTo>
                  <a:pt x="28" y="14"/>
                  <a:pt x="28" y="14"/>
                  <a:pt x="28" y="14"/>
                </a:cubicBezTo>
                <a:cubicBezTo>
                  <a:pt x="30" y="16"/>
                  <a:pt x="30" y="16"/>
                  <a:pt x="30" y="16"/>
                </a:cubicBezTo>
                <a:cubicBezTo>
                  <a:pt x="27" y="19"/>
                  <a:pt x="27" y="19"/>
                  <a:pt x="27" y="19"/>
                </a:cubicBezTo>
                <a:cubicBezTo>
                  <a:pt x="28" y="22"/>
                  <a:pt x="28" y="22"/>
                  <a:pt x="28" y="22"/>
                </a:cubicBezTo>
                <a:cubicBezTo>
                  <a:pt x="25" y="23"/>
                  <a:pt x="25" y="23"/>
                  <a:pt x="25" y="23"/>
                </a:cubicBezTo>
                <a:cubicBezTo>
                  <a:pt x="24" y="27"/>
                  <a:pt x="24" y="27"/>
                  <a:pt x="24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18" y="30"/>
                  <a:pt x="18" y="30"/>
                  <a:pt x="18" y="30"/>
                </a:cubicBezTo>
                <a:cubicBezTo>
                  <a:pt x="15" y="28"/>
                  <a:pt x="15" y="28"/>
                  <a:pt x="15" y="28"/>
                </a:cubicBezTo>
                <a:cubicBezTo>
                  <a:pt x="12" y="30"/>
                  <a:pt x="12" y="30"/>
                  <a:pt x="12" y="30"/>
                </a:cubicBezTo>
                <a:cubicBezTo>
                  <a:pt x="10" y="27"/>
                  <a:pt x="10" y="27"/>
                  <a:pt x="10" y="27"/>
                </a:cubicBezTo>
                <a:cubicBezTo>
                  <a:pt x="6" y="27"/>
                  <a:pt x="6" y="27"/>
                  <a:pt x="6" y="27"/>
                </a:cubicBezTo>
                <a:cubicBezTo>
                  <a:pt x="6" y="23"/>
                  <a:pt x="6" y="23"/>
                  <a:pt x="6" y="23"/>
                </a:cubicBezTo>
                <a:cubicBezTo>
                  <a:pt x="2" y="22"/>
                  <a:pt x="2" y="22"/>
                  <a:pt x="2" y="22"/>
                </a:cubicBezTo>
                <a:cubicBezTo>
                  <a:pt x="3" y="19"/>
                  <a:pt x="3" y="19"/>
                  <a:pt x="3" y="19"/>
                </a:cubicBezTo>
                <a:cubicBezTo>
                  <a:pt x="0" y="16"/>
                  <a:pt x="0" y="16"/>
                  <a:pt x="0" y="16"/>
                </a:cubicBezTo>
                <a:cubicBezTo>
                  <a:pt x="3" y="14"/>
                  <a:pt x="3" y="14"/>
                  <a:pt x="3" y="14"/>
                </a:cubicBezTo>
                <a:cubicBezTo>
                  <a:pt x="1" y="10"/>
                  <a:pt x="1" y="10"/>
                  <a:pt x="1" y="10"/>
                </a:cubicBezTo>
                <a:cubicBezTo>
                  <a:pt x="4" y="9"/>
                  <a:pt x="4" y="9"/>
                  <a:pt x="4" y="9"/>
                </a:cubicBezTo>
                <a:cubicBezTo>
                  <a:pt x="4" y="5"/>
                  <a:pt x="4" y="5"/>
                  <a:pt x="4" y="5"/>
                </a:cubicBezTo>
                <a:cubicBezTo>
                  <a:pt x="8" y="5"/>
                  <a:pt x="8" y="5"/>
                  <a:pt x="8" y="5"/>
                </a:cubicBezTo>
                <a:cubicBezTo>
                  <a:pt x="9" y="1"/>
                  <a:pt x="9" y="1"/>
                  <a:pt x="9" y="1"/>
                </a:cubicBezTo>
                <a:cubicBezTo>
                  <a:pt x="13" y="2"/>
                  <a:pt x="13" y="2"/>
                  <a:pt x="13" y="2"/>
                </a:cubicBezTo>
                <a:cubicBezTo>
                  <a:pt x="15" y="0"/>
                  <a:pt x="15" y="0"/>
                  <a:pt x="15" y="0"/>
                </a:cubicBezTo>
                <a:close/>
                <a:moveTo>
                  <a:pt x="15" y="4"/>
                </a:moveTo>
                <a:cubicBezTo>
                  <a:pt x="9" y="4"/>
                  <a:pt x="4" y="9"/>
                  <a:pt x="4" y="15"/>
                </a:cubicBezTo>
                <a:cubicBezTo>
                  <a:pt x="4" y="21"/>
                  <a:pt x="9" y="26"/>
                  <a:pt x="15" y="26"/>
                </a:cubicBezTo>
                <a:cubicBezTo>
                  <a:pt x="21" y="26"/>
                  <a:pt x="26" y="21"/>
                  <a:pt x="26" y="15"/>
                </a:cubicBezTo>
                <a:cubicBezTo>
                  <a:pt x="26" y="9"/>
                  <a:pt x="21" y="4"/>
                  <a:pt x="15" y="4"/>
                </a:cubicBezTo>
                <a:close/>
                <a:moveTo>
                  <a:pt x="15" y="6"/>
                </a:moveTo>
                <a:cubicBezTo>
                  <a:pt x="10" y="6"/>
                  <a:pt x="6" y="10"/>
                  <a:pt x="6" y="15"/>
                </a:cubicBezTo>
                <a:cubicBezTo>
                  <a:pt x="6" y="20"/>
                  <a:pt x="10" y="24"/>
                  <a:pt x="15" y="24"/>
                </a:cubicBezTo>
                <a:cubicBezTo>
                  <a:pt x="20" y="24"/>
                  <a:pt x="24" y="20"/>
                  <a:pt x="24" y="15"/>
                </a:cubicBezTo>
                <a:cubicBezTo>
                  <a:pt x="24" y="10"/>
                  <a:pt x="20" y="6"/>
                  <a:pt x="15" y="6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86" name="Freeform 212"/>
          <p:cNvSpPr>
            <a:spLocks noEditPoints="1"/>
          </p:cNvSpPr>
          <p:nvPr/>
        </p:nvSpPr>
        <p:spPr bwMode="auto">
          <a:xfrm>
            <a:off x="8109603" y="4386543"/>
            <a:ext cx="287756" cy="278706"/>
          </a:xfrm>
          <a:custGeom>
            <a:avLst/>
            <a:gdLst>
              <a:gd name="T0" fmla="*/ 10 w 30"/>
              <a:gd name="T1" fmla="*/ 29 h 29"/>
              <a:gd name="T2" fmla="*/ 0 w 30"/>
              <a:gd name="T3" fmla="*/ 20 h 29"/>
              <a:gd name="T4" fmla="*/ 0 w 30"/>
              <a:gd name="T5" fmla="*/ 18 h 29"/>
              <a:gd name="T6" fmla="*/ 1 w 30"/>
              <a:gd name="T7" fmla="*/ 16 h 29"/>
              <a:gd name="T8" fmla="*/ 15 w 30"/>
              <a:gd name="T9" fmla="*/ 2 h 29"/>
              <a:gd name="T10" fmla="*/ 18 w 30"/>
              <a:gd name="T11" fmla="*/ 0 h 29"/>
              <a:gd name="T12" fmla="*/ 22 w 30"/>
              <a:gd name="T13" fmla="*/ 0 h 29"/>
              <a:gd name="T14" fmla="*/ 26 w 30"/>
              <a:gd name="T15" fmla="*/ 1 h 29"/>
              <a:gd name="T16" fmla="*/ 28 w 30"/>
              <a:gd name="T17" fmla="*/ 4 h 29"/>
              <a:gd name="T18" fmla="*/ 29 w 30"/>
              <a:gd name="T19" fmla="*/ 7 h 29"/>
              <a:gd name="T20" fmla="*/ 29 w 30"/>
              <a:gd name="T21" fmla="*/ 11 h 29"/>
              <a:gd name="T22" fmla="*/ 28 w 30"/>
              <a:gd name="T23" fmla="*/ 14 h 29"/>
              <a:gd name="T24" fmla="*/ 13 w 30"/>
              <a:gd name="T25" fmla="*/ 28 h 29"/>
              <a:gd name="T26" fmla="*/ 12 w 30"/>
              <a:gd name="T27" fmla="*/ 29 h 29"/>
              <a:gd name="T28" fmla="*/ 10 w 30"/>
              <a:gd name="T29" fmla="*/ 29 h 29"/>
              <a:gd name="T30" fmla="*/ 23 w 30"/>
              <a:gd name="T31" fmla="*/ 4 h 29"/>
              <a:gd name="T32" fmla="*/ 20 w 30"/>
              <a:gd name="T33" fmla="*/ 6 h 29"/>
              <a:gd name="T34" fmla="*/ 23 w 30"/>
              <a:gd name="T35" fmla="*/ 9 h 29"/>
              <a:gd name="T36" fmla="*/ 26 w 30"/>
              <a:gd name="T37" fmla="*/ 6 h 29"/>
              <a:gd name="T38" fmla="*/ 23 w 30"/>
              <a:gd name="T39" fmla="*/ 4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0" h="29">
                <a:moveTo>
                  <a:pt x="10" y="29"/>
                </a:moveTo>
                <a:cubicBezTo>
                  <a:pt x="8" y="28"/>
                  <a:pt x="1" y="21"/>
                  <a:pt x="0" y="20"/>
                </a:cubicBezTo>
                <a:cubicBezTo>
                  <a:pt x="0" y="19"/>
                  <a:pt x="0" y="18"/>
                  <a:pt x="0" y="18"/>
                </a:cubicBezTo>
                <a:cubicBezTo>
                  <a:pt x="0" y="17"/>
                  <a:pt x="0" y="17"/>
                  <a:pt x="1" y="16"/>
                </a:cubicBezTo>
                <a:cubicBezTo>
                  <a:pt x="15" y="2"/>
                  <a:pt x="15" y="2"/>
                  <a:pt x="15" y="2"/>
                </a:cubicBezTo>
                <a:cubicBezTo>
                  <a:pt x="16" y="1"/>
                  <a:pt x="17" y="0"/>
                  <a:pt x="18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3" y="0"/>
                  <a:pt x="25" y="0"/>
                  <a:pt x="26" y="1"/>
                </a:cubicBezTo>
                <a:cubicBezTo>
                  <a:pt x="28" y="4"/>
                  <a:pt x="28" y="4"/>
                  <a:pt x="28" y="4"/>
                </a:cubicBezTo>
                <a:cubicBezTo>
                  <a:pt x="29" y="5"/>
                  <a:pt x="30" y="6"/>
                  <a:pt x="29" y="7"/>
                </a:cubicBezTo>
                <a:cubicBezTo>
                  <a:pt x="29" y="11"/>
                  <a:pt x="29" y="11"/>
                  <a:pt x="29" y="11"/>
                </a:cubicBezTo>
                <a:cubicBezTo>
                  <a:pt x="29" y="12"/>
                  <a:pt x="28" y="13"/>
                  <a:pt x="28" y="14"/>
                </a:cubicBezTo>
                <a:cubicBezTo>
                  <a:pt x="13" y="28"/>
                  <a:pt x="13" y="28"/>
                  <a:pt x="13" y="28"/>
                </a:cubicBezTo>
                <a:cubicBezTo>
                  <a:pt x="13" y="29"/>
                  <a:pt x="12" y="29"/>
                  <a:pt x="12" y="29"/>
                </a:cubicBezTo>
                <a:cubicBezTo>
                  <a:pt x="11" y="29"/>
                  <a:pt x="10" y="29"/>
                  <a:pt x="10" y="29"/>
                </a:cubicBezTo>
                <a:close/>
                <a:moveTo>
                  <a:pt x="23" y="4"/>
                </a:moveTo>
                <a:cubicBezTo>
                  <a:pt x="21" y="4"/>
                  <a:pt x="20" y="5"/>
                  <a:pt x="20" y="6"/>
                </a:cubicBezTo>
                <a:cubicBezTo>
                  <a:pt x="20" y="8"/>
                  <a:pt x="21" y="9"/>
                  <a:pt x="23" y="9"/>
                </a:cubicBezTo>
                <a:cubicBezTo>
                  <a:pt x="24" y="9"/>
                  <a:pt x="26" y="8"/>
                  <a:pt x="26" y="6"/>
                </a:cubicBezTo>
                <a:cubicBezTo>
                  <a:pt x="26" y="5"/>
                  <a:pt x="24" y="4"/>
                  <a:pt x="23" y="4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87" name="Freeform 213"/>
          <p:cNvSpPr>
            <a:spLocks noEditPoints="1"/>
          </p:cNvSpPr>
          <p:nvPr/>
        </p:nvSpPr>
        <p:spPr bwMode="auto">
          <a:xfrm>
            <a:off x="4424892" y="4375684"/>
            <a:ext cx="209935" cy="278706"/>
          </a:xfrm>
          <a:custGeom>
            <a:avLst/>
            <a:gdLst>
              <a:gd name="T0" fmla="*/ 20 w 22"/>
              <a:gd name="T1" fmla="*/ 29 h 29"/>
              <a:gd name="T2" fmla="*/ 0 w 22"/>
              <a:gd name="T3" fmla="*/ 2 h 29"/>
              <a:gd name="T4" fmla="*/ 22 w 22"/>
              <a:gd name="T5" fmla="*/ 2 h 29"/>
              <a:gd name="T6" fmla="*/ 17 w 22"/>
              <a:gd name="T7" fmla="*/ 6 h 29"/>
              <a:gd name="T8" fmla="*/ 16 w 22"/>
              <a:gd name="T9" fmla="*/ 4 h 29"/>
              <a:gd name="T10" fmla="*/ 16 w 22"/>
              <a:gd name="T11" fmla="*/ 6 h 29"/>
              <a:gd name="T12" fmla="*/ 18 w 22"/>
              <a:gd name="T13" fmla="*/ 7 h 29"/>
              <a:gd name="T14" fmla="*/ 18 w 22"/>
              <a:gd name="T15" fmla="*/ 4 h 29"/>
              <a:gd name="T16" fmla="*/ 16 w 22"/>
              <a:gd name="T17" fmla="*/ 4 h 29"/>
              <a:gd name="T18" fmla="*/ 16 w 22"/>
              <a:gd name="T19" fmla="*/ 24 h 29"/>
              <a:gd name="T20" fmla="*/ 15 w 22"/>
              <a:gd name="T21" fmla="*/ 22 h 29"/>
              <a:gd name="T22" fmla="*/ 15 w 22"/>
              <a:gd name="T23" fmla="*/ 23 h 29"/>
              <a:gd name="T24" fmla="*/ 18 w 22"/>
              <a:gd name="T25" fmla="*/ 23 h 29"/>
              <a:gd name="T26" fmla="*/ 16 w 22"/>
              <a:gd name="T27" fmla="*/ 21 h 29"/>
              <a:gd name="T28" fmla="*/ 16 w 22"/>
              <a:gd name="T29" fmla="*/ 21 h 29"/>
              <a:gd name="T30" fmla="*/ 20 w 22"/>
              <a:gd name="T31" fmla="*/ 7 h 29"/>
              <a:gd name="T32" fmla="*/ 20 w 22"/>
              <a:gd name="T33" fmla="*/ 3 h 29"/>
              <a:gd name="T34" fmla="*/ 2 w 22"/>
              <a:gd name="T35" fmla="*/ 7 h 29"/>
              <a:gd name="T36" fmla="*/ 6 w 22"/>
              <a:gd name="T37" fmla="*/ 16 h 29"/>
              <a:gd name="T38" fmla="*/ 7 w 22"/>
              <a:gd name="T39" fmla="*/ 14 h 29"/>
              <a:gd name="T40" fmla="*/ 8 w 22"/>
              <a:gd name="T41" fmla="*/ 14 h 29"/>
              <a:gd name="T42" fmla="*/ 7 w 22"/>
              <a:gd name="T43" fmla="*/ 13 h 29"/>
              <a:gd name="T44" fmla="*/ 6 w 22"/>
              <a:gd name="T45" fmla="*/ 13 h 29"/>
              <a:gd name="T46" fmla="*/ 4 w 22"/>
              <a:gd name="T47" fmla="*/ 14 h 29"/>
              <a:gd name="T48" fmla="*/ 6 w 22"/>
              <a:gd name="T49" fmla="*/ 14 h 29"/>
              <a:gd name="T50" fmla="*/ 5 w 22"/>
              <a:gd name="T51" fmla="*/ 24 h 29"/>
              <a:gd name="T52" fmla="*/ 6 w 22"/>
              <a:gd name="T53" fmla="*/ 23 h 29"/>
              <a:gd name="T54" fmla="*/ 7 w 22"/>
              <a:gd name="T55" fmla="*/ 24 h 29"/>
              <a:gd name="T56" fmla="*/ 7 w 22"/>
              <a:gd name="T57" fmla="*/ 22 h 29"/>
              <a:gd name="T58" fmla="*/ 7 w 22"/>
              <a:gd name="T59" fmla="*/ 22 h 29"/>
              <a:gd name="T60" fmla="*/ 5 w 22"/>
              <a:gd name="T61" fmla="*/ 22 h 29"/>
              <a:gd name="T62" fmla="*/ 6 w 22"/>
              <a:gd name="T63" fmla="*/ 23 h 29"/>
              <a:gd name="T64" fmla="*/ 14 w 22"/>
              <a:gd name="T65" fmla="*/ 14 h 29"/>
              <a:gd name="T66" fmla="*/ 17 w 22"/>
              <a:gd name="T67" fmla="*/ 14 h 29"/>
              <a:gd name="T68" fmla="*/ 17 w 22"/>
              <a:gd name="T69" fmla="*/ 14 h 29"/>
              <a:gd name="T70" fmla="*/ 3 w 22"/>
              <a:gd name="T71" fmla="*/ 11 h 29"/>
              <a:gd name="T72" fmla="*/ 3 w 22"/>
              <a:gd name="T73" fmla="*/ 17 h 29"/>
              <a:gd name="T74" fmla="*/ 10 w 22"/>
              <a:gd name="T75" fmla="*/ 11 h 29"/>
              <a:gd name="T76" fmla="*/ 13 w 22"/>
              <a:gd name="T77" fmla="*/ 11 h 29"/>
              <a:gd name="T78" fmla="*/ 13 w 22"/>
              <a:gd name="T79" fmla="*/ 17 h 29"/>
              <a:gd name="T80" fmla="*/ 20 w 22"/>
              <a:gd name="T81" fmla="*/ 11 h 29"/>
              <a:gd name="T82" fmla="*/ 10 w 22"/>
              <a:gd name="T83" fmla="*/ 26 h 29"/>
              <a:gd name="T84" fmla="*/ 10 w 22"/>
              <a:gd name="T85" fmla="*/ 19 h 29"/>
              <a:gd name="T86" fmla="*/ 2 w 22"/>
              <a:gd name="T87" fmla="*/ 26 h 29"/>
              <a:gd name="T88" fmla="*/ 20 w 22"/>
              <a:gd name="T89" fmla="*/ 26 h 29"/>
              <a:gd name="T90" fmla="*/ 20 w 22"/>
              <a:gd name="T91" fmla="*/ 19 h 29"/>
              <a:gd name="T92" fmla="*/ 12 w 22"/>
              <a:gd name="T93" fmla="*/ 26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2" h="29">
                <a:moveTo>
                  <a:pt x="22" y="2"/>
                </a:moveTo>
                <a:cubicBezTo>
                  <a:pt x="22" y="11"/>
                  <a:pt x="22" y="19"/>
                  <a:pt x="22" y="27"/>
                </a:cubicBezTo>
                <a:cubicBezTo>
                  <a:pt x="22" y="28"/>
                  <a:pt x="22" y="29"/>
                  <a:pt x="20" y="29"/>
                </a:cubicBezTo>
                <a:cubicBezTo>
                  <a:pt x="14" y="29"/>
                  <a:pt x="8" y="29"/>
                  <a:pt x="2" y="29"/>
                </a:cubicBezTo>
                <a:cubicBezTo>
                  <a:pt x="1" y="29"/>
                  <a:pt x="0" y="28"/>
                  <a:pt x="0" y="27"/>
                </a:cubicBezTo>
                <a:cubicBezTo>
                  <a:pt x="0" y="19"/>
                  <a:pt x="0" y="11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8" y="0"/>
                  <a:pt x="14" y="0"/>
                  <a:pt x="20" y="0"/>
                </a:cubicBezTo>
                <a:cubicBezTo>
                  <a:pt x="22" y="0"/>
                  <a:pt x="22" y="1"/>
                  <a:pt x="22" y="2"/>
                </a:cubicBezTo>
                <a:close/>
                <a:moveTo>
                  <a:pt x="18" y="4"/>
                </a:moveTo>
                <a:cubicBezTo>
                  <a:pt x="17" y="4"/>
                  <a:pt x="17" y="4"/>
                  <a:pt x="17" y="4"/>
                </a:cubicBezTo>
                <a:cubicBezTo>
                  <a:pt x="17" y="6"/>
                  <a:pt x="17" y="6"/>
                  <a:pt x="17" y="6"/>
                </a:cubicBezTo>
                <a:cubicBezTo>
                  <a:pt x="18" y="6"/>
                  <a:pt x="18" y="6"/>
                  <a:pt x="18" y="6"/>
                </a:cubicBezTo>
                <a:cubicBezTo>
                  <a:pt x="18" y="4"/>
                  <a:pt x="18" y="4"/>
                  <a:pt x="18" y="4"/>
                </a:cubicBezTo>
                <a:close/>
                <a:moveTo>
                  <a:pt x="16" y="4"/>
                </a:move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6"/>
                  <a:pt x="16" y="6"/>
                  <a:pt x="16" y="6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7"/>
                  <a:pt x="18" y="7"/>
                  <a:pt x="18" y="6"/>
                </a:cubicBezTo>
                <a:cubicBezTo>
                  <a:pt x="18" y="6"/>
                  <a:pt x="18" y="6"/>
                  <a:pt x="18" y="6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6" y="4"/>
                  <a:pt x="16" y="4"/>
                  <a:pt x="16" y="4"/>
                </a:cubicBezTo>
                <a:close/>
                <a:moveTo>
                  <a:pt x="16" y="24"/>
                </a:moveTo>
                <a:cubicBezTo>
                  <a:pt x="16" y="24"/>
                  <a:pt x="16" y="24"/>
                  <a:pt x="16" y="24"/>
                </a:cubicBezTo>
                <a:cubicBezTo>
                  <a:pt x="16" y="24"/>
                  <a:pt x="16" y="24"/>
                  <a:pt x="16" y="24"/>
                </a:cubicBezTo>
                <a:cubicBezTo>
                  <a:pt x="16" y="24"/>
                  <a:pt x="16" y="24"/>
                  <a:pt x="16" y="24"/>
                </a:cubicBezTo>
                <a:cubicBezTo>
                  <a:pt x="16" y="24"/>
                  <a:pt x="16" y="24"/>
                  <a:pt x="16" y="24"/>
                </a:cubicBezTo>
                <a:close/>
                <a:moveTo>
                  <a:pt x="15" y="22"/>
                </a:moveTo>
                <a:cubicBezTo>
                  <a:pt x="14" y="22"/>
                  <a:pt x="14" y="23"/>
                  <a:pt x="14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3"/>
                  <a:pt x="14" y="23"/>
                  <a:pt x="15" y="23"/>
                </a:cubicBezTo>
                <a:cubicBezTo>
                  <a:pt x="17" y="23"/>
                  <a:pt x="17" y="23"/>
                  <a:pt x="17" y="23"/>
                </a:cubicBezTo>
                <a:cubicBezTo>
                  <a:pt x="18" y="23"/>
                  <a:pt x="18" y="23"/>
                  <a:pt x="18" y="23"/>
                </a:cubicBezTo>
                <a:cubicBezTo>
                  <a:pt x="18" y="23"/>
                  <a:pt x="18" y="23"/>
                  <a:pt x="18" y="23"/>
                </a:cubicBezTo>
                <a:cubicBezTo>
                  <a:pt x="18" y="23"/>
                  <a:pt x="18" y="22"/>
                  <a:pt x="17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6" y="21"/>
                </a:moveTo>
                <a:cubicBezTo>
                  <a:pt x="16" y="21"/>
                  <a:pt x="16" y="21"/>
                  <a:pt x="16" y="21"/>
                </a:cubicBezTo>
                <a:cubicBezTo>
                  <a:pt x="16" y="22"/>
                  <a:pt x="16" y="22"/>
                  <a:pt x="16" y="22"/>
                </a:cubicBezTo>
                <a:cubicBezTo>
                  <a:pt x="16" y="22"/>
                  <a:pt x="16" y="22"/>
                  <a:pt x="16" y="21"/>
                </a:cubicBezTo>
                <a:cubicBezTo>
                  <a:pt x="16" y="21"/>
                  <a:pt x="16" y="21"/>
                  <a:pt x="16" y="21"/>
                </a:cubicBezTo>
                <a:close/>
                <a:moveTo>
                  <a:pt x="3" y="7"/>
                </a:moveTo>
                <a:cubicBezTo>
                  <a:pt x="20" y="7"/>
                  <a:pt x="20" y="7"/>
                  <a:pt x="20" y="7"/>
                </a:cubicBezTo>
                <a:cubicBezTo>
                  <a:pt x="20" y="7"/>
                  <a:pt x="20" y="7"/>
                  <a:pt x="20" y="7"/>
                </a:cubicBezTo>
                <a:cubicBezTo>
                  <a:pt x="20" y="3"/>
                  <a:pt x="20" y="3"/>
                  <a:pt x="20" y="3"/>
                </a:cubicBezTo>
                <a:cubicBezTo>
                  <a:pt x="20" y="3"/>
                  <a:pt x="20" y="3"/>
                  <a:pt x="20" y="3"/>
                </a:cubicBezTo>
                <a:cubicBezTo>
                  <a:pt x="3" y="3"/>
                  <a:pt x="3" y="3"/>
                  <a:pt x="3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7"/>
                  <a:pt x="2" y="7"/>
                  <a:pt x="2" y="7"/>
                </a:cubicBezTo>
                <a:cubicBezTo>
                  <a:pt x="2" y="7"/>
                  <a:pt x="2" y="7"/>
                  <a:pt x="3" y="7"/>
                </a:cubicBezTo>
                <a:close/>
                <a:moveTo>
                  <a:pt x="6" y="15"/>
                </a:moveTo>
                <a:cubicBezTo>
                  <a:pt x="6" y="16"/>
                  <a:pt x="6" y="16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6"/>
                  <a:pt x="7" y="16"/>
                  <a:pt x="7" y="15"/>
                </a:cubicBezTo>
                <a:cubicBezTo>
                  <a:pt x="7" y="14"/>
                  <a:pt x="7" y="14"/>
                  <a:pt x="7" y="14"/>
                </a:cubicBezTo>
                <a:cubicBezTo>
                  <a:pt x="8" y="14"/>
                  <a:pt x="8" y="14"/>
                  <a:pt x="8" y="14"/>
                </a:cubicBezTo>
                <a:cubicBezTo>
                  <a:pt x="8" y="14"/>
                  <a:pt x="8" y="14"/>
                  <a:pt x="8" y="14"/>
                </a:cubicBezTo>
                <a:cubicBezTo>
                  <a:pt x="8" y="14"/>
                  <a:pt x="8" y="14"/>
                  <a:pt x="8" y="14"/>
                </a:cubicBezTo>
                <a:cubicBezTo>
                  <a:pt x="8" y="14"/>
                  <a:pt x="8" y="14"/>
                  <a:pt x="8" y="14"/>
                </a:cubicBezTo>
                <a:cubicBezTo>
                  <a:pt x="7" y="14"/>
                  <a:pt x="7" y="14"/>
                  <a:pt x="7" y="14"/>
                </a:cubicBezTo>
                <a:cubicBezTo>
                  <a:pt x="7" y="13"/>
                  <a:pt x="7" y="13"/>
                  <a:pt x="7" y="13"/>
                </a:cubicBezTo>
                <a:cubicBezTo>
                  <a:pt x="7" y="13"/>
                  <a:pt x="6" y="12"/>
                  <a:pt x="6" y="12"/>
                </a:cubicBezTo>
                <a:cubicBezTo>
                  <a:pt x="6" y="12"/>
                  <a:pt x="6" y="12"/>
                  <a:pt x="6" y="12"/>
                </a:cubicBezTo>
                <a:cubicBezTo>
                  <a:pt x="6" y="12"/>
                  <a:pt x="6" y="13"/>
                  <a:pt x="6" y="13"/>
                </a:cubicBezTo>
                <a:cubicBezTo>
                  <a:pt x="6" y="14"/>
                  <a:pt x="6" y="14"/>
                  <a:pt x="6" y="14"/>
                </a:cubicBezTo>
                <a:cubicBezTo>
                  <a:pt x="5" y="14"/>
                  <a:pt x="5" y="14"/>
                  <a:pt x="5" y="14"/>
                </a:cubicBezTo>
                <a:cubicBezTo>
                  <a:pt x="5" y="14"/>
                  <a:pt x="4" y="14"/>
                  <a:pt x="4" y="14"/>
                </a:cubicBezTo>
                <a:cubicBezTo>
                  <a:pt x="4" y="14"/>
                  <a:pt x="4" y="14"/>
                  <a:pt x="4" y="14"/>
                </a:cubicBezTo>
                <a:cubicBezTo>
                  <a:pt x="4" y="14"/>
                  <a:pt x="5" y="14"/>
                  <a:pt x="5" y="14"/>
                </a:cubicBezTo>
                <a:cubicBezTo>
                  <a:pt x="6" y="14"/>
                  <a:pt x="6" y="14"/>
                  <a:pt x="6" y="14"/>
                </a:cubicBezTo>
                <a:cubicBezTo>
                  <a:pt x="6" y="15"/>
                  <a:pt x="6" y="15"/>
                  <a:pt x="6" y="15"/>
                </a:cubicBezTo>
                <a:close/>
                <a:moveTo>
                  <a:pt x="5" y="23"/>
                </a:move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6" y="23"/>
                  <a:pt x="6" y="23"/>
                  <a:pt x="6" y="23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8" y="24"/>
                  <a:pt x="8" y="24"/>
                  <a:pt x="7" y="24"/>
                </a:cubicBezTo>
                <a:cubicBezTo>
                  <a:pt x="7" y="23"/>
                  <a:pt x="7" y="23"/>
                  <a:pt x="7" y="23"/>
                </a:cubicBezTo>
                <a:cubicBezTo>
                  <a:pt x="7" y="22"/>
                  <a:pt x="7" y="22"/>
                  <a:pt x="7" y="22"/>
                </a:cubicBezTo>
                <a:cubicBezTo>
                  <a:pt x="8" y="22"/>
                  <a:pt x="8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1"/>
                  <a:pt x="7" y="21"/>
                  <a:pt x="7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5" y="22"/>
                  <a:pt x="5" y="22"/>
                  <a:pt x="5" y="22"/>
                </a:cubicBezTo>
                <a:cubicBezTo>
                  <a:pt x="5" y="21"/>
                  <a:pt x="5" y="21"/>
                  <a:pt x="5" y="22"/>
                </a:cubicBezTo>
                <a:cubicBezTo>
                  <a:pt x="5" y="22"/>
                  <a:pt x="5" y="22"/>
                  <a:pt x="5" y="22"/>
                </a:cubicBezTo>
                <a:cubicBezTo>
                  <a:pt x="5" y="22"/>
                  <a:pt x="5" y="22"/>
                  <a:pt x="5" y="22"/>
                </a:cubicBezTo>
                <a:cubicBezTo>
                  <a:pt x="6" y="23"/>
                  <a:pt x="6" y="23"/>
                  <a:pt x="6" y="23"/>
                </a:cubicBezTo>
                <a:cubicBezTo>
                  <a:pt x="5" y="23"/>
                  <a:pt x="5" y="23"/>
                  <a:pt x="5" y="23"/>
                </a:cubicBezTo>
                <a:close/>
                <a:moveTo>
                  <a:pt x="15" y="14"/>
                </a:moveTo>
                <a:cubicBezTo>
                  <a:pt x="14" y="14"/>
                  <a:pt x="14" y="14"/>
                  <a:pt x="14" y="14"/>
                </a:cubicBezTo>
                <a:cubicBezTo>
                  <a:pt x="14" y="14"/>
                  <a:pt x="14" y="14"/>
                  <a:pt x="14" y="14"/>
                </a:cubicBezTo>
                <a:cubicBezTo>
                  <a:pt x="14" y="14"/>
                  <a:pt x="14" y="14"/>
                  <a:pt x="15" y="14"/>
                </a:cubicBezTo>
                <a:cubicBezTo>
                  <a:pt x="17" y="14"/>
                  <a:pt x="17" y="14"/>
                  <a:pt x="17" y="14"/>
                </a:cubicBezTo>
                <a:cubicBezTo>
                  <a:pt x="18" y="14"/>
                  <a:pt x="18" y="14"/>
                  <a:pt x="18" y="14"/>
                </a:cubicBezTo>
                <a:cubicBezTo>
                  <a:pt x="18" y="14"/>
                  <a:pt x="18" y="14"/>
                  <a:pt x="18" y="14"/>
                </a:cubicBezTo>
                <a:cubicBezTo>
                  <a:pt x="18" y="14"/>
                  <a:pt x="18" y="14"/>
                  <a:pt x="17" y="14"/>
                </a:cubicBezTo>
                <a:cubicBezTo>
                  <a:pt x="15" y="14"/>
                  <a:pt x="15" y="14"/>
                  <a:pt x="15" y="14"/>
                </a:cubicBezTo>
                <a:close/>
                <a:moveTo>
                  <a:pt x="10" y="11"/>
                </a:moveTo>
                <a:cubicBezTo>
                  <a:pt x="3" y="11"/>
                  <a:pt x="3" y="11"/>
                  <a:pt x="3" y="11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3" y="17"/>
                </a:cubicBezTo>
                <a:cubicBezTo>
                  <a:pt x="10" y="17"/>
                  <a:pt x="10" y="17"/>
                  <a:pt x="10" y="17"/>
                </a:cubicBezTo>
                <a:cubicBezTo>
                  <a:pt x="10" y="17"/>
                  <a:pt x="10" y="17"/>
                  <a:pt x="10" y="17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11"/>
                  <a:pt x="10" y="11"/>
                  <a:pt x="10" y="11"/>
                </a:cubicBezTo>
                <a:close/>
                <a:moveTo>
                  <a:pt x="20" y="11"/>
                </a:moveTo>
                <a:cubicBezTo>
                  <a:pt x="13" y="11"/>
                  <a:pt x="13" y="11"/>
                  <a:pt x="13" y="11"/>
                </a:cubicBezTo>
                <a:cubicBezTo>
                  <a:pt x="12" y="11"/>
                  <a:pt x="12" y="11"/>
                  <a:pt x="12" y="11"/>
                </a:cubicBezTo>
                <a:cubicBezTo>
                  <a:pt x="12" y="17"/>
                  <a:pt x="12" y="17"/>
                  <a:pt x="12" y="17"/>
                </a:cubicBezTo>
                <a:cubicBezTo>
                  <a:pt x="12" y="17"/>
                  <a:pt x="12" y="17"/>
                  <a:pt x="13" y="17"/>
                </a:cubicBezTo>
                <a:cubicBezTo>
                  <a:pt x="20" y="17"/>
                  <a:pt x="20" y="17"/>
                  <a:pt x="20" y="17"/>
                </a:cubicBezTo>
                <a:cubicBezTo>
                  <a:pt x="20" y="17"/>
                  <a:pt x="20" y="17"/>
                  <a:pt x="20" y="17"/>
                </a:cubicBezTo>
                <a:cubicBezTo>
                  <a:pt x="20" y="11"/>
                  <a:pt x="20" y="11"/>
                  <a:pt x="20" y="11"/>
                </a:cubicBezTo>
                <a:cubicBezTo>
                  <a:pt x="20" y="11"/>
                  <a:pt x="20" y="11"/>
                  <a:pt x="20" y="11"/>
                </a:cubicBezTo>
                <a:close/>
                <a:moveTo>
                  <a:pt x="3" y="26"/>
                </a:moveTo>
                <a:cubicBezTo>
                  <a:pt x="10" y="26"/>
                  <a:pt x="10" y="26"/>
                  <a:pt x="10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0"/>
                  <a:pt x="10" y="20"/>
                  <a:pt x="10" y="20"/>
                </a:cubicBezTo>
                <a:cubicBezTo>
                  <a:pt x="10" y="19"/>
                  <a:pt x="10" y="19"/>
                  <a:pt x="10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2" y="19"/>
                  <a:pt x="2" y="19"/>
                  <a:pt x="2" y="20"/>
                </a:cubicBezTo>
                <a:cubicBezTo>
                  <a:pt x="2" y="26"/>
                  <a:pt x="2" y="26"/>
                  <a:pt x="2" y="26"/>
                </a:cubicBezTo>
                <a:cubicBezTo>
                  <a:pt x="2" y="26"/>
                  <a:pt x="2" y="26"/>
                  <a:pt x="3" y="26"/>
                </a:cubicBezTo>
                <a:close/>
                <a:moveTo>
                  <a:pt x="13" y="26"/>
                </a:moveTo>
                <a:cubicBezTo>
                  <a:pt x="20" y="26"/>
                  <a:pt x="20" y="26"/>
                  <a:pt x="20" y="26"/>
                </a:cubicBezTo>
                <a:cubicBezTo>
                  <a:pt x="20" y="26"/>
                  <a:pt x="20" y="26"/>
                  <a:pt x="20" y="26"/>
                </a:cubicBezTo>
                <a:cubicBezTo>
                  <a:pt x="20" y="20"/>
                  <a:pt x="20" y="20"/>
                  <a:pt x="20" y="20"/>
                </a:cubicBezTo>
                <a:cubicBezTo>
                  <a:pt x="20" y="19"/>
                  <a:pt x="20" y="19"/>
                  <a:pt x="20" y="19"/>
                </a:cubicBezTo>
                <a:cubicBezTo>
                  <a:pt x="13" y="19"/>
                  <a:pt x="13" y="19"/>
                  <a:pt x="13" y="19"/>
                </a:cubicBezTo>
                <a:cubicBezTo>
                  <a:pt x="12" y="19"/>
                  <a:pt x="12" y="19"/>
                  <a:pt x="12" y="20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6"/>
                  <a:pt x="12" y="26"/>
                  <a:pt x="13" y="26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88" name="Freeform 214"/>
          <p:cNvSpPr>
            <a:spLocks noEditPoints="1"/>
          </p:cNvSpPr>
          <p:nvPr/>
        </p:nvSpPr>
        <p:spPr bwMode="auto">
          <a:xfrm>
            <a:off x="6247340" y="4424549"/>
            <a:ext cx="287756" cy="182789"/>
          </a:xfrm>
          <a:custGeom>
            <a:avLst/>
            <a:gdLst>
              <a:gd name="T0" fmla="*/ 2 w 30"/>
              <a:gd name="T1" fmla="*/ 0 h 19"/>
              <a:gd name="T2" fmla="*/ 28 w 30"/>
              <a:gd name="T3" fmla="*/ 0 h 19"/>
              <a:gd name="T4" fmla="*/ 30 w 30"/>
              <a:gd name="T5" fmla="*/ 2 h 19"/>
              <a:gd name="T6" fmla="*/ 30 w 30"/>
              <a:gd name="T7" fmla="*/ 17 h 19"/>
              <a:gd name="T8" fmla="*/ 28 w 30"/>
              <a:gd name="T9" fmla="*/ 19 h 19"/>
              <a:gd name="T10" fmla="*/ 2 w 30"/>
              <a:gd name="T11" fmla="*/ 19 h 19"/>
              <a:gd name="T12" fmla="*/ 0 w 30"/>
              <a:gd name="T13" fmla="*/ 17 h 19"/>
              <a:gd name="T14" fmla="*/ 0 w 30"/>
              <a:gd name="T15" fmla="*/ 2 h 19"/>
              <a:gd name="T16" fmla="*/ 2 w 30"/>
              <a:gd name="T17" fmla="*/ 0 h 19"/>
              <a:gd name="T18" fmla="*/ 27 w 30"/>
              <a:gd name="T19" fmla="*/ 7 h 19"/>
              <a:gd name="T20" fmla="*/ 27 w 30"/>
              <a:gd name="T21" fmla="*/ 4 h 19"/>
              <a:gd name="T22" fmla="*/ 27 w 30"/>
              <a:gd name="T23" fmla="*/ 3 h 19"/>
              <a:gd name="T24" fmla="*/ 20 w 30"/>
              <a:gd name="T25" fmla="*/ 3 h 19"/>
              <a:gd name="T26" fmla="*/ 20 w 30"/>
              <a:gd name="T27" fmla="*/ 4 h 19"/>
              <a:gd name="T28" fmla="*/ 20 w 30"/>
              <a:gd name="T29" fmla="*/ 7 h 19"/>
              <a:gd name="T30" fmla="*/ 20 w 30"/>
              <a:gd name="T31" fmla="*/ 7 h 19"/>
              <a:gd name="T32" fmla="*/ 27 w 30"/>
              <a:gd name="T33" fmla="*/ 7 h 19"/>
              <a:gd name="T34" fmla="*/ 27 w 30"/>
              <a:gd name="T35" fmla="*/ 7 h 19"/>
              <a:gd name="T36" fmla="*/ 22 w 30"/>
              <a:gd name="T37" fmla="*/ 15 h 19"/>
              <a:gd name="T38" fmla="*/ 27 w 30"/>
              <a:gd name="T39" fmla="*/ 15 h 19"/>
              <a:gd name="T40" fmla="*/ 27 w 30"/>
              <a:gd name="T41" fmla="*/ 15 h 19"/>
              <a:gd name="T42" fmla="*/ 27 w 30"/>
              <a:gd name="T43" fmla="*/ 14 h 19"/>
              <a:gd name="T44" fmla="*/ 27 w 30"/>
              <a:gd name="T45" fmla="*/ 14 h 19"/>
              <a:gd name="T46" fmla="*/ 22 w 30"/>
              <a:gd name="T47" fmla="*/ 14 h 19"/>
              <a:gd name="T48" fmla="*/ 22 w 30"/>
              <a:gd name="T49" fmla="*/ 14 h 19"/>
              <a:gd name="T50" fmla="*/ 22 w 30"/>
              <a:gd name="T51" fmla="*/ 15 h 19"/>
              <a:gd name="T52" fmla="*/ 22 w 30"/>
              <a:gd name="T53" fmla="*/ 15 h 19"/>
              <a:gd name="T54" fmla="*/ 16 w 30"/>
              <a:gd name="T55" fmla="*/ 15 h 19"/>
              <a:gd name="T56" fmla="*/ 20 w 30"/>
              <a:gd name="T57" fmla="*/ 15 h 19"/>
              <a:gd name="T58" fmla="*/ 21 w 30"/>
              <a:gd name="T59" fmla="*/ 15 h 19"/>
              <a:gd name="T60" fmla="*/ 21 w 30"/>
              <a:gd name="T61" fmla="*/ 14 h 19"/>
              <a:gd name="T62" fmla="*/ 20 w 30"/>
              <a:gd name="T63" fmla="*/ 14 h 19"/>
              <a:gd name="T64" fmla="*/ 16 w 30"/>
              <a:gd name="T65" fmla="*/ 14 h 19"/>
              <a:gd name="T66" fmla="*/ 16 w 30"/>
              <a:gd name="T67" fmla="*/ 14 h 19"/>
              <a:gd name="T68" fmla="*/ 16 w 30"/>
              <a:gd name="T69" fmla="*/ 15 h 19"/>
              <a:gd name="T70" fmla="*/ 16 w 30"/>
              <a:gd name="T71" fmla="*/ 15 h 19"/>
              <a:gd name="T72" fmla="*/ 10 w 30"/>
              <a:gd name="T73" fmla="*/ 15 h 19"/>
              <a:gd name="T74" fmla="*/ 14 w 30"/>
              <a:gd name="T75" fmla="*/ 15 h 19"/>
              <a:gd name="T76" fmla="*/ 15 w 30"/>
              <a:gd name="T77" fmla="*/ 15 h 19"/>
              <a:gd name="T78" fmla="*/ 15 w 30"/>
              <a:gd name="T79" fmla="*/ 14 h 19"/>
              <a:gd name="T80" fmla="*/ 14 w 30"/>
              <a:gd name="T81" fmla="*/ 14 h 19"/>
              <a:gd name="T82" fmla="*/ 10 w 30"/>
              <a:gd name="T83" fmla="*/ 14 h 19"/>
              <a:gd name="T84" fmla="*/ 10 w 30"/>
              <a:gd name="T85" fmla="*/ 14 h 19"/>
              <a:gd name="T86" fmla="*/ 10 w 30"/>
              <a:gd name="T87" fmla="*/ 15 h 19"/>
              <a:gd name="T88" fmla="*/ 10 w 30"/>
              <a:gd name="T89" fmla="*/ 15 h 19"/>
              <a:gd name="T90" fmla="*/ 4 w 30"/>
              <a:gd name="T91" fmla="*/ 15 h 19"/>
              <a:gd name="T92" fmla="*/ 8 w 30"/>
              <a:gd name="T93" fmla="*/ 15 h 19"/>
              <a:gd name="T94" fmla="*/ 8 w 30"/>
              <a:gd name="T95" fmla="*/ 15 h 19"/>
              <a:gd name="T96" fmla="*/ 8 w 30"/>
              <a:gd name="T97" fmla="*/ 14 h 19"/>
              <a:gd name="T98" fmla="*/ 8 w 30"/>
              <a:gd name="T99" fmla="*/ 14 h 19"/>
              <a:gd name="T100" fmla="*/ 4 w 30"/>
              <a:gd name="T101" fmla="*/ 14 h 19"/>
              <a:gd name="T102" fmla="*/ 3 w 30"/>
              <a:gd name="T103" fmla="*/ 14 h 19"/>
              <a:gd name="T104" fmla="*/ 3 w 30"/>
              <a:gd name="T105" fmla="*/ 15 h 19"/>
              <a:gd name="T106" fmla="*/ 4 w 30"/>
              <a:gd name="T107" fmla="*/ 15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0" h="19">
                <a:moveTo>
                  <a:pt x="2" y="0"/>
                </a:moveTo>
                <a:cubicBezTo>
                  <a:pt x="28" y="0"/>
                  <a:pt x="28" y="0"/>
                  <a:pt x="28" y="0"/>
                </a:cubicBezTo>
                <a:cubicBezTo>
                  <a:pt x="29" y="0"/>
                  <a:pt x="30" y="1"/>
                  <a:pt x="30" y="2"/>
                </a:cubicBezTo>
                <a:cubicBezTo>
                  <a:pt x="30" y="17"/>
                  <a:pt x="30" y="17"/>
                  <a:pt x="30" y="17"/>
                </a:cubicBezTo>
                <a:cubicBezTo>
                  <a:pt x="30" y="18"/>
                  <a:pt x="29" y="19"/>
                  <a:pt x="28" y="19"/>
                </a:cubicBezTo>
                <a:cubicBezTo>
                  <a:pt x="2" y="19"/>
                  <a:pt x="2" y="19"/>
                  <a:pt x="2" y="19"/>
                </a:cubicBezTo>
                <a:cubicBezTo>
                  <a:pt x="1" y="19"/>
                  <a:pt x="0" y="18"/>
                  <a:pt x="0" y="17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lose/>
                <a:moveTo>
                  <a:pt x="27" y="7"/>
                </a:moveTo>
                <a:cubicBezTo>
                  <a:pt x="27" y="6"/>
                  <a:pt x="27" y="5"/>
                  <a:pt x="27" y="4"/>
                </a:cubicBezTo>
                <a:cubicBezTo>
                  <a:pt x="27" y="4"/>
                  <a:pt x="27" y="3"/>
                  <a:pt x="27" y="3"/>
                </a:cubicBezTo>
                <a:cubicBezTo>
                  <a:pt x="25" y="3"/>
                  <a:pt x="22" y="3"/>
                  <a:pt x="20" y="3"/>
                </a:cubicBezTo>
                <a:cubicBezTo>
                  <a:pt x="20" y="3"/>
                  <a:pt x="20" y="4"/>
                  <a:pt x="20" y="4"/>
                </a:cubicBezTo>
                <a:cubicBezTo>
                  <a:pt x="20" y="5"/>
                  <a:pt x="20" y="6"/>
                  <a:pt x="20" y="7"/>
                </a:cubicBezTo>
                <a:cubicBezTo>
                  <a:pt x="20" y="7"/>
                  <a:pt x="20" y="7"/>
                  <a:pt x="20" y="7"/>
                </a:cubicBezTo>
                <a:cubicBezTo>
                  <a:pt x="22" y="7"/>
                  <a:pt x="25" y="7"/>
                  <a:pt x="27" y="7"/>
                </a:cubicBezTo>
                <a:cubicBezTo>
                  <a:pt x="27" y="7"/>
                  <a:pt x="27" y="7"/>
                  <a:pt x="27" y="7"/>
                </a:cubicBezTo>
                <a:close/>
                <a:moveTo>
                  <a:pt x="22" y="15"/>
                </a:moveTo>
                <a:cubicBezTo>
                  <a:pt x="27" y="15"/>
                  <a:pt x="27" y="15"/>
                  <a:pt x="27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4"/>
                  <a:pt x="27" y="14"/>
                  <a:pt x="27" y="14"/>
                </a:cubicBezTo>
                <a:cubicBezTo>
                  <a:pt x="27" y="14"/>
                  <a:pt x="27" y="14"/>
                  <a:pt x="27" y="14"/>
                </a:cubicBezTo>
                <a:cubicBezTo>
                  <a:pt x="22" y="14"/>
                  <a:pt x="22" y="14"/>
                  <a:pt x="22" y="14"/>
                </a:cubicBezTo>
                <a:cubicBezTo>
                  <a:pt x="22" y="14"/>
                  <a:pt x="22" y="14"/>
                  <a:pt x="22" y="14"/>
                </a:cubicBezTo>
                <a:cubicBezTo>
                  <a:pt x="22" y="15"/>
                  <a:pt x="22" y="15"/>
                  <a:pt x="22" y="15"/>
                </a:cubicBezTo>
                <a:cubicBezTo>
                  <a:pt x="22" y="15"/>
                  <a:pt x="22" y="15"/>
                  <a:pt x="22" y="15"/>
                </a:cubicBezTo>
                <a:close/>
                <a:moveTo>
                  <a:pt x="16" y="15"/>
                </a:moveTo>
                <a:cubicBezTo>
                  <a:pt x="20" y="15"/>
                  <a:pt x="20" y="15"/>
                  <a:pt x="20" y="15"/>
                </a:cubicBezTo>
                <a:cubicBezTo>
                  <a:pt x="21" y="15"/>
                  <a:pt x="21" y="15"/>
                  <a:pt x="21" y="15"/>
                </a:cubicBezTo>
                <a:cubicBezTo>
                  <a:pt x="21" y="14"/>
                  <a:pt x="21" y="14"/>
                  <a:pt x="21" y="14"/>
                </a:cubicBezTo>
                <a:cubicBezTo>
                  <a:pt x="21" y="14"/>
                  <a:pt x="21" y="14"/>
                  <a:pt x="20" y="14"/>
                </a:cubicBezTo>
                <a:cubicBezTo>
                  <a:pt x="16" y="14"/>
                  <a:pt x="16" y="14"/>
                  <a:pt x="16" y="14"/>
                </a:cubicBezTo>
                <a:cubicBezTo>
                  <a:pt x="16" y="14"/>
                  <a:pt x="16" y="14"/>
                  <a:pt x="16" y="14"/>
                </a:cubicBezTo>
                <a:cubicBezTo>
                  <a:pt x="16" y="15"/>
                  <a:pt x="16" y="15"/>
                  <a:pt x="16" y="15"/>
                </a:cubicBezTo>
                <a:cubicBezTo>
                  <a:pt x="16" y="15"/>
                  <a:pt x="16" y="15"/>
                  <a:pt x="16" y="15"/>
                </a:cubicBezTo>
                <a:close/>
                <a:moveTo>
                  <a:pt x="10" y="15"/>
                </a:moveTo>
                <a:cubicBezTo>
                  <a:pt x="14" y="15"/>
                  <a:pt x="14" y="15"/>
                  <a:pt x="14" y="15"/>
                </a:cubicBezTo>
                <a:cubicBezTo>
                  <a:pt x="14" y="15"/>
                  <a:pt x="15" y="15"/>
                  <a:pt x="15" y="15"/>
                </a:cubicBezTo>
                <a:cubicBezTo>
                  <a:pt x="15" y="14"/>
                  <a:pt x="15" y="14"/>
                  <a:pt x="15" y="14"/>
                </a:cubicBezTo>
                <a:cubicBezTo>
                  <a:pt x="15" y="14"/>
                  <a:pt x="14" y="14"/>
                  <a:pt x="14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5"/>
                  <a:pt x="10" y="15"/>
                  <a:pt x="10" y="15"/>
                </a:cubicBezTo>
                <a:cubicBezTo>
                  <a:pt x="10" y="15"/>
                  <a:pt x="10" y="15"/>
                  <a:pt x="10" y="15"/>
                </a:cubicBezTo>
                <a:close/>
                <a:moveTo>
                  <a:pt x="4" y="15"/>
                </a:moveTo>
                <a:cubicBezTo>
                  <a:pt x="8" y="15"/>
                  <a:pt x="8" y="15"/>
                  <a:pt x="8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4"/>
                  <a:pt x="8" y="14"/>
                  <a:pt x="8" y="14"/>
                </a:cubicBezTo>
                <a:cubicBezTo>
                  <a:pt x="8" y="14"/>
                  <a:pt x="8" y="14"/>
                  <a:pt x="8" y="14"/>
                </a:cubicBezTo>
                <a:cubicBezTo>
                  <a:pt x="4" y="14"/>
                  <a:pt x="4" y="14"/>
                  <a:pt x="4" y="14"/>
                </a:cubicBezTo>
                <a:cubicBezTo>
                  <a:pt x="4" y="14"/>
                  <a:pt x="3" y="14"/>
                  <a:pt x="3" y="14"/>
                </a:cubicBezTo>
                <a:cubicBezTo>
                  <a:pt x="3" y="15"/>
                  <a:pt x="3" y="15"/>
                  <a:pt x="3" y="15"/>
                </a:cubicBezTo>
                <a:cubicBezTo>
                  <a:pt x="3" y="15"/>
                  <a:pt x="4" y="15"/>
                  <a:pt x="4" y="15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89" name="Freeform 215"/>
          <p:cNvSpPr>
            <a:spLocks noEditPoints="1"/>
          </p:cNvSpPr>
          <p:nvPr/>
        </p:nvSpPr>
        <p:spPr bwMode="auto">
          <a:xfrm>
            <a:off x="9942910" y="3782077"/>
            <a:ext cx="345668" cy="238891"/>
          </a:xfrm>
          <a:custGeom>
            <a:avLst/>
            <a:gdLst>
              <a:gd name="T0" fmla="*/ 15 w 36"/>
              <a:gd name="T1" fmla="*/ 25 h 25"/>
              <a:gd name="T2" fmla="*/ 24 w 36"/>
              <a:gd name="T3" fmla="*/ 25 h 25"/>
              <a:gd name="T4" fmla="*/ 29 w 36"/>
              <a:gd name="T5" fmla="*/ 25 h 25"/>
              <a:gd name="T6" fmla="*/ 34 w 36"/>
              <a:gd name="T7" fmla="*/ 5 h 25"/>
              <a:gd name="T8" fmla="*/ 31 w 36"/>
              <a:gd name="T9" fmla="*/ 5 h 25"/>
              <a:gd name="T10" fmla="*/ 12 w 36"/>
              <a:gd name="T11" fmla="*/ 3 h 25"/>
              <a:gd name="T12" fmla="*/ 7 w 36"/>
              <a:gd name="T13" fmla="*/ 5 h 25"/>
              <a:gd name="T14" fmla="*/ 0 w 36"/>
              <a:gd name="T15" fmla="*/ 8 h 25"/>
              <a:gd name="T16" fmla="*/ 9 w 36"/>
              <a:gd name="T17" fmla="*/ 25 h 25"/>
              <a:gd name="T18" fmla="*/ 27 w 36"/>
              <a:gd name="T19" fmla="*/ 12 h 25"/>
              <a:gd name="T20" fmla="*/ 12 w 36"/>
              <a:gd name="T21" fmla="*/ 12 h 25"/>
              <a:gd name="T22" fmla="*/ 19 w 36"/>
              <a:gd name="T23" fmla="*/ 10 h 25"/>
              <a:gd name="T24" fmla="*/ 21 w 36"/>
              <a:gd name="T25" fmla="*/ 12 h 25"/>
              <a:gd name="T26" fmla="*/ 22 w 36"/>
              <a:gd name="T27" fmla="*/ 14 h 25"/>
              <a:gd name="T28" fmla="*/ 21 w 36"/>
              <a:gd name="T29" fmla="*/ 16 h 25"/>
              <a:gd name="T30" fmla="*/ 19 w 36"/>
              <a:gd name="T31" fmla="*/ 16 h 25"/>
              <a:gd name="T32" fmla="*/ 19 w 36"/>
              <a:gd name="T33" fmla="*/ 17 h 25"/>
              <a:gd name="T34" fmla="*/ 18 w 36"/>
              <a:gd name="T35" fmla="*/ 16 h 25"/>
              <a:gd name="T36" fmla="*/ 16 w 36"/>
              <a:gd name="T37" fmla="*/ 15 h 25"/>
              <a:gd name="T38" fmla="*/ 16 w 36"/>
              <a:gd name="T39" fmla="*/ 13 h 25"/>
              <a:gd name="T40" fmla="*/ 17 w 36"/>
              <a:gd name="T41" fmla="*/ 14 h 25"/>
              <a:gd name="T42" fmla="*/ 18 w 36"/>
              <a:gd name="T43" fmla="*/ 15 h 25"/>
              <a:gd name="T44" fmla="*/ 19 w 36"/>
              <a:gd name="T45" fmla="*/ 13 h 25"/>
              <a:gd name="T46" fmla="*/ 17 w 36"/>
              <a:gd name="T47" fmla="*/ 12 h 25"/>
              <a:gd name="T48" fmla="*/ 16 w 36"/>
              <a:gd name="T49" fmla="*/ 10 h 25"/>
              <a:gd name="T50" fmla="*/ 17 w 36"/>
              <a:gd name="T51" fmla="*/ 9 h 25"/>
              <a:gd name="T52" fmla="*/ 19 w 36"/>
              <a:gd name="T53" fmla="*/ 8 h 25"/>
              <a:gd name="T54" fmla="*/ 19 w 36"/>
              <a:gd name="T55" fmla="*/ 8 h 25"/>
              <a:gd name="T56" fmla="*/ 22 w 36"/>
              <a:gd name="T57" fmla="*/ 9 h 25"/>
              <a:gd name="T58" fmla="*/ 21 w 36"/>
              <a:gd name="T59" fmla="*/ 11 h 25"/>
              <a:gd name="T60" fmla="*/ 21 w 36"/>
              <a:gd name="T61" fmla="*/ 10 h 25"/>
              <a:gd name="T62" fmla="*/ 19 w 36"/>
              <a:gd name="T63" fmla="*/ 10 h 25"/>
              <a:gd name="T64" fmla="*/ 19 w 36"/>
              <a:gd name="T65" fmla="*/ 12 h 25"/>
              <a:gd name="T66" fmla="*/ 17 w 36"/>
              <a:gd name="T67" fmla="*/ 10 h 25"/>
              <a:gd name="T68" fmla="*/ 18 w 36"/>
              <a:gd name="T69" fmla="*/ 10 h 25"/>
              <a:gd name="T70" fmla="*/ 19 w 36"/>
              <a:gd name="T71" fmla="*/ 10 h 25"/>
              <a:gd name="T72" fmla="*/ 20 w 36"/>
              <a:gd name="T73" fmla="*/ 13 h 25"/>
              <a:gd name="T74" fmla="*/ 21 w 36"/>
              <a:gd name="T75" fmla="*/ 14 h 25"/>
              <a:gd name="T76" fmla="*/ 20 w 36"/>
              <a:gd name="T77" fmla="*/ 15 h 25"/>
              <a:gd name="T78" fmla="*/ 19 w 36"/>
              <a:gd name="T79" fmla="*/ 13 h 25"/>
              <a:gd name="T80" fmla="*/ 15 w 36"/>
              <a:gd name="T81" fmla="*/ 16 h 25"/>
              <a:gd name="T82" fmla="*/ 15 w 36"/>
              <a:gd name="T83" fmla="*/ 9 h 25"/>
              <a:gd name="T84" fmla="*/ 23 w 36"/>
              <a:gd name="T85" fmla="*/ 9 h 25"/>
              <a:gd name="T86" fmla="*/ 23 w 36"/>
              <a:gd name="T87" fmla="*/ 16 h 25"/>
              <a:gd name="T88" fmla="*/ 23 w 36"/>
              <a:gd name="T89" fmla="*/ 17 h 25"/>
              <a:gd name="T90" fmla="*/ 15 w 36"/>
              <a:gd name="T91" fmla="*/ 17 h 25"/>
              <a:gd name="T92" fmla="*/ 15 w 36"/>
              <a:gd name="T93" fmla="*/ 8 h 25"/>
              <a:gd name="T94" fmla="*/ 23 w 36"/>
              <a:gd name="T95" fmla="*/ 8 h 25"/>
              <a:gd name="T96" fmla="*/ 23 w 36"/>
              <a:gd name="T97" fmla="*/ 17 h 25"/>
              <a:gd name="T98" fmla="*/ 7 w 36"/>
              <a:gd name="T99" fmla="*/ 8 h 25"/>
              <a:gd name="T100" fmla="*/ 5 w 36"/>
              <a:gd name="T101" fmla="*/ 9 h 25"/>
              <a:gd name="T102" fmla="*/ 7 w 36"/>
              <a:gd name="T103" fmla="*/ 8 h 25"/>
              <a:gd name="T104" fmla="*/ 5 w 36"/>
              <a:gd name="T105" fmla="*/ 8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6" h="25">
                <a:moveTo>
                  <a:pt x="9" y="25"/>
                </a:move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6" y="22"/>
                  <a:pt x="23" y="22"/>
                  <a:pt x="24" y="25"/>
                </a:cubicBezTo>
                <a:cubicBezTo>
                  <a:pt x="24" y="25"/>
                  <a:pt x="24" y="25"/>
                  <a:pt x="25" y="25"/>
                </a:cubicBezTo>
                <a:cubicBezTo>
                  <a:pt x="29" y="25"/>
                  <a:pt x="29" y="25"/>
                  <a:pt x="29" y="25"/>
                </a:cubicBezTo>
                <a:cubicBezTo>
                  <a:pt x="31" y="25"/>
                  <a:pt x="36" y="14"/>
                  <a:pt x="32" y="7"/>
                </a:cubicBezTo>
                <a:cubicBezTo>
                  <a:pt x="33" y="7"/>
                  <a:pt x="34" y="6"/>
                  <a:pt x="34" y="5"/>
                </a:cubicBezTo>
                <a:cubicBezTo>
                  <a:pt x="33" y="4"/>
                  <a:pt x="32" y="4"/>
                  <a:pt x="31" y="5"/>
                </a:cubicBezTo>
                <a:cubicBezTo>
                  <a:pt x="31" y="5"/>
                  <a:pt x="31" y="5"/>
                  <a:pt x="31" y="5"/>
                </a:cubicBezTo>
                <a:cubicBezTo>
                  <a:pt x="28" y="3"/>
                  <a:pt x="24" y="1"/>
                  <a:pt x="18" y="1"/>
                </a:cubicBezTo>
                <a:cubicBezTo>
                  <a:pt x="15" y="1"/>
                  <a:pt x="13" y="2"/>
                  <a:pt x="12" y="3"/>
                </a:cubicBezTo>
                <a:cubicBezTo>
                  <a:pt x="11" y="1"/>
                  <a:pt x="8" y="0"/>
                  <a:pt x="6" y="0"/>
                </a:cubicBezTo>
                <a:cubicBezTo>
                  <a:pt x="7" y="1"/>
                  <a:pt x="7" y="4"/>
                  <a:pt x="7" y="5"/>
                </a:cubicBezTo>
                <a:cubicBezTo>
                  <a:pt x="7" y="5"/>
                  <a:pt x="7" y="5"/>
                  <a:pt x="7" y="5"/>
                </a:cubicBezTo>
                <a:cubicBezTo>
                  <a:pt x="5" y="7"/>
                  <a:pt x="3" y="9"/>
                  <a:pt x="0" y="8"/>
                </a:cubicBezTo>
                <a:cubicBezTo>
                  <a:pt x="1" y="14"/>
                  <a:pt x="1" y="14"/>
                  <a:pt x="1" y="14"/>
                </a:cubicBezTo>
                <a:cubicBezTo>
                  <a:pt x="5" y="16"/>
                  <a:pt x="7" y="25"/>
                  <a:pt x="9" y="25"/>
                </a:cubicBezTo>
                <a:close/>
                <a:moveTo>
                  <a:pt x="19" y="5"/>
                </a:moveTo>
                <a:cubicBezTo>
                  <a:pt x="23" y="5"/>
                  <a:pt x="27" y="8"/>
                  <a:pt x="27" y="12"/>
                </a:cubicBezTo>
                <a:cubicBezTo>
                  <a:pt x="27" y="16"/>
                  <a:pt x="23" y="20"/>
                  <a:pt x="19" y="20"/>
                </a:cubicBezTo>
                <a:cubicBezTo>
                  <a:pt x="15" y="20"/>
                  <a:pt x="12" y="16"/>
                  <a:pt x="12" y="12"/>
                </a:cubicBezTo>
                <a:cubicBezTo>
                  <a:pt x="12" y="8"/>
                  <a:pt x="15" y="5"/>
                  <a:pt x="19" y="5"/>
                </a:cubicBezTo>
                <a:close/>
                <a:moveTo>
                  <a:pt x="19" y="10"/>
                </a:moveTo>
                <a:cubicBezTo>
                  <a:pt x="19" y="12"/>
                  <a:pt x="19" y="12"/>
                  <a:pt x="19" y="12"/>
                </a:cubicBezTo>
                <a:cubicBezTo>
                  <a:pt x="20" y="12"/>
                  <a:pt x="21" y="12"/>
                  <a:pt x="21" y="12"/>
                </a:cubicBezTo>
                <a:cubicBezTo>
                  <a:pt x="21" y="12"/>
                  <a:pt x="22" y="12"/>
                  <a:pt x="22" y="12"/>
                </a:cubicBezTo>
                <a:cubicBezTo>
                  <a:pt x="22" y="13"/>
                  <a:pt x="22" y="13"/>
                  <a:pt x="22" y="14"/>
                </a:cubicBezTo>
                <a:cubicBezTo>
                  <a:pt x="22" y="14"/>
                  <a:pt x="22" y="15"/>
                  <a:pt x="22" y="15"/>
                </a:cubicBezTo>
                <a:cubicBezTo>
                  <a:pt x="22" y="15"/>
                  <a:pt x="21" y="15"/>
                  <a:pt x="21" y="16"/>
                </a:cubicBezTo>
                <a:cubicBezTo>
                  <a:pt x="21" y="16"/>
                  <a:pt x="20" y="16"/>
                  <a:pt x="20" y="16"/>
                </a:cubicBezTo>
                <a:cubicBezTo>
                  <a:pt x="19" y="16"/>
                  <a:pt x="19" y="16"/>
                  <a:pt x="19" y="16"/>
                </a:cubicBezTo>
                <a:cubicBezTo>
                  <a:pt x="19" y="17"/>
                  <a:pt x="19" y="17"/>
                  <a:pt x="19" y="17"/>
                </a:cubicBezTo>
                <a:cubicBezTo>
                  <a:pt x="19" y="17"/>
                  <a:pt x="19" y="17"/>
                  <a:pt x="19" y="17"/>
                </a:cubicBezTo>
                <a:cubicBezTo>
                  <a:pt x="19" y="16"/>
                  <a:pt x="19" y="16"/>
                  <a:pt x="19" y="16"/>
                </a:cubicBezTo>
                <a:cubicBezTo>
                  <a:pt x="18" y="16"/>
                  <a:pt x="18" y="16"/>
                  <a:pt x="18" y="16"/>
                </a:cubicBezTo>
                <a:cubicBezTo>
                  <a:pt x="17" y="16"/>
                  <a:pt x="17" y="16"/>
                  <a:pt x="17" y="15"/>
                </a:cubicBezTo>
                <a:cubicBezTo>
                  <a:pt x="16" y="15"/>
                  <a:pt x="16" y="15"/>
                  <a:pt x="16" y="15"/>
                </a:cubicBezTo>
                <a:cubicBezTo>
                  <a:pt x="16" y="14"/>
                  <a:pt x="16" y="14"/>
                  <a:pt x="16" y="14"/>
                </a:cubicBezTo>
                <a:cubicBezTo>
                  <a:pt x="16" y="13"/>
                  <a:pt x="16" y="13"/>
                  <a:pt x="16" y="13"/>
                </a:cubicBezTo>
                <a:cubicBezTo>
                  <a:pt x="17" y="13"/>
                  <a:pt x="17" y="13"/>
                  <a:pt x="17" y="13"/>
                </a:cubicBezTo>
                <a:cubicBezTo>
                  <a:pt x="17" y="14"/>
                  <a:pt x="17" y="14"/>
                  <a:pt x="17" y="14"/>
                </a:cubicBezTo>
                <a:cubicBezTo>
                  <a:pt x="17" y="14"/>
                  <a:pt x="17" y="14"/>
                  <a:pt x="17" y="15"/>
                </a:cubicBezTo>
                <a:cubicBezTo>
                  <a:pt x="18" y="15"/>
                  <a:pt x="18" y="15"/>
                  <a:pt x="18" y="15"/>
                </a:cubicBezTo>
                <a:cubicBezTo>
                  <a:pt x="18" y="15"/>
                  <a:pt x="18" y="15"/>
                  <a:pt x="19" y="15"/>
                </a:cubicBezTo>
                <a:cubicBezTo>
                  <a:pt x="19" y="13"/>
                  <a:pt x="19" y="13"/>
                  <a:pt x="19" y="13"/>
                </a:cubicBezTo>
                <a:cubicBezTo>
                  <a:pt x="18" y="13"/>
                  <a:pt x="18" y="13"/>
                  <a:pt x="17" y="12"/>
                </a:cubicBezTo>
                <a:cubicBezTo>
                  <a:pt x="17" y="12"/>
                  <a:pt x="17" y="12"/>
                  <a:pt x="17" y="12"/>
                </a:cubicBezTo>
                <a:cubicBezTo>
                  <a:pt x="16" y="12"/>
                  <a:pt x="16" y="12"/>
                  <a:pt x="16" y="12"/>
                </a:cubicBezTo>
                <a:cubicBezTo>
                  <a:pt x="16" y="11"/>
                  <a:pt x="16" y="11"/>
                  <a:pt x="16" y="10"/>
                </a:cubicBezTo>
                <a:cubicBezTo>
                  <a:pt x="16" y="10"/>
                  <a:pt x="16" y="10"/>
                  <a:pt x="16" y="9"/>
                </a:cubicBezTo>
                <a:cubicBezTo>
                  <a:pt x="17" y="9"/>
                  <a:pt x="17" y="9"/>
                  <a:pt x="17" y="9"/>
                </a:cubicBezTo>
                <a:cubicBezTo>
                  <a:pt x="18" y="8"/>
                  <a:pt x="18" y="8"/>
                  <a:pt x="19" y="8"/>
                </a:cubicBezTo>
                <a:cubicBezTo>
                  <a:pt x="19" y="8"/>
                  <a:pt x="19" y="8"/>
                  <a:pt x="19" y="8"/>
                </a:cubicBezTo>
                <a:cubicBezTo>
                  <a:pt x="19" y="8"/>
                  <a:pt x="19" y="8"/>
                  <a:pt x="19" y="8"/>
                </a:cubicBezTo>
                <a:cubicBezTo>
                  <a:pt x="19" y="8"/>
                  <a:pt x="19" y="8"/>
                  <a:pt x="19" y="8"/>
                </a:cubicBezTo>
                <a:cubicBezTo>
                  <a:pt x="20" y="8"/>
                  <a:pt x="21" y="9"/>
                  <a:pt x="21" y="9"/>
                </a:cubicBezTo>
                <a:cubicBezTo>
                  <a:pt x="21" y="9"/>
                  <a:pt x="22" y="9"/>
                  <a:pt x="22" y="9"/>
                </a:cubicBezTo>
                <a:cubicBezTo>
                  <a:pt x="22" y="10"/>
                  <a:pt x="22" y="10"/>
                  <a:pt x="22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0"/>
                </a:cubicBezTo>
                <a:cubicBezTo>
                  <a:pt x="21" y="10"/>
                  <a:pt x="21" y="10"/>
                  <a:pt x="21" y="10"/>
                </a:cubicBezTo>
                <a:cubicBezTo>
                  <a:pt x="20" y="10"/>
                  <a:pt x="20" y="10"/>
                  <a:pt x="20" y="10"/>
                </a:cubicBezTo>
                <a:cubicBezTo>
                  <a:pt x="19" y="10"/>
                  <a:pt x="19" y="10"/>
                  <a:pt x="19" y="10"/>
                </a:cubicBezTo>
                <a:close/>
                <a:moveTo>
                  <a:pt x="19" y="10"/>
                </a:moveTo>
                <a:cubicBezTo>
                  <a:pt x="19" y="12"/>
                  <a:pt x="19" y="12"/>
                  <a:pt x="19" y="12"/>
                </a:cubicBezTo>
                <a:cubicBezTo>
                  <a:pt x="18" y="12"/>
                  <a:pt x="18" y="11"/>
                  <a:pt x="18" y="11"/>
                </a:cubicBezTo>
                <a:cubicBezTo>
                  <a:pt x="17" y="11"/>
                  <a:pt x="17" y="11"/>
                  <a:pt x="17" y="10"/>
                </a:cubicBezTo>
                <a:cubicBezTo>
                  <a:pt x="17" y="10"/>
                  <a:pt x="17" y="10"/>
                  <a:pt x="17" y="10"/>
                </a:cubicBezTo>
                <a:cubicBezTo>
                  <a:pt x="17" y="10"/>
                  <a:pt x="18" y="10"/>
                  <a:pt x="18" y="10"/>
                </a:cubicBezTo>
                <a:cubicBezTo>
                  <a:pt x="18" y="10"/>
                  <a:pt x="18" y="10"/>
                  <a:pt x="18" y="10"/>
                </a:cubicBezTo>
                <a:cubicBezTo>
                  <a:pt x="19" y="10"/>
                  <a:pt x="19" y="10"/>
                  <a:pt x="19" y="10"/>
                </a:cubicBezTo>
                <a:close/>
                <a:moveTo>
                  <a:pt x="19" y="13"/>
                </a:moveTo>
                <a:cubicBezTo>
                  <a:pt x="20" y="13"/>
                  <a:pt x="20" y="13"/>
                  <a:pt x="20" y="13"/>
                </a:cubicBezTo>
                <a:cubicBezTo>
                  <a:pt x="20" y="13"/>
                  <a:pt x="21" y="13"/>
                  <a:pt x="21" y="13"/>
                </a:cubicBezTo>
                <a:cubicBezTo>
                  <a:pt x="21" y="13"/>
                  <a:pt x="21" y="13"/>
                  <a:pt x="21" y="14"/>
                </a:cubicBezTo>
                <a:cubicBezTo>
                  <a:pt x="21" y="14"/>
                  <a:pt x="21" y="14"/>
                  <a:pt x="21" y="15"/>
                </a:cubicBezTo>
                <a:cubicBezTo>
                  <a:pt x="20" y="15"/>
                  <a:pt x="20" y="15"/>
                  <a:pt x="20" y="15"/>
                </a:cubicBezTo>
                <a:cubicBezTo>
                  <a:pt x="19" y="15"/>
                  <a:pt x="19" y="15"/>
                  <a:pt x="19" y="15"/>
                </a:cubicBezTo>
                <a:cubicBezTo>
                  <a:pt x="19" y="13"/>
                  <a:pt x="19" y="13"/>
                  <a:pt x="19" y="13"/>
                </a:cubicBezTo>
                <a:close/>
                <a:moveTo>
                  <a:pt x="19" y="17"/>
                </a:moveTo>
                <a:cubicBezTo>
                  <a:pt x="18" y="17"/>
                  <a:pt x="16" y="17"/>
                  <a:pt x="15" y="16"/>
                </a:cubicBezTo>
                <a:cubicBezTo>
                  <a:pt x="14" y="15"/>
                  <a:pt x="14" y="14"/>
                  <a:pt x="14" y="12"/>
                </a:cubicBezTo>
                <a:cubicBezTo>
                  <a:pt x="14" y="11"/>
                  <a:pt x="14" y="9"/>
                  <a:pt x="15" y="9"/>
                </a:cubicBezTo>
                <a:cubicBezTo>
                  <a:pt x="16" y="8"/>
                  <a:pt x="18" y="7"/>
                  <a:pt x="19" y="7"/>
                </a:cubicBezTo>
                <a:cubicBezTo>
                  <a:pt x="20" y="7"/>
                  <a:pt x="22" y="8"/>
                  <a:pt x="23" y="9"/>
                </a:cubicBezTo>
                <a:cubicBezTo>
                  <a:pt x="24" y="9"/>
                  <a:pt x="24" y="11"/>
                  <a:pt x="24" y="12"/>
                </a:cubicBezTo>
                <a:cubicBezTo>
                  <a:pt x="24" y="14"/>
                  <a:pt x="24" y="15"/>
                  <a:pt x="23" y="16"/>
                </a:cubicBezTo>
                <a:cubicBezTo>
                  <a:pt x="22" y="17"/>
                  <a:pt x="20" y="17"/>
                  <a:pt x="19" y="17"/>
                </a:cubicBezTo>
                <a:close/>
                <a:moveTo>
                  <a:pt x="23" y="17"/>
                </a:moveTo>
                <a:cubicBezTo>
                  <a:pt x="22" y="18"/>
                  <a:pt x="21" y="18"/>
                  <a:pt x="19" y="18"/>
                </a:cubicBezTo>
                <a:cubicBezTo>
                  <a:pt x="17" y="18"/>
                  <a:pt x="16" y="18"/>
                  <a:pt x="15" y="17"/>
                </a:cubicBezTo>
                <a:cubicBezTo>
                  <a:pt x="13" y="15"/>
                  <a:pt x="13" y="14"/>
                  <a:pt x="13" y="12"/>
                </a:cubicBezTo>
                <a:cubicBezTo>
                  <a:pt x="13" y="10"/>
                  <a:pt x="13" y="9"/>
                  <a:pt x="15" y="8"/>
                </a:cubicBezTo>
                <a:cubicBezTo>
                  <a:pt x="16" y="7"/>
                  <a:pt x="17" y="6"/>
                  <a:pt x="19" y="6"/>
                </a:cubicBezTo>
                <a:cubicBezTo>
                  <a:pt x="21" y="6"/>
                  <a:pt x="22" y="7"/>
                  <a:pt x="23" y="8"/>
                </a:cubicBezTo>
                <a:cubicBezTo>
                  <a:pt x="25" y="9"/>
                  <a:pt x="25" y="10"/>
                  <a:pt x="25" y="12"/>
                </a:cubicBezTo>
                <a:cubicBezTo>
                  <a:pt x="25" y="14"/>
                  <a:pt x="25" y="15"/>
                  <a:pt x="23" y="17"/>
                </a:cubicBezTo>
                <a:close/>
                <a:moveTo>
                  <a:pt x="6" y="7"/>
                </a:moveTo>
                <a:cubicBezTo>
                  <a:pt x="7" y="7"/>
                  <a:pt x="7" y="8"/>
                  <a:pt x="7" y="8"/>
                </a:cubicBezTo>
                <a:cubicBezTo>
                  <a:pt x="7" y="9"/>
                  <a:pt x="7" y="10"/>
                  <a:pt x="6" y="10"/>
                </a:cubicBezTo>
                <a:cubicBezTo>
                  <a:pt x="6" y="10"/>
                  <a:pt x="6" y="9"/>
                  <a:pt x="5" y="9"/>
                </a:cubicBezTo>
                <a:cubicBezTo>
                  <a:pt x="6" y="9"/>
                  <a:pt x="6" y="9"/>
                  <a:pt x="6" y="9"/>
                </a:cubicBezTo>
                <a:cubicBezTo>
                  <a:pt x="6" y="9"/>
                  <a:pt x="7" y="9"/>
                  <a:pt x="7" y="8"/>
                </a:cubicBezTo>
                <a:cubicBezTo>
                  <a:pt x="7" y="8"/>
                  <a:pt x="6" y="8"/>
                  <a:pt x="6" y="8"/>
                </a:cubicBezTo>
                <a:cubicBezTo>
                  <a:pt x="6" y="8"/>
                  <a:pt x="6" y="8"/>
                  <a:pt x="5" y="8"/>
                </a:cubicBezTo>
                <a:cubicBezTo>
                  <a:pt x="6" y="8"/>
                  <a:pt x="6" y="7"/>
                  <a:pt x="6" y="7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90" name="Freeform 216"/>
          <p:cNvSpPr>
            <a:spLocks noEditPoints="1"/>
          </p:cNvSpPr>
          <p:nvPr/>
        </p:nvSpPr>
        <p:spPr bwMode="auto">
          <a:xfrm>
            <a:off x="9347491" y="3782077"/>
            <a:ext cx="278706" cy="238891"/>
          </a:xfrm>
          <a:custGeom>
            <a:avLst/>
            <a:gdLst>
              <a:gd name="T0" fmla="*/ 29 w 29"/>
              <a:gd name="T1" fmla="*/ 21 h 25"/>
              <a:gd name="T2" fmla="*/ 2 w 29"/>
              <a:gd name="T3" fmla="*/ 23 h 25"/>
              <a:gd name="T4" fmla="*/ 0 w 29"/>
              <a:gd name="T5" fmla="*/ 2 h 25"/>
              <a:gd name="T6" fmla="*/ 27 w 29"/>
              <a:gd name="T7" fmla="*/ 0 h 25"/>
              <a:gd name="T8" fmla="*/ 16 w 29"/>
              <a:gd name="T9" fmla="*/ 8 h 25"/>
              <a:gd name="T10" fmla="*/ 16 w 29"/>
              <a:gd name="T11" fmla="*/ 6 h 25"/>
              <a:gd name="T12" fmla="*/ 15 w 29"/>
              <a:gd name="T13" fmla="*/ 6 h 25"/>
              <a:gd name="T14" fmla="*/ 13 w 29"/>
              <a:gd name="T15" fmla="*/ 7 h 25"/>
              <a:gd name="T16" fmla="*/ 13 w 29"/>
              <a:gd name="T17" fmla="*/ 16 h 25"/>
              <a:gd name="T18" fmla="*/ 16 w 29"/>
              <a:gd name="T19" fmla="*/ 8 h 25"/>
              <a:gd name="T20" fmla="*/ 22 w 29"/>
              <a:gd name="T21" fmla="*/ 25 h 25"/>
              <a:gd name="T22" fmla="*/ 24 w 29"/>
              <a:gd name="T23" fmla="*/ 25 h 25"/>
              <a:gd name="T24" fmla="*/ 25 w 29"/>
              <a:gd name="T25" fmla="*/ 24 h 25"/>
              <a:gd name="T26" fmla="*/ 4 w 29"/>
              <a:gd name="T27" fmla="*/ 24 h 25"/>
              <a:gd name="T28" fmla="*/ 5 w 29"/>
              <a:gd name="T29" fmla="*/ 25 h 25"/>
              <a:gd name="T30" fmla="*/ 8 w 29"/>
              <a:gd name="T31" fmla="*/ 25 h 25"/>
              <a:gd name="T32" fmla="*/ 4 w 29"/>
              <a:gd name="T33" fmla="*/ 24 h 25"/>
              <a:gd name="T34" fmla="*/ 27 w 29"/>
              <a:gd name="T35" fmla="*/ 8 h 25"/>
              <a:gd name="T36" fmla="*/ 25 w 29"/>
              <a:gd name="T37" fmla="*/ 7 h 25"/>
              <a:gd name="T38" fmla="*/ 25 w 29"/>
              <a:gd name="T39" fmla="*/ 15 h 25"/>
              <a:gd name="T40" fmla="*/ 26 w 29"/>
              <a:gd name="T41" fmla="*/ 16 h 25"/>
              <a:gd name="T42" fmla="*/ 14 w 29"/>
              <a:gd name="T43" fmla="*/ 5 h 25"/>
              <a:gd name="T44" fmla="*/ 13 w 29"/>
              <a:gd name="T45" fmla="*/ 6 h 25"/>
              <a:gd name="T46" fmla="*/ 13 w 29"/>
              <a:gd name="T47" fmla="*/ 6 h 25"/>
              <a:gd name="T48" fmla="*/ 9 w 29"/>
              <a:gd name="T49" fmla="*/ 7 h 25"/>
              <a:gd name="T50" fmla="*/ 10 w 29"/>
              <a:gd name="T51" fmla="*/ 8 h 25"/>
              <a:gd name="T52" fmla="*/ 9 w 29"/>
              <a:gd name="T53" fmla="*/ 8 h 25"/>
              <a:gd name="T54" fmla="*/ 7 w 29"/>
              <a:gd name="T55" fmla="*/ 11 h 25"/>
              <a:gd name="T56" fmla="*/ 8 w 29"/>
              <a:gd name="T57" fmla="*/ 12 h 25"/>
              <a:gd name="T58" fmla="*/ 8 w 29"/>
              <a:gd name="T59" fmla="*/ 12 h 25"/>
              <a:gd name="T60" fmla="*/ 8 w 29"/>
              <a:gd name="T61" fmla="*/ 16 h 25"/>
              <a:gd name="T62" fmla="*/ 10 w 29"/>
              <a:gd name="T63" fmla="*/ 15 h 25"/>
              <a:gd name="T64" fmla="*/ 10 w 29"/>
              <a:gd name="T65" fmla="*/ 16 h 25"/>
              <a:gd name="T66" fmla="*/ 13 w 29"/>
              <a:gd name="T67" fmla="*/ 18 h 25"/>
              <a:gd name="T68" fmla="*/ 13 w 29"/>
              <a:gd name="T69" fmla="*/ 17 h 25"/>
              <a:gd name="T70" fmla="*/ 14 w 29"/>
              <a:gd name="T71" fmla="*/ 17 h 25"/>
              <a:gd name="T72" fmla="*/ 18 w 29"/>
              <a:gd name="T73" fmla="*/ 17 h 25"/>
              <a:gd name="T74" fmla="*/ 17 w 29"/>
              <a:gd name="T75" fmla="*/ 15 h 25"/>
              <a:gd name="T76" fmla="*/ 18 w 29"/>
              <a:gd name="T77" fmla="*/ 15 h 25"/>
              <a:gd name="T78" fmla="*/ 20 w 29"/>
              <a:gd name="T79" fmla="*/ 12 h 25"/>
              <a:gd name="T80" fmla="*/ 18 w 29"/>
              <a:gd name="T81" fmla="*/ 12 h 25"/>
              <a:gd name="T82" fmla="*/ 19 w 29"/>
              <a:gd name="T83" fmla="*/ 11 h 25"/>
              <a:gd name="T84" fmla="*/ 18 w 29"/>
              <a:gd name="T85" fmla="*/ 7 h 25"/>
              <a:gd name="T86" fmla="*/ 17 w 29"/>
              <a:gd name="T87" fmla="*/ 8 h 25"/>
              <a:gd name="T88" fmla="*/ 17 w 29"/>
              <a:gd name="T89" fmla="*/ 7 h 25"/>
              <a:gd name="T90" fmla="*/ 14 w 29"/>
              <a:gd name="T91" fmla="*/ 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9" h="25">
                <a:moveTo>
                  <a:pt x="29" y="2"/>
                </a:moveTo>
                <a:cubicBezTo>
                  <a:pt x="29" y="14"/>
                  <a:pt x="29" y="8"/>
                  <a:pt x="29" y="21"/>
                </a:cubicBezTo>
                <a:cubicBezTo>
                  <a:pt x="29" y="22"/>
                  <a:pt x="28" y="23"/>
                  <a:pt x="27" y="23"/>
                </a:cubicBezTo>
                <a:cubicBezTo>
                  <a:pt x="22" y="23"/>
                  <a:pt x="7" y="23"/>
                  <a:pt x="2" y="23"/>
                </a:cubicBezTo>
                <a:cubicBezTo>
                  <a:pt x="1" y="23"/>
                  <a:pt x="0" y="22"/>
                  <a:pt x="0" y="21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7" y="0"/>
                  <a:pt x="22" y="0"/>
                  <a:pt x="27" y="0"/>
                </a:cubicBezTo>
                <a:cubicBezTo>
                  <a:pt x="28" y="0"/>
                  <a:pt x="29" y="1"/>
                  <a:pt x="29" y="2"/>
                </a:cubicBezTo>
                <a:close/>
                <a:moveTo>
                  <a:pt x="16" y="8"/>
                </a:moveTo>
                <a:cubicBezTo>
                  <a:pt x="16" y="7"/>
                  <a:pt x="16" y="7"/>
                  <a:pt x="16" y="7"/>
                </a:cubicBezTo>
                <a:cubicBezTo>
                  <a:pt x="17" y="7"/>
                  <a:pt x="16" y="6"/>
                  <a:pt x="16" y="6"/>
                </a:cubicBezTo>
                <a:cubicBezTo>
                  <a:pt x="16" y="6"/>
                  <a:pt x="16" y="6"/>
                  <a:pt x="16" y="6"/>
                </a:cubicBezTo>
                <a:cubicBezTo>
                  <a:pt x="16" y="6"/>
                  <a:pt x="15" y="6"/>
                  <a:pt x="15" y="6"/>
                </a:cubicBezTo>
                <a:cubicBezTo>
                  <a:pt x="14" y="7"/>
                  <a:pt x="14" y="7"/>
                  <a:pt x="14" y="7"/>
                </a:cubicBezTo>
                <a:cubicBezTo>
                  <a:pt x="14" y="7"/>
                  <a:pt x="14" y="7"/>
                  <a:pt x="13" y="7"/>
                </a:cubicBezTo>
                <a:cubicBezTo>
                  <a:pt x="11" y="7"/>
                  <a:pt x="9" y="9"/>
                  <a:pt x="9" y="12"/>
                </a:cubicBezTo>
                <a:cubicBezTo>
                  <a:pt x="9" y="14"/>
                  <a:pt x="11" y="16"/>
                  <a:pt x="13" y="16"/>
                </a:cubicBezTo>
                <a:cubicBezTo>
                  <a:pt x="16" y="16"/>
                  <a:pt x="18" y="14"/>
                  <a:pt x="18" y="12"/>
                </a:cubicBezTo>
                <a:cubicBezTo>
                  <a:pt x="18" y="10"/>
                  <a:pt x="17" y="9"/>
                  <a:pt x="16" y="8"/>
                </a:cubicBezTo>
                <a:close/>
                <a:moveTo>
                  <a:pt x="22" y="24"/>
                </a:moveTo>
                <a:cubicBezTo>
                  <a:pt x="22" y="25"/>
                  <a:pt x="22" y="25"/>
                  <a:pt x="22" y="25"/>
                </a:cubicBezTo>
                <a:cubicBezTo>
                  <a:pt x="22" y="25"/>
                  <a:pt x="22" y="25"/>
                  <a:pt x="22" y="25"/>
                </a:cubicBezTo>
                <a:cubicBezTo>
                  <a:pt x="24" y="25"/>
                  <a:pt x="24" y="25"/>
                  <a:pt x="24" y="25"/>
                </a:cubicBezTo>
                <a:cubicBezTo>
                  <a:pt x="25" y="25"/>
                  <a:pt x="25" y="25"/>
                  <a:pt x="25" y="25"/>
                </a:cubicBezTo>
                <a:cubicBezTo>
                  <a:pt x="25" y="24"/>
                  <a:pt x="25" y="24"/>
                  <a:pt x="25" y="24"/>
                </a:cubicBezTo>
                <a:cubicBezTo>
                  <a:pt x="22" y="24"/>
                  <a:pt x="22" y="24"/>
                  <a:pt x="22" y="24"/>
                </a:cubicBezTo>
                <a:close/>
                <a:moveTo>
                  <a:pt x="4" y="24"/>
                </a:moveTo>
                <a:cubicBezTo>
                  <a:pt x="4" y="25"/>
                  <a:pt x="4" y="25"/>
                  <a:pt x="4" y="25"/>
                </a:cubicBezTo>
                <a:cubicBezTo>
                  <a:pt x="4" y="25"/>
                  <a:pt x="5" y="25"/>
                  <a:pt x="5" y="25"/>
                </a:cubicBezTo>
                <a:cubicBezTo>
                  <a:pt x="7" y="25"/>
                  <a:pt x="7" y="25"/>
                  <a:pt x="7" y="25"/>
                </a:cubicBezTo>
                <a:cubicBezTo>
                  <a:pt x="7" y="25"/>
                  <a:pt x="8" y="25"/>
                  <a:pt x="8" y="25"/>
                </a:cubicBezTo>
                <a:cubicBezTo>
                  <a:pt x="8" y="24"/>
                  <a:pt x="8" y="24"/>
                  <a:pt x="8" y="24"/>
                </a:cubicBezTo>
                <a:cubicBezTo>
                  <a:pt x="4" y="24"/>
                  <a:pt x="4" y="24"/>
                  <a:pt x="4" y="24"/>
                </a:cubicBezTo>
                <a:close/>
                <a:moveTo>
                  <a:pt x="27" y="15"/>
                </a:moveTo>
                <a:cubicBezTo>
                  <a:pt x="27" y="8"/>
                  <a:pt x="27" y="8"/>
                  <a:pt x="27" y="8"/>
                </a:cubicBezTo>
                <a:cubicBezTo>
                  <a:pt x="27" y="7"/>
                  <a:pt x="27" y="7"/>
                  <a:pt x="26" y="7"/>
                </a:cubicBezTo>
                <a:cubicBezTo>
                  <a:pt x="26" y="7"/>
                  <a:pt x="25" y="7"/>
                  <a:pt x="25" y="7"/>
                </a:cubicBezTo>
                <a:cubicBezTo>
                  <a:pt x="25" y="7"/>
                  <a:pt x="25" y="7"/>
                  <a:pt x="25" y="8"/>
                </a:cubicBezTo>
                <a:cubicBezTo>
                  <a:pt x="25" y="15"/>
                  <a:pt x="25" y="15"/>
                  <a:pt x="25" y="15"/>
                </a:cubicBezTo>
                <a:cubicBezTo>
                  <a:pt x="25" y="16"/>
                  <a:pt x="25" y="16"/>
                  <a:pt x="25" y="16"/>
                </a:cubicBezTo>
                <a:cubicBezTo>
                  <a:pt x="25" y="16"/>
                  <a:pt x="26" y="16"/>
                  <a:pt x="26" y="16"/>
                </a:cubicBezTo>
                <a:cubicBezTo>
                  <a:pt x="27" y="16"/>
                  <a:pt x="27" y="16"/>
                  <a:pt x="27" y="15"/>
                </a:cubicBezTo>
                <a:close/>
                <a:moveTo>
                  <a:pt x="14" y="5"/>
                </a:moveTo>
                <a:cubicBezTo>
                  <a:pt x="14" y="6"/>
                  <a:pt x="14" y="6"/>
                  <a:pt x="14" y="6"/>
                </a:cubicBezTo>
                <a:cubicBezTo>
                  <a:pt x="14" y="6"/>
                  <a:pt x="14" y="6"/>
                  <a:pt x="13" y="6"/>
                </a:cubicBezTo>
                <a:cubicBezTo>
                  <a:pt x="13" y="6"/>
                  <a:pt x="13" y="6"/>
                  <a:pt x="13" y="6"/>
                </a:cubicBezTo>
                <a:cubicBezTo>
                  <a:pt x="13" y="6"/>
                  <a:pt x="13" y="6"/>
                  <a:pt x="13" y="6"/>
                </a:cubicBezTo>
                <a:cubicBezTo>
                  <a:pt x="13" y="5"/>
                  <a:pt x="13" y="5"/>
                  <a:pt x="13" y="5"/>
                </a:cubicBezTo>
                <a:cubicBezTo>
                  <a:pt x="11" y="5"/>
                  <a:pt x="10" y="6"/>
                  <a:pt x="9" y="7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7"/>
                  <a:pt x="10" y="8"/>
                  <a:pt x="10" y="8"/>
                </a:cubicBezTo>
                <a:cubicBezTo>
                  <a:pt x="10" y="8"/>
                  <a:pt x="10" y="8"/>
                  <a:pt x="10" y="8"/>
                </a:cubicBezTo>
                <a:cubicBezTo>
                  <a:pt x="9" y="8"/>
                  <a:pt x="9" y="8"/>
                  <a:pt x="9" y="8"/>
                </a:cubicBezTo>
                <a:cubicBezTo>
                  <a:pt x="8" y="7"/>
                  <a:pt x="8" y="7"/>
                  <a:pt x="8" y="7"/>
                </a:cubicBezTo>
                <a:cubicBezTo>
                  <a:pt x="7" y="8"/>
                  <a:pt x="7" y="10"/>
                  <a:pt x="7" y="11"/>
                </a:cubicBezTo>
                <a:cubicBezTo>
                  <a:pt x="8" y="11"/>
                  <a:pt x="8" y="11"/>
                  <a:pt x="8" y="11"/>
                </a:cubicBezTo>
                <a:cubicBezTo>
                  <a:pt x="8" y="11"/>
                  <a:pt x="8" y="11"/>
                  <a:pt x="8" y="12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12"/>
                  <a:pt x="8" y="12"/>
                  <a:pt x="8" y="12"/>
                </a:cubicBezTo>
                <a:cubicBezTo>
                  <a:pt x="7" y="12"/>
                  <a:pt x="7" y="12"/>
                  <a:pt x="7" y="12"/>
                </a:cubicBezTo>
                <a:cubicBezTo>
                  <a:pt x="7" y="13"/>
                  <a:pt x="7" y="15"/>
                  <a:pt x="8" y="16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10" y="15"/>
                </a:cubicBezTo>
                <a:cubicBezTo>
                  <a:pt x="10" y="15"/>
                  <a:pt x="10" y="15"/>
                  <a:pt x="10" y="15"/>
                </a:cubicBezTo>
                <a:cubicBezTo>
                  <a:pt x="10" y="15"/>
                  <a:pt x="10" y="16"/>
                  <a:pt x="10" y="16"/>
                </a:cubicBezTo>
                <a:cubicBezTo>
                  <a:pt x="9" y="17"/>
                  <a:pt x="9" y="17"/>
                  <a:pt x="9" y="17"/>
                </a:cubicBezTo>
                <a:cubicBezTo>
                  <a:pt x="10" y="17"/>
                  <a:pt x="11" y="18"/>
                  <a:pt x="13" y="18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14" y="17"/>
                  <a:pt x="14" y="17"/>
                  <a:pt x="14" y="17"/>
                </a:cubicBezTo>
                <a:cubicBezTo>
                  <a:pt x="14" y="18"/>
                  <a:pt x="14" y="18"/>
                  <a:pt x="14" y="18"/>
                </a:cubicBezTo>
                <a:cubicBezTo>
                  <a:pt x="15" y="18"/>
                  <a:pt x="17" y="17"/>
                  <a:pt x="18" y="17"/>
                </a:cubicBezTo>
                <a:cubicBezTo>
                  <a:pt x="17" y="16"/>
                  <a:pt x="17" y="16"/>
                  <a:pt x="17" y="16"/>
                </a:cubicBezTo>
                <a:cubicBezTo>
                  <a:pt x="17" y="16"/>
                  <a:pt x="17" y="15"/>
                  <a:pt x="17" y="15"/>
                </a:cubicBezTo>
                <a:cubicBezTo>
                  <a:pt x="17" y="15"/>
                  <a:pt x="17" y="15"/>
                  <a:pt x="17" y="15"/>
                </a:cubicBezTo>
                <a:cubicBezTo>
                  <a:pt x="17" y="15"/>
                  <a:pt x="17" y="15"/>
                  <a:pt x="18" y="15"/>
                </a:cubicBezTo>
                <a:cubicBezTo>
                  <a:pt x="18" y="16"/>
                  <a:pt x="18" y="16"/>
                  <a:pt x="18" y="16"/>
                </a:cubicBezTo>
                <a:cubicBezTo>
                  <a:pt x="19" y="15"/>
                  <a:pt x="20" y="13"/>
                  <a:pt x="20" y="12"/>
                </a:cubicBezTo>
                <a:cubicBezTo>
                  <a:pt x="19" y="12"/>
                  <a:pt x="19" y="12"/>
                  <a:pt x="19" y="12"/>
                </a:cubicBezTo>
                <a:cubicBezTo>
                  <a:pt x="19" y="12"/>
                  <a:pt x="18" y="12"/>
                  <a:pt x="18" y="12"/>
                </a:cubicBezTo>
                <a:cubicBezTo>
                  <a:pt x="18" y="12"/>
                  <a:pt x="18" y="12"/>
                  <a:pt x="18" y="12"/>
                </a:cubicBezTo>
                <a:cubicBezTo>
                  <a:pt x="18" y="11"/>
                  <a:pt x="19" y="11"/>
                  <a:pt x="19" y="11"/>
                </a:cubicBezTo>
                <a:cubicBezTo>
                  <a:pt x="20" y="11"/>
                  <a:pt x="20" y="11"/>
                  <a:pt x="20" y="11"/>
                </a:cubicBezTo>
                <a:cubicBezTo>
                  <a:pt x="20" y="10"/>
                  <a:pt x="19" y="8"/>
                  <a:pt x="18" y="7"/>
                </a:cubicBezTo>
                <a:cubicBezTo>
                  <a:pt x="18" y="8"/>
                  <a:pt x="18" y="8"/>
                  <a:pt x="18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7"/>
                  <a:pt x="17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7" y="6"/>
                  <a:pt x="15" y="5"/>
                  <a:pt x="14" y="5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91" name="Freeform 217"/>
          <p:cNvSpPr>
            <a:spLocks noEditPoints="1"/>
          </p:cNvSpPr>
          <p:nvPr/>
        </p:nvSpPr>
        <p:spPr bwMode="auto">
          <a:xfrm>
            <a:off x="1295784" y="4386543"/>
            <a:ext cx="278706" cy="278706"/>
          </a:xfrm>
          <a:custGeom>
            <a:avLst/>
            <a:gdLst>
              <a:gd name="T0" fmla="*/ 14 w 29"/>
              <a:gd name="T1" fmla="*/ 0 h 29"/>
              <a:gd name="T2" fmla="*/ 0 w 29"/>
              <a:gd name="T3" fmla="*/ 15 h 29"/>
              <a:gd name="T4" fmla="*/ 14 w 29"/>
              <a:gd name="T5" fmla="*/ 29 h 29"/>
              <a:gd name="T6" fmla="*/ 29 w 29"/>
              <a:gd name="T7" fmla="*/ 15 h 29"/>
              <a:gd name="T8" fmla="*/ 14 w 29"/>
              <a:gd name="T9" fmla="*/ 0 h 29"/>
              <a:gd name="T10" fmla="*/ 15 w 29"/>
              <a:gd name="T11" fmla="*/ 14 h 29"/>
              <a:gd name="T12" fmla="*/ 15 w 29"/>
              <a:gd name="T13" fmla="*/ 16 h 29"/>
              <a:gd name="T14" fmla="*/ 12 w 29"/>
              <a:gd name="T15" fmla="*/ 16 h 29"/>
              <a:gd name="T16" fmla="*/ 12 w 29"/>
              <a:gd name="T17" fmla="*/ 17 h 29"/>
              <a:gd name="T18" fmla="*/ 12 w 29"/>
              <a:gd name="T19" fmla="*/ 18 h 29"/>
              <a:gd name="T20" fmla="*/ 11 w 29"/>
              <a:gd name="T21" fmla="*/ 19 h 29"/>
              <a:gd name="T22" fmla="*/ 19 w 29"/>
              <a:gd name="T23" fmla="*/ 19 h 29"/>
              <a:gd name="T24" fmla="*/ 19 w 29"/>
              <a:gd name="T25" fmla="*/ 21 h 29"/>
              <a:gd name="T26" fmla="*/ 9 w 29"/>
              <a:gd name="T27" fmla="*/ 21 h 29"/>
              <a:gd name="T28" fmla="*/ 9 w 29"/>
              <a:gd name="T29" fmla="*/ 19 h 29"/>
              <a:gd name="T30" fmla="*/ 9 w 29"/>
              <a:gd name="T31" fmla="*/ 18 h 29"/>
              <a:gd name="T32" fmla="*/ 10 w 29"/>
              <a:gd name="T33" fmla="*/ 17 h 29"/>
              <a:gd name="T34" fmla="*/ 10 w 29"/>
              <a:gd name="T35" fmla="*/ 16 h 29"/>
              <a:gd name="T36" fmla="*/ 8 w 29"/>
              <a:gd name="T37" fmla="*/ 16 h 29"/>
              <a:gd name="T38" fmla="*/ 8 w 29"/>
              <a:gd name="T39" fmla="*/ 14 h 29"/>
              <a:gd name="T40" fmla="*/ 10 w 29"/>
              <a:gd name="T41" fmla="*/ 14 h 29"/>
              <a:gd name="T42" fmla="*/ 10 w 29"/>
              <a:gd name="T43" fmla="*/ 12 h 29"/>
              <a:gd name="T44" fmla="*/ 10 w 29"/>
              <a:gd name="T45" fmla="*/ 10 h 29"/>
              <a:gd name="T46" fmla="*/ 11 w 29"/>
              <a:gd name="T47" fmla="*/ 9 h 29"/>
              <a:gd name="T48" fmla="*/ 14 w 29"/>
              <a:gd name="T49" fmla="*/ 8 h 29"/>
              <a:gd name="T50" fmla="*/ 16 w 29"/>
              <a:gd name="T51" fmla="*/ 8 h 29"/>
              <a:gd name="T52" fmla="*/ 17 w 29"/>
              <a:gd name="T53" fmla="*/ 9 h 29"/>
              <a:gd name="T54" fmla="*/ 18 w 29"/>
              <a:gd name="T55" fmla="*/ 10 h 29"/>
              <a:gd name="T56" fmla="*/ 18 w 29"/>
              <a:gd name="T57" fmla="*/ 12 h 29"/>
              <a:gd name="T58" fmla="*/ 16 w 29"/>
              <a:gd name="T59" fmla="*/ 12 h 29"/>
              <a:gd name="T60" fmla="*/ 16 w 29"/>
              <a:gd name="T61" fmla="*/ 11 h 29"/>
              <a:gd name="T62" fmla="*/ 15 w 29"/>
              <a:gd name="T63" fmla="*/ 10 h 29"/>
              <a:gd name="T64" fmla="*/ 14 w 29"/>
              <a:gd name="T65" fmla="*/ 10 h 29"/>
              <a:gd name="T66" fmla="*/ 14 w 29"/>
              <a:gd name="T67" fmla="*/ 10 h 29"/>
              <a:gd name="T68" fmla="*/ 13 w 29"/>
              <a:gd name="T69" fmla="*/ 10 h 29"/>
              <a:gd name="T70" fmla="*/ 12 w 29"/>
              <a:gd name="T71" fmla="*/ 11 h 29"/>
              <a:gd name="T72" fmla="*/ 12 w 29"/>
              <a:gd name="T73" fmla="*/ 12 h 29"/>
              <a:gd name="T74" fmla="*/ 12 w 29"/>
              <a:gd name="T75" fmla="*/ 14 h 29"/>
              <a:gd name="T76" fmla="*/ 15 w 29"/>
              <a:gd name="T77" fmla="*/ 14 h 29"/>
              <a:gd name="T78" fmla="*/ 14 w 29"/>
              <a:gd name="T79" fmla="*/ 4 h 29"/>
              <a:gd name="T80" fmla="*/ 25 w 29"/>
              <a:gd name="T81" fmla="*/ 15 h 29"/>
              <a:gd name="T82" fmla="*/ 14 w 29"/>
              <a:gd name="T83" fmla="*/ 26 h 29"/>
              <a:gd name="T84" fmla="*/ 3 w 29"/>
              <a:gd name="T85" fmla="*/ 15 h 29"/>
              <a:gd name="T86" fmla="*/ 14 w 29"/>
              <a:gd name="T87" fmla="*/ 4 h 29"/>
              <a:gd name="T88" fmla="*/ 14 w 29"/>
              <a:gd name="T89" fmla="*/ 2 h 29"/>
              <a:gd name="T90" fmla="*/ 27 w 29"/>
              <a:gd name="T91" fmla="*/ 15 h 29"/>
              <a:gd name="T92" fmla="*/ 14 w 29"/>
              <a:gd name="T93" fmla="*/ 27 h 29"/>
              <a:gd name="T94" fmla="*/ 2 w 29"/>
              <a:gd name="T95" fmla="*/ 15 h 29"/>
              <a:gd name="T96" fmla="*/ 14 w 29"/>
              <a:gd name="T97" fmla="*/ 2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9" h="29">
                <a:moveTo>
                  <a:pt x="14" y="0"/>
                </a:moveTo>
                <a:cubicBezTo>
                  <a:pt x="6" y="0"/>
                  <a:pt x="0" y="7"/>
                  <a:pt x="0" y="15"/>
                </a:cubicBezTo>
                <a:cubicBezTo>
                  <a:pt x="0" y="23"/>
                  <a:pt x="6" y="29"/>
                  <a:pt x="14" y="29"/>
                </a:cubicBezTo>
                <a:cubicBezTo>
                  <a:pt x="22" y="29"/>
                  <a:pt x="29" y="23"/>
                  <a:pt x="29" y="15"/>
                </a:cubicBezTo>
                <a:cubicBezTo>
                  <a:pt x="29" y="7"/>
                  <a:pt x="22" y="0"/>
                  <a:pt x="14" y="0"/>
                </a:cubicBezTo>
                <a:close/>
                <a:moveTo>
                  <a:pt x="15" y="14"/>
                </a:moveTo>
                <a:cubicBezTo>
                  <a:pt x="15" y="16"/>
                  <a:pt x="15" y="16"/>
                  <a:pt x="15" y="16"/>
                </a:cubicBezTo>
                <a:cubicBezTo>
                  <a:pt x="12" y="16"/>
                  <a:pt x="12" y="16"/>
                  <a:pt x="12" y="16"/>
                </a:cubicBezTo>
                <a:cubicBezTo>
                  <a:pt x="12" y="16"/>
                  <a:pt x="12" y="17"/>
                  <a:pt x="12" y="17"/>
                </a:cubicBezTo>
                <a:cubicBezTo>
                  <a:pt x="12" y="17"/>
                  <a:pt x="12" y="18"/>
                  <a:pt x="12" y="18"/>
                </a:cubicBezTo>
                <a:cubicBezTo>
                  <a:pt x="12" y="18"/>
                  <a:pt x="11" y="18"/>
                  <a:pt x="11" y="19"/>
                </a:cubicBezTo>
                <a:cubicBezTo>
                  <a:pt x="19" y="19"/>
                  <a:pt x="19" y="19"/>
                  <a:pt x="19" y="19"/>
                </a:cubicBezTo>
                <a:cubicBezTo>
                  <a:pt x="19" y="21"/>
                  <a:pt x="19" y="21"/>
                  <a:pt x="19" y="21"/>
                </a:cubicBezTo>
                <a:cubicBezTo>
                  <a:pt x="9" y="21"/>
                  <a:pt x="9" y="21"/>
                  <a:pt x="9" y="21"/>
                </a:cubicBezTo>
                <a:cubicBezTo>
                  <a:pt x="9" y="19"/>
                  <a:pt x="9" y="19"/>
                  <a:pt x="9" y="19"/>
                </a:cubicBezTo>
                <a:cubicBezTo>
                  <a:pt x="9" y="19"/>
                  <a:pt x="9" y="19"/>
                  <a:pt x="9" y="18"/>
                </a:cubicBezTo>
                <a:cubicBezTo>
                  <a:pt x="10" y="18"/>
                  <a:pt x="10" y="17"/>
                  <a:pt x="10" y="17"/>
                </a:cubicBezTo>
                <a:cubicBezTo>
                  <a:pt x="10" y="16"/>
                  <a:pt x="10" y="16"/>
                  <a:pt x="10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4"/>
                  <a:pt x="8" y="14"/>
                  <a:pt x="8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2"/>
                  <a:pt x="10" y="12"/>
                  <a:pt x="10" y="12"/>
                </a:cubicBezTo>
                <a:cubicBezTo>
                  <a:pt x="10" y="11"/>
                  <a:pt x="10" y="10"/>
                  <a:pt x="10" y="10"/>
                </a:cubicBezTo>
                <a:cubicBezTo>
                  <a:pt x="10" y="9"/>
                  <a:pt x="11" y="9"/>
                  <a:pt x="11" y="9"/>
                </a:cubicBezTo>
                <a:cubicBezTo>
                  <a:pt x="12" y="8"/>
                  <a:pt x="13" y="8"/>
                  <a:pt x="14" y="8"/>
                </a:cubicBezTo>
                <a:cubicBezTo>
                  <a:pt x="15" y="8"/>
                  <a:pt x="16" y="8"/>
                  <a:pt x="16" y="8"/>
                </a:cubicBezTo>
                <a:cubicBezTo>
                  <a:pt x="17" y="8"/>
                  <a:pt x="17" y="9"/>
                  <a:pt x="17" y="9"/>
                </a:cubicBezTo>
                <a:cubicBezTo>
                  <a:pt x="18" y="9"/>
                  <a:pt x="18" y="10"/>
                  <a:pt x="18" y="10"/>
                </a:cubicBezTo>
                <a:cubicBezTo>
                  <a:pt x="18" y="11"/>
                  <a:pt x="18" y="11"/>
                  <a:pt x="18" y="12"/>
                </a:cubicBezTo>
                <a:cubicBezTo>
                  <a:pt x="16" y="12"/>
                  <a:pt x="16" y="12"/>
                  <a:pt x="16" y="12"/>
                </a:cubicBezTo>
                <a:cubicBezTo>
                  <a:pt x="16" y="12"/>
                  <a:pt x="16" y="11"/>
                  <a:pt x="16" y="11"/>
                </a:cubicBezTo>
                <a:cubicBezTo>
                  <a:pt x="16" y="11"/>
                  <a:pt x="16" y="10"/>
                  <a:pt x="15" y="10"/>
                </a:cubicBezTo>
                <a:cubicBezTo>
                  <a:pt x="15" y="10"/>
                  <a:pt x="15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3" y="10"/>
                  <a:pt x="13" y="10"/>
                  <a:pt x="13" y="10"/>
                </a:cubicBezTo>
                <a:cubicBezTo>
                  <a:pt x="12" y="10"/>
                  <a:pt x="12" y="11"/>
                  <a:pt x="12" y="11"/>
                </a:cubicBezTo>
                <a:cubicBezTo>
                  <a:pt x="12" y="11"/>
                  <a:pt x="12" y="12"/>
                  <a:pt x="12" y="12"/>
                </a:cubicBezTo>
                <a:cubicBezTo>
                  <a:pt x="12" y="14"/>
                  <a:pt x="12" y="14"/>
                  <a:pt x="12" y="14"/>
                </a:cubicBezTo>
                <a:cubicBezTo>
                  <a:pt x="15" y="14"/>
                  <a:pt x="15" y="14"/>
                  <a:pt x="15" y="14"/>
                </a:cubicBezTo>
                <a:close/>
                <a:moveTo>
                  <a:pt x="14" y="4"/>
                </a:moveTo>
                <a:cubicBezTo>
                  <a:pt x="20" y="4"/>
                  <a:pt x="25" y="8"/>
                  <a:pt x="25" y="15"/>
                </a:cubicBezTo>
                <a:cubicBezTo>
                  <a:pt x="25" y="21"/>
                  <a:pt x="20" y="26"/>
                  <a:pt x="14" y="26"/>
                </a:cubicBezTo>
                <a:cubicBezTo>
                  <a:pt x="8" y="26"/>
                  <a:pt x="3" y="21"/>
                  <a:pt x="3" y="15"/>
                </a:cubicBezTo>
                <a:cubicBezTo>
                  <a:pt x="3" y="8"/>
                  <a:pt x="8" y="4"/>
                  <a:pt x="14" y="4"/>
                </a:cubicBezTo>
                <a:close/>
                <a:moveTo>
                  <a:pt x="14" y="2"/>
                </a:moveTo>
                <a:cubicBezTo>
                  <a:pt x="21" y="2"/>
                  <a:pt x="27" y="8"/>
                  <a:pt x="27" y="15"/>
                </a:cubicBezTo>
                <a:cubicBezTo>
                  <a:pt x="27" y="22"/>
                  <a:pt x="21" y="27"/>
                  <a:pt x="14" y="27"/>
                </a:cubicBezTo>
                <a:cubicBezTo>
                  <a:pt x="7" y="27"/>
                  <a:pt x="2" y="22"/>
                  <a:pt x="2" y="15"/>
                </a:cubicBezTo>
                <a:cubicBezTo>
                  <a:pt x="2" y="8"/>
                  <a:pt x="7" y="2"/>
                  <a:pt x="14" y="2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92" name="Freeform 218"/>
          <p:cNvSpPr>
            <a:spLocks noEditPoints="1"/>
          </p:cNvSpPr>
          <p:nvPr/>
        </p:nvSpPr>
        <p:spPr bwMode="auto">
          <a:xfrm>
            <a:off x="10605289" y="3724164"/>
            <a:ext cx="267848" cy="296804"/>
          </a:xfrm>
          <a:custGeom>
            <a:avLst/>
            <a:gdLst>
              <a:gd name="T0" fmla="*/ 6 w 28"/>
              <a:gd name="T1" fmla="*/ 31 h 31"/>
              <a:gd name="T2" fmla="*/ 16 w 28"/>
              <a:gd name="T3" fmla="*/ 8 h 31"/>
              <a:gd name="T4" fmla="*/ 15 w 28"/>
              <a:gd name="T5" fmla="*/ 6 h 31"/>
              <a:gd name="T6" fmla="*/ 20 w 28"/>
              <a:gd name="T7" fmla="*/ 1 h 31"/>
              <a:gd name="T8" fmla="*/ 9 w 28"/>
              <a:gd name="T9" fmla="*/ 2 h 31"/>
              <a:gd name="T10" fmla="*/ 9 w 28"/>
              <a:gd name="T11" fmla="*/ 2 h 31"/>
              <a:gd name="T12" fmla="*/ 15 w 28"/>
              <a:gd name="T13" fmla="*/ 6 h 31"/>
              <a:gd name="T14" fmla="*/ 16 w 28"/>
              <a:gd name="T15" fmla="*/ 6 h 31"/>
              <a:gd name="T16" fmla="*/ 12 w 28"/>
              <a:gd name="T17" fmla="*/ 7 h 31"/>
              <a:gd name="T18" fmla="*/ 14 w 28"/>
              <a:gd name="T19" fmla="*/ 12 h 31"/>
              <a:gd name="T20" fmla="*/ 14 w 28"/>
              <a:gd name="T21" fmla="*/ 27 h 31"/>
              <a:gd name="T22" fmla="*/ 14 w 28"/>
              <a:gd name="T23" fmla="*/ 12 h 31"/>
              <a:gd name="T24" fmla="*/ 14 w 28"/>
              <a:gd name="T25" fmla="*/ 19 h 31"/>
              <a:gd name="T26" fmla="*/ 17 w 28"/>
              <a:gd name="T27" fmla="*/ 20 h 31"/>
              <a:gd name="T28" fmla="*/ 17 w 28"/>
              <a:gd name="T29" fmla="*/ 23 h 31"/>
              <a:gd name="T30" fmla="*/ 14 w 28"/>
              <a:gd name="T31" fmla="*/ 24 h 31"/>
              <a:gd name="T32" fmla="*/ 14 w 28"/>
              <a:gd name="T33" fmla="*/ 24 h 31"/>
              <a:gd name="T34" fmla="*/ 13 w 28"/>
              <a:gd name="T35" fmla="*/ 24 h 31"/>
              <a:gd name="T36" fmla="*/ 11 w 28"/>
              <a:gd name="T37" fmla="*/ 23 h 31"/>
              <a:gd name="T38" fmla="*/ 11 w 28"/>
              <a:gd name="T39" fmla="*/ 21 h 31"/>
              <a:gd name="T40" fmla="*/ 12 w 28"/>
              <a:gd name="T41" fmla="*/ 21 h 31"/>
              <a:gd name="T42" fmla="*/ 12 w 28"/>
              <a:gd name="T43" fmla="*/ 22 h 31"/>
              <a:gd name="T44" fmla="*/ 13 w 28"/>
              <a:gd name="T45" fmla="*/ 22 h 31"/>
              <a:gd name="T46" fmla="*/ 12 w 28"/>
              <a:gd name="T47" fmla="*/ 20 h 31"/>
              <a:gd name="T48" fmla="*/ 11 w 28"/>
              <a:gd name="T49" fmla="*/ 19 h 31"/>
              <a:gd name="T50" fmla="*/ 11 w 28"/>
              <a:gd name="T51" fmla="*/ 17 h 31"/>
              <a:gd name="T52" fmla="*/ 13 w 28"/>
              <a:gd name="T53" fmla="*/ 16 h 31"/>
              <a:gd name="T54" fmla="*/ 14 w 28"/>
              <a:gd name="T55" fmla="*/ 15 h 31"/>
              <a:gd name="T56" fmla="*/ 16 w 28"/>
              <a:gd name="T57" fmla="*/ 16 h 31"/>
              <a:gd name="T58" fmla="*/ 17 w 28"/>
              <a:gd name="T59" fmla="*/ 18 h 31"/>
              <a:gd name="T60" fmla="*/ 16 w 28"/>
              <a:gd name="T61" fmla="*/ 18 h 31"/>
              <a:gd name="T62" fmla="*/ 15 w 28"/>
              <a:gd name="T63" fmla="*/ 17 h 31"/>
              <a:gd name="T64" fmla="*/ 13 w 28"/>
              <a:gd name="T65" fmla="*/ 17 h 31"/>
              <a:gd name="T66" fmla="*/ 12 w 28"/>
              <a:gd name="T67" fmla="*/ 19 h 31"/>
              <a:gd name="T68" fmla="*/ 12 w 28"/>
              <a:gd name="T69" fmla="*/ 18 h 31"/>
              <a:gd name="T70" fmla="*/ 13 w 28"/>
              <a:gd name="T71" fmla="*/ 17 h 31"/>
              <a:gd name="T72" fmla="*/ 14 w 28"/>
              <a:gd name="T73" fmla="*/ 20 h 31"/>
              <a:gd name="T74" fmla="*/ 16 w 28"/>
              <a:gd name="T75" fmla="*/ 21 h 31"/>
              <a:gd name="T76" fmla="*/ 15 w 28"/>
              <a:gd name="T77" fmla="*/ 22 h 31"/>
              <a:gd name="T78" fmla="*/ 14 w 28"/>
              <a:gd name="T79" fmla="*/ 22 h 31"/>
              <a:gd name="T80" fmla="*/ 14 w 28"/>
              <a:gd name="T81" fmla="*/ 25 h 31"/>
              <a:gd name="T82" fmla="*/ 9 w 28"/>
              <a:gd name="T83" fmla="*/ 20 h 31"/>
              <a:gd name="T84" fmla="*/ 14 w 28"/>
              <a:gd name="T85" fmla="*/ 15 h 31"/>
              <a:gd name="T86" fmla="*/ 19 w 28"/>
              <a:gd name="T87" fmla="*/ 20 h 31"/>
              <a:gd name="T88" fmla="*/ 14 w 28"/>
              <a:gd name="T89" fmla="*/ 25 h 31"/>
              <a:gd name="T90" fmla="*/ 14 w 28"/>
              <a:gd name="T91" fmla="*/ 26 h 31"/>
              <a:gd name="T92" fmla="*/ 8 w 28"/>
              <a:gd name="T93" fmla="*/ 20 h 31"/>
              <a:gd name="T94" fmla="*/ 14 w 28"/>
              <a:gd name="T95" fmla="*/ 14 h 31"/>
              <a:gd name="T96" fmla="*/ 20 w 28"/>
              <a:gd name="T97" fmla="*/ 2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8" h="31">
                <a:moveTo>
                  <a:pt x="12" y="8"/>
                </a:moveTo>
                <a:cubicBezTo>
                  <a:pt x="4" y="10"/>
                  <a:pt x="0" y="31"/>
                  <a:pt x="6" y="31"/>
                </a:cubicBezTo>
                <a:cubicBezTo>
                  <a:pt x="21" y="31"/>
                  <a:pt x="21" y="31"/>
                  <a:pt x="21" y="31"/>
                </a:cubicBezTo>
                <a:cubicBezTo>
                  <a:pt x="28" y="30"/>
                  <a:pt x="24" y="10"/>
                  <a:pt x="16" y="8"/>
                </a:cubicBezTo>
                <a:cubicBezTo>
                  <a:pt x="12" y="8"/>
                  <a:pt x="12" y="8"/>
                  <a:pt x="12" y="8"/>
                </a:cubicBezTo>
                <a:close/>
                <a:moveTo>
                  <a:pt x="15" y="6"/>
                </a:moveTo>
                <a:cubicBezTo>
                  <a:pt x="16" y="4"/>
                  <a:pt x="18" y="2"/>
                  <a:pt x="19" y="1"/>
                </a:cubicBezTo>
                <a:cubicBezTo>
                  <a:pt x="20" y="1"/>
                  <a:pt x="20" y="1"/>
                  <a:pt x="20" y="1"/>
                </a:cubicBezTo>
                <a:cubicBezTo>
                  <a:pt x="20" y="1"/>
                  <a:pt x="20" y="1"/>
                  <a:pt x="19" y="1"/>
                </a:cubicBezTo>
                <a:cubicBezTo>
                  <a:pt x="16" y="0"/>
                  <a:pt x="13" y="2"/>
                  <a:pt x="9" y="2"/>
                </a:cubicBezTo>
                <a:cubicBezTo>
                  <a:pt x="9" y="2"/>
                  <a:pt x="9" y="2"/>
                  <a:pt x="9" y="2"/>
                </a:cubicBezTo>
                <a:cubicBezTo>
                  <a:pt x="9" y="2"/>
                  <a:pt x="9" y="2"/>
                  <a:pt x="9" y="2"/>
                </a:cubicBezTo>
                <a:cubicBezTo>
                  <a:pt x="11" y="3"/>
                  <a:pt x="12" y="4"/>
                  <a:pt x="13" y="6"/>
                </a:cubicBezTo>
                <a:cubicBezTo>
                  <a:pt x="15" y="6"/>
                  <a:pt x="15" y="6"/>
                  <a:pt x="15" y="6"/>
                </a:cubicBezTo>
                <a:close/>
                <a:moveTo>
                  <a:pt x="16" y="7"/>
                </a:moveTo>
                <a:cubicBezTo>
                  <a:pt x="16" y="6"/>
                  <a:pt x="16" y="6"/>
                  <a:pt x="16" y="6"/>
                </a:cubicBezTo>
                <a:cubicBezTo>
                  <a:pt x="15" y="6"/>
                  <a:pt x="13" y="6"/>
                  <a:pt x="12" y="6"/>
                </a:cubicBezTo>
                <a:cubicBezTo>
                  <a:pt x="12" y="7"/>
                  <a:pt x="12" y="7"/>
                  <a:pt x="12" y="7"/>
                </a:cubicBezTo>
                <a:cubicBezTo>
                  <a:pt x="13" y="7"/>
                  <a:pt x="15" y="7"/>
                  <a:pt x="16" y="7"/>
                </a:cubicBezTo>
                <a:close/>
                <a:moveTo>
                  <a:pt x="14" y="12"/>
                </a:moveTo>
                <a:cubicBezTo>
                  <a:pt x="18" y="12"/>
                  <a:pt x="21" y="16"/>
                  <a:pt x="21" y="20"/>
                </a:cubicBezTo>
                <a:cubicBezTo>
                  <a:pt x="21" y="24"/>
                  <a:pt x="18" y="27"/>
                  <a:pt x="14" y="27"/>
                </a:cubicBezTo>
                <a:cubicBezTo>
                  <a:pt x="10" y="27"/>
                  <a:pt x="6" y="24"/>
                  <a:pt x="6" y="20"/>
                </a:cubicBezTo>
                <a:cubicBezTo>
                  <a:pt x="6" y="16"/>
                  <a:pt x="10" y="12"/>
                  <a:pt x="14" y="12"/>
                </a:cubicBezTo>
                <a:close/>
                <a:moveTo>
                  <a:pt x="14" y="17"/>
                </a:moveTo>
                <a:cubicBezTo>
                  <a:pt x="14" y="19"/>
                  <a:pt x="14" y="19"/>
                  <a:pt x="14" y="19"/>
                </a:cubicBezTo>
                <a:cubicBezTo>
                  <a:pt x="15" y="19"/>
                  <a:pt x="15" y="19"/>
                  <a:pt x="16" y="19"/>
                </a:cubicBezTo>
                <a:cubicBezTo>
                  <a:pt x="16" y="19"/>
                  <a:pt x="16" y="20"/>
                  <a:pt x="17" y="20"/>
                </a:cubicBezTo>
                <a:cubicBezTo>
                  <a:pt x="17" y="20"/>
                  <a:pt x="17" y="21"/>
                  <a:pt x="17" y="21"/>
                </a:cubicBezTo>
                <a:cubicBezTo>
                  <a:pt x="17" y="22"/>
                  <a:pt x="17" y="22"/>
                  <a:pt x="17" y="23"/>
                </a:cubicBezTo>
                <a:cubicBezTo>
                  <a:pt x="17" y="23"/>
                  <a:pt x="16" y="23"/>
                  <a:pt x="16" y="23"/>
                </a:cubicBezTo>
                <a:cubicBezTo>
                  <a:pt x="16" y="23"/>
                  <a:pt x="15" y="23"/>
                  <a:pt x="14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3"/>
                  <a:pt x="12" y="23"/>
                </a:cubicBezTo>
                <a:cubicBezTo>
                  <a:pt x="12" y="23"/>
                  <a:pt x="12" y="23"/>
                  <a:pt x="11" y="23"/>
                </a:cubicBezTo>
                <a:cubicBezTo>
                  <a:pt x="11" y="23"/>
                  <a:pt x="11" y="23"/>
                  <a:pt x="11" y="22"/>
                </a:cubicBezTo>
                <a:cubicBezTo>
                  <a:pt x="11" y="22"/>
                  <a:pt x="11" y="22"/>
                  <a:pt x="11" y="21"/>
                </a:cubicBezTo>
                <a:cubicBezTo>
                  <a:pt x="11" y="21"/>
                  <a:pt x="11" y="21"/>
                  <a:pt x="11" y="21"/>
                </a:cubicBezTo>
                <a:cubicBezTo>
                  <a:pt x="12" y="21"/>
                  <a:pt x="12" y="21"/>
                  <a:pt x="12" y="21"/>
                </a:cubicBezTo>
                <a:cubicBezTo>
                  <a:pt x="12" y="21"/>
                  <a:pt x="12" y="22"/>
                  <a:pt x="12" y="22"/>
                </a:cubicBezTo>
                <a:cubicBezTo>
                  <a:pt x="12" y="22"/>
                  <a:pt x="12" y="22"/>
                  <a:pt x="12" y="22"/>
                </a:cubicBezTo>
                <a:cubicBezTo>
                  <a:pt x="12" y="22"/>
                  <a:pt x="13" y="22"/>
                  <a:pt x="13" y="22"/>
                </a:cubicBezTo>
                <a:cubicBezTo>
                  <a:pt x="13" y="22"/>
                  <a:pt x="13" y="22"/>
                  <a:pt x="13" y="22"/>
                </a:cubicBezTo>
                <a:cubicBezTo>
                  <a:pt x="13" y="20"/>
                  <a:pt x="13" y="20"/>
                  <a:pt x="13" y="20"/>
                </a:cubicBezTo>
                <a:cubicBezTo>
                  <a:pt x="13" y="20"/>
                  <a:pt x="13" y="20"/>
                  <a:pt x="12" y="20"/>
                </a:cubicBezTo>
                <a:cubicBezTo>
                  <a:pt x="12" y="20"/>
                  <a:pt x="12" y="20"/>
                  <a:pt x="11" y="20"/>
                </a:cubicBezTo>
                <a:cubicBezTo>
                  <a:pt x="11" y="20"/>
                  <a:pt x="11" y="20"/>
                  <a:pt x="11" y="19"/>
                </a:cubicBezTo>
                <a:cubicBezTo>
                  <a:pt x="11" y="19"/>
                  <a:pt x="11" y="19"/>
                  <a:pt x="11" y="18"/>
                </a:cubicBezTo>
                <a:cubicBezTo>
                  <a:pt x="11" y="18"/>
                  <a:pt x="11" y="17"/>
                  <a:pt x="11" y="17"/>
                </a:cubicBezTo>
                <a:cubicBezTo>
                  <a:pt x="11" y="17"/>
                  <a:pt x="12" y="16"/>
                  <a:pt x="12" y="16"/>
                </a:cubicBezTo>
                <a:cubicBezTo>
                  <a:pt x="12" y="16"/>
                  <a:pt x="13" y="16"/>
                  <a:pt x="13" y="16"/>
                </a:cubicBezTo>
                <a:cubicBezTo>
                  <a:pt x="13" y="15"/>
                  <a:pt x="13" y="15"/>
                  <a:pt x="13" y="15"/>
                </a:cubicBezTo>
                <a:cubicBezTo>
                  <a:pt x="14" y="15"/>
                  <a:pt x="14" y="15"/>
                  <a:pt x="14" y="15"/>
                </a:cubicBezTo>
                <a:cubicBezTo>
                  <a:pt x="14" y="16"/>
                  <a:pt x="14" y="16"/>
                  <a:pt x="14" y="16"/>
                </a:cubicBezTo>
                <a:cubicBezTo>
                  <a:pt x="15" y="16"/>
                  <a:pt x="15" y="16"/>
                  <a:pt x="16" y="16"/>
                </a:cubicBezTo>
                <a:cubicBezTo>
                  <a:pt x="16" y="16"/>
                  <a:pt x="16" y="17"/>
                  <a:pt x="17" y="17"/>
                </a:cubicBezTo>
                <a:cubicBezTo>
                  <a:pt x="17" y="17"/>
                  <a:pt x="17" y="18"/>
                  <a:pt x="17" y="18"/>
                </a:cubicBezTo>
                <a:cubicBezTo>
                  <a:pt x="16" y="18"/>
                  <a:pt x="16" y="18"/>
                  <a:pt x="16" y="18"/>
                </a:cubicBezTo>
                <a:cubicBezTo>
                  <a:pt x="16" y="18"/>
                  <a:pt x="16" y="18"/>
                  <a:pt x="16" y="18"/>
                </a:cubicBezTo>
                <a:cubicBezTo>
                  <a:pt x="16" y="18"/>
                  <a:pt x="15" y="18"/>
                  <a:pt x="15" y="17"/>
                </a:cubicBezTo>
                <a:cubicBezTo>
                  <a:pt x="15" y="17"/>
                  <a:pt x="15" y="17"/>
                  <a:pt x="15" y="17"/>
                </a:cubicBezTo>
                <a:cubicBezTo>
                  <a:pt x="14" y="17"/>
                  <a:pt x="14" y="17"/>
                  <a:pt x="14" y="17"/>
                </a:cubicBezTo>
                <a:close/>
                <a:moveTo>
                  <a:pt x="13" y="17"/>
                </a:moveTo>
                <a:cubicBezTo>
                  <a:pt x="13" y="19"/>
                  <a:pt x="13" y="19"/>
                  <a:pt x="13" y="19"/>
                </a:cubicBezTo>
                <a:cubicBezTo>
                  <a:pt x="13" y="19"/>
                  <a:pt x="13" y="19"/>
                  <a:pt x="12" y="19"/>
                </a:cubicBezTo>
                <a:cubicBezTo>
                  <a:pt x="12" y="19"/>
                  <a:pt x="12" y="19"/>
                  <a:pt x="12" y="18"/>
                </a:cubicBezTo>
                <a:cubicBezTo>
                  <a:pt x="12" y="18"/>
                  <a:pt x="12" y="18"/>
                  <a:pt x="12" y="18"/>
                </a:cubicBezTo>
                <a:cubicBezTo>
                  <a:pt x="12" y="17"/>
                  <a:pt x="12" y="17"/>
                  <a:pt x="13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17"/>
                  <a:pt x="13" y="17"/>
                  <a:pt x="13" y="17"/>
                </a:cubicBezTo>
                <a:close/>
                <a:moveTo>
                  <a:pt x="14" y="20"/>
                </a:moveTo>
                <a:cubicBezTo>
                  <a:pt x="15" y="20"/>
                  <a:pt x="15" y="20"/>
                  <a:pt x="15" y="20"/>
                </a:cubicBezTo>
                <a:cubicBezTo>
                  <a:pt x="15" y="20"/>
                  <a:pt x="15" y="20"/>
                  <a:pt x="16" y="21"/>
                </a:cubicBezTo>
                <a:cubicBezTo>
                  <a:pt x="16" y="21"/>
                  <a:pt x="16" y="21"/>
                  <a:pt x="16" y="21"/>
                </a:cubicBezTo>
                <a:cubicBezTo>
                  <a:pt x="16" y="22"/>
                  <a:pt x="16" y="22"/>
                  <a:pt x="15" y="22"/>
                </a:cubicBezTo>
                <a:cubicBezTo>
                  <a:pt x="15" y="22"/>
                  <a:pt x="15" y="22"/>
                  <a:pt x="14" y="22"/>
                </a:cubicBezTo>
                <a:cubicBezTo>
                  <a:pt x="14" y="22"/>
                  <a:pt x="14" y="22"/>
                  <a:pt x="14" y="22"/>
                </a:cubicBezTo>
                <a:cubicBezTo>
                  <a:pt x="14" y="20"/>
                  <a:pt x="14" y="20"/>
                  <a:pt x="14" y="20"/>
                </a:cubicBezTo>
                <a:close/>
                <a:moveTo>
                  <a:pt x="14" y="25"/>
                </a:moveTo>
                <a:cubicBezTo>
                  <a:pt x="12" y="25"/>
                  <a:pt x="11" y="24"/>
                  <a:pt x="10" y="24"/>
                </a:cubicBezTo>
                <a:cubicBezTo>
                  <a:pt x="9" y="23"/>
                  <a:pt x="9" y="21"/>
                  <a:pt x="9" y="20"/>
                </a:cubicBezTo>
                <a:cubicBezTo>
                  <a:pt x="9" y="18"/>
                  <a:pt x="9" y="17"/>
                  <a:pt x="10" y="16"/>
                </a:cubicBezTo>
                <a:cubicBezTo>
                  <a:pt x="11" y="15"/>
                  <a:pt x="12" y="15"/>
                  <a:pt x="14" y="15"/>
                </a:cubicBezTo>
                <a:cubicBezTo>
                  <a:pt x="15" y="15"/>
                  <a:pt x="17" y="15"/>
                  <a:pt x="17" y="16"/>
                </a:cubicBezTo>
                <a:cubicBezTo>
                  <a:pt x="18" y="17"/>
                  <a:pt x="19" y="18"/>
                  <a:pt x="19" y="20"/>
                </a:cubicBezTo>
                <a:cubicBezTo>
                  <a:pt x="19" y="21"/>
                  <a:pt x="18" y="23"/>
                  <a:pt x="17" y="24"/>
                </a:cubicBezTo>
                <a:cubicBezTo>
                  <a:pt x="17" y="24"/>
                  <a:pt x="15" y="25"/>
                  <a:pt x="14" y="25"/>
                </a:cubicBezTo>
                <a:close/>
                <a:moveTo>
                  <a:pt x="18" y="24"/>
                </a:moveTo>
                <a:cubicBezTo>
                  <a:pt x="17" y="25"/>
                  <a:pt x="16" y="26"/>
                  <a:pt x="14" y="26"/>
                </a:cubicBezTo>
                <a:cubicBezTo>
                  <a:pt x="12" y="26"/>
                  <a:pt x="11" y="25"/>
                  <a:pt x="9" y="24"/>
                </a:cubicBezTo>
                <a:cubicBezTo>
                  <a:pt x="8" y="23"/>
                  <a:pt x="8" y="22"/>
                  <a:pt x="8" y="20"/>
                </a:cubicBezTo>
                <a:cubicBezTo>
                  <a:pt x="8" y="18"/>
                  <a:pt x="8" y="17"/>
                  <a:pt x="9" y="15"/>
                </a:cubicBezTo>
                <a:cubicBezTo>
                  <a:pt x="11" y="14"/>
                  <a:pt x="12" y="14"/>
                  <a:pt x="14" y="14"/>
                </a:cubicBezTo>
                <a:cubicBezTo>
                  <a:pt x="16" y="14"/>
                  <a:pt x="17" y="14"/>
                  <a:pt x="18" y="15"/>
                </a:cubicBezTo>
                <a:cubicBezTo>
                  <a:pt x="19" y="17"/>
                  <a:pt x="20" y="18"/>
                  <a:pt x="20" y="20"/>
                </a:cubicBezTo>
                <a:cubicBezTo>
                  <a:pt x="20" y="22"/>
                  <a:pt x="19" y="23"/>
                  <a:pt x="18" y="24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93" name="Freeform 219"/>
          <p:cNvSpPr>
            <a:spLocks noEditPoints="1"/>
          </p:cNvSpPr>
          <p:nvPr/>
        </p:nvSpPr>
        <p:spPr bwMode="auto">
          <a:xfrm>
            <a:off x="9961007" y="4366636"/>
            <a:ext cx="298614" cy="298614"/>
          </a:xfrm>
          <a:custGeom>
            <a:avLst/>
            <a:gdLst>
              <a:gd name="T0" fmla="*/ 22 w 31"/>
              <a:gd name="T1" fmla="*/ 11 h 31"/>
              <a:gd name="T2" fmla="*/ 22 w 31"/>
              <a:gd name="T3" fmla="*/ 12 h 31"/>
              <a:gd name="T4" fmla="*/ 22 w 31"/>
              <a:gd name="T5" fmla="*/ 12 h 31"/>
              <a:gd name="T6" fmla="*/ 21 w 31"/>
              <a:gd name="T7" fmla="*/ 14 h 31"/>
              <a:gd name="T8" fmla="*/ 19 w 31"/>
              <a:gd name="T9" fmla="*/ 12 h 31"/>
              <a:gd name="T10" fmla="*/ 19 w 31"/>
              <a:gd name="T11" fmla="*/ 12 h 31"/>
              <a:gd name="T12" fmla="*/ 19 w 31"/>
              <a:gd name="T13" fmla="*/ 11 h 31"/>
              <a:gd name="T14" fmla="*/ 12 w 31"/>
              <a:gd name="T15" fmla="*/ 11 h 31"/>
              <a:gd name="T16" fmla="*/ 12 w 31"/>
              <a:gd name="T17" fmla="*/ 12 h 31"/>
              <a:gd name="T18" fmla="*/ 10 w 31"/>
              <a:gd name="T19" fmla="*/ 14 h 31"/>
              <a:gd name="T20" fmla="*/ 9 w 31"/>
              <a:gd name="T21" fmla="*/ 12 h 31"/>
              <a:gd name="T22" fmla="*/ 9 w 31"/>
              <a:gd name="T23" fmla="*/ 11 h 31"/>
              <a:gd name="T24" fmla="*/ 3 w 31"/>
              <a:gd name="T25" fmla="*/ 11 h 31"/>
              <a:gd name="T26" fmla="*/ 4 w 31"/>
              <a:gd name="T27" fmla="*/ 10 h 31"/>
              <a:gd name="T28" fmla="*/ 4 w 31"/>
              <a:gd name="T29" fmla="*/ 10 h 31"/>
              <a:gd name="T30" fmla="*/ 9 w 31"/>
              <a:gd name="T31" fmla="*/ 10 h 31"/>
              <a:gd name="T32" fmla="*/ 9 w 31"/>
              <a:gd name="T33" fmla="*/ 8 h 31"/>
              <a:gd name="T34" fmla="*/ 3 w 31"/>
              <a:gd name="T35" fmla="*/ 8 h 31"/>
              <a:gd name="T36" fmla="*/ 3 w 31"/>
              <a:gd name="T37" fmla="*/ 9 h 31"/>
              <a:gd name="T38" fmla="*/ 0 w 31"/>
              <a:gd name="T39" fmla="*/ 11 h 31"/>
              <a:gd name="T40" fmla="*/ 0 w 31"/>
              <a:gd name="T41" fmla="*/ 30 h 31"/>
              <a:gd name="T42" fmla="*/ 0 w 31"/>
              <a:gd name="T43" fmla="*/ 31 h 31"/>
              <a:gd name="T44" fmla="*/ 1 w 31"/>
              <a:gd name="T45" fmla="*/ 31 h 31"/>
              <a:gd name="T46" fmla="*/ 30 w 31"/>
              <a:gd name="T47" fmla="*/ 31 h 31"/>
              <a:gd name="T48" fmla="*/ 31 w 31"/>
              <a:gd name="T49" fmla="*/ 31 h 31"/>
              <a:gd name="T50" fmla="*/ 31 w 31"/>
              <a:gd name="T51" fmla="*/ 30 h 31"/>
              <a:gd name="T52" fmla="*/ 31 w 31"/>
              <a:gd name="T53" fmla="*/ 11 h 31"/>
              <a:gd name="T54" fmla="*/ 28 w 31"/>
              <a:gd name="T55" fmla="*/ 9 h 31"/>
              <a:gd name="T56" fmla="*/ 28 w 31"/>
              <a:gd name="T57" fmla="*/ 8 h 31"/>
              <a:gd name="T58" fmla="*/ 22 w 31"/>
              <a:gd name="T59" fmla="*/ 8 h 31"/>
              <a:gd name="T60" fmla="*/ 22 w 31"/>
              <a:gd name="T61" fmla="*/ 10 h 31"/>
              <a:gd name="T62" fmla="*/ 27 w 31"/>
              <a:gd name="T63" fmla="*/ 10 h 31"/>
              <a:gd name="T64" fmla="*/ 27 w 31"/>
              <a:gd name="T65" fmla="*/ 10 h 31"/>
              <a:gd name="T66" fmla="*/ 28 w 31"/>
              <a:gd name="T67" fmla="*/ 11 h 31"/>
              <a:gd name="T68" fmla="*/ 22 w 31"/>
              <a:gd name="T69" fmla="*/ 11 h 31"/>
              <a:gd name="T70" fmla="*/ 10 w 31"/>
              <a:gd name="T71" fmla="*/ 13 h 31"/>
              <a:gd name="T72" fmla="*/ 9 w 31"/>
              <a:gd name="T73" fmla="*/ 12 h 31"/>
              <a:gd name="T74" fmla="*/ 9 w 31"/>
              <a:gd name="T75" fmla="*/ 9 h 31"/>
              <a:gd name="T76" fmla="*/ 9 w 31"/>
              <a:gd name="T77" fmla="*/ 8 h 31"/>
              <a:gd name="T78" fmla="*/ 22 w 31"/>
              <a:gd name="T79" fmla="*/ 8 h 31"/>
              <a:gd name="T80" fmla="*/ 22 w 31"/>
              <a:gd name="T81" fmla="*/ 12 h 31"/>
              <a:gd name="T82" fmla="*/ 21 w 31"/>
              <a:gd name="T83" fmla="*/ 13 h 31"/>
              <a:gd name="T84" fmla="*/ 20 w 31"/>
              <a:gd name="T85" fmla="*/ 12 h 31"/>
              <a:gd name="T86" fmla="*/ 20 w 31"/>
              <a:gd name="T87" fmla="*/ 8 h 31"/>
              <a:gd name="T88" fmla="*/ 11 w 31"/>
              <a:gd name="T89" fmla="*/ 8 h 31"/>
              <a:gd name="T90" fmla="*/ 11 w 31"/>
              <a:gd name="T91" fmla="*/ 9 h 31"/>
              <a:gd name="T92" fmla="*/ 11 w 31"/>
              <a:gd name="T93" fmla="*/ 12 h 31"/>
              <a:gd name="T94" fmla="*/ 10 w 31"/>
              <a:gd name="T95" fmla="*/ 13 h 31"/>
              <a:gd name="T96" fmla="*/ 12 w 31"/>
              <a:gd name="T97" fmla="*/ 10 h 31"/>
              <a:gd name="T98" fmla="*/ 12 w 31"/>
              <a:gd name="T99" fmla="*/ 8 h 31"/>
              <a:gd name="T100" fmla="*/ 19 w 31"/>
              <a:gd name="T101" fmla="*/ 8 h 31"/>
              <a:gd name="T102" fmla="*/ 19 w 31"/>
              <a:gd name="T103" fmla="*/ 10 h 31"/>
              <a:gd name="T104" fmla="*/ 12 w 31"/>
              <a:gd name="T105" fmla="*/ 1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1" h="31">
                <a:moveTo>
                  <a:pt x="22" y="11"/>
                </a:moveTo>
                <a:cubicBezTo>
                  <a:pt x="22" y="12"/>
                  <a:pt x="22" y="12"/>
                  <a:pt x="22" y="12"/>
                </a:cubicBezTo>
                <a:cubicBezTo>
                  <a:pt x="22" y="12"/>
                  <a:pt x="22" y="12"/>
                  <a:pt x="22" y="12"/>
                </a:cubicBezTo>
                <a:cubicBezTo>
                  <a:pt x="22" y="13"/>
                  <a:pt x="22" y="14"/>
                  <a:pt x="21" y="14"/>
                </a:cubicBezTo>
                <a:cubicBezTo>
                  <a:pt x="20" y="14"/>
                  <a:pt x="19" y="13"/>
                  <a:pt x="19" y="12"/>
                </a:cubicBezTo>
                <a:cubicBezTo>
                  <a:pt x="19" y="12"/>
                  <a:pt x="19" y="12"/>
                  <a:pt x="19" y="12"/>
                </a:cubicBezTo>
                <a:cubicBezTo>
                  <a:pt x="19" y="11"/>
                  <a:pt x="19" y="11"/>
                  <a:pt x="19" y="11"/>
                </a:cubicBezTo>
                <a:cubicBezTo>
                  <a:pt x="12" y="11"/>
                  <a:pt x="12" y="11"/>
                  <a:pt x="12" y="11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3"/>
                  <a:pt x="11" y="14"/>
                  <a:pt x="10" y="14"/>
                </a:cubicBezTo>
                <a:cubicBezTo>
                  <a:pt x="9" y="14"/>
                  <a:pt x="9" y="13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3" y="11"/>
                  <a:pt x="3" y="11"/>
                  <a:pt x="3" y="11"/>
                </a:cubicBezTo>
                <a:cubicBezTo>
                  <a:pt x="3" y="10"/>
                  <a:pt x="4" y="10"/>
                  <a:pt x="4" y="10"/>
                </a:cubicBezTo>
                <a:cubicBezTo>
                  <a:pt x="4" y="10"/>
                  <a:pt x="4" y="10"/>
                  <a:pt x="4" y="10"/>
                </a:cubicBezTo>
                <a:cubicBezTo>
                  <a:pt x="9" y="10"/>
                  <a:pt x="9" y="10"/>
                  <a:pt x="9" y="10"/>
                </a:cubicBezTo>
                <a:cubicBezTo>
                  <a:pt x="9" y="8"/>
                  <a:pt x="9" y="8"/>
                  <a:pt x="9" y="8"/>
                </a:cubicBezTo>
                <a:cubicBezTo>
                  <a:pt x="3" y="8"/>
                  <a:pt x="3" y="8"/>
                  <a:pt x="3" y="8"/>
                </a:cubicBezTo>
                <a:cubicBezTo>
                  <a:pt x="3" y="9"/>
                  <a:pt x="3" y="9"/>
                  <a:pt x="3" y="9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17"/>
                  <a:pt x="0" y="24"/>
                  <a:pt x="0" y="30"/>
                </a:cubicBezTo>
                <a:cubicBezTo>
                  <a:pt x="0" y="31"/>
                  <a:pt x="0" y="31"/>
                  <a:pt x="0" y="31"/>
                </a:cubicBezTo>
                <a:cubicBezTo>
                  <a:pt x="1" y="31"/>
                  <a:pt x="1" y="31"/>
                  <a:pt x="1" y="31"/>
                </a:cubicBezTo>
                <a:cubicBezTo>
                  <a:pt x="30" y="31"/>
                  <a:pt x="30" y="31"/>
                  <a:pt x="30" y="31"/>
                </a:cubicBezTo>
                <a:cubicBezTo>
                  <a:pt x="31" y="31"/>
                  <a:pt x="31" y="31"/>
                  <a:pt x="31" y="31"/>
                </a:cubicBezTo>
                <a:cubicBezTo>
                  <a:pt x="31" y="30"/>
                  <a:pt x="31" y="30"/>
                  <a:pt x="31" y="30"/>
                </a:cubicBezTo>
                <a:cubicBezTo>
                  <a:pt x="31" y="24"/>
                  <a:pt x="31" y="17"/>
                  <a:pt x="31" y="11"/>
                </a:cubicBezTo>
                <a:cubicBezTo>
                  <a:pt x="28" y="9"/>
                  <a:pt x="28" y="9"/>
                  <a:pt x="28" y="9"/>
                </a:cubicBezTo>
                <a:cubicBezTo>
                  <a:pt x="28" y="8"/>
                  <a:pt x="28" y="8"/>
                  <a:pt x="28" y="8"/>
                </a:cubicBezTo>
                <a:cubicBezTo>
                  <a:pt x="26" y="8"/>
                  <a:pt x="24" y="8"/>
                  <a:pt x="22" y="8"/>
                </a:cubicBezTo>
                <a:cubicBezTo>
                  <a:pt x="22" y="10"/>
                  <a:pt x="22" y="10"/>
                  <a:pt x="22" y="10"/>
                </a:cubicBezTo>
                <a:cubicBezTo>
                  <a:pt x="27" y="10"/>
                  <a:pt x="27" y="10"/>
                  <a:pt x="27" y="10"/>
                </a:cubicBezTo>
                <a:cubicBezTo>
                  <a:pt x="27" y="10"/>
                  <a:pt x="27" y="10"/>
                  <a:pt x="27" y="10"/>
                </a:cubicBezTo>
                <a:cubicBezTo>
                  <a:pt x="27" y="10"/>
                  <a:pt x="28" y="10"/>
                  <a:pt x="28" y="11"/>
                </a:cubicBezTo>
                <a:cubicBezTo>
                  <a:pt x="22" y="11"/>
                  <a:pt x="22" y="11"/>
                  <a:pt x="22" y="11"/>
                </a:cubicBezTo>
                <a:close/>
                <a:moveTo>
                  <a:pt x="10" y="13"/>
                </a:moveTo>
                <a:cubicBezTo>
                  <a:pt x="10" y="13"/>
                  <a:pt x="9" y="13"/>
                  <a:pt x="9" y="12"/>
                </a:cubicBezTo>
                <a:cubicBezTo>
                  <a:pt x="9" y="9"/>
                  <a:pt x="9" y="9"/>
                  <a:pt x="9" y="9"/>
                </a:cubicBezTo>
                <a:cubicBezTo>
                  <a:pt x="9" y="8"/>
                  <a:pt x="9" y="8"/>
                  <a:pt x="9" y="8"/>
                </a:cubicBezTo>
                <a:cubicBezTo>
                  <a:pt x="9" y="0"/>
                  <a:pt x="22" y="0"/>
                  <a:pt x="22" y="8"/>
                </a:cubicBezTo>
                <a:cubicBezTo>
                  <a:pt x="22" y="12"/>
                  <a:pt x="22" y="12"/>
                  <a:pt x="22" y="12"/>
                </a:cubicBezTo>
                <a:cubicBezTo>
                  <a:pt x="22" y="13"/>
                  <a:pt x="21" y="13"/>
                  <a:pt x="21" y="13"/>
                </a:cubicBezTo>
                <a:cubicBezTo>
                  <a:pt x="21" y="13"/>
                  <a:pt x="20" y="13"/>
                  <a:pt x="20" y="12"/>
                </a:cubicBezTo>
                <a:cubicBezTo>
                  <a:pt x="20" y="8"/>
                  <a:pt x="20" y="8"/>
                  <a:pt x="20" y="8"/>
                </a:cubicBezTo>
                <a:cubicBezTo>
                  <a:pt x="20" y="2"/>
                  <a:pt x="11" y="2"/>
                  <a:pt x="11" y="8"/>
                </a:cubicBezTo>
                <a:cubicBezTo>
                  <a:pt x="11" y="9"/>
                  <a:pt x="11" y="9"/>
                  <a:pt x="11" y="9"/>
                </a:cubicBezTo>
                <a:cubicBezTo>
                  <a:pt x="11" y="12"/>
                  <a:pt x="11" y="12"/>
                  <a:pt x="11" y="12"/>
                </a:cubicBezTo>
                <a:cubicBezTo>
                  <a:pt x="11" y="13"/>
                  <a:pt x="11" y="13"/>
                  <a:pt x="10" y="13"/>
                </a:cubicBezTo>
                <a:close/>
                <a:moveTo>
                  <a:pt x="12" y="10"/>
                </a:moveTo>
                <a:cubicBezTo>
                  <a:pt x="12" y="8"/>
                  <a:pt x="12" y="8"/>
                  <a:pt x="12" y="8"/>
                </a:cubicBezTo>
                <a:cubicBezTo>
                  <a:pt x="19" y="8"/>
                  <a:pt x="19" y="8"/>
                  <a:pt x="19" y="8"/>
                </a:cubicBezTo>
                <a:cubicBezTo>
                  <a:pt x="19" y="10"/>
                  <a:pt x="19" y="10"/>
                  <a:pt x="19" y="10"/>
                </a:cubicBezTo>
                <a:lnTo>
                  <a:pt x="12" y="1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94" name="Freeform 220"/>
          <p:cNvSpPr>
            <a:spLocks noEditPoints="1"/>
          </p:cNvSpPr>
          <p:nvPr/>
        </p:nvSpPr>
        <p:spPr bwMode="auto">
          <a:xfrm>
            <a:off x="7505136" y="4386543"/>
            <a:ext cx="258799" cy="258799"/>
          </a:xfrm>
          <a:custGeom>
            <a:avLst/>
            <a:gdLst>
              <a:gd name="T0" fmla="*/ 25 w 27"/>
              <a:gd name="T1" fmla="*/ 25 h 27"/>
              <a:gd name="T2" fmla="*/ 15 w 27"/>
              <a:gd name="T3" fmla="*/ 27 h 27"/>
              <a:gd name="T4" fmla="*/ 25 w 27"/>
              <a:gd name="T5" fmla="*/ 15 h 27"/>
              <a:gd name="T6" fmla="*/ 14 w 27"/>
              <a:gd name="T7" fmla="*/ 3 h 27"/>
              <a:gd name="T8" fmla="*/ 16 w 27"/>
              <a:gd name="T9" fmla="*/ 6 h 27"/>
              <a:gd name="T10" fmla="*/ 12 w 27"/>
              <a:gd name="T11" fmla="*/ 7 h 27"/>
              <a:gd name="T12" fmla="*/ 10 w 27"/>
              <a:gd name="T13" fmla="*/ 5 h 27"/>
              <a:gd name="T14" fmla="*/ 12 w 27"/>
              <a:gd name="T15" fmla="*/ 4 h 27"/>
              <a:gd name="T16" fmla="*/ 11 w 27"/>
              <a:gd name="T17" fmla="*/ 5 h 27"/>
              <a:gd name="T18" fmla="*/ 14 w 27"/>
              <a:gd name="T19" fmla="*/ 5 h 27"/>
              <a:gd name="T20" fmla="*/ 15 w 27"/>
              <a:gd name="T21" fmla="*/ 5 h 27"/>
              <a:gd name="T22" fmla="*/ 12 w 27"/>
              <a:gd name="T23" fmla="*/ 4 h 27"/>
              <a:gd name="T24" fmla="*/ 3 w 27"/>
              <a:gd name="T25" fmla="*/ 7 h 27"/>
              <a:gd name="T26" fmla="*/ 9 w 27"/>
              <a:gd name="T27" fmla="*/ 4 h 27"/>
              <a:gd name="T28" fmla="*/ 3 w 27"/>
              <a:gd name="T29" fmla="*/ 5 h 27"/>
              <a:gd name="T30" fmla="*/ 5 w 27"/>
              <a:gd name="T31" fmla="*/ 3 h 27"/>
              <a:gd name="T32" fmla="*/ 9 w 27"/>
              <a:gd name="T33" fmla="*/ 5 h 27"/>
              <a:gd name="T34" fmla="*/ 4 w 27"/>
              <a:gd name="T35" fmla="*/ 4 h 27"/>
              <a:gd name="T36" fmla="*/ 3 w 27"/>
              <a:gd name="T37" fmla="*/ 5 h 27"/>
              <a:gd name="T38" fmla="*/ 17 w 27"/>
              <a:gd name="T39" fmla="*/ 4 h 27"/>
              <a:gd name="T40" fmla="*/ 23 w 27"/>
              <a:gd name="T41" fmla="*/ 7 h 27"/>
              <a:gd name="T42" fmla="*/ 23 w 27"/>
              <a:gd name="T43" fmla="*/ 5 h 27"/>
              <a:gd name="T44" fmla="*/ 23 w 27"/>
              <a:gd name="T45" fmla="*/ 4 h 27"/>
              <a:gd name="T46" fmla="*/ 17 w 27"/>
              <a:gd name="T47" fmla="*/ 5 h 27"/>
              <a:gd name="T48" fmla="*/ 21 w 27"/>
              <a:gd name="T49" fmla="*/ 3 h 27"/>
              <a:gd name="T50" fmla="*/ 23 w 27"/>
              <a:gd name="T51" fmla="*/ 5 h 27"/>
              <a:gd name="T52" fmla="*/ 11 w 27"/>
              <a:gd name="T53" fmla="*/ 13 h 27"/>
              <a:gd name="T54" fmla="*/ 0 w 27"/>
              <a:gd name="T55" fmla="*/ 13 h 27"/>
              <a:gd name="T56" fmla="*/ 2 w 27"/>
              <a:gd name="T57" fmla="*/ 8 h 27"/>
              <a:gd name="T58" fmla="*/ 27 w 27"/>
              <a:gd name="T59" fmla="*/ 11 h 27"/>
              <a:gd name="T60" fmla="*/ 26 w 27"/>
              <a:gd name="T61" fmla="*/ 13 h 27"/>
              <a:gd name="T62" fmla="*/ 15 w 27"/>
              <a:gd name="T63" fmla="*/ 8 h 27"/>
              <a:gd name="T64" fmla="*/ 27 w 27"/>
              <a:gd name="T65" fmla="*/ 11 h 27"/>
              <a:gd name="T66" fmla="*/ 3 w 27"/>
              <a:gd name="T67" fmla="*/ 27 h 27"/>
              <a:gd name="T68" fmla="*/ 1 w 27"/>
              <a:gd name="T69" fmla="*/ 15 h 27"/>
              <a:gd name="T70" fmla="*/ 11 w 27"/>
              <a:gd name="T71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7" h="27">
                <a:moveTo>
                  <a:pt x="25" y="15"/>
                </a:moveTo>
                <a:cubicBezTo>
                  <a:pt x="25" y="25"/>
                  <a:pt x="25" y="25"/>
                  <a:pt x="25" y="25"/>
                </a:cubicBezTo>
                <a:cubicBezTo>
                  <a:pt x="25" y="26"/>
                  <a:pt x="24" y="27"/>
                  <a:pt x="23" y="27"/>
                </a:cubicBezTo>
                <a:cubicBezTo>
                  <a:pt x="15" y="27"/>
                  <a:pt x="15" y="27"/>
                  <a:pt x="15" y="27"/>
                </a:cubicBezTo>
                <a:cubicBezTo>
                  <a:pt x="15" y="15"/>
                  <a:pt x="15" y="15"/>
                  <a:pt x="15" y="15"/>
                </a:cubicBezTo>
                <a:cubicBezTo>
                  <a:pt x="25" y="15"/>
                  <a:pt x="25" y="15"/>
                  <a:pt x="25" y="15"/>
                </a:cubicBezTo>
                <a:close/>
                <a:moveTo>
                  <a:pt x="12" y="3"/>
                </a:moveTo>
                <a:cubicBezTo>
                  <a:pt x="14" y="3"/>
                  <a:pt x="14" y="3"/>
                  <a:pt x="14" y="3"/>
                </a:cubicBezTo>
                <a:cubicBezTo>
                  <a:pt x="15" y="3"/>
                  <a:pt x="16" y="4"/>
                  <a:pt x="16" y="5"/>
                </a:cubicBezTo>
                <a:cubicBezTo>
                  <a:pt x="16" y="6"/>
                  <a:pt x="16" y="6"/>
                  <a:pt x="16" y="6"/>
                </a:cubicBezTo>
                <a:cubicBezTo>
                  <a:pt x="16" y="7"/>
                  <a:pt x="15" y="7"/>
                  <a:pt x="14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1" y="7"/>
                  <a:pt x="10" y="7"/>
                  <a:pt x="10" y="6"/>
                </a:cubicBezTo>
                <a:cubicBezTo>
                  <a:pt x="10" y="5"/>
                  <a:pt x="10" y="5"/>
                  <a:pt x="10" y="5"/>
                </a:cubicBezTo>
                <a:cubicBezTo>
                  <a:pt x="10" y="4"/>
                  <a:pt x="11" y="3"/>
                  <a:pt x="12" y="3"/>
                </a:cubicBezTo>
                <a:close/>
                <a:moveTo>
                  <a:pt x="12" y="4"/>
                </a:moveTo>
                <a:cubicBezTo>
                  <a:pt x="12" y="4"/>
                  <a:pt x="11" y="4"/>
                  <a:pt x="11" y="5"/>
                </a:cubicBezTo>
                <a:cubicBezTo>
                  <a:pt x="11" y="5"/>
                  <a:pt x="11" y="5"/>
                  <a:pt x="11" y="5"/>
                </a:cubicBezTo>
                <a:cubicBezTo>
                  <a:pt x="11" y="5"/>
                  <a:pt x="12" y="5"/>
                  <a:pt x="12" y="5"/>
                </a:cubicBezTo>
                <a:cubicBezTo>
                  <a:pt x="14" y="5"/>
                  <a:pt x="14" y="5"/>
                  <a:pt x="14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4"/>
                  <a:pt x="15" y="4"/>
                  <a:pt x="14" y="4"/>
                </a:cubicBezTo>
                <a:cubicBezTo>
                  <a:pt x="12" y="4"/>
                  <a:pt x="12" y="4"/>
                  <a:pt x="12" y="4"/>
                </a:cubicBezTo>
                <a:close/>
                <a:moveTo>
                  <a:pt x="1" y="5"/>
                </a:moveTo>
                <a:cubicBezTo>
                  <a:pt x="1" y="6"/>
                  <a:pt x="2" y="7"/>
                  <a:pt x="3" y="7"/>
                </a:cubicBezTo>
                <a:cubicBezTo>
                  <a:pt x="8" y="7"/>
                  <a:pt x="8" y="7"/>
                  <a:pt x="8" y="7"/>
                </a:cubicBezTo>
                <a:cubicBezTo>
                  <a:pt x="10" y="7"/>
                  <a:pt x="11" y="5"/>
                  <a:pt x="9" y="4"/>
                </a:cubicBezTo>
                <a:cubicBezTo>
                  <a:pt x="6" y="2"/>
                  <a:pt x="1" y="0"/>
                  <a:pt x="1" y="5"/>
                </a:cubicBezTo>
                <a:close/>
                <a:moveTo>
                  <a:pt x="3" y="5"/>
                </a:moveTo>
                <a:cubicBezTo>
                  <a:pt x="2" y="5"/>
                  <a:pt x="2" y="4"/>
                  <a:pt x="2" y="4"/>
                </a:cubicBezTo>
                <a:cubicBezTo>
                  <a:pt x="2" y="3"/>
                  <a:pt x="4" y="3"/>
                  <a:pt x="5" y="3"/>
                </a:cubicBezTo>
                <a:cubicBezTo>
                  <a:pt x="6" y="3"/>
                  <a:pt x="8" y="4"/>
                  <a:pt x="8" y="4"/>
                </a:cubicBezTo>
                <a:cubicBezTo>
                  <a:pt x="9" y="4"/>
                  <a:pt x="9" y="5"/>
                  <a:pt x="9" y="5"/>
                </a:cubicBezTo>
                <a:cubicBezTo>
                  <a:pt x="8" y="6"/>
                  <a:pt x="6" y="4"/>
                  <a:pt x="5" y="4"/>
                </a:cubicBezTo>
                <a:cubicBezTo>
                  <a:pt x="5" y="4"/>
                  <a:pt x="4" y="4"/>
                  <a:pt x="4" y="4"/>
                </a:cubicBezTo>
                <a:cubicBezTo>
                  <a:pt x="4" y="4"/>
                  <a:pt x="3" y="4"/>
                  <a:pt x="3" y="5"/>
                </a:cubicBezTo>
                <a:cubicBezTo>
                  <a:pt x="3" y="5"/>
                  <a:pt x="3" y="5"/>
                  <a:pt x="3" y="5"/>
                </a:cubicBezTo>
                <a:close/>
                <a:moveTo>
                  <a:pt x="25" y="5"/>
                </a:moveTo>
                <a:cubicBezTo>
                  <a:pt x="25" y="0"/>
                  <a:pt x="20" y="2"/>
                  <a:pt x="17" y="4"/>
                </a:cubicBezTo>
                <a:cubicBezTo>
                  <a:pt x="16" y="5"/>
                  <a:pt x="16" y="7"/>
                  <a:pt x="18" y="7"/>
                </a:cubicBezTo>
                <a:cubicBezTo>
                  <a:pt x="23" y="7"/>
                  <a:pt x="23" y="7"/>
                  <a:pt x="23" y="7"/>
                </a:cubicBezTo>
                <a:cubicBezTo>
                  <a:pt x="24" y="7"/>
                  <a:pt x="25" y="6"/>
                  <a:pt x="25" y="5"/>
                </a:cubicBezTo>
                <a:close/>
                <a:moveTo>
                  <a:pt x="23" y="5"/>
                </a:moveTo>
                <a:cubicBezTo>
                  <a:pt x="23" y="5"/>
                  <a:pt x="23" y="5"/>
                  <a:pt x="23" y="5"/>
                </a:cubicBezTo>
                <a:cubicBezTo>
                  <a:pt x="23" y="4"/>
                  <a:pt x="23" y="4"/>
                  <a:pt x="23" y="4"/>
                </a:cubicBezTo>
                <a:cubicBezTo>
                  <a:pt x="22" y="4"/>
                  <a:pt x="22" y="4"/>
                  <a:pt x="22" y="4"/>
                </a:cubicBezTo>
                <a:cubicBezTo>
                  <a:pt x="21" y="4"/>
                  <a:pt x="18" y="6"/>
                  <a:pt x="17" y="5"/>
                </a:cubicBezTo>
                <a:cubicBezTo>
                  <a:pt x="17" y="5"/>
                  <a:pt x="17" y="4"/>
                  <a:pt x="18" y="4"/>
                </a:cubicBezTo>
                <a:cubicBezTo>
                  <a:pt x="18" y="4"/>
                  <a:pt x="20" y="3"/>
                  <a:pt x="21" y="3"/>
                </a:cubicBezTo>
                <a:cubicBezTo>
                  <a:pt x="23" y="3"/>
                  <a:pt x="24" y="3"/>
                  <a:pt x="24" y="4"/>
                </a:cubicBezTo>
                <a:cubicBezTo>
                  <a:pt x="24" y="4"/>
                  <a:pt x="24" y="5"/>
                  <a:pt x="23" y="5"/>
                </a:cubicBezTo>
                <a:close/>
                <a:moveTo>
                  <a:pt x="11" y="8"/>
                </a:moveTo>
                <a:cubicBezTo>
                  <a:pt x="11" y="13"/>
                  <a:pt x="11" y="13"/>
                  <a:pt x="11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2"/>
                  <a:pt x="0" y="11"/>
                  <a:pt x="0" y="11"/>
                </a:cubicBezTo>
                <a:cubicBezTo>
                  <a:pt x="0" y="10"/>
                  <a:pt x="1" y="8"/>
                  <a:pt x="2" y="8"/>
                </a:cubicBezTo>
                <a:cubicBezTo>
                  <a:pt x="5" y="8"/>
                  <a:pt x="8" y="8"/>
                  <a:pt x="11" y="8"/>
                </a:cubicBezTo>
                <a:close/>
                <a:moveTo>
                  <a:pt x="27" y="11"/>
                </a:moveTo>
                <a:cubicBezTo>
                  <a:pt x="27" y="11"/>
                  <a:pt x="27" y="12"/>
                  <a:pt x="27" y="13"/>
                </a:cubicBezTo>
                <a:cubicBezTo>
                  <a:pt x="27" y="13"/>
                  <a:pt x="26" y="13"/>
                  <a:pt x="26" y="13"/>
                </a:cubicBezTo>
                <a:cubicBezTo>
                  <a:pt x="15" y="13"/>
                  <a:pt x="15" y="13"/>
                  <a:pt x="15" y="13"/>
                </a:cubicBezTo>
                <a:cubicBezTo>
                  <a:pt x="15" y="8"/>
                  <a:pt x="15" y="8"/>
                  <a:pt x="15" y="8"/>
                </a:cubicBezTo>
                <a:cubicBezTo>
                  <a:pt x="18" y="8"/>
                  <a:pt x="21" y="8"/>
                  <a:pt x="24" y="8"/>
                </a:cubicBezTo>
                <a:cubicBezTo>
                  <a:pt x="25" y="8"/>
                  <a:pt x="27" y="10"/>
                  <a:pt x="27" y="11"/>
                </a:cubicBezTo>
                <a:close/>
                <a:moveTo>
                  <a:pt x="11" y="27"/>
                </a:moveTo>
                <a:cubicBezTo>
                  <a:pt x="3" y="27"/>
                  <a:pt x="3" y="27"/>
                  <a:pt x="3" y="27"/>
                </a:cubicBezTo>
                <a:cubicBezTo>
                  <a:pt x="2" y="27"/>
                  <a:pt x="1" y="26"/>
                  <a:pt x="1" y="25"/>
                </a:cubicBezTo>
                <a:cubicBezTo>
                  <a:pt x="1" y="15"/>
                  <a:pt x="1" y="15"/>
                  <a:pt x="1" y="15"/>
                </a:cubicBezTo>
                <a:cubicBezTo>
                  <a:pt x="11" y="15"/>
                  <a:pt x="11" y="15"/>
                  <a:pt x="11" y="15"/>
                </a:cubicBezTo>
                <a:lnTo>
                  <a:pt x="11" y="2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95" name="Freeform 221"/>
          <p:cNvSpPr>
            <a:spLocks noEditPoints="1"/>
          </p:cNvSpPr>
          <p:nvPr/>
        </p:nvSpPr>
        <p:spPr bwMode="auto">
          <a:xfrm>
            <a:off x="8723118" y="4386543"/>
            <a:ext cx="298614" cy="258799"/>
          </a:xfrm>
          <a:custGeom>
            <a:avLst/>
            <a:gdLst>
              <a:gd name="T0" fmla="*/ 3 w 31"/>
              <a:gd name="T1" fmla="*/ 7 h 27"/>
              <a:gd name="T2" fmla="*/ 0 w 31"/>
              <a:gd name="T3" fmla="*/ 23 h 27"/>
              <a:gd name="T4" fmla="*/ 4 w 31"/>
              <a:gd name="T5" fmla="*/ 27 h 27"/>
              <a:gd name="T6" fmla="*/ 26 w 31"/>
              <a:gd name="T7" fmla="*/ 27 h 27"/>
              <a:gd name="T8" fmla="*/ 31 w 31"/>
              <a:gd name="T9" fmla="*/ 23 h 27"/>
              <a:gd name="T10" fmla="*/ 28 w 31"/>
              <a:gd name="T11" fmla="*/ 7 h 27"/>
              <a:gd name="T12" fmla="*/ 27 w 31"/>
              <a:gd name="T13" fmla="*/ 7 h 27"/>
              <a:gd name="T14" fmla="*/ 18 w 31"/>
              <a:gd name="T15" fmla="*/ 6 h 27"/>
              <a:gd name="T16" fmla="*/ 19 w 31"/>
              <a:gd name="T17" fmla="*/ 4 h 27"/>
              <a:gd name="T18" fmla="*/ 19 w 31"/>
              <a:gd name="T19" fmla="*/ 4 h 27"/>
              <a:gd name="T20" fmla="*/ 20 w 31"/>
              <a:gd name="T21" fmla="*/ 4 h 27"/>
              <a:gd name="T22" fmla="*/ 22 w 31"/>
              <a:gd name="T23" fmla="*/ 3 h 27"/>
              <a:gd name="T24" fmla="*/ 22 w 31"/>
              <a:gd name="T25" fmla="*/ 2 h 27"/>
              <a:gd name="T26" fmla="*/ 20 w 31"/>
              <a:gd name="T27" fmla="*/ 0 h 27"/>
              <a:gd name="T28" fmla="*/ 18 w 31"/>
              <a:gd name="T29" fmla="*/ 0 h 27"/>
              <a:gd name="T30" fmla="*/ 16 w 31"/>
              <a:gd name="T31" fmla="*/ 2 h 27"/>
              <a:gd name="T32" fmla="*/ 16 w 31"/>
              <a:gd name="T33" fmla="*/ 3 h 27"/>
              <a:gd name="T34" fmla="*/ 17 w 31"/>
              <a:gd name="T35" fmla="*/ 4 h 27"/>
              <a:gd name="T36" fmla="*/ 16 w 31"/>
              <a:gd name="T37" fmla="*/ 5 h 27"/>
              <a:gd name="T38" fmla="*/ 15 w 31"/>
              <a:gd name="T39" fmla="*/ 4 h 27"/>
              <a:gd name="T40" fmla="*/ 15 w 31"/>
              <a:gd name="T41" fmla="*/ 3 h 27"/>
              <a:gd name="T42" fmla="*/ 15 w 31"/>
              <a:gd name="T43" fmla="*/ 2 h 27"/>
              <a:gd name="T44" fmla="*/ 14 w 31"/>
              <a:gd name="T45" fmla="*/ 0 h 27"/>
              <a:gd name="T46" fmla="*/ 11 w 31"/>
              <a:gd name="T47" fmla="*/ 0 h 27"/>
              <a:gd name="T48" fmla="*/ 10 w 31"/>
              <a:gd name="T49" fmla="*/ 2 h 27"/>
              <a:gd name="T50" fmla="*/ 10 w 31"/>
              <a:gd name="T51" fmla="*/ 3 h 27"/>
              <a:gd name="T52" fmla="*/ 11 w 31"/>
              <a:gd name="T53" fmla="*/ 4 h 27"/>
              <a:gd name="T54" fmla="*/ 12 w 31"/>
              <a:gd name="T55" fmla="*/ 4 h 27"/>
              <a:gd name="T56" fmla="*/ 12 w 31"/>
              <a:gd name="T57" fmla="*/ 4 h 27"/>
              <a:gd name="T58" fmla="*/ 13 w 31"/>
              <a:gd name="T59" fmla="*/ 6 h 27"/>
              <a:gd name="T60" fmla="*/ 3 w 31"/>
              <a:gd name="T61" fmla="*/ 7 h 27"/>
              <a:gd name="T62" fmla="*/ 3 w 31"/>
              <a:gd name="T63" fmla="*/ 7 h 27"/>
              <a:gd name="T64" fmla="*/ 18 w 31"/>
              <a:gd name="T65" fmla="*/ 1 h 27"/>
              <a:gd name="T66" fmla="*/ 20 w 31"/>
              <a:gd name="T67" fmla="*/ 1 h 27"/>
              <a:gd name="T68" fmla="*/ 21 w 31"/>
              <a:gd name="T69" fmla="*/ 2 h 27"/>
              <a:gd name="T70" fmla="*/ 21 w 31"/>
              <a:gd name="T71" fmla="*/ 2 h 27"/>
              <a:gd name="T72" fmla="*/ 20 w 31"/>
              <a:gd name="T73" fmla="*/ 2 h 27"/>
              <a:gd name="T74" fmla="*/ 18 w 31"/>
              <a:gd name="T75" fmla="*/ 2 h 27"/>
              <a:gd name="T76" fmla="*/ 17 w 31"/>
              <a:gd name="T77" fmla="*/ 2 h 27"/>
              <a:gd name="T78" fmla="*/ 17 w 31"/>
              <a:gd name="T79" fmla="*/ 2 h 27"/>
              <a:gd name="T80" fmla="*/ 18 w 31"/>
              <a:gd name="T81" fmla="*/ 1 h 27"/>
              <a:gd name="T82" fmla="*/ 11 w 31"/>
              <a:gd name="T83" fmla="*/ 1 h 27"/>
              <a:gd name="T84" fmla="*/ 14 w 31"/>
              <a:gd name="T85" fmla="*/ 1 h 27"/>
              <a:gd name="T86" fmla="*/ 14 w 31"/>
              <a:gd name="T87" fmla="*/ 2 h 27"/>
              <a:gd name="T88" fmla="*/ 14 w 31"/>
              <a:gd name="T89" fmla="*/ 2 h 27"/>
              <a:gd name="T90" fmla="*/ 14 w 31"/>
              <a:gd name="T91" fmla="*/ 2 h 27"/>
              <a:gd name="T92" fmla="*/ 11 w 31"/>
              <a:gd name="T93" fmla="*/ 2 h 27"/>
              <a:gd name="T94" fmla="*/ 10 w 31"/>
              <a:gd name="T95" fmla="*/ 2 h 27"/>
              <a:gd name="T96" fmla="*/ 10 w 31"/>
              <a:gd name="T97" fmla="*/ 2 h 27"/>
              <a:gd name="T98" fmla="*/ 11 w 31"/>
              <a:gd name="T99" fmla="*/ 1 h 27"/>
              <a:gd name="T100" fmla="*/ 4 w 31"/>
              <a:gd name="T101" fmla="*/ 9 h 27"/>
              <a:gd name="T102" fmla="*/ 5 w 31"/>
              <a:gd name="T103" fmla="*/ 8 h 27"/>
              <a:gd name="T104" fmla="*/ 26 w 31"/>
              <a:gd name="T105" fmla="*/ 8 h 27"/>
              <a:gd name="T106" fmla="*/ 26 w 31"/>
              <a:gd name="T107" fmla="*/ 9 h 27"/>
              <a:gd name="T108" fmla="*/ 27 w 31"/>
              <a:gd name="T109" fmla="*/ 10 h 27"/>
              <a:gd name="T110" fmla="*/ 26 w 31"/>
              <a:gd name="T111" fmla="*/ 10 h 27"/>
              <a:gd name="T112" fmla="*/ 26 w 31"/>
              <a:gd name="T113" fmla="*/ 11 h 27"/>
              <a:gd name="T114" fmla="*/ 5 w 31"/>
              <a:gd name="T115" fmla="*/ 11 h 27"/>
              <a:gd name="T116" fmla="*/ 4 w 31"/>
              <a:gd name="T117" fmla="*/ 10 h 27"/>
              <a:gd name="T118" fmla="*/ 4 w 31"/>
              <a:gd name="T119" fmla="*/ 10 h 27"/>
              <a:gd name="T120" fmla="*/ 4 w 31"/>
              <a:gd name="T121" fmla="*/ 9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1" h="27">
                <a:moveTo>
                  <a:pt x="3" y="7"/>
                </a:moveTo>
                <a:cubicBezTo>
                  <a:pt x="2" y="13"/>
                  <a:pt x="0" y="18"/>
                  <a:pt x="0" y="23"/>
                </a:cubicBezTo>
                <a:cubicBezTo>
                  <a:pt x="0" y="25"/>
                  <a:pt x="2" y="27"/>
                  <a:pt x="4" y="27"/>
                </a:cubicBezTo>
                <a:cubicBezTo>
                  <a:pt x="26" y="27"/>
                  <a:pt x="26" y="27"/>
                  <a:pt x="26" y="27"/>
                </a:cubicBezTo>
                <a:cubicBezTo>
                  <a:pt x="29" y="27"/>
                  <a:pt x="31" y="25"/>
                  <a:pt x="31" y="23"/>
                </a:cubicBezTo>
                <a:cubicBezTo>
                  <a:pt x="31" y="18"/>
                  <a:pt x="28" y="13"/>
                  <a:pt x="28" y="7"/>
                </a:cubicBezTo>
                <a:cubicBezTo>
                  <a:pt x="28" y="7"/>
                  <a:pt x="28" y="7"/>
                  <a:pt x="27" y="7"/>
                </a:cubicBezTo>
                <a:cubicBezTo>
                  <a:pt x="26" y="6"/>
                  <a:pt x="22" y="6"/>
                  <a:pt x="18" y="6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1" y="4"/>
                  <a:pt x="22" y="4"/>
                  <a:pt x="22" y="3"/>
                </a:cubicBezTo>
                <a:cubicBezTo>
                  <a:pt x="22" y="2"/>
                  <a:pt x="22" y="2"/>
                  <a:pt x="22" y="2"/>
                </a:cubicBezTo>
                <a:cubicBezTo>
                  <a:pt x="22" y="1"/>
                  <a:pt x="21" y="0"/>
                  <a:pt x="20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17" y="0"/>
                  <a:pt x="16" y="1"/>
                  <a:pt x="16" y="2"/>
                </a:cubicBezTo>
                <a:cubicBezTo>
                  <a:pt x="16" y="3"/>
                  <a:pt x="16" y="3"/>
                  <a:pt x="16" y="3"/>
                </a:cubicBezTo>
                <a:cubicBezTo>
                  <a:pt x="16" y="3"/>
                  <a:pt x="16" y="4"/>
                  <a:pt x="17" y="4"/>
                </a:cubicBezTo>
                <a:cubicBezTo>
                  <a:pt x="16" y="5"/>
                  <a:pt x="16" y="5"/>
                  <a:pt x="16" y="5"/>
                </a:cubicBezTo>
                <a:cubicBezTo>
                  <a:pt x="15" y="4"/>
                  <a:pt x="15" y="4"/>
                  <a:pt x="15" y="4"/>
                </a:cubicBezTo>
                <a:cubicBezTo>
                  <a:pt x="15" y="4"/>
                  <a:pt x="15" y="3"/>
                  <a:pt x="15" y="3"/>
                </a:cubicBezTo>
                <a:cubicBezTo>
                  <a:pt x="15" y="2"/>
                  <a:pt x="15" y="2"/>
                  <a:pt x="15" y="2"/>
                </a:cubicBezTo>
                <a:cubicBezTo>
                  <a:pt x="15" y="1"/>
                  <a:pt x="14" y="0"/>
                  <a:pt x="14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0" y="0"/>
                  <a:pt x="10" y="1"/>
                  <a:pt x="10" y="2"/>
                </a:cubicBezTo>
                <a:cubicBezTo>
                  <a:pt x="10" y="3"/>
                  <a:pt x="10" y="3"/>
                  <a:pt x="10" y="3"/>
                </a:cubicBezTo>
                <a:cubicBezTo>
                  <a:pt x="10" y="4"/>
                  <a:pt x="10" y="4"/>
                  <a:pt x="11" y="4"/>
                </a:cubicBezTo>
                <a:cubicBezTo>
                  <a:pt x="12" y="4"/>
                  <a:pt x="12" y="4"/>
                  <a:pt x="12" y="4"/>
                </a:cubicBezTo>
                <a:cubicBezTo>
                  <a:pt x="12" y="4"/>
                  <a:pt x="12" y="4"/>
                  <a:pt x="12" y="4"/>
                </a:cubicBezTo>
                <a:cubicBezTo>
                  <a:pt x="13" y="6"/>
                  <a:pt x="13" y="6"/>
                  <a:pt x="13" y="6"/>
                </a:cubicBezTo>
                <a:cubicBezTo>
                  <a:pt x="9" y="6"/>
                  <a:pt x="5" y="6"/>
                  <a:pt x="3" y="7"/>
                </a:cubicBezTo>
                <a:cubicBezTo>
                  <a:pt x="3" y="7"/>
                  <a:pt x="3" y="7"/>
                  <a:pt x="3" y="7"/>
                </a:cubicBezTo>
                <a:close/>
                <a:moveTo>
                  <a:pt x="18" y="1"/>
                </a:moveTo>
                <a:cubicBezTo>
                  <a:pt x="20" y="1"/>
                  <a:pt x="20" y="1"/>
                  <a:pt x="20" y="1"/>
                </a:cubicBezTo>
                <a:cubicBezTo>
                  <a:pt x="20" y="1"/>
                  <a:pt x="21" y="1"/>
                  <a:pt x="21" y="2"/>
                </a:cubicBezTo>
                <a:cubicBezTo>
                  <a:pt x="21" y="2"/>
                  <a:pt x="21" y="2"/>
                  <a:pt x="21" y="2"/>
                </a:cubicBezTo>
                <a:cubicBezTo>
                  <a:pt x="21" y="2"/>
                  <a:pt x="20" y="2"/>
                  <a:pt x="20" y="2"/>
                </a:cubicBezTo>
                <a:cubicBezTo>
                  <a:pt x="18" y="2"/>
                  <a:pt x="18" y="2"/>
                  <a:pt x="18" y="2"/>
                </a:cubicBezTo>
                <a:cubicBezTo>
                  <a:pt x="17" y="2"/>
                  <a:pt x="17" y="2"/>
                  <a:pt x="17" y="2"/>
                </a:cubicBezTo>
                <a:cubicBezTo>
                  <a:pt x="17" y="2"/>
                  <a:pt x="17" y="2"/>
                  <a:pt x="17" y="2"/>
                </a:cubicBezTo>
                <a:cubicBezTo>
                  <a:pt x="17" y="1"/>
                  <a:pt x="17" y="1"/>
                  <a:pt x="18" y="1"/>
                </a:cubicBezTo>
                <a:close/>
                <a:moveTo>
                  <a:pt x="11" y="1"/>
                </a:moveTo>
                <a:cubicBezTo>
                  <a:pt x="14" y="1"/>
                  <a:pt x="14" y="1"/>
                  <a:pt x="14" y="1"/>
                </a:cubicBezTo>
                <a:cubicBezTo>
                  <a:pt x="14" y="1"/>
                  <a:pt x="14" y="1"/>
                  <a:pt x="14" y="2"/>
                </a:cubicBezTo>
                <a:cubicBezTo>
                  <a:pt x="14" y="2"/>
                  <a:pt x="14" y="2"/>
                  <a:pt x="14" y="2"/>
                </a:cubicBezTo>
                <a:cubicBezTo>
                  <a:pt x="14" y="2"/>
                  <a:pt x="14" y="2"/>
                  <a:pt x="14" y="2"/>
                </a:cubicBezTo>
                <a:cubicBezTo>
                  <a:pt x="11" y="2"/>
                  <a:pt x="11" y="2"/>
                  <a:pt x="11" y="2"/>
                </a:cubicBezTo>
                <a:cubicBezTo>
                  <a:pt x="11" y="2"/>
                  <a:pt x="10" y="2"/>
                  <a:pt x="10" y="2"/>
                </a:cubicBezTo>
                <a:cubicBezTo>
                  <a:pt x="10" y="2"/>
                  <a:pt x="10" y="2"/>
                  <a:pt x="10" y="2"/>
                </a:cubicBezTo>
                <a:cubicBezTo>
                  <a:pt x="10" y="1"/>
                  <a:pt x="11" y="1"/>
                  <a:pt x="11" y="1"/>
                </a:cubicBezTo>
                <a:close/>
                <a:moveTo>
                  <a:pt x="4" y="9"/>
                </a:moveTo>
                <a:cubicBezTo>
                  <a:pt x="4" y="8"/>
                  <a:pt x="4" y="8"/>
                  <a:pt x="5" y="8"/>
                </a:cubicBezTo>
                <a:cubicBezTo>
                  <a:pt x="9" y="7"/>
                  <a:pt x="22" y="7"/>
                  <a:pt x="26" y="8"/>
                </a:cubicBezTo>
                <a:cubicBezTo>
                  <a:pt x="26" y="8"/>
                  <a:pt x="26" y="8"/>
                  <a:pt x="26" y="9"/>
                </a:cubicBezTo>
                <a:cubicBezTo>
                  <a:pt x="27" y="9"/>
                  <a:pt x="27" y="9"/>
                  <a:pt x="27" y="10"/>
                </a:cubicBezTo>
                <a:cubicBezTo>
                  <a:pt x="27" y="10"/>
                  <a:pt x="27" y="10"/>
                  <a:pt x="26" y="10"/>
                </a:cubicBezTo>
                <a:cubicBezTo>
                  <a:pt x="26" y="10"/>
                  <a:pt x="26" y="11"/>
                  <a:pt x="26" y="11"/>
                </a:cubicBezTo>
                <a:cubicBezTo>
                  <a:pt x="5" y="11"/>
                  <a:pt x="5" y="11"/>
                  <a:pt x="5" y="11"/>
                </a:cubicBezTo>
                <a:cubicBezTo>
                  <a:pt x="5" y="11"/>
                  <a:pt x="4" y="10"/>
                  <a:pt x="4" y="10"/>
                </a:cubicBezTo>
                <a:cubicBezTo>
                  <a:pt x="4" y="10"/>
                  <a:pt x="4" y="10"/>
                  <a:pt x="4" y="10"/>
                </a:cubicBezTo>
                <a:cubicBezTo>
                  <a:pt x="4" y="9"/>
                  <a:pt x="4" y="9"/>
                  <a:pt x="4" y="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96" name="Freeform 222"/>
          <p:cNvSpPr>
            <a:spLocks noEditPoints="1"/>
          </p:cNvSpPr>
          <p:nvPr/>
        </p:nvSpPr>
        <p:spPr bwMode="auto">
          <a:xfrm>
            <a:off x="3742606" y="4357586"/>
            <a:ext cx="336619" cy="267847"/>
          </a:xfrm>
          <a:custGeom>
            <a:avLst/>
            <a:gdLst>
              <a:gd name="T0" fmla="*/ 26 w 35"/>
              <a:gd name="T1" fmla="*/ 1 h 28"/>
              <a:gd name="T2" fmla="*/ 16 w 35"/>
              <a:gd name="T3" fmla="*/ 9 h 28"/>
              <a:gd name="T4" fmla="*/ 16 w 35"/>
              <a:gd name="T5" fmla="*/ 12 h 28"/>
              <a:gd name="T6" fmla="*/ 26 w 35"/>
              <a:gd name="T7" fmla="*/ 3 h 28"/>
              <a:gd name="T8" fmla="*/ 8 w 35"/>
              <a:gd name="T9" fmla="*/ 16 h 28"/>
              <a:gd name="T10" fmla="*/ 8 w 35"/>
              <a:gd name="T11" fmla="*/ 24 h 28"/>
              <a:gd name="T12" fmla="*/ 10 w 35"/>
              <a:gd name="T13" fmla="*/ 24 h 28"/>
              <a:gd name="T14" fmla="*/ 10 w 35"/>
              <a:gd name="T15" fmla="*/ 16 h 28"/>
              <a:gd name="T16" fmla="*/ 8 w 35"/>
              <a:gd name="T17" fmla="*/ 16 h 28"/>
              <a:gd name="T18" fmla="*/ 14 w 35"/>
              <a:gd name="T19" fmla="*/ 24 h 28"/>
              <a:gd name="T20" fmla="*/ 15 w 35"/>
              <a:gd name="T21" fmla="*/ 24 h 28"/>
              <a:gd name="T22" fmla="*/ 16 w 35"/>
              <a:gd name="T23" fmla="*/ 16 h 28"/>
              <a:gd name="T24" fmla="*/ 14 w 35"/>
              <a:gd name="T25" fmla="*/ 16 h 28"/>
              <a:gd name="T26" fmla="*/ 27 w 35"/>
              <a:gd name="T27" fmla="*/ 16 h 28"/>
              <a:gd name="T28" fmla="*/ 27 w 35"/>
              <a:gd name="T29" fmla="*/ 24 h 28"/>
              <a:gd name="T30" fmla="*/ 25 w 35"/>
              <a:gd name="T31" fmla="*/ 24 h 28"/>
              <a:gd name="T32" fmla="*/ 25 w 35"/>
              <a:gd name="T33" fmla="*/ 16 h 28"/>
              <a:gd name="T34" fmla="*/ 27 w 35"/>
              <a:gd name="T35" fmla="*/ 16 h 28"/>
              <a:gd name="T36" fmla="*/ 21 w 35"/>
              <a:gd name="T37" fmla="*/ 24 h 28"/>
              <a:gd name="T38" fmla="*/ 20 w 35"/>
              <a:gd name="T39" fmla="*/ 24 h 28"/>
              <a:gd name="T40" fmla="*/ 19 w 35"/>
              <a:gd name="T41" fmla="*/ 16 h 28"/>
              <a:gd name="T42" fmla="*/ 21 w 35"/>
              <a:gd name="T43" fmla="*/ 16 h 28"/>
              <a:gd name="T44" fmla="*/ 32 w 35"/>
              <a:gd name="T45" fmla="*/ 26 h 28"/>
              <a:gd name="T46" fmla="*/ 6 w 35"/>
              <a:gd name="T47" fmla="*/ 28 h 28"/>
              <a:gd name="T48" fmla="*/ 2 w 35"/>
              <a:gd name="T49" fmla="*/ 15 h 28"/>
              <a:gd name="T50" fmla="*/ 0 w 35"/>
              <a:gd name="T51" fmla="*/ 12 h 28"/>
              <a:gd name="T52" fmla="*/ 14 w 35"/>
              <a:gd name="T53" fmla="*/ 10 h 28"/>
              <a:gd name="T54" fmla="*/ 15 w 35"/>
              <a:gd name="T55" fmla="*/ 13 h 28"/>
              <a:gd name="T56" fmla="*/ 15 w 35"/>
              <a:gd name="T57" fmla="*/ 13 h 28"/>
              <a:gd name="T58" fmla="*/ 19 w 35"/>
              <a:gd name="T59" fmla="*/ 13 h 28"/>
              <a:gd name="T60" fmla="*/ 22 w 35"/>
              <a:gd name="T61" fmla="*/ 10 h 28"/>
              <a:gd name="T62" fmla="*/ 35 w 35"/>
              <a:gd name="T63" fmla="*/ 12 h 28"/>
              <a:gd name="T64" fmla="*/ 33 w 35"/>
              <a:gd name="T65" fmla="*/ 15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5" h="28">
                <a:moveTo>
                  <a:pt x="26" y="1"/>
                </a:moveTo>
                <a:cubicBezTo>
                  <a:pt x="26" y="1"/>
                  <a:pt x="26" y="1"/>
                  <a:pt x="26" y="1"/>
                </a:cubicBezTo>
                <a:cubicBezTo>
                  <a:pt x="26" y="0"/>
                  <a:pt x="25" y="0"/>
                  <a:pt x="24" y="1"/>
                </a:cubicBezTo>
                <a:cubicBezTo>
                  <a:pt x="16" y="9"/>
                  <a:pt x="16" y="9"/>
                  <a:pt x="16" y="9"/>
                </a:cubicBezTo>
                <a:cubicBezTo>
                  <a:pt x="15" y="10"/>
                  <a:pt x="15" y="11"/>
                  <a:pt x="16" y="12"/>
                </a:cubicBezTo>
                <a:cubicBezTo>
                  <a:pt x="16" y="12"/>
                  <a:pt x="16" y="12"/>
                  <a:pt x="16" y="12"/>
                </a:cubicBezTo>
                <a:cubicBezTo>
                  <a:pt x="16" y="12"/>
                  <a:pt x="18" y="12"/>
                  <a:pt x="18" y="12"/>
                </a:cubicBezTo>
                <a:cubicBezTo>
                  <a:pt x="26" y="3"/>
                  <a:pt x="26" y="3"/>
                  <a:pt x="26" y="3"/>
                </a:cubicBezTo>
                <a:cubicBezTo>
                  <a:pt x="27" y="3"/>
                  <a:pt x="27" y="2"/>
                  <a:pt x="26" y="1"/>
                </a:cubicBezTo>
                <a:close/>
                <a:moveTo>
                  <a:pt x="8" y="16"/>
                </a:move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16"/>
                  <a:pt x="10" y="16"/>
                  <a:pt x="10" y="16"/>
                </a:cubicBezTo>
                <a:cubicBezTo>
                  <a:pt x="10" y="16"/>
                  <a:pt x="10" y="16"/>
                  <a:pt x="10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lose/>
                <a:moveTo>
                  <a:pt x="14" y="16"/>
                </a:moveTo>
                <a:cubicBezTo>
                  <a:pt x="14" y="24"/>
                  <a:pt x="14" y="24"/>
                  <a:pt x="14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5" y="24"/>
                  <a:pt x="15" y="24"/>
                  <a:pt x="15" y="24"/>
                </a:cubicBezTo>
                <a:cubicBezTo>
                  <a:pt x="16" y="24"/>
                  <a:pt x="16" y="24"/>
                  <a:pt x="16" y="24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16"/>
                  <a:pt x="16" y="16"/>
                  <a:pt x="15" y="16"/>
                </a:cubicBezTo>
                <a:cubicBezTo>
                  <a:pt x="14" y="16"/>
                  <a:pt x="14" y="16"/>
                  <a:pt x="14" y="16"/>
                </a:cubicBezTo>
                <a:cubicBezTo>
                  <a:pt x="14" y="16"/>
                  <a:pt x="14" y="16"/>
                  <a:pt x="14" y="16"/>
                </a:cubicBezTo>
                <a:close/>
                <a:moveTo>
                  <a:pt x="27" y="16"/>
                </a:moveTo>
                <a:cubicBezTo>
                  <a:pt x="27" y="24"/>
                  <a:pt x="27" y="24"/>
                  <a:pt x="27" y="24"/>
                </a:cubicBezTo>
                <a:cubicBezTo>
                  <a:pt x="27" y="24"/>
                  <a:pt x="27" y="24"/>
                  <a:pt x="27" y="24"/>
                </a:cubicBezTo>
                <a:cubicBezTo>
                  <a:pt x="25" y="24"/>
                  <a:pt x="25" y="24"/>
                  <a:pt x="25" y="24"/>
                </a:cubicBezTo>
                <a:cubicBezTo>
                  <a:pt x="25" y="24"/>
                  <a:pt x="25" y="24"/>
                  <a:pt x="25" y="24"/>
                </a:cubicBezTo>
                <a:cubicBezTo>
                  <a:pt x="25" y="16"/>
                  <a:pt x="25" y="16"/>
                  <a:pt x="25" y="16"/>
                </a:cubicBezTo>
                <a:cubicBezTo>
                  <a:pt x="25" y="16"/>
                  <a:pt x="25" y="16"/>
                  <a:pt x="25" y="16"/>
                </a:cubicBezTo>
                <a:cubicBezTo>
                  <a:pt x="27" y="16"/>
                  <a:pt x="27" y="16"/>
                  <a:pt x="27" y="16"/>
                </a:cubicBezTo>
                <a:cubicBezTo>
                  <a:pt x="27" y="16"/>
                  <a:pt x="27" y="16"/>
                  <a:pt x="27" y="16"/>
                </a:cubicBezTo>
                <a:close/>
                <a:moveTo>
                  <a:pt x="21" y="16"/>
                </a:moveTo>
                <a:cubicBezTo>
                  <a:pt x="21" y="24"/>
                  <a:pt x="21" y="24"/>
                  <a:pt x="21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0" y="24"/>
                  <a:pt x="20" y="24"/>
                  <a:pt x="20" y="24"/>
                </a:cubicBezTo>
                <a:cubicBezTo>
                  <a:pt x="19" y="24"/>
                  <a:pt x="19" y="24"/>
                  <a:pt x="19" y="24"/>
                </a:cubicBez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19" y="16"/>
                  <a:pt x="20" y="16"/>
                </a:cubicBezTo>
                <a:cubicBezTo>
                  <a:pt x="21" y="16"/>
                  <a:pt x="21" y="16"/>
                  <a:pt x="21" y="16"/>
                </a:cubicBezTo>
                <a:cubicBezTo>
                  <a:pt x="21" y="16"/>
                  <a:pt x="21" y="16"/>
                  <a:pt x="21" y="16"/>
                </a:cubicBezTo>
                <a:close/>
                <a:moveTo>
                  <a:pt x="32" y="26"/>
                </a:moveTo>
                <a:cubicBezTo>
                  <a:pt x="32" y="27"/>
                  <a:pt x="31" y="28"/>
                  <a:pt x="29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5" y="28"/>
                  <a:pt x="4" y="27"/>
                  <a:pt x="3" y="26"/>
                </a:cubicBezTo>
                <a:cubicBezTo>
                  <a:pt x="2" y="15"/>
                  <a:pt x="2" y="15"/>
                  <a:pt x="2" y="15"/>
                </a:cubicBezTo>
                <a:cubicBezTo>
                  <a:pt x="1" y="15"/>
                  <a:pt x="0" y="14"/>
                  <a:pt x="0" y="13"/>
                </a:cubicBezTo>
                <a:cubicBezTo>
                  <a:pt x="0" y="7"/>
                  <a:pt x="0" y="18"/>
                  <a:pt x="0" y="12"/>
                </a:cubicBezTo>
                <a:cubicBezTo>
                  <a:pt x="0" y="11"/>
                  <a:pt x="1" y="10"/>
                  <a:pt x="3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1"/>
                  <a:pt x="14" y="12"/>
                  <a:pt x="15" y="13"/>
                </a:cubicBezTo>
                <a:cubicBezTo>
                  <a:pt x="15" y="13"/>
                  <a:pt x="15" y="13"/>
                  <a:pt x="15" y="13"/>
                </a:cubicBezTo>
                <a:cubicBezTo>
                  <a:pt x="15" y="13"/>
                  <a:pt x="15" y="13"/>
                  <a:pt x="15" y="13"/>
                </a:cubicBezTo>
                <a:cubicBezTo>
                  <a:pt x="15" y="13"/>
                  <a:pt x="16" y="13"/>
                  <a:pt x="17" y="13"/>
                </a:cubicBezTo>
                <a:cubicBezTo>
                  <a:pt x="18" y="13"/>
                  <a:pt x="19" y="13"/>
                  <a:pt x="19" y="13"/>
                </a:cubicBezTo>
                <a:cubicBezTo>
                  <a:pt x="19" y="13"/>
                  <a:pt x="19" y="13"/>
                  <a:pt x="19" y="13"/>
                </a:cubicBezTo>
                <a:cubicBezTo>
                  <a:pt x="22" y="10"/>
                  <a:pt x="22" y="10"/>
                  <a:pt x="22" y="10"/>
                </a:cubicBezTo>
                <a:cubicBezTo>
                  <a:pt x="32" y="10"/>
                  <a:pt x="32" y="10"/>
                  <a:pt x="32" y="10"/>
                </a:cubicBezTo>
                <a:cubicBezTo>
                  <a:pt x="34" y="10"/>
                  <a:pt x="35" y="11"/>
                  <a:pt x="35" y="12"/>
                </a:cubicBezTo>
                <a:cubicBezTo>
                  <a:pt x="35" y="13"/>
                  <a:pt x="35" y="13"/>
                  <a:pt x="35" y="13"/>
                </a:cubicBezTo>
                <a:cubicBezTo>
                  <a:pt x="35" y="14"/>
                  <a:pt x="34" y="15"/>
                  <a:pt x="33" y="15"/>
                </a:cubicBezTo>
                <a:lnTo>
                  <a:pt x="32" y="26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97" name="Freeform 223"/>
          <p:cNvSpPr>
            <a:spLocks noEditPoints="1"/>
          </p:cNvSpPr>
          <p:nvPr/>
        </p:nvSpPr>
        <p:spPr bwMode="auto">
          <a:xfrm>
            <a:off x="1891201" y="4404640"/>
            <a:ext cx="316712" cy="220793"/>
          </a:xfrm>
          <a:custGeom>
            <a:avLst/>
            <a:gdLst>
              <a:gd name="T0" fmla="*/ 11 w 33"/>
              <a:gd name="T1" fmla="*/ 20 h 23"/>
              <a:gd name="T2" fmla="*/ 11 w 33"/>
              <a:gd name="T3" fmla="*/ 23 h 23"/>
              <a:gd name="T4" fmla="*/ 14 w 33"/>
              <a:gd name="T5" fmla="*/ 23 h 23"/>
              <a:gd name="T6" fmla="*/ 14 w 33"/>
              <a:gd name="T7" fmla="*/ 20 h 23"/>
              <a:gd name="T8" fmla="*/ 27 w 33"/>
              <a:gd name="T9" fmla="*/ 14 h 23"/>
              <a:gd name="T10" fmla="*/ 28 w 33"/>
              <a:gd name="T11" fmla="*/ 13 h 23"/>
              <a:gd name="T12" fmla="*/ 26 w 33"/>
              <a:gd name="T13" fmla="*/ 11 h 23"/>
              <a:gd name="T14" fmla="*/ 26 w 33"/>
              <a:gd name="T15" fmla="*/ 15 h 23"/>
              <a:gd name="T16" fmla="*/ 17 w 33"/>
              <a:gd name="T17" fmla="*/ 15 h 23"/>
              <a:gd name="T18" fmla="*/ 13 w 33"/>
              <a:gd name="T19" fmla="*/ 15 h 23"/>
              <a:gd name="T20" fmla="*/ 10 w 33"/>
              <a:gd name="T21" fmla="*/ 13 h 23"/>
              <a:gd name="T22" fmla="*/ 11 w 33"/>
              <a:gd name="T23" fmla="*/ 11 h 23"/>
              <a:gd name="T24" fmla="*/ 8 w 33"/>
              <a:gd name="T25" fmla="*/ 6 h 23"/>
              <a:gd name="T26" fmla="*/ 16 w 33"/>
              <a:gd name="T27" fmla="*/ 10 h 23"/>
              <a:gd name="T28" fmla="*/ 21 w 33"/>
              <a:gd name="T29" fmla="*/ 10 h 23"/>
              <a:gd name="T30" fmla="*/ 26 w 33"/>
              <a:gd name="T31" fmla="*/ 10 h 23"/>
              <a:gd name="T32" fmla="*/ 30 w 33"/>
              <a:gd name="T33" fmla="*/ 10 h 23"/>
              <a:gd name="T34" fmla="*/ 27 w 33"/>
              <a:gd name="T35" fmla="*/ 10 h 23"/>
              <a:gd name="T36" fmla="*/ 22 w 33"/>
              <a:gd name="T37" fmla="*/ 21 h 23"/>
              <a:gd name="T38" fmla="*/ 15 w 33"/>
              <a:gd name="T39" fmla="*/ 19 h 23"/>
              <a:gd name="T40" fmla="*/ 0 w 33"/>
              <a:gd name="T41" fmla="*/ 2 h 23"/>
              <a:gd name="T42" fmla="*/ 0 w 33"/>
              <a:gd name="T43" fmla="*/ 1 h 23"/>
              <a:gd name="T44" fmla="*/ 2 w 33"/>
              <a:gd name="T45" fmla="*/ 0 h 23"/>
              <a:gd name="T46" fmla="*/ 7 w 33"/>
              <a:gd name="T47" fmla="*/ 4 h 23"/>
              <a:gd name="T48" fmla="*/ 33 w 33"/>
              <a:gd name="T49" fmla="*/ 4 h 23"/>
              <a:gd name="T50" fmla="*/ 33 w 33"/>
              <a:gd name="T51" fmla="*/ 4 h 23"/>
              <a:gd name="T52" fmla="*/ 31 w 33"/>
              <a:gd name="T53" fmla="*/ 14 h 23"/>
              <a:gd name="T54" fmla="*/ 27 w 33"/>
              <a:gd name="T55" fmla="*/ 17 h 23"/>
              <a:gd name="T56" fmla="*/ 11 w 33"/>
              <a:gd name="T57" fmla="*/ 17 h 23"/>
              <a:gd name="T58" fmla="*/ 9 w 33"/>
              <a:gd name="T59" fmla="*/ 18 h 23"/>
              <a:gd name="T60" fmla="*/ 10 w 33"/>
              <a:gd name="T61" fmla="*/ 18 h 23"/>
              <a:gd name="T62" fmla="*/ 11 w 33"/>
              <a:gd name="T63" fmla="*/ 19 h 23"/>
              <a:gd name="T64" fmla="*/ 10 w 33"/>
              <a:gd name="T65" fmla="*/ 21 h 23"/>
              <a:gd name="T66" fmla="*/ 10 w 33"/>
              <a:gd name="T67" fmla="*/ 21 h 23"/>
              <a:gd name="T68" fmla="*/ 10 w 33"/>
              <a:gd name="T69" fmla="*/ 21 h 23"/>
              <a:gd name="T70" fmla="*/ 8 w 33"/>
              <a:gd name="T71" fmla="*/ 21 h 23"/>
              <a:gd name="T72" fmla="*/ 7 w 33"/>
              <a:gd name="T73" fmla="*/ 20 h 23"/>
              <a:gd name="T74" fmla="*/ 7 w 33"/>
              <a:gd name="T75" fmla="*/ 17 h 23"/>
              <a:gd name="T76" fmla="*/ 8 w 33"/>
              <a:gd name="T77" fmla="*/ 16 h 23"/>
              <a:gd name="T78" fmla="*/ 6 w 33"/>
              <a:gd name="T79" fmla="*/ 11 h 23"/>
              <a:gd name="T80" fmla="*/ 3 w 33"/>
              <a:gd name="T81" fmla="*/ 4 h 23"/>
              <a:gd name="T82" fmla="*/ 27 w 33"/>
              <a:gd name="T83" fmla="*/ 18 h 23"/>
              <a:gd name="T84" fmla="*/ 27 w 33"/>
              <a:gd name="T85" fmla="*/ 19 h 23"/>
              <a:gd name="T86" fmla="*/ 28 w 33"/>
              <a:gd name="T87" fmla="*/ 21 h 23"/>
              <a:gd name="T88" fmla="*/ 28 w 33"/>
              <a:gd name="T89" fmla="*/ 21 h 23"/>
              <a:gd name="T90" fmla="*/ 28 w 33"/>
              <a:gd name="T91" fmla="*/ 21 h 23"/>
              <a:gd name="T92" fmla="*/ 30 w 33"/>
              <a:gd name="T93" fmla="*/ 19 h 23"/>
              <a:gd name="T94" fmla="*/ 24 w 33"/>
              <a:gd name="T95" fmla="*/ 19 h 23"/>
              <a:gd name="T96" fmla="*/ 23 w 33"/>
              <a:gd name="T97" fmla="*/ 23 h 23"/>
              <a:gd name="T98" fmla="*/ 26 w 33"/>
              <a:gd name="T99" fmla="*/ 23 h 23"/>
              <a:gd name="T100" fmla="*/ 26 w 33"/>
              <a:gd name="T101" fmla="*/ 2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3" h="23">
                <a:moveTo>
                  <a:pt x="13" y="19"/>
                </a:moveTo>
                <a:cubicBezTo>
                  <a:pt x="13" y="19"/>
                  <a:pt x="12" y="19"/>
                  <a:pt x="12" y="19"/>
                </a:cubicBezTo>
                <a:cubicBezTo>
                  <a:pt x="12" y="19"/>
                  <a:pt x="12" y="19"/>
                  <a:pt x="11" y="20"/>
                </a:cubicBezTo>
                <a:cubicBezTo>
                  <a:pt x="11" y="20"/>
                  <a:pt x="11" y="20"/>
                  <a:pt x="11" y="20"/>
                </a:cubicBezTo>
                <a:cubicBezTo>
                  <a:pt x="11" y="20"/>
                  <a:pt x="11" y="20"/>
                  <a:pt x="11" y="20"/>
                </a:cubicBezTo>
                <a:cubicBezTo>
                  <a:pt x="11" y="20"/>
                  <a:pt x="11" y="21"/>
                  <a:pt x="11" y="21"/>
                </a:cubicBezTo>
                <a:cubicBezTo>
                  <a:pt x="11" y="21"/>
                  <a:pt x="11" y="22"/>
                  <a:pt x="11" y="22"/>
                </a:cubicBezTo>
                <a:cubicBezTo>
                  <a:pt x="11" y="22"/>
                  <a:pt x="11" y="22"/>
                  <a:pt x="11" y="22"/>
                </a:cubicBezTo>
                <a:cubicBezTo>
                  <a:pt x="11" y="22"/>
                  <a:pt x="11" y="22"/>
                  <a:pt x="11" y="22"/>
                </a:cubicBezTo>
                <a:cubicBezTo>
                  <a:pt x="11" y="23"/>
                  <a:pt x="11" y="23"/>
                  <a:pt x="11" y="23"/>
                </a:cubicBezTo>
                <a:cubicBezTo>
                  <a:pt x="12" y="23"/>
                  <a:pt x="12" y="23"/>
                  <a:pt x="13" y="23"/>
                </a:cubicBezTo>
                <a:cubicBezTo>
                  <a:pt x="13" y="23"/>
                  <a:pt x="13" y="23"/>
                  <a:pt x="14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5" y="22"/>
                  <a:pt x="15" y="22"/>
                  <a:pt x="15" y="22"/>
                </a:cubicBezTo>
                <a:cubicBezTo>
                  <a:pt x="15" y="22"/>
                  <a:pt x="15" y="21"/>
                  <a:pt x="15" y="21"/>
                </a:cubicBezTo>
                <a:cubicBezTo>
                  <a:pt x="15" y="21"/>
                  <a:pt x="15" y="20"/>
                  <a:pt x="15" y="20"/>
                </a:cubicBezTo>
                <a:cubicBezTo>
                  <a:pt x="15" y="20"/>
                  <a:pt x="15" y="20"/>
                  <a:pt x="14" y="20"/>
                </a:cubicBezTo>
                <a:cubicBezTo>
                  <a:pt x="14" y="20"/>
                  <a:pt x="14" y="20"/>
                  <a:pt x="14" y="20"/>
                </a:cubicBezTo>
                <a:cubicBezTo>
                  <a:pt x="14" y="19"/>
                  <a:pt x="14" y="19"/>
                  <a:pt x="14" y="19"/>
                </a:cubicBezTo>
                <a:cubicBezTo>
                  <a:pt x="13" y="19"/>
                  <a:pt x="13" y="19"/>
                  <a:pt x="13" y="19"/>
                </a:cubicBezTo>
                <a:close/>
                <a:moveTo>
                  <a:pt x="29" y="11"/>
                </a:moveTo>
                <a:cubicBezTo>
                  <a:pt x="27" y="11"/>
                  <a:pt x="27" y="11"/>
                  <a:pt x="27" y="11"/>
                </a:cubicBezTo>
                <a:cubicBezTo>
                  <a:pt x="27" y="14"/>
                  <a:pt x="27" y="14"/>
                  <a:pt x="27" y="14"/>
                </a:cubicBezTo>
                <a:cubicBezTo>
                  <a:pt x="27" y="14"/>
                  <a:pt x="27" y="14"/>
                  <a:pt x="27" y="14"/>
                </a:cubicBezTo>
                <a:cubicBezTo>
                  <a:pt x="27" y="14"/>
                  <a:pt x="27" y="14"/>
                  <a:pt x="27" y="14"/>
                </a:cubicBezTo>
                <a:cubicBezTo>
                  <a:pt x="27" y="14"/>
                  <a:pt x="27" y="14"/>
                  <a:pt x="27" y="14"/>
                </a:cubicBezTo>
                <a:cubicBezTo>
                  <a:pt x="28" y="14"/>
                  <a:pt x="28" y="14"/>
                  <a:pt x="28" y="14"/>
                </a:cubicBezTo>
                <a:cubicBezTo>
                  <a:pt x="28" y="13"/>
                  <a:pt x="28" y="13"/>
                  <a:pt x="28" y="13"/>
                </a:cubicBezTo>
                <a:cubicBezTo>
                  <a:pt x="28" y="13"/>
                  <a:pt x="28" y="13"/>
                  <a:pt x="29" y="13"/>
                </a:cubicBezTo>
                <a:cubicBezTo>
                  <a:pt x="29" y="13"/>
                  <a:pt x="29" y="13"/>
                  <a:pt x="29" y="13"/>
                </a:cubicBezTo>
                <a:cubicBezTo>
                  <a:pt x="29" y="12"/>
                  <a:pt x="29" y="12"/>
                  <a:pt x="29" y="12"/>
                </a:cubicBezTo>
                <a:cubicBezTo>
                  <a:pt x="29" y="11"/>
                  <a:pt x="29" y="11"/>
                  <a:pt x="29" y="11"/>
                </a:cubicBezTo>
                <a:close/>
                <a:moveTo>
                  <a:pt x="26" y="11"/>
                </a:moveTo>
                <a:cubicBezTo>
                  <a:pt x="22" y="11"/>
                  <a:pt x="22" y="11"/>
                  <a:pt x="22" y="11"/>
                </a:cubicBezTo>
                <a:cubicBezTo>
                  <a:pt x="22" y="15"/>
                  <a:pt x="22" y="15"/>
                  <a:pt x="22" y="15"/>
                </a:cubicBezTo>
                <a:cubicBezTo>
                  <a:pt x="23" y="15"/>
                  <a:pt x="23" y="15"/>
                  <a:pt x="23" y="15"/>
                </a:cubicBezTo>
                <a:cubicBezTo>
                  <a:pt x="25" y="15"/>
                  <a:pt x="25" y="15"/>
                  <a:pt x="25" y="15"/>
                </a:cubicBezTo>
                <a:cubicBezTo>
                  <a:pt x="25" y="15"/>
                  <a:pt x="25" y="15"/>
                  <a:pt x="26" y="15"/>
                </a:cubicBezTo>
                <a:cubicBezTo>
                  <a:pt x="26" y="15"/>
                  <a:pt x="26" y="15"/>
                  <a:pt x="26" y="15"/>
                </a:cubicBezTo>
                <a:cubicBezTo>
                  <a:pt x="26" y="11"/>
                  <a:pt x="26" y="11"/>
                  <a:pt x="26" y="11"/>
                </a:cubicBezTo>
                <a:close/>
                <a:moveTo>
                  <a:pt x="21" y="11"/>
                </a:moveTo>
                <a:cubicBezTo>
                  <a:pt x="17" y="11"/>
                  <a:pt x="17" y="11"/>
                  <a:pt x="17" y="11"/>
                </a:cubicBezTo>
                <a:cubicBezTo>
                  <a:pt x="17" y="15"/>
                  <a:pt x="17" y="15"/>
                  <a:pt x="17" y="15"/>
                </a:cubicBezTo>
                <a:cubicBezTo>
                  <a:pt x="21" y="15"/>
                  <a:pt x="21" y="15"/>
                  <a:pt x="21" y="15"/>
                </a:cubicBezTo>
                <a:cubicBezTo>
                  <a:pt x="21" y="11"/>
                  <a:pt x="21" y="11"/>
                  <a:pt x="21" y="11"/>
                </a:cubicBezTo>
                <a:close/>
                <a:moveTo>
                  <a:pt x="16" y="11"/>
                </a:moveTo>
                <a:cubicBezTo>
                  <a:pt x="13" y="11"/>
                  <a:pt x="13" y="11"/>
                  <a:pt x="13" y="11"/>
                </a:cubicBezTo>
                <a:cubicBezTo>
                  <a:pt x="13" y="15"/>
                  <a:pt x="13" y="15"/>
                  <a:pt x="13" y="15"/>
                </a:cubicBezTo>
                <a:cubicBezTo>
                  <a:pt x="16" y="15"/>
                  <a:pt x="16" y="15"/>
                  <a:pt x="16" y="15"/>
                </a:cubicBezTo>
                <a:cubicBezTo>
                  <a:pt x="16" y="11"/>
                  <a:pt x="16" y="11"/>
                  <a:pt x="16" y="11"/>
                </a:cubicBezTo>
                <a:close/>
                <a:moveTo>
                  <a:pt x="11" y="11"/>
                </a:moveTo>
                <a:cubicBezTo>
                  <a:pt x="9" y="11"/>
                  <a:pt x="9" y="11"/>
                  <a:pt x="9" y="11"/>
                </a:cubicBezTo>
                <a:cubicBezTo>
                  <a:pt x="9" y="12"/>
                  <a:pt x="10" y="12"/>
                  <a:pt x="10" y="13"/>
                </a:cubicBezTo>
                <a:cubicBezTo>
                  <a:pt x="10" y="13"/>
                  <a:pt x="10" y="14"/>
                  <a:pt x="10" y="15"/>
                </a:cubicBezTo>
                <a:cubicBezTo>
                  <a:pt x="10" y="15"/>
                  <a:pt x="10" y="15"/>
                  <a:pt x="10" y="15"/>
                </a:cubicBezTo>
                <a:cubicBezTo>
                  <a:pt x="11" y="15"/>
                  <a:pt x="11" y="15"/>
                  <a:pt x="11" y="15"/>
                </a:cubicBezTo>
                <a:cubicBezTo>
                  <a:pt x="11" y="15"/>
                  <a:pt x="11" y="15"/>
                  <a:pt x="11" y="15"/>
                </a:cubicBezTo>
                <a:cubicBezTo>
                  <a:pt x="11" y="11"/>
                  <a:pt x="11" y="11"/>
                  <a:pt x="11" y="11"/>
                </a:cubicBezTo>
                <a:close/>
                <a:moveTo>
                  <a:pt x="9" y="10"/>
                </a:moveTo>
                <a:cubicBezTo>
                  <a:pt x="11" y="10"/>
                  <a:pt x="11" y="10"/>
                  <a:pt x="11" y="10"/>
                </a:cubicBezTo>
                <a:cubicBezTo>
                  <a:pt x="11" y="6"/>
                  <a:pt x="11" y="6"/>
                  <a:pt x="11" y="6"/>
                </a:cubicBezTo>
                <a:cubicBezTo>
                  <a:pt x="8" y="6"/>
                  <a:pt x="8" y="6"/>
                  <a:pt x="8" y="6"/>
                </a:cubicBezTo>
                <a:cubicBezTo>
                  <a:pt x="8" y="6"/>
                  <a:pt x="8" y="6"/>
                  <a:pt x="8" y="6"/>
                </a:cubicBezTo>
                <a:cubicBezTo>
                  <a:pt x="8" y="6"/>
                  <a:pt x="8" y="6"/>
                  <a:pt x="8" y="6"/>
                </a:cubicBezTo>
                <a:cubicBezTo>
                  <a:pt x="8" y="7"/>
                  <a:pt x="8" y="7"/>
                  <a:pt x="8" y="8"/>
                </a:cubicBezTo>
                <a:cubicBezTo>
                  <a:pt x="9" y="8"/>
                  <a:pt x="9" y="9"/>
                  <a:pt x="9" y="10"/>
                </a:cubicBezTo>
                <a:close/>
                <a:moveTo>
                  <a:pt x="13" y="10"/>
                </a:moveTo>
                <a:cubicBezTo>
                  <a:pt x="16" y="10"/>
                  <a:pt x="16" y="10"/>
                  <a:pt x="16" y="10"/>
                </a:cubicBezTo>
                <a:cubicBezTo>
                  <a:pt x="16" y="6"/>
                  <a:pt x="16" y="6"/>
                  <a:pt x="16" y="6"/>
                </a:cubicBezTo>
                <a:cubicBezTo>
                  <a:pt x="13" y="6"/>
                  <a:pt x="13" y="6"/>
                  <a:pt x="13" y="6"/>
                </a:cubicBezTo>
                <a:cubicBezTo>
                  <a:pt x="13" y="10"/>
                  <a:pt x="13" y="10"/>
                  <a:pt x="13" y="10"/>
                </a:cubicBezTo>
                <a:close/>
                <a:moveTo>
                  <a:pt x="17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1" y="6"/>
                  <a:pt x="21" y="6"/>
                  <a:pt x="21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7" y="10"/>
                  <a:pt x="17" y="10"/>
                  <a:pt x="17" y="10"/>
                </a:cubicBezTo>
                <a:close/>
                <a:moveTo>
                  <a:pt x="22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6"/>
                  <a:pt x="26" y="6"/>
                  <a:pt x="26" y="6"/>
                </a:cubicBezTo>
                <a:cubicBezTo>
                  <a:pt x="22" y="6"/>
                  <a:pt x="22" y="6"/>
                  <a:pt x="22" y="6"/>
                </a:cubicBezTo>
                <a:cubicBezTo>
                  <a:pt x="22" y="10"/>
                  <a:pt x="22" y="10"/>
                  <a:pt x="22" y="10"/>
                </a:cubicBezTo>
                <a:close/>
                <a:moveTo>
                  <a:pt x="27" y="10"/>
                </a:moveTo>
                <a:cubicBezTo>
                  <a:pt x="30" y="10"/>
                  <a:pt x="30" y="10"/>
                  <a:pt x="30" y="10"/>
                </a:cubicBezTo>
                <a:cubicBezTo>
                  <a:pt x="31" y="6"/>
                  <a:pt x="31" y="6"/>
                  <a:pt x="31" y="6"/>
                </a:cubicBezTo>
                <a:cubicBezTo>
                  <a:pt x="31" y="6"/>
                  <a:pt x="31" y="6"/>
                  <a:pt x="31" y="6"/>
                </a:cubicBezTo>
                <a:cubicBezTo>
                  <a:pt x="31" y="6"/>
                  <a:pt x="31" y="6"/>
                  <a:pt x="31" y="6"/>
                </a:cubicBezTo>
                <a:cubicBezTo>
                  <a:pt x="27" y="6"/>
                  <a:pt x="27" y="6"/>
                  <a:pt x="27" y="6"/>
                </a:cubicBezTo>
                <a:cubicBezTo>
                  <a:pt x="27" y="10"/>
                  <a:pt x="27" y="10"/>
                  <a:pt x="27" y="10"/>
                </a:cubicBezTo>
                <a:close/>
                <a:moveTo>
                  <a:pt x="15" y="18"/>
                </a:moveTo>
                <a:cubicBezTo>
                  <a:pt x="23" y="18"/>
                  <a:pt x="23" y="18"/>
                  <a:pt x="23" y="18"/>
                </a:cubicBezTo>
                <a:cubicBezTo>
                  <a:pt x="23" y="18"/>
                  <a:pt x="23" y="18"/>
                  <a:pt x="23" y="19"/>
                </a:cubicBezTo>
                <a:cubicBezTo>
                  <a:pt x="23" y="19"/>
                  <a:pt x="23" y="19"/>
                  <a:pt x="23" y="19"/>
                </a:cubicBezTo>
                <a:cubicBezTo>
                  <a:pt x="22" y="19"/>
                  <a:pt x="22" y="20"/>
                  <a:pt x="22" y="21"/>
                </a:cubicBezTo>
                <a:cubicBezTo>
                  <a:pt x="22" y="21"/>
                  <a:pt x="22" y="21"/>
                  <a:pt x="22" y="21"/>
                </a:cubicBezTo>
                <a:cubicBezTo>
                  <a:pt x="16" y="21"/>
                  <a:pt x="16" y="21"/>
                  <a:pt x="16" y="21"/>
                </a:cubicBezTo>
                <a:cubicBezTo>
                  <a:pt x="16" y="21"/>
                  <a:pt x="16" y="21"/>
                  <a:pt x="16" y="21"/>
                </a:cubicBezTo>
                <a:cubicBezTo>
                  <a:pt x="16" y="20"/>
                  <a:pt x="15" y="20"/>
                  <a:pt x="15" y="19"/>
                </a:cubicBezTo>
                <a:cubicBezTo>
                  <a:pt x="15" y="19"/>
                  <a:pt x="15" y="19"/>
                  <a:pt x="15" y="19"/>
                </a:cubicBezTo>
                <a:cubicBezTo>
                  <a:pt x="15" y="18"/>
                  <a:pt x="15" y="18"/>
                  <a:pt x="15" y="18"/>
                </a:cubicBezTo>
                <a:close/>
                <a:moveTo>
                  <a:pt x="1" y="3"/>
                </a:moveTo>
                <a:cubicBezTo>
                  <a:pt x="1" y="3"/>
                  <a:pt x="0" y="3"/>
                  <a:pt x="0" y="3"/>
                </a:cubicBezTo>
                <a:cubicBezTo>
                  <a:pt x="0" y="3"/>
                  <a:pt x="0" y="3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3" y="1"/>
                  <a:pt x="3" y="1"/>
                  <a:pt x="4" y="1"/>
                </a:cubicBezTo>
                <a:cubicBezTo>
                  <a:pt x="4" y="1"/>
                  <a:pt x="4" y="2"/>
                  <a:pt x="5" y="2"/>
                </a:cubicBezTo>
                <a:cubicBezTo>
                  <a:pt x="5" y="2"/>
                  <a:pt x="5" y="2"/>
                  <a:pt x="6" y="3"/>
                </a:cubicBezTo>
                <a:cubicBezTo>
                  <a:pt x="6" y="3"/>
                  <a:pt x="6" y="3"/>
                  <a:pt x="7" y="4"/>
                </a:cubicBezTo>
                <a:cubicBezTo>
                  <a:pt x="7" y="4"/>
                  <a:pt x="7" y="4"/>
                  <a:pt x="7" y="4"/>
                </a:cubicBezTo>
                <a:cubicBezTo>
                  <a:pt x="7" y="4"/>
                  <a:pt x="7" y="4"/>
                  <a:pt x="7" y="4"/>
                </a:cubicBezTo>
                <a:cubicBezTo>
                  <a:pt x="32" y="4"/>
                  <a:pt x="32" y="4"/>
                  <a:pt x="32" y="4"/>
                </a:cubicBezTo>
                <a:cubicBezTo>
                  <a:pt x="33" y="4"/>
                  <a:pt x="33" y="4"/>
                  <a:pt x="33" y="4"/>
                </a:cubicBezTo>
                <a:cubicBezTo>
                  <a:pt x="33" y="4"/>
                  <a:pt x="33" y="4"/>
                  <a:pt x="33" y="4"/>
                </a:cubicBezTo>
                <a:cubicBezTo>
                  <a:pt x="33" y="4"/>
                  <a:pt x="33" y="4"/>
                  <a:pt x="33" y="4"/>
                </a:cubicBezTo>
                <a:cubicBezTo>
                  <a:pt x="33" y="4"/>
                  <a:pt x="33" y="4"/>
                  <a:pt x="33" y="4"/>
                </a:cubicBezTo>
                <a:cubicBezTo>
                  <a:pt x="33" y="4"/>
                  <a:pt x="33" y="4"/>
                  <a:pt x="33" y="4"/>
                </a:cubicBezTo>
                <a:cubicBezTo>
                  <a:pt x="33" y="4"/>
                  <a:pt x="33" y="4"/>
                  <a:pt x="33" y="4"/>
                </a:cubicBezTo>
                <a:cubicBezTo>
                  <a:pt x="33" y="4"/>
                  <a:pt x="33" y="4"/>
                  <a:pt x="33" y="4"/>
                </a:cubicBezTo>
                <a:cubicBezTo>
                  <a:pt x="33" y="4"/>
                  <a:pt x="33" y="4"/>
                  <a:pt x="33" y="4"/>
                </a:cubicBezTo>
                <a:cubicBezTo>
                  <a:pt x="33" y="4"/>
                  <a:pt x="33" y="5"/>
                  <a:pt x="33" y="5"/>
                </a:cubicBezTo>
                <a:cubicBezTo>
                  <a:pt x="33" y="5"/>
                  <a:pt x="33" y="5"/>
                  <a:pt x="33" y="5"/>
                </a:cubicBezTo>
                <a:cubicBezTo>
                  <a:pt x="31" y="13"/>
                  <a:pt x="31" y="13"/>
                  <a:pt x="31" y="13"/>
                </a:cubicBezTo>
                <a:cubicBezTo>
                  <a:pt x="31" y="13"/>
                  <a:pt x="31" y="13"/>
                  <a:pt x="31" y="14"/>
                </a:cubicBezTo>
                <a:cubicBezTo>
                  <a:pt x="30" y="14"/>
                  <a:pt x="30" y="14"/>
                  <a:pt x="30" y="14"/>
                </a:cubicBezTo>
                <a:cubicBezTo>
                  <a:pt x="30" y="15"/>
                  <a:pt x="30" y="15"/>
                  <a:pt x="29" y="15"/>
                </a:cubicBezTo>
                <a:cubicBezTo>
                  <a:pt x="29" y="15"/>
                  <a:pt x="29" y="16"/>
                  <a:pt x="29" y="16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6"/>
                  <a:pt x="27" y="17"/>
                  <a:pt x="27" y="17"/>
                </a:cubicBezTo>
                <a:cubicBezTo>
                  <a:pt x="27" y="17"/>
                  <a:pt x="27" y="17"/>
                  <a:pt x="27" y="17"/>
                </a:cubicBezTo>
                <a:cubicBezTo>
                  <a:pt x="27" y="17"/>
                  <a:pt x="26" y="17"/>
                  <a:pt x="26" y="17"/>
                </a:cubicBezTo>
                <a:cubicBezTo>
                  <a:pt x="26" y="17"/>
                  <a:pt x="25" y="17"/>
                  <a:pt x="25" y="17"/>
                </a:cubicBezTo>
                <a:cubicBezTo>
                  <a:pt x="11" y="17"/>
                  <a:pt x="11" y="17"/>
                  <a:pt x="11" y="17"/>
                </a:cubicBezTo>
                <a:cubicBezTo>
                  <a:pt x="11" y="17"/>
                  <a:pt x="11" y="17"/>
                  <a:pt x="11" y="17"/>
                </a:cubicBezTo>
                <a:cubicBezTo>
                  <a:pt x="10" y="17"/>
                  <a:pt x="10" y="17"/>
                  <a:pt x="10" y="17"/>
                </a:cubicBezTo>
                <a:cubicBezTo>
                  <a:pt x="10" y="17"/>
                  <a:pt x="10" y="17"/>
                  <a:pt x="10" y="17"/>
                </a:cubicBezTo>
                <a:cubicBezTo>
                  <a:pt x="10" y="17"/>
                  <a:pt x="10" y="17"/>
                  <a:pt x="10" y="17"/>
                </a:cubicBezTo>
                <a:cubicBezTo>
                  <a:pt x="10" y="17"/>
                  <a:pt x="10" y="17"/>
                  <a:pt x="10" y="17"/>
                </a:cubicBezTo>
                <a:cubicBezTo>
                  <a:pt x="10" y="18"/>
                  <a:pt x="10" y="18"/>
                  <a:pt x="9" y="18"/>
                </a:cubicBezTo>
                <a:cubicBezTo>
                  <a:pt x="9" y="18"/>
                  <a:pt x="9" y="18"/>
                  <a:pt x="9" y="18"/>
                </a:cubicBezTo>
                <a:cubicBezTo>
                  <a:pt x="9" y="18"/>
                  <a:pt x="9" y="18"/>
                  <a:pt x="9" y="18"/>
                </a:cubicBezTo>
                <a:cubicBezTo>
                  <a:pt x="9" y="18"/>
                  <a:pt x="9" y="18"/>
                  <a:pt x="9" y="18"/>
                </a:cubicBezTo>
                <a:cubicBezTo>
                  <a:pt x="9" y="18"/>
                  <a:pt x="9" y="18"/>
                  <a:pt x="10" y="18"/>
                </a:cubicBezTo>
                <a:cubicBezTo>
                  <a:pt x="10" y="18"/>
                  <a:pt x="10" y="18"/>
                  <a:pt x="10" y="18"/>
                </a:cubicBezTo>
                <a:cubicBezTo>
                  <a:pt x="10" y="18"/>
                  <a:pt x="10" y="18"/>
                  <a:pt x="10" y="18"/>
                </a:cubicBezTo>
                <a:cubicBezTo>
                  <a:pt x="10" y="18"/>
                  <a:pt x="10" y="18"/>
                  <a:pt x="10" y="18"/>
                </a:cubicBezTo>
                <a:cubicBezTo>
                  <a:pt x="11" y="18"/>
                  <a:pt x="11" y="18"/>
                  <a:pt x="11" y="19"/>
                </a:cubicBezTo>
                <a:cubicBezTo>
                  <a:pt x="11" y="19"/>
                  <a:pt x="11" y="19"/>
                  <a:pt x="11" y="19"/>
                </a:cubicBezTo>
                <a:cubicBezTo>
                  <a:pt x="11" y="19"/>
                  <a:pt x="11" y="19"/>
                  <a:pt x="11" y="19"/>
                </a:cubicBezTo>
                <a:cubicBezTo>
                  <a:pt x="11" y="19"/>
                  <a:pt x="11" y="19"/>
                  <a:pt x="11" y="19"/>
                </a:cubicBezTo>
                <a:cubicBezTo>
                  <a:pt x="10" y="19"/>
                  <a:pt x="10" y="20"/>
                  <a:pt x="10" y="20"/>
                </a:cubicBezTo>
                <a:cubicBezTo>
                  <a:pt x="10" y="20"/>
                  <a:pt x="10" y="20"/>
                  <a:pt x="10" y="20"/>
                </a:cubicBezTo>
                <a:cubicBezTo>
                  <a:pt x="10" y="20"/>
                  <a:pt x="10" y="21"/>
                  <a:pt x="10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1"/>
                  <a:pt x="9" y="21"/>
                  <a:pt x="9" y="21"/>
                </a:cubicBezTo>
                <a:cubicBezTo>
                  <a:pt x="9" y="21"/>
                  <a:pt x="9" y="21"/>
                  <a:pt x="9" y="21"/>
                </a:cubicBezTo>
                <a:cubicBezTo>
                  <a:pt x="9" y="21"/>
                  <a:pt x="9" y="21"/>
                  <a:pt x="9" y="21"/>
                </a:cubicBezTo>
                <a:cubicBezTo>
                  <a:pt x="9" y="21"/>
                  <a:pt x="9" y="21"/>
                  <a:pt x="9" y="21"/>
                </a:cubicBezTo>
                <a:cubicBezTo>
                  <a:pt x="9" y="21"/>
                  <a:pt x="9" y="21"/>
                  <a:pt x="8" y="21"/>
                </a:cubicBezTo>
                <a:cubicBezTo>
                  <a:pt x="8" y="21"/>
                  <a:pt x="8" y="21"/>
                  <a:pt x="8" y="21"/>
                </a:cubicBezTo>
                <a:cubicBezTo>
                  <a:pt x="8" y="21"/>
                  <a:pt x="8" y="21"/>
                  <a:pt x="8" y="20"/>
                </a:cubicBezTo>
                <a:cubicBezTo>
                  <a:pt x="7" y="20"/>
                  <a:pt x="7" y="20"/>
                  <a:pt x="7" y="20"/>
                </a:cubicBezTo>
                <a:cubicBezTo>
                  <a:pt x="7" y="20"/>
                  <a:pt x="7" y="20"/>
                  <a:pt x="7" y="20"/>
                </a:cubicBezTo>
                <a:cubicBezTo>
                  <a:pt x="7" y="20"/>
                  <a:pt x="7" y="20"/>
                  <a:pt x="7" y="20"/>
                </a:cubicBezTo>
                <a:cubicBezTo>
                  <a:pt x="7" y="19"/>
                  <a:pt x="7" y="19"/>
                  <a:pt x="7" y="19"/>
                </a:cubicBezTo>
                <a:cubicBezTo>
                  <a:pt x="7" y="19"/>
                  <a:pt x="7" y="19"/>
                  <a:pt x="7" y="19"/>
                </a:cubicBezTo>
                <a:cubicBezTo>
                  <a:pt x="7" y="18"/>
                  <a:pt x="7" y="18"/>
                  <a:pt x="7" y="18"/>
                </a:cubicBezTo>
                <a:cubicBezTo>
                  <a:pt x="7" y="18"/>
                  <a:pt x="7" y="18"/>
                  <a:pt x="7" y="18"/>
                </a:cubicBezTo>
                <a:cubicBezTo>
                  <a:pt x="7" y="17"/>
                  <a:pt x="7" y="17"/>
                  <a:pt x="7" y="17"/>
                </a:cubicBezTo>
                <a:cubicBezTo>
                  <a:pt x="7" y="17"/>
                  <a:pt x="7" y="17"/>
                  <a:pt x="7" y="17"/>
                </a:cubicBezTo>
                <a:cubicBezTo>
                  <a:pt x="7" y="17"/>
                  <a:pt x="7" y="16"/>
                  <a:pt x="7" y="16"/>
                </a:cubicBezTo>
                <a:cubicBezTo>
                  <a:pt x="7" y="16"/>
                  <a:pt x="7" y="16"/>
                  <a:pt x="7" y="16"/>
                </a:cubicBezTo>
                <a:cubicBezTo>
                  <a:pt x="7" y="16"/>
                  <a:pt x="7" y="16"/>
                  <a:pt x="7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7" y="15"/>
                  <a:pt x="7" y="15"/>
                  <a:pt x="7" y="14"/>
                </a:cubicBezTo>
                <a:cubicBezTo>
                  <a:pt x="7" y="14"/>
                  <a:pt x="7" y="13"/>
                  <a:pt x="7" y="13"/>
                </a:cubicBezTo>
                <a:cubicBezTo>
                  <a:pt x="7" y="13"/>
                  <a:pt x="6" y="12"/>
                  <a:pt x="6" y="12"/>
                </a:cubicBezTo>
                <a:cubicBezTo>
                  <a:pt x="6" y="11"/>
                  <a:pt x="6" y="11"/>
                  <a:pt x="6" y="11"/>
                </a:cubicBezTo>
                <a:cubicBezTo>
                  <a:pt x="6" y="11"/>
                  <a:pt x="6" y="11"/>
                  <a:pt x="6" y="11"/>
                </a:cubicBezTo>
                <a:cubicBezTo>
                  <a:pt x="6" y="10"/>
                  <a:pt x="6" y="9"/>
                  <a:pt x="5" y="8"/>
                </a:cubicBezTo>
                <a:cubicBezTo>
                  <a:pt x="5" y="8"/>
                  <a:pt x="5" y="8"/>
                  <a:pt x="5" y="8"/>
                </a:cubicBezTo>
                <a:cubicBezTo>
                  <a:pt x="5" y="7"/>
                  <a:pt x="5" y="7"/>
                  <a:pt x="4" y="6"/>
                </a:cubicBezTo>
                <a:cubicBezTo>
                  <a:pt x="4" y="5"/>
                  <a:pt x="4" y="5"/>
                  <a:pt x="3" y="4"/>
                </a:cubicBezTo>
                <a:cubicBezTo>
                  <a:pt x="2" y="4"/>
                  <a:pt x="2" y="4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close/>
                <a:moveTo>
                  <a:pt x="28" y="18"/>
                </a:moveTo>
                <a:cubicBezTo>
                  <a:pt x="27" y="18"/>
                  <a:pt x="27" y="18"/>
                  <a:pt x="27" y="18"/>
                </a:cubicBezTo>
                <a:cubicBezTo>
                  <a:pt x="27" y="18"/>
                  <a:pt x="27" y="18"/>
                  <a:pt x="27" y="18"/>
                </a:cubicBezTo>
                <a:cubicBezTo>
                  <a:pt x="27" y="19"/>
                  <a:pt x="27" y="19"/>
                  <a:pt x="27" y="19"/>
                </a:cubicBezTo>
                <a:cubicBezTo>
                  <a:pt x="27" y="19"/>
                  <a:pt x="27" y="19"/>
                  <a:pt x="27" y="19"/>
                </a:cubicBezTo>
                <a:cubicBezTo>
                  <a:pt x="27" y="19"/>
                  <a:pt x="27" y="19"/>
                  <a:pt x="27" y="19"/>
                </a:cubicBezTo>
                <a:cubicBezTo>
                  <a:pt x="27" y="19"/>
                  <a:pt x="27" y="19"/>
                  <a:pt x="27" y="19"/>
                </a:cubicBezTo>
                <a:cubicBezTo>
                  <a:pt x="27" y="19"/>
                  <a:pt x="27" y="20"/>
                  <a:pt x="27" y="20"/>
                </a:cubicBezTo>
                <a:cubicBezTo>
                  <a:pt x="27" y="20"/>
                  <a:pt x="27" y="20"/>
                  <a:pt x="27" y="20"/>
                </a:cubicBezTo>
                <a:cubicBezTo>
                  <a:pt x="28" y="20"/>
                  <a:pt x="28" y="20"/>
                  <a:pt x="28" y="21"/>
                </a:cubicBezTo>
                <a:cubicBezTo>
                  <a:pt x="28" y="21"/>
                  <a:pt x="28" y="21"/>
                  <a:pt x="28" y="21"/>
                </a:cubicBezTo>
                <a:cubicBezTo>
                  <a:pt x="28" y="21"/>
                  <a:pt x="28" y="21"/>
                  <a:pt x="28" y="21"/>
                </a:cubicBezTo>
                <a:cubicBezTo>
                  <a:pt x="28" y="21"/>
                  <a:pt x="28" y="21"/>
                  <a:pt x="28" y="21"/>
                </a:cubicBezTo>
                <a:cubicBezTo>
                  <a:pt x="28" y="21"/>
                  <a:pt x="28" y="21"/>
                  <a:pt x="28" y="21"/>
                </a:cubicBezTo>
                <a:cubicBezTo>
                  <a:pt x="28" y="21"/>
                  <a:pt x="28" y="21"/>
                  <a:pt x="28" y="21"/>
                </a:cubicBezTo>
                <a:cubicBezTo>
                  <a:pt x="28" y="21"/>
                  <a:pt x="28" y="21"/>
                  <a:pt x="28" y="21"/>
                </a:cubicBezTo>
                <a:cubicBezTo>
                  <a:pt x="28" y="21"/>
                  <a:pt x="28" y="21"/>
                  <a:pt x="28" y="21"/>
                </a:cubicBezTo>
                <a:cubicBezTo>
                  <a:pt x="28" y="21"/>
                  <a:pt x="28" y="21"/>
                  <a:pt x="28" y="21"/>
                </a:cubicBezTo>
                <a:cubicBezTo>
                  <a:pt x="28" y="21"/>
                  <a:pt x="28" y="21"/>
                  <a:pt x="28" y="21"/>
                </a:cubicBezTo>
                <a:cubicBezTo>
                  <a:pt x="28" y="21"/>
                  <a:pt x="28" y="21"/>
                  <a:pt x="28" y="21"/>
                </a:cubicBezTo>
                <a:cubicBezTo>
                  <a:pt x="28" y="21"/>
                  <a:pt x="28" y="21"/>
                  <a:pt x="28" y="21"/>
                </a:cubicBezTo>
                <a:cubicBezTo>
                  <a:pt x="28" y="21"/>
                  <a:pt x="28" y="21"/>
                  <a:pt x="28" y="21"/>
                </a:cubicBezTo>
                <a:cubicBezTo>
                  <a:pt x="28" y="21"/>
                  <a:pt x="29" y="21"/>
                  <a:pt x="29" y="21"/>
                </a:cubicBezTo>
                <a:cubicBezTo>
                  <a:pt x="29" y="21"/>
                  <a:pt x="29" y="21"/>
                  <a:pt x="29" y="21"/>
                </a:cubicBezTo>
                <a:cubicBezTo>
                  <a:pt x="29" y="21"/>
                  <a:pt x="30" y="21"/>
                  <a:pt x="30" y="21"/>
                </a:cubicBezTo>
                <a:cubicBezTo>
                  <a:pt x="30" y="20"/>
                  <a:pt x="30" y="20"/>
                  <a:pt x="30" y="20"/>
                </a:cubicBezTo>
                <a:cubicBezTo>
                  <a:pt x="30" y="20"/>
                  <a:pt x="30" y="20"/>
                  <a:pt x="30" y="19"/>
                </a:cubicBezTo>
                <a:cubicBezTo>
                  <a:pt x="30" y="19"/>
                  <a:pt x="29" y="19"/>
                  <a:pt x="29" y="19"/>
                </a:cubicBezTo>
                <a:cubicBezTo>
                  <a:pt x="29" y="19"/>
                  <a:pt x="29" y="19"/>
                  <a:pt x="29" y="19"/>
                </a:cubicBezTo>
                <a:cubicBezTo>
                  <a:pt x="29" y="18"/>
                  <a:pt x="28" y="18"/>
                  <a:pt x="28" y="18"/>
                </a:cubicBezTo>
                <a:close/>
                <a:moveTo>
                  <a:pt x="25" y="19"/>
                </a:moveTo>
                <a:cubicBezTo>
                  <a:pt x="24" y="19"/>
                  <a:pt x="24" y="19"/>
                  <a:pt x="24" y="19"/>
                </a:cubicBezTo>
                <a:cubicBezTo>
                  <a:pt x="24" y="19"/>
                  <a:pt x="23" y="19"/>
                  <a:pt x="23" y="20"/>
                </a:cubicBezTo>
                <a:cubicBezTo>
                  <a:pt x="23" y="20"/>
                  <a:pt x="23" y="20"/>
                  <a:pt x="23" y="20"/>
                </a:cubicBezTo>
                <a:cubicBezTo>
                  <a:pt x="23" y="20"/>
                  <a:pt x="23" y="20"/>
                  <a:pt x="23" y="21"/>
                </a:cubicBezTo>
                <a:cubicBezTo>
                  <a:pt x="23" y="21"/>
                  <a:pt x="23" y="22"/>
                  <a:pt x="23" y="22"/>
                </a:cubicBezTo>
                <a:cubicBezTo>
                  <a:pt x="23" y="22"/>
                  <a:pt x="23" y="22"/>
                  <a:pt x="23" y="23"/>
                </a:cubicBezTo>
                <a:cubicBezTo>
                  <a:pt x="23" y="23"/>
                  <a:pt x="23" y="23"/>
                  <a:pt x="23" y="23"/>
                </a:cubicBezTo>
                <a:cubicBezTo>
                  <a:pt x="23" y="23"/>
                  <a:pt x="24" y="23"/>
                  <a:pt x="24" y="23"/>
                </a:cubicBezTo>
                <a:cubicBezTo>
                  <a:pt x="24" y="23"/>
                  <a:pt x="24" y="23"/>
                  <a:pt x="25" y="23"/>
                </a:cubicBezTo>
                <a:cubicBezTo>
                  <a:pt x="25" y="23"/>
                  <a:pt x="25" y="23"/>
                  <a:pt x="26" y="23"/>
                </a:cubicBezTo>
                <a:cubicBezTo>
                  <a:pt x="26" y="23"/>
                  <a:pt x="26" y="23"/>
                  <a:pt x="26" y="23"/>
                </a:cubicBezTo>
                <a:cubicBezTo>
                  <a:pt x="26" y="23"/>
                  <a:pt x="26" y="23"/>
                  <a:pt x="26" y="23"/>
                </a:cubicBezTo>
                <a:cubicBezTo>
                  <a:pt x="26" y="22"/>
                  <a:pt x="27" y="22"/>
                  <a:pt x="27" y="22"/>
                </a:cubicBezTo>
                <a:cubicBezTo>
                  <a:pt x="27" y="22"/>
                  <a:pt x="27" y="21"/>
                  <a:pt x="27" y="21"/>
                </a:cubicBezTo>
                <a:cubicBezTo>
                  <a:pt x="27" y="21"/>
                  <a:pt x="27" y="20"/>
                  <a:pt x="27" y="20"/>
                </a:cubicBezTo>
                <a:cubicBezTo>
                  <a:pt x="27" y="20"/>
                  <a:pt x="26" y="20"/>
                  <a:pt x="26" y="20"/>
                </a:cubicBezTo>
                <a:cubicBezTo>
                  <a:pt x="26" y="20"/>
                  <a:pt x="26" y="20"/>
                  <a:pt x="26" y="20"/>
                </a:cubicBezTo>
                <a:cubicBezTo>
                  <a:pt x="26" y="19"/>
                  <a:pt x="26" y="19"/>
                  <a:pt x="26" y="19"/>
                </a:cubicBezTo>
                <a:cubicBezTo>
                  <a:pt x="25" y="19"/>
                  <a:pt x="25" y="19"/>
                  <a:pt x="25" y="1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98" name="Freeform 224"/>
          <p:cNvSpPr>
            <a:spLocks noEditPoints="1"/>
          </p:cNvSpPr>
          <p:nvPr/>
        </p:nvSpPr>
        <p:spPr bwMode="auto">
          <a:xfrm>
            <a:off x="2515575" y="4366636"/>
            <a:ext cx="334810" cy="278706"/>
          </a:xfrm>
          <a:custGeom>
            <a:avLst/>
            <a:gdLst>
              <a:gd name="T0" fmla="*/ 11 w 35"/>
              <a:gd name="T1" fmla="*/ 26 h 29"/>
              <a:gd name="T2" fmla="*/ 11 w 35"/>
              <a:gd name="T3" fmla="*/ 28 h 29"/>
              <a:gd name="T4" fmla="*/ 14 w 35"/>
              <a:gd name="T5" fmla="*/ 28 h 29"/>
              <a:gd name="T6" fmla="*/ 14 w 35"/>
              <a:gd name="T7" fmla="*/ 25 h 29"/>
              <a:gd name="T8" fmla="*/ 26 w 35"/>
              <a:gd name="T9" fmla="*/ 0 h 29"/>
              <a:gd name="T10" fmla="*/ 22 w 35"/>
              <a:gd name="T11" fmla="*/ 10 h 29"/>
              <a:gd name="T12" fmla="*/ 25 w 35"/>
              <a:gd name="T13" fmla="*/ 4 h 29"/>
              <a:gd name="T14" fmla="*/ 31 w 35"/>
              <a:gd name="T15" fmla="*/ 7 h 29"/>
              <a:gd name="T16" fmla="*/ 28 w 35"/>
              <a:gd name="T17" fmla="*/ 13 h 29"/>
              <a:gd name="T18" fmla="*/ 27 w 35"/>
              <a:gd name="T19" fmla="*/ 20 h 29"/>
              <a:gd name="T20" fmla="*/ 28 w 35"/>
              <a:gd name="T21" fmla="*/ 19 h 29"/>
              <a:gd name="T22" fmla="*/ 31 w 35"/>
              <a:gd name="T23" fmla="*/ 19 h 29"/>
              <a:gd name="T24" fmla="*/ 27 w 35"/>
              <a:gd name="T25" fmla="*/ 22 h 29"/>
              <a:gd name="T26" fmla="*/ 10 w 35"/>
              <a:gd name="T27" fmla="*/ 23 h 29"/>
              <a:gd name="T28" fmla="*/ 9 w 35"/>
              <a:gd name="T29" fmla="*/ 23 h 29"/>
              <a:gd name="T30" fmla="*/ 9 w 35"/>
              <a:gd name="T31" fmla="*/ 24 h 29"/>
              <a:gd name="T32" fmla="*/ 10 w 35"/>
              <a:gd name="T33" fmla="*/ 25 h 29"/>
              <a:gd name="T34" fmla="*/ 10 w 35"/>
              <a:gd name="T35" fmla="*/ 27 h 29"/>
              <a:gd name="T36" fmla="*/ 10 w 35"/>
              <a:gd name="T37" fmla="*/ 27 h 29"/>
              <a:gd name="T38" fmla="*/ 10 w 35"/>
              <a:gd name="T39" fmla="*/ 27 h 29"/>
              <a:gd name="T40" fmla="*/ 8 w 35"/>
              <a:gd name="T41" fmla="*/ 27 h 29"/>
              <a:gd name="T42" fmla="*/ 7 w 35"/>
              <a:gd name="T43" fmla="*/ 25 h 29"/>
              <a:gd name="T44" fmla="*/ 6 w 35"/>
              <a:gd name="T45" fmla="*/ 23 h 29"/>
              <a:gd name="T46" fmla="*/ 7 w 35"/>
              <a:gd name="T47" fmla="*/ 22 h 29"/>
              <a:gd name="T48" fmla="*/ 6 w 35"/>
              <a:gd name="T49" fmla="*/ 18 h 29"/>
              <a:gd name="T50" fmla="*/ 4 w 35"/>
              <a:gd name="T51" fmla="*/ 12 h 29"/>
              <a:gd name="T52" fmla="*/ 0 w 35"/>
              <a:gd name="T53" fmla="*/ 9 h 29"/>
              <a:gd name="T54" fmla="*/ 0 w 35"/>
              <a:gd name="T55" fmla="*/ 7 h 29"/>
              <a:gd name="T56" fmla="*/ 0 w 35"/>
              <a:gd name="T57" fmla="*/ 6 h 29"/>
              <a:gd name="T58" fmla="*/ 4 w 35"/>
              <a:gd name="T59" fmla="*/ 8 h 29"/>
              <a:gd name="T60" fmla="*/ 17 w 35"/>
              <a:gd name="T61" fmla="*/ 10 h 29"/>
              <a:gd name="T62" fmla="*/ 19 w 35"/>
              <a:gd name="T63" fmla="*/ 16 h 29"/>
              <a:gd name="T64" fmla="*/ 25 w 35"/>
              <a:gd name="T65" fmla="*/ 21 h 29"/>
              <a:gd name="T66" fmla="*/ 21 w 35"/>
              <a:gd name="T67" fmla="*/ 17 h 29"/>
              <a:gd name="T68" fmla="*/ 16 w 35"/>
              <a:gd name="T69" fmla="*/ 17 h 29"/>
              <a:gd name="T70" fmla="*/ 11 w 35"/>
              <a:gd name="T71" fmla="*/ 17 h 29"/>
              <a:gd name="T72" fmla="*/ 10 w 35"/>
              <a:gd name="T73" fmla="*/ 21 h 29"/>
              <a:gd name="T74" fmla="*/ 11 w 35"/>
              <a:gd name="T75" fmla="*/ 12 h 29"/>
              <a:gd name="T76" fmla="*/ 9 w 35"/>
              <a:gd name="T77" fmla="*/ 15 h 29"/>
              <a:gd name="T78" fmla="*/ 12 w 35"/>
              <a:gd name="T79" fmla="*/ 15 h 29"/>
              <a:gd name="T80" fmla="*/ 22 w 35"/>
              <a:gd name="T81" fmla="*/ 27 h 29"/>
              <a:gd name="T82" fmla="*/ 15 w 35"/>
              <a:gd name="T83" fmla="*/ 24 h 29"/>
              <a:gd name="T84" fmla="*/ 26 w 35"/>
              <a:gd name="T85" fmla="*/ 25 h 29"/>
              <a:gd name="T86" fmla="*/ 27 w 35"/>
              <a:gd name="T87" fmla="*/ 26 h 29"/>
              <a:gd name="T88" fmla="*/ 27 w 35"/>
              <a:gd name="T89" fmla="*/ 27 h 29"/>
              <a:gd name="T90" fmla="*/ 27 w 35"/>
              <a:gd name="T91" fmla="*/ 27 h 29"/>
              <a:gd name="T92" fmla="*/ 29 w 35"/>
              <a:gd name="T93" fmla="*/ 27 h 29"/>
              <a:gd name="T94" fmla="*/ 28 w 35"/>
              <a:gd name="T95" fmla="*/ 24 h 29"/>
              <a:gd name="T96" fmla="*/ 23 w 35"/>
              <a:gd name="T97" fmla="*/ 25 h 29"/>
              <a:gd name="T98" fmla="*/ 24 w 35"/>
              <a:gd name="T99" fmla="*/ 29 h 29"/>
              <a:gd name="T100" fmla="*/ 26 w 35"/>
              <a:gd name="T101" fmla="*/ 28 h 29"/>
              <a:gd name="T102" fmla="*/ 25 w 35"/>
              <a:gd name="T103" fmla="*/ 25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5" h="29">
                <a:moveTo>
                  <a:pt x="13" y="25"/>
                </a:move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5"/>
                  <a:pt x="11" y="25"/>
                </a:cubicBezTo>
                <a:cubicBezTo>
                  <a:pt x="11" y="25"/>
                  <a:pt x="11" y="25"/>
                  <a:pt x="11" y="25"/>
                </a:cubicBezTo>
                <a:cubicBezTo>
                  <a:pt x="11" y="26"/>
                  <a:pt x="11" y="26"/>
                  <a:pt x="11" y="26"/>
                </a:cubicBezTo>
                <a:cubicBezTo>
                  <a:pt x="11" y="26"/>
                  <a:pt x="10" y="27"/>
                  <a:pt x="10" y="27"/>
                </a:cubicBezTo>
                <a:cubicBezTo>
                  <a:pt x="10" y="27"/>
                  <a:pt x="11" y="27"/>
                  <a:pt x="11" y="28"/>
                </a:cubicBezTo>
                <a:cubicBezTo>
                  <a:pt x="11" y="28"/>
                  <a:pt x="11" y="28"/>
                  <a:pt x="11" y="28"/>
                </a:cubicBezTo>
                <a:cubicBezTo>
                  <a:pt x="11" y="28"/>
                  <a:pt x="11" y="28"/>
                  <a:pt x="11" y="28"/>
                </a:cubicBezTo>
                <a:cubicBezTo>
                  <a:pt x="11" y="28"/>
                  <a:pt x="11" y="28"/>
                  <a:pt x="11" y="28"/>
                </a:cubicBezTo>
                <a:cubicBezTo>
                  <a:pt x="11" y="29"/>
                  <a:pt x="12" y="29"/>
                  <a:pt x="13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4" y="29"/>
                  <a:pt x="14" y="29"/>
                  <a:pt x="14" y="28"/>
                </a:cubicBezTo>
                <a:cubicBezTo>
                  <a:pt x="14" y="28"/>
                  <a:pt x="14" y="28"/>
                  <a:pt x="14" y="28"/>
                </a:cubicBezTo>
                <a:cubicBezTo>
                  <a:pt x="14" y="28"/>
                  <a:pt x="14" y="28"/>
                  <a:pt x="14" y="28"/>
                </a:cubicBezTo>
                <a:cubicBezTo>
                  <a:pt x="14" y="28"/>
                  <a:pt x="14" y="28"/>
                  <a:pt x="15" y="28"/>
                </a:cubicBezTo>
                <a:cubicBezTo>
                  <a:pt x="15" y="27"/>
                  <a:pt x="15" y="27"/>
                  <a:pt x="15" y="27"/>
                </a:cubicBezTo>
                <a:cubicBezTo>
                  <a:pt x="15" y="27"/>
                  <a:pt x="15" y="26"/>
                  <a:pt x="15" y="26"/>
                </a:cubicBezTo>
                <a:cubicBezTo>
                  <a:pt x="14" y="26"/>
                  <a:pt x="14" y="26"/>
                  <a:pt x="14" y="25"/>
                </a:cubicBezTo>
                <a:cubicBezTo>
                  <a:pt x="14" y="25"/>
                  <a:pt x="14" y="25"/>
                  <a:pt x="14" y="25"/>
                </a:cubicBezTo>
                <a:cubicBezTo>
                  <a:pt x="14" y="25"/>
                  <a:pt x="14" y="25"/>
                  <a:pt x="13" y="25"/>
                </a:cubicBezTo>
                <a:cubicBezTo>
                  <a:pt x="13" y="25"/>
                  <a:pt x="13" y="25"/>
                  <a:pt x="13" y="25"/>
                </a:cubicBezTo>
                <a:close/>
                <a:moveTo>
                  <a:pt x="26" y="17"/>
                </a:moveTo>
                <a:cubicBezTo>
                  <a:pt x="31" y="17"/>
                  <a:pt x="35" y="13"/>
                  <a:pt x="35" y="9"/>
                </a:cubicBezTo>
                <a:cubicBezTo>
                  <a:pt x="35" y="4"/>
                  <a:pt x="31" y="0"/>
                  <a:pt x="26" y="0"/>
                </a:cubicBezTo>
                <a:cubicBezTo>
                  <a:pt x="22" y="0"/>
                  <a:pt x="18" y="4"/>
                  <a:pt x="18" y="9"/>
                </a:cubicBezTo>
                <a:cubicBezTo>
                  <a:pt x="18" y="13"/>
                  <a:pt x="22" y="17"/>
                  <a:pt x="26" y="17"/>
                </a:cubicBezTo>
                <a:close/>
                <a:moveTo>
                  <a:pt x="25" y="13"/>
                </a:moveTo>
                <a:cubicBezTo>
                  <a:pt x="25" y="10"/>
                  <a:pt x="25" y="10"/>
                  <a:pt x="25" y="10"/>
                </a:cubicBezTo>
                <a:cubicBezTo>
                  <a:pt x="22" y="10"/>
                  <a:pt x="22" y="10"/>
                  <a:pt x="22" y="10"/>
                </a:cubicBezTo>
                <a:cubicBezTo>
                  <a:pt x="21" y="10"/>
                  <a:pt x="20" y="9"/>
                  <a:pt x="20" y="9"/>
                </a:cubicBezTo>
                <a:cubicBezTo>
                  <a:pt x="20" y="8"/>
                  <a:pt x="20" y="8"/>
                  <a:pt x="20" y="8"/>
                </a:cubicBezTo>
                <a:cubicBezTo>
                  <a:pt x="20" y="8"/>
                  <a:pt x="21" y="7"/>
                  <a:pt x="22" y="7"/>
                </a:cubicBezTo>
                <a:cubicBezTo>
                  <a:pt x="25" y="7"/>
                  <a:pt x="25" y="7"/>
                  <a:pt x="25" y="7"/>
                </a:cubicBezTo>
                <a:cubicBezTo>
                  <a:pt x="25" y="4"/>
                  <a:pt x="25" y="4"/>
                  <a:pt x="25" y="4"/>
                </a:cubicBezTo>
                <a:cubicBezTo>
                  <a:pt x="25" y="3"/>
                  <a:pt x="26" y="3"/>
                  <a:pt x="26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8" y="3"/>
                  <a:pt x="28" y="4"/>
                </a:cubicBezTo>
                <a:cubicBezTo>
                  <a:pt x="28" y="7"/>
                  <a:pt x="28" y="7"/>
                  <a:pt x="28" y="7"/>
                </a:cubicBezTo>
                <a:cubicBezTo>
                  <a:pt x="31" y="7"/>
                  <a:pt x="31" y="7"/>
                  <a:pt x="31" y="7"/>
                </a:cubicBezTo>
                <a:cubicBezTo>
                  <a:pt x="32" y="7"/>
                  <a:pt x="32" y="8"/>
                  <a:pt x="32" y="8"/>
                </a:cubicBezTo>
                <a:cubicBezTo>
                  <a:pt x="32" y="9"/>
                  <a:pt x="32" y="9"/>
                  <a:pt x="32" y="9"/>
                </a:cubicBezTo>
                <a:cubicBezTo>
                  <a:pt x="32" y="9"/>
                  <a:pt x="32" y="10"/>
                  <a:pt x="31" y="10"/>
                </a:cubicBezTo>
                <a:cubicBezTo>
                  <a:pt x="28" y="10"/>
                  <a:pt x="28" y="10"/>
                  <a:pt x="28" y="10"/>
                </a:cubicBezTo>
                <a:cubicBezTo>
                  <a:pt x="28" y="13"/>
                  <a:pt x="28" y="13"/>
                  <a:pt x="28" y="13"/>
                </a:cubicBezTo>
                <a:cubicBezTo>
                  <a:pt x="28" y="14"/>
                  <a:pt x="27" y="15"/>
                  <a:pt x="27" y="15"/>
                </a:cubicBezTo>
                <a:cubicBezTo>
                  <a:pt x="26" y="15"/>
                  <a:pt x="26" y="15"/>
                  <a:pt x="26" y="15"/>
                </a:cubicBezTo>
                <a:cubicBezTo>
                  <a:pt x="26" y="15"/>
                  <a:pt x="25" y="14"/>
                  <a:pt x="25" y="13"/>
                </a:cubicBezTo>
                <a:close/>
                <a:moveTo>
                  <a:pt x="27" y="18"/>
                </a:moveTo>
                <a:cubicBezTo>
                  <a:pt x="27" y="20"/>
                  <a:pt x="27" y="20"/>
                  <a:pt x="27" y="20"/>
                </a:cubicBezTo>
                <a:cubicBezTo>
                  <a:pt x="27" y="20"/>
                  <a:pt x="27" y="20"/>
                  <a:pt x="27" y="20"/>
                </a:cubicBezTo>
                <a:cubicBezTo>
                  <a:pt x="27" y="20"/>
                  <a:pt x="27" y="20"/>
                  <a:pt x="27" y="20"/>
                </a:cubicBezTo>
                <a:cubicBezTo>
                  <a:pt x="27" y="20"/>
                  <a:pt x="27" y="20"/>
                  <a:pt x="27" y="20"/>
                </a:cubicBezTo>
                <a:cubicBezTo>
                  <a:pt x="27" y="20"/>
                  <a:pt x="27" y="20"/>
                  <a:pt x="27" y="19"/>
                </a:cubicBezTo>
                <a:cubicBezTo>
                  <a:pt x="28" y="19"/>
                  <a:pt x="28" y="19"/>
                  <a:pt x="28" y="19"/>
                </a:cubicBezTo>
                <a:cubicBezTo>
                  <a:pt x="28" y="19"/>
                  <a:pt x="28" y="19"/>
                  <a:pt x="28" y="18"/>
                </a:cubicBezTo>
                <a:cubicBezTo>
                  <a:pt x="28" y="18"/>
                  <a:pt x="28" y="18"/>
                  <a:pt x="28" y="18"/>
                </a:cubicBezTo>
                <a:cubicBezTo>
                  <a:pt x="28" y="18"/>
                  <a:pt x="28" y="18"/>
                  <a:pt x="28" y="18"/>
                </a:cubicBezTo>
                <a:cubicBezTo>
                  <a:pt x="29" y="18"/>
                  <a:pt x="30" y="18"/>
                  <a:pt x="31" y="17"/>
                </a:cubicBezTo>
                <a:cubicBezTo>
                  <a:pt x="31" y="19"/>
                  <a:pt x="31" y="19"/>
                  <a:pt x="31" y="19"/>
                </a:cubicBezTo>
                <a:cubicBezTo>
                  <a:pt x="30" y="19"/>
                  <a:pt x="30" y="19"/>
                  <a:pt x="30" y="19"/>
                </a:cubicBezTo>
                <a:cubicBezTo>
                  <a:pt x="30" y="20"/>
                  <a:pt x="30" y="20"/>
                  <a:pt x="30" y="20"/>
                </a:cubicBezTo>
                <a:cubicBezTo>
                  <a:pt x="29" y="21"/>
                  <a:pt x="29" y="21"/>
                  <a:pt x="29" y="21"/>
                </a:cubicBezTo>
                <a:cubicBezTo>
                  <a:pt x="29" y="21"/>
                  <a:pt x="29" y="21"/>
                  <a:pt x="28" y="22"/>
                </a:cubicBezTo>
                <a:cubicBezTo>
                  <a:pt x="28" y="22"/>
                  <a:pt x="28" y="22"/>
                  <a:pt x="27" y="22"/>
                </a:cubicBezTo>
                <a:cubicBezTo>
                  <a:pt x="27" y="22"/>
                  <a:pt x="27" y="22"/>
                  <a:pt x="27" y="22"/>
                </a:cubicBezTo>
                <a:cubicBezTo>
                  <a:pt x="27" y="22"/>
                  <a:pt x="27" y="22"/>
                  <a:pt x="27" y="22"/>
                </a:cubicBezTo>
                <a:cubicBezTo>
                  <a:pt x="26" y="23"/>
                  <a:pt x="26" y="23"/>
                  <a:pt x="26" y="23"/>
                </a:cubicBezTo>
                <a:cubicBezTo>
                  <a:pt x="25" y="23"/>
                  <a:pt x="25" y="23"/>
                  <a:pt x="25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4"/>
                  <a:pt x="9" y="24"/>
                  <a:pt x="9" y="24"/>
                </a:cubicBezTo>
                <a:cubicBezTo>
                  <a:pt x="9" y="24"/>
                  <a:pt x="9" y="24"/>
                  <a:pt x="9" y="24"/>
                </a:cubicBezTo>
                <a:cubicBezTo>
                  <a:pt x="9" y="24"/>
                  <a:pt x="9" y="24"/>
                  <a:pt x="9" y="24"/>
                </a:cubicBezTo>
                <a:cubicBezTo>
                  <a:pt x="9" y="24"/>
                  <a:pt x="9" y="24"/>
                  <a:pt x="9" y="24"/>
                </a:cubicBezTo>
                <a:cubicBezTo>
                  <a:pt x="9" y="24"/>
                  <a:pt x="9" y="24"/>
                  <a:pt x="9" y="24"/>
                </a:cubicBezTo>
                <a:cubicBezTo>
                  <a:pt x="9" y="24"/>
                  <a:pt x="9" y="24"/>
                  <a:pt x="9" y="24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24"/>
                  <a:pt x="10" y="24"/>
                  <a:pt x="10" y="25"/>
                </a:cubicBezTo>
                <a:cubicBezTo>
                  <a:pt x="10" y="25"/>
                  <a:pt x="10" y="25"/>
                  <a:pt x="10" y="25"/>
                </a:cubicBezTo>
                <a:cubicBezTo>
                  <a:pt x="10" y="25"/>
                  <a:pt x="10" y="25"/>
                  <a:pt x="10" y="25"/>
                </a:cubicBezTo>
                <a:cubicBezTo>
                  <a:pt x="10" y="25"/>
                  <a:pt x="10" y="25"/>
                  <a:pt x="10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6"/>
                  <a:pt x="10" y="26"/>
                  <a:pt x="10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9" y="27"/>
                  <a:pt x="9" y="27"/>
                  <a:pt x="9" y="27"/>
                </a:cubicBezTo>
                <a:cubicBezTo>
                  <a:pt x="9" y="27"/>
                  <a:pt x="9" y="27"/>
                  <a:pt x="9" y="27"/>
                </a:cubicBezTo>
                <a:cubicBezTo>
                  <a:pt x="9" y="27"/>
                  <a:pt x="9" y="27"/>
                  <a:pt x="8" y="27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7"/>
                  <a:pt x="8" y="27"/>
                </a:cubicBezTo>
                <a:cubicBezTo>
                  <a:pt x="7" y="27"/>
                  <a:pt x="7" y="26"/>
                  <a:pt x="7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6"/>
                  <a:pt x="7" y="26"/>
                  <a:pt x="7" y="25"/>
                </a:cubicBezTo>
                <a:cubicBezTo>
                  <a:pt x="7" y="25"/>
                  <a:pt x="7" y="25"/>
                  <a:pt x="7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3"/>
                  <a:pt x="7" y="23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1"/>
                  <a:pt x="7" y="21"/>
                  <a:pt x="7" y="21"/>
                </a:cubicBezTo>
                <a:cubicBezTo>
                  <a:pt x="7" y="21"/>
                  <a:pt x="7" y="21"/>
                  <a:pt x="7" y="20"/>
                </a:cubicBezTo>
                <a:cubicBezTo>
                  <a:pt x="7" y="20"/>
                  <a:pt x="6" y="19"/>
                  <a:pt x="6" y="19"/>
                </a:cubicBezTo>
                <a:cubicBezTo>
                  <a:pt x="6" y="19"/>
                  <a:pt x="6" y="18"/>
                  <a:pt x="6" y="18"/>
                </a:cubicBezTo>
                <a:cubicBezTo>
                  <a:pt x="6" y="17"/>
                  <a:pt x="6" y="17"/>
                  <a:pt x="6" y="17"/>
                </a:cubicBezTo>
                <a:cubicBezTo>
                  <a:pt x="6" y="17"/>
                  <a:pt x="6" y="17"/>
                  <a:pt x="6" y="17"/>
                </a:cubicBezTo>
                <a:cubicBezTo>
                  <a:pt x="5" y="16"/>
                  <a:pt x="5" y="15"/>
                  <a:pt x="5" y="14"/>
                </a:cubicBezTo>
                <a:cubicBezTo>
                  <a:pt x="5" y="14"/>
                  <a:pt x="5" y="14"/>
                  <a:pt x="5" y="14"/>
                </a:cubicBezTo>
                <a:cubicBezTo>
                  <a:pt x="5" y="13"/>
                  <a:pt x="4" y="12"/>
                  <a:pt x="4" y="12"/>
                </a:cubicBezTo>
                <a:cubicBezTo>
                  <a:pt x="4" y="11"/>
                  <a:pt x="3" y="11"/>
                  <a:pt x="3" y="10"/>
                </a:cubicBezTo>
                <a:cubicBezTo>
                  <a:pt x="2" y="10"/>
                  <a:pt x="1" y="9"/>
                  <a:pt x="1" y="9"/>
                </a:cubicBezTo>
                <a:cubicBezTo>
                  <a:pt x="1" y="9"/>
                  <a:pt x="1" y="9"/>
                  <a:pt x="1" y="9"/>
                </a:cubicBezTo>
                <a:cubicBezTo>
                  <a:pt x="0" y="9"/>
                  <a:pt x="0" y="9"/>
                  <a:pt x="0" y="9"/>
                </a:cubicBezTo>
                <a:cubicBezTo>
                  <a:pt x="0" y="9"/>
                  <a:pt x="0" y="9"/>
                  <a:pt x="0" y="9"/>
                </a:cubicBezTo>
                <a:cubicBezTo>
                  <a:pt x="0" y="9"/>
                  <a:pt x="0" y="8"/>
                  <a:pt x="0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6"/>
                  <a:pt x="0" y="6"/>
                  <a:pt x="0" y="6"/>
                </a:cubicBezTo>
                <a:cubicBezTo>
                  <a:pt x="1" y="6"/>
                  <a:pt x="1" y="6"/>
                  <a:pt x="1" y="6"/>
                </a:cubicBezTo>
                <a:cubicBezTo>
                  <a:pt x="1" y="6"/>
                  <a:pt x="1" y="6"/>
                  <a:pt x="2" y="6"/>
                </a:cubicBezTo>
                <a:cubicBezTo>
                  <a:pt x="2" y="6"/>
                  <a:pt x="2" y="6"/>
                  <a:pt x="2" y="6"/>
                </a:cubicBezTo>
                <a:cubicBezTo>
                  <a:pt x="2" y="6"/>
                  <a:pt x="3" y="7"/>
                  <a:pt x="3" y="7"/>
                </a:cubicBezTo>
                <a:cubicBezTo>
                  <a:pt x="4" y="7"/>
                  <a:pt x="4" y="7"/>
                  <a:pt x="4" y="8"/>
                </a:cubicBezTo>
                <a:cubicBezTo>
                  <a:pt x="5" y="8"/>
                  <a:pt x="5" y="8"/>
                  <a:pt x="5" y="9"/>
                </a:cubicBezTo>
                <a:cubicBezTo>
                  <a:pt x="6" y="9"/>
                  <a:pt x="6" y="9"/>
                  <a:pt x="6" y="9"/>
                </a:cubicBezTo>
                <a:cubicBezTo>
                  <a:pt x="6" y="10"/>
                  <a:pt x="6" y="10"/>
                  <a:pt x="6" y="10"/>
                </a:cubicBezTo>
                <a:cubicBezTo>
                  <a:pt x="6" y="10"/>
                  <a:pt x="6" y="10"/>
                  <a:pt x="6" y="10"/>
                </a:cubicBezTo>
                <a:cubicBezTo>
                  <a:pt x="17" y="10"/>
                  <a:pt x="17" y="10"/>
                  <a:pt x="17" y="10"/>
                </a:cubicBezTo>
                <a:cubicBezTo>
                  <a:pt x="17" y="10"/>
                  <a:pt x="17" y="11"/>
                  <a:pt x="17" y="12"/>
                </a:cubicBezTo>
                <a:cubicBezTo>
                  <a:pt x="17" y="12"/>
                  <a:pt x="17" y="12"/>
                  <a:pt x="17" y="12"/>
                </a:cubicBezTo>
                <a:cubicBezTo>
                  <a:pt x="17" y="15"/>
                  <a:pt x="17" y="15"/>
                  <a:pt x="17" y="15"/>
                </a:cubicBezTo>
                <a:cubicBezTo>
                  <a:pt x="19" y="15"/>
                  <a:pt x="19" y="15"/>
                  <a:pt x="19" y="15"/>
                </a:cubicBezTo>
                <a:cubicBezTo>
                  <a:pt x="19" y="16"/>
                  <a:pt x="19" y="16"/>
                  <a:pt x="19" y="16"/>
                </a:cubicBezTo>
                <a:cubicBezTo>
                  <a:pt x="20" y="16"/>
                  <a:pt x="21" y="17"/>
                  <a:pt x="22" y="17"/>
                </a:cubicBezTo>
                <a:cubicBezTo>
                  <a:pt x="22" y="21"/>
                  <a:pt x="22" y="21"/>
                  <a:pt x="22" y="21"/>
                </a:cubicBezTo>
                <a:cubicBezTo>
                  <a:pt x="23" y="21"/>
                  <a:pt x="23" y="21"/>
                  <a:pt x="23" y="21"/>
                </a:cubicBezTo>
                <a:cubicBezTo>
                  <a:pt x="25" y="21"/>
                  <a:pt x="25" y="21"/>
                  <a:pt x="25" y="21"/>
                </a:cubicBezTo>
                <a:cubicBezTo>
                  <a:pt x="25" y="21"/>
                  <a:pt x="25" y="21"/>
                  <a:pt x="25" y="21"/>
                </a:cubicBezTo>
                <a:cubicBezTo>
                  <a:pt x="25" y="21"/>
                  <a:pt x="25" y="21"/>
                  <a:pt x="25" y="21"/>
                </a:cubicBezTo>
                <a:cubicBezTo>
                  <a:pt x="25" y="18"/>
                  <a:pt x="25" y="18"/>
                  <a:pt x="25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7" y="18"/>
                  <a:pt x="27" y="18"/>
                  <a:pt x="27" y="18"/>
                </a:cubicBezTo>
                <a:close/>
                <a:moveTo>
                  <a:pt x="21" y="17"/>
                </a:moveTo>
                <a:cubicBezTo>
                  <a:pt x="21" y="21"/>
                  <a:pt x="21" y="21"/>
                  <a:pt x="21" y="21"/>
                </a:cubicBezTo>
                <a:cubicBezTo>
                  <a:pt x="17" y="21"/>
                  <a:pt x="17" y="21"/>
                  <a:pt x="17" y="21"/>
                </a:cubicBezTo>
                <a:cubicBezTo>
                  <a:pt x="17" y="17"/>
                  <a:pt x="17" y="17"/>
                  <a:pt x="17" y="17"/>
                </a:cubicBezTo>
                <a:cubicBezTo>
                  <a:pt x="21" y="17"/>
                  <a:pt x="21" y="17"/>
                  <a:pt x="21" y="17"/>
                </a:cubicBezTo>
                <a:close/>
                <a:moveTo>
                  <a:pt x="16" y="17"/>
                </a:moveTo>
                <a:cubicBezTo>
                  <a:pt x="12" y="17"/>
                  <a:pt x="12" y="17"/>
                  <a:pt x="12" y="17"/>
                </a:cubicBezTo>
                <a:cubicBezTo>
                  <a:pt x="12" y="21"/>
                  <a:pt x="12" y="21"/>
                  <a:pt x="12" y="21"/>
                </a:cubicBezTo>
                <a:cubicBezTo>
                  <a:pt x="16" y="21"/>
                  <a:pt x="16" y="21"/>
                  <a:pt x="16" y="21"/>
                </a:cubicBezTo>
                <a:cubicBezTo>
                  <a:pt x="16" y="17"/>
                  <a:pt x="16" y="17"/>
                  <a:pt x="16" y="17"/>
                </a:cubicBezTo>
                <a:close/>
                <a:moveTo>
                  <a:pt x="11" y="17"/>
                </a:moveTo>
                <a:cubicBezTo>
                  <a:pt x="9" y="17"/>
                  <a:pt x="9" y="17"/>
                  <a:pt x="9" y="17"/>
                </a:cubicBezTo>
                <a:cubicBezTo>
                  <a:pt x="9" y="17"/>
                  <a:pt x="9" y="18"/>
                  <a:pt x="9" y="19"/>
                </a:cubicBezTo>
                <a:cubicBezTo>
                  <a:pt x="10" y="19"/>
                  <a:pt x="10" y="20"/>
                  <a:pt x="10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11" y="21"/>
                  <a:pt x="11" y="21"/>
                  <a:pt x="11" y="21"/>
                </a:cubicBezTo>
                <a:cubicBezTo>
                  <a:pt x="11" y="17"/>
                  <a:pt x="11" y="17"/>
                  <a:pt x="11" y="17"/>
                </a:cubicBezTo>
                <a:close/>
                <a:moveTo>
                  <a:pt x="9" y="15"/>
                </a:moveTo>
                <a:cubicBezTo>
                  <a:pt x="11" y="15"/>
                  <a:pt x="11" y="15"/>
                  <a:pt x="11" y="15"/>
                </a:cubicBezTo>
                <a:cubicBezTo>
                  <a:pt x="11" y="12"/>
                  <a:pt x="11" y="12"/>
                  <a:pt x="11" y="12"/>
                </a:cubicBezTo>
                <a:cubicBezTo>
                  <a:pt x="7" y="12"/>
                  <a:pt x="7" y="12"/>
                  <a:pt x="7" y="12"/>
                </a:cubicBezTo>
                <a:cubicBezTo>
                  <a:pt x="7" y="12"/>
                  <a:pt x="7" y="12"/>
                  <a:pt x="7" y="12"/>
                </a:cubicBezTo>
                <a:cubicBezTo>
                  <a:pt x="7" y="12"/>
                  <a:pt x="7" y="12"/>
                  <a:pt x="7" y="12"/>
                </a:cubicBezTo>
                <a:cubicBezTo>
                  <a:pt x="8" y="12"/>
                  <a:pt x="8" y="13"/>
                  <a:pt x="8" y="14"/>
                </a:cubicBezTo>
                <a:cubicBezTo>
                  <a:pt x="8" y="14"/>
                  <a:pt x="8" y="15"/>
                  <a:pt x="9" y="15"/>
                </a:cubicBezTo>
                <a:close/>
                <a:moveTo>
                  <a:pt x="12" y="15"/>
                </a:moveTo>
                <a:cubicBezTo>
                  <a:pt x="16" y="15"/>
                  <a:pt x="16" y="15"/>
                  <a:pt x="16" y="15"/>
                </a:cubicBezTo>
                <a:cubicBezTo>
                  <a:pt x="16" y="12"/>
                  <a:pt x="16" y="12"/>
                  <a:pt x="16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5"/>
                  <a:pt x="12" y="15"/>
                  <a:pt x="12" y="15"/>
                </a:cubicBezTo>
                <a:close/>
                <a:moveTo>
                  <a:pt x="15" y="24"/>
                </a:moveTo>
                <a:cubicBezTo>
                  <a:pt x="22" y="24"/>
                  <a:pt x="22" y="24"/>
                  <a:pt x="22" y="24"/>
                </a:cubicBezTo>
                <a:cubicBezTo>
                  <a:pt x="22" y="24"/>
                  <a:pt x="22" y="24"/>
                  <a:pt x="22" y="24"/>
                </a:cubicBezTo>
                <a:cubicBezTo>
                  <a:pt x="22" y="25"/>
                  <a:pt x="22" y="25"/>
                  <a:pt x="22" y="25"/>
                </a:cubicBezTo>
                <a:cubicBezTo>
                  <a:pt x="22" y="25"/>
                  <a:pt x="22" y="26"/>
                  <a:pt x="22" y="27"/>
                </a:cubicBezTo>
                <a:cubicBezTo>
                  <a:pt x="22" y="27"/>
                  <a:pt x="22" y="27"/>
                  <a:pt x="22" y="27"/>
                </a:cubicBezTo>
                <a:cubicBezTo>
                  <a:pt x="15" y="27"/>
                  <a:pt x="15" y="27"/>
                  <a:pt x="15" y="27"/>
                </a:cubicBezTo>
                <a:cubicBezTo>
                  <a:pt x="15" y="27"/>
                  <a:pt x="15" y="27"/>
                  <a:pt x="15" y="27"/>
                </a:cubicBezTo>
                <a:cubicBezTo>
                  <a:pt x="15" y="26"/>
                  <a:pt x="15" y="25"/>
                  <a:pt x="15" y="25"/>
                </a:cubicBezTo>
                <a:cubicBezTo>
                  <a:pt x="15" y="25"/>
                  <a:pt x="14" y="25"/>
                  <a:pt x="15" y="24"/>
                </a:cubicBezTo>
                <a:cubicBezTo>
                  <a:pt x="15" y="24"/>
                  <a:pt x="15" y="24"/>
                  <a:pt x="15" y="24"/>
                </a:cubicBezTo>
                <a:close/>
                <a:moveTo>
                  <a:pt x="28" y="24"/>
                </a:moveTo>
                <a:cubicBezTo>
                  <a:pt x="27" y="24"/>
                  <a:pt x="27" y="24"/>
                  <a:pt x="27" y="24"/>
                </a:cubicBezTo>
                <a:cubicBezTo>
                  <a:pt x="27" y="24"/>
                  <a:pt x="27" y="24"/>
                  <a:pt x="27" y="24"/>
                </a:cubicBezTo>
                <a:cubicBezTo>
                  <a:pt x="26" y="24"/>
                  <a:pt x="26" y="24"/>
                  <a:pt x="26" y="25"/>
                </a:cubicBezTo>
                <a:cubicBezTo>
                  <a:pt x="26" y="25"/>
                  <a:pt x="27" y="25"/>
                  <a:pt x="27" y="25"/>
                </a:cubicBezTo>
                <a:cubicBezTo>
                  <a:pt x="27" y="25"/>
                  <a:pt x="27" y="25"/>
                  <a:pt x="27" y="25"/>
                </a:cubicBezTo>
                <a:cubicBezTo>
                  <a:pt x="27" y="25"/>
                  <a:pt x="27" y="25"/>
                  <a:pt x="27" y="25"/>
                </a:cubicBezTo>
                <a:cubicBezTo>
                  <a:pt x="27" y="25"/>
                  <a:pt x="27" y="25"/>
                  <a:pt x="27" y="26"/>
                </a:cubicBezTo>
                <a:cubicBezTo>
                  <a:pt x="27" y="26"/>
                  <a:pt x="27" y="26"/>
                  <a:pt x="27" y="26"/>
                </a:cubicBezTo>
                <a:cubicBezTo>
                  <a:pt x="27" y="26"/>
                  <a:pt x="27" y="26"/>
                  <a:pt x="27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8" y="27"/>
                  <a:pt x="28" y="27"/>
                  <a:pt x="28" y="27"/>
                </a:cubicBezTo>
                <a:cubicBezTo>
                  <a:pt x="28" y="27"/>
                  <a:pt x="28" y="27"/>
                  <a:pt x="28" y="27"/>
                </a:cubicBezTo>
                <a:cubicBezTo>
                  <a:pt x="28" y="27"/>
                  <a:pt x="28" y="27"/>
                  <a:pt x="28" y="27"/>
                </a:cubicBezTo>
                <a:cubicBezTo>
                  <a:pt x="29" y="27"/>
                  <a:pt x="29" y="27"/>
                  <a:pt x="29" y="27"/>
                </a:cubicBezTo>
                <a:cubicBezTo>
                  <a:pt x="29" y="27"/>
                  <a:pt x="29" y="27"/>
                  <a:pt x="29" y="26"/>
                </a:cubicBezTo>
                <a:cubicBezTo>
                  <a:pt x="29" y="26"/>
                  <a:pt x="29" y="26"/>
                  <a:pt x="29" y="26"/>
                </a:cubicBezTo>
                <a:cubicBezTo>
                  <a:pt x="29" y="26"/>
                  <a:pt x="29" y="25"/>
                  <a:pt x="29" y="25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25"/>
                  <a:pt x="29" y="24"/>
                  <a:pt x="28" y="24"/>
                </a:cubicBezTo>
                <a:cubicBezTo>
                  <a:pt x="28" y="24"/>
                  <a:pt x="28" y="24"/>
                  <a:pt x="28" y="24"/>
                </a:cubicBezTo>
                <a:close/>
                <a:moveTo>
                  <a:pt x="24" y="25"/>
                </a:moveTo>
                <a:cubicBezTo>
                  <a:pt x="24" y="25"/>
                  <a:pt x="24" y="25"/>
                  <a:pt x="24" y="25"/>
                </a:cubicBezTo>
                <a:cubicBezTo>
                  <a:pt x="23" y="25"/>
                  <a:pt x="23" y="25"/>
                  <a:pt x="23" y="25"/>
                </a:cubicBezTo>
                <a:cubicBezTo>
                  <a:pt x="23" y="25"/>
                  <a:pt x="23" y="25"/>
                  <a:pt x="23" y="25"/>
                </a:cubicBezTo>
                <a:cubicBezTo>
                  <a:pt x="22" y="26"/>
                  <a:pt x="22" y="26"/>
                  <a:pt x="22" y="27"/>
                </a:cubicBezTo>
                <a:cubicBezTo>
                  <a:pt x="22" y="27"/>
                  <a:pt x="22" y="27"/>
                  <a:pt x="22" y="28"/>
                </a:cubicBezTo>
                <a:cubicBezTo>
                  <a:pt x="22" y="28"/>
                  <a:pt x="23" y="28"/>
                  <a:pt x="23" y="28"/>
                </a:cubicBezTo>
                <a:cubicBezTo>
                  <a:pt x="23" y="28"/>
                  <a:pt x="23" y="28"/>
                  <a:pt x="23" y="28"/>
                </a:cubicBezTo>
                <a:cubicBezTo>
                  <a:pt x="23" y="29"/>
                  <a:pt x="23" y="29"/>
                  <a:pt x="24" y="29"/>
                </a:cubicBezTo>
                <a:cubicBezTo>
                  <a:pt x="24" y="29"/>
                  <a:pt x="24" y="29"/>
                  <a:pt x="24" y="29"/>
                </a:cubicBezTo>
                <a:cubicBezTo>
                  <a:pt x="25" y="29"/>
                  <a:pt x="25" y="29"/>
                  <a:pt x="25" y="29"/>
                </a:cubicBezTo>
                <a:cubicBezTo>
                  <a:pt x="25" y="29"/>
                  <a:pt x="26" y="29"/>
                  <a:pt x="26" y="28"/>
                </a:cubicBezTo>
                <a:cubicBezTo>
                  <a:pt x="26" y="28"/>
                  <a:pt x="26" y="28"/>
                  <a:pt x="26" y="28"/>
                </a:cubicBezTo>
                <a:cubicBezTo>
                  <a:pt x="26" y="28"/>
                  <a:pt x="26" y="28"/>
                  <a:pt x="26" y="28"/>
                </a:cubicBezTo>
                <a:cubicBezTo>
                  <a:pt x="26" y="27"/>
                  <a:pt x="26" y="27"/>
                  <a:pt x="26" y="27"/>
                </a:cubicBezTo>
                <a:cubicBezTo>
                  <a:pt x="26" y="27"/>
                  <a:pt x="26" y="26"/>
                  <a:pt x="26" y="26"/>
                </a:cubicBezTo>
                <a:cubicBezTo>
                  <a:pt x="26" y="26"/>
                  <a:pt x="26" y="26"/>
                  <a:pt x="26" y="25"/>
                </a:cubicBezTo>
                <a:cubicBezTo>
                  <a:pt x="26" y="25"/>
                  <a:pt x="26" y="25"/>
                  <a:pt x="26" y="25"/>
                </a:cubicBezTo>
                <a:cubicBezTo>
                  <a:pt x="26" y="25"/>
                  <a:pt x="25" y="25"/>
                  <a:pt x="25" y="25"/>
                </a:cubicBezTo>
                <a:cubicBezTo>
                  <a:pt x="25" y="25"/>
                  <a:pt x="25" y="25"/>
                  <a:pt x="24" y="25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99" name="Freeform 225"/>
          <p:cNvSpPr>
            <a:spLocks noEditPoints="1"/>
          </p:cNvSpPr>
          <p:nvPr/>
        </p:nvSpPr>
        <p:spPr bwMode="auto">
          <a:xfrm>
            <a:off x="3129090" y="4366636"/>
            <a:ext cx="336619" cy="278706"/>
          </a:xfrm>
          <a:custGeom>
            <a:avLst/>
            <a:gdLst>
              <a:gd name="T0" fmla="*/ 12 w 35"/>
              <a:gd name="T1" fmla="*/ 25 h 29"/>
              <a:gd name="T2" fmla="*/ 12 w 35"/>
              <a:gd name="T3" fmla="*/ 28 h 29"/>
              <a:gd name="T4" fmla="*/ 14 w 35"/>
              <a:gd name="T5" fmla="*/ 29 h 29"/>
              <a:gd name="T6" fmla="*/ 15 w 35"/>
              <a:gd name="T7" fmla="*/ 28 h 29"/>
              <a:gd name="T8" fmla="*/ 15 w 35"/>
              <a:gd name="T9" fmla="*/ 25 h 29"/>
              <a:gd name="T10" fmla="*/ 35 w 35"/>
              <a:gd name="T11" fmla="*/ 9 h 29"/>
              <a:gd name="T12" fmla="*/ 22 w 35"/>
              <a:gd name="T13" fmla="*/ 10 h 29"/>
              <a:gd name="T14" fmla="*/ 32 w 35"/>
              <a:gd name="T15" fmla="*/ 7 h 29"/>
              <a:gd name="T16" fmla="*/ 22 w 35"/>
              <a:gd name="T17" fmla="*/ 10 h 29"/>
              <a:gd name="T18" fmla="*/ 28 w 35"/>
              <a:gd name="T19" fmla="*/ 20 h 29"/>
              <a:gd name="T20" fmla="*/ 29 w 35"/>
              <a:gd name="T21" fmla="*/ 18 h 29"/>
              <a:gd name="T22" fmla="*/ 31 w 35"/>
              <a:gd name="T23" fmla="*/ 19 h 29"/>
              <a:gd name="T24" fmla="*/ 29 w 35"/>
              <a:gd name="T25" fmla="*/ 22 h 29"/>
              <a:gd name="T26" fmla="*/ 26 w 35"/>
              <a:gd name="T27" fmla="*/ 23 h 29"/>
              <a:gd name="T28" fmla="*/ 11 w 35"/>
              <a:gd name="T29" fmla="*/ 23 h 29"/>
              <a:gd name="T30" fmla="*/ 10 w 35"/>
              <a:gd name="T31" fmla="*/ 23 h 29"/>
              <a:gd name="T32" fmla="*/ 10 w 35"/>
              <a:gd name="T33" fmla="*/ 24 h 29"/>
              <a:gd name="T34" fmla="*/ 11 w 35"/>
              <a:gd name="T35" fmla="*/ 24 h 29"/>
              <a:gd name="T36" fmla="*/ 10 w 35"/>
              <a:gd name="T37" fmla="*/ 26 h 29"/>
              <a:gd name="T38" fmla="*/ 10 w 35"/>
              <a:gd name="T39" fmla="*/ 27 h 29"/>
              <a:gd name="T40" fmla="*/ 10 w 35"/>
              <a:gd name="T41" fmla="*/ 27 h 29"/>
              <a:gd name="T42" fmla="*/ 10 w 35"/>
              <a:gd name="T43" fmla="*/ 27 h 29"/>
              <a:gd name="T44" fmla="*/ 9 w 35"/>
              <a:gd name="T45" fmla="*/ 27 h 29"/>
              <a:gd name="T46" fmla="*/ 8 w 35"/>
              <a:gd name="T47" fmla="*/ 26 h 29"/>
              <a:gd name="T48" fmla="*/ 7 w 35"/>
              <a:gd name="T49" fmla="*/ 25 h 29"/>
              <a:gd name="T50" fmla="*/ 7 w 35"/>
              <a:gd name="T51" fmla="*/ 23 h 29"/>
              <a:gd name="T52" fmla="*/ 8 w 35"/>
              <a:gd name="T53" fmla="*/ 22 h 29"/>
              <a:gd name="T54" fmla="*/ 7 w 35"/>
              <a:gd name="T55" fmla="*/ 19 h 29"/>
              <a:gd name="T56" fmla="*/ 5 w 35"/>
              <a:gd name="T57" fmla="*/ 14 h 29"/>
              <a:gd name="T58" fmla="*/ 1 w 35"/>
              <a:gd name="T59" fmla="*/ 9 h 29"/>
              <a:gd name="T60" fmla="*/ 0 w 35"/>
              <a:gd name="T61" fmla="*/ 8 h 29"/>
              <a:gd name="T62" fmla="*/ 0 w 35"/>
              <a:gd name="T63" fmla="*/ 7 h 29"/>
              <a:gd name="T64" fmla="*/ 1 w 35"/>
              <a:gd name="T65" fmla="*/ 7 h 29"/>
              <a:gd name="T66" fmla="*/ 2 w 35"/>
              <a:gd name="T67" fmla="*/ 6 h 29"/>
              <a:gd name="T68" fmla="*/ 7 w 35"/>
              <a:gd name="T69" fmla="*/ 9 h 29"/>
              <a:gd name="T70" fmla="*/ 18 w 35"/>
              <a:gd name="T71" fmla="*/ 12 h 29"/>
              <a:gd name="T72" fmla="*/ 20 w 35"/>
              <a:gd name="T73" fmla="*/ 16 h 29"/>
              <a:gd name="T74" fmla="*/ 25 w 35"/>
              <a:gd name="T75" fmla="*/ 21 h 29"/>
              <a:gd name="T76" fmla="*/ 27 w 35"/>
              <a:gd name="T77" fmla="*/ 18 h 29"/>
              <a:gd name="T78" fmla="*/ 18 w 35"/>
              <a:gd name="T79" fmla="*/ 21 h 29"/>
              <a:gd name="T80" fmla="*/ 13 w 35"/>
              <a:gd name="T81" fmla="*/ 17 h 29"/>
              <a:gd name="T82" fmla="*/ 11 w 35"/>
              <a:gd name="T83" fmla="*/ 17 h 29"/>
              <a:gd name="T84" fmla="*/ 11 w 35"/>
              <a:gd name="T85" fmla="*/ 21 h 29"/>
              <a:gd name="T86" fmla="*/ 9 w 35"/>
              <a:gd name="T87" fmla="*/ 15 h 29"/>
              <a:gd name="T88" fmla="*/ 8 w 35"/>
              <a:gd name="T89" fmla="*/ 12 h 29"/>
              <a:gd name="T90" fmla="*/ 13 w 35"/>
              <a:gd name="T91" fmla="*/ 15 h 29"/>
              <a:gd name="T92" fmla="*/ 13 w 35"/>
              <a:gd name="T93" fmla="*/ 15 h 29"/>
              <a:gd name="T94" fmla="*/ 23 w 35"/>
              <a:gd name="T95" fmla="*/ 25 h 29"/>
              <a:gd name="T96" fmla="*/ 16 w 35"/>
              <a:gd name="T97" fmla="*/ 27 h 29"/>
              <a:gd name="T98" fmla="*/ 28 w 35"/>
              <a:gd name="T99" fmla="*/ 24 h 29"/>
              <a:gd name="T100" fmla="*/ 27 w 35"/>
              <a:gd name="T101" fmla="*/ 25 h 29"/>
              <a:gd name="T102" fmla="*/ 28 w 35"/>
              <a:gd name="T103" fmla="*/ 26 h 29"/>
              <a:gd name="T104" fmla="*/ 28 w 35"/>
              <a:gd name="T105" fmla="*/ 27 h 29"/>
              <a:gd name="T106" fmla="*/ 28 w 35"/>
              <a:gd name="T107" fmla="*/ 27 h 29"/>
              <a:gd name="T108" fmla="*/ 28 w 35"/>
              <a:gd name="T109" fmla="*/ 27 h 29"/>
              <a:gd name="T110" fmla="*/ 30 w 35"/>
              <a:gd name="T111" fmla="*/ 26 h 29"/>
              <a:gd name="T112" fmla="*/ 29 w 35"/>
              <a:gd name="T113" fmla="*/ 24 h 29"/>
              <a:gd name="T114" fmla="*/ 23 w 35"/>
              <a:gd name="T115" fmla="*/ 25 h 29"/>
              <a:gd name="T116" fmla="*/ 23 w 35"/>
              <a:gd name="T117" fmla="*/ 28 h 29"/>
              <a:gd name="T118" fmla="*/ 26 w 35"/>
              <a:gd name="T119" fmla="*/ 29 h 29"/>
              <a:gd name="T120" fmla="*/ 27 w 35"/>
              <a:gd name="T121" fmla="*/ 27 h 29"/>
              <a:gd name="T122" fmla="*/ 26 w 35"/>
              <a:gd name="T123" fmla="*/ 25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5" h="29">
                <a:moveTo>
                  <a:pt x="13" y="25"/>
                </a:moveTo>
                <a:cubicBezTo>
                  <a:pt x="13" y="25"/>
                  <a:pt x="13" y="25"/>
                  <a:pt x="12" y="25"/>
                </a:cubicBezTo>
                <a:cubicBezTo>
                  <a:pt x="12" y="25"/>
                  <a:pt x="12" y="25"/>
                  <a:pt x="12" y="25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6"/>
                  <a:pt x="11" y="26"/>
                  <a:pt x="11" y="26"/>
                </a:cubicBezTo>
                <a:cubicBezTo>
                  <a:pt x="11" y="26"/>
                  <a:pt x="11" y="27"/>
                  <a:pt x="11" y="27"/>
                </a:cubicBezTo>
                <a:cubicBezTo>
                  <a:pt x="11" y="27"/>
                  <a:pt x="11" y="27"/>
                  <a:pt x="11" y="28"/>
                </a:cubicBezTo>
                <a:cubicBezTo>
                  <a:pt x="11" y="28"/>
                  <a:pt x="11" y="28"/>
                  <a:pt x="12" y="28"/>
                </a:cubicBezTo>
                <a:cubicBezTo>
                  <a:pt x="12" y="28"/>
                  <a:pt x="12" y="28"/>
                  <a:pt x="12" y="28"/>
                </a:cubicBezTo>
                <a:cubicBezTo>
                  <a:pt x="12" y="28"/>
                  <a:pt x="12" y="28"/>
                  <a:pt x="12" y="28"/>
                </a:cubicBezTo>
                <a:cubicBezTo>
                  <a:pt x="12" y="29"/>
                  <a:pt x="13" y="29"/>
                  <a:pt x="13" y="29"/>
                </a:cubicBezTo>
                <a:cubicBezTo>
                  <a:pt x="13" y="29"/>
                  <a:pt x="14" y="29"/>
                  <a:pt x="14" y="29"/>
                </a:cubicBezTo>
                <a:cubicBezTo>
                  <a:pt x="14" y="29"/>
                  <a:pt x="14" y="29"/>
                  <a:pt x="15" y="28"/>
                </a:cubicBezTo>
                <a:cubicBezTo>
                  <a:pt x="15" y="28"/>
                  <a:pt x="15" y="28"/>
                  <a:pt x="15" y="28"/>
                </a:cubicBezTo>
                <a:cubicBezTo>
                  <a:pt x="15" y="28"/>
                  <a:pt x="15" y="28"/>
                  <a:pt x="15" y="28"/>
                </a:cubicBezTo>
                <a:cubicBezTo>
                  <a:pt x="15" y="28"/>
                  <a:pt x="15" y="28"/>
                  <a:pt x="15" y="28"/>
                </a:cubicBezTo>
                <a:cubicBezTo>
                  <a:pt x="15" y="27"/>
                  <a:pt x="15" y="27"/>
                  <a:pt x="15" y="27"/>
                </a:cubicBezTo>
                <a:cubicBezTo>
                  <a:pt x="15" y="27"/>
                  <a:pt x="15" y="26"/>
                  <a:pt x="15" y="26"/>
                </a:cubicBezTo>
                <a:cubicBezTo>
                  <a:pt x="15" y="26"/>
                  <a:pt x="15" y="26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4" y="25"/>
                  <a:pt x="14" y="25"/>
                  <a:pt x="14" y="25"/>
                </a:cubicBezTo>
                <a:cubicBezTo>
                  <a:pt x="14" y="25"/>
                  <a:pt x="13" y="25"/>
                  <a:pt x="13" y="25"/>
                </a:cubicBezTo>
                <a:close/>
                <a:moveTo>
                  <a:pt x="27" y="17"/>
                </a:moveTo>
                <a:cubicBezTo>
                  <a:pt x="32" y="17"/>
                  <a:pt x="35" y="13"/>
                  <a:pt x="35" y="9"/>
                </a:cubicBezTo>
                <a:cubicBezTo>
                  <a:pt x="35" y="4"/>
                  <a:pt x="32" y="0"/>
                  <a:pt x="27" y="0"/>
                </a:cubicBezTo>
                <a:cubicBezTo>
                  <a:pt x="22" y="0"/>
                  <a:pt x="19" y="4"/>
                  <a:pt x="19" y="9"/>
                </a:cubicBezTo>
                <a:cubicBezTo>
                  <a:pt x="19" y="13"/>
                  <a:pt x="22" y="17"/>
                  <a:pt x="27" y="17"/>
                </a:cubicBezTo>
                <a:close/>
                <a:moveTo>
                  <a:pt x="22" y="10"/>
                </a:moveTo>
                <a:cubicBezTo>
                  <a:pt x="21" y="10"/>
                  <a:pt x="21" y="9"/>
                  <a:pt x="21" y="9"/>
                </a:cubicBezTo>
                <a:cubicBezTo>
                  <a:pt x="21" y="8"/>
                  <a:pt x="21" y="8"/>
                  <a:pt x="21" y="8"/>
                </a:cubicBezTo>
                <a:cubicBezTo>
                  <a:pt x="21" y="8"/>
                  <a:pt x="21" y="7"/>
                  <a:pt x="22" y="7"/>
                </a:cubicBezTo>
                <a:cubicBezTo>
                  <a:pt x="28" y="7"/>
                  <a:pt x="26" y="7"/>
                  <a:pt x="32" y="7"/>
                </a:cubicBezTo>
                <a:cubicBezTo>
                  <a:pt x="33" y="7"/>
                  <a:pt x="33" y="8"/>
                  <a:pt x="33" y="8"/>
                </a:cubicBezTo>
                <a:cubicBezTo>
                  <a:pt x="33" y="9"/>
                  <a:pt x="33" y="9"/>
                  <a:pt x="33" y="9"/>
                </a:cubicBezTo>
                <a:cubicBezTo>
                  <a:pt x="33" y="9"/>
                  <a:pt x="33" y="10"/>
                  <a:pt x="32" y="10"/>
                </a:cubicBezTo>
                <a:cubicBezTo>
                  <a:pt x="26" y="10"/>
                  <a:pt x="28" y="10"/>
                  <a:pt x="22" y="10"/>
                </a:cubicBezTo>
                <a:close/>
                <a:moveTo>
                  <a:pt x="27" y="18"/>
                </a:moveTo>
                <a:cubicBezTo>
                  <a:pt x="27" y="20"/>
                  <a:pt x="27" y="20"/>
                  <a:pt x="27" y="20"/>
                </a:cubicBezTo>
                <a:cubicBezTo>
                  <a:pt x="27" y="20"/>
                  <a:pt x="28" y="20"/>
                  <a:pt x="28" y="20"/>
                </a:cubicBezTo>
                <a:cubicBezTo>
                  <a:pt x="28" y="20"/>
                  <a:pt x="28" y="20"/>
                  <a:pt x="28" y="20"/>
                </a:cubicBezTo>
                <a:cubicBezTo>
                  <a:pt x="28" y="20"/>
                  <a:pt x="28" y="20"/>
                  <a:pt x="28" y="20"/>
                </a:cubicBezTo>
                <a:cubicBezTo>
                  <a:pt x="28" y="20"/>
                  <a:pt x="28" y="20"/>
                  <a:pt x="28" y="19"/>
                </a:cubicBezTo>
                <a:cubicBezTo>
                  <a:pt x="28" y="19"/>
                  <a:pt x="28" y="19"/>
                  <a:pt x="28" y="19"/>
                </a:cubicBezTo>
                <a:cubicBezTo>
                  <a:pt x="29" y="19"/>
                  <a:pt x="29" y="19"/>
                  <a:pt x="29" y="18"/>
                </a:cubicBezTo>
                <a:cubicBezTo>
                  <a:pt x="29" y="18"/>
                  <a:pt x="29" y="18"/>
                  <a:pt x="29" y="18"/>
                </a:cubicBezTo>
                <a:cubicBezTo>
                  <a:pt x="29" y="18"/>
                  <a:pt x="29" y="18"/>
                  <a:pt x="29" y="18"/>
                </a:cubicBezTo>
                <a:cubicBezTo>
                  <a:pt x="30" y="18"/>
                  <a:pt x="31" y="18"/>
                  <a:pt x="31" y="17"/>
                </a:cubicBezTo>
                <a:cubicBezTo>
                  <a:pt x="31" y="19"/>
                  <a:pt x="31" y="19"/>
                  <a:pt x="31" y="19"/>
                </a:cubicBezTo>
                <a:cubicBezTo>
                  <a:pt x="31" y="19"/>
                  <a:pt x="31" y="19"/>
                  <a:pt x="31" y="19"/>
                </a:cubicBezTo>
                <a:cubicBezTo>
                  <a:pt x="31" y="20"/>
                  <a:pt x="30" y="20"/>
                  <a:pt x="30" y="20"/>
                </a:cubicBezTo>
                <a:cubicBezTo>
                  <a:pt x="30" y="21"/>
                  <a:pt x="30" y="21"/>
                  <a:pt x="30" y="21"/>
                </a:cubicBezTo>
                <a:cubicBezTo>
                  <a:pt x="29" y="21"/>
                  <a:pt x="29" y="21"/>
                  <a:pt x="29" y="22"/>
                </a:cubicBezTo>
                <a:cubicBezTo>
                  <a:pt x="29" y="22"/>
                  <a:pt x="28" y="22"/>
                  <a:pt x="28" y="22"/>
                </a:cubicBezTo>
                <a:cubicBezTo>
                  <a:pt x="28" y="22"/>
                  <a:pt x="27" y="22"/>
                  <a:pt x="27" y="22"/>
                </a:cubicBezTo>
                <a:cubicBezTo>
                  <a:pt x="27" y="22"/>
                  <a:pt x="27" y="22"/>
                  <a:pt x="27" y="22"/>
                </a:cubicBezTo>
                <a:cubicBezTo>
                  <a:pt x="27" y="23"/>
                  <a:pt x="27" y="23"/>
                  <a:pt x="26" y="23"/>
                </a:cubicBezTo>
                <a:cubicBezTo>
                  <a:pt x="26" y="23"/>
                  <a:pt x="26" y="23"/>
                  <a:pt x="25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24"/>
                  <a:pt x="10" y="24"/>
                  <a:pt x="11" y="24"/>
                </a:cubicBezTo>
                <a:cubicBezTo>
                  <a:pt x="11" y="24"/>
                  <a:pt x="11" y="24"/>
                  <a:pt x="11" y="24"/>
                </a:cubicBezTo>
                <a:cubicBezTo>
                  <a:pt x="11" y="24"/>
                  <a:pt x="11" y="24"/>
                  <a:pt x="11" y="25"/>
                </a:cubicBezTo>
                <a:cubicBezTo>
                  <a:pt x="11" y="25"/>
                  <a:pt x="11" y="25"/>
                  <a:pt x="11" y="25"/>
                </a:cubicBezTo>
                <a:cubicBezTo>
                  <a:pt x="11" y="25"/>
                  <a:pt x="11" y="25"/>
                  <a:pt x="11" y="25"/>
                </a:cubicBezTo>
                <a:cubicBezTo>
                  <a:pt x="11" y="25"/>
                  <a:pt x="10" y="25"/>
                  <a:pt x="10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6"/>
                  <a:pt x="10" y="26"/>
                  <a:pt x="10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10" y="27"/>
                  <a:pt x="10" y="27"/>
                  <a:pt x="9" y="27"/>
                </a:cubicBezTo>
                <a:cubicBezTo>
                  <a:pt x="9" y="27"/>
                  <a:pt x="9" y="27"/>
                  <a:pt x="9" y="27"/>
                </a:cubicBezTo>
                <a:cubicBezTo>
                  <a:pt x="9" y="27"/>
                  <a:pt x="9" y="27"/>
                  <a:pt x="9" y="27"/>
                </a:cubicBezTo>
                <a:cubicBezTo>
                  <a:pt x="9" y="27"/>
                  <a:pt x="9" y="27"/>
                  <a:pt x="9" y="27"/>
                </a:cubicBezTo>
                <a:cubicBezTo>
                  <a:pt x="9" y="27"/>
                  <a:pt x="9" y="27"/>
                  <a:pt x="9" y="27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6"/>
                  <a:pt x="8" y="26"/>
                </a:cubicBezTo>
                <a:cubicBezTo>
                  <a:pt x="8" y="26"/>
                  <a:pt x="8" y="26"/>
                  <a:pt x="7" y="26"/>
                </a:cubicBezTo>
                <a:cubicBezTo>
                  <a:pt x="7" y="26"/>
                  <a:pt x="7" y="26"/>
                  <a:pt x="7" y="25"/>
                </a:cubicBezTo>
                <a:cubicBezTo>
                  <a:pt x="7" y="25"/>
                  <a:pt x="7" y="25"/>
                  <a:pt x="7" y="25"/>
                </a:cubicBezTo>
                <a:cubicBezTo>
                  <a:pt x="7" y="25"/>
                  <a:pt x="7" y="25"/>
                  <a:pt x="7" y="25"/>
                </a:cubicBezTo>
                <a:cubicBezTo>
                  <a:pt x="7" y="25"/>
                  <a:pt x="7" y="25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3"/>
                </a:cubicBezTo>
                <a:cubicBezTo>
                  <a:pt x="7" y="23"/>
                  <a:pt x="7" y="23"/>
                  <a:pt x="7" y="23"/>
                </a:cubicBezTo>
                <a:cubicBezTo>
                  <a:pt x="7" y="23"/>
                  <a:pt x="7" y="23"/>
                  <a:pt x="7" y="23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8" y="22"/>
                  <a:pt x="8" y="22"/>
                  <a:pt x="8" y="22"/>
                </a:cubicBezTo>
                <a:cubicBezTo>
                  <a:pt x="8" y="22"/>
                  <a:pt x="8" y="22"/>
                  <a:pt x="8" y="22"/>
                </a:cubicBezTo>
                <a:cubicBezTo>
                  <a:pt x="8" y="21"/>
                  <a:pt x="8" y="21"/>
                  <a:pt x="8" y="21"/>
                </a:cubicBezTo>
                <a:cubicBezTo>
                  <a:pt x="8" y="21"/>
                  <a:pt x="7" y="21"/>
                  <a:pt x="7" y="20"/>
                </a:cubicBezTo>
                <a:cubicBezTo>
                  <a:pt x="7" y="20"/>
                  <a:pt x="7" y="19"/>
                  <a:pt x="7" y="19"/>
                </a:cubicBezTo>
                <a:cubicBezTo>
                  <a:pt x="7" y="19"/>
                  <a:pt x="7" y="18"/>
                  <a:pt x="7" y="18"/>
                </a:cubicBezTo>
                <a:cubicBezTo>
                  <a:pt x="6" y="17"/>
                  <a:pt x="6" y="17"/>
                  <a:pt x="6" y="17"/>
                </a:cubicBezTo>
                <a:cubicBezTo>
                  <a:pt x="6" y="17"/>
                  <a:pt x="6" y="17"/>
                  <a:pt x="6" y="17"/>
                </a:cubicBezTo>
                <a:cubicBezTo>
                  <a:pt x="6" y="16"/>
                  <a:pt x="6" y="15"/>
                  <a:pt x="5" y="14"/>
                </a:cubicBezTo>
                <a:cubicBezTo>
                  <a:pt x="5" y="14"/>
                  <a:pt x="5" y="14"/>
                  <a:pt x="5" y="14"/>
                </a:cubicBezTo>
                <a:cubicBezTo>
                  <a:pt x="5" y="13"/>
                  <a:pt x="5" y="12"/>
                  <a:pt x="5" y="12"/>
                </a:cubicBezTo>
                <a:cubicBezTo>
                  <a:pt x="4" y="11"/>
                  <a:pt x="4" y="11"/>
                  <a:pt x="3" y="10"/>
                </a:cubicBezTo>
                <a:cubicBezTo>
                  <a:pt x="3" y="10"/>
                  <a:pt x="2" y="9"/>
                  <a:pt x="1" y="9"/>
                </a:cubicBezTo>
                <a:cubicBezTo>
                  <a:pt x="1" y="9"/>
                  <a:pt x="1" y="9"/>
                  <a:pt x="1" y="9"/>
                </a:cubicBezTo>
                <a:cubicBezTo>
                  <a:pt x="1" y="9"/>
                  <a:pt x="1" y="9"/>
                  <a:pt x="1" y="9"/>
                </a:cubicBezTo>
                <a:cubicBezTo>
                  <a:pt x="1" y="9"/>
                  <a:pt x="1" y="9"/>
                  <a:pt x="1" y="9"/>
                </a:cubicBezTo>
                <a:cubicBezTo>
                  <a:pt x="0" y="9"/>
                  <a:pt x="0" y="8"/>
                  <a:pt x="0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1" y="7"/>
                </a:cubicBezTo>
                <a:cubicBezTo>
                  <a:pt x="1" y="7"/>
                  <a:pt x="1" y="7"/>
                  <a:pt x="1" y="7"/>
                </a:cubicBezTo>
                <a:cubicBezTo>
                  <a:pt x="1" y="6"/>
                  <a:pt x="1" y="6"/>
                  <a:pt x="1" y="6"/>
                </a:cubicBezTo>
                <a:cubicBezTo>
                  <a:pt x="1" y="6"/>
                  <a:pt x="1" y="6"/>
                  <a:pt x="2" y="6"/>
                </a:cubicBez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6"/>
                  <a:pt x="2" y="6"/>
                </a:cubicBezTo>
                <a:cubicBezTo>
                  <a:pt x="3" y="6"/>
                  <a:pt x="3" y="7"/>
                  <a:pt x="4" y="7"/>
                </a:cubicBezTo>
                <a:cubicBezTo>
                  <a:pt x="4" y="7"/>
                  <a:pt x="5" y="7"/>
                  <a:pt x="5" y="8"/>
                </a:cubicBezTo>
                <a:cubicBezTo>
                  <a:pt x="5" y="8"/>
                  <a:pt x="6" y="8"/>
                  <a:pt x="6" y="9"/>
                </a:cubicBezTo>
                <a:cubicBezTo>
                  <a:pt x="6" y="9"/>
                  <a:pt x="6" y="9"/>
                  <a:pt x="7" y="9"/>
                </a:cubicBezTo>
                <a:cubicBezTo>
                  <a:pt x="7" y="10"/>
                  <a:pt x="7" y="10"/>
                  <a:pt x="7" y="10"/>
                </a:cubicBezTo>
                <a:cubicBezTo>
                  <a:pt x="7" y="10"/>
                  <a:pt x="7" y="10"/>
                  <a:pt x="7" y="10"/>
                </a:cubicBezTo>
                <a:cubicBezTo>
                  <a:pt x="17" y="10"/>
                  <a:pt x="17" y="10"/>
                  <a:pt x="17" y="10"/>
                </a:cubicBezTo>
                <a:cubicBezTo>
                  <a:pt x="17" y="10"/>
                  <a:pt x="17" y="11"/>
                  <a:pt x="18" y="12"/>
                </a:cubicBezTo>
                <a:cubicBezTo>
                  <a:pt x="18" y="12"/>
                  <a:pt x="18" y="12"/>
                  <a:pt x="18" y="12"/>
                </a:cubicBezTo>
                <a:cubicBezTo>
                  <a:pt x="18" y="15"/>
                  <a:pt x="18" y="15"/>
                  <a:pt x="18" y="15"/>
                </a:cubicBezTo>
                <a:cubicBezTo>
                  <a:pt x="20" y="15"/>
                  <a:pt x="20" y="15"/>
                  <a:pt x="20" y="15"/>
                </a:cubicBezTo>
                <a:cubicBezTo>
                  <a:pt x="20" y="16"/>
                  <a:pt x="20" y="16"/>
                  <a:pt x="20" y="16"/>
                </a:cubicBezTo>
                <a:cubicBezTo>
                  <a:pt x="21" y="16"/>
                  <a:pt x="22" y="17"/>
                  <a:pt x="22" y="17"/>
                </a:cubicBezTo>
                <a:cubicBezTo>
                  <a:pt x="22" y="21"/>
                  <a:pt x="22" y="21"/>
                  <a:pt x="22" y="21"/>
                </a:cubicBezTo>
                <a:cubicBezTo>
                  <a:pt x="23" y="21"/>
                  <a:pt x="23" y="21"/>
                  <a:pt x="23" y="21"/>
                </a:cubicBezTo>
                <a:cubicBezTo>
                  <a:pt x="25" y="21"/>
                  <a:pt x="25" y="21"/>
                  <a:pt x="25" y="21"/>
                </a:cubicBezTo>
                <a:cubicBezTo>
                  <a:pt x="25" y="21"/>
                  <a:pt x="26" y="21"/>
                  <a:pt x="26" y="21"/>
                </a:cubicBezTo>
                <a:cubicBezTo>
                  <a:pt x="26" y="21"/>
                  <a:pt x="26" y="21"/>
                  <a:pt x="26" y="21"/>
                </a:cubicBezTo>
                <a:cubicBezTo>
                  <a:pt x="26" y="18"/>
                  <a:pt x="26" y="18"/>
                  <a:pt x="26" y="18"/>
                </a:cubicBezTo>
                <a:cubicBezTo>
                  <a:pt x="26" y="18"/>
                  <a:pt x="27" y="18"/>
                  <a:pt x="27" y="18"/>
                </a:cubicBezTo>
                <a:cubicBezTo>
                  <a:pt x="27" y="18"/>
                  <a:pt x="27" y="18"/>
                  <a:pt x="27" y="18"/>
                </a:cubicBezTo>
                <a:close/>
                <a:moveTo>
                  <a:pt x="21" y="17"/>
                </a:moveTo>
                <a:cubicBezTo>
                  <a:pt x="21" y="21"/>
                  <a:pt x="21" y="21"/>
                  <a:pt x="21" y="21"/>
                </a:cubicBezTo>
                <a:cubicBezTo>
                  <a:pt x="18" y="21"/>
                  <a:pt x="18" y="21"/>
                  <a:pt x="18" y="21"/>
                </a:cubicBezTo>
                <a:cubicBezTo>
                  <a:pt x="18" y="17"/>
                  <a:pt x="18" y="17"/>
                  <a:pt x="18" y="17"/>
                </a:cubicBezTo>
                <a:cubicBezTo>
                  <a:pt x="21" y="17"/>
                  <a:pt x="21" y="17"/>
                  <a:pt x="21" y="17"/>
                </a:cubicBezTo>
                <a:close/>
                <a:moveTo>
                  <a:pt x="16" y="17"/>
                </a:moveTo>
                <a:cubicBezTo>
                  <a:pt x="13" y="17"/>
                  <a:pt x="13" y="17"/>
                  <a:pt x="13" y="17"/>
                </a:cubicBezTo>
                <a:cubicBezTo>
                  <a:pt x="13" y="21"/>
                  <a:pt x="13" y="21"/>
                  <a:pt x="13" y="21"/>
                </a:cubicBezTo>
                <a:cubicBezTo>
                  <a:pt x="16" y="21"/>
                  <a:pt x="16" y="21"/>
                  <a:pt x="16" y="21"/>
                </a:cubicBezTo>
                <a:cubicBezTo>
                  <a:pt x="16" y="17"/>
                  <a:pt x="16" y="17"/>
                  <a:pt x="16" y="17"/>
                </a:cubicBezTo>
                <a:close/>
                <a:moveTo>
                  <a:pt x="11" y="17"/>
                </a:moveTo>
                <a:cubicBezTo>
                  <a:pt x="9" y="17"/>
                  <a:pt x="9" y="17"/>
                  <a:pt x="9" y="17"/>
                </a:cubicBezTo>
                <a:cubicBezTo>
                  <a:pt x="10" y="17"/>
                  <a:pt x="10" y="18"/>
                  <a:pt x="10" y="19"/>
                </a:cubicBezTo>
                <a:cubicBezTo>
                  <a:pt x="10" y="19"/>
                  <a:pt x="10" y="20"/>
                  <a:pt x="11" y="21"/>
                </a:cubicBez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1" y="21"/>
                  <a:pt x="11" y="21"/>
                </a:cubicBezTo>
                <a:cubicBezTo>
                  <a:pt x="11" y="17"/>
                  <a:pt x="11" y="17"/>
                  <a:pt x="11" y="17"/>
                </a:cubicBezTo>
                <a:close/>
                <a:moveTo>
                  <a:pt x="9" y="15"/>
                </a:moveTo>
                <a:cubicBezTo>
                  <a:pt x="11" y="15"/>
                  <a:pt x="11" y="15"/>
                  <a:pt x="11" y="15"/>
                </a:cubicBezTo>
                <a:cubicBezTo>
                  <a:pt x="11" y="12"/>
                  <a:pt x="11" y="12"/>
                  <a:pt x="11" y="12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12"/>
                  <a:pt x="8" y="13"/>
                  <a:pt x="9" y="14"/>
                </a:cubicBezTo>
                <a:cubicBezTo>
                  <a:pt x="9" y="14"/>
                  <a:pt x="9" y="15"/>
                  <a:pt x="9" y="15"/>
                </a:cubicBezTo>
                <a:close/>
                <a:moveTo>
                  <a:pt x="13" y="15"/>
                </a:moveTo>
                <a:cubicBezTo>
                  <a:pt x="16" y="15"/>
                  <a:pt x="16" y="15"/>
                  <a:pt x="16" y="15"/>
                </a:cubicBezTo>
                <a:cubicBezTo>
                  <a:pt x="16" y="12"/>
                  <a:pt x="16" y="12"/>
                  <a:pt x="16" y="12"/>
                </a:cubicBezTo>
                <a:cubicBezTo>
                  <a:pt x="13" y="12"/>
                  <a:pt x="13" y="12"/>
                  <a:pt x="13" y="12"/>
                </a:cubicBezTo>
                <a:cubicBezTo>
                  <a:pt x="13" y="15"/>
                  <a:pt x="13" y="15"/>
                  <a:pt x="13" y="15"/>
                </a:cubicBezTo>
                <a:close/>
                <a:moveTo>
                  <a:pt x="15" y="24"/>
                </a:moveTo>
                <a:cubicBezTo>
                  <a:pt x="23" y="24"/>
                  <a:pt x="23" y="24"/>
                  <a:pt x="23" y="24"/>
                </a:cubicBezTo>
                <a:cubicBezTo>
                  <a:pt x="23" y="24"/>
                  <a:pt x="23" y="24"/>
                  <a:pt x="23" y="24"/>
                </a:cubicBezTo>
                <a:cubicBezTo>
                  <a:pt x="23" y="25"/>
                  <a:pt x="23" y="25"/>
                  <a:pt x="23" y="25"/>
                </a:cubicBezTo>
                <a:cubicBezTo>
                  <a:pt x="22" y="25"/>
                  <a:pt x="22" y="26"/>
                  <a:pt x="22" y="27"/>
                </a:cubicBezTo>
                <a:cubicBezTo>
                  <a:pt x="22" y="27"/>
                  <a:pt x="22" y="27"/>
                  <a:pt x="22" y="27"/>
                </a:cubicBezTo>
                <a:cubicBezTo>
                  <a:pt x="16" y="27"/>
                  <a:pt x="16" y="27"/>
                  <a:pt x="16" y="27"/>
                </a:cubicBezTo>
                <a:cubicBezTo>
                  <a:pt x="16" y="27"/>
                  <a:pt x="16" y="27"/>
                  <a:pt x="16" y="27"/>
                </a:cubicBezTo>
                <a:cubicBezTo>
                  <a:pt x="16" y="26"/>
                  <a:pt x="16" y="25"/>
                  <a:pt x="15" y="25"/>
                </a:cubicBezTo>
                <a:cubicBezTo>
                  <a:pt x="15" y="25"/>
                  <a:pt x="15" y="25"/>
                  <a:pt x="15" y="24"/>
                </a:cubicBezTo>
                <a:cubicBezTo>
                  <a:pt x="15" y="24"/>
                  <a:pt x="15" y="24"/>
                  <a:pt x="15" y="24"/>
                </a:cubicBezTo>
                <a:close/>
                <a:moveTo>
                  <a:pt x="28" y="24"/>
                </a:moveTo>
                <a:cubicBezTo>
                  <a:pt x="27" y="24"/>
                  <a:pt x="27" y="24"/>
                  <a:pt x="27" y="24"/>
                </a:cubicBezTo>
                <a:cubicBezTo>
                  <a:pt x="27" y="24"/>
                  <a:pt x="27" y="24"/>
                  <a:pt x="27" y="24"/>
                </a:cubicBezTo>
                <a:cubicBezTo>
                  <a:pt x="27" y="24"/>
                  <a:pt x="27" y="24"/>
                  <a:pt x="27" y="25"/>
                </a:cubicBezTo>
                <a:cubicBezTo>
                  <a:pt x="27" y="25"/>
                  <a:pt x="27" y="25"/>
                  <a:pt x="27" y="25"/>
                </a:cubicBezTo>
                <a:cubicBezTo>
                  <a:pt x="27" y="25"/>
                  <a:pt x="27" y="25"/>
                  <a:pt x="27" y="25"/>
                </a:cubicBezTo>
                <a:cubicBezTo>
                  <a:pt x="27" y="25"/>
                  <a:pt x="27" y="25"/>
                  <a:pt x="27" y="25"/>
                </a:cubicBezTo>
                <a:cubicBezTo>
                  <a:pt x="27" y="25"/>
                  <a:pt x="28" y="25"/>
                  <a:pt x="28" y="26"/>
                </a:cubicBezTo>
                <a:cubicBezTo>
                  <a:pt x="28" y="26"/>
                  <a:pt x="28" y="26"/>
                  <a:pt x="28" y="26"/>
                </a:cubicBezTo>
                <a:cubicBezTo>
                  <a:pt x="28" y="26"/>
                  <a:pt x="28" y="26"/>
                  <a:pt x="28" y="27"/>
                </a:cubicBezTo>
                <a:cubicBezTo>
                  <a:pt x="28" y="27"/>
                  <a:pt x="28" y="27"/>
                  <a:pt x="28" y="27"/>
                </a:cubicBezTo>
                <a:cubicBezTo>
                  <a:pt x="28" y="27"/>
                  <a:pt x="28" y="27"/>
                  <a:pt x="28" y="27"/>
                </a:cubicBezTo>
                <a:cubicBezTo>
                  <a:pt x="28" y="27"/>
                  <a:pt x="28" y="27"/>
                  <a:pt x="28" y="27"/>
                </a:cubicBezTo>
                <a:cubicBezTo>
                  <a:pt x="28" y="27"/>
                  <a:pt x="28" y="27"/>
                  <a:pt x="28" y="27"/>
                </a:cubicBezTo>
                <a:cubicBezTo>
                  <a:pt x="28" y="27"/>
                  <a:pt x="28" y="27"/>
                  <a:pt x="28" y="27"/>
                </a:cubicBezTo>
                <a:cubicBezTo>
                  <a:pt x="28" y="27"/>
                  <a:pt x="28" y="27"/>
                  <a:pt x="28" y="27"/>
                </a:cubicBezTo>
                <a:cubicBezTo>
                  <a:pt x="28" y="27"/>
                  <a:pt x="28" y="27"/>
                  <a:pt x="28" y="27"/>
                </a:cubicBezTo>
                <a:cubicBezTo>
                  <a:pt x="28" y="27"/>
                  <a:pt x="28" y="27"/>
                  <a:pt x="28" y="27"/>
                </a:cubicBezTo>
                <a:cubicBezTo>
                  <a:pt x="28" y="27"/>
                  <a:pt x="28" y="27"/>
                  <a:pt x="28" y="27"/>
                </a:cubicBezTo>
                <a:cubicBezTo>
                  <a:pt x="28" y="27"/>
                  <a:pt x="28" y="27"/>
                  <a:pt x="28" y="27"/>
                </a:cubicBezTo>
                <a:cubicBezTo>
                  <a:pt x="28" y="27"/>
                  <a:pt x="28" y="27"/>
                  <a:pt x="28" y="27"/>
                </a:cubicBezTo>
                <a:cubicBezTo>
                  <a:pt x="28" y="27"/>
                  <a:pt x="28" y="27"/>
                  <a:pt x="28" y="27"/>
                </a:cubicBezTo>
                <a:cubicBezTo>
                  <a:pt x="29" y="27"/>
                  <a:pt x="29" y="27"/>
                  <a:pt x="29" y="27"/>
                </a:cubicBezTo>
                <a:cubicBezTo>
                  <a:pt x="29" y="27"/>
                  <a:pt x="29" y="27"/>
                  <a:pt x="30" y="27"/>
                </a:cubicBezTo>
                <a:cubicBezTo>
                  <a:pt x="30" y="27"/>
                  <a:pt x="30" y="27"/>
                  <a:pt x="30" y="26"/>
                </a:cubicBezTo>
                <a:cubicBezTo>
                  <a:pt x="30" y="26"/>
                  <a:pt x="30" y="26"/>
                  <a:pt x="30" y="26"/>
                </a:cubicBezTo>
                <a:cubicBezTo>
                  <a:pt x="30" y="26"/>
                  <a:pt x="30" y="25"/>
                  <a:pt x="30" y="25"/>
                </a:cubicBezTo>
                <a:cubicBezTo>
                  <a:pt x="30" y="25"/>
                  <a:pt x="30" y="25"/>
                  <a:pt x="30" y="25"/>
                </a:cubicBezTo>
                <a:cubicBezTo>
                  <a:pt x="29" y="25"/>
                  <a:pt x="29" y="24"/>
                  <a:pt x="29" y="24"/>
                </a:cubicBezTo>
                <a:cubicBezTo>
                  <a:pt x="29" y="24"/>
                  <a:pt x="29" y="24"/>
                  <a:pt x="28" y="24"/>
                </a:cubicBezTo>
                <a:close/>
                <a:moveTo>
                  <a:pt x="25" y="25"/>
                </a:moveTo>
                <a:cubicBezTo>
                  <a:pt x="25" y="25"/>
                  <a:pt x="24" y="25"/>
                  <a:pt x="24" y="25"/>
                </a:cubicBezTo>
                <a:cubicBezTo>
                  <a:pt x="24" y="25"/>
                  <a:pt x="24" y="25"/>
                  <a:pt x="23" y="25"/>
                </a:cubicBezTo>
                <a:cubicBezTo>
                  <a:pt x="23" y="25"/>
                  <a:pt x="23" y="25"/>
                  <a:pt x="23" y="25"/>
                </a:cubicBezTo>
                <a:cubicBezTo>
                  <a:pt x="23" y="26"/>
                  <a:pt x="23" y="26"/>
                  <a:pt x="23" y="27"/>
                </a:cubicBezTo>
                <a:cubicBezTo>
                  <a:pt x="23" y="27"/>
                  <a:pt x="23" y="27"/>
                  <a:pt x="23" y="28"/>
                </a:cubicBezTo>
                <a:cubicBezTo>
                  <a:pt x="23" y="28"/>
                  <a:pt x="23" y="28"/>
                  <a:pt x="23" y="28"/>
                </a:cubicBezTo>
                <a:cubicBezTo>
                  <a:pt x="23" y="28"/>
                  <a:pt x="23" y="28"/>
                  <a:pt x="23" y="28"/>
                </a:cubicBezTo>
                <a:cubicBezTo>
                  <a:pt x="24" y="29"/>
                  <a:pt x="24" y="29"/>
                  <a:pt x="24" y="29"/>
                </a:cubicBezTo>
                <a:cubicBezTo>
                  <a:pt x="24" y="29"/>
                  <a:pt x="25" y="29"/>
                  <a:pt x="25" y="29"/>
                </a:cubicBezTo>
                <a:cubicBezTo>
                  <a:pt x="25" y="29"/>
                  <a:pt x="25" y="29"/>
                  <a:pt x="26" y="29"/>
                </a:cubicBezTo>
                <a:cubicBezTo>
                  <a:pt x="26" y="29"/>
                  <a:pt x="26" y="29"/>
                  <a:pt x="26" y="28"/>
                </a:cubicBezTo>
                <a:cubicBezTo>
                  <a:pt x="26" y="28"/>
                  <a:pt x="26" y="28"/>
                  <a:pt x="26" y="28"/>
                </a:cubicBezTo>
                <a:cubicBezTo>
                  <a:pt x="27" y="28"/>
                  <a:pt x="27" y="28"/>
                  <a:pt x="27" y="28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27"/>
                  <a:pt x="27" y="26"/>
                  <a:pt x="27" y="26"/>
                </a:cubicBezTo>
                <a:cubicBezTo>
                  <a:pt x="27" y="26"/>
                  <a:pt x="27" y="26"/>
                  <a:pt x="26" y="25"/>
                </a:cubicBezTo>
                <a:cubicBezTo>
                  <a:pt x="26" y="25"/>
                  <a:pt x="26" y="25"/>
                  <a:pt x="26" y="25"/>
                </a:cubicBezTo>
                <a:cubicBezTo>
                  <a:pt x="26" y="25"/>
                  <a:pt x="26" y="25"/>
                  <a:pt x="26" y="25"/>
                </a:cubicBezTo>
                <a:cubicBezTo>
                  <a:pt x="25" y="25"/>
                  <a:pt x="25" y="25"/>
                  <a:pt x="25" y="25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00" name="Freeform 226"/>
          <p:cNvSpPr>
            <a:spLocks noEditPoints="1"/>
          </p:cNvSpPr>
          <p:nvPr/>
        </p:nvSpPr>
        <p:spPr bwMode="auto">
          <a:xfrm>
            <a:off x="4404985" y="5000059"/>
            <a:ext cx="249750" cy="269658"/>
          </a:xfrm>
          <a:custGeom>
            <a:avLst/>
            <a:gdLst>
              <a:gd name="T0" fmla="*/ 24 w 26"/>
              <a:gd name="T1" fmla="*/ 18 h 28"/>
              <a:gd name="T2" fmla="*/ 21 w 26"/>
              <a:gd name="T3" fmla="*/ 17 h 28"/>
              <a:gd name="T4" fmla="*/ 24 w 26"/>
              <a:gd name="T5" fmla="*/ 12 h 28"/>
              <a:gd name="T6" fmla="*/ 24 w 26"/>
              <a:gd name="T7" fmla="*/ 4 h 28"/>
              <a:gd name="T8" fmla="*/ 4 w 26"/>
              <a:gd name="T9" fmla="*/ 2 h 28"/>
              <a:gd name="T10" fmla="*/ 5 w 26"/>
              <a:gd name="T11" fmla="*/ 4 h 28"/>
              <a:gd name="T12" fmla="*/ 6 w 26"/>
              <a:gd name="T13" fmla="*/ 6 h 28"/>
              <a:gd name="T14" fmla="*/ 2 w 26"/>
              <a:gd name="T15" fmla="*/ 7 h 28"/>
              <a:gd name="T16" fmla="*/ 5 w 26"/>
              <a:gd name="T17" fmla="*/ 23 h 28"/>
              <a:gd name="T18" fmla="*/ 6 w 26"/>
              <a:gd name="T19" fmla="*/ 25 h 28"/>
              <a:gd name="T20" fmla="*/ 2 w 26"/>
              <a:gd name="T21" fmla="*/ 26 h 28"/>
              <a:gd name="T22" fmla="*/ 4 w 26"/>
              <a:gd name="T23" fmla="*/ 28 h 28"/>
              <a:gd name="T24" fmla="*/ 24 w 26"/>
              <a:gd name="T25" fmla="*/ 26 h 28"/>
              <a:gd name="T26" fmla="*/ 8 w 26"/>
              <a:gd name="T27" fmla="*/ 9 h 28"/>
              <a:gd name="T28" fmla="*/ 12 w 26"/>
              <a:gd name="T29" fmla="*/ 8 h 28"/>
              <a:gd name="T30" fmla="*/ 13 w 26"/>
              <a:gd name="T31" fmla="*/ 11 h 28"/>
              <a:gd name="T32" fmla="*/ 11 w 26"/>
              <a:gd name="T33" fmla="*/ 12 h 28"/>
              <a:gd name="T34" fmla="*/ 15 w 26"/>
              <a:gd name="T35" fmla="*/ 17 h 28"/>
              <a:gd name="T36" fmla="*/ 16 w 26"/>
              <a:gd name="T37" fmla="*/ 17 h 28"/>
              <a:gd name="T38" fmla="*/ 18 w 26"/>
              <a:gd name="T39" fmla="*/ 20 h 28"/>
              <a:gd name="T40" fmla="*/ 13 w 26"/>
              <a:gd name="T41" fmla="*/ 21 h 28"/>
              <a:gd name="T42" fmla="*/ 5 w 26"/>
              <a:gd name="T43" fmla="*/ 25 h 28"/>
              <a:gd name="T44" fmla="*/ 0 w 26"/>
              <a:gd name="T45" fmla="*/ 24 h 28"/>
              <a:gd name="T46" fmla="*/ 1 w 26"/>
              <a:gd name="T47" fmla="*/ 23 h 28"/>
              <a:gd name="T48" fmla="*/ 5 w 26"/>
              <a:gd name="T49" fmla="*/ 23 h 28"/>
              <a:gd name="T50" fmla="*/ 6 w 26"/>
              <a:gd name="T51" fmla="*/ 24 h 28"/>
              <a:gd name="T52" fmla="*/ 26 w 26"/>
              <a:gd name="T53" fmla="*/ 25 h 28"/>
              <a:gd name="T54" fmla="*/ 25 w 26"/>
              <a:gd name="T55" fmla="*/ 17 h 28"/>
              <a:gd name="T56" fmla="*/ 25 w 26"/>
              <a:gd name="T57" fmla="*/ 27 h 28"/>
              <a:gd name="T58" fmla="*/ 26 w 26"/>
              <a:gd name="T59" fmla="*/ 12 h 28"/>
              <a:gd name="T60" fmla="*/ 25 w 26"/>
              <a:gd name="T61" fmla="*/ 4 h 28"/>
              <a:gd name="T62" fmla="*/ 5 w 26"/>
              <a:gd name="T63" fmla="*/ 1 h 28"/>
              <a:gd name="T64" fmla="*/ 5 w 26"/>
              <a:gd name="T65" fmla="*/ 0 h 28"/>
              <a:gd name="T66" fmla="*/ 26 w 26"/>
              <a:gd name="T67" fmla="*/ 3 h 28"/>
              <a:gd name="T68" fmla="*/ 26 w 26"/>
              <a:gd name="T69" fmla="*/ 12 h 28"/>
              <a:gd name="T70" fmla="*/ 2 w 26"/>
              <a:gd name="T71" fmla="*/ 6 h 28"/>
              <a:gd name="T72" fmla="*/ 0 w 26"/>
              <a:gd name="T73" fmla="*/ 5 h 28"/>
              <a:gd name="T74" fmla="*/ 2 w 26"/>
              <a:gd name="T75" fmla="*/ 5 h 28"/>
              <a:gd name="T76" fmla="*/ 6 w 26"/>
              <a:gd name="T77" fmla="*/ 6 h 28"/>
              <a:gd name="T78" fmla="*/ 5 w 26"/>
              <a:gd name="T79" fmla="*/ 6 h 28"/>
              <a:gd name="T80" fmla="*/ 21 w 26"/>
              <a:gd name="T81" fmla="*/ 16 h 28"/>
              <a:gd name="T82" fmla="*/ 25 w 26"/>
              <a:gd name="T83" fmla="*/ 13 h 28"/>
              <a:gd name="T84" fmla="*/ 26 w 26"/>
              <a:gd name="T85" fmla="*/ 13 h 28"/>
              <a:gd name="T86" fmla="*/ 26 w 26"/>
              <a:gd name="T87" fmla="*/ 15 h 28"/>
              <a:gd name="T88" fmla="*/ 25 w 26"/>
              <a:gd name="T89" fmla="*/ 16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6" h="28">
                <a:moveTo>
                  <a:pt x="24" y="26"/>
                </a:moveTo>
                <a:cubicBezTo>
                  <a:pt x="24" y="23"/>
                  <a:pt x="24" y="20"/>
                  <a:pt x="24" y="18"/>
                </a:cubicBezTo>
                <a:cubicBezTo>
                  <a:pt x="24" y="17"/>
                  <a:pt x="24" y="17"/>
                  <a:pt x="24" y="17"/>
                </a:cubicBezTo>
                <a:cubicBezTo>
                  <a:pt x="21" y="17"/>
                  <a:pt x="21" y="17"/>
                  <a:pt x="21" y="17"/>
                </a:cubicBezTo>
                <a:cubicBezTo>
                  <a:pt x="19" y="17"/>
                  <a:pt x="19" y="12"/>
                  <a:pt x="21" y="12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9"/>
                  <a:pt x="24" y="7"/>
                  <a:pt x="24" y="4"/>
                </a:cubicBezTo>
                <a:cubicBezTo>
                  <a:pt x="24" y="3"/>
                  <a:pt x="23" y="2"/>
                  <a:pt x="22" y="2"/>
                </a:cubicBezTo>
                <a:cubicBezTo>
                  <a:pt x="16" y="2"/>
                  <a:pt x="10" y="2"/>
                  <a:pt x="4" y="2"/>
                </a:cubicBezTo>
                <a:cubicBezTo>
                  <a:pt x="3" y="2"/>
                  <a:pt x="2" y="3"/>
                  <a:pt x="2" y="4"/>
                </a:cubicBezTo>
                <a:cubicBezTo>
                  <a:pt x="3" y="4"/>
                  <a:pt x="4" y="4"/>
                  <a:pt x="5" y="4"/>
                </a:cubicBezTo>
                <a:cubicBezTo>
                  <a:pt x="6" y="4"/>
                  <a:pt x="6" y="4"/>
                  <a:pt x="6" y="5"/>
                </a:cubicBezTo>
                <a:cubicBezTo>
                  <a:pt x="6" y="6"/>
                  <a:pt x="6" y="6"/>
                  <a:pt x="6" y="6"/>
                </a:cubicBezTo>
                <a:cubicBezTo>
                  <a:pt x="6" y="7"/>
                  <a:pt x="6" y="7"/>
                  <a:pt x="5" y="7"/>
                </a:cubicBezTo>
                <a:cubicBezTo>
                  <a:pt x="4" y="7"/>
                  <a:pt x="3" y="7"/>
                  <a:pt x="2" y="7"/>
                </a:cubicBezTo>
                <a:cubicBezTo>
                  <a:pt x="2" y="23"/>
                  <a:pt x="2" y="23"/>
                  <a:pt x="2" y="23"/>
                </a:cubicBezTo>
                <a:cubicBezTo>
                  <a:pt x="3" y="23"/>
                  <a:pt x="4" y="23"/>
                  <a:pt x="5" y="23"/>
                </a:cubicBezTo>
                <a:cubicBezTo>
                  <a:pt x="6" y="23"/>
                  <a:pt x="6" y="23"/>
                  <a:pt x="6" y="24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6"/>
                  <a:pt x="5" y="26"/>
                </a:cubicBezTo>
                <a:cubicBezTo>
                  <a:pt x="4" y="26"/>
                  <a:pt x="3" y="26"/>
                  <a:pt x="2" y="26"/>
                </a:cubicBezTo>
                <a:cubicBezTo>
                  <a:pt x="2" y="26"/>
                  <a:pt x="2" y="26"/>
                  <a:pt x="2" y="26"/>
                </a:cubicBezTo>
                <a:cubicBezTo>
                  <a:pt x="2" y="27"/>
                  <a:pt x="3" y="28"/>
                  <a:pt x="4" y="28"/>
                </a:cubicBezTo>
                <a:cubicBezTo>
                  <a:pt x="10" y="28"/>
                  <a:pt x="16" y="28"/>
                  <a:pt x="22" y="28"/>
                </a:cubicBezTo>
                <a:cubicBezTo>
                  <a:pt x="23" y="28"/>
                  <a:pt x="24" y="27"/>
                  <a:pt x="24" y="26"/>
                </a:cubicBezTo>
                <a:close/>
                <a:moveTo>
                  <a:pt x="8" y="11"/>
                </a:moveTo>
                <a:cubicBezTo>
                  <a:pt x="7" y="10"/>
                  <a:pt x="8" y="9"/>
                  <a:pt x="8" y="9"/>
                </a:cubicBezTo>
                <a:cubicBezTo>
                  <a:pt x="9" y="9"/>
                  <a:pt x="10" y="8"/>
                  <a:pt x="11" y="8"/>
                </a:cubicBezTo>
                <a:cubicBezTo>
                  <a:pt x="11" y="8"/>
                  <a:pt x="12" y="8"/>
                  <a:pt x="12" y="8"/>
                </a:cubicBezTo>
                <a:cubicBezTo>
                  <a:pt x="13" y="11"/>
                  <a:pt x="13" y="11"/>
                  <a:pt x="13" y="11"/>
                </a:cubicBezTo>
                <a:cubicBezTo>
                  <a:pt x="13" y="11"/>
                  <a:pt x="13" y="11"/>
                  <a:pt x="13" y="11"/>
                </a:cubicBezTo>
                <a:cubicBezTo>
                  <a:pt x="12" y="11"/>
                  <a:pt x="12" y="11"/>
                  <a:pt x="12" y="12"/>
                </a:cubicBezTo>
                <a:cubicBezTo>
                  <a:pt x="11" y="12"/>
                  <a:pt x="11" y="12"/>
                  <a:pt x="11" y="12"/>
                </a:cubicBezTo>
                <a:cubicBezTo>
                  <a:pt x="12" y="14"/>
                  <a:pt x="13" y="16"/>
                  <a:pt x="14" y="18"/>
                </a:cubicBezTo>
                <a:cubicBezTo>
                  <a:pt x="15" y="17"/>
                  <a:pt x="15" y="17"/>
                  <a:pt x="15" y="17"/>
                </a:cubicBezTo>
                <a:cubicBezTo>
                  <a:pt x="15" y="17"/>
                  <a:pt x="15" y="17"/>
                  <a:pt x="16" y="17"/>
                </a:cubicBezTo>
                <a:cubicBezTo>
                  <a:pt x="16" y="17"/>
                  <a:pt x="16" y="17"/>
                  <a:pt x="16" y="17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9"/>
                  <a:pt x="18" y="20"/>
                  <a:pt x="18" y="20"/>
                </a:cubicBezTo>
                <a:cubicBezTo>
                  <a:pt x="17" y="20"/>
                  <a:pt x="16" y="21"/>
                  <a:pt x="16" y="21"/>
                </a:cubicBezTo>
                <a:cubicBezTo>
                  <a:pt x="15" y="22"/>
                  <a:pt x="14" y="22"/>
                  <a:pt x="13" y="21"/>
                </a:cubicBezTo>
                <a:cubicBezTo>
                  <a:pt x="11" y="18"/>
                  <a:pt x="9" y="14"/>
                  <a:pt x="8" y="11"/>
                </a:cubicBezTo>
                <a:close/>
                <a:moveTo>
                  <a:pt x="5" y="25"/>
                </a:moveTo>
                <a:cubicBezTo>
                  <a:pt x="2" y="25"/>
                  <a:pt x="2" y="25"/>
                  <a:pt x="2" y="25"/>
                </a:cubicBezTo>
                <a:cubicBezTo>
                  <a:pt x="1" y="25"/>
                  <a:pt x="0" y="25"/>
                  <a:pt x="0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3"/>
                  <a:pt x="1" y="23"/>
                  <a:pt x="1" y="23"/>
                </a:cubicBezTo>
                <a:cubicBezTo>
                  <a:pt x="1" y="23"/>
                  <a:pt x="2" y="23"/>
                  <a:pt x="2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5"/>
                  <a:pt x="5" y="25"/>
                  <a:pt x="5" y="25"/>
                </a:cubicBezTo>
                <a:close/>
                <a:moveTo>
                  <a:pt x="26" y="25"/>
                </a:moveTo>
                <a:cubicBezTo>
                  <a:pt x="26" y="17"/>
                  <a:pt x="26" y="17"/>
                  <a:pt x="26" y="17"/>
                </a:cubicBezTo>
                <a:cubicBezTo>
                  <a:pt x="26" y="17"/>
                  <a:pt x="25" y="17"/>
                  <a:pt x="25" y="17"/>
                </a:cubicBezTo>
                <a:cubicBezTo>
                  <a:pt x="25" y="20"/>
                  <a:pt x="25" y="23"/>
                  <a:pt x="25" y="25"/>
                </a:cubicBezTo>
                <a:cubicBezTo>
                  <a:pt x="25" y="26"/>
                  <a:pt x="25" y="26"/>
                  <a:pt x="25" y="27"/>
                </a:cubicBezTo>
                <a:cubicBezTo>
                  <a:pt x="25" y="26"/>
                  <a:pt x="26" y="26"/>
                  <a:pt x="26" y="25"/>
                </a:cubicBezTo>
                <a:close/>
                <a:moveTo>
                  <a:pt x="26" y="12"/>
                </a:moveTo>
                <a:cubicBezTo>
                  <a:pt x="26" y="12"/>
                  <a:pt x="25" y="12"/>
                  <a:pt x="25" y="12"/>
                </a:cubicBezTo>
                <a:cubicBezTo>
                  <a:pt x="25" y="9"/>
                  <a:pt x="25" y="6"/>
                  <a:pt x="25" y="4"/>
                </a:cubicBezTo>
                <a:cubicBezTo>
                  <a:pt x="25" y="2"/>
                  <a:pt x="24" y="1"/>
                  <a:pt x="23" y="1"/>
                </a:cubicBezTo>
                <a:cubicBezTo>
                  <a:pt x="17" y="1"/>
                  <a:pt x="11" y="1"/>
                  <a:pt x="5" y="1"/>
                </a:cubicBezTo>
                <a:cubicBezTo>
                  <a:pt x="5" y="1"/>
                  <a:pt x="4" y="1"/>
                  <a:pt x="4" y="1"/>
                </a:cubicBezTo>
                <a:cubicBezTo>
                  <a:pt x="4" y="1"/>
                  <a:pt x="5" y="0"/>
                  <a:pt x="5" y="0"/>
                </a:cubicBezTo>
                <a:cubicBezTo>
                  <a:pt x="11" y="0"/>
                  <a:pt x="17" y="0"/>
                  <a:pt x="23" y="0"/>
                </a:cubicBezTo>
                <a:cubicBezTo>
                  <a:pt x="25" y="0"/>
                  <a:pt x="26" y="2"/>
                  <a:pt x="26" y="3"/>
                </a:cubicBezTo>
                <a:cubicBezTo>
                  <a:pt x="26" y="7"/>
                  <a:pt x="26" y="7"/>
                  <a:pt x="26" y="11"/>
                </a:cubicBezTo>
                <a:cubicBezTo>
                  <a:pt x="26" y="12"/>
                  <a:pt x="26" y="12"/>
                  <a:pt x="26" y="12"/>
                </a:cubicBezTo>
                <a:close/>
                <a:moveTo>
                  <a:pt x="5" y="6"/>
                </a:moveTo>
                <a:cubicBezTo>
                  <a:pt x="2" y="6"/>
                  <a:pt x="2" y="6"/>
                  <a:pt x="2" y="6"/>
                </a:cubicBezTo>
                <a:cubicBezTo>
                  <a:pt x="1" y="6"/>
                  <a:pt x="0" y="6"/>
                  <a:pt x="0" y="5"/>
                </a:cubicBezTo>
                <a:cubicBezTo>
                  <a:pt x="0" y="5"/>
                  <a:pt x="0" y="5"/>
                  <a:pt x="0" y="5"/>
                </a:cubicBezTo>
                <a:cubicBezTo>
                  <a:pt x="0" y="4"/>
                  <a:pt x="1" y="4"/>
                  <a:pt x="1" y="4"/>
                </a:cubicBezTo>
                <a:cubicBezTo>
                  <a:pt x="1" y="5"/>
                  <a:pt x="2" y="5"/>
                  <a:pt x="2" y="5"/>
                </a:cubicBezTo>
                <a:cubicBezTo>
                  <a:pt x="5" y="5"/>
                  <a:pt x="5" y="5"/>
                  <a:pt x="5" y="5"/>
                </a:cubicBezTo>
                <a:cubicBezTo>
                  <a:pt x="5" y="5"/>
                  <a:pt x="6" y="5"/>
                  <a:pt x="6" y="6"/>
                </a:cubicBezTo>
                <a:cubicBezTo>
                  <a:pt x="6" y="6"/>
                  <a:pt x="6" y="6"/>
                  <a:pt x="6" y="6"/>
                </a:cubicBezTo>
                <a:cubicBezTo>
                  <a:pt x="6" y="6"/>
                  <a:pt x="5" y="6"/>
                  <a:pt x="5" y="6"/>
                </a:cubicBezTo>
                <a:close/>
                <a:moveTo>
                  <a:pt x="25" y="16"/>
                </a:moveTo>
                <a:cubicBezTo>
                  <a:pt x="21" y="16"/>
                  <a:pt x="21" y="16"/>
                  <a:pt x="21" y="16"/>
                </a:cubicBezTo>
                <a:cubicBezTo>
                  <a:pt x="20" y="16"/>
                  <a:pt x="21" y="13"/>
                  <a:pt x="21" y="13"/>
                </a:cubicBezTo>
                <a:cubicBezTo>
                  <a:pt x="25" y="13"/>
                  <a:pt x="25" y="13"/>
                  <a:pt x="25" y="13"/>
                </a:cubicBezTo>
                <a:cubicBezTo>
                  <a:pt x="25" y="13"/>
                  <a:pt x="26" y="13"/>
                  <a:pt x="26" y="13"/>
                </a:cubicBezTo>
                <a:cubicBezTo>
                  <a:pt x="26" y="13"/>
                  <a:pt x="26" y="13"/>
                  <a:pt x="26" y="13"/>
                </a:cubicBezTo>
                <a:cubicBezTo>
                  <a:pt x="26" y="13"/>
                  <a:pt x="26" y="13"/>
                  <a:pt x="26" y="13"/>
                </a:cubicBezTo>
                <a:cubicBezTo>
                  <a:pt x="26" y="15"/>
                  <a:pt x="26" y="15"/>
                  <a:pt x="26" y="15"/>
                </a:cubicBezTo>
                <a:cubicBezTo>
                  <a:pt x="26" y="16"/>
                  <a:pt x="26" y="16"/>
                  <a:pt x="26" y="16"/>
                </a:cubicBezTo>
                <a:cubicBezTo>
                  <a:pt x="26" y="16"/>
                  <a:pt x="25" y="16"/>
                  <a:pt x="25" y="16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01" name="Freeform 227"/>
          <p:cNvSpPr>
            <a:spLocks noEditPoints="1"/>
          </p:cNvSpPr>
          <p:nvPr/>
        </p:nvSpPr>
        <p:spPr bwMode="auto">
          <a:xfrm>
            <a:off x="5009451" y="4375684"/>
            <a:ext cx="278706" cy="278706"/>
          </a:xfrm>
          <a:custGeom>
            <a:avLst/>
            <a:gdLst>
              <a:gd name="T0" fmla="*/ 15 w 29"/>
              <a:gd name="T1" fmla="*/ 0 h 29"/>
              <a:gd name="T2" fmla="*/ 13 w 29"/>
              <a:gd name="T3" fmla="*/ 14 h 29"/>
              <a:gd name="T4" fmla="*/ 13 w 29"/>
              <a:gd name="T5" fmla="*/ 15 h 29"/>
              <a:gd name="T6" fmla="*/ 12 w 29"/>
              <a:gd name="T7" fmla="*/ 15 h 29"/>
              <a:gd name="T8" fmla="*/ 10 w 29"/>
              <a:gd name="T9" fmla="*/ 15 h 29"/>
              <a:gd name="T10" fmla="*/ 9 w 29"/>
              <a:gd name="T11" fmla="*/ 15 h 29"/>
              <a:gd name="T12" fmla="*/ 8 w 29"/>
              <a:gd name="T13" fmla="*/ 14 h 29"/>
              <a:gd name="T14" fmla="*/ 8 w 29"/>
              <a:gd name="T15" fmla="*/ 11 h 29"/>
              <a:gd name="T16" fmla="*/ 8 w 29"/>
              <a:gd name="T17" fmla="*/ 10 h 29"/>
              <a:gd name="T18" fmla="*/ 9 w 29"/>
              <a:gd name="T19" fmla="*/ 9 h 29"/>
              <a:gd name="T20" fmla="*/ 9 w 29"/>
              <a:gd name="T21" fmla="*/ 9 h 29"/>
              <a:gd name="T22" fmla="*/ 9 w 29"/>
              <a:gd name="T23" fmla="*/ 9 h 29"/>
              <a:gd name="T24" fmla="*/ 10 w 29"/>
              <a:gd name="T25" fmla="*/ 9 h 29"/>
              <a:gd name="T26" fmla="*/ 12 w 29"/>
              <a:gd name="T27" fmla="*/ 9 h 29"/>
              <a:gd name="T28" fmla="*/ 13 w 29"/>
              <a:gd name="T29" fmla="*/ 10 h 29"/>
              <a:gd name="T30" fmla="*/ 13 w 29"/>
              <a:gd name="T31" fmla="*/ 10 h 29"/>
              <a:gd name="T32" fmla="*/ 10 w 29"/>
              <a:gd name="T33" fmla="*/ 13 h 29"/>
              <a:gd name="T34" fmla="*/ 10 w 29"/>
              <a:gd name="T35" fmla="*/ 13 h 29"/>
              <a:gd name="T36" fmla="*/ 10 w 29"/>
              <a:gd name="T37" fmla="*/ 13 h 29"/>
              <a:gd name="T38" fmla="*/ 10 w 29"/>
              <a:gd name="T39" fmla="*/ 13 h 29"/>
              <a:gd name="T40" fmla="*/ 10 w 29"/>
              <a:gd name="T41" fmla="*/ 13 h 29"/>
              <a:gd name="T42" fmla="*/ 10 w 29"/>
              <a:gd name="T43" fmla="*/ 11 h 29"/>
              <a:gd name="T44" fmla="*/ 10 w 29"/>
              <a:gd name="T45" fmla="*/ 10 h 29"/>
              <a:gd name="T46" fmla="*/ 10 w 29"/>
              <a:gd name="T47" fmla="*/ 10 h 29"/>
              <a:gd name="T48" fmla="*/ 11 w 29"/>
              <a:gd name="T49" fmla="*/ 10 h 29"/>
              <a:gd name="T50" fmla="*/ 12 w 29"/>
              <a:gd name="T51" fmla="*/ 10 h 29"/>
              <a:gd name="T52" fmla="*/ 12 w 29"/>
              <a:gd name="T53" fmla="*/ 11 h 29"/>
              <a:gd name="T54" fmla="*/ 12 w 29"/>
              <a:gd name="T55" fmla="*/ 11 h 29"/>
              <a:gd name="T56" fmla="*/ 12 w 29"/>
              <a:gd name="T57" fmla="*/ 13 h 29"/>
              <a:gd name="T58" fmla="*/ 12 w 29"/>
              <a:gd name="T59" fmla="*/ 13 h 29"/>
              <a:gd name="T60" fmla="*/ 11 w 29"/>
              <a:gd name="T61" fmla="*/ 13 h 29"/>
              <a:gd name="T62" fmla="*/ 19 w 29"/>
              <a:gd name="T63" fmla="*/ 9 h 29"/>
              <a:gd name="T64" fmla="*/ 12 w 29"/>
              <a:gd name="T65" fmla="*/ 21 h 29"/>
              <a:gd name="T66" fmla="*/ 10 w 29"/>
              <a:gd name="T67" fmla="*/ 20 h 29"/>
              <a:gd name="T68" fmla="*/ 18 w 29"/>
              <a:gd name="T69" fmla="*/ 9 h 29"/>
              <a:gd name="T70" fmla="*/ 19 w 29"/>
              <a:gd name="T71" fmla="*/ 9 h 29"/>
              <a:gd name="T72" fmla="*/ 22 w 29"/>
              <a:gd name="T73" fmla="*/ 19 h 29"/>
              <a:gd name="T74" fmla="*/ 21 w 29"/>
              <a:gd name="T75" fmla="*/ 20 h 29"/>
              <a:gd name="T76" fmla="*/ 21 w 29"/>
              <a:gd name="T77" fmla="*/ 20 h 29"/>
              <a:gd name="T78" fmla="*/ 20 w 29"/>
              <a:gd name="T79" fmla="*/ 21 h 29"/>
              <a:gd name="T80" fmla="*/ 18 w 29"/>
              <a:gd name="T81" fmla="*/ 21 h 29"/>
              <a:gd name="T82" fmla="*/ 17 w 29"/>
              <a:gd name="T83" fmla="*/ 20 h 29"/>
              <a:gd name="T84" fmla="*/ 16 w 29"/>
              <a:gd name="T85" fmla="*/ 20 h 29"/>
              <a:gd name="T86" fmla="*/ 16 w 29"/>
              <a:gd name="T87" fmla="*/ 17 h 29"/>
              <a:gd name="T88" fmla="*/ 16 w 29"/>
              <a:gd name="T89" fmla="*/ 15 h 29"/>
              <a:gd name="T90" fmla="*/ 17 w 29"/>
              <a:gd name="T91" fmla="*/ 15 h 29"/>
              <a:gd name="T92" fmla="*/ 19 w 29"/>
              <a:gd name="T93" fmla="*/ 14 h 29"/>
              <a:gd name="T94" fmla="*/ 20 w 29"/>
              <a:gd name="T95" fmla="*/ 14 h 29"/>
              <a:gd name="T96" fmla="*/ 21 w 29"/>
              <a:gd name="T97" fmla="*/ 15 h 29"/>
              <a:gd name="T98" fmla="*/ 22 w 29"/>
              <a:gd name="T99" fmla="*/ 16 h 29"/>
              <a:gd name="T100" fmla="*/ 18 w 29"/>
              <a:gd name="T101" fmla="*/ 19 h 29"/>
              <a:gd name="T102" fmla="*/ 18 w 29"/>
              <a:gd name="T103" fmla="*/ 18 h 29"/>
              <a:gd name="T104" fmla="*/ 18 w 29"/>
              <a:gd name="T105" fmla="*/ 16 h 29"/>
              <a:gd name="T106" fmla="*/ 19 w 29"/>
              <a:gd name="T107" fmla="*/ 16 h 29"/>
              <a:gd name="T108" fmla="*/ 20 w 29"/>
              <a:gd name="T109" fmla="*/ 16 h 29"/>
              <a:gd name="T110" fmla="*/ 20 w 29"/>
              <a:gd name="T111" fmla="*/ 19 h 29"/>
              <a:gd name="T112" fmla="*/ 15 w 29"/>
              <a:gd name="T113" fmla="*/ 4 h 29"/>
              <a:gd name="T114" fmla="*/ 15 w 29"/>
              <a:gd name="T115" fmla="*/ 2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9" h="29">
                <a:moveTo>
                  <a:pt x="15" y="0"/>
                </a:moveTo>
                <a:cubicBezTo>
                  <a:pt x="7" y="0"/>
                  <a:pt x="0" y="7"/>
                  <a:pt x="0" y="15"/>
                </a:cubicBezTo>
                <a:cubicBezTo>
                  <a:pt x="0" y="23"/>
                  <a:pt x="7" y="29"/>
                  <a:pt x="15" y="29"/>
                </a:cubicBezTo>
                <a:cubicBezTo>
                  <a:pt x="23" y="29"/>
                  <a:pt x="29" y="23"/>
                  <a:pt x="29" y="15"/>
                </a:cubicBezTo>
                <a:cubicBezTo>
                  <a:pt x="29" y="7"/>
                  <a:pt x="23" y="0"/>
                  <a:pt x="15" y="0"/>
                </a:cubicBezTo>
                <a:close/>
                <a:moveTo>
                  <a:pt x="14" y="11"/>
                </a:moveTo>
                <a:cubicBezTo>
                  <a:pt x="14" y="12"/>
                  <a:pt x="14" y="12"/>
                  <a:pt x="14" y="12"/>
                </a:cubicBezTo>
                <a:cubicBezTo>
                  <a:pt x="14" y="13"/>
                  <a:pt x="14" y="13"/>
                  <a:pt x="14" y="13"/>
                </a:cubicBezTo>
                <a:cubicBezTo>
                  <a:pt x="13" y="13"/>
                  <a:pt x="13" y="13"/>
                  <a:pt x="13" y="13"/>
                </a:cubicBezTo>
                <a:cubicBezTo>
                  <a:pt x="13" y="14"/>
                  <a:pt x="13" y="14"/>
                  <a:pt x="13" y="14"/>
                </a:cubicBezTo>
                <a:cubicBezTo>
                  <a:pt x="13" y="14"/>
                  <a:pt x="13" y="14"/>
                  <a:pt x="13" y="14"/>
                </a:cubicBezTo>
                <a:cubicBezTo>
                  <a:pt x="13" y="14"/>
                  <a:pt x="13" y="14"/>
                  <a:pt x="13" y="14"/>
                </a:cubicBezTo>
                <a:cubicBezTo>
                  <a:pt x="13" y="14"/>
                  <a:pt x="13" y="14"/>
                  <a:pt x="13" y="14"/>
                </a:cubicBezTo>
                <a:cubicBezTo>
                  <a:pt x="13" y="14"/>
                  <a:pt x="13" y="14"/>
                  <a:pt x="13" y="14"/>
                </a:cubicBezTo>
                <a:cubicBezTo>
                  <a:pt x="13" y="14"/>
                  <a:pt x="13" y="15"/>
                  <a:pt x="13" y="15"/>
                </a:cubicBezTo>
                <a:cubicBezTo>
                  <a:pt x="13" y="15"/>
                  <a:pt x="13" y="15"/>
                  <a:pt x="13" y="15"/>
                </a:cubicBezTo>
                <a:cubicBezTo>
                  <a:pt x="13" y="15"/>
                  <a:pt x="13" y="15"/>
                  <a:pt x="13" y="15"/>
                </a:cubicBezTo>
                <a:cubicBezTo>
                  <a:pt x="12" y="15"/>
                  <a:pt x="12" y="15"/>
                  <a:pt x="12" y="15"/>
                </a:cubicBezTo>
                <a:cubicBezTo>
                  <a:pt x="12" y="15"/>
                  <a:pt x="12" y="15"/>
                  <a:pt x="12" y="15"/>
                </a:cubicBezTo>
                <a:cubicBezTo>
                  <a:pt x="12" y="15"/>
                  <a:pt x="12" y="15"/>
                  <a:pt x="12" y="15"/>
                </a:cubicBezTo>
                <a:cubicBezTo>
                  <a:pt x="12" y="15"/>
                  <a:pt x="12" y="15"/>
                  <a:pt x="12" y="15"/>
                </a:cubicBezTo>
                <a:cubicBezTo>
                  <a:pt x="12" y="15"/>
                  <a:pt x="12" y="15"/>
                  <a:pt x="12" y="15"/>
                </a:cubicBezTo>
                <a:cubicBezTo>
                  <a:pt x="11" y="15"/>
                  <a:pt x="11" y="15"/>
                  <a:pt x="11" y="15"/>
                </a:cubicBezTo>
                <a:cubicBezTo>
                  <a:pt x="11" y="15"/>
                  <a:pt x="11" y="15"/>
                  <a:pt x="11" y="15"/>
                </a:cubicBezTo>
                <a:cubicBezTo>
                  <a:pt x="11" y="15"/>
                  <a:pt x="10" y="15"/>
                  <a:pt x="10" y="15"/>
                </a:cubicBezTo>
                <a:cubicBezTo>
                  <a:pt x="10" y="15"/>
                  <a:pt x="10" y="15"/>
                  <a:pt x="10" y="15"/>
                </a:cubicBezTo>
                <a:cubicBezTo>
                  <a:pt x="10" y="15"/>
                  <a:pt x="10" y="15"/>
                  <a:pt x="10" y="15"/>
                </a:cubicBezTo>
                <a:cubicBezTo>
                  <a:pt x="10" y="15"/>
                  <a:pt x="10" y="15"/>
                  <a:pt x="10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4"/>
                  <a:pt x="8" y="14"/>
                  <a:pt x="8" y="14"/>
                </a:cubicBezTo>
                <a:cubicBezTo>
                  <a:pt x="8" y="14"/>
                  <a:pt x="8" y="14"/>
                  <a:pt x="8" y="14"/>
                </a:cubicBezTo>
                <a:cubicBezTo>
                  <a:pt x="8" y="14"/>
                  <a:pt x="8" y="14"/>
                  <a:pt x="8" y="14"/>
                </a:cubicBezTo>
                <a:cubicBezTo>
                  <a:pt x="8" y="14"/>
                  <a:pt x="8" y="14"/>
                  <a:pt x="8" y="14"/>
                </a:cubicBezTo>
                <a:cubicBezTo>
                  <a:pt x="8" y="14"/>
                  <a:pt x="8" y="14"/>
                  <a:pt x="8" y="14"/>
                </a:cubicBezTo>
                <a:cubicBezTo>
                  <a:pt x="8" y="14"/>
                  <a:pt x="8" y="13"/>
                  <a:pt x="8" y="13"/>
                </a:cubicBezTo>
                <a:cubicBezTo>
                  <a:pt x="8" y="13"/>
                  <a:pt x="8" y="13"/>
                  <a:pt x="8" y="13"/>
                </a:cubicBezTo>
                <a:cubicBezTo>
                  <a:pt x="8" y="13"/>
                  <a:pt x="8" y="13"/>
                  <a:pt x="8" y="12"/>
                </a:cubicBezTo>
                <a:cubicBezTo>
                  <a:pt x="8" y="11"/>
                  <a:pt x="8" y="11"/>
                  <a:pt x="8" y="11"/>
                </a:cubicBezTo>
                <a:cubicBezTo>
                  <a:pt x="8" y="11"/>
                  <a:pt x="8" y="11"/>
                  <a:pt x="8" y="11"/>
                </a:cubicBezTo>
                <a:cubicBezTo>
                  <a:pt x="8" y="11"/>
                  <a:pt x="8" y="11"/>
                  <a:pt x="8" y="10"/>
                </a:cubicBezTo>
                <a:cubicBezTo>
                  <a:pt x="8" y="10"/>
                  <a:pt x="8" y="10"/>
                  <a:pt x="8" y="10"/>
                </a:cubicBezTo>
                <a:cubicBezTo>
                  <a:pt x="8" y="10"/>
                  <a:pt x="8" y="10"/>
                  <a:pt x="8" y="10"/>
                </a:cubicBezTo>
                <a:cubicBezTo>
                  <a:pt x="8" y="10"/>
                  <a:pt x="8" y="10"/>
                  <a:pt x="8" y="10"/>
                </a:cubicBezTo>
                <a:cubicBezTo>
                  <a:pt x="8" y="10"/>
                  <a:pt x="8" y="10"/>
                  <a:pt x="8" y="10"/>
                </a:cubicBezTo>
                <a:cubicBezTo>
                  <a:pt x="8" y="10"/>
                  <a:pt x="8" y="10"/>
                  <a:pt x="8" y="10"/>
                </a:cubicBezTo>
                <a:cubicBezTo>
                  <a:pt x="8" y="10"/>
                  <a:pt x="8" y="9"/>
                  <a:pt x="8" y="9"/>
                </a:cubicBezTo>
                <a:cubicBezTo>
                  <a:pt x="8" y="9"/>
                  <a:pt x="8" y="9"/>
                  <a:pt x="8" y="9"/>
                </a:cubicBezTo>
                <a:cubicBezTo>
                  <a:pt x="8" y="9"/>
                  <a:pt x="9" y="9"/>
                  <a:pt x="9" y="9"/>
                </a:cubicBezTo>
                <a:cubicBezTo>
                  <a:pt x="9" y="9"/>
                  <a:pt x="9" y="9"/>
                  <a:pt x="9" y="9"/>
                </a:cubicBezTo>
                <a:cubicBezTo>
                  <a:pt x="9" y="9"/>
                  <a:pt x="9" y="9"/>
                  <a:pt x="9" y="9"/>
                </a:cubicBezTo>
                <a:cubicBezTo>
                  <a:pt x="9" y="9"/>
                  <a:pt x="9" y="9"/>
                  <a:pt x="9" y="9"/>
                </a:cubicBezTo>
                <a:cubicBezTo>
                  <a:pt x="9" y="9"/>
                  <a:pt x="9" y="9"/>
                  <a:pt x="9" y="9"/>
                </a:cubicBezTo>
                <a:cubicBezTo>
                  <a:pt x="9" y="9"/>
                  <a:pt x="9" y="9"/>
                  <a:pt x="9" y="9"/>
                </a:cubicBezTo>
                <a:cubicBezTo>
                  <a:pt x="9" y="9"/>
                  <a:pt x="9" y="9"/>
                  <a:pt x="9" y="9"/>
                </a:cubicBezTo>
                <a:cubicBezTo>
                  <a:pt x="9" y="9"/>
                  <a:pt x="9" y="9"/>
                  <a:pt x="9" y="9"/>
                </a:cubicBezTo>
                <a:cubicBezTo>
                  <a:pt x="9" y="9"/>
                  <a:pt x="9" y="9"/>
                  <a:pt x="9" y="9"/>
                </a:cubicBezTo>
                <a:cubicBezTo>
                  <a:pt x="9" y="9"/>
                  <a:pt x="9" y="9"/>
                  <a:pt x="9" y="9"/>
                </a:cubicBezTo>
                <a:cubicBezTo>
                  <a:pt x="9" y="9"/>
                  <a:pt x="9" y="9"/>
                  <a:pt x="9" y="9"/>
                </a:cubicBezTo>
                <a:cubicBezTo>
                  <a:pt x="9" y="9"/>
                  <a:pt x="9" y="9"/>
                  <a:pt x="9" y="9"/>
                </a:cubicBezTo>
                <a:cubicBezTo>
                  <a:pt x="9" y="9"/>
                  <a:pt x="9" y="9"/>
                  <a:pt x="10" y="9"/>
                </a:cubicBezTo>
                <a:cubicBezTo>
                  <a:pt x="10" y="9"/>
                  <a:pt x="10" y="9"/>
                  <a:pt x="10" y="9"/>
                </a:cubicBezTo>
                <a:cubicBezTo>
                  <a:pt x="10" y="9"/>
                  <a:pt x="10" y="9"/>
                  <a:pt x="10" y="9"/>
                </a:cubicBezTo>
                <a:cubicBezTo>
                  <a:pt x="10" y="9"/>
                  <a:pt x="10" y="9"/>
                  <a:pt x="10" y="9"/>
                </a:cubicBezTo>
                <a:cubicBezTo>
                  <a:pt x="10" y="9"/>
                  <a:pt x="11" y="9"/>
                  <a:pt x="11" y="9"/>
                </a:cubicBezTo>
                <a:cubicBezTo>
                  <a:pt x="11" y="9"/>
                  <a:pt x="11" y="9"/>
                  <a:pt x="12" y="9"/>
                </a:cubicBezTo>
                <a:cubicBezTo>
                  <a:pt x="12" y="9"/>
                  <a:pt x="12" y="9"/>
                  <a:pt x="12" y="9"/>
                </a:cubicBezTo>
                <a:cubicBezTo>
                  <a:pt x="12" y="9"/>
                  <a:pt x="12" y="9"/>
                  <a:pt x="12" y="9"/>
                </a:cubicBezTo>
                <a:cubicBezTo>
                  <a:pt x="12" y="9"/>
                  <a:pt x="12" y="9"/>
                  <a:pt x="12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9"/>
                  <a:pt x="13" y="9"/>
                </a:cubicBezTo>
                <a:cubicBezTo>
                  <a:pt x="13" y="9"/>
                  <a:pt x="13" y="9"/>
                  <a:pt x="13" y="9"/>
                </a:cubicBezTo>
                <a:cubicBezTo>
                  <a:pt x="13" y="9"/>
                  <a:pt x="13" y="10"/>
                  <a:pt x="13" y="10"/>
                </a:cubicBezTo>
                <a:cubicBezTo>
                  <a:pt x="13" y="10"/>
                  <a:pt x="13" y="10"/>
                  <a:pt x="13" y="10"/>
                </a:cubicBezTo>
                <a:cubicBezTo>
                  <a:pt x="13" y="10"/>
                  <a:pt x="13" y="10"/>
                  <a:pt x="13" y="10"/>
                </a:cubicBezTo>
                <a:cubicBezTo>
                  <a:pt x="13" y="10"/>
                  <a:pt x="13" y="10"/>
                  <a:pt x="13" y="10"/>
                </a:cubicBezTo>
                <a:cubicBezTo>
                  <a:pt x="13" y="10"/>
                  <a:pt x="13" y="10"/>
                  <a:pt x="13" y="10"/>
                </a:cubicBezTo>
                <a:cubicBezTo>
                  <a:pt x="13" y="10"/>
                  <a:pt x="13" y="10"/>
                  <a:pt x="13" y="10"/>
                </a:cubicBezTo>
                <a:cubicBezTo>
                  <a:pt x="13" y="10"/>
                  <a:pt x="13" y="10"/>
                  <a:pt x="13" y="10"/>
                </a:cubicBezTo>
                <a:cubicBezTo>
                  <a:pt x="13" y="11"/>
                  <a:pt x="13" y="11"/>
                  <a:pt x="14" y="11"/>
                </a:cubicBezTo>
                <a:cubicBezTo>
                  <a:pt x="14" y="11"/>
                  <a:pt x="14" y="11"/>
                  <a:pt x="14" y="11"/>
                </a:cubicBezTo>
                <a:cubicBezTo>
                  <a:pt x="14" y="11"/>
                  <a:pt x="14" y="11"/>
                  <a:pt x="14" y="11"/>
                </a:cubicBezTo>
                <a:close/>
                <a:moveTo>
                  <a:pt x="11" y="13"/>
                </a:moveTo>
                <a:cubicBezTo>
                  <a:pt x="11" y="13"/>
                  <a:pt x="11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10"/>
                  <a:pt x="10" y="10"/>
                  <a:pt x="10" y="10"/>
                </a:cubicBezTo>
                <a:cubicBezTo>
                  <a:pt x="10" y="10"/>
                  <a:pt x="10" y="10"/>
                  <a:pt x="10" y="10"/>
                </a:cubicBezTo>
                <a:cubicBezTo>
                  <a:pt x="10" y="10"/>
                  <a:pt x="10" y="10"/>
                  <a:pt x="10" y="10"/>
                </a:cubicBezTo>
                <a:cubicBezTo>
                  <a:pt x="10" y="10"/>
                  <a:pt x="10" y="10"/>
                  <a:pt x="10" y="10"/>
                </a:cubicBezTo>
                <a:cubicBezTo>
                  <a:pt x="10" y="10"/>
                  <a:pt x="10" y="10"/>
                  <a:pt x="10" y="10"/>
                </a:cubicBezTo>
                <a:cubicBezTo>
                  <a:pt x="10" y="10"/>
                  <a:pt x="10" y="10"/>
                  <a:pt x="10" y="10"/>
                </a:cubicBezTo>
                <a:cubicBezTo>
                  <a:pt x="10" y="10"/>
                  <a:pt x="10" y="10"/>
                  <a:pt x="10" y="10"/>
                </a:cubicBezTo>
                <a:cubicBezTo>
                  <a:pt x="10" y="10"/>
                  <a:pt x="10" y="10"/>
                  <a:pt x="10" y="10"/>
                </a:cubicBezTo>
                <a:cubicBezTo>
                  <a:pt x="10" y="10"/>
                  <a:pt x="10" y="10"/>
                  <a:pt x="10" y="10"/>
                </a:cubicBezTo>
                <a:cubicBezTo>
                  <a:pt x="10" y="10"/>
                  <a:pt x="11" y="10"/>
                  <a:pt x="11" y="10"/>
                </a:cubicBezTo>
                <a:cubicBezTo>
                  <a:pt x="11" y="10"/>
                  <a:pt x="11" y="10"/>
                  <a:pt x="11" y="10"/>
                </a:cubicBezTo>
                <a:cubicBezTo>
                  <a:pt x="11" y="10"/>
                  <a:pt x="11" y="10"/>
                  <a:pt x="11" y="10"/>
                </a:cubicBezTo>
                <a:cubicBezTo>
                  <a:pt x="11" y="10"/>
                  <a:pt x="11" y="10"/>
                  <a:pt x="11" y="10"/>
                </a:cubicBezTo>
                <a:cubicBezTo>
                  <a:pt x="11" y="10"/>
                  <a:pt x="11" y="10"/>
                  <a:pt x="11" y="10"/>
                </a:cubicBezTo>
                <a:cubicBezTo>
                  <a:pt x="11" y="10"/>
                  <a:pt x="11" y="10"/>
                  <a:pt x="11" y="10"/>
                </a:cubicBezTo>
                <a:cubicBezTo>
                  <a:pt x="11" y="10"/>
                  <a:pt x="11" y="10"/>
                  <a:pt x="11" y="10"/>
                </a:cubicBezTo>
                <a:cubicBezTo>
                  <a:pt x="11" y="10"/>
                  <a:pt x="11" y="10"/>
                  <a:pt x="11" y="10"/>
                </a:cubicBezTo>
                <a:cubicBezTo>
                  <a:pt x="11" y="10"/>
                  <a:pt x="11" y="10"/>
                  <a:pt x="11" y="10"/>
                </a:cubicBezTo>
                <a:cubicBezTo>
                  <a:pt x="12" y="10"/>
                  <a:pt x="12" y="10"/>
                  <a:pt x="12" y="10"/>
                </a:cubicBezTo>
                <a:cubicBezTo>
                  <a:pt x="12" y="10"/>
                  <a:pt x="12" y="10"/>
                  <a:pt x="12" y="10"/>
                </a:cubicBezTo>
                <a:cubicBezTo>
                  <a:pt x="12" y="10"/>
                  <a:pt x="12" y="10"/>
                  <a:pt x="12" y="10"/>
                </a:cubicBezTo>
                <a:cubicBezTo>
                  <a:pt x="12" y="10"/>
                  <a:pt x="12" y="10"/>
                  <a:pt x="12" y="10"/>
                </a:cubicBezTo>
                <a:cubicBezTo>
                  <a:pt x="12" y="10"/>
                  <a:pt x="12" y="10"/>
                  <a:pt x="12" y="10"/>
                </a:cubicBezTo>
                <a:cubicBezTo>
                  <a:pt x="12" y="10"/>
                  <a:pt x="12" y="11"/>
                  <a:pt x="12" y="11"/>
                </a:cubicBezTo>
                <a:cubicBezTo>
                  <a:pt x="12" y="11"/>
                  <a:pt x="12" y="11"/>
                  <a:pt x="12" y="11"/>
                </a:cubicBezTo>
                <a:cubicBezTo>
                  <a:pt x="12" y="11"/>
                  <a:pt x="12" y="11"/>
                  <a:pt x="12" y="11"/>
                </a:cubicBezTo>
                <a:cubicBezTo>
                  <a:pt x="12" y="11"/>
                  <a:pt x="12" y="11"/>
                  <a:pt x="12" y="11"/>
                </a:cubicBezTo>
                <a:cubicBezTo>
                  <a:pt x="12" y="11"/>
                  <a:pt x="12" y="11"/>
                  <a:pt x="12" y="11"/>
                </a:cubicBezTo>
                <a:cubicBezTo>
                  <a:pt x="12" y="11"/>
                  <a:pt x="12" y="11"/>
                  <a:pt x="12" y="11"/>
                </a:cubicBezTo>
                <a:cubicBezTo>
                  <a:pt x="12" y="13"/>
                  <a:pt x="12" y="13"/>
                  <a:pt x="12" y="13"/>
                </a:cubicBezTo>
                <a:cubicBezTo>
                  <a:pt x="12" y="13"/>
                  <a:pt x="12" y="13"/>
                  <a:pt x="12" y="13"/>
                </a:cubicBezTo>
                <a:cubicBezTo>
                  <a:pt x="12" y="13"/>
                  <a:pt x="12" y="13"/>
                  <a:pt x="12" y="13"/>
                </a:cubicBezTo>
                <a:cubicBezTo>
                  <a:pt x="12" y="13"/>
                  <a:pt x="12" y="13"/>
                  <a:pt x="12" y="13"/>
                </a:cubicBezTo>
                <a:cubicBezTo>
                  <a:pt x="12" y="13"/>
                  <a:pt x="12" y="13"/>
                  <a:pt x="12" y="13"/>
                </a:cubicBezTo>
                <a:cubicBezTo>
                  <a:pt x="12" y="13"/>
                  <a:pt x="12" y="13"/>
                  <a:pt x="12" y="13"/>
                </a:cubicBezTo>
                <a:cubicBezTo>
                  <a:pt x="12" y="13"/>
                  <a:pt x="12" y="13"/>
                  <a:pt x="12" y="13"/>
                </a:cubicBezTo>
                <a:cubicBezTo>
                  <a:pt x="12" y="13"/>
                  <a:pt x="12" y="13"/>
                  <a:pt x="12" y="13"/>
                </a:cubicBezTo>
                <a:cubicBezTo>
                  <a:pt x="12" y="13"/>
                  <a:pt x="12" y="13"/>
                  <a:pt x="12" y="13"/>
                </a:cubicBezTo>
                <a:cubicBezTo>
                  <a:pt x="12" y="13"/>
                  <a:pt x="12" y="13"/>
                  <a:pt x="12" y="13"/>
                </a:cubicBezTo>
                <a:cubicBezTo>
                  <a:pt x="12" y="13"/>
                  <a:pt x="12" y="13"/>
                  <a:pt x="12" y="13"/>
                </a:cubicBezTo>
                <a:cubicBezTo>
                  <a:pt x="12" y="13"/>
                  <a:pt x="12" y="13"/>
                  <a:pt x="12" y="13"/>
                </a:cubicBezTo>
                <a:cubicBezTo>
                  <a:pt x="12" y="13"/>
                  <a:pt x="12" y="13"/>
                  <a:pt x="12" y="13"/>
                </a:cubicBezTo>
                <a:cubicBezTo>
                  <a:pt x="12" y="13"/>
                  <a:pt x="12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lose/>
                <a:moveTo>
                  <a:pt x="19" y="9"/>
                </a:moveTo>
                <a:cubicBezTo>
                  <a:pt x="12" y="21"/>
                  <a:pt x="12" y="21"/>
                  <a:pt x="12" y="21"/>
                </a:cubicBezTo>
                <a:cubicBezTo>
                  <a:pt x="12" y="21"/>
                  <a:pt x="12" y="21"/>
                  <a:pt x="12" y="21"/>
                </a:cubicBezTo>
                <a:cubicBezTo>
                  <a:pt x="12" y="21"/>
                  <a:pt x="12" y="21"/>
                  <a:pt x="12" y="21"/>
                </a:cubicBezTo>
                <a:cubicBezTo>
                  <a:pt x="12" y="21"/>
                  <a:pt x="12" y="21"/>
                  <a:pt x="12" y="21"/>
                </a:cubicBezTo>
                <a:cubicBezTo>
                  <a:pt x="12" y="21"/>
                  <a:pt x="12" y="21"/>
                  <a:pt x="12" y="21"/>
                </a:cubicBezTo>
                <a:cubicBezTo>
                  <a:pt x="12" y="21"/>
                  <a:pt x="12" y="21"/>
                  <a:pt x="12" y="21"/>
                </a:cubicBezTo>
                <a:cubicBezTo>
                  <a:pt x="11" y="21"/>
                  <a:pt x="11" y="21"/>
                  <a:pt x="11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0"/>
                  <a:pt x="10" y="20"/>
                  <a:pt x="10" y="20"/>
                </a:cubicBezTo>
                <a:cubicBezTo>
                  <a:pt x="10" y="20"/>
                  <a:pt x="10" y="20"/>
                  <a:pt x="10" y="20"/>
                </a:cubicBezTo>
                <a:cubicBezTo>
                  <a:pt x="17" y="9"/>
                  <a:pt x="17" y="9"/>
                  <a:pt x="17" y="9"/>
                </a:cubicBezTo>
                <a:cubicBezTo>
                  <a:pt x="17" y="9"/>
                  <a:pt x="17" y="9"/>
                  <a:pt x="17" y="9"/>
                </a:cubicBezTo>
                <a:cubicBezTo>
                  <a:pt x="18" y="9"/>
                  <a:pt x="18" y="9"/>
                  <a:pt x="18" y="9"/>
                </a:cubicBezTo>
                <a:cubicBezTo>
                  <a:pt x="18" y="9"/>
                  <a:pt x="18" y="9"/>
                  <a:pt x="18" y="9"/>
                </a:cubicBezTo>
                <a:cubicBezTo>
                  <a:pt x="18" y="9"/>
                  <a:pt x="18" y="9"/>
                  <a:pt x="18" y="9"/>
                </a:cubicBezTo>
                <a:cubicBezTo>
                  <a:pt x="19" y="9"/>
                  <a:pt x="19" y="9"/>
                  <a:pt x="19" y="9"/>
                </a:cubicBezTo>
                <a:cubicBezTo>
                  <a:pt x="19" y="9"/>
                  <a:pt x="19" y="9"/>
                  <a:pt x="19" y="9"/>
                </a:cubicBezTo>
                <a:cubicBezTo>
                  <a:pt x="20" y="9"/>
                  <a:pt x="20" y="9"/>
                  <a:pt x="20" y="9"/>
                </a:cubicBezTo>
                <a:cubicBezTo>
                  <a:pt x="19" y="9"/>
                  <a:pt x="19" y="9"/>
                  <a:pt x="19" y="9"/>
                </a:cubicBezTo>
                <a:cubicBezTo>
                  <a:pt x="19" y="9"/>
                  <a:pt x="19" y="9"/>
                  <a:pt x="19" y="9"/>
                </a:cubicBezTo>
                <a:close/>
                <a:moveTo>
                  <a:pt x="22" y="17"/>
                </a:moveTo>
                <a:cubicBezTo>
                  <a:pt x="22" y="18"/>
                  <a:pt x="22" y="18"/>
                  <a:pt x="22" y="18"/>
                </a:cubicBezTo>
                <a:cubicBezTo>
                  <a:pt x="22" y="18"/>
                  <a:pt x="22" y="18"/>
                  <a:pt x="22" y="19"/>
                </a:cubicBezTo>
                <a:cubicBezTo>
                  <a:pt x="22" y="19"/>
                  <a:pt x="22" y="19"/>
                  <a:pt x="22" y="19"/>
                </a:cubicBezTo>
                <a:cubicBezTo>
                  <a:pt x="21" y="19"/>
                  <a:pt x="21" y="19"/>
                  <a:pt x="21" y="19"/>
                </a:cubicBezTo>
                <a:cubicBezTo>
                  <a:pt x="21" y="19"/>
                  <a:pt x="21" y="19"/>
                  <a:pt x="21" y="19"/>
                </a:cubicBezTo>
                <a:cubicBezTo>
                  <a:pt x="21" y="19"/>
                  <a:pt x="21" y="19"/>
                  <a:pt x="21" y="19"/>
                </a:cubicBezTo>
                <a:cubicBezTo>
                  <a:pt x="21" y="20"/>
                  <a:pt x="21" y="20"/>
                  <a:pt x="21" y="20"/>
                </a:cubicBezTo>
                <a:cubicBezTo>
                  <a:pt x="21" y="20"/>
                  <a:pt x="21" y="20"/>
                  <a:pt x="21" y="20"/>
                </a:cubicBezTo>
                <a:cubicBezTo>
                  <a:pt x="21" y="20"/>
                  <a:pt x="21" y="20"/>
                  <a:pt x="21" y="20"/>
                </a:cubicBezTo>
                <a:cubicBezTo>
                  <a:pt x="21" y="20"/>
                  <a:pt x="21" y="20"/>
                  <a:pt x="21" y="20"/>
                </a:cubicBezTo>
                <a:cubicBezTo>
                  <a:pt x="21" y="20"/>
                  <a:pt x="21" y="20"/>
                  <a:pt x="21" y="20"/>
                </a:cubicBezTo>
                <a:cubicBezTo>
                  <a:pt x="21" y="20"/>
                  <a:pt x="21" y="20"/>
                  <a:pt x="21" y="20"/>
                </a:cubicBezTo>
                <a:cubicBezTo>
                  <a:pt x="21" y="20"/>
                  <a:pt x="21" y="20"/>
                  <a:pt x="21" y="20"/>
                </a:cubicBezTo>
                <a:cubicBezTo>
                  <a:pt x="21" y="20"/>
                  <a:pt x="20" y="21"/>
                  <a:pt x="20" y="21"/>
                </a:cubicBezTo>
                <a:cubicBezTo>
                  <a:pt x="20" y="21"/>
                  <a:pt x="20" y="21"/>
                  <a:pt x="20" y="21"/>
                </a:cubicBezTo>
                <a:cubicBezTo>
                  <a:pt x="20" y="21"/>
                  <a:pt x="20" y="21"/>
                  <a:pt x="20" y="21"/>
                </a:cubicBezTo>
                <a:cubicBezTo>
                  <a:pt x="20" y="21"/>
                  <a:pt x="20" y="21"/>
                  <a:pt x="20" y="21"/>
                </a:cubicBezTo>
                <a:cubicBezTo>
                  <a:pt x="20" y="21"/>
                  <a:pt x="20" y="21"/>
                  <a:pt x="20" y="21"/>
                </a:cubicBezTo>
                <a:cubicBezTo>
                  <a:pt x="20" y="21"/>
                  <a:pt x="19" y="21"/>
                  <a:pt x="19" y="21"/>
                </a:cubicBezTo>
                <a:cubicBezTo>
                  <a:pt x="19" y="21"/>
                  <a:pt x="19" y="21"/>
                  <a:pt x="19" y="21"/>
                </a:cubicBezTo>
                <a:cubicBezTo>
                  <a:pt x="18" y="21"/>
                  <a:pt x="18" y="21"/>
                  <a:pt x="18" y="21"/>
                </a:cubicBezTo>
                <a:cubicBezTo>
                  <a:pt x="18" y="21"/>
                  <a:pt x="18" y="21"/>
                  <a:pt x="18" y="21"/>
                </a:cubicBezTo>
                <a:cubicBezTo>
                  <a:pt x="18" y="21"/>
                  <a:pt x="18" y="21"/>
                  <a:pt x="18" y="21"/>
                </a:cubicBezTo>
                <a:cubicBezTo>
                  <a:pt x="17" y="21"/>
                  <a:pt x="17" y="21"/>
                  <a:pt x="17" y="21"/>
                </a:cubicBezTo>
                <a:cubicBezTo>
                  <a:pt x="17" y="21"/>
                  <a:pt x="17" y="20"/>
                  <a:pt x="17" y="20"/>
                </a:cubicBezTo>
                <a:cubicBezTo>
                  <a:pt x="17" y="20"/>
                  <a:pt x="17" y="20"/>
                  <a:pt x="17" y="20"/>
                </a:cubicBezTo>
                <a:cubicBezTo>
                  <a:pt x="17" y="20"/>
                  <a:pt x="17" y="20"/>
                  <a:pt x="17" y="20"/>
                </a:cubicBezTo>
                <a:cubicBezTo>
                  <a:pt x="17" y="20"/>
                  <a:pt x="17" y="20"/>
                  <a:pt x="17" y="20"/>
                </a:cubicBezTo>
                <a:cubicBezTo>
                  <a:pt x="17" y="20"/>
                  <a:pt x="17" y="20"/>
                  <a:pt x="16" y="20"/>
                </a:cubicBezTo>
                <a:cubicBezTo>
                  <a:pt x="16" y="20"/>
                  <a:pt x="16" y="20"/>
                  <a:pt x="16" y="20"/>
                </a:cubicBezTo>
                <a:cubicBezTo>
                  <a:pt x="16" y="20"/>
                  <a:pt x="16" y="20"/>
                  <a:pt x="16" y="20"/>
                </a:cubicBezTo>
                <a:cubicBezTo>
                  <a:pt x="16" y="20"/>
                  <a:pt x="16" y="20"/>
                  <a:pt x="16" y="20"/>
                </a:cubicBezTo>
                <a:cubicBezTo>
                  <a:pt x="16" y="20"/>
                  <a:pt x="16" y="20"/>
                  <a:pt x="16" y="20"/>
                </a:cubicBezTo>
                <a:cubicBezTo>
                  <a:pt x="16" y="20"/>
                  <a:pt x="16" y="19"/>
                  <a:pt x="16" y="19"/>
                </a:cubicBezTo>
                <a:cubicBezTo>
                  <a:pt x="16" y="19"/>
                  <a:pt x="16" y="19"/>
                  <a:pt x="16" y="19"/>
                </a:cubicBezTo>
                <a:cubicBezTo>
                  <a:pt x="16" y="19"/>
                  <a:pt x="16" y="19"/>
                  <a:pt x="16" y="19"/>
                </a:cubicBezTo>
                <a:cubicBezTo>
                  <a:pt x="16" y="18"/>
                  <a:pt x="16" y="18"/>
                  <a:pt x="16" y="18"/>
                </a:cubicBezTo>
                <a:cubicBezTo>
                  <a:pt x="16" y="17"/>
                  <a:pt x="16" y="17"/>
                  <a:pt x="16" y="17"/>
                </a:cubicBezTo>
                <a:cubicBezTo>
                  <a:pt x="16" y="17"/>
                  <a:pt x="16" y="17"/>
                  <a:pt x="16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16"/>
                  <a:pt x="16" y="15"/>
                  <a:pt x="16" y="15"/>
                </a:cubicBezTo>
                <a:cubicBezTo>
                  <a:pt x="16" y="15"/>
                  <a:pt x="16" y="15"/>
                  <a:pt x="16" y="15"/>
                </a:cubicBezTo>
                <a:cubicBezTo>
                  <a:pt x="16" y="15"/>
                  <a:pt x="16" y="15"/>
                  <a:pt x="16" y="15"/>
                </a:cubicBezTo>
                <a:cubicBezTo>
                  <a:pt x="16" y="15"/>
                  <a:pt x="16" y="15"/>
                  <a:pt x="16" y="15"/>
                </a:cubicBezTo>
                <a:cubicBezTo>
                  <a:pt x="16" y="15"/>
                  <a:pt x="16" y="15"/>
                  <a:pt x="16" y="15"/>
                </a:cubicBezTo>
                <a:cubicBezTo>
                  <a:pt x="16" y="15"/>
                  <a:pt x="16" y="15"/>
                  <a:pt x="16" y="15"/>
                </a:cubicBezTo>
                <a:cubicBezTo>
                  <a:pt x="17" y="15"/>
                  <a:pt x="17" y="15"/>
                  <a:pt x="17" y="15"/>
                </a:cubicBezTo>
                <a:cubicBezTo>
                  <a:pt x="17" y="15"/>
                  <a:pt x="17" y="15"/>
                  <a:pt x="17" y="15"/>
                </a:cubicBezTo>
                <a:cubicBezTo>
                  <a:pt x="17" y="14"/>
                  <a:pt x="18" y="14"/>
                  <a:pt x="18" y="14"/>
                </a:cubicBezTo>
                <a:cubicBezTo>
                  <a:pt x="18" y="14"/>
                  <a:pt x="18" y="14"/>
                  <a:pt x="18" y="14"/>
                </a:cubicBezTo>
                <a:cubicBezTo>
                  <a:pt x="18" y="14"/>
                  <a:pt x="19" y="14"/>
                  <a:pt x="19" y="14"/>
                </a:cubicBezTo>
                <a:cubicBezTo>
                  <a:pt x="19" y="14"/>
                  <a:pt x="19" y="14"/>
                  <a:pt x="19" y="14"/>
                </a:cubicBezTo>
                <a:cubicBezTo>
                  <a:pt x="19" y="14"/>
                  <a:pt x="20" y="14"/>
                  <a:pt x="20" y="14"/>
                </a:cubicBezTo>
                <a:cubicBezTo>
                  <a:pt x="20" y="14"/>
                  <a:pt x="20" y="14"/>
                  <a:pt x="20" y="14"/>
                </a:cubicBezTo>
                <a:cubicBezTo>
                  <a:pt x="20" y="14"/>
                  <a:pt x="20" y="14"/>
                  <a:pt x="20" y="14"/>
                </a:cubicBezTo>
                <a:cubicBezTo>
                  <a:pt x="20" y="14"/>
                  <a:pt x="20" y="14"/>
                  <a:pt x="20" y="14"/>
                </a:cubicBezTo>
                <a:cubicBezTo>
                  <a:pt x="20" y="14"/>
                  <a:pt x="20" y="14"/>
                  <a:pt x="20" y="14"/>
                </a:cubicBezTo>
                <a:cubicBezTo>
                  <a:pt x="20" y="15"/>
                  <a:pt x="21" y="15"/>
                  <a:pt x="21" y="15"/>
                </a:cubicBezTo>
                <a:cubicBezTo>
                  <a:pt x="21" y="15"/>
                  <a:pt x="21" y="15"/>
                  <a:pt x="21" y="15"/>
                </a:cubicBezTo>
                <a:cubicBezTo>
                  <a:pt x="21" y="15"/>
                  <a:pt x="21" y="15"/>
                  <a:pt x="21" y="15"/>
                </a:cubicBezTo>
                <a:cubicBezTo>
                  <a:pt x="21" y="15"/>
                  <a:pt x="21" y="15"/>
                  <a:pt x="21" y="15"/>
                </a:cubicBezTo>
                <a:cubicBezTo>
                  <a:pt x="21" y="15"/>
                  <a:pt x="21" y="15"/>
                  <a:pt x="21" y="15"/>
                </a:cubicBezTo>
                <a:cubicBezTo>
                  <a:pt x="21" y="15"/>
                  <a:pt x="21" y="15"/>
                  <a:pt x="21" y="15"/>
                </a:cubicBezTo>
                <a:cubicBezTo>
                  <a:pt x="21" y="15"/>
                  <a:pt x="21" y="15"/>
                  <a:pt x="21" y="15"/>
                </a:cubicBezTo>
                <a:cubicBezTo>
                  <a:pt x="21" y="15"/>
                  <a:pt x="21" y="16"/>
                  <a:pt x="21" y="16"/>
                </a:cubicBezTo>
                <a:cubicBezTo>
                  <a:pt x="21" y="16"/>
                  <a:pt x="21" y="16"/>
                  <a:pt x="22" y="16"/>
                </a:cubicBezTo>
                <a:cubicBezTo>
                  <a:pt x="22" y="16"/>
                  <a:pt x="22" y="16"/>
                  <a:pt x="22" y="16"/>
                </a:cubicBezTo>
                <a:cubicBezTo>
                  <a:pt x="22" y="16"/>
                  <a:pt x="22" y="16"/>
                  <a:pt x="22" y="16"/>
                </a:cubicBezTo>
                <a:cubicBezTo>
                  <a:pt x="22" y="17"/>
                  <a:pt x="22" y="17"/>
                  <a:pt x="22" y="17"/>
                </a:cubicBezTo>
                <a:close/>
                <a:moveTo>
                  <a:pt x="19" y="19"/>
                </a:moveTo>
                <a:cubicBezTo>
                  <a:pt x="19" y="19"/>
                  <a:pt x="18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9"/>
                  <a:pt x="18" y="19"/>
                  <a:pt x="18" y="18"/>
                </a:cubicBezTo>
                <a:cubicBezTo>
                  <a:pt x="18" y="18"/>
                  <a:pt x="18" y="18"/>
                  <a:pt x="18" y="18"/>
                </a:cubicBezTo>
                <a:cubicBezTo>
                  <a:pt x="18" y="17"/>
                  <a:pt x="18" y="17"/>
                  <a:pt x="18" y="17"/>
                </a:cubicBezTo>
                <a:cubicBezTo>
                  <a:pt x="18" y="17"/>
                  <a:pt x="18" y="16"/>
                  <a:pt x="18" y="16"/>
                </a:cubicBezTo>
                <a:cubicBezTo>
                  <a:pt x="18" y="16"/>
                  <a:pt x="18" y="16"/>
                  <a:pt x="18" y="16"/>
                </a:cubicBezTo>
                <a:cubicBezTo>
                  <a:pt x="18" y="16"/>
                  <a:pt x="18" y="16"/>
                  <a:pt x="18" y="16"/>
                </a:cubicBezTo>
                <a:cubicBezTo>
                  <a:pt x="18" y="16"/>
                  <a:pt x="18" y="16"/>
                  <a:pt x="18" y="16"/>
                </a:cubicBezTo>
                <a:cubicBezTo>
                  <a:pt x="18" y="16"/>
                  <a:pt x="18" y="16"/>
                  <a:pt x="18" y="16"/>
                </a:cubicBezTo>
                <a:cubicBezTo>
                  <a:pt x="18" y="16"/>
                  <a:pt x="18" y="16"/>
                  <a:pt x="18" y="16"/>
                </a:cubicBezTo>
                <a:cubicBezTo>
                  <a:pt x="18" y="16"/>
                  <a:pt x="18" y="16"/>
                  <a:pt x="18" y="16"/>
                </a:cubicBezTo>
                <a:cubicBezTo>
                  <a:pt x="18" y="16"/>
                  <a:pt x="19" y="16"/>
                  <a:pt x="19" y="16"/>
                </a:cubicBez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6"/>
                  <a:pt x="20" y="16"/>
                </a:cubicBezTo>
                <a:cubicBezTo>
                  <a:pt x="20" y="16"/>
                  <a:pt x="20" y="16"/>
                  <a:pt x="20" y="16"/>
                </a:cubicBezTo>
                <a:cubicBezTo>
                  <a:pt x="20" y="16"/>
                  <a:pt x="20" y="16"/>
                  <a:pt x="20" y="16"/>
                </a:cubicBezTo>
                <a:cubicBezTo>
                  <a:pt x="20" y="16"/>
                  <a:pt x="20" y="16"/>
                  <a:pt x="20" y="16"/>
                </a:cubicBezTo>
                <a:cubicBezTo>
                  <a:pt x="20" y="16"/>
                  <a:pt x="20" y="16"/>
                  <a:pt x="20" y="16"/>
                </a:cubicBezTo>
                <a:cubicBezTo>
                  <a:pt x="20" y="16"/>
                  <a:pt x="20" y="16"/>
                  <a:pt x="20" y="16"/>
                </a:cubicBezTo>
                <a:cubicBezTo>
                  <a:pt x="20" y="16"/>
                  <a:pt x="20" y="17"/>
                  <a:pt x="20" y="17"/>
                </a:cubicBezTo>
                <a:cubicBezTo>
                  <a:pt x="20" y="18"/>
                  <a:pt x="20" y="18"/>
                  <a:pt x="20" y="18"/>
                </a:cubicBezTo>
                <a:cubicBezTo>
                  <a:pt x="20" y="19"/>
                  <a:pt x="20" y="19"/>
                  <a:pt x="20" y="19"/>
                </a:cubicBezTo>
                <a:cubicBezTo>
                  <a:pt x="20" y="19"/>
                  <a:pt x="20" y="19"/>
                  <a:pt x="20" y="19"/>
                </a:cubicBezTo>
                <a:cubicBezTo>
                  <a:pt x="20" y="19"/>
                  <a:pt x="20" y="19"/>
                  <a:pt x="20" y="19"/>
                </a:cubicBezTo>
                <a:cubicBezTo>
                  <a:pt x="20" y="19"/>
                  <a:pt x="20" y="19"/>
                  <a:pt x="20" y="19"/>
                </a:cubicBezTo>
                <a:cubicBezTo>
                  <a:pt x="20" y="19"/>
                  <a:pt x="20" y="19"/>
                  <a:pt x="19" y="19"/>
                </a:cubicBezTo>
                <a:cubicBezTo>
                  <a:pt x="19" y="19"/>
                  <a:pt x="19" y="19"/>
                  <a:pt x="19" y="19"/>
                </a:cubicBezTo>
                <a:close/>
                <a:moveTo>
                  <a:pt x="15" y="4"/>
                </a:moveTo>
                <a:cubicBezTo>
                  <a:pt x="21" y="4"/>
                  <a:pt x="26" y="9"/>
                  <a:pt x="26" y="15"/>
                </a:cubicBezTo>
                <a:cubicBezTo>
                  <a:pt x="26" y="21"/>
                  <a:pt x="21" y="26"/>
                  <a:pt x="15" y="26"/>
                </a:cubicBezTo>
                <a:cubicBezTo>
                  <a:pt x="9" y="26"/>
                  <a:pt x="4" y="21"/>
                  <a:pt x="4" y="15"/>
                </a:cubicBezTo>
                <a:cubicBezTo>
                  <a:pt x="4" y="9"/>
                  <a:pt x="9" y="4"/>
                  <a:pt x="15" y="4"/>
                </a:cubicBezTo>
                <a:close/>
                <a:moveTo>
                  <a:pt x="15" y="2"/>
                </a:moveTo>
                <a:cubicBezTo>
                  <a:pt x="22" y="2"/>
                  <a:pt x="27" y="8"/>
                  <a:pt x="27" y="15"/>
                </a:cubicBezTo>
                <a:cubicBezTo>
                  <a:pt x="27" y="22"/>
                  <a:pt x="22" y="27"/>
                  <a:pt x="15" y="27"/>
                </a:cubicBezTo>
                <a:cubicBezTo>
                  <a:pt x="8" y="27"/>
                  <a:pt x="2" y="22"/>
                  <a:pt x="2" y="15"/>
                </a:cubicBezTo>
                <a:cubicBezTo>
                  <a:pt x="2" y="8"/>
                  <a:pt x="8" y="2"/>
                  <a:pt x="15" y="2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02" name="Freeform 228"/>
          <p:cNvSpPr>
            <a:spLocks noEditPoints="1"/>
          </p:cNvSpPr>
          <p:nvPr/>
        </p:nvSpPr>
        <p:spPr bwMode="auto">
          <a:xfrm>
            <a:off x="5604868" y="4357586"/>
            <a:ext cx="325761" cy="316712"/>
          </a:xfrm>
          <a:custGeom>
            <a:avLst/>
            <a:gdLst>
              <a:gd name="T0" fmla="*/ 34 w 34"/>
              <a:gd name="T1" fmla="*/ 24 h 33"/>
              <a:gd name="T2" fmla="*/ 16 w 34"/>
              <a:gd name="T3" fmla="*/ 24 h 33"/>
              <a:gd name="T4" fmla="*/ 15 w 34"/>
              <a:gd name="T5" fmla="*/ 13 h 33"/>
              <a:gd name="T6" fmla="*/ 10 w 34"/>
              <a:gd name="T7" fmla="*/ 10 h 33"/>
              <a:gd name="T8" fmla="*/ 9 w 34"/>
              <a:gd name="T9" fmla="*/ 10 h 33"/>
              <a:gd name="T10" fmla="*/ 9 w 34"/>
              <a:gd name="T11" fmla="*/ 11 h 33"/>
              <a:gd name="T12" fmla="*/ 13 w 34"/>
              <a:gd name="T13" fmla="*/ 15 h 33"/>
              <a:gd name="T14" fmla="*/ 13 w 34"/>
              <a:gd name="T15" fmla="*/ 16 h 33"/>
              <a:gd name="T16" fmla="*/ 14 w 34"/>
              <a:gd name="T17" fmla="*/ 16 h 33"/>
              <a:gd name="T18" fmla="*/ 11 w 34"/>
              <a:gd name="T19" fmla="*/ 24 h 33"/>
              <a:gd name="T20" fmla="*/ 12 w 34"/>
              <a:gd name="T21" fmla="*/ 23 h 33"/>
              <a:gd name="T22" fmla="*/ 16 w 34"/>
              <a:gd name="T23" fmla="*/ 16 h 33"/>
              <a:gd name="T24" fmla="*/ 17 w 34"/>
              <a:gd name="T25" fmla="*/ 16 h 33"/>
              <a:gd name="T26" fmla="*/ 17 w 34"/>
              <a:gd name="T27" fmla="*/ 16 h 33"/>
              <a:gd name="T28" fmla="*/ 17 w 34"/>
              <a:gd name="T29" fmla="*/ 15 h 33"/>
              <a:gd name="T30" fmla="*/ 22 w 34"/>
              <a:gd name="T31" fmla="*/ 8 h 33"/>
              <a:gd name="T32" fmla="*/ 22 w 34"/>
              <a:gd name="T33" fmla="*/ 7 h 33"/>
              <a:gd name="T34" fmla="*/ 21 w 34"/>
              <a:gd name="T35" fmla="*/ 7 h 33"/>
              <a:gd name="T36" fmla="*/ 16 w 34"/>
              <a:gd name="T37" fmla="*/ 13 h 33"/>
              <a:gd name="T38" fmla="*/ 15 w 34"/>
              <a:gd name="T39" fmla="*/ 12 h 33"/>
              <a:gd name="T40" fmla="*/ 23 w 34"/>
              <a:gd name="T41" fmla="*/ 7 h 33"/>
              <a:gd name="T42" fmla="*/ 26 w 34"/>
              <a:gd name="T43" fmla="*/ 13 h 33"/>
              <a:gd name="T44" fmla="*/ 25 w 34"/>
              <a:gd name="T45" fmla="*/ 4 h 33"/>
              <a:gd name="T46" fmla="*/ 5 w 34"/>
              <a:gd name="T47" fmla="*/ 4 h 33"/>
              <a:gd name="T48" fmla="*/ 5 w 34"/>
              <a:gd name="T49" fmla="*/ 25 h 33"/>
              <a:gd name="T50" fmla="*/ 14 w 34"/>
              <a:gd name="T51" fmla="*/ 25 h 33"/>
              <a:gd name="T52" fmla="*/ 7 w 34"/>
              <a:gd name="T53" fmla="*/ 22 h 33"/>
              <a:gd name="T54" fmla="*/ 4 w 34"/>
              <a:gd name="T55" fmla="*/ 14 h 33"/>
              <a:gd name="T56" fmla="*/ 7 w 34"/>
              <a:gd name="T57" fmla="*/ 7 h 33"/>
              <a:gd name="T58" fmla="*/ 15 w 34"/>
              <a:gd name="T59" fmla="*/ 3 h 33"/>
              <a:gd name="T60" fmla="*/ 23 w 34"/>
              <a:gd name="T61" fmla="*/ 7 h 33"/>
              <a:gd name="T62" fmla="*/ 9 w 34"/>
              <a:gd name="T63" fmla="*/ 14 h 33"/>
              <a:gd name="T64" fmla="*/ 5 w 34"/>
              <a:gd name="T65" fmla="*/ 15 h 33"/>
              <a:gd name="T66" fmla="*/ 5 w 34"/>
              <a:gd name="T67" fmla="*/ 14 h 33"/>
              <a:gd name="T68" fmla="*/ 16 w 34"/>
              <a:gd name="T69" fmla="*/ 8 h 33"/>
              <a:gd name="T70" fmla="*/ 14 w 34"/>
              <a:gd name="T71" fmla="*/ 8 h 33"/>
              <a:gd name="T72" fmla="*/ 15 w 34"/>
              <a:gd name="T73" fmla="*/ 4 h 33"/>
              <a:gd name="T74" fmla="*/ 16 w 34"/>
              <a:gd name="T75" fmla="*/ 8 h 33"/>
              <a:gd name="T76" fmla="*/ 20 w 34"/>
              <a:gd name="T77" fmla="*/ 27 h 33"/>
              <a:gd name="T78" fmla="*/ 20 w 34"/>
              <a:gd name="T79" fmla="*/ 26 h 33"/>
              <a:gd name="T80" fmla="*/ 24 w 34"/>
              <a:gd name="T81" fmla="*/ 25 h 33"/>
              <a:gd name="T82" fmla="*/ 24 w 34"/>
              <a:gd name="T83" fmla="*/ 21 h 33"/>
              <a:gd name="T84" fmla="*/ 19 w 34"/>
              <a:gd name="T85" fmla="*/ 21 h 33"/>
              <a:gd name="T86" fmla="*/ 18 w 34"/>
              <a:gd name="T87" fmla="*/ 23 h 33"/>
              <a:gd name="T88" fmla="*/ 20 w 34"/>
              <a:gd name="T89" fmla="*/ 23 h 33"/>
              <a:gd name="T90" fmla="*/ 21 w 34"/>
              <a:gd name="T91" fmla="*/ 21 h 33"/>
              <a:gd name="T92" fmla="*/ 23 w 34"/>
              <a:gd name="T93" fmla="*/ 23 h 33"/>
              <a:gd name="T94" fmla="*/ 21 w 34"/>
              <a:gd name="T95" fmla="*/ 24 h 33"/>
              <a:gd name="T96" fmla="*/ 18 w 34"/>
              <a:gd name="T97" fmla="*/ 26 h 33"/>
              <a:gd name="T98" fmla="*/ 24 w 34"/>
              <a:gd name="T99" fmla="*/ 28 h 33"/>
              <a:gd name="T100" fmla="*/ 31 w 34"/>
              <a:gd name="T101" fmla="*/ 20 h 33"/>
              <a:gd name="T102" fmla="*/ 25 w 34"/>
              <a:gd name="T103" fmla="*/ 25 h 33"/>
              <a:gd name="T104" fmla="*/ 29 w 34"/>
              <a:gd name="T105" fmla="*/ 26 h 33"/>
              <a:gd name="T106" fmla="*/ 31 w 34"/>
              <a:gd name="T107" fmla="*/ 28 h 33"/>
              <a:gd name="T108" fmla="*/ 32 w 34"/>
              <a:gd name="T109" fmla="*/ 26 h 33"/>
              <a:gd name="T110" fmla="*/ 31 w 34"/>
              <a:gd name="T111" fmla="*/ 25 h 33"/>
              <a:gd name="T112" fmla="*/ 29 w 34"/>
              <a:gd name="T113" fmla="*/ 25 h 33"/>
              <a:gd name="T114" fmla="*/ 29 w 34"/>
              <a:gd name="T115" fmla="*/ 21 h 33"/>
              <a:gd name="T116" fmla="*/ 29 w 34"/>
              <a:gd name="T117" fmla="*/ 25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4" h="33">
                <a:moveTo>
                  <a:pt x="25" y="15"/>
                </a:moveTo>
                <a:cubicBezTo>
                  <a:pt x="30" y="15"/>
                  <a:pt x="34" y="19"/>
                  <a:pt x="34" y="24"/>
                </a:cubicBezTo>
                <a:cubicBezTo>
                  <a:pt x="34" y="29"/>
                  <a:pt x="30" y="33"/>
                  <a:pt x="25" y="33"/>
                </a:cubicBezTo>
                <a:cubicBezTo>
                  <a:pt x="20" y="33"/>
                  <a:pt x="16" y="29"/>
                  <a:pt x="16" y="24"/>
                </a:cubicBezTo>
                <a:cubicBezTo>
                  <a:pt x="16" y="19"/>
                  <a:pt x="20" y="15"/>
                  <a:pt x="25" y="15"/>
                </a:cubicBezTo>
                <a:close/>
                <a:moveTo>
                  <a:pt x="15" y="13"/>
                </a:moveTo>
                <a:cubicBezTo>
                  <a:pt x="15" y="13"/>
                  <a:pt x="15" y="13"/>
                  <a:pt x="15" y="13"/>
                </a:cubicBezTo>
                <a:cubicBezTo>
                  <a:pt x="10" y="10"/>
                  <a:pt x="10" y="10"/>
                  <a:pt x="10" y="10"/>
                </a:cubicBezTo>
                <a:cubicBezTo>
                  <a:pt x="10" y="9"/>
                  <a:pt x="10" y="9"/>
                  <a:pt x="9" y="9"/>
                </a:cubicBezTo>
                <a:cubicBezTo>
                  <a:pt x="9" y="9"/>
                  <a:pt x="9" y="10"/>
                  <a:pt x="9" y="10"/>
                </a:cubicBezTo>
                <a:cubicBezTo>
                  <a:pt x="9" y="10"/>
                  <a:pt x="9" y="10"/>
                  <a:pt x="9" y="10"/>
                </a:cubicBezTo>
                <a:cubicBezTo>
                  <a:pt x="9" y="11"/>
                  <a:pt x="9" y="11"/>
                  <a:pt x="9" y="11"/>
                </a:cubicBezTo>
                <a:cubicBezTo>
                  <a:pt x="14" y="15"/>
                  <a:pt x="14" y="15"/>
                  <a:pt x="14" y="15"/>
                </a:cubicBezTo>
                <a:cubicBezTo>
                  <a:pt x="13" y="15"/>
                  <a:pt x="13" y="15"/>
                  <a:pt x="13" y="15"/>
                </a:cubicBezTo>
                <a:cubicBezTo>
                  <a:pt x="13" y="15"/>
                  <a:pt x="13" y="16"/>
                  <a:pt x="13" y="16"/>
                </a:cubicBezTo>
                <a:cubicBezTo>
                  <a:pt x="13" y="16"/>
                  <a:pt x="13" y="16"/>
                  <a:pt x="13" y="16"/>
                </a:cubicBezTo>
                <a:cubicBezTo>
                  <a:pt x="13" y="16"/>
                  <a:pt x="14" y="16"/>
                  <a:pt x="14" y="16"/>
                </a:cubicBezTo>
                <a:cubicBezTo>
                  <a:pt x="14" y="16"/>
                  <a:pt x="14" y="16"/>
                  <a:pt x="14" y="16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3"/>
                  <a:pt x="11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2" y="24"/>
                  <a:pt x="12" y="23"/>
                </a:cubicBezTo>
                <a:cubicBezTo>
                  <a:pt x="15" y="15"/>
                  <a:pt x="15" y="15"/>
                  <a:pt x="15" y="15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16"/>
                  <a:pt x="16" y="16"/>
                  <a:pt x="17" y="16"/>
                </a:cubicBezTo>
                <a:cubicBezTo>
                  <a:pt x="17" y="16"/>
                  <a:pt x="17" y="16"/>
                  <a:pt x="17" y="16"/>
                </a:cubicBezTo>
                <a:cubicBezTo>
                  <a:pt x="17" y="16"/>
                  <a:pt x="17" y="16"/>
                  <a:pt x="17" y="16"/>
                </a:cubicBezTo>
                <a:cubicBezTo>
                  <a:pt x="17" y="16"/>
                  <a:pt x="17" y="16"/>
                  <a:pt x="17" y="16"/>
                </a:cubicBezTo>
                <a:cubicBezTo>
                  <a:pt x="17" y="16"/>
                  <a:pt x="17" y="16"/>
                  <a:pt x="17" y="15"/>
                </a:cubicBezTo>
                <a:cubicBezTo>
                  <a:pt x="17" y="15"/>
                  <a:pt x="17" y="15"/>
                  <a:pt x="17" y="15"/>
                </a:cubicBezTo>
                <a:cubicBezTo>
                  <a:pt x="16" y="14"/>
                  <a:pt x="16" y="14"/>
                  <a:pt x="16" y="14"/>
                </a:cubicBezTo>
                <a:cubicBezTo>
                  <a:pt x="22" y="8"/>
                  <a:pt x="22" y="8"/>
                  <a:pt x="22" y="8"/>
                </a:cubicBezTo>
                <a:cubicBezTo>
                  <a:pt x="22" y="8"/>
                  <a:pt x="22" y="8"/>
                  <a:pt x="22" y="8"/>
                </a:cubicBezTo>
                <a:cubicBezTo>
                  <a:pt x="22" y="8"/>
                  <a:pt x="22" y="7"/>
                  <a:pt x="22" y="7"/>
                </a:cubicBezTo>
                <a:cubicBezTo>
                  <a:pt x="22" y="7"/>
                  <a:pt x="22" y="7"/>
                  <a:pt x="22" y="7"/>
                </a:cubicBezTo>
                <a:cubicBezTo>
                  <a:pt x="22" y="7"/>
                  <a:pt x="21" y="7"/>
                  <a:pt x="21" y="7"/>
                </a:cubicBezTo>
                <a:cubicBezTo>
                  <a:pt x="16" y="13"/>
                  <a:pt x="16" y="13"/>
                  <a:pt x="16" y="13"/>
                </a:cubicBezTo>
                <a:cubicBezTo>
                  <a:pt x="16" y="13"/>
                  <a:pt x="16" y="13"/>
                  <a:pt x="16" y="13"/>
                </a:cubicBezTo>
                <a:cubicBezTo>
                  <a:pt x="16" y="12"/>
                  <a:pt x="16" y="12"/>
                  <a:pt x="16" y="12"/>
                </a:cubicBezTo>
                <a:cubicBezTo>
                  <a:pt x="16" y="12"/>
                  <a:pt x="15" y="12"/>
                  <a:pt x="15" y="12"/>
                </a:cubicBezTo>
                <a:cubicBezTo>
                  <a:pt x="15" y="12"/>
                  <a:pt x="15" y="12"/>
                  <a:pt x="15" y="13"/>
                </a:cubicBezTo>
                <a:close/>
                <a:moveTo>
                  <a:pt x="23" y="7"/>
                </a:moveTo>
                <a:cubicBezTo>
                  <a:pt x="24" y="8"/>
                  <a:pt x="25" y="9"/>
                  <a:pt x="25" y="10"/>
                </a:cubicBezTo>
                <a:cubicBezTo>
                  <a:pt x="26" y="11"/>
                  <a:pt x="26" y="12"/>
                  <a:pt x="26" y="13"/>
                </a:cubicBezTo>
                <a:cubicBezTo>
                  <a:pt x="27" y="13"/>
                  <a:pt x="28" y="13"/>
                  <a:pt x="29" y="14"/>
                </a:cubicBezTo>
                <a:cubicBezTo>
                  <a:pt x="29" y="10"/>
                  <a:pt x="28" y="7"/>
                  <a:pt x="25" y="4"/>
                </a:cubicBezTo>
                <a:cubicBezTo>
                  <a:pt x="23" y="2"/>
                  <a:pt x="19" y="0"/>
                  <a:pt x="15" y="0"/>
                </a:cubicBezTo>
                <a:cubicBezTo>
                  <a:pt x="11" y="0"/>
                  <a:pt x="7" y="2"/>
                  <a:pt x="5" y="4"/>
                </a:cubicBezTo>
                <a:cubicBezTo>
                  <a:pt x="2" y="7"/>
                  <a:pt x="0" y="10"/>
                  <a:pt x="0" y="14"/>
                </a:cubicBezTo>
                <a:cubicBezTo>
                  <a:pt x="0" y="18"/>
                  <a:pt x="2" y="22"/>
                  <a:pt x="5" y="25"/>
                </a:cubicBezTo>
                <a:cubicBezTo>
                  <a:pt x="7" y="27"/>
                  <a:pt x="11" y="29"/>
                  <a:pt x="15" y="29"/>
                </a:cubicBezTo>
                <a:cubicBezTo>
                  <a:pt x="14" y="28"/>
                  <a:pt x="14" y="27"/>
                  <a:pt x="14" y="25"/>
                </a:cubicBezTo>
                <a:cubicBezTo>
                  <a:pt x="13" y="25"/>
                  <a:pt x="12" y="25"/>
                  <a:pt x="11" y="25"/>
                </a:cubicBezTo>
                <a:cubicBezTo>
                  <a:pt x="9" y="24"/>
                  <a:pt x="8" y="23"/>
                  <a:pt x="7" y="22"/>
                </a:cubicBezTo>
                <a:cubicBezTo>
                  <a:pt x="6" y="21"/>
                  <a:pt x="5" y="20"/>
                  <a:pt x="5" y="19"/>
                </a:cubicBezTo>
                <a:cubicBezTo>
                  <a:pt x="4" y="17"/>
                  <a:pt x="4" y="16"/>
                  <a:pt x="4" y="14"/>
                </a:cubicBezTo>
                <a:cubicBezTo>
                  <a:pt x="4" y="13"/>
                  <a:pt x="4" y="11"/>
                  <a:pt x="5" y="10"/>
                </a:cubicBezTo>
                <a:cubicBezTo>
                  <a:pt x="5" y="9"/>
                  <a:pt x="6" y="8"/>
                  <a:pt x="7" y="7"/>
                </a:cubicBezTo>
                <a:cubicBezTo>
                  <a:pt x="8" y="6"/>
                  <a:pt x="9" y="5"/>
                  <a:pt x="11" y="4"/>
                </a:cubicBezTo>
                <a:cubicBezTo>
                  <a:pt x="12" y="4"/>
                  <a:pt x="13" y="3"/>
                  <a:pt x="15" y="3"/>
                </a:cubicBezTo>
                <a:cubicBezTo>
                  <a:pt x="16" y="3"/>
                  <a:pt x="18" y="4"/>
                  <a:pt x="19" y="4"/>
                </a:cubicBezTo>
                <a:cubicBezTo>
                  <a:pt x="21" y="5"/>
                  <a:pt x="22" y="6"/>
                  <a:pt x="23" y="7"/>
                </a:cubicBezTo>
                <a:close/>
                <a:moveTo>
                  <a:pt x="9" y="14"/>
                </a:moveTo>
                <a:cubicBezTo>
                  <a:pt x="9" y="14"/>
                  <a:pt x="9" y="14"/>
                  <a:pt x="9" y="14"/>
                </a:cubicBezTo>
                <a:cubicBezTo>
                  <a:pt x="9" y="15"/>
                  <a:pt x="9" y="15"/>
                  <a:pt x="9" y="15"/>
                </a:cubicBezTo>
                <a:cubicBezTo>
                  <a:pt x="5" y="15"/>
                  <a:pt x="5" y="15"/>
                  <a:pt x="5" y="15"/>
                </a:cubicBezTo>
                <a:cubicBezTo>
                  <a:pt x="5" y="15"/>
                  <a:pt x="5" y="15"/>
                  <a:pt x="5" y="14"/>
                </a:cubicBezTo>
                <a:cubicBezTo>
                  <a:pt x="5" y="14"/>
                  <a:pt x="5" y="14"/>
                  <a:pt x="5" y="14"/>
                </a:cubicBezTo>
                <a:cubicBezTo>
                  <a:pt x="9" y="14"/>
                  <a:pt x="9" y="14"/>
                  <a:pt x="9" y="14"/>
                </a:cubicBezTo>
                <a:close/>
                <a:moveTo>
                  <a:pt x="16" y="8"/>
                </a:moveTo>
                <a:cubicBezTo>
                  <a:pt x="16" y="8"/>
                  <a:pt x="15" y="9"/>
                  <a:pt x="15" y="9"/>
                </a:cubicBezTo>
                <a:cubicBezTo>
                  <a:pt x="15" y="9"/>
                  <a:pt x="14" y="8"/>
                  <a:pt x="14" y="8"/>
                </a:cubicBezTo>
                <a:cubicBezTo>
                  <a:pt x="14" y="5"/>
                  <a:pt x="14" y="5"/>
                  <a:pt x="14" y="5"/>
                </a:cubicBezTo>
                <a:cubicBezTo>
                  <a:pt x="14" y="5"/>
                  <a:pt x="15" y="4"/>
                  <a:pt x="15" y="4"/>
                </a:cubicBezTo>
                <a:cubicBezTo>
                  <a:pt x="15" y="4"/>
                  <a:pt x="16" y="5"/>
                  <a:pt x="16" y="5"/>
                </a:cubicBezTo>
                <a:cubicBezTo>
                  <a:pt x="16" y="8"/>
                  <a:pt x="16" y="8"/>
                  <a:pt x="16" y="8"/>
                </a:cubicBezTo>
                <a:close/>
                <a:moveTo>
                  <a:pt x="24" y="27"/>
                </a:moveTo>
                <a:cubicBezTo>
                  <a:pt x="20" y="27"/>
                  <a:pt x="20" y="27"/>
                  <a:pt x="20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6"/>
                  <a:pt x="20" y="26"/>
                  <a:pt x="20" y="26"/>
                </a:cubicBezTo>
                <a:cubicBezTo>
                  <a:pt x="20" y="26"/>
                  <a:pt x="21" y="25"/>
                  <a:pt x="22" y="25"/>
                </a:cubicBezTo>
                <a:cubicBezTo>
                  <a:pt x="23" y="25"/>
                  <a:pt x="23" y="25"/>
                  <a:pt x="24" y="25"/>
                </a:cubicBezTo>
                <a:cubicBezTo>
                  <a:pt x="24" y="24"/>
                  <a:pt x="24" y="24"/>
                  <a:pt x="24" y="23"/>
                </a:cubicBezTo>
                <a:cubicBezTo>
                  <a:pt x="24" y="22"/>
                  <a:pt x="24" y="21"/>
                  <a:pt x="24" y="21"/>
                </a:cubicBezTo>
                <a:cubicBezTo>
                  <a:pt x="23" y="20"/>
                  <a:pt x="22" y="20"/>
                  <a:pt x="21" y="20"/>
                </a:cubicBezTo>
                <a:cubicBezTo>
                  <a:pt x="20" y="20"/>
                  <a:pt x="19" y="20"/>
                  <a:pt x="19" y="21"/>
                </a:cubicBezTo>
                <a:cubicBezTo>
                  <a:pt x="19" y="21"/>
                  <a:pt x="18" y="22"/>
                  <a:pt x="18" y="23"/>
                </a:cubicBezTo>
                <a:cubicBezTo>
                  <a:pt x="18" y="23"/>
                  <a:pt x="18" y="23"/>
                  <a:pt x="18" y="23"/>
                </a:cubicBezTo>
                <a:cubicBezTo>
                  <a:pt x="20" y="23"/>
                  <a:pt x="20" y="23"/>
                  <a:pt x="20" y="23"/>
                </a:cubicBezTo>
                <a:cubicBezTo>
                  <a:pt x="20" y="23"/>
                  <a:pt x="20" y="23"/>
                  <a:pt x="20" y="23"/>
                </a:cubicBezTo>
                <a:cubicBezTo>
                  <a:pt x="20" y="22"/>
                  <a:pt x="20" y="22"/>
                  <a:pt x="20" y="22"/>
                </a:cubicBezTo>
                <a:cubicBezTo>
                  <a:pt x="20" y="22"/>
                  <a:pt x="21" y="21"/>
                  <a:pt x="21" y="21"/>
                </a:cubicBezTo>
                <a:cubicBezTo>
                  <a:pt x="22" y="21"/>
                  <a:pt x="22" y="22"/>
                  <a:pt x="22" y="22"/>
                </a:cubicBezTo>
                <a:cubicBezTo>
                  <a:pt x="23" y="22"/>
                  <a:pt x="23" y="22"/>
                  <a:pt x="23" y="23"/>
                </a:cubicBezTo>
                <a:cubicBezTo>
                  <a:pt x="23" y="23"/>
                  <a:pt x="23" y="24"/>
                  <a:pt x="22" y="24"/>
                </a:cubicBezTo>
                <a:cubicBezTo>
                  <a:pt x="22" y="24"/>
                  <a:pt x="22" y="24"/>
                  <a:pt x="21" y="24"/>
                </a:cubicBezTo>
                <a:cubicBezTo>
                  <a:pt x="20" y="24"/>
                  <a:pt x="19" y="25"/>
                  <a:pt x="19" y="25"/>
                </a:cubicBezTo>
                <a:cubicBezTo>
                  <a:pt x="18" y="25"/>
                  <a:pt x="18" y="26"/>
                  <a:pt x="18" y="26"/>
                </a:cubicBezTo>
                <a:cubicBezTo>
                  <a:pt x="18" y="28"/>
                  <a:pt x="18" y="28"/>
                  <a:pt x="18" y="28"/>
                </a:cubicBezTo>
                <a:cubicBezTo>
                  <a:pt x="24" y="28"/>
                  <a:pt x="24" y="28"/>
                  <a:pt x="24" y="28"/>
                </a:cubicBezTo>
                <a:cubicBezTo>
                  <a:pt x="24" y="27"/>
                  <a:pt x="24" y="27"/>
                  <a:pt x="24" y="27"/>
                </a:cubicBezTo>
                <a:close/>
                <a:moveTo>
                  <a:pt x="31" y="20"/>
                </a:moveTo>
                <a:cubicBezTo>
                  <a:pt x="29" y="20"/>
                  <a:pt x="29" y="20"/>
                  <a:pt x="29" y="20"/>
                </a:cubicBezTo>
                <a:cubicBezTo>
                  <a:pt x="25" y="25"/>
                  <a:pt x="25" y="25"/>
                  <a:pt x="25" y="25"/>
                </a:cubicBezTo>
                <a:cubicBezTo>
                  <a:pt x="25" y="26"/>
                  <a:pt x="25" y="26"/>
                  <a:pt x="25" y="26"/>
                </a:cubicBezTo>
                <a:cubicBezTo>
                  <a:pt x="29" y="26"/>
                  <a:pt x="29" y="26"/>
                  <a:pt x="29" y="26"/>
                </a:cubicBezTo>
                <a:cubicBezTo>
                  <a:pt x="29" y="28"/>
                  <a:pt x="29" y="28"/>
                  <a:pt x="29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6"/>
                  <a:pt x="31" y="26"/>
                  <a:pt x="31" y="26"/>
                </a:cubicBezTo>
                <a:cubicBezTo>
                  <a:pt x="32" y="26"/>
                  <a:pt x="32" y="26"/>
                  <a:pt x="32" y="26"/>
                </a:cubicBezTo>
                <a:cubicBezTo>
                  <a:pt x="32" y="25"/>
                  <a:pt x="32" y="25"/>
                  <a:pt x="32" y="25"/>
                </a:cubicBezTo>
                <a:cubicBezTo>
                  <a:pt x="31" y="25"/>
                  <a:pt x="31" y="25"/>
                  <a:pt x="31" y="25"/>
                </a:cubicBezTo>
                <a:cubicBezTo>
                  <a:pt x="31" y="20"/>
                  <a:pt x="31" y="20"/>
                  <a:pt x="31" y="20"/>
                </a:cubicBezTo>
                <a:close/>
                <a:moveTo>
                  <a:pt x="29" y="25"/>
                </a:moveTo>
                <a:cubicBezTo>
                  <a:pt x="29" y="21"/>
                  <a:pt x="29" y="21"/>
                  <a:pt x="29" y="21"/>
                </a:cubicBezTo>
                <a:cubicBezTo>
                  <a:pt x="29" y="21"/>
                  <a:pt x="29" y="21"/>
                  <a:pt x="29" y="21"/>
                </a:cubicBezTo>
                <a:cubicBezTo>
                  <a:pt x="26" y="25"/>
                  <a:pt x="26" y="25"/>
                  <a:pt x="26" y="25"/>
                </a:cubicBezTo>
                <a:lnTo>
                  <a:pt x="29" y="25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03" name="Freeform 229"/>
          <p:cNvSpPr>
            <a:spLocks noEditPoints="1"/>
          </p:cNvSpPr>
          <p:nvPr/>
        </p:nvSpPr>
        <p:spPr bwMode="auto">
          <a:xfrm>
            <a:off x="3762513" y="3762170"/>
            <a:ext cx="278706" cy="278706"/>
          </a:xfrm>
          <a:custGeom>
            <a:avLst/>
            <a:gdLst>
              <a:gd name="T0" fmla="*/ 15 w 29"/>
              <a:gd name="T1" fmla="*/ 3 h 29"/>
              <a:gd name="T2" fmla="*/ 4 w 29"/>
              <a:gd name="T3" fmla="*/ 14 h 29"/>
              <a:gd name="T4" fmla="*/ 15 w 29"/>
              <a:gd name="T5" fmla="*/ 25 h 29"/>
              <a:gd name="T6" fmla="*/ 26 w 29"/>
              <a:gd name="T7" fmla="*/ 14 h 29"/>
              <a:gd name="T8" fmla="*/ 15 w 29"/>
              <a:gd name="T9" fmla="*/ 3 h 29"/>
              <a:gd name="T10" fmla="*/ 15 w 29"/>
              <a:gd name="T11" fmla="*/ 9 h 29"/>
              <a:gd name="T12" fmla="*/ 15 w 29"/>
              <a:gd name="T13" fmla="*/ 8 h 29"/>
              <a:gd name="T14" fmla="*/ 16 w 29"/>
              <a:gd name="T15" fmla="*/ 7 h 29"/>
              <a:gd name="T16" fmla="*/ 17 w 29"/>
              <a:gd name="T17" fmla="*/ 7 h 29"/>
              <a:gd name="T18" fmla="*/ 17 w 29"/>
              <a:gd name="T19" fmla="*/ 8 h 29"/>
              <a:gd name="T20" fmla="*/ 17 w 29"/>
              <a:gd name="T21" fmla="*/ 9 h 29"/>
              <a:gd name="T22" fmla="*/ 16 w 29"/>
              <a:gd name="T23" fmla="*/ 10 h 29"/>
              <a:gd name="T24" fmla="*/ 15 w 29"/>
              <a:gd name="T25" fmla="*/ 9 h 29"/>
              <a:gd name="T26" fmla="*/ 15 w 29"/>
              <a:gd name="T27" fmla="*/ 9 h 29"/>
              <a:gd name="T28" fmla="*/ 12 w 29"/>
              <a:gd name="T29" fmla="*/ 14 h 29"/>
              <a:gd name="T30" fmla="*/ 12 w 29"/>
              <a:gd name="T31" fmla="*/ 14 h 29"/>
              <a:gd name="T32" fmla="*/ 15 w 29"/>
              <a:gd name="T33" fmla="*/ 12 h 29"/>
              <a:gd name="T34" fmla="*/ 16 w 29"/>
              <a:gd name="T35" fmla="*/ 11 h 29"/>
              <a:gd name="T36" fmla="*/ 16 w 29"/>
              <a:gd name="T37" fmla="*/ 12 h 29"/>
              <a:gd name="T38" fmla="*/ 16 w 29"/>
              <a:gd name="T39" fmla="*/ 12 h 29"/>
              <a:gd name="T40" fmla="*/ 16 w 29"/>
              <a:gd name="T41" fmla="*/ 15 h 29"/>
              <a:gd name="T42" fmla="*/ 15 w 29"/>
              <a:gd name="T43" fmla="*/ 16 h 29"/>
              <a:gd name="T44" fmla="*/ 15 w 29"/>
              <a:gd name="T45" fmla="*/ 19 h 29"/>
              <a:gd name="T46" fmla="*/ 15 w 29"/>
              <a:gd name="T47" fmla="*/ 19 h 29"/>
              <a:gd name="T48" fmla="*/ 17 w 29"/>
              <a:gd name="T49" fmla="*/ 18 h 29"/>
              <a:gd name="T50" fmla="*/ 17 w 29"/>
              <a:gd name="T51" fmla="*/ 19 h 29"/>
              <a:gd name="T52" fmla="*/ 15 w 29"/>
              <a:gd name="T53" fmla="*/ 20 h 29"/>
              <a:gd name="T54" fmla="*/ 14 w 29"/>
              <a:gd name="T55" fmla="*/ 21 h 29"/>
              <a:gd name="T56" fmla="*/ 13 w 29"/>
              <a:gd name="T57" fmla="*/ 21 h 29"/>
              <a:gd name="T58" fmla="*/ 13 w 29"/>
              <a:gd name="T59" fmla="*/ 20 h 29"/>
              <a:gd name="T60" fmla="*/ 12 w 29"/>
              <a:gd name="T61" fmla="*/ 20 h 29"/>
              <a:gd name="T62" fmla="*/ 13 w 29"/>
              <a:gd name="T63" fmla="*/ 18 h 29"/>
              <a:gd name="T64" fmla="*/ 13 w 29"/>
              <a:gd name="T65" fmla="*/ 16 h 29"/>
              <a:gd name="T66" fmla="*/ 14 w 29"/>
              <a:gd name="T67" fmla="*/ 13 h 29"/>
              <a:gd name="T68" fmla="*/ 14 w 29"/>
              <a:gd name="T69" fmla="*/ 13 h 29"/>
              <a:gd name="T70" fmla="*/ 13 w 29"/>
              <a:gd name="T71" fmla="*/ 13 h 29"/>
              <a:gd name="T72" fmla="*/ 12 w 29"/>
              <a:gd name="T73" fmla="*/ 14 h 29"/>
              <a:gd name="T74" fmla="*/ 15 w 29"/>
              <a:gd name="T75" fmla="*/ 0 h 29"/>
              <a:gd name="T76" fmla="*/ 29 w 29"/>
              <a:gd name="T77" fmla="*/ 14 h 29"/>
              <a:gd name="T78" fmla="*/ 15 w 29"/>
              <a:gd name="T79" fmla="*/ 29 h 29"/>
              <a:gd name="T80" fmla="*/ 0 w 29"/>
              <a:gd name="T81" fmla="*/ 14 h 29"/>
              <a:gd name="T82" fmla="*/ 15 w 29"/>
              <a:gd name="T83" fmla="*/ 0 h 29"/>
              <a:gd name="T84" fmla="*/ 15 w 29"/>
              <a:gd name="T85" fmla="*/ 2 h 29"/>
              <a:gd name="T86" fmla="*/ 27 w 29"/>
              <a:gd name="T87" fmla="*/ 14 h 29"/>
              <a:gd name="T88" fmla="*/ 15 w 29"/>
              <a:gd name="T89" fmla="*/ 27 h 29"/>
              <a:gd name="T90" fmla="*/ 2 w 29"/>
              <a:gd name="T91" fmla="*/ 14 h 29"/>
              <a:gd name="T92" fmla="*/ 15 w 29"/>
              <a:gd name="T93" fmla="*/ 2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9" h="29">
                <a:moveTo>
                  <a:pt x="15" y="3"/>
                </a:moveTo>
                <a:cubicBezTo>
                  <a:pt x="9" y="3"/>
                  <a:pt x="4" y="8"/>
                  <a:pt x="4" y="14"/>
                </a:cubicBezTo>
                <a:cubicBezTo>
                  <a:pt x="4" y="20"/>
                  <a:pt x="9" y="25"/>
                  <a:pt x="15" y="25"/>
                </a:cubicBezTo>
                <a:cubicBezTo>
                  <a:pt x="21" y="25"/>
                  <a:pt x="26" y="20"/>
                  <a:pt x="26" y="14"/>
                </a:cubicBezTo>
                <a:cubicBezTo>
                  <a:pt x="26" y="8"/>
                  <a:pt x="21" y="3"/>
                  <a:pt x="15" y="3"/>
                </a:cubicBezTo>
                <a:close/>
                <a:moveTo>
                  <a:pt x="15" y="9"/>
                </a:moveTo>
                <a:cubicBezTo>
                  <a:pt x="15" y="8"/>
                  <a:pt x="15" y="8"/>
                  <a:pt x="15" y="8"/>
                </a:cubicBezTo>
                <a:cubicBezTo>
                  <a:pt x="15" y="7"/>
                  <a:pt x="16" y="7"/>
                  <a:pt x="16" y="7"/>
                </a:cubicBezTo>
                <a:cubicBezTo>
                  <a:pt x="16" y="7"/>
                  <a:pt x="17" y="7"/>
                  <a:pt x="17" y="7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9"/>
                  <a:pt x="17" y="9"/>
                  <a:pt x="17" y="9"/>
                </a:cubicBezTo>
                <a:cubicBezTo>
                  <a:pt x="17" y="9"/>
                  <a:pt x="16" y="10"/>
                  <a:pt x="16" y="10"/>
                </a:cubicBezTo>
                <a:cubicBezTo>
                  <a:pt x="16" y="10"/>
                  <a:pt x="15" y="10"/>
                  <a:pt x="15" y="9"/>
                </a:cubicBezTo>
                <a:cubicBezTo>
                  <a:pt x="15" y="9"/>
                  <a:pt x="15" y="9"/>
                  <a:pt x="15" y="9"/>
                </a:cubicBezTo>
                <a:close/>
                <a:moveTo>
                  <a:pt x="12" y="14"/>
                </a:moveTo>
                <a:cubicBezTo>
                  <a:pt x="12" y="14"/>
                  <a:pt x="12" y="14"/>
                  <a:pt x="12" y="14"/>
                </a:cubicBezTo>
                <a:cubicBezTo>
                  <a:pt x="13" y="13"/>
                  <a:pt x="14" y="12"/>
                  <a:pt x="15" y="12"/>
                </a:cubicBezTo>
                <a:cubicBezTo>
                  <a:pt x="15" y="11"/>
                  <a:pt x="15" y="11"/>
                  <a:pt x="16" y="11"/>
                </a:cubicBezTo>
                <a:cubicBezTo>
                  <a:pt x="16" y="11"/>
                  <a:pt x="16" y="11"/>
                  <a:pt x="16" y="12"/>
                </a:cubicBezTo>
                <a:cubicBezTo>
                  <a:pt x="16" y="12"/>
                  <a:pt x="16" y="12"/>
                  <a:pt x="16" y="12"/>
                </a:cubicBezTo>
                <a:cubicBezTo>
                  <a:pt x="16" y="13"/>
                  <a:pt x="16" y="13"/>
                  <a:pt x="16" y="15"/>
                </a:cubicBezTo>
                <a:cubicBezTo>
                  <a:pt x="15" y="16"/>
                  <a:pt x="15" y="16"/>
                  <a:pt x="15" y="16"/>
                </a:cubicBezTo>
                <a:cubicBezTo>
                  <a:pt x="15" y="17"/>
                  <a:pt x="15" y="18"/>
                  <a:pt x="15" y="19"/>
                </a:cubicBezTo>
                <a:cubicBezTo>
                  <a:pt x="15" y="19"/>
                  <a:pt x="15" y="19"/>
                  <a:pt x="15" y="19"/>
                </a:cubicBezTo>
                <a:cubicBezTo>
                  <a:pt x="15" y="19"/>
                  <a:pt x="16" y="19"/>
                  <a:pt x="17" y="18"/>
                </a:cubicBezTo>
                <a:cubicBezTo>
                  <a:pt x="17" y="19"/>
                  <a:pt x="17" y="19"/>
                  <a:pt x="17" y="19"/>
                </a:cubicBezTo>
                <a:cubicBezTo>
                  <a:pt x="15" y="20"/>
                  <a:pt x="15" y="20"/>
                  <a:pt x="15" y="20"/>
                </a:cubicBezTo>
                <a:cubicBezTo>
                  <a:pt x="14" y="20"/>
                  <a:pt x="14" y="20"/>
                  <a:pt x="14" y="21"/>
                </a:cubicBezTo>
                <a:cubicBezTo>
                  <a:pt x="14" y="21"/>
                  <a:pt x="13" y="21"/>
                  <a:pt x="13" y="21"/>
                </a:cubicBezTo>
                <a:cubicBezTo>
                  <a:pt x="13" y="21"/>
                  <a:pt x="13" y="21"/>
                  <a:pt x="13" y="20"/>
                </a:cubicBezTo>
                <a:cubicBezTo>
                  <a:pt x="13" y="20"/>
                  <a:pt x="12" y="20"/>
                  <a:pt x="12" y="20"/>
                </a:cubicBezTo>
                <a:cubicBezTo>
                  <a:pt x="12" y="19"/>
                  <a:pt x="13" y="19"/>
                  <a:pt x="13" y="18"/>
                </a:cubicBezTo>
                <a:cubicBezTo>
                  <a:pt x="13" y="16"/>
                  <a:pt x="13" y="16"/>
                  <a:pt x="13" y="16"/>
                </a:cubicBezTo>
                <a:cubicBezTo>
                  <a:pt x="14" y="15"/>
                  <a:pt x="14" y="14"/>
                  <a:pt x="14" y="13"/>
                </a:cubicBezTo>
                <a:cubicBezTo>
                  <a:pt x="14" y="13"/>
                  <a:pt x="14" y="13"/>
                  <a:pt x="14" y="13"/>
                </a:cubicBezTo>
                <a:cubicBezTo>
                  <a:pt x="14" y="13"/>
                  <a:pt x="13" y="13"/>
                  <a:pt x="13" y="13"/>
                </a:cubicBezTo>
                <a:cubicBezTo>
                  <a:pt x="13" y="14"/>
                  <a:pt x="12" y="14"/>
                  <a:pt x="12" y="14"/>
                </a:cubicBezTo>
                <a:close/>
                <a:moveTo>
                  <a:pt x="15" y="0"/>
                </a:moveTo>
                <a:cubicBezTo>
                  <a:pt x="23" y="0"/>
                  <a:pt x="29" y="6"/>
                  <a:pt x="29" y="14"/>
                </a:cubicBezTo>
                <a:cubicBezTo>
                  <a:pt x="29" y="22"/>
                  <a:pt x="23" y="29"/>
                  <a:pt x="15" y="29"/>
                </a:cubicBezTo>
                <a:cubicBezTo>
                  <a:pt x="7" y="29"/>
                  <a:pt x="0" y="22"/>
                  <a:pt x="0" y="14"/>
                </a:cubicBezTo>
                <a:cubicBezTo>
                  <a:pt x="0" y="6"/>
                  <a:pt x="7" y="0"/>
                  <a:pt x="15" y="0"/>
                </a:cubicBezTo>
                <a:close/>
                <a:moveTo>
                  <a:pt x="15" y="2"/>
                </a:moveTo>
                <a:cubicBezTo>
                  <a:pt x="22" y="2"/>
                  <a:pt x="27" y="7"/>
                  <a:pt x="27" y="14"/>
                </a:cubicBezTo>
                <a:cubicBezTo>
                  <a:pt x="27" y="21"/>
                  <a:pt x="22" y="27"/>
                  <a:pt x="15" y="27"/>
                </a:cubicBezTo>
                <a:cubicBezTo>
                  <a:pt x="8" y="27"/>
                  <a:pt x="2" y="21"/>
                  <a:pt x="2" y="14"/>
                </a:cubicBezTo>
                <a:cubicBezTo>
                  <a:pt x="2" y="7"/>
                  <a:pt x="8" y="2"/>
                  <a:pt x="15" y="2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04" name="Freeform 230"/>
          <p:cNvSpPr>
            <a:spLocks noEditPoints="1"/>
          </p:cNvSpPr>
          <p:nvPr/>
        </p:nvSpPr>
        <p:spPr bwMode="auto">
          <a:xfrm>
            <a:off x="2524624" y="3762170"/>
            <a:ext cx="278706" cy="278706"/>
          </a:xfrm>
          <a:custGeom>
            <a:avLst/>
            <a:gdLst>
              <a:gd name="T0" fmla="*/ 15 w 29"/>
              <a:gd name="T1" fmla="*/ 0 h 29"/>
              <a:gd name="T2" fmla="*/ 0 w 29"/>
              <a:gd name="T3" fmla="*/ 14 h 29"/>
              <a:gd name="T4" fmla="*/ 15 w 29"/>
              <a:gd name="T5" fmla="*/ 29 h 29"/>
              <a:gd name="T6" fmla="*/ 29 w 29"/>
              <a:gd name="T7" fmla="*/ 14 h 29"/>
              <a:gd name="T8" fmla="*/ 15 w 29"/>
              <a:gd name="T9" fmla="*/ 0 h 29"/>
              <a:gd name="T10" fmla="*/ 15 w 29"/>
              <a:gd name="T11" fmla="*/ 3 h 29"/>
              <a:gd name="T12" fmla="*/ 26 w 29"/>
              <a:gd name="T13" fmla="*/ 14 h 29"/>
              <a:gd name="T14" fmla="*/ 15 w 29"/>
              <a:gd name="T15" fmla="*/ 25 h 29"/>
              <a:gd name="T16" fmla="*/ 4 w 29"/>
              <a:gd name="T17" fmla="*/ 14 h 29"/>
              <a:gd name="T18" fmla="*/ 15 w 29"/>
              <a:gd name="T19" fmla="*/ 3 h 29"/>
              <a:gd name="T20" fmla="*/ 16 w 29"/>
              <a:gd name="T21" fmla="*/ 19 h 29"/>
              <a:gd name="T22" fmla="*/ 16 w 29"/>
              <a:gd name="T23" fmla="*/ 22 h 29"/>
              <a:gd name="T24" fmla="*/ 14 w 29"/>
              <a:gd name="T25" fmla="*/ 22 h 29"/>
              <a:gd name="T26" fmla="*/ 14 w 29"/>
              <a:gd name="T27" fmla="*/ 19 h 29"/>
              <a:gd name="T28" fmla="*/ 16 w 29"/>
              <a:gd name="T29" fmla="*/ 19 h 29"/>
              <a:gd name="T30" fmla="*/ 16 w 29"/>
              <a:gd name="T31" fmla="*/ 8 h 29"/>
              <a:gd name="T32" fmla="*/ 16 w 29"/>
              <a:gd name="T33" fmla="*/ 17 h 29"/>
              <a:gd name="T34" fmla="*/ 14 w 29"/>
              <a:gd name="T35" fmla="*/ 17 h 29"/>
              <a:gd name="T36" fmla="*/ 13 w 29"/>
              <a:gd name="T37" fmla="*/ 8 h 29"/>
              <a:gd name="T38" fmla="*/ 16 w 29"/>
              <a:gd name="T39" fmla="*/ 8 h 29"/>
              <a:gd name="T40" fmla="*/ 15 w 29"/>
              <a:gd name="T41" fmla="*/ 2 h 29"/>
              <a:gd name="T42" fmla="*/ 27 w 29"/>
              <a:gd name="T43" fmla="*/ 14 h 29"/>
              <a:gd name="T44" fmla="*/ 15 w 29"/>
              <a:gd name="T45" fmla="*/ 27 h 29"/>
              <a:gd name="T46" fmla="*/ 2 w 29"/>
              <a:gd name="T47" fmla="*/ 14 h 29"/>
              <a:gd name="T48" fmla="*/ 15 w 29"/>
              <a:gd name="T49" fmla="*/ 2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9" h="29">
                <a:moveTo>
                  <a:pt x="15" y="0"/>
                </a:moveTo>
                <a:cubicBezTo>
                  <a:pt x="7" y="0"/>
                  <a:pt x="0" y="6"/>
                  <a:pt x="0" y="14"/>
                </a:cubicBezTo>
                <a:cubicBezTo>
                  <a:pt x="0" y="22"/>
                  <a:pt x="7" y="29"/>
                  <a:pt x="15" y="29"/>
                </a:cubicBezTo>
                <a:cubicBezTo>
                  <a:pt x="23" y="29"/>
                  <a:pt x="29" y="22"/>
                  <a:pt x="29" y="14"/>
                </a:cubicBezTo>
                <a:cubicBezTo>
                  <a:pt x="29" y="6"/>
                  <a:pt x="23" y="0"/>
                  <a:pt x="15" y="0"/>
                </a:cubicBezTo>
                <a:close/>
                <a:moveTo>
                  <a:pt x="15" y="3"/>
                </a:moveTo>
                <a:cubicBezTo>
                  <a:pt x="21" y="3"/>
                  <a:pt x="26" y="8"/>
                  <a:pt x="26" y="14"/>
                </a:cubicBezTo>
                <a:cubicBezTo>
                  <a:pt x="26" y="20"/>
                  <a:pt x="21" y="25"/>
                  <a:pt x="15" y="25"/>
                </a:cubicBezTo>
                <a:cubicBezTo>
                  <a:pt x="9" y="25"/>
                  <a:pt x="4" y="20"/>
                  <a:pt x="4" y="14"/>
                </a:cubicBezTo>
                <a:cubicBezTo>
                  <a:pt x="4" y="8"/>
                  <a:pt x="9" y="3"/>
                  <a:pt x="15" y="3"/>
                </a:cubicBezTo>
                <a:close/>
                <a:moveTo>
                  <a:pt x="16" y="19"/>
                </a:moveTo>
                <a:cubicBezTo>
                  <a:pt x="16" y="22"/>
                  <a:pt x="16" y="22"/>
                  <a:pt x="16" y="22"/>
                </a:cubicBezTo>
                <a:cubicBezTo>
                  <a:pt x="14" y="22"/>
                  <a:pt x="14" y="22"/>
                  <a:pt x="14" y="22"/>
                </a:cubicBezTo>
                <a:cubicBezTo>
                  <a:pt x="14" y="19"/>
                  <a:pt x="14" y="19"/>
                  <a:pt x="14" y="19"/>
                </a:cubicBezTo>
                <a:cubicBezTo>
                  <a:pt x="16" y="19"/>
                  <a:pt x="16" y="19"/>
                  <a:pt x="16" y="19"/>
                </a:cubicBezTo>
                <a:close/>
                <a:moveTo>
                  <a:pt x="16" y="8"/>
                </a:moveTo>
                <a:cubicBezTo>
                  <a:pt x="16" y="17"/>
                  <a:pt x="16" y="17"/>
                  <a:pt x="16" y="17"/>
                </a:cubicBezTo>
                <a:cubicBezTo>
                  <a:pt x="14" y="17"/>
                  <a:pt x="14" y="17"/>
                  <a:pt x="14" y="17"/>
                </a:cubicBezTo>
                <a:cubicBezTo>
                  <a:pt x="13" y="8"/>
                  <a:pt x="13" y="8"/>
                  <a:pt x="13" y="8"/>
                </a:cubicBezTo>
                <a:cubicBezTo>
                  <a:pt x="16" y="8"/>
                  <a:pt x="16" y="8"/>
                  <a:pt x="16" y="8"/>
                </a:cubicBezTo>
                <a:close/>
                <a:moveTo>
                  <a:pt x="15" y="2"/>
                </a:moveTo>
                <a:cubicBezTo>
                  <a:pt x="22" y="2"/>
                  <a:pt x="27" y="7"/>
                  <a:pt x="27" y="14"/>
                </a:cubicBezTo>
                <a:cubicBezTo>
                  <a:pt x="27" y="21"/>
                  <a:pt x="22" y="27"/>
                  <a:pt x="15" y="27"/>
                </a:cubicBezTo>
                <a:cubicBezTo>
                  <a:pt x="8" y="27"/>
                  <a:pt x="2" y="21"/>
                  <a:pt x="2" y="14"/>
                </a:cubicBezTo>
                <a:cubicBezTo>
                  <a:pt x="2" y="7"/>
                  <a:pt x="8" y="2"/>
                  <a:pt x="15" y="2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05" name="Freeform 231"/>
          <p:cNvSpPr>
            <a:spLocks noEditPoints="1"/>
          </p:cNvSpPr>
          <p:nvPr/>
        </p:nvSpPr>
        <p:spPr bwMode="auto">
          <a:xfrm>
            <a:off x="1900251" y="3762170"/>
            <a:ext cx="278706" cy="278706"/>
          </a:xfrm>
          <a:custGeom>
            <a:avLst/>
            <a:gdLst>
              <a:gd name="T0" fmla="*/ 15 w 29"/>
              <a:gd name="T1" fmla="*/ 3 h 29"/>
              <a:gd name="T2" fmla="*/ 4 w 29"/>
              <a:gd name="T3" fmla="*/ 14 h 29"/>
              <a:gd name="T4" fmla="*/ 15 w 29"/>
              <a:gd name="T5" fmla="*/ 25 h 29"/>
              <a:gd name="T6" fmla="*/ 26 w 29"/>
              <a:gd name="T7" fmla="*/ 14 h 29"/>
              <a:gd name="T8" fmla="*/ 15 w 29"/>
              <a:gd name="T9" fmla="*/ 3 h 29"/>
              <a:gd name="T10" fmla="*/ 15 w 29"/>
              <a:gd name="T11" fmla="*/ 0 h 29"/>
              <a:gd name="T12" fmla="*/ 29 w 29"/>
              <a:gd name="T13" fmla="*/ 14 h 29"/>
              <a:gd name="T14" fmla="*/ 15 w 29"/>
              <a:gd name="T15" fmla="*/ 29 h 29"/>
              <a:gd name="T16" fmla="*/ 0 w 29"/>
              <a:gd name="T17" fmla="*/ 14 h 29"/>
              <a:gd name="T18" fmla="*/ 15 w 29"/>
              <a:gd name="T19" fmla="*/ 0 h 29"/>
              <a:gd name="T20" fmla="*/ 15 w 29"/>
              <a:gd name="T21" fmla="*/ 2 h 29"/>
              <a:gd name="T22" fmla="*/ 27 w 29"/>
              <a:gd name="T23" fmla="*/ 14 h 29"/>
              <a:gd name="T24" fmla="*/ 15 w 29"/>
              <a:gd name="T25" fmla="*/ 27 h 29"/>
              <a:gd name="T26" fmla="*/ 2 w 29"/>
              <a:gd name="T27" fmla="*/ 14 h 29"/>
              <a:gd name="T28" fmla="*/ 15 w 29"/>
              <a:gd name="T29" fmla="*/ 2 h 29"/>
              <a:gd name="T30" fmla="*/ 15 w 29"/>
              <a:gd name="T31" fmla="*/ 19 h 29"/>
              <a:gd name="T32" fmla="*/ 15 w 29"/>
              <a:gd name="T33" fmla="*/ 22 h 29"/>
              <a:gd name="T34" fmla="*/ 13 w 29"/>
              <a:gd name="T35" fmla="*/ 22 h 29"/>
              <a:gd name="T36" fmla="*/ 13 w 29"/>
              <a:gd name="T37" fmla="*/ 19 h 29"/>
              <a:gd name="T38" fmla="*/ 15 w 29"/>
              <a:gd name="T39" fmla="*/ 19 h 29"/>
              <a:gd name="T40" fmla="*/ 15 w 29"/>
              <a:gd name="T41" fmla="*/ 17 h 29"/>
              <a:gd name="T42" fmla="*/ 13 w 29"/>
              <a:gd name="T43" fmla="*/ 17 h 29"/>
              <a:gd name="T44" fmla="*/ 13 w 29"/>
              <a:gd name="T45" fmla="*/ 16 h 29"/>
              <a:gd name="T46" fmla="*/ 14 w 29"/>
              <a:gd name="T47" fmla="*/ 15 h 29"/>
              <a:gd name="T48" fmla="*/ 15 w 29"/>
              <a:gd name="T49" fmla="*/ 14 h 29"/>
              <a:gd name="T50" fmla="*/ 16 w 29"/>
              <a:gd name="T51" fmla="*/ 14 h 29"/>
              <a:gd name="T52" fmla="*/ 17 w 29"/>
              <a:gd name="T53" fmla="*/ 13 h 29"/>
              <a:gd name="T54" fmla="*/ 17 w 29"/>
              <a:gd name="T55" fmla="*/ 12 h 29"/>
              <a:gd name="T56" fmla="*/ 17 w 29"/>
              <a:gd name="T57" fmla="*/ 11 h 29"/>
              <a:gd name="T58" fmla="*/ 16 w 29"/>
              <a:gd name="T59" fmla="*/ 10 h 29"/>
              <a:gd name="T60" fmla="*/ 15 w 29"/>
              <a:gd name="T61" fmla="*/ 10 h 29"/>
              <a:gd name="T62" fmla="*/ 13 w 29"/>
              <a:gd name="T63" fmla="*/ 10 h 29"/>
              <a:gd name="T64" fmla="*/ 13 w 29"/>
              <a:gd name="T65" fmla="*/ 11 h 29"/>
              <a:gd name="T66" fmla="*/ 13 w 29"/>
              <a:gd name="T67" fmla="*/ 12 h 29"/>
              <a:gd name="T68" fmla="*/ 13 w 29"/>
              <a:gd name="T69" fmla="*/ 12 h 29"/>
              <a:gd name="T70" fmla="*/ 10 w 29"/>
              <a:gd name="T71" fmla="*/ 12 h 29"/>
              <a:gd name="T72" fmla="*/ 10 w 29"/>
              <a:gd name="T73" fmla="*/ 12 h 29"/>
              <a:gd name="T74" fmla="*/ 11 w 29"/>
              <a:gd name="T75" fmla="*/ 10 h 29"/>
              <a:gd name="T76" fmla="*/ 12 w 29"/>
              <a:gd name="T77" fmla="*/ 8 h 29"/>
              <a:gd name="T78" fmla="*/ 15 w 29"/>
              <a:gd name="T79" fmla="*/ 8 h 29"/>
              <a:gd name="T80" fmla="*/ 17 w 29"/>
              <a:gd name="T81" fmla="*/ 8 h 29"/>
              <a:gd name="T82" fmla="*/ 19 w 29"/>
              <a:gd name="T83" fmla="*/ 9 h 29"/>
              <a:gd name="T84" fmla="*/ 19 w 29"/>
              <a:gd name="T85" fmla="*/ 12 h 29"/>
              <a:gd name="T86" fmla="*/ 19 w 29"/>
              <a:gd name="T87" fmla="*/ 13 h 29"/>
              <a:gd name="T88" fmla="*/ 18 w 29"/>
              <a:gd name="T89" fmla="*/ 14 h 29"/>
              <a:gd name="T90" fmla="*/ 17 w 29"/>
              <a:gd name="T91" fmla="*/ 15 h 29"/>
              <a:gd name="T92" fmla="*/ 16 w 29"/>
              <a:gd name="T93" fmla="*/ 16 h 29"/>
              <a:gd name="T94" fmla="*/ 16 w 29"/>
              <a:gd name="T95" fmla="*/ 16 h 29"/>
              <a:gd name="T96" fmla="*/ 16 w 29"/>
              <a:gd name="T97" fmla="*/ 16 h 29"/>
              <a:gd name="T98" fmla="*/ 15 w 29"/>
              <a:gd name="T99" fmla="*/ 17 h 29"/>
              <a:gd name="T100" fmla="*/ 15 w 29"/>
              <a:gd name="T101" fmla="*/ 17 h 29"/>
              <a:gd name="T102" fmla="*/ 15 w 29"/>
              <a:gd name="T103" fmla="*/ 17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9" h="29">
                <a:moveTo>
                  <a:pt x="15" y="3"/>
                </a:moveTo>
                <a:cubicBezTo>
                  <a:pt x="9" y="3"/>
                  <a:pt x="4" y="8"/>
                  <a:pt x="4" y="14"/>
                </a:cubicBezTo>
                <a:cubicBezTo>
                  <a:pt x="4" y="20"/>
                  <a:pt x="9" y="25"/>
                  <a:pt x="15" y="25"/>
                </a:cubicBezTo>
                <a:cubicBezTo>
                  <a:pt x="21" y="25"/>
                  <a:pt x="26" y="20"/>
                  <a:pt x="26" y="14"/>
                </a:cubicBezTo>
                <a:cubicBezTo>
                  <a:pt x="26" y="8"/>
                  <a:pt x="21" y="3"/>
                  <a:pt x="15" y="3"/>
                </a:cubicBezTo>
                <a:close/>
                <a:moveTo>
                  <a:pt x="15" y="0"/>
                </a:moveTo>
                <a:cubicBezTo>
                  <a:pt x="23" y="0"/>
                  <a:pt x="29" y="6"/>
                  <a:pt x="29" y="14"/>
                </a:cubicBezTo>
                <a:cubicBezTo>
                  <a:pt x="29" y="22"/>
                  <a:pt x="23" y="29"/>
                  <a:pt x="15" y="29"/>
                </a:cubicBezTo>
                <a:cubicBezTo>
                  <a:pt x="7" y="29"/>
                  <a:pt x="0" y="22"/>
                  <a:pt x="0" y="14"/>
                </a:cubicBezTo>
                <a:cubicBezTo>
                  <a:pt x="0" y="6"/>
                  <a:pt x="7" y="0"/>
                  <a:pt x="15" y="0"/>
                </a:cubicBezTo>
                <a:close/>
                <a:moveTo>
                  <a:pt x="15" y="2"/>
                </a:moveTo>
                <a:cubicBezTo>
                  <a:pt x="22" y="2"/>
                  <a:pt x="27" y="7"/>
                  <a:pt x="27" y="14"/>
                </a:cubicBezTo>
                <a:cubicBezTo>
                  <a:pt x="27" y="21"/>
                  <a:pt x="22" y="27"/>
                  <a:pt x="15" y="27"/>
                </a:cubicBezTo>
                <a:cubicBezTo>
                  <a:pt x="8" y="27"/>
                  <a:pt x="2" y="21"/>
                  <a:pt x="2" y="14"/>
                </a:cubicBezTo>
                <a:cubicBezTo>
                  <a:pt x="2" y="7"/>
                  <a:pt x="8" y="2"/>
                  <a:pt x="15" y="2"/>
                </a:cubicBezTo>
                <a:close/>
                <a:moveTo>
                  <a:pt x="15" y="19"/>
                </a:moveTo>
                <a:cubicBezTo>
                  <a:pt x="15" y="22"/>
                  <a:pt x="15" y="22"/>
                  <a:pt x="15" y="22"/>
                </a:cubicBezTo>
                <a:cubicBezTo>
                  <a:pt x="13" y="22"/>
                  <a:pt x="13" y="22"/>
                  <a:pt x="13" y="22"/>
                </a:cubicBezTo>
                <a:cubicBezTo>
                  <a:pt x="13" y="19"/>
                  <a:pt x="13" y="19"/>
                  <a:pt x="13" y="19"/>
                </a:cubicBezTo>
                <a:cubicBezTo>
                  <a:pt x="15" y="19"/>
                  <a:pt x="15" y="19"/>
                  <a:pt x="15" y="19"/>
                </a:cubicBezTo>
                <a:close/>
                <a:moveTo>
                  <a:pt x="15" y="17"/>
                </a:moveTo>
                <a:cubicBezTo>
                  <a:pt x="13" y="17"/>
                  <a:pt x="13" y="17"/>
                  <a:pt x="13" y="17"/>
                </a:cubicBezTo>
                <a:cubicBezTo>
                  <a:pt x="13" y="17"/>
                  <a:pt x="13" y="16"/>
                  <a:pt x="13" y="16"/>
                </a:cubicBezTo>
                <a:cubicBezTo>
                  <a:pt x="13" y="15"/>
                  <a:pt x="13" y="15"/>
                  <a:pt x="14" y="15"/>
                </a:cubicBezTo>
                <a:cubicBezTo>
                  <a:pt x="14" y="15"/>
                  <a:pt x="14" y="14"/>
                  <a:pt x="15" y="14"/>
                </a:cubicBezTo>
                <a:cubicBezTo>
                  <a:pt x="16" y="14"/>
                  <a:pt x="16" y="14"/>
                  <a:pt x="16" y="14"/>
                </a:cubicBezTo>
                <a:cubicBezTo>
                  <a:pt x="16" y="13"/>
                  <a:pt x="17" y="13"/>
                  <a:pt x="17" y="13"/>
                </a:cubicBezTo>
                <a:cubicBezTo>
                  <a:pt x="17" y="13"/>
                  <a:pt x="17" y="12"/>
                  <a:pt x="17" y="12"/>
                </a:cubicBezTo>
                <a:cubicBezTo>
                  <a:pt x="17" y="11"/>
                  <a:pt x="17" y="11"/>
                  <a:pt x="17" y="11"/>
                </a:cubicBezTo>
                <a:cubicBezTo>
                  <a:pt x="17" y="10"/>
                  <a:pt x="16" y="10"/>
                  <a:pt x="16" y="10"/>
                </a:cubicBezTo>
                <a:cubicBezTo>
                  <a:pt x="16" y="10"/>
                  <a:pt x="15" y="10"/>
                  <a:pt x="15" y="10"/>
                </a:cubicBezTo>
                <a:cubicBezTo>
                  <a:pt x="14" y="10"/>
                  <a:pt x="14" y="10"/>
                  <a:pt x="13" y="10"/>
                </a:cubicBezTo>
                <a:cubicBezTo>
                  <a:pt x="13" y="10"/>
                  <a:pt x="13" y="10"/>
                  <a:pt x="13" y="11"/>
                </a:cubicBezTo>
                <a:cubicBezTo>
                  <a:pt x="13" y="11"/>
                  <a:pt x="13" y="11"/>
                  <a:pt x="13" y="12"/>
                </a:cubicBezTo>
                <a:cubicBezTo>
                  <a:pt x="13" y="12"/>
                  <a:pt x="13" y="12"/>
                  <a:pt x="13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0" y="11"/>
                  <a:pt x="11" y="10"/>
                  <a:pt x="11" y="10"/>
                </a:cubicBezTo>
                <a:cubicBezTo>
                  <a:pt x="11" y="9"/>
                  <a:pt x="12" y="9"/>
                  <a:pt x="12" y="8"/>
                </a:cubicBezTo>
                <a:cubicBezTo>
                  <a:pt x="13" y="8"/>
                  <a:pt x="14" y="8"/>
                  <a:pt x="15" y="8"/>
                </a:cubicBezTo>
                <a:cubicBezTo>
                  <a:pt x="16" y="8"/>
                  <a:pt x="16" y="8"/>
                  <a:pt x="17" y="8"/>
                </a:cubicBezTo>
                <a:cubicBezTo>
                  <a:pt x="18" y="9"/>
                  <a:pt x="18" y="9"/>
                  <a:pt x="19" y="9"/>
                </a:cubicBezTo>
                <a:cubicBezTo>
                  <a:pt x="19" y="10"/>
                  <a:pt x="19" y="11"/>
                  <a:pt x="19" y="12"/>
                </a:cubicBezTo>
                <a:cubicBezTo>
                  <a:pt x="19" y="12"/>
                  <a:pt x="19" y="13"/>
                  <a:pt x="19" y="13"/>
                </a:cubicBezTo>
                <a:cubicBezTo>
                  <a:pt x="19" y="14"/>
                  <a:pt x="19" y="14"/>
                  <a:pt x="18" y="14"/>
                </a:cubicBezTo>
                <a:cubicBezTo>
                  <a:pt x="18" y="15"/>
                  <a:pt x="18" y="15"/>
                  <a:pt x="17" y="15"/>
                </a:cubicBezTo>
                <a:cubicBezTo>
                  <a:pt x="17" y="15"/>
                  <a:pt x="17" y="15"/>
                  <a:pt x="16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15" y="17"/>
                  <a:pt x="15" y="17"/>
                  <a:pt x="15" y="17"/>
                </a:cubicBezTo>
                <a:cubicBezTo>
                  <a:pt x="15" y="17"/>
                  <a:pt x="15" y="17"/>
                  <a:pt x="15" y="17"/>
                </a:cubicBezTo>
                <a:cubicBezTo>
                  <a:pt x="15" y="17"/>
                  <a:pt x="15" y="17"/>
                  <a:pt x="15" y="17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06" name="Freeform 232"/>
          <p:cNvSpPr>
            <a:spLocks noEditPoints="1"/>
          </p:cNvSpPr>
          <p:nvPr/>
        </p:nvSpPr>
        <p:spPr bwMode="auto">
          <a:xfrm>
            <a:off x="3129090" y="3762170"/>
            <a:ext cx="316712" cy="269658"/>
          </a:xfrm>
          <a:custGeom>
            <a:avLst/>
            <a:gdLst>
              <a:gd name="T0" fmla="*/ 16 w 33"/>
              <a:gd name="T1" fmla="*/ 5 h 28"/>
              <a:gd name="T2" fmla="*/ 22 w 33"/>
              <a:gd name="T3" fmla="*/ 15 h 28"/>
              <a:gd name="T4" fmla="*/ 28 w 33"/>
              <a:gd name="T5" fmla="*/ 25 h 28"/>
              <a:gd name="T6" fmla="*/ 16 w 33"/>
              <a:gd name="T7" fmla="*/ 25 h 28"/>
              <a:gd name="T8" fmla="*/ 5 w 33"/>
              <a:gd name="T9" fmla="*/ 25 h 28"/>
              <a:gd name="T10" fmla="*/ 11 w 33"/>
              <a:gd name="T11" fmla="*/ 15 h 28"/>
              <a:gd name="T12" fmla="*/ 16 w 33"/>
              <a:gd name="T13" fmla="*/ 5 h 28"/>
              <a:gd name="T14" fmla="*/ 17 w 33"/>
              <a:gd name="T15" fmla="*/ 0 h 28"/>
              <a:gd name="T16" fmla="*/ 17 w 33"/>
              <a:gd name="T17" fmla="*/ 0 h 28"/>
              <a:gd name="T18" fmla="*/ 15 w 33"/>
              <a:gd name="T19" fmla="*/ 0 h 28"/>
              <a:gd name="T20" fmla="*/ 8 w 33"/>
              <a:gd name="T21" fmla="*/ 14 h 28"/>
              <a:gd name="T22" fmla="*/ 8 w 33"/>
              <a:gd name="T23" fmla="*/ 14 h 28"/>
              <a:gd name="T24" fmla="*/ 8 w 33"/>
              <a:gd name="T25" fmla="*/ 14 h 28"/>
              <a:gd name="T26" fmla="*/ 0 w 33"/>
              <a:gd name="T27" fmla="*/ 27 h 28"/>
              <a:gd name="T28" fmla="*/ 0 w 33"/>
              <a:gd name="T29" fmla="*/ 28 h 28"/>
              <a:gd name="T30" fmla="*/ 1 w 33"/>
              <a:gd name="T31" fmla="*/ 28 h 28"/>
              <a:gd name="T32" fmla="*/ 16 w 33"/>
              <a:gd name="T33" fmla="*/ 28 h 28"/>
              <a:gd name="T34" fmla="*/ 32 w 33"/>
              <a:gd name="T35" fmla="*/ 28 h 28"/>
              <a:gd name="T36" fmla="*/ 32 w 33"/>
              <a:gd name="T37" fmla="*/ 28 h 28"/>
              <a:gd name="T38" fmla="*/ 32 w 33"/>
              <a:gd name="T39" fmla="*/ 28 h 28"/>
              <a:gd name="T40" fmla="*/ 33 w 33"/>
              <a:gd name="T41" fmla="*/ 27 h 28"/>
              <a:gd name="T42" fmla="*/ 25 w 33"/>
              <a:gd name="T43" fmla="*/ 14 h 28"/>
              <a:gd name="T44" fmla="*/ 17 w 33"/>
              <a:gd name="T45" fmla="*/ 0 h 28"/>
              <a:gd name="T46" fmla="*/ 23 w 33"/>
              <a:gd name="T47" fmla="*/ 15 h 28"/>
              <a:gd name="T48" fmla="*/ 16 w 33"/>
              <a:gd name="T49" fmla="*/ 3 h 28"/>
              <a:gd name="T50" fmla="*/ 9 w 33"/>
              <a:gd name="T51" fmla="*/ 15 h 28"/>
              <a:gd name="T52" fmla="*/ 9 w 33"/>
              <a:gd name="T53" fmla="*/ 15 h 28"/>
              <a:gd name="T54" fmla="*/ 2 w 33"/>
              <a:gd name="T55" fmla="*/ 27 h 28"/>
              <a:gd name="T56" fmla="*/ 16 w 33"/>
              <a:gd name="T57" fmla="*/ 27 h 28"/>
              <a:gd name="T58" fmla="*/ 30 w 33"/>
              <a:gd name="T59" fmla="*/ 27 h 28"/>
              <a:gd name="T60" fmla="*/ 23 w 33"/>
              <a:gd name="T61" fmla="*/ 15 h 28"/>
              <a:gd name="T62" fmla="*/ 17 w 33"/>
              <a:gd name="T63" fmla="*/ 21 h 28"/>
              <a:gd name="T64" fmla="*/ 15 w 33"/>
              <a:gd name="T65" fmla="*/ 21 h 28"/>
              <a:gd name="T66" fmla="*/ 15 w 33"/>
              <a:gd name="T67" fmla="*/ 24 h 28"/>
              <a:gd name="T68" fmla="*/ 17 w 33"/>
              <a:gd name="T69" fmla="*/ 24 h 28"/>
              <a:gd name="T70" fmla="*/ 17 w 33"/>
              <a:gd name="T71" fmla="*/ 21 h 28"/>
              <a:gd name="T72" fmla="*/ 18 w 33"/>
              <a:gd name="T73" fmla="*/ 10 h 28"/>
              <a:gd name="T74" fmla="*/ 15 w 33"/>
              <a:gd name="T75" fmla="*/ 10 h 28"/>
              <a:gd name="T76" fmla="*/ 15 w 33"/>
              <a:gd name="T77" fmla="*/ 19 h 28"/>
              <a:gd name="T78" fmla="*/ 17 w 33"/>
              <a:gd name="T79" fmla="*/ 19 h 28"/>
              <a:gd name="T80" fmla="*/ 18 w 33"/>
              <a:gd name="T81" fmla="*/ 1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3" h="28">
                <a:moveTo>
                  <a:pt x="16" y="5"/>
                </a:moveTo>
                <a:cubicBezTo>
                  <a:pt x="22" y="15"/>
                  <a:pt x="22" y="15"/>
                  <a:pt x="22" y="15"/>
                </a:cubicBezTo>
                <a:cubicBezTo>
                  <a:pt x="28" y="25"/>
                  <a:pt x="28" y="25"/>
                  <a:pt x="28" y="25"/>
                </a:cubicBezTo>
                <a:cubicBezTo>
                  <a:pt x="16" y="25"/>
                  <a:pt x="16" y="25"/>
                  <a:pt x="16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11" y="15"/>
                  <a:pt x="11" y="15"/>
                  <a:pt x="11" y="15"/>
                </a:cubicBezTo>
                <a:cubicBezTo>
                  <a:pt x="16" y="5"/>
                  <a:pt x="16" y="5"/>
                  <a:pt x="16" y="5"/>
                </a:cubicBezTo>
                <a:close/>
                <a:moveTo>
                  <a:pt x="17" y="0"/>
                </a:moveTo>
                <a:cubicBezTo>
                  <a:pt x="17" y="0"/>
                  <a:pt x="17" y="0"/>
                  <a:pt x="17" y="0"/>
                </a:cubicBezTo>
                <a:cubicBezTo>
                  <a:pt x="16" y="0"/>
                  <a:pt x="16" y="0"/>
                  <a:pt x="15" y="0"/>
                </a:cubicBezTo>
                <a:cubicBezTo>
                  <a:pt x="8" y="14"/>
                  <a:pt x="8" y="14"/>
                  <a:pt x="8" y="14"/>
                </a:cubicBezTo>
                <a:cubicBezTo>
                  <a:pt x="8" y="14"/>
                  <a:pt x="8" y="14"/>
                  <a:pt x="8" y="14"/>
                </a:cubicBezTo>
                <a:cubicBezTo>
                  <a:pt x="8" y="14"/>
                  <a:pt x="8" y="14"/>
                  <a:pt x="8" y="14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7"/>
                  <a:pt x="0" y="27"/>
                  <a:pt x="0" y="28"/>
                </a:cubicBezTo>
                <a:cubicBezTo>
                  <a:pt x="0" y="28"/>
                  <a:pt x="0" y="28"/>
                  <a:pt x="1" y="28"/>
                </a:cubicBezTo>
                <a:cubicBezTo>
                  <a:pt x="16" y="28"/>
                  <a:pt x="16" y="28"/>
                  <a:pt x="16" y="28"/>
                </a:cubicBezTo>
                <a:cubicBezTo>
                  <a:pt x="32" y="28"/>
                  <a:pt x="32" y="28"/>
                  <a:pt x="32" y="28"/>
                </a:cubicBezTo>
                <a:cubicBezTo>
                  <a:pt x="32" y="28"/>
                  <a:pt x="32" y="28"/>
                  <a:pt x="32" y="28"/>
                </a:cubicBezTo>
                <a:cubicBezTo>
                  <a:pt x="32" y="28"/>
                  <a:pt x="32" y="28"/>
                  <a:pt x="32" y="28"/>
                </a:cubicBezTo>
                <a:cubicBezTo>
                  <a:pt x="33" y="28"/>
                  <a:pt x="33" y="27"/>
                  <a:pt x="33" y="27"/>
                </a:cubicBezTo>
                <a:cubicBezTo>
                  <a:pt x="25" y="14"/>
                  <a:pt x="25" y="14"/>
                  <a:pt x="25" y="14"/>
                </a:cubicBezTo>
                <a:cubicBezTo>
                  <a:pt x="17" y="0"/>
                  <a:pt x="17" y="0"/>
                  <a:pt x="17" y="0"/>
                </a:cubicBezTo>
                <a:close/>
                <a:moveTo>
                  <a:pt x="23" y="15"/>
                </a:moveTo>
                <a:cubicBezTo>
                  <a:pt x="16" y="3"/>
                  <a:pt x="16" y="3"/>
                  <a:pt x="16" y="3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2" y="27"/>
                  <a:pt x="2" y="27"/>
                  <a:pt x="2" y="27"/>
                </a:cubicBezTo>
                <a:cubicBezTo>
                  <a:pt x="16" y="27"/>
                  <a:pt x="16" y="27"/>
                  <a:pt x="16" y="27"/>
                </a:cubicBezTo>
                <a:cubicBezTo>
                  <a:pt x="30" y="27"/>
                  <a:pt x="30" y="27"/>
                  <a:pt x="30" y="27"/>
                </a:cubicBezTo>
                <a:cubicBezTo>
                  <a:pt x="23" y="15"/>
                  <a:pt x="23" y="15"/>
                  <a:pt x="23" y="15"/>
                </a:cubicBezTo>
                <a:close/>
                <a:moveTo>
                  <a:pt x="17" y="21"/>
                </a:moveTo>
                <a:cubicBezTo>
                  <a:pt x="15" y="21"/>
                  <a:pt x="15" y="21"/>
                  <a:pt x="15" y="21"/>
                </a:cubicBezTo>
                <a:cubicBezTo>
                  <a:pt x="15" y="24"/>
                  <a:pt x="15" y="24"/>
                  <a:pt x="15" y="24"/>
                </a:cubicBezTo>
                <a:cubicBezTo>
                  <a:pt x="17" y="24"/>
                  <a:pt x="17" y="24"/>
                  <a:pt x="17" y="24"/>
                </a:cubicBezTo>
                <a:cubicBezTo>
                  <a:pt x="17" y="21"/>
                  <a:pt x="17" y="21"/>
                  <a:pt x="17" y="21"/>
                </a:cubicBezTo>
                <a:close/>
                <a:moveTo>
                  <a:pt x="18" y="10"/>
                </a:moveTo>
                <a:cubicBezTo>
                  <a:pt x="15" y="10"/>
                  <a:pt x="15" y="10"/>
                  <a:pt x="15" y="10"/>
                </a:cubicBezTo>
                <a:cubicBezTo>
                  <a:pt x="15" y="19"/>
                  <a:pt x="15" y="19"/>
                  <a:pt x="15" y="19"/>
                </a:cubicBezTo>
                <a:cubicBezTo>
                  <a:pt x="17" y="19"/>
                  <a:pt x="17" y="19"/>
                  <a:pt x="17" y="19"/>
                </a:cubicBezTo>
                <a:lnTo>
                  <a:pt x="18" y="1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07" name="Freeform 233"/>
          <p:cNvSpPr>
            <a:spLocks noEditPoints="1"/>
          </p:cNvSpPr>
          <p:nvPr/>
        </p:nvSpPr>
        <p:spPr bwMode="auto">
          <a:xfrm>
            <a:off x="4971445" y="3744072"/>
            <a:ext cx="345668" cy="305853"/>
          </a:xfrm>
          <a:custGeom>
            <a:avLst/>
            <a:gdLst>
              <a:gd name="T0" fmla="*/ 28 w 36"/>
              <a:gd name="T1" fmla="*/ 4 h 32"/>
              <a:gd name="T2" fmla="*/ 27 w 36"/>
              <a:gd name="T3" fmla="*/ 2 h 32"/>
              <a:gd name="T4" fmla="*/ 2 w 36"/>
              <a:gd name="T5" fmla="*/ 8 h 32"/>
              <a:gd name="T6" fmla="*/ 2 w 36"/>
              <a:gd name="T7" fmla="*/ 6 h 32"/>
              <a:gd name="T8" fmla="*/ 29 w 36"/>
              <a:gd name="T9" fmla="*/ 2 h 32"/>
              <a:gd name="T10" fmla="*/ 30 w 36"/>
              <a:gd name="T11" fmla="*/ 13 h 32"/>
              <a:gd name="T12" fmla="*/ 3 w 36"/>
              <a:gd name="T13" fmla="*/ 14 h 32"/>
              <a:gd name="T14" fmla="*/ 5 w 36"/>
              <a:gd name="T15" fmla="*/ 22 h 32"/>
              <a:gd name="T16" fmla="*/ 6 w 36"/>
              <a:gd name="T17" fmla="*/ 22 h 32"/>
              <a:gd name="T18" fmla="*/ 6 w 36"/>
              <a:gd name="T19" fmla="*/ 23 h 32"/>
              <a:gd name="T20" fmla="*/ 0 w 36"/>
              <a:gd name="T21" fmla="*/ 8 h 32"/>
              <a:gd name="T22" fmla="*/ 2 w 36"/>
              <a:gd name="T23" fmla="*/ 6 h 32"/>
              <a:gd name="T24" fmla="*/ 6 w 36"/>
              <a:gd name="T25" fmla="*/ 16 h 32"/>
              <a:gd name="T26" fmla="*/ 9 w 36"/>
              <a:gd name="T27" fmla="*/ 32 h 32"/>
              <a:gd name="T28" fmla="*/ 36 w 36"/>
              <a:gd name="T29" fmla="*/ 30 h 32"/>
              <a:gd name="T30" fmla="*/ 34 w 36"/>
              <a:gd name="T31" fmla="*/ 14 h 32"/>
              <a:gd name="T32" fmla="*/ 33 w 36"/>
              <a:gd name="T33" fmla="*/ 20 h 32"/>
              <a:gd name="T34" fmla="*/ 33 w 36"/>
              <a:gd name="T35" fmla="*/ 17 h 32"/>
              <a:gd name="T36" fmla="*/ 26 w 36"/>
              <a:gd name="T37" fmla="*/ 17 h 32"/>
              <a:gd name="T38" fmla="*/ 26 w 36"/>
              <a:gd name="T39" fmla="*/ 20 h 32"/>
              <a:gd name="T40" fmla="*/ 33 w 36"/>
              <a:gd name="T41" fmla="*/ 20 h 32"/>
              <a:gd name="T42" fmla="*/ 28 w 36"/>
              <a:gd name="T43" fmla="*/ 28 h 32"/>
              <a:gd name="T44" fmla="*/ 28 w 36"/>
              <a:gd name="T45" fmla="*/ 27 h 32"/>
              <a:gd name="T46" fmla="*/ 33 w 36"/>
              <a:gd name="T47" fmla="*/ 28 h 32"/>
              <a:gd name="T48" fmla="*/ 33 w 36"/>
              <a:gd name="T49" fmla="*/ 29 h 32"/>
              <a:gd name="T50" fmla="*/ 22 w 36"/>
              <a:gd name="T51" fmla="*/ 29 h 32"/>
              <a:gd name="T52" fmla="*/ 22 w 36"/>
              <a:gd name="T53" fmla="*/ 28 h 32"/>
              <a:gd name="T54" fmla="*/ 27 w 36"/>
              <a:gd name="T55" fmla="*/ 27 h 32"/>
              <a:gd name="T56" fmla="*/ 27 w 36"/>
              <a:gd name="T57" fmla="*/ 28 h 32"/>
              <a:gd name="T58" fmla="*/ 22 w 36"/>
              <a:gd name="T59" fmla="*/ 29 h 32"/>
              <a:gd name="T60" fmla="*/ 16 w 36"/>
              <a:gd name="T61" fmla="*/ 28 h 32"/>
              <a:gd name="T62" fmla="*/ 16 w 36"/>
              <a:gd name="T63" fmla="*/ 27 h 32"/>
              <a:gd name="T64" fmla="*/ 21 w 36"/>
              <a:gd name="T65" fmla="*/ 28 h 32"/>
              <a:gd name="T66" fmla="*/ 21 w 36"/>
              <a:gd name="T67" fmla="*/ 29 h 32"/>
              <a:gd name="T68" fmla="*/ 10 w 36"/>
              <a:gd name="T69" fmla="*/ 29 h 32"/>
              <a:gd name="T70" fmla="*/ 10 w 36"/>
              <a:gd name="T71" fmla="*/ 28 h 32"/>
              <a:gd name="T72" fmla="*/ 14 w 36"/>
              <a:gd name="T73" fmla="*/ 27 h 32"/>
              <a:gd name="T74" fmla="*/ 15 w 36"/>
              <a:gd name="T75" fmla="*/ 28 h 32"/>
              <a:gd name="T76" fmla="*/ 10 w 36"/>
              <a:gd name="T77" fmla="*/ 29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6" h="32">
                <a:moveTo>
                  <a:pt x="2" y="10"/>
                </a:moveTo>
                <a:cubicBezTo>
                  <a:pt x="28" y="4"/>
                  <a:pt x="28" y="4"/>
                  <a:pt x="28" y="4"/>
                </a:cubicBezTo>
                <a:cubicBezTo>
                  <a:pt x="28" y="2"/>
                  <a:pt x="28" y="2"/>
                  <a:pt x="28" y="2"/>
                </a:cubicBezTo>
                <a:cubicBezTo>
                  <a:pt x="28" y="2"/>
                  <a:pt x="27" y="1"/>
                  <a:pt x="27" y="2"/>
                </a:cubicBezTo>
                <a:cubicBezTo>
                  <a:pt x="3" y="7"/>
                  <a:pt x="3" y="7"/>
                  <a:pt x="3" y="7"/>
                </a:cubicBezTo>
                <a:cubicBezTo>
                  <a:pt x="2" y="7"/>
                  <a:pt x="2" y="8"/>
                  <a:pt x="2" y="8"/>
                </a:cubicBezTo>
                <a:cubicBezTo>
                  <a:pt x="2" y="9"/>
                  <a:pt x="2" y="9"/>
                  <a:pt x="2" y="10"/>
                </a:cubicBezTo>
                <a:close/>
                <a:moveTo>
                  <a:pt x="2" y="6"/>
                </a:moveTo>
                <a:cubicBezTo>
                  <a:pt x="27" y="0"/>
                  <a:pt x="27" y="0"/>
                  <a:pt x="27" y="0"/>
                </a:cubicBezTo>
                <a:cubicBezTo>
                  <a:pt x="28" y="0"/>
                  <a:pt x="29" y="1"/>
                  <a:pt x="29" y="2"/>
                </a:cubicBezTo>
                <a:cubicBezTo>
                  <a:pt x="32" y="13"/>
                  <a:pt x="32" y="13"/>
                  <a:pt x="32" y="13"/>
                </a:cubicBezTo>
                <a:cubicBezTo>
                  <a:pt x="30" y="13"/>
                  <a:pt x="30" y="13"/>
                  <a:pt x="30" y="13"/>
                </a:cubicBezTo>
                <a:cubicBezTo>
                  <a:pt x="29" y="8"/>
                  <a:pt x="29" y="8"/>
                  <a:pt x="29" y="8"/>
                </a:cubicBezTo>
                <a:cubicBezTo>
                  <a:pt x="3" y="14"/>
                  <a:pt x="3" y="14"/>
                  <a:pt x="3" y="14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2"/>
                  <a:pt x="5" y="22"/>
                  <a:pt x="5" y="22"/>
                </a:cubicBezTo>
                <a:cubicBezTo>
                  <a:pt x="5" y="22"/>
                  <a:pt x="5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5" y="24"/>
                  <a:pt x="4" y="23"/>
                  <a:pt x="4" y="22"/>
                </a:cubicBezTo>
                <a:cubicBezTo>
                  <a:pt x="0" y="8"/>
                  <a:pt x="0" y="8"/>
                  <a:pt x="0" y="8"/>
                </a:cubicBezTo>
                <a:cubicBezTo>
                  <a:pt x="0" y="8"/>
                  <a:pt x="0" y="7"/>
                  <a:pt x="1" y="7"/>
                </a:cubicBezTo>
                <a:cubicBezTo>
                  <a:pt x="1" y="6"/>
                  <a:pt x="2" y="6"/>
                  <a:pt x="2" y="6"/>
                </a:cubicBezTo>
                <a:close/>
                <a:moveTo>
                  <a:pt x="9" y="14"/>
                </a:moveTo>
                <a:cubicBezTo>
                  <a:pt x="7" y="14"/>
                  <a:pt x="6" y="15"/>
                  <a:pt x="6" y="16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1"/>
                  <a:pt x="7" y="32"/>
                  <a:pt x="9" y="32"/>
                </a:cubicBezTo>
                <a:cubicBezTo>
                  <a:pt x="34" y="32"/>
                  <a:pt x="34" y="32"/>
                  <a:pt x="34" y="32"/>
                </a:cubicBezTo>
                <a:cubicBezTo>
                  <a:pt x="35" y="32"/>
                  <a:pt x="36" y="31"/>
                  <a:pt x="36" y="30"/>
                </a:cubicBezTo>
                <a:cubicBezTo>
                  <a:pt x="36" y="16"/>
                  <a:pt x="36" y="16"/>
                  <a:pt x="36" y="16"/>
                </a:cubicBezTo>
                <a:cubicBezTo>
                  <a:pt x="36" y="15"/>
                  <a:pt x="35" y="14"/>
                  <a:pt x="34" y="14"/>
                </a:cubicBezTo>
                <a:cubicBezTo>
                  <a:pt x="9" y="14"/>
                  <a:pt x="9" y="14"/>
                  <a:pt x="9" y="14"/>
                </a:cubicBezTo>
                <a:close/>
                <a:moveTo>
                  <a:pt x="33" y="20"/>
                </a:moveTo>
                <a:cubicBezTo>
                  <a:pt x="33" y="19"/>
                  <a:pt x="33" y="18"/>
                  <a:pt x="33" y="17"/>
                </a:cubicBezTo>
                <a:cubicBezTo>
                  <a:pt x="33" y="17"/>
                  <a:pt x="33" y="17"/>
                  <a:pt x="33" y="17"/>
                </a:cubicBezTo>
                <a:cubicBezTo>
                  <a:pt x="31" y="17"/>
                  <a:pt x="29" y="17"/>
                  <a:pt x="26" y="17"/>
                </a:cubicBezTo>
                <a:cubicBezTo>
                  <a:pt x="26" y="17"/>
                  <a:pt x="26" y="17"/>
                  <a:pt x="26" y="17"/>
                </a:cubicBezTo>
                <a:cubicBezTo>
                  <a:pt x="26" y="18"/>
                  <a:pt x="26" y="19"/>
                  <a:pt x="26" y="20"/>
                </a:cubicBezTo>
                <a:cubicBezTo>
                  <a:pt x="26" y="20"/>
                  <a:pt x="26" y="20"/>
                  <a:pt x="26" y="20"/>
                </a:cubicBezTo>
                <a:cubicBezTo>
                  <a:pt x="29" y="20"/>
                  <a:pt x="31" y="20"/>
                  <a:pt x="33" y="20"/>
                </a:cubicBezTo>
                <a:cubicBezTo>
                  <a:pt x="33" y="20"/>
                  <a:pt x="33" y="20"/>
                  <a:pt x="33" y="20"/>
                </a:cubicBezTo>
                <a:close/>
                <a:moveTo>
                  <a:pt x="28" y="29"/>
                </a:moveTo>
                <a:cubicBezTo>
                  <a:pt x="28" y="29"/>
                  <a:pt x="28" y="29"/>
                  <a:pt x="28" y="28"/>
                </a:cubicBezTo>
                <a:cubicBezTo>
                  <a:pt x="28" y="28"/>
                  <a:pt x="28" y="28"/>
                  <a:pt x="28" y="28"/>
                </a:cubicBezTo>
                <a:cubicBezTo>
                  <a:pt x="28" y="27"/>
                  <a:pt x="28" y="27"/>
                  <a:pt x="28" y="27"/>
                </a:cubicBezTo>
                <a:cubicBezTo>
                  <a:pt x="33" y="27"/>
                  <a:pt x="33" y="27"/>
                  <a:pt x="33" y="27"/>
                </a:cubicBezTo>
                <a:cubicBezTo>
                  <a:pt x="33" y="27"/>
                  <a:pt x="33" y="27"/>
                  <a:pt x="33" y="28"/>
                </a:cubicBezTo>
                <a:cubicBezTo>
                  <a:pt x="33" y="28"/>
                  <a:pt x="33" y="28"/>
                  <a:pt x="33" y="28"/>
                </a:cubicBezTo>
                <a:cubicBezTo>
                  <a:pt x="33" y="29"/>
                  <a:pt x="33" y="29"/>
                  <a:pt x="33" y="29"/>
                </a:cubicBezTo>
                <a:cubicBezTo>
                  <a:pt x="28" y="29"/>
                  <a:pt x="28" y="29"/>
                  <a:pt x="28" y="29"/>
                </a:cubicBezTo>
                <a:close/>
                <a:moveTo>
                  <a:pt x="22" y="29"/>
                </a:moveTo>
                <a:cubicBezTo>
                  <a:pt x="22" y="29"/>
                  <a:pt x="22" y="29"/>
                  <a:pt x="22" y="28"/>
                </a:cubicBezTo>
                <a:cubicBezTo>
                  <a:pt x="22" y="28"/>
                  <a:pt x="22" y="28"/>
                  <a:pt x="22" y="28"/>
                </a:cubicBezTo>
                <a:cubicBezTo>
                  <a:pt x="22" y="27"/>
                  <a:pt x="22" y="27"/>
                  <a:pt x="22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27"/>
                  <a:pt x="27" y="27"/>
                  <a:pt x="27" y="28"/>
                </a:cubicBezTo>
                <a:cubicBezTo>
                  <a:pt x="27" y="28"/>
                  <a:pt x="27" y="28"/>
                  <a:pt x="27" y="28"/>
                </a:cubicBezTo>
                <a:cubicBezTo>
                  <a:pt x="27" y="29"/>
                  <a:pt x="27" y="29"/>
                  <a:pt x="27" y="29"/>
                </a:cubicBezTo>
                <a:cubicBezTo>
                  <a:pt x="22" y="29"/>
                  <a:pt x="22" y="29"/>
                  <a:pt x="22" y="29"/>
                </a:cubicBezTo>
                <a:close/>
                <a:moveTo>
                  <a:pt x="16" y="29"/>
                </a:moveTo>
                <a:cubicBezTo>
                  <a:pt x="16" y="29"/>
                  <a:pt x="16" y="29"/>
                  <a:pt x="16" y="28"/>
                </a:cubicBezTo>
                <a:cubicBezTo>
                  <a:pt x="16" y="28"/>
                  <a:pt x="16" y="28"/>
                  <a:pt x="16" y="28"/>
                </a:cubicBezTo>
                <a:cubicBezTo>
                  <a:pt x="16" y="27"/>
                  <a:pt x="16" y="27"/>
                  <a:pt x="16" y="27"/>
                </a:cubicBezTo>
                <a:cubicBezTo>
                  <a:pt x="21" y="27"/>
                  <a:pt x="21" y="27"/>
                  <a:pt x="21" y="27"/>
                </a:cubicBezTo>
                <a:cubicBezTo>
                  <a:pt x="21" y="27"/>
                  <a:pt x="21" y="27"/>
                  <a:pt x="21" y="28"/>
                </a:cubicBezTo>
                <a:cubicBezTo>
                  <a:pt x="21" y="28"/>
                  <a:pt x="21" y="28"/>
                  <a:pt x="21" y="28"/>
                </a:cubicBezTo>
                <a:cubicBezTo>
                  <a:pt x="21" y="29"/>
                  <a:pt x="21" y="29"/>
                  <a:pt x="21" y="29"/>
                </a:cubicBezTo>
                <a:cubicBezTo>
                  <a:pt x="16" y="29"/>
                  <a:pt x="16" y="29"/>
                  <a:pt x="16" y="29"/>
                </a:cubicBezTo>
                <a:close/>
                <a:moveTo>
                  <a:pt x="10" y="29"/>
                </a:moveTo>
                <a:cubicBezTo>
                  <a:pt x="10" y="29"/>
                  <a:pt x="10" y="29"/>
                  <a:pt x="10" y="28"/>
                </a:cubicBezTo>
                <a:cubicBezTo>
                  <a:pt x="10" y="28"/>
                  <a:pt x="10" y="28"/>
                  <a:pt x="10" y="28"/>
                </a:cubicBezTo>
                <a:cubicBezTo>
                  <a:pt x="10" y="27"/>
                  <a:pt x="10" y="27"/>
                  <a:pt x="10" y="27"/>
                </a:cubicBezTo>
                <a:cubicBezTo>
                  <a:pt x="14" y="27"/>
                  <a:pt x="14" y="27"/>
                  <a:pt x="14" y="27"/>
                </a:cubicBezTo>
                <a:cubicBezTo>
                  <a:pt x="15" y="27"/>
                  <a:pt x="15" y="27"/>
                  <a:pt x="15" y="28"/>
                </a:cubicBezTo>
                <a:cubicBezTo>
                  <a:pt x="15" y="28"/>
                  <a:pt x="15" y="28"/>
                  <a:pt x="15" y="28"/>
                </a:cubicBezTo>
                <a:cubicBezTo>
                  <a:pt x="15" y="29"/>
                  <a:pt x="15" y="29"/>
                  <a:pt x="14" y="29"/>
                </a:cubicBezTo>
                <a:lnTo>
                  <a:pt x="10" y="29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08" name="Freeform 234"/>
          <p:cNvSpPr>
            <a:spLocks noEditPoints="1"/>
          </p:cNvSpPr>
          <p:nvPr/>
        </p:nvSpPr>
        <p:spPr bwMode="auto">
          <a:xfrm>
            <a:off x="6229243" y="3791126"/>
            <a:ext cx="316712" cy="211745"/>
          </a:xfrm>
          <a:custGeom>
            <a:avLst/>
            <a:gdLst>
              <a:gd name="T0" fmla="*/ 13 w 33"/>
              <a:gd name="T1" fmla="*/ 21 h 22"/>
              <a:gd name="T2" fmla="*/ 2 w 33"/>
              <a:gd name="T3" fmla="*/ 21 h 22"/>
              <a:gd name="T4" fmla="*/ 13 w 33"/>
              <a:gd name="T5" fmla="*/ 19 h 22"/>
              <a:gd name="T6" fmla="*/ 2 w 33"/>
              <a:gd name="T7" fmla="*/ 19 h 22"/>
              <a:gd name="T8" fmla="*/ 13 w 33"/>
              <a:gd name="T9" fmla="*/ 16 h 22"/>
              <a:gd name="T10" fmla="*/ 2 w 33"/>
              <a:gd name="T11" fmla="*/ 3 h 22"/>
              <a:gd name="T12" fmla="*/ 13 w 33"/>
              <a:gd name="T13" fmla="*/ 0 h 22"/>
              <a:gd name="T14" fmla="*/ 0 w 33"/>
              <a:gd name="T15" fmla="*/ 19 h 22"/>
              <a:gd name="T16" fmla="*/ 19 w 33"/>
              <a:gd name="T17" fmla="*/ 22 h 22"/>
              <a:gd name="T18" fmla="*/ 19 w 33"/>
              <a:gd name="T19" fmla="*/ 21 h 22"/>
              <a:gd name="T20" fmla="*/ 19 w 33"/>
              <a:gd name="T21" fmla="*/ 19 h 22"/>
              <a:gd name="T22" fmla="*/ 19 w 33"/>
              <a:gd name="T23" fmla="*/ 16 h 22"/>
              <a:gd name="T24" fmla="*/ 19 w 33"/>
              <a:gd name="T25" fmla="*/ 14 h 22"/>
              <a:gd name="T26" fmla="*/ 19 w 33"/>
              <a:gd name="T27" fmla="*/ 3 h 22"/>
              <a:gd name="T28" fmla="*/ 14 w 33"/>
              <a:gd name="T29" fmla="*/ 0 h 22"/>
              <a:gd name="T30" fmla="*/ 14 w 33"/>
              <a:gd name="T31" fmla="*/ 5 h 22"/>
              <a:gd name="T32" fmla="*/ 14 w 33"/>
              <a:gd name="T33" fmla="*/ 16 h 22"/>
              <a:gd name="T34" fmla="*/ 14 w 33"/>
              <a:gd name="T35" fmla="*/ 19 h 22"/>
              <a:gd name="T36" fmla="*/ 14 w 33"/>
              <a:gd name="T37" fmla="*/ 21 h 22"/>
              <a:gd name="T38" fmla="*/ 14 w 33"/>
              <a:gd name="T39" fmla="*/ 21 h 22"/>
              <a:gd name="T40" fmla="*/ 31 w 33"/>
              <a:gd name="T41" fmla="*/ 22 h 22"/>
              <a:gd name="T42" fmla="*/ 31 w 33"/>
              <a:gd name="T43" fmla="*/ 0 h 22"/>
              <a:gd name="T44" fmla="*/ 31 w 33"/>
              <a:gd name="T45" fmla="*/ 2 h 22"/>
              <a:gd name="T46" fmla="*/ 31 w 33"/>
              <a:gd name="T47" fmla="*/ 16 h 22"/>
              <a:gd name="T48" fmla="*/ 31 w 33"/>
              <a:gd name="T49" fmla="*/ 19 h 22"/>
              <a:gd name="T50" fmla="*/ 31 w 33"/>
              <a:gd name="T51" fmla="*/ 19 h 22"/>
              <a:gd name="T52" fmla="*/ 31 w 33"/>
              <a:gd name="T53" fmla="*/ 20 h 22"/>
              <a:gd name="T54" fmla="*/ 31 w 33"/>
              <a:gd name="T55" fmla="*/ 21 h 22"/>
              <a:gd name="T56" fmla="*/ 13 w 33"/>
              <a:gd name="T57" fmla="*/ 4 h 22"/>
              <a:gd name="T58" fmla="*/ 13 w 33"/>
              <a:gd name="T59" fmla="*/ 12 h 22"/>
              <a:gd name="T60" fmla="*/ 13 w 33"/>
              <a:gd name="T61" fmla="*/ 4 h 22"/>
              <a:gd name="T62" fmla="*/ 21 w 33"/>
              <a:gd name="T63" fmla="*/ 6 h 22"/>
              <a:gd name="T64" fmla="*/ 21 w 33"/>
              <a:gd name="T65" fmla="*/ 15 h 22"/>
              <a:gd name="T66" fmla="*/ 30 w 33"/>
              <a:gd name="T67" fmla="*/ 9 h 22"/>
              <a:gd name="T68" fmla="*/ 29 w 33"/>
              <a:gd name="T69" fmla="*/ 8 h 22"/>
              <a:gd name="T70" fmla="*/ 31 w 33"/>
              <a:gd name="T71" fmla="*/ 15 h 22"/>
              <a:gd name="T72" fmla="*/ 27 w 33"/>
              <a:gd name="T73" fmla="*/ 16 h 22"/>
              <a:gd name="T74" fmla="*/ 27 w 33"/>
              <a:gd name="T75" fmla="*/ 15 h 22"/>
              <a:gd name="T76" fmla="*/ 31 w 33"/>
              <a:gd name="T77" fmla="*/ 3 h 22"/>
              <a:gd name="T78" fmla="*/ 27 w 33"/>
              <a:gd name="T79" fmla="*/ 4 h 22"/>
              <a:gd name="T80" fmla="*/ 27 w 33"/>
              <a:gd name="T81" fmla="*/ 3 h 22"/>
              <a:gd name="T82" fmla="*/ 5 w 33"/>
              <a:gd name="T83" fmla="*/ 8 h 22"/>
              <a:gd name="T84" fmla="*/ 3 w 33"/>
              <a:gd name="T85" fmla="*/ 9 h 22"/>
              <a:gd name="T86" fmla="*/ 7 w 33"/>
              <a:gd name="T87" fmla="*/ 15 h 22"/>
              <a:gd name="T88" fmla="*/ 3 w 33"/>
              <a:gd name="T89" fmla="*/ 16 h 22"/>
              <a:gd name="T90" fmla="*/ 3 w 33"/>
              <a:gd name="T91" fmla="*/ 15 h 22"/>
              <a:gd name="T92" fmla="*/ 7 w 33"/>
              <a:gd name="T93" fmla="*/ 3 h 22"/>
              <a:gd name="T94" fmla="*/ 3 w 33"/>
              <a:gd name="T95" fmla="*/ 4 h 22"/>
              <a:gd name="T96" fmla="*/ 3 w 33"/>
              <a:gd name="T97" fmla="*/ 3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3" h="22">
                <a:moveTo>
                  <a:pt x="3" y="22"/>
                </a:moveTo>
                <a:cubicBezTo>
                  <a:pt x="13" y="22"/>
                  <a:pt x="13" y="22"/>
                  <a:pt x="13" y="22"/>
                </a:cubicBezTo>
                <a:cubicBezTo>
                  <a:pt x="13" y="21"/>
                  <a:pt x="13" y="21"/>
                  <a:pt x="13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0"/>
                  <a:pt x="2" y="20"/>
                  <a:pt x="2" y="20"/>
                </a:cubicBezTo>
                <a:cubicBezTo>
                  <a:pt x="13" y="20"/>
                  <a:pt x="13" y="20"/>
                  <a:pt x="13" y="20"/>
                </a:cubicBezTo>
                <a:cubicBezTo>
                  <a:pt x="13" y="19"/>
                  <a:pt x="13" y="19"/>
                  <a:pt x="13" y="19"/>
                </a:cubicBezTo>
                <a:cubicBezTo>
                  <a:pt x="2" y="19"/>
                  <a:pt x="2" y="19"/>
                  <a:pt x="2" y="19"/>
                </a:cubicBezTo>
                <a:cubicBezTo>
                  <a:pt x="2" y="19"/>
                  <a:pt x="2" y="19"/>
                  <a:pt x="2" y="19"/>
                </a:cubicBezTo>
                <a:cubicBezTo>
                  <a:pt x="2" y="19"/>
                  <a:pt x="2" y="19"/>
                  <a:pt x="2" y="19"/>
                </a:cubicBezTo>
                <a:cubicBezTo>
                  <a:pt x="2" y="19"/>
                  <a:pt x="2" y="19"/>
                  <a:pt x="2" y="19"/>
                </a:cubicBezTo>
                <a:cubicBezTo>
                  <a:pt x="13" y="19"/>
                  <a:pt x="13" y="19"/>
                  <a:pt x="13" y="19"/>
                </a:cubicBezTo>
                <a:cubicBezTo>
                  <a:pt x="13" y="16"/>
                  <a:pt x="13" y="16"/>
                  <a:pt x="13" y="16"/>
                </a:cubicBezTo>
                <a:cubicBezTo>
                  <a:pt x="3" y="16"/>
                  <a:pt x="3" y="16"/>
                  <a:pt x="3" y="16"/>
                </a:cubicBezTo>
                <a:cubicBezTo>
                  <a:pt x="2" y="16"/>
                  <a:pt x="2" y="16"/>
                  <a:pt x="2" y="15"/>
                </a:cubicBezTo>
                <a:cubicBezTo>
                  <a:pt x="2" y="11"/>
                  <a:pt x="2" y="7"/>
                  <a:pt x="2" y="3"/>
                </a:cubicBezTo>
                <a:cubicBezTo>
                  <a:pt x="2" y="3"/>
                  <a:pt x="2" y="2"/>
                  <a:pt x="3" y="2"/>
                </a:cubicBezTo>
                <a:cubicBezTo>
                  <a:pt x="13" y="2"/>
                  <a:pt x="13" y="2"/>
                  <a:pt x="13" y="2"/>
                </a:cubicBezTo>
                <a:cubicBezTo>
                  <a:pt x="13" y="0"/>
                  <a:pt x="13" y="0"/>
                  <a:pt x="13" y="0"/>
                </a:cubicBezTo>
                <a:cubicBezTo>
                  <a:pt x="3" y="0"/>
                  <a:pt x="3" y="0"/>
                  <a:pt x="3" y="0"/>
                </a:cubicBezTo>
                <a:cubicBezTo>
                  <a:pt x="1" y="0"/>
                  <a:pt x="0" y="1"/>
                  <a:pt x="0" y="3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21"/>
                  <a:pt x="1" y="22"/>
                  <a:pt x="3" y="22"/>
                </a:cubicBezTo>
                <a:close/>
                <a:moveTo>
                  <a:pt x="14" y="22"/>
                </a:moveTo>
                <a:cubicBezTo>
                  <a:pt x="19" y="22"/>
                  <a:pt x="19" y="22"/>
                  <a:pt x="19" y="22"/>
                </a:cubicBezTo>
                <a:cubicBezTo>
                  <a:pt x="19" y="21"/>
                  <a:pt x="19" y="21"/>
                  <a:pt x="19" y="21"/>
                </a:cubicBezTo>
                <a:cubicBezTo>
                  <a:pt x="19" y="21"/>
                  <a:pt x="19" y="21"/>
                  <a:pt x="19" y="21"/>
                </a:cubicBezTo>
                <a:cubicBezTo>
                  <a:pt x="19" y="21"/>
                  <a:pt x="19" y="21"/>
                  <a:pt x="19" y="21"/>
                </a:cubicBezTo>
                <a:cubicBezTo>
                  <a:pt x="19" y="21"/>
                  <a:pt x="19" y="21"/>
                  <a:pt x="19" y="21"/>
                </a:cubicBezTo>
                <a:cubicBezTo>
                  <a:pt x="19" y="19"/>
                  <a:pt x="19" y="19"/>
                  <a:pt x="19" y="19"/>
                </a:cubicBezTo>
                <a:cubicBezTo>
                  <a:pt x="19" y="19"/>
                  <a:pt x="19" y="19"/>
                  <a:pt x="19" y="19"/>
                </a:cubicBezTo>
                <a:cubicBezTo>
                  <a:pt x="19" y="19"/>
                  <a:pt x="19" y="19"/>
                  <a:pt x="19" y="19"/>
                </a:cubicBezTo>
                <a:cubicBezTo>
                  <a:pt x="19" y="19"/>
                  <a:pt x="19" y="19"/>
                  <a:pt x="19" y="19"/>
                </a:cubicBez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19" y="16"/>
                  <a:pt x="19" y="16"/>
                </a:cubicBezTo>
                <a:cubicBezTo>
                  <a:pt x="19" y="14"/>
                  <a:pt x="19" y="14"/>
                  <a:pt x="19" y="14"/>
                </a:cubicBezTo>
                <a:cubicBezTo>
                  <a:pt x="19" y="14"/>
                  <a:pt x="19" y="14"/>
                  <a:pt x="19" y="14"/>
                </a:cubicBezTo>
                <a:cubicBezTo>
                  <a:pt x="19" y="5"/>
                  <a:pt x="19" y="5"/>
                  <a:pt x="19" y="5"/>
                </a:cubicBezTo>
                <a:cubicBezTo>
                  <a:pt x="19" y="5"/>
                  <a:pt x="19" y="5"/>
                  <a:pt x="19" y="5"/>
                </a:cubicBezTo>
                <a:cubicBezTo>
                  <a:pt x="19" y="3"/>
                  <a:pt x="19" y="3"/>
                  <a:pt x="19" y="3"/>
                </a:cubicBezTo>
                <a:cubicBezTo>
                  <a:pt x="19" y="2"/>
                  <a:pt x="19" y="2"/>
                  <a:pt x="19" y="2"/>
                </a:cubicBezTo>
                <a:cubicBezTo>
                  <a:pt x="19" y="0"/>
                  <a:pt x="19" y="0"/>
                  <a:pt x="19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4" y="2"/>
                  <a:pt x="14" y="2"/>
                  <a:pt x="14" y="2"/>
                </a:cubicBezTo>
                <a:cubicBezTo>
                  <a:pt x="14" y="3"/>
                  <a:pt x="14" y="3"/>
                  <a:pt x="14" y="3"/>
                </a:cubicBezTo>
                <a:cubicBezTo>
                  <a:pt x="14" y="5"/>
                  <a:pt x="14" y="5"/>
                  <a:pt x="14" y="5"/>
                </a:cubicBezTo>
                <a:cubicBezTo>
                  <a:pt x="14" y="5"/>
                  <a:pt x="14" y="5"/>
                  <a:pt x="14" y="5"/>
                </a:cubicBezTo>
                <a:cubicBezTo>
                  <a:pt x="14" y="14"/>
                  <a:pt x="14" y="14"/>
                  <a:pt x="14" y="14"/>
                </a:cubicBezTo>
                <a:cubicBezTo>
                  <a:pt x="14" y="16"/>
                  <a:pt x="14" y="16"/>
                  <a:pt x="14" y="16"/>
                </a:cubicBezTo>
                <a:cubicBezTo>
                  <a:pt x="14" y="16"/>
                  <a:pt x="14" y="16"/>
                  <a:pt x="14" y="16"/>
                </a:cubicBezTo>
                <a:cubicBezTo>
                  <a:pt x="14" y="19"/>
                  <a:pt x="14" y="19"/>
                  <a:pt x="14" y="19"/>
                </a:cubicBezTo>
                <a:cubicBezTo>
                  <a:pt x="14" y="19"/>
                  <a:pt x="14" y="19"/>
                  <a:pt x="14" y="19"/>
                </a:cubicBezTo>
                <a:cubicBezTo>
                  <a:pt x="14" y="19"/>
                  <a:pt x="14" y="19"/>
                  <a:pt x="14" y="19"/>
                </a:cubicBezTo>
                <a:cubicBezTo>
                  <a:pt x="14" y="19"/>
                  <a:pt x="14" y="19"/>
                  <a:pt x="14" y="19"/>
                </a:cubicBezTo>
                <a:cubicBezTo>
                  <a:pt x="14" y="21"/>
                  <a:pt x="14" y="21"/>
                  <a:pt x="14" y="21"/>
                </a:cubicBezTo>
                <a:cubicBezTo>
                  <a:pt x="14" y="21"/>
                  <a:pt x="14" y="21"/>
                  <a:pt x="14" y="21"/>
                </a:cubicBezTo>
                <a:cubicBezTo>
                  <a:pt x="14" y="21"/>
                  <a:pt x="14" y="21"/>
                  <a:pt x="14" y="21"/>
                </a:cubicBezTo>
                <a:cubicBezTo>
                  <a:pt x="14" y="21"/>
                  <a:pt x="14" y="21"/>
                  <a:pt x="14" y="21"/>
                </a:cubicBezTo>
                <a:cubicBezTo>
                  <a:pt x="14" y="22"/>
                  <a:pt x="14" y="22"/>
                  <a:pt x="14" y="22"/>
                </a:cubicBezTo>
                <a:close/>
                <a:moveTo>
                  <a:pt x="21" y="22"/>
                </a:moveTo>
                <a:cubicBezTo>
                  <a:pt x="31" y="22"/>
                  <a:pt x="31" y="22"/>
                  <a:pt x="31" y="22"/>
                </a:cubicBezTo>
                <a:cubicBezTo>
                  <a:pt x="32" y="22"/>
                  <a:pt x="33" y="21"/>
                  <a:pt x="33" y="19"/>
                </a:cubicBezTo>
                <a:cubicBezTo>
                  <a:pt x="33" y="3"/>
                  <a:pt x="33" y="3"/>
                  <a:pt x="33" y="3"/>
                </a:cubicBezTo>
                <a:cubicBezTo>
                  <a:pt x="33" y="1"/>
                  <a:pt x="32" y="0"/>
                  <a:pt x="31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1" y="2"/>
                  <a:pt x="21" y="2"/>
                  <a:pt x="21" y="2"/>
                </a:cubicBezTo>
                <a:cubicBezTo>
                  <a:pt x="31" y="2"/>
                  <a:pt x="31" y="2"/>
                  <a:pt x="31" y="2"/>
                </a:cubicBezTo>
                <a:cubicBezTo>
                  <a:pt x="31" y="2"/>
                  <a:pt x="32" y="3"/>
                  <a:pt x="32" y="3"/>
                </a:cubicBezTo>
                <a:cubicBezTo>
                  <a:pt x="32" y="7"/>
                  <a:pt x="32" y="11"/>
                  <a:pt x="32" y="15"/>
                </a:cubicBezTo>
                <a:cubicBezTo>
                  <a:pt x="32" y="16"/>
                  <a:pt x="31" y="16"/>
                  <a:pt x="31" y="16"/>
                </a:cubicBezTo>
                <a:cubicBezTo>
                  <a:pt x="21" y="16"/>
                  <a:pt x="21" y="16"/>
                  <a:pt x="21" y="16"/>
                </a:cubicBezTo>
                <a:cubicBezTo>
                  <a:pt x="21" y="19"/>
                  <a:pt x="21" y="19"/>
                  <a:pt x="21" y="19"/>
                </a:cubicBezTo>
                <a:cubicBezTo>
                  <a:pt x="31" y="19"/>
                  <a:pt x="31" y="19"/>
                  <a:pt x="31" y="19"/>
                </a:cubicBezTo>
                <a:cubicBezTo>
                  <a:pt x="32" y="19"/>
                  <a:pt x="32" y="19"/>
                  <a:pt x="32" y="19"/>
                </a:cubicBezTo>
                <a:cubicBezTo>
                  <a:pt x="32" y="19"/>
                  <a:pt x="32" y="19"/>
                  <a:pt x="32" y="19"/>
                </a:cubicBezTo>
                <a:cubicBezTo>
                  <a:pt x="32" y="19"/>
                  <a:pt x="32" y="19"/>
                  <a:pt x="31" y="19"/>
                </a:cubicBezTo>
                <a:cubicBezTo>
                  <a:pt x="21" y="19"/>
                  <a:pt x="21" y="19"/>
                  <a:pt x="21" y="19"/>
                </a:cubicBezTo>
                <a:cubicBezTo>
                  <a:pt x="21" y="20"/>
                  <a:pt x="21" y="20"/>
                  <a:pt x="21" y="20"/>
                </a:cubicBezTo>
                <a:cubicBezTo>
                  <a:pt x="31" y="20"/>
                  <a:pt x="31" y="20"/>
                  <a:pt x="31" y="20"/>
                </a:cubicBezTo>
                <a:cubicBezTo>
                  <a:pt x="32" y="20"/>
                  <a:pt x="32" y="20"/>
                  <a:pt x="32" y="21"/>
                </a:cubicBezTo>
                <a:cubicBezTo>
                  <a:pt x="32" y="21"/>
                  <a:pt x="32" y="21"/>
                  <a:pt x="32" y="21"/>
                </a:cubicBezTo>
                <a:cubicBezTo>
                  <a:pt x="32" y="21"/>
                  <a:pt x="32" y="21"/>
                  <a:pt x="31" y="21"/>
                </a:cubicBezTo>
                <a:cubicBezTo>
                  <a:pt x="21" y="21"/>
                  <a:pt x="21" y="21"/>
                  <a:pt x="21" y="21"/>
                </a:cubicBezTo>
                <a:cubicBezTo>
                  <a:pt x="21" y="22"/>
                  <a:pt x="21" y="22"/>
                  <a:pt x="21" y="22"/>
                </a:cubicBezTo>
                <a:close/>
                <a:moveTo>
                  <a:pt x="13" y="4"/>
                </a:moveTo>
                <a:cubicBezTo>
                  <a:pt x="13" y="6"/>
                  <a:pt x="13" y="6"/>
                  <a:pt x="13" y="6"/>
                </a:cubicBezTo>
                <a:cubicBezTo>
                  <a:pt x="13" y="7"/>
                  <a:pt x="12" y="8"/>
                  <a:pt x="12" y="9"/>
                </a:cubicBezTo>
                <a:cubicBezTo>
                  <a:pt x="12" y="10"/>
                  <a:pt x="13" y="11"/>
                  <a:pt x="13" y="12"/>
                </a:cubicBezTo>
                <a:cubicBezTo>
                  <a:pt x="13" y="15"/>
                  <a:pt x="13" y="15"/>
                  <a:pt x="13" y="15"/>
                </a:cubicBezTo>
                <a:cubicBezTo>
                  <a:pt x="12" y="14"/>
                  <a:pt x="11" y="12"/>
                  <a:pt x="11" y="9"/>
                </a:cubicBezTo>
                <a:cubicBezTo>
                  <a:pt x="11" y="7"/>
                  <a:pt x="12" y="5"/>
                  <a:pt x="13" y="4"/>
                </a:cubicBezTo>
                <a:close/>
                <a:moveTo>
                  <a:pt x="21" y="12"/>
                </a:moveTo>
                <a:cubicBezTo>
                  <a:pt x="21" y="11"/>
                  <a:pt x="21" y="10"/>
                  <a:pt x="21" y="9"/>
                </a:cubicBezTo>
                <a:cubicBezTo>
                  <a:pt x="21" y="8"/>
                  <a:pt x="21" y="7"/>
                  <a:pt x="21" y="6"/>
                </a:cubicBezTo>
                <a:cubicBezTo>
                  <a:pt x="21" y="4"/>
                  <a:pt x="21" y="4"/>
                  <a:pt x="21" y="4"/>
                </a:cubicBezTo>
                <a:cubicBezTo>
                  <a:pt x="22" y="5"/>
                  <a:pt x="23" y="7"/>
                  <a:pt x="23" y="9"/>
                </a:cubicBezTo>
                <a:cubicBezTo>
                  <a:pt x="23" y="12"/>
                  <a:pt x="22" y="14"/>
                  <a:pt x="21" y="15"/>
                </a:cubicBezTo>
                <a:cubicBezTo>
                  <a:pt x="21" y="12"/>
                  <a:pt x="21" y="12"/>
                  <a:pt x="21" y="12"/>
                </a:cubicBezTo>
                <a:close/>
                <a:moveTo>
                  <a:pt x="29" y="8"/>
                </a:moveTo>
                <a:cubicBezTo>
                  <a:pt x="30" y="8"/>
                  <a:pt x="30" y="9"/>
                  <a:pt x="30" y="9"/>
                </a:cubicBezTo>
                <a:cubicBezTo>
                  <a:pt x="30" y="10"/>
                  <a:pt x="30" y="11"/>
                  <a:pt x="29" y="11"/>
                </a:cubicBezTo>
                <a:cubicBezTo>
                  <a:pt x="28" y="11"/>
                  <a:pt x="28" y="10"/>
                  <a:pt x="28" y="9"/>
                </a:cubicBezTo>
                <a:cubicBezTo>
                  <a:pt x="28" y="9"/>
                  <a:pt x="28" y="8"/>
                  <a:pt x="29" y="8"/>
                </a:cubicBezTo>
                <a:close/>
                <a:moveTo>
                  <a:pt x="27" y="15"/>
                </a:moveTo>
                <a:cubicBezTo>
                  <a:pt x="31" y="15"/>
                  <a:pt x="31" y="15"/>
                  <a:pt x="31" y="15"/>
                </a:cubicBezTo>
                <a:cubicBezTo>
                  <a:pt x="31" y="15"/>
                  <a:pt x="31" y="15"/>
                  <a:pt x="31" y="15"/>
                </a:cubicBezTo>
                <a:cubicBezTo>
                  <a:pt x="31" y="15"/>
                  <a:pt x="31" y="15"/>
                  <a:pt x="31" y="15"/>
                </a:cubicBezTo>
                <a:cubicBezTo>
                  <a:pt x="31" y="16"/>
                  <a:pt x="31" y="16"/>
                  <a:pt x="31" y="16"/>
                </a:cubicBezTo>
                <a:cubicBezTo>
                  <a:pt x="27" y="16"/>
                  <a:pt x="27" y="16"/>
                  <a:pt x="27" y="16"/>
                </a:cubicBezTo>
                <a:cubicBezTo>
                  <a:pt x="27" y="16"/>
                  <a:pt x="27" y="16"/>
                  <a:pt x="27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5"/>
                  <a:pt x="27" y="15"/>
                  <a:pt x="27" y="15"/>
                </a:cubicBezTo>
                <a:close/>
                <a:moveTo>
                  <a:pt x="27" y="3"/>
                </a:moveTo>
                <a:cubicBezTo>
                  <a:pt x="31" y="3"/>
                  <a:pt x="31" y="3"/>
                  <a:pt x="31" y="3"/>
                </a:cubicBezTo>
                <a:cubicBezTo>
                  <a:pt x="31" y="3"/>
                  <a:pt x="31" y="3"/>
                  <a:pt x="31" y="3"/>
                </a:cubicBezTo>
                <a:cubicBezTo>
                  <a:pt x="31" y="4"/>
                  <a:pt x="31" y="4"/>
                  <a:pt x="31" y="4"/>
                </a:cubicBezTo>
                <a:cubicBezTo>
                  <a:pt x="31" y="4"/>
                  <a:pt x="31" y="4"/>
                  <a:pt x="31" y="4"/>
                </a:cubicBezTo>
                <a:cubicBezTo>
                  <a:pt x="27" y="4"/>
                  <a:pt x="27" y="4"/>
                  <a:pt x="27" y="4"/>
                </a:cubicBezTo>
                <a:cubicBezTo>
                  <a:pt x="27" y="4"/>
                  <a:pt x="27" y="4"/>
                  <a:pt x="27" y="4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lose/>
                <a:moveTo>
                  <a:pt x="14" y="14"/>
                </a:moveTo>
                <a:cubicBezTo>
                  <a:pt x="14" y="14"/>
                  <a:pt x="14" y="14"/>
                  <a:pt x="14" y="14"/>
                </a:cubicBezTo>
                <a:close/>
                <a:moveTo>
                  <a:pt x="5" y="8"/>
                </a:moveTo>
                <a:cubicBezTo>
                  <a:pt x="5" y="8"/>
                  <a:pt x="6" y="9"/>
                  <a:pt x="6" y="9"/>
                </a:cubicBezTo>
                <a:cubicBezTo>
                  <a:pt x="6" y="10"/>
                  <a:pt x="5" y="11"/>
                  <a:pt x="5" y="11"/>
                </a:cubicBezTo>
                <a:cubicBezTo>
                  <a:pt x="4" y="11"/>
                  <a:pt x="3" y="10"/>
                  <a:pt x="3" y="9"/>
                </a:cubicBezTo>
                <a:cubicBezTo>
                  <a:pt x="3" y="9"/>
                  <a:pt x="4" y="8"/>
                  <a:pt x="5" y="8"/>
                </a:cubicBezTo>
                <a:close/>
                <a:moveTo>
                  <a:pt x="7" y="15"/>
                </a:moveTo>
                <a:cubicBezTo>
                  <a:pt x="7" y="15"/>
                  <a:pt x="7" y="15"/>
                  <a:pt x="7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6"/>
                  <a:pt x="7" y="16"/>
                  <a:pt x="7" y="16"/>
                </a:cubicBezTo>
                <a:cubicBezTo>
                  <a:pt x="3" y="16"/>
                  <a:pt x="3" y="16"/>
                  <a:pt x="3" y="16"/>
                </a:cubicBezTo>
                <a:cubicBezTo>
                  <a:pt x="3" y="16"/>
                  <a:pt x="3" y="16"/>
                  <a:pt x="3" y="15"/>
                </a:cubicBezTo>
                <a:cubicBezTo>
                  <a:pt x="3" y="15"/>
                  <a:pt x="3" y="15"/>
                  <a:pt x="3" y="15"/>
                </a:cubicBezTo>
                <a:cubicBezTo>
                  <a:pt x="3" y="15"/>
                  <a:pt x="3" y="15"/>
                  <a:pt x="3" y="15"/>
                </a:cubicBezTo>
                <a:cubicBezTo>
                  <a:pt x="7" y="15"/>
                  <a:pt x="7" y="15"/>
                  <a:pt x="7" y="15"/>
                </a:cubicBezTo>
                <a:close/>
                <a:moveTo>
                  <a:pt x="7" y="3"/>
                </a:moveTo>
                <a:cubicBezTo>
                  <a:pt x="7" y="3"/>
                  <a:pt x="7" y="3"/>
                  <a:pt x="7" y="3"/>
                </a:cubicBezTo>
                <a:cubicBezTo>
                  <a:pt x="7" y="4"/>
                  <a:pt x="7" y="4"/>
                  <a:pt x="7" y="4"/>
                </a:cubicBezTo>
                <a:cubicBezTo>
                  <a:pt x="7" y="4"/>
                  <a:pt x="7" y="4"/>
                  <a:pt x="7" y="4"/>
                </a:cubicBezTo>
                <a:cubicBezTo>
                  <a:pt x="3" y="4"/>
                  <a:pt x="3" y="4"/>
                  <a:pt x="3" y="4"/>
                </a:cubicBezTo>
                <a:cubicBezTo>
                  <a:pt x="3" y="4"/>
                  <a:pt x="3" y="4"/>
                  <a:pt x="3" y="4"/>
                </a:cubicBezTo>
                <a:cubicBezTo>
                  <a:pt x="3" y="3"/>
                  <a:pt x="3" y="3"/>
                  <a:pt x="3" y="3"/>
                </a:cubicBezTo>
                <a:cubicBezTo>
                  <a:pt x="3" y="3"/>
                  <a:pt x="3" y="3"/>
                  <a:pt x="3" y="3"/>
                </a:cubicBezTo>
                <a:lnTo>
                  <a:pt x="7" y="3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09" name="Freeform 235"/>
          <p:cNvSpPr>
            <a:spLocks noEditPoints="1"/>
          </p:cNvSpPr>
          <p:nvPr/>
        </p:nvSpPr>
        <p:spPr bwMode="auto">
          <a:xfrm>
            <a:off x="6851806" y="3753120"/>
            <a:ext cx="327571" cy="325761"/>
          </a:xfrm>
          <a:custGeom>
            <a:avLst/>
            <a:gdLst>
              <a:gd name="T0" fmla="*/ 21 w 34"/>
              <a:gd name="T1" fmla="*/ 26 h 34"/>
              <a:gd name="T2" fmla="*/ 21 w 34"/>
              <a:gd name="T3" fmla="*/ 20 h 34"/>
              <a:gd name="T4" fmla="*/ 31 w 34"/>
              <a:gd name="T5" fmla="*/ 19 h 34"/>
              <a:gd name="T6" fmla="*/ 34 w 34"/>
              <a:gd name="T7" fmla="*/ 24 h 34"/>
              <a:gd name="T8" fmla="*/ 31 w 34"/>
              <a:gd name="T9" fmla="*/ 20 h 34"/>
              <a:gd name="T10" fmla="*/ 22 w 34"/>
              <a:gd name="T11" fmla="*/ 20 h 34"/>
              <a:gd name="T12" fmla="*/ 29 w 34"/>
              <a:gd name="T13" fmla="*/ 32 h 34"/>
              <a:gd name="T14" fmla="*/ 27 w 34"/>
              <a:gd name="T15" fmla="*/ 29 h 34"/>
              <a:gd name="T16" fmla="*/ 23 w 34"/>
              <a:gd name="T17" fmla="*/ 32 h 34"/>
              <a:gd name="T18" fmla="*/ 23 w 34"/>
              <a:gd name="T19" fmla="*/ 30 h 34"/>
              <a:gd name="T20" fmla="*/ 24 w 34"/>
              <a:gd name="T21" fmla="*/ 29 h 34"/>
              <a:gd name="T22" fmla="*/ 23 w 34"/>
              <a:gd name="T23" fmla="*/ 27 h 34"/>
              <a:gd name="T24" fmla="*/ 24 w 34"/>
              <a:gd name="T25" fmla="*/ 26 h 34"/>
              <a:gd name="T26" fmla="*/ 23 w 34"/>
              <a:gd name="T27" fmla="*/ 21 h 34"/>
              <a:gd name="T28" fmla="*/ 24 w 34"/>
              <a:gd name="T29" fmla="*/ 23 h 34"/>
              <a:gd name="T30" fmla="*/ 17 w 34"/>
              <a:gd name="T31" fmla="*/ 12 h 34"/>
              <a:gd name="T32" fmla="*/ 11 w 34"/>
              <a:gd name="T33" fmla="*/ 11 h 34"/>
              <a:gd name="T34" fmla="*/ 12 w 34"/>
              <a:gd name="T35" fmla="*/ 15 h 34"/>
              <a:gd name="T36" fmla="*/ 10 w 34"/>
              <a:gd name="T37" fmla="*/ 15 h 34"/>
              <a:gd name="T38" fmla="*/ 8 w 34"/>
              <a:gd name="T39" fmla="*/ 13 h 34"/>
              <a:gd name="T40" fmla="*/ 10 w 34"/>
              <a:gd name="T41" fmla="*/ 14 h 34"/>
              <a:gd name="T42" fmla="*/ 8 w 34"/>
              <a:gd name="T43" fmla="*/ 10 h 34"/>
              <a:gd name="T44" fmla="*/ 11 w 34"/>
              <a:gd name="T45" fmla="*/ 8 h 34"/>
              <a:gd name="T46" fmla="*/ 12 w 34"/>
              <a:gd name="T47" fmla="*/ 10 h 34"/>
              <a:gd name="T48" fmla="*/ 10 w 34"/>
              <a:gd name="T49" fmla="*/ 10 h 34"/>
              <a:gd name="T50" fmla="*/ 10 w 34"/>
              <a:gd name="T51" fmla="*/ 10 h 34"/>
              <a:gd name="T52" fmla="*/ 12 w 34"/>
              <a:gd name="T53" fmla="*/ 12 h 34"/>
              <a:gd name="T54" fmla="*/ 11 w 34"/>
              <a:gd name="T55" fmla="*/ 12 h 34"/>
              <a:gd name="T56" fmla="*/ 11 w 34"/>
              <a:gd name="T57" fmla="*/ 7 h 34"/>
              <a:gd name="T58" fmla="*/ 14 w 34"/>
              <a:gd name="T59" fmla="*/ 16 h 34"/>
              <a:gd name="T60" fmla="*/ 11 w 34"/>
              <a:gd name="T61" fmla="*/ 6 h 34"/>
              <a:gd name="T62" fmla="*/ 3 w 34"/>
              <a:gd name="T63" fmla="*/ 4 h 34"/>
              <a:gd name="T64" fmla="*/ 3 w 34"/>
              <a:gd name="T65" fmla="*/ 19 h 34"/>
              <a:gd name="T66" fmla="*/ 31 w 34"/>
              <a:gd name="T67" fmla="*/ 17 h 34"/>
              <a:gd name="T68" fmla="*/ 21 w 34"/>
              <a:gd name="T69" fmla="*/ 17 h 34"/>
              <a:gd name="T70" fmla="*/ 30 w 34"/>
              <a:gd name="T71" fmla="*/ 7 h 34"/>
              <a:gd name="T72" fmla="*/ 30 w 34"/>
              <a:gd name="T73" fmla="*/ 4 h 34"/>
              <a:gd name="T74" fmla="*/ 21 w 34"/>
              <a:gd name="T75" fmla="*/ 13 h 34"/>
              <a:gd name="T76" fmla="*/ 27 w 34"/>
              <a:gd name="T77" fmla="*/ 11 h 34"/>
              <a:gd name="T78" fmla="*/ 24 w 34"/>
              <a:gd name="T79" fmla="*/ 13 h 34"/>
              <a:gd name="T80" fmla="*/ 31 w 34"/>
              <a:gd name="T81" fmla="*/ 11 h 34"/>
              <a:gd name="T82" fmla="*/ 28 w 34"/>
              <a:gd name="T83" fmla="*/ 11 h 34"/>
              <a:gd name="T84" fmla="*/ 24 w 34"/>
              <a:gd name="T85" fmla="*/ 10 h 34"/>
              <a:gd name="T86" fmla="*/ 21 w 34"/>
              <a:gd name="T87" fmla="*/ 8 h 34"/>
              <a:gd name="T88" fmla="*/ 27 w 34"/>
              <a:gd name="T89" fmla="*/ 10 h 34"/>
              <a:gd name="T90" fmla="*/ 27 w 34"/>
              <a:gd name="T91" fmla="*/ 8 h 34"/>
              <a:gd name="T92" fmla="*/ 28 w 34"/>
              <a:gd name="T93" fmla="*/ 10 h 34"/>
              <a:gd name="T94" fmla="*/ 24 w 34"/>
              <a:gd name="T95" fmla="*/ 4 h 34"/>
              <a:gd name="T96" fmla="*/ 21 w 34"/>
              <a:gd name="T97" fmla="*/ 7 h 34"/>
              <a:gd name="T98" fmla="*/ 27 w 34"/>
              <a:gd name="T99" fmla="*/ 5 h 34"/>
              <a:gd name="T100" fmla="*/ 24 w 34"/>
              <a:gd name="T101" fmla="*/ 5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4" h="34">
                <a:moveTo>
                  <a:pt x="2" y="0"/>
                </a:moveTo>
                <a:cubicBezTo>
                  <a:pt x="1" y="0"/>
                  <a:pt x="0" y="1"/>
                  <a:pt x="0" y="2"/>
                </a:cubicBezTo>
                <a:cubicBezTo>
                  <a:pt x="0" y="11"/>
                  <a:pt x="0" y="15"/>
                  <a:pt x="0" y="24"/>
                </a:cubicBezTo>
                <a:cubicBezTo>
                  <a:pt x="0" y="25"/>
                  <a:pt x="1" y="26"/>
                  <a:pt x="2" y="26"/>
                </a:cubicBezTo>
                <a:cubicBezTo>
                  <a:pt x="21" y="26"/>
                  <a:pt x="21" y="26"/>
                  <a:pt x="21" y="26"/>
                </a:cubicBezTo>
                <a:cubicBezTo>
                  <a:pt x="21" y="24"/>
                  <a:pt x="21" y="24"/>
                  <a:pt x="21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3"/>
                  <a:pt x="7" y="23"/>
                  <a:pt x="7" y="23"/>
                </a:cubicBezTo>
                <a:cubicBezTo>
                  <a:pt x="21" y="23"/>
                  <a:pt x="21" y="23"/>
                  <a:pt x="21" y="23"/>
                </a:cubicBezTo>
                <a:cubicBezTo>
                  <a:pt x="21" y="20"/>
                  <a:pt x="21" y="20"/>
                  <a:pt x="21" y="20"/>
                </a:cubicBezTo>
                <a:cubicBezTo>
                  <a:pt x="21" y="20"/>
                  <a:pt x="21" y="19"/>
                  <a:pt x="21" y="19"/>
                </a:cubicBezTo>
                <a:cubicBezTo>
                  <a:pt x="21" y="19"/>
                  <a:pt x="21" y="19"/>
                  <a:pt x="21" y="19"/>
                </a:cubicBezTo>
                <a:cubicBezTo>
                  <a:pt x="22" y="19"/>
                  <a:pt x="22" y="18"/>
                  <a:pt x="23" y="18"/>
                </a:cubicBezTo>
                <a:cubicBezTo>
                  <a:pt x="29" y="18"/>
                  <a:pt x="29" y="18"/>
                  <a:pt x="29" y="18"/>
                </a:cubicBezTo>
                <a:cubicBezTo>
                  <a:pt x="30" y="18"/>
                  <a:pt x="31" y="19"/>
                  <a:pt x="31" y="19"/>
                </a:cubicBezTo>
                <a:cubicBezTo>
                  <a:pt x="31" y="19"/>
                  <a:pt x="31" y="19"/>
                  <a:pt x="31" y="19"/>
                </a:cubicBezTo>
                <a:cubicBezTo>
                  <a:pt x="31" y="19"/>
                  <a:pt x="32" y="20"/>
                  <a:pt x="32" y="20"/>
                </a:cubicBezTo>
                <a:cubicBezTo>
                  <a:pt x="32" y="20"/>
                  <a:pt x="32" y="20"/>
                  <a:pt x="32" y="20"/>
                </a:cubicBezTo>
                <a:cubicBezTo>
                  <a:pt x="32" y="26"/>
                  <a:pt x="32" y="26"/>
                  <a:pt x="32" y="26"/>
                </a:cubicBezTo>
                <a:cubicBezTo>
                  <a:pt x="33" y="26"/>
                  <a:pt x="34" y="25"/>
                  <a:pt x="34" y="24"/>
                </a:cubicBezTo>
                <a:cubicBezTo>
                  <a:pt x="34" y="15"/>
                  <a:pt x="34" y="11"/>
                  <a:pt x="34" y="2"/>
                </a:cubicBezTo>
                <a:cubicBezTo>
                  <a:pt x="34" y="1"/>
                  <a:pt x="32" y="0"/>
                  <a:pt x="31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2" y="0"/>
                  <a:pt x="2" y="0"/>
                  <a:pt x="2" y="0"/>
                </a:cubicBezTo>
                <a:close/>
                <a:moveTo>
                  <a:pt x="31" y="20"/>
                </a:moveTo>
                <a:cubicBezTo>
                  <a:pt x="31" y="33"/>
                  <a:pt x="31" y="33"/>
                  <a:pt x="31" y="33"/>
                </a:cubicBezTo>
                <a:cubicBezTo>
                  <a:pt x="31" y="33"/>
                  <a:pt x="30" y="34"/>
                  <a:pt x="29" y="34"/>
                </a:cubicBezTo>
                <a:cubicBezTo>
                  <a:pt x="23" y="34"/>
                  <a:pt x="23" y="34"/>
                  <a:pt x="23" y="34"/>
                </a:cubicBezTo>
                <a:cubicBezTo>
                  <a:pt x="22" y="34"/>
                  <a:pt x="22" y="33"/>
                  <a:pt x="22" y="33"/>
                </a:cubicBezTo>
                <a:cubicBezTo>
                  <a:pt x="22" y="20"/>
                  <a:pt x="22" y="20"/>
                  <a:pt x="22" y="20"/>
                </a:cubicBezTo>
                <a:cubicBezTo>
                  <a:pt x="22" y="20"/>
                  <a:pt x="22" y="19"/>
                  <a:pt x="23" y="19"/>
                </a:cubicBezTo>
                <a:cubicBezTo>
                  <a:pt x="29" y="19"/>
                  <a:pt x="29" y="19"/>
                  <a:pt x="29" y="19"/>
                </a:cubicBezTo>
                <a:cubicBezTo>
                  <a:pt x="30" y="19"/>
                  <a:pt x="31" y="20"/>
                  <a:pt x="31" y="20"/>
                </a:cubicBezTo>
                <a:close/>
                <a:moveTo>
                  <a:pt x="27" y="32"/>
                </a:moveTo>
                <a:cubicBezTo>
                  <a:pt x="28" y="32"/>
                  <a:pt x="28" y="32"/>
                  <a:pt x="29" y="32"/>
                </a:cubicBezTo>
                <a:cubicBezTo>
                  <a:pt x="29" y="32"/>
                  <a:pt x="29" y="32"/>
                  <a:pt x="29" y="32"/>
                </a:cubicBezTo>
                <a:cubicBezTo>
                  <a:pt x="29" y="31"/>
                  <a:pt x="29" y="30"/>
                  <a:pt x="29" y="29"/>
                </a:cubicBezTo>
                <a:cubicBezTo>
                  <a:pt x="29" y="29"/>
                  <a:pt x="29" y="29"/>
                  <a:pt x="29" y="29"/>
                </a:cubicBezTo>
                <a:cubicBezTo>
                  <a:pt x="28" y="29"/>
                  <a:pt x="28" y="29"/>
                  <a:pt x="27" y="29"/>
                </a:cubicBezTo>
                <a:cubicBezTo>
                  <a:pt x="27" y="29"/>
                  <a:pt x="27" y="29"/>
                  <a:pt x="27" y="29"/>
                </a:cubicBezTo>
                <a:cubicBezTo>
                  <a:pt x="27" y="30"/>
                  <a:pt x="27" y="31"/>
                  <a:pt x="27" y="32"/>
                </a:cubicBezTo>
                <a:cubicBezTo>
                  <a:pt x="27" y="32"/>
                  <a:pt x="27" y="32"/>
                  <a:pt x="27" y="32"/>
                </a:cubicBezTo>
                <a:close/>
                <a:moveTo>
                  <a:pt x="23" y="30"/>
                </a:moveTo>
                <a:cubicBezTo>
                  <a:pt x="23" y="32"/>
                  <a:pt x="23" y="32"/>
                  <a:pt x="23" y="32"/>
                </a:cubicBezTo>
                <a:cubicBezTo>
                  <a:pt x="23" y="32"/>
                  <a:pt x="23" y="32"/>
                  <a:pt x="23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30"/>
                  <a:pt x="24" y="30"/>
                  <a:pt x="24" y="30"/>
                </a:cubicBezTo>
                <a:cubicBezTo>
                  <a:pt x="24" y="30"/>
                  <a:pt x="24" y="30"/>
                  <a:pt x="24" y="30"/>
                </a:cubicBezTo>
                <a:cubicBezTo>
                  <a:pt x="23" y="30"/>
                  <a:pt x="23" y="30"/>
                  <a:pt x="23" y="30"/>
                </a:cubicBezTo>
                <a:cubicBezTo>
                  <a:pt x="23" y="30"/>
                  <a:pt x="23" y="30"/>
                  <a:pt x="23" y="30"/>
                </a:cubicBezTo>
                <a:close/>
                <a:moveTo>
                  <a:pt x="23" y="27"/>
                </a:moveTo>
                <a:cubicBezTo>
                  <a:pt x="23" y="29"/>
                  <a:pt x="23" y="29"/>
                  <a:pt x="23" y="29"/>
                </a:cubicBezTo>
                <a:cubicBezTo>
                  <a:pt x="23" y="29"/>
                  <a:pt x="23" y="29"/>
                  <a:pt x="23" y="29"/>
                </a:cubicBezTo>
                <a:cubicBezTo>
                  <a:pt x="24" y="29"/>
                  <a:pt x="24" y="29"/>
                  <a:pt x="24" y="29"/>
                </a:cubicBezTo>
                <a:cubicBezTo>
                  <a:pt x="24" y="29"/>
                  <a:pt x="24" y="29"/>
                  <a:pt x="24" y="29"/>
                </a:cubicBezTo>
                <a:cubicBezTo>
                  <a:pt x="24" y="27"/>
                  <a:pt x="24" y="27"/>
                  <a:pt x="24" y="27"/>
                </a:cubicBezTo>
                <a:cubicBezTo>
                  <a:pt x="24" y="27"/>
                  <a:pt x="24" y="27"/>
                  <a:pt x="24" y="27"/>
                </a:cubicBezTo>
                <a:cubicBezTo>
                  <a:pt x="23" y="27"/>
                  <a:pt x="23" y="27"/>
                  <a:pt x="23" y="27"/>
                </a:cubicBezTo>
                <a:cubicBezTo>
                  <a:pt x="23" y="27"/>
                  <a:pt x="23" y="27"/>
                  <a:pt x="23" y="27"/>
                </a:cubicBezTo>
                <a:close/>
                <a:moveTo>
                  <a:pt x="23" y="24"/>
                </a:moveTo>
                <a:cubicBezTo>
                  <a:pt x="23" y="24"/>
                  <a:pt x="23" y="24"/>
                  <a:pt x="23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26"/>
                  <a:pt x="24" y="26"/>
                  <a:pt x="24" y="26"/>
                </a:cubicBezTo>
                <a:cubicBezTo>
                  <a:pt x="24" y="26"/>
                  <a:pt x="24" y="26"/>
                  <a:pt x="24" y="26"/>
                </a:cubicBezTo>
                <a:cubicBezTo>
                  <a:pt x="23" y="26"/>
                  <a:pt x="23" y="26"/>
                  <a:pt x="23" y="26"/>
                </a:cubicBezTo>
                <a:cubicBezTo>
                  <a:pt x="23" y="26"/>
                  <a:pt x="23" y="26"/>
                  <a:pt x="23" y="26"/>
                </a:cubicBezTo>
                <a:cubicBezTo>
                  <a:pt x="23" y="24"/>
                  <a:pt x="23" y="24"/>
                  <a:pt x="23" y="24"/>
                </a:cubicBezTo>
                <a:close/>
                <a:moveTo>
                  <a:pt x="23" y="21"/>
                </a:moveTo>
                <a:cubicBezTo>
                  <a:pt x="23" y="21"/>
                  <a:pt x="23" y="21"/>
                  <a:pt x="23" y="21"/>
                </a:cubicBezTo>
                <a:cubicBezTo>
                  <a:pt x="24" y="21"/>
                  <a:pt x="24" y="21"/>
                  <a:pt x="24" y="21"/>
                </a:cubicBezTo>
                <a:cubicBezTo>
                  <a:pt x="24" y="21"/>
                  <a:pt x="24" y="21"/>
                  <a:pt x="24" y="21"/>
                </a:cubicBezTo>
                <a:cubicBezTo>
                  <a:pt x="24" y="23"/>
                  <a:pt x="24" y="23"/>
                  <a:pt x="24" y="23"/>
                </a:cubicBezTo>
                <a:cubicBezTo>
                  <a:pt x="24" y="23"/>
                  <a:pt x="24" y="23"/>
                  <a:pt x="24" y="23"/>
                </a:cubicBezTo>
                <a:cubicBezTo>
                  <a:pt x="23" y="23"/>
                  <a:pt x="23" y="23"/>
                  <a:pt x="23" y="23"/>
                </a:cubicBezTo>
                <a:cubicBezTo>
                  <a:pt x="23" y="23"/>
                  <a:pt x="23" y="23"/>
                  <a:pt x="23" y="23"/>
                </a:cubicBezTo>
                <a:cubicBezTo>
                  <a:pt x="23" y="21"/>
                  <a:pt x="23" y="21"/>
                  <a:pt x="23" y="21"/>
                </a:cubicBezTo>
                <a:close/>
                <a:moveTo>
                  <a:pt x="11" y="5"/>
                </a:moveTo>
                <a:cubicBezTo>
                  <a:pt x="14" y="5"/>
                  <a:pt x="17" y="8"/>
                  <a:pt x="17" y="12"/>
                </a:cubicBezTo>
                <a:cubicBezTo>
                  <a:pt x="17" y="15"/>
                  <a:pt x="14" y="18"/>
                  <a:pt x="11" y="18"/>
                </a:cubicBezTo>
                <a:cubicBezTo>
                  <a:pt x="7" y="18"/>
                  <a:pt x="4" y="15"/>
                  <a:pt x="4" y="12"/>
                </a:cubicBezTo>
                <a:cubicBezTo>
                  <a:pt x="4" y="8"/>
                  <a:pt x="7" y="5"/>
                  <a:pt x="11" y="5"/>
                </a:cubicBezTo>
                <a:close/>
                <a:moveTo>
                  <a:pt x="11" y="10"/>
                </a:moveTo>
                <a:cubicBezTo>
                  <a:pt x="11" y="11"/>
                  <a:pt x="11" y="11"/>
                  <a:pt x="11" y="11"/>
                </a:cubicBezTo>
                <a:cubicBezTo>
                  <a:pt x="11" y="11"/>
                  <a:pt x="12" y="11"/>
                  <a:pt x="12" y="11"/>
                </a:cubicBezTo>
                <a:cubicBezTo>
                  <a:pt x="13" y="11"/>
                  <a:pt x="13" y="12"/>
                  <a:pt x="13" y="12"/>
                </a:cubicBezTo>
                <a:cubicBezTo>
                  <a:pt x="13" y="12"/>
                  <a:pt x="13" y="12"/>
                  <a:pt x="13" y="13"/>
                </a:cubicBezTo>
                <a:cubicBezTo>
                  <a:pt x="13" y="13"/>
                  <a:pt x="13" y="14"/>
                  <a:pt x="13" y="14"/>
                </a:cubicBezTo>
                <a:cubicBezTo>
                  <a:pt x="13" y="14"/>
                  <a:pt x="13" y="15"/>
                  <a:pt x="12" y="15"/>
                </a:cubicBezTo>
                <a:cubicBezTo>
                  <a:pt x="12" y="15"/>
                  <a:pt x="12" y="15"/>
                  <a:pt x="11" y="15"/>
                </a:cubicBezTo>
                <a:cubicBezTo>
                  <a:pt x="11" y="15"/>
                  <a:pt x="11" y="15"/>
                  <a:pt x="11" y="15"/>
                </a:cubicBezTo>
                <a:cubicBezTo>
                  <a:pt x="11" y="16"/>
                  <a:pt x="11" y="16"/>
                  <a:pt x="11" y="16"/>
                </a:cubicBezTo>
                <a:cubicBezTo>
                  <a:pt x="10" y="16"/>
                  <a:pt x="10" y="16"/>
                  <a:pt x="10" y="16"/>
                </a:cubicBezTo>
                <a:cubicBezTo>
                  <a:pt x="10" y="15"/>
                  <a:pt x="10" y="15"/>
                  <a:pt x="10" y="15"/>
                </a:cubicBezTo>
                <a:cubicBezTo>
                  <a:pt x="10" y="15"/>
                  <a:pt x="10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8" y="14"/>
                  <a:pt x="8" y="14"/>
                  <a:pt x="8" y="14"/>
                </a:cubicBezTo>
                <a:cubicBezTo>
                  <a:pt x="8" y="14"/>
                  <a:pt x="8" y="13"/>
                  <a:pt x="8" y="13"/>
                </a:cubicBezTo>
                <a:cubicBezTo>
                  <a:pt x="8" y="13"/>
                  <a:pt x="8" y="13"/>
                  <a:pt x="8" y="13"/>
                </a:cubicBezTo>
                <a:cubicBezTo>
                  <a:pt x="9" y="13"/>
                  <a:pt x="9" y="13"/>
                  <a:pt x="9" y="13"/>
                </a:cubicBezTo>
                <a:cubicBezTo>
                  <a:pt x="9" y="13"/>
                  <a:pt x="9" y="13"/>
                  <a:pt x="9" y="13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2"/>
                  <a:pt x="10" y="12"/>
                  <a:pt x="10" y="12"/>
                </a:cubicBezTo>
                <a:cubicBezTo>
                  <a:pt x="10" y="12"/>
                  <a:pt x="9" y="12"/>
                  <a:pt x="9" y="12"/>
                </a:cubicBezTo>
                <a:cubicBezTo>
                  <a:pt x="9" y="12"/>
                  <a:pt x="9" y="12"/>
                  <a:pt x="9" y="12"/>
                </a:cubicBezTo>
                <a:cubicBezTo>
                  <a:pt x="8" y="12"/>
                  <a:pt x="8" y="11"/>
                  <a:pt x="8" y="11"/>
                </a:cubicBezTo>
                <a:cubicBezTo>
                  <a:pt x="8" y="11"/>
                  <a:pt x="8" y="11"/>
                  <a:pt x="8" y="10"/>
                </a:cubicBezTo>
                <a:cubicBezTo>
                  <a:pt x="8" y="10"/>
                  <a:pt x="8" y="9"/>
                  <a:pt x="8" y="9"/>
                </a:cubicBezTo>
                <a:cubicBezTo>
                  <a:pt x="8" y="9"/>
                  <a:pt x="9" y="9"/>
                  <a:pt x="9" y="9"/>
                </a:cubicBezTo>
                <a:cubicBezTo>
                  <a:pt x="9" y="9"/>
                  <a:pt x="10" y="9"/>
                  <a:pt x="10" y="9"/>
                </a:cubicBezTo>
                <a:cubicBezTo>
                  <a:pt x="10" y="8"/>
                  <a:pt x="10" y="8"/>
                  <a:pt x="10" y="8"/>
                </a:cubicBezTo>
                <a:cubicBezTo>
                  <a:pt x="11" y="8"/>
                  <a:pt x="11" y="8"/>
                  <a:pt x="11" y="8"/>
                </a:cubicBezTo>
                <a:cubicBezTo>
                  <a:pt x="11" y="9"/>
                  <a:pt x="11" y="9"/>
                  <a:pt x="11" y="9"/>
                </a:cubicBezTo>
                <a:cubicBezTo>
                  <a:pt x="11" y="9"/>
                  <a:pt x="12" y="9"/>
                  <a:pt x="12" y="9"/>
                </a:cubicBezTo>
                <a:cubicBezTo>
                  <a:pt x="12" y="9"/>
                  <a:pt x="13" y="9"/>
                  <a:pt x="13" y="9"/>
                </a:cubicBezTo>
                <a:cubicBezTo>
                  <a:pt x="13" y="10"/>
                  <a:pt x="13" y="10"/>
                  <a:pt x="13" y="10"/>
                </a:cubicBezTo>
                <a:cubicBezTo>
                  <a:pt x="12" y="10"/>
                  <a:pt x="12" y="10"/>
                  <a:pt x="12" y="10"/>
                </a:cubicBezTo>
                <a:cubicBezTo>
                  <a:pt x="12" y="10"/>
                  <a:pt x="12" y="10"/>
                  <a:pt x="12" y="10"/>
                </a:cubicBezTo>
                <a:cubicBezTo>
                  <a:pt x="12" y="10"/>
                  <a:pt x="12" y="10"/>
                  <a:pt x="12" y="10"/>
                </a:cubicBezTo>
                <a:cubicBezTo>
                  <a:pt x="12" y="10"/>
                  <a:pt x="12" y="10"/>
                  <a:pt x="11" y="10"/>
                </a:cubicBezTo>
                <a:cubicBezTo>
                  <a:pt x="11" y="10"/>
                  <a:pt x="11" y="10"/>
                  <a:pt x="11" y="10"/>
                </a:cubicBezTo>
                <a:close/>
                <a:moveTo>
                  <a:pt x="10" y="10"/>
                </a:moveTo>
                <a:cubicBezTo>
                  <a:pt x="10" y="11"/>
                  <a:pt x="10" y="11"/>
                  <a:pt x="10" y="11"/>
                </a:cubicBezTo>
                <a:cubicBezTo>
                  <a:pt x="10" y="11"/>
                  <a:pt x="10" y="11"/>
                  <a:pt x="9" y="11"/>
                </a:cubicBezTo>
                <a:cubicBezTo>
                  <a:pt x="9" y="11"/>
                  <a:pt x="9" y="11"/>
                  <a:pt x="9" y="10"/>
                </a:cubicBezTo>
                <a:cubicBezTo>
                  <a:pt x="9" y="10"/>
                  <a:pt x="9" y="10"/>
                  <a:pt x="9" y="10"/>
                </a:cubicBezTo>
                <a:cubicBezTo>
                  <a:pt x="9" y="10"/>
                  <a:pt x="9" y="10"/>
                  <a:pt x="10" y="10"/>
                </a:cubicBezTo>
                <a:cubicBezTo>
                  <a:pt x="10" y="10"/>
                  <a:pt x="10" y="10"/>
                  <a:pt x="10" y="10"/>
                </a:cubicBezTo>
                <a:cubicBezTo>
                  <a:pt x="10" y="10"/>
                  <a:pt x="10" y="10"/>
                  <a:pt x="10" y="10"/>
                </a:cubicBezTo>
                <a:close/>
                <a:moveTo>
                  <a:pt x="11" y="12"/>
                </a:moveTo>
                <a:cubicBezTo>
                  <a:pt x="11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3"/>
                  <a:pt x="12" y="13"/>
                  <a:pt x="12" y="13"/>
                </a:cubicBezTo>
                <a:cubicBezTo>
                  <a:pt x="12" y="13"/>
                  <a:pt x="12" y="14"/>
                  <a:pt x="12" y="14"/>
                </a:cubicBezTo>
                <a:cubicBezTo>
                  <a:pt x="12" y="14"/>
                  <a:pt x="11" y="14"/>
                  <a:pt x="11" y="14"/>
                </a:cubicBezTo>
                <a:cubicBezTo>
                  <a:pt x="11" y="14"/>
                  <a:pt x="11" y="14"/>
                  <a:pt x="11" y="14"/>
                </a:cubicBezTo>
                <a:cubicBezTo>
                  <a:pt x="11" y="12"/>
                  <a:pt x="11" y="12"/>
                  <a:pt x="11" y="12"/>
                </a:cubicBezTo>
                <a:close/>
                <a:moveTo>
                  <a:pt x="11" y="16"/>
                </a:moveTo>
                <a:cubicBezTo>
                  <a:pt x="9" y="16"/>
                  <a:pt x="8" y="16"/>
                  <a:pt x="7" y="15"/>
                </a:cubicBezTo>
                <a:cubicBezTo>
                  <a:pt x="7" y="14"/>
                  <a:pt x="6" y="13"/>
                  <a:pt x="6" y="12"/>
                </a:cubicBezTo>
                <a:cubicBezTo>
                  <a:pt x="6" y="11"/>
                  <a:pt x="7" y="9"/>
                  <a:pt x="7" y="9"/>
                </a:cubicBezTo>
                <a:cubicBezTo>
                  <a:pt x="8" y="8"/>
                  <a:pt x="9" y="7"/>
                  <a:pt x="11" y="7"/>
                </a:cubicBezTo>
                <a:cubicBezTo>
                  <a:pt x="12" y="7"/>
                  <a:pt x="13" y="8"/>
                  <a:pt x="14" y="9"/>
                </a:cubicBezTo>
                <a:cubicBezTo>
                  <a:pt x="15" y="9"/>
                  <a:pt x="15" y="11"/>
                  <a:pt x="15" y="12"/>
                </a:cubicBezTo>
                <a:cubicBezTo>
                  <a:pt x="15" y="13"/>
                  <a:pt x="15" y="14"/>
                  <a:pt x="14" y="15"/>
                </a:cubicBezTo>
                <a:cubicBezTo>
                  <a:pt x="13" y="16"/>
                  <a:pt x="12" y="16"/>
                  <a:pt x="11" y="16"/>
                </a:cubicBezTo>
                <a:close/>
                <a:moveTo>
                  <a:pt x="14" y="16"/>
                </a:moveTo>
                <a:cubicBezTo>
                  <a:pt x="13" y="17"/>
                  <a:pt x="12" y="17"/>
                  <a:pt x="11" y="17"/>
                </a:cubicBezTo>
                <a:cubicBezTo>
                  <a:pt x="9" y="17"/>
                  <a:pt x="8" y="17"/>
                  <a:pt x="7" y="16"/>
                </a:cubicBezTo>
                <a:cubicBezTo>
                  <a:pt x="6" y="15"/>
                  <a:pt x="5" y="13"/>
                  <a:pt x="5" y="12"/>
                </a:cubicBezTo>
                <a:cubicBezTo>
                  <a:pt x="5" y="10"/>
                  <a:pt x="6" y="9"/>
                  <a:pt x="7" y="8"/>
                </a:cubicBezTo>
                <a:cubicBezTo>
                  <a:pt x="8" y="7"/>
                  <a:pt x="9" y="6"/>
                  <a:pt x="11" y="6"/>
                </a:cubicBezTo>
                <a:cubicBezTo>
                  <a:pt x="12" y="6"/>
                  <a:pt x="13" y="7"/>
                  <a:pt x="14" y="8"/>
                </a:cubicBezTo>
                <a:cubicBezTo>
                  <a:pt x="15" y="9"/>
                  <a:pt x="16" y="10"/>
                  <a:pt x="16" y="12"/>
                </a:cubicBezTo>
                <a:cubicBezTo>
                  <a:pt x="16" y="13"/>
                  <a:pt x="15" y="15"/>
                  <a:pt x="14" y="16"/>
                </a:cubicBezTo>
                <a:close/>
                <a:moveTo>
                  <a:pt x="3" y="5"/>
                </a:moveTo>
                <a:cubicBezTo>
                  <a:pt x="3" y="5"/>
                  <a:pt x="3" y="4"/>
                  <a:pt x="3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5"/>
                  <a:pt x="18" y="5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7"/>
                  <a:pt x="3" y="6"/>
                  <a:pt x="3" y="5"/>
                </a:cubicBezTo>
                <a:close/>
                <a:moveTo>
                  <a:pt x="21" y="15"/>
                </a:moveTo>
                <a:cubicBezTo>
                  <a:pt x="31" y="15"/>
                  <a:pt x="31" y="15"/>
                  <a:pt x="31" y="15"/>
                </a:cubicBezTo>
                <a:cubicBezTo>
                  <a:pt x="31" y="17"/>
                  <a:pt x="31" y="17"/>
                  <a:pt x="31" y="17"/>
                </a:cubicBezTo>
                <a:cubicBezTo>
                  <a:pt x="29" y="17"/>
                  <a:pt x="29" y="17"/>
                  <a:pt x="29" y="17"/>
                </a:cubicBezTo>
                <a:cubicBezTo>
                  <a:pt x="29" y="17"/>
                  <a:pt x="29" y="17"/>
                  <a:pt x="29" y="17"/>
                </a:cubicBezTo>
                <a:cubicBezTo>
                  <a:pt x="23" y="17"/>
                  <a:pt x="23" y="17"/>
                  <a:pt x="23" y="17"/>
                </a:cubicBezTo>
                <a:cubicBezTo>
                  <a:pt x="23" y="17"/>
                  <a:pt x="23" y="17"/>
                  <a:pt x="23" y="17"/>
                </a:cubicBezTo>
                <a:cubicBezTo>
                  <a:pt x="21" y="17"/>
                  <a:pt x="21" y="17"/>
                  <a:pt x="21" y="17"/>
                </a:cubicBezTo>
                <a:cubicBezTo>
                  <a:pt x="21" y="15"/>
                  <a:pt x="21" y="15"/>
                  <a:pt x="21" y="15"/>
                </a:cubicBezTo>
                <a:close/>
                <a:moveTo>
                  <a:pt x="30" y="4"/>
                </a:moveTo>
                <a:cubicBezTo>
                  <a:pt x="30" y="4"/>
                  <a:pt x="31" y="5"/>
                  <a:pt x="31" y="5"/>
                </a:cubicBezTo>
                <a:cubicBezTo>
                  <a:pt x="31" y="7"/>
                  <a:pt x="31" y="7"/>
                  <a:pt x="31" y="7"/>
                </a:cubicBezTo>
                <a:cubicBezTo>
                  <a:pt x="31" y="7"/>
                  <a:pt x="30" y="7"/>
                  <a:pt x="30" y="7"/>
                </a:cubicBezTo>
                <a:cubicBezTo>
                  <a:pt x="28" y="7"/>
                  <a:pt x="28" y="7"/>
                  <a:pt x="28" y="7"/>
                </a:cubicBezTo>
                <a:cubicBezTo>
                  <a:pt x="28" y="7"/>
                  <a:pt x="28" y="7"/>
                  <a:pt x="28" y="7"/>
                </a:cubicBezTo>
                <a:cubicBezTo>
                  <a:pt x="28" y="5"/>
                  <a:pt x="28" y="5"/>
                  <a:pt x="28" y="5"/>
                </a:cubicBezTo>
                <a:cubicBezTo>
                  <a:pt x="28" y="5"/>
                  <a:pt x="28" y="4"/>
                  <a:pt x="28" y="4"/>
                </a:cubicBezTo>
                <a:cubicBezTo>
                  <a:pt x="30" y="4"/>
                  <a:pt x="30" y="4"/>
                  <a:pt x="30" y="4"/>
                </a:cubicBezTo>
                <a:close/>
                <a:moveTo>
                  <a:pt x="24" y="11"/>
                </a:moveTo>
                <a:cubicBezTo>
                  <a:pt x="24" y="11"/>
                  <a:pt x="24" y="11"/>
                  <a:pt x="24" y="11"/>
                </a:cubicBezTo>
                <a:cubicBezTo>
                  <a:pt x="24" y="13"/>
                  <a:pt x="24" y="13"/>
                  <a:pt x="24" y="13"/>
                </a:cubicBezTo>
                <a:cubicBezTo>
                  <a:pt x="24" y="13"/>
                  <a:pt x="24" y="13"/>
                  <a:pt x="24" y="13"/>
                </a:cubicBezTo>
                <a:cubicBezTo>
                  <a:pt x="21" y="13"/>
                  <a:pt x="21" y="13"/>
                  <a:pt x="21" y="13"/>
                </a:cubicBezTo>
                <a:cubicBezTo>
                  <a:pt x="21" y="13"/>
                  <a:pt x="21" y="13"/>
                  <a:pt x="21" y="13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4" y="11"/>
                  <a:pt x="24" y="11"/>
                  <a:pt x="24" y="11"/>
                </a:cubicBezTo>
                <a:close/>
                <a:moveTo>
                  <a:pt x="27" y="11"/>
                </a:moveTo>
                <a:cubicBezTo>
                  <a:pt x="27" y="11"/>
                  <a:pt x="27" y="11"/>
                  <a:pt x="27" y="11"/>
                </a:cubicBezTo>
                <a:cubicBezTo>
                  <a:pt x="27" y="13"/>
                  <a:pt x="27" y="13"/>
                  <a:pt x="27" y="13"/>
                </a:cubicBezTo>
                <a:cubicBezTo>
                  <a:pt x="27" y="13"/>
                  <a:pt x="27" y="13"/>
                  <a:pt x="27" y="13"/>
                </a:cubicBezTo>
                <a:cubicBezTo>
                  <a:pt x="25" y="13"/>
                  <a:pt x="25" y="13"/>
                  <a:pt x="25" y="13"/>
                </a:cubicBezTo>
                <a:cubicBezTo>
                  <a:pt x="25" y="13"/>
                  <a:pt x="24" y="13"/>
                  <a:pt x="24" y="13"/>
                </a:cubicBezTo>
                <a:cubicBezTo>
                  <a:pt x="24" y="11"/>
                  <a:pt x="24" y="11"/>
                  <a:pt x="24" y="11"/>
                </a:cubicBezTo>
                <a:cubicBezTo>
                  <a:pt x="24" y="11"/>
                  <a:pt x="25" y="11"/>
                  <a:pt x="25" y="11"/>
                </a:cubicBezTo>
                <a:cubicBezTo>
                  <a:pt x="27" y="11"/>
                  <a:pt x="27" y="11"/>
                  <a:pt x="27" y="11"/>
                </a:cubicBezTo>
                <a:close/>
                <a:moveTo>
                  <a:pt x="30" y="11"/>
                </a:moveTo>
                <a:cubicBezTo>
                  <a:pt x="30" y="11"/>
                  <a:pt x="31" y="11"/>
                  <a:pt x="31" y="11"/>
                </a:cubicBezTo>
                <a:cubicBezTo>
                  <a:pt x="31" y="13"/>
                  <a:pt x="31" y="13"/>
                  <a:pt x="31" y="13"/>
                </a:cubicBezTo>
                <a:cubicBezTo>
                  <a:pt x="31" y="13"/>
                  <a:pt x="30" y="13"/>
                  <a:pt x="30" y="13"/>
                </a:cubicBezTo>
                <a:cubicBezTo>
                  <a:pt x="28" y="13"/>
                  <a:pt x="28" y="13"/>
                  <a:pt x="28" y="13"/>
                </a:cubicBezTo>
                <a:cubicBezTo>
                  <a:pt x="28" y="13"/>
                  <a:pt x="28" y="13"/>
                  <a:pt x="28" y="13"/>
                </a:cubicBezTo>
                <a:cubicBezTo>
                  <a:pt x="28" y="11"/>
                  <a:pt x="28" y="11"/>
                  <a:pt x="28" y="11"/>
                </a:cubicBezTo>
                <a:cubicBezTo>
                  <a:pt x="28" y="11"/>
                  <a:pt x="28" y="11"/>
                  <a:pt x="28" y="11"/>
                </a:cubicBezTo>
                <a:cubicBezTo>
                  <a:pt x="30" y="11"/>
                  <a:pt x="30" y="11"/>
                  <a:pt x="30" y="11"/>
                </a:cubicBezTo>
                <a:close/>
                <a:moveTo>
                  <a:pt x="24" y="8"/>
                </a:moveTo>
                <a:cubicBezTo>
                  <a:pt x="24" y="8"/>
                  <a:pt x="24" y="8"/>
                  <a:pt x="24" y="8"/>
                </a:cubicBezTo>
                <a:cubicBezTo>
                  <a:pt x="24" y="10"/>
                  <a:pt x="24" y="10"/>
                  <a:pt x="24" y="10"/>
                </a:cubicBezTo>
                <a:cubicBezTo>
                  <a:pt x="24" y="10"/>
                  <a:pt x="24" y="10"/>
                  <a:pt x="24" y="10"/>
                </a:cubicBezTo>
                <a:cubicBezTo>
                  <a:pt x="21" y="10"/>
                  <a:pt x="21" y="10"/>
                  <a:pt x="21" y="10"/>
                </a:cubicBezTo>
                <a:cubicBezTo>
                  <a:pt x="21" y="10"/>
                  <a:pt x="21" y="10"/>
                  <a:pt x="21" y="10"/>
                </a:cubicBezTo>
                <a:cubicBezTo>
                  <a:pt x="21" y="8"/>
                  <a:pt x="21" y="8"/>
                  <a:pt x="21" y="8"/>
                </a:cubicBezTo>
                <a:cubicBezTo>
                  <a:pt x="21" y="8"/>
                  <a:pt x="21" y="8"/>
                  <a:pt x="21" y="8"/>
                </a:cubicBezTo>
                <a:cubicBezTo>
                  <a:pt x="24" y="8"/>
                  <a:pt x="24" y="8"/>
                  <a:pt x="24" y="8"/>
                </a:cubicBezTo>
                <a:close/>
                <a:moveTo>
                  <a:pt x="27" y="8"/>
                </a:moveTo>
                <a:cubicBezTo>
                  <a:pt x="27" y="8"/>
                  <a:pt x="27" y="8"/>
                  <a:pt x="27" y="8"/>
                </a:cubicBezTo>
                <a:cubicBezTo>
                  <a:pt x="27" y="10"/>
                  <a:pt x="27" y="10"/>
                  <a:pt x="27" y="10"/>
                </a:cubicBezTo>
                <a:cubicBezTo>
                  <a:pt x="27" y="10"/>
                  <a:pt x="27" y="10"/>
                  <a:pt x="27" y="10"/>
                </a:cubicBezTo>
                <a:cubicBezTo>
                  <a:pt x="25" y="10"/>
                  <a:pt x="25" y="10"/>
                  <a:pt x="25" y="10"/>
                </a:cubicBezTo>
                <a:cubicBezTo>
                  <a:pt x="25" y="10"/>
                  <a:pt x="24" y="10"/>
                  <a:pt x="24" y="10"/>
                </a:cubicBezTo>
                <a:cubicBezTo>
                  <a:pt x="24" y="8"/>
                  <a:pt x="24" y="8"/>
                  <a:pt x="24" y="8"/>
                </a:cubicBezTo>
                <a:cubicBezTo>
                  <a:pt x="24" y="8"/>
                  <a:pt x="25" y="8"/>
                  <a:pt x="25" y="8"/>
                </a:cubicBezTo>
                <a:cubicBezTo>
                  <a:pt x="27" y="8"/>
                  <a:pt x="27" y="8"/>
                  <a:pt x="27" y="8"/>
                </a:cubicBezTo>
                <a:close/>
                <a:moveTo>
                  <a:pt x="30" y="8"/>
                </a:moveTo>
                <a:cubicBezTo>
                  <a:pt x="30" y="8"/>
                  <a:pt x="31" y="8"/>
                  <a:pt x="31" y="8"/>
                </a:cubicBezTo>
                <a:cubicBezTo>
                  <a:pt x="31" y="10"/>
                  <a:pt x="31" y="10"/>
                  <a:pt x="31" y="10"/>
                </a:cubicBezTo>
                <a:cubicBezTo>
                  <a:pt x="31" y="10"/>
                  <a:pt x="30" y="10"/>
                  <a:pt x="30" y="10"/>
                </a:cubicBezTo>
                <a:cubicBezTo>
                  <a:pt x="28" y="10"/>
                  <a:pt x="28" y="10"/>
                  <a:pt x="28" y="10"/>
                </a:cubicBezTo>
                <a:cubicBezTo>
                  <a:pt x="28" y="10"/>
                  <a:pt x="28" y="10"/>
                  <a:pt x="28" y="10"/>
                </a:cubicBezTo>
                <a:cubicBezTo>
                  <a:pt x="28" y="8"/>
                  <a:pt x="28" y="8"/>
                  <a:pt x="28" y="8"/>
                </a:cubicBezTo>
                <a:cubicBezTo>
                  <a:pt x="28" y="8"/>
                  <a:pt x="28" y="8"/>
                  <a:pt x="28" y="8"/>
                </a:cubicBezTo>
                <a:cubicBezTo>
                  <a:pt x="30" y="8"/>
                  <a:pt x="30" y="8"/>
                  <a:pt x="30" y="8"/>
                </a:cubicBezTo>
                <a:close/>
                <a:moveTo>
                  <a:pt x="24" y="4"/>
                </a:moveTo>
                <a:cubicBezTo>
                  <a:pt x="24" y="4"/>
                  <a:pt x="24" y="5"/>
                  <a:pt x="24" y="5"/>
                </a:cubicBezTo>
                <a:cubicBezTo>
                  <a:pt x="24" y="7"/>
                  <a:pt x="24" y="7"/>
                  <a:pt x="24" y="7"/>
                </a:cubicBezTo>
                <a:cubicBezTo>
                  <a:pt x="24" y="7"/>
                  <a:pt x="24" y="7"/>
                  <a:pt x="24" y="7"/>
                </a:cubicBezTo>
                <a:cubicBezTo>
                  <a:pt x="21" y="7"/>
                  <a:pt x="21" y="7"/>
                  <a:pt x="21" y="7"/>
                </a:cubicBezTo>
                <a:cubicBezTo>
                  <a:pt x="21" y="7"/>
                  <a:pt x="21" y="7"/>
                  <a:pt x="21" y="7"/>
                </a:cubicBezTo>
                <a:cubicBezTo>
                  <a:pt x="21" y="5"/>
                  <a:pt x="21" y="5"/>
                  <a:pt x="21" y="5"/>
                </a:cubicBezTo>
                <a:cubicBezTo>
                  <a:pt x="21" y="5"/>
                  <a:pt x="21" y="4"/>
                  <a:pt x="21" y="4"/>
                </a:cubicBezTo>
                <a:cubicBezTo>
                  <a:pt x="24" y="4"/>
                  <a:pt x="24" y="4"/>
                  <a:pt x="24" y="4"/>
                </a:cubicBezTo>
                <a:close/>
                <a:moveTo>
                  <a:pt x="27" y="4"/>
                </a:moveTo>
                <a:cubicBezTo>
                  <a:pt x="27" y="4"/>
                  <a:pt x="27" y="5"/>
                  <a:pt x="27" y="5"/>
                </a:cubicBezTo>
                <a:cubicBezTo>
                  <a:pt x="27" y="7"/>
                  <a:pt x="27" y="7"/>
                  <a:pt x="27" y="7"/>
                </a:cubicBezTo>
                <a:cubicBezTo>
                  <a:pt x="27" y="7"/>
                  <a:pt x="27" y="7"/>
                  <a:pt x="27" y="7"/>
                </a:cubicBezTo>
                <a:cubicBezTo>
                  <a:pt x="25" y="7"/>
                  <a:pt x="25" y="7"/>
                  <a:pt x="25" y="7"/>
                </a:cubicBezTo>
                <a:cubicBezTo>
                  <a:pt x="25" y="7"/>
                  <a:pt x="24" y="7"/>
                  <a:pt x="24" y="7"/>
                </a:cubicBezTo>
                <a:cubicBezTo>
                  <a:pt x="24" y="5"/>
                  <a:pt x="24" y="5"/>
                  <a:pt x="24" y="5"/>
                </a:cubicBezTo>
                <a:cubicBezTo>
                  <a:pt x="24" y="5"/>
                  <a:pt x="25" y="4"/>
                  <a:pt x="25" y="4"/>
                </a:cubicBezTo>
                <a:lnTo>
                  <a:pt x="27" y="4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10" name="Freeform 236"/>
          <p:cNvSpPr>
            <a:spLocks noEditPoints="1"/>
          </p:cNvSpPr>
          <p:nvPr/>
        </p:nvSpPr>
        <p:spPr bwMode="auto">
          <a:xfrm>
            <a:off x="5624776" y="3762170"/>
            <a:ext cx="276897" cy="269658"/>
          </a:xfrm>
          <a:custGeom>
            <a:avLst/>
            <a:gdLst>
              <a:gd name="T0" fmla="*/ 20 w 29"/>
              <a:gd name="T1" fmla="*/ 21 h 28"/>
              <a:gd name="T2" fmla="*/ 27 w 29"/>
              <a:gd name="T3" fmla="*/ 15 h 28"/>
              <a:gd name="T4" fmla="*/ 29 w 29"/>
              <a:gd name="T5" fmla="*/ 15 h 28"/>
              <a:gd name="T6" fmla="*/ 29 w 29"/>
              <a:gd name="T7" fmla="*/ 15 h 28"/>
              <a:gd name="T8" fmla="*/ 29 w 29"/>
              <a:gd name="T9" fmla="*/ 20 h 28"/>
              <a:gd name="T10" fmla="*/ 26 w 29"/>
              <a:gd name="T11" fmla="*/ 21 h 28"/>
              <a:gd name="T12" fmla="*/ 27 w 29"/>
              <a:gd name="T13" fmla="*/ 7 h 28"/>
              <a:gd name="T14" fmla="*/ 24 w 29"/>
              <a:gd name="T15" fmla="*/ 4 h 28"/>
              <a:gd name="T16" fmla="*/ 16 w 29"/>
              <a:gd name="T17" fmla="*/ 4 h 28"/>
              <a:gd name="T18" fmla="*/ 10 w 29"/>
              <a:gd name="T19" fmla="*/ 1 h 28"/>
              <a:gd name="T20" fmla="*/ 3 w 29"/>
              <a:gd name="T21" fmla="*/ 6 h 28"/>
              <a:gd name="T22" fmla="*/ 0 w 29"/>
              <a:gd name="T23" fmla="*/ 11 h 28"/>
              <a:gd name="T24" fmla="*/ 2 w 29"/>
              <a:gd name="T25" fmla="*/ 28 h 28"/>
              <a:gd name="T26" fmla="*/ 28 w 29"/>
              <a:gd name="T27" fmla="*/ 26 h 28"/>
              <a:gd name="T28" fmla="*/ 20 w 29"/>
              <a:gd name="T29" fmla="*/ 21 h 28"/>
              <a:gd name="T30" fmla="*/ 28 w 29"/>
              <a:gd name="T31" fmla="*/ 15 h 28"/>
              <a:gd name="T32" fmla="*/ 25 w 29"/>
              <a:gd name="T33" fmla="*/ 8 h 28"/>
              <a:gd name="T34" fmla="*/ 2 w 29"/>
              <a:gd name="T35" fmla="*/ 8 h 28"/>
              <a:gd name="T36" fmla="*/ 2 w 29"/>
              <a:gd name="T37" fmla="*/ 7 h 28"/>
              <a:gd name="T38" fmla="*/ 2 w 29"/>
              <a:gd name="T39" fmla="*/ 8 h 28"/>
              <a:gd name="T40" fmla="*/ 6 w 29"/>
              <a:gd name="T41" fmla="*/ 8 h 28"/>
              <a:gd name="T42" fmla="*/ 22 w 29"/>
              <a:gd name="T43" fmla="*/ 5 h 28"/>
              <a:gd name="T44" fmla="*/ 24 w 29"/>
              <a:gd name="T45" fmla="*/ 8 h 28"/>
              <a:gd name="T46" fmla="*/ 25 w 29"/>
              <a:gd name="T47" fmla="*/ 7 h 28"/>
              <a:gd name="T48" fmla="*/ 28 w 29"/>
              <a:gd name="T49" fmla="*/ 10 h 28"/>
              <a:gd name="T50" fmla="*/ 29 w 29"/>
              <a:gd name="T51" fmla="*/ 14 h 28"/>
              <a:gd name="T52" fmla="*/ 6 w 29"/>
              <a:gd name="T53" fmla="*/ 7 h 28"/>
              <a:gd name="T54" fmla="*/ 13 w 29"/>
              <a:gd name="T55" fmla="*/ 3 h 28"/>
              <a:gd name="T56" fmla="*/ 11 w 29"/>
              <a:gd name="T57" fmla="*/ 6 h 28"/>
              <a:gd name="T58" fmla="*/ 13 w 29"/>
              <a:gd name="T59" fmla="*/ 4 h 28"/>
              <a:gd name="T60" fmla="*/ 12 w 29"/>
              <a:gd name="T61" fmla="*/ 4 h 28"/>
              <a:gd name="T62" fmla="*/ 9 w 29"/>
              <a:gd name="T63" fmla="*/ 7 h 28"/>
              <a:gd name="T64" fmla="*/ 18 w 29"/>
              <a:gd name="T65" fmla="*/ 7 h 28"/>
              <a:gd name="T66" fmla="*/ 22 w 29"/>
              <a:gd name="T67" fmla="*/ 6 h 28"/>
              <a:gd name="T68" fmla="*/ 22 w 29"/>
              <a:gd name="T69" fmla="*/ 7 h 28"/>
              <a:gd name="T70" fmla="*/ 18 w 29"/>
              <a:gd name="T71" fmla="*/ 8 h 28"/>
              <a:gd name="T72" fmla="*/ 18 w 29"/>
              <a:gd name="T73" fmla="*/ 7 h 28"/>
              <a:gd name="T74" fmla="*/ 28 w 29"/>
              <a:gd name="T75" fmla="*/ 21 h 28"/>
              <a:gd name="T76" fmla="*/ 29 w 29"/>
              <a:gd name="T77" fmla="*/ 25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9" h="28">
                <a:moveTo>
                  <a:pt x="26" y="21"/>
                </a:moveTo>
                <a:cubicBezTo>
                  <a:pt x="20" y="21"/>
                  <a:pt x="20" y="21"/>
                  <a:pt x="20" y="21"/>
                </a:cubicBezTo>
                <a:cubicBezTo>
                  <a:pt x="19" y="21"/>
                  <a:pt x="19" y="15"/>
                  <a:pt x="20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5"/>
                  <a:pt x="27" y="15"/>
                  <a:pt x="28" y="15"/>
                </a:cubicBezTo>
                <a:cubicBezTo>
                  <a:pt x="29" y="15"/>
                  <a:pt x="29" y="15"/>
                  <a:pt x="29" y="15"/>
                </a:cubicBezTo>
                <a:cubicBezTo>
                  <a:pt x="29" y="15"/>
                  <a:pt x="29" y="15"/>
                  <a:pt x="29" y="15"/>
                </a:cubicBezTo>
                <a:cubicBezTo>
                  <a:pt x="29" y="15"/>
                  <a:pt x="29" y="15"/>
                  <a:pt x="29" y="15"/>
                </a:cubicBezTo>
                <a:cubicBezTo>
                  <a:pt x="29" y="19"/>
                  <a:pt x="29" y="19"/>
                  <a:pt x="29" y="19"/>
                </a:cubicBezTo>
                <a:cubicBezTo>
                  <a:pt x="29" y="19"/>
                  <a:pt x="29" y="20"/>
                  <a:pt x="29" y="20"/>
                </a:cubicBezTo>
                <a:cubicBezTo>
                  <a:pt x="28" y="20"/>
                  <a:pt x="28" y="20"/>
                  <a:pt x="28" y="20"/>
                </a:cubicBezTo>
                <a:cubicBezTo>
                  <a:pt x="27" y="20"/>
                  <a:pt x="27" y="21"/>
                  <a:pt x="26" y="21"/>
                </a:cubicBezTo>
                <a:close/>
                <a:moveTo>
                  <a:pt x="29" y="9"/>
                </a:moveTo>
                <a:cubicBezTo>
                  <a:pt x="29" y="8"/>
                  <a:pt x="28" y="7"/>
                  <a:pt x="27" y="7"/>
                </a:cubicBezTo>
                <a:cubicBezTo>
                  <a:pt x="25" y="7"/>
                  <a:pt x="25" y="7"/>
                  <a:pt x="25" y="7"/>
                </a:cubicBezTo>
                <a:cubicBezTo>
                  <a:pt x="24" y="4"/>
                  <a:pt x="24" y="4"/>
                  <a:pt x="24" y="4"/>
                </a:cubicBezTo>
                <a:cubicBezTo>
                  <a:pt x="24" y="3"/>
                  <a:pt x="22" y="2"/>
                  <a:pt x="21" y="2"/>
                </a:cubicBezTo>
                <a:cubicBezTo>
                  <a:pt x="16" y="4"/>
                  <a:pt x="16" y="4"/>
                  <a:pt x="16" y="4"/>
                </a:cubicBezTo>
                <a:cubicBezTo>
                  <a:pt x="14" y="1"/>
                  <a:pt x="14" y="1"/>
                  <a:pt x="14" y="1"/>
                </a:cubicBezTo>
                <a:cubicBezTo>
                  <a:pt x="13" y="0"/>
                  <a:pt x="11" y="0"/>
                  <a:pt x="10" y="1"/>
                </a:cubicBezTo>
                <a:cubicBezTo>
                  <a:pt x="4" y="6"/>
                  <a:pt x="4" y="6"/>
                  <a:pt x="4" y="6"/>
                </a:cubicBezTo>
                <a:cubicBezTo>
                  <a:pt x="3" y="6"/>
                  <a:pt x="3" y="6"/>
                  <a:pt x="3" y="6"/>
                </a:cubicBezTo>
                <a:cubicBezTo>
                  <a:pt x="1" y="6"/>
                  <a:pt x="0" y="7"/>
                  <a:pt x="0" y="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15"/>
                  <a:pt x="0" y="19"/>
                  <a:pt x="0" y="26"/>
                </a:cubicBezTo>
                <a:cubicBezTo>
                  <a:pt x="0" y="27"/>
                  <a:pt x="1" y="28"/>
                  <a:pt x="2" y="28"/>
                </a:cubicBezTo>
                <a:cubicBezTo>
                  <a:pt x="8" y="28"/>
                  <a:pt x="20" y="28"/>
                  <a:pt x="25" y="28"/>
                </a:cubicBezTo>
                <a:cubicBezTo>
                  <a:pt x="27" y="28"/>
                  <a:pt x="28" y="27"/>
                  <a:pt x="28" y="26"/>
                </a:cubicBezTo>
                <a:cubicBezTo>
                  <a:pt x="28" y="21"/>
                  <a:pt x="28" y="21"/>
                  <a:pt x="28" y="21"/>
                </a:cubicBezTo>
                <a:cubicBezTo>
                  <a:pt x="20" y="21"/>
                  <a:pt x="20" y="21"/>
                  <a:pt x="20" y="21"/>
                </a:cubicBezTo>
                <a:cubicBezTo>
                  <a:pt x="17" y="21"/>
                  <a:pt x="17" y="15"/>
                  <a:pt x="20" y="15"/>
                </a:cubicBezTo>
                <a:cubicBezTo>
                  <a:pt x="28" y="15"/>
                  <a:pt x="28" y="15"/>
                  <a:pt x="28" y="15"/>
                </a:cubicBezTo>
                <a:cubicBezTo>
                  <a:pt x="28" y="10"/>
                  <a:pt x="28" y="10"/>
                  <a:pt x="28" y="10"/>
                </a:cubicBezTo>
                <a:cubicBezTo>
                  <a:pt x="28" y="9"/>
                  <a:pt x="27" y="8"/>
                  <a:pt x="25" y="8"/>
                </a:cubicBezTo>
                <a:cubicBezTo>
                  <a:pt x="18" y="8"/>
                  <a:pt x="10" y="8"/>
                  <a:pt x="2" y="8"/>
                </a:cubicBezTo>
                <a:cubicBezTo>
                  <a:pt x="2" y="8"/>
                  <a:pt x="2" y="8"/>
                  <a:pt x="2" y="8"/>
                </a:cubicBezTo>
                <a:cubicBezTo>
                  <a:pt x="2" y="8"/>
                  <a:pt x="2" y="8"/>
                  <a:pt x="2" y="8"/>
                </a:cubicBezTo>
                <a:cubicBezTo>
                  <a:pt x="2" y="7"/>
                  <a:pt x="2" y="7"/>
                  <a:pt x="2" y="7"/>
                </a:cubicBezTo>
                <a:cubicBezTo>
                  <a:pt x="3" y="7"/>
                  <a:pt x="3" y="7"/>
                  <a:pt x="3" y="7"/>
                </a:cubicBezTo>
                <a:cubicBezTo>
                  <a:pt x="2" y="8"/>
                  <a:pt x="2" y="8"/>
                  <a:pt x="2" y="8"/>
                </a:cubicBezTo>
                <a:cubicBezTo>
                  <a:pt x="6" y="8"/>
                  <a:pt x="6" y="8"/>
                  <a:pt x="6" y="8"/>
                </a:cubicBezTo>
                <a:cubicBezTo>
                  <a:pt x="6" y="8"/>
                  <a:pt x="6" y="8"/>
                  <a:pt x="6" y="8"/>
                </a:cubicBezTo>
                <a:cubicBezTo>
                  <a:pt x="13" y="8"/>
                  <a:pt x="13" y="8"/>
                  <a:pt x="13" y="8"/>
                </a:cubicBezTo>
                <a:cubicBezTo>
                  <a:pt x="22" y="5"/>
                  <a:pt x="22" y="5"/>
                  <a:pt x="22" y="5"/>
                </a:cubicBezTo>
                <a:cubicBezTo>
                  <a:pt x="22" y="5"/>
                  <a:pt x="23" y="5"/>
                  <a:pt x="23" y="5"/>
                </a:cubicBezTo>
                <a:cubicBezTo>
                  <a:pt x="24" y="8"/>
                  <a:pt x="24" y="8"/>
                  <a:pt x="24" y="8"/>
                </a:cubicBezTo>
                <a:cubicBezTo>
                  <a:pt x="26" y="8"/>
                  <a:pt x="26" y="8"/>
                  <a:pt x="26" y="8"/>
                </a:cubicBezTo>
                <a:cubicBezTo>
                  <a:pt x="25" y="7"/>
                  <a:pt x="25" y="7"/>
                  <a:pt x="25" y="7"/>
                </a:cubicBezTo>
                <a:cubicBezTo>
                  <a:pt x="26" y="7"/>
                  <a:pt x="26" y="7"/>
                  <a:pt x="26" y="7"/>
                </a:cubicBezTo>
                <a:cubicBezTo>
                  <a:pt x="27" y="7"/>
                  <a:pt x="28" y="8"/>
                  <a:pt x="28" y="10"/>
                </a:cubicBezTo>
                <a:cubicBezTo>
                  <a:pt x="28" y="14"/>
                  <a:pt x="28" y="14"/>
                  <a:pt x="28" y="14"/>
                </a:cubicBezTo>
                <a:cubicBezTo>
                  <a:pt x="29" y="14"/>
                  <a:pt x="29" y="14"/>
                  <a:pt x="29" y="14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6" y="7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3" y="3"/>
                  <a:pt x="13" y="3"/>
                </a:cubicBezTo>
                <a:cubicBezTo>
                  <a:pt x="15" y="5"/>
                  <a:pt x="15" y="5"/>
                  <a:pt x="15" y="5"/>
                </a:cubicBezTo>
                <a:cubicBezTo>
                  <a:pt x="11" y="6"/>
                  <a:pt x="11" y="6"/>
                  <a:pt x="11" y="6"/>
                </a:cubicBezTo>
                <a:cubicBezTo>
                  <a:pt x="13" y="5"/>
                  <a:pt x="13" y="5"/>
                  <a:pt x="13" y="5"/>
                </a:cubicBezTo>
                <a:cubicBezTo>
                  <a:pt x="13" y="4"/>
                  <a:pt x="13" y="4"/>
                  <a:pt x="13" y="4"/>
                </a:cubicBezTo>
                <a:cubicBezTo>
                  <a:pt x="12" y="4"/>
                  <a:pt x="12" y="4"/>
                  <a:pt x="12" y="4"/>
                </a:cubicBezTo>
                <a:cubicBezTo>
                  <a:pt x="12" y="4"/>
                  <a:pt x="12" y="4"/>
                  <a:pt x="12" y="4"/>
                </a:cubicBezTo>
                <a:cubicBezTo>
                  <a:pt x="9" y="6"/>
                  <a:pt x="9" y="6"/>
                  <a:pt x="9" y="6"/>
                </a:cubicBezTo>
                <a:cubicBezTo>
                  <a:pt x="9" y="6"/>
                  <a:pt x="9" y="6"/>
                  <a:pt x="9" y="7"/>
                </a:cubicBezTo>
                <a:cubicBezTo>
                  <a:pt x="6" y="7"/>
                  <a:pt x="6" y="7"/>
                  <a:pt x="6" y="7"/>
                </a:cubicBezTo>
                <a:close/>
                <a:moveTo>
                  <a:pt x="18" y="7"/>
                </a:moveTo>
                <a:cubicBezTo>
                  <a:pt x="22" y="6"/>
                  <a:pt x="22" y="6"/>
                  <a:pt x="22" y="6"/>
                </a:cubicBezTo>
                <a:cubicBezTo>
                  <a:pt x="22" y="6"/>
                  <a:pt x="22" y="6"/>
                  <a:pt x="22" y="6"/>
                </a:cubicBezTo>
                <a:cubicBezTo>
                  <a:pt x="22" y="6"/>
                  <a:pt x="22" y="6"/>
                  <a:pt x="22" y="6"/>
                </a:cubicBezTo>
                <a:cubicBezTo>
                  <a:pt x="22" y="6"/>
                  <a:pt x="22" y="7"/>
                  <a:pt x="22" y="7"/>
                </a:cubicBezTo>
                <a:cubicBezTo>
                  <a:pt x="19" y="8"/>
                  <a:pt x="19" y="8"/>
                  <a:pt x="19" y="8"/>
                </a:cubicBezTo>
                <a:cubicBezTo>
                  <a:pt x="18" y="8"/>
                  <a:pt x="18" y="8"/>
                  <a:pt x="18" y="8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7"/>
                  <a:pt x="18" y="7"/>
                  <a:pt x="18" y="7"/>
                </a:cubicBezTo>
                <a:close/>
                <a:moveTo>
                  <a:pt x="29" y="21"/>
                </a:moveTo>
                <a:cubicBezTo>
                  <a:pt x="28" y="21"/>
                  <a:pt x="28" y="21"/>
                  <a:pt x="28" y="21"/>
                </a:cubicBezTo>
                <a:cubicBezTo>
                  <a:pt x="28" y="26"/>
                  <a:pt x="28" y="26"/>
                  <a:pt x="28" y="26"/>
                </a:cubicBezTo>
                <a:cubicBezTo>
                  <a:pt x="29" y="26"/>
                  <a:pt x="29" y="25"/>
                  <a:pt x="29" y="25"/>
                </a:cubicBezTo>
                <a:lnTo>
                  <a:pt x="29" y="21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11" name="Freeform 237"/>
          <p:cNvSpPr>
            <a:spLocks noEditPoints="1"/>
          </p:cNvSpPr>
          <p:nvPr/>
        </p:nvSpPr>
        <p:spPr bwMode="auto">
          <a:xfrm>
            <a:off x="8752075" y="3753120"/>
            <a:ext cx="229843" cy="287756"/>
          </a:xfrm>
          <a:custGeom>
            <a:avLst/>
            <a:gdLst>
              <a:gd name="T0" fmla="*/ 24 w 24"/>
              <a:gd name="T1" fmla="*/ 2 h 30"/>
              <a:gd name="T2" fmla="*/ 2 w 24"/>
              <a:gd name="T3" fmla="*/ 30 h 30"/>
              <a:gd name="T4" fmla="*/ 2 w 24"/>
              <a:gd name="T5" fmla="*/ 0 h 30"/>
              <a:gd name="T6" fmla="*/ 2 w 24"/>
              <a:gd name="T7" fmla="*/ 28 h 30"/>
              <a:gd name="T8" fmla="*/ 22 w 24"/>
              <a:gd name="T9" fmla="*/ 24 h 30"/>
              <a:gd name="T10" fmla="*/ 20 w 24"/>
              <a:gd name="T11" fmla="*/ 25 h 30"/>
              <a:gd name="T12" fmla="*/ 19 w 24"/>
              <a:gd name="T13" fmla="*/ 24 h 30"/>
              <a:gd name="T14" fmla="*/ 18 w 24"/>
              <a:gd name="T15" fmla="*/ 25 h 30"/>
              <a:gd name="T16" fmla="*/ 17 w 24"/>
              <a:gd name="T17" fmla="*/ 24 h 30"/>
              <a:gd name="T18" fmla="*/ 9 w 24"/>
              <a:gd name="T19" fmla="*/ 25 h 30"/>
              <a:gd name="T20" fmla="*/ 8 w 24"/>
              <a:gd name="T21" fmla="*/ 24 h 30"/>
              <a:gd name="T22" fmla="*/ 6 w 24"/>
              <a:gd name="T23" fmla="*/ 25 h 30"/>
              <a:gd name="T24" fmla="*/ 5 w 24"/>
              <a:gd name="T25" fmla="*/ 24 h 30"/>
              <a:gd name="T26" fmla="*/ 22 w 24"/>
              <a:gd name="T27" fmla="*/ 16 h 30"/>
              <a:gd name="T28" fmla="*/ 20 w 24"/>
              <a:gd name="T29" fmla="*/ 17 h 30"/>
              <a:gd name="T30" fmla="*/ 19 w 24"/>
              <a:gd name="T31" fmla="*/ 16 h 30"/>
              <a:gd name="T32" fmla="*/ 18 w 24"/>
              <a:gd name="T33" fmla="*/ 17 h 30"/>
              <a:gd name="T34" fmla="*/ 17 w 24"/>
              <a:gd name="T35" fmla="*/ 16 h 30"/>
              <a:gd name="T36" fmla="*/ 15 w 24"/>
              <a:gd name="T37" fmla="*/ 17 h 30"/>
              <a:gd name="T38" fmla="*/ 14 w 24"/>
              <a:gd name="T39" fmla="*/ 16 h 30"/>
              <a:gd name="T40" fmla="*/ 13 w 24"/>
              <a:gd name="T41" fmla="*/ 17 h 30"/>
              <a:gd name="T42" fmla="*/ 12 w 24"/>
              <a:gd name="T43" fmla="*/ 16 h 30"/>
              <a:gd name="T44" fmla="*/ 5 w 24"/>
              <a:gd name="T45" fmla="*/ 22 h 30"/>
              <a:gd name="T46" fmla="*/ 6 w 24"/>
              <a:gd name="T47" fmla="*/ 21 h 30"/>
              <a:gd name="T48" fmla="*/ 8 w 24"/>
              <a:gd name="T49" fmla="*/ 22 h 30"/>
              <a:gd name="T50" fmla="*/ 9 w 24"/>
              <a:gd name="T51" fmla="*/ 21 h 30"/>
              <a:gd name="T52" fmla="*/ 17 w 24"/>
              <a:gd name="T53" fmla="*/ 22 h 30"/>
              <a:gd name="T54" fmla="*/ 18 w 24"/>
              <a:gd name="T55" fmla="*/ 21 h 30"/>
              <a:gd name="T56" fmla="*/ 19 w 24"/>
              <a:gd name="T57" fmla="*/ 22 h 30"/>
              <a:gd name="T58" fmla="*/ 20 w 24"/>
              <a:gd name="T59" fmla="*/ 21 h 30"/>
              <a:gd name="T60" fmla="*/ 22 w 24"/>
              <a:gd name="T61" fmla="*/ 22 h 30"/>
              <a:gd name="T62" fmla="*/ 21 w 24"/>
              <a:gd name="T63" fmla="*/ 8 h 30"/>
              <a:gd name="T64" fmla="*/ 20 w 24"/>
              <a:gd name="T65" fmla="*/ 9 h 30"/>
              <a:gd name="T66" fmla="*/ 19 w 24"/>
              <a:gd name="T67" fmla="*/ 8 h 30"/>
              <a:gd name="T68" fmla="*/ 18 w 24"/>
              <a:gd name="T69" fmla="*/ 9 h 30"/>
              <a:gd name="T70" fmla="*/ 16 w 24"/>
              <a:gd name="T71" fmla="*/ 8 h 30"/>
              <a:gd name="T72" fmla="*/ 15 w 24"/>
              <a:gd name="T73" fmla="*/ 9 h 30"/>
              <a:gd name="T74" fmla="*/ 13 w 24"/>
              <a:gd name="T75" fmla="*/ 8 h 30"/>
              <a:gd name="T76" fmla="*/ 13 w 24"/>
              <a:gd name="T77" fmla="*/ 9 h 30"/>
              <a:gd name="T78" fmla="*/ 2 w 24"/>
              <a:gd name="T79" fmla="*/ 8 h 30"/>
              <a:gd name="T80" fmla="*/ 12 w 24"/>
              <a:gd name="T81" fmla="*/ 14 h 30"/>
              <a:gd name="T82" fmla="*/ 13 w 24"/>
              <a:gd name="T83" fmla="*/ 14 h 30"/>
              <a:gd name="T84" fmla="*/ 14 w 24"/>
              <a:gd name="T85" fmla="*/ 14 h 30"/>
              <a:gd name="T86" fmla="*/ 16 w 24"/>
              <a:gd name="T87" fmla="*/ 14 h 30"/>
              <a:gd name="T88" fmla="*/ 17 w 24"/>
              <a:gd name="T89" fmla="*/ 14 h 30"/>
              <a:gd name="T90" fmla="*/ 19 w 24"/>
              <a:gd name="T91" fmla="*/ 14 h 30"/>
              <a:gd name="T92" fmla="*/ 19 w 24"/>
              <a:gd name="T93" fmla="*/ 14 h 30"/>
              <a:gd name="T94" fmla="*/ 21 w 24"/>
              <a:gd name="T95" fmla="*/ 14 h 30"/>
              <a:gd name="T96" fmla="*/ 22 w 24"/>
              <a:gd name="T97" fmla="*/ 7 h 30"/>
              <a:gd name="T98" fmla="*/ 2 w 24"/>
              <a:gd name="T99" fmla="*/ 2 h 30"/>
              <a:gd name="T100" fmla="*/ 12 w 24"/>
              <a:gd name="T101" fmla="*/ 7 h 30"/>
              <a:gd name="T102" fmla="*/ 13 w 24"/>
              <a:gd name="T103" fmla="*/ 5 h 30"/>
              <a:gd name="T104" fmla="*/ 14 w 24"/>
              <a:gd name="T105" fmla="*/ 7 h 30"/>
              <a:gd name="T106" fmla="*/ 15 w 24"/>
              <a:gd name="T107" fmla="*/ 5 h 30"/>
              <a:gd name="T108" fmla="*/ 17 w 24"/>
              <a:gd name="T109" fmla="*/ 7 h 30"/>
              <a:gd name="T110" fmla="*/ 18 w 24"/>
              <a:gd name="T111" fmla="*/ 5 h 30"/>
              <a:gd name="T112" fmla="*/ 19 w 24"/>
              <a:gd name="T113" fmla="*/ 7 h 30"/>
              <a:gd name="T114" fmla="*/ 20 w 24"/>
              <a:gd name="T115" fmla="*/ 5 h 30"/>
              <a:gd name="T116" fmla="*/ 22 w 24"/>
              <a:gd name="T117" fmla="*/ 7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4" h="30">
                <a:moveTo>
                  <a:pt x="2" y="0"/>
                </a:moveTo>
                <a:cubicBezTo>
                  <a:pt x="22" y="0"/>
                  <a:pt x="22" y="0"/>
                  <a:pt x="22" y="0"/>
                </a:cubicBezTo>
                <a:cubicBezTo>
                  <a:pt x="23" y="0"/>
                  <a:pt x="24" y="1"/>
                  <a:pt x="24" y="2"/>
                </a:cubicBezTo>
                <a:cubicBezTo>
                  <a:pt x="24" y="29"/>
                  <a:pt x="24" y="29"/>
                  <a:pt x="24" y="29"/>
                </a:cubicBezTo>
                <a:cubicBezTo>
                  <a:pt x="24" y="30"/>
                  <a:pt x="23" y="30"/>
                  <a:pt x="22" y="30"/>
                </a:cubicBezTo>
                <a:cubicBezTo>
                  <a:pt x="2" y="30"/>
                  <a:pt x="2" y="30"/>
                  <a:pt x="2" y="30"/>
                </a:cubicBezTo>
                <a:cubicBezTo>
                  <a:pt x="1" y="30"/>
                  <a:pt x="0" y="30"/>
                  <a:pt x="0" y="29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lose/>
                <a:moveTo>
                  <a:pt x="2" y="24"/>
                </a:moveTo>
                <a:cubicBezTo>
                  <a:pt x="2" y="28"/>
                  <a:pt x="2" y="28"/>
                  <a:pt x="2" y="28"/>
                </a:cubicBezTo>
                <a:cubicBezTo>
                  <a:pt x="2" y="28"/>
                  <a:pt x="2" y="28"/>
                  <a:pt x="2" y="28"/>
                </a:cubicBezTo>
                <a:cubicBezTo>
                  <a:pt x="22" y="28"/>
                  <a:pt x="22" y="28"/>
                  <a:pt x="22" y="28"/>
                </a:cubicBezTo>
                <a:cubicBezTo>
                  <a:pt x="22" y="28"/>
                  <a:pt x="22" y="28"/>
                  <a:pt x="22" y="28"/>
                </a:cubicBezTo>
                <a:cubicBezTo>
                  <a:pt x="22" y="24"/>
                  <a:pt x="22" y="24"/>
                  <a:pt x="22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1" y="25"/>
                  <a:pt x="21" y="25"/>
                  <a:pt x="20" y="25"/>
                </a:cubicBezTo>
                <a:cubicBezTo>
                  <a:pt x="20" y="25"/>
                  <a:pt x="20" y="25"/>
                  <a:pt x="20" y="25"/>
                </a:cubicBezTo>
                <a:cubicBezTo>
                  <a:pt x="20" y="25"/>
                  <a:pt x="19" y="25"/>
                  <a:pt x="19" y="24"/>
                </a:cubicBezTo>
                <a:cubicBezTo>
                  <a:pt x="19" y="24"/>
                  <a:pt x="19" y="24"/>
                  <a:pt x="19" y="24"/>
                </a:cubicBezTo>
                <a:cubicBezTo>
                  <a:pt x="19" y="24"/>
                  <a:pt x="19" y="24"/>
                  <a:pt x="19" y="24"/>
                </a:cubicBezTo>
                <a:cubicBezTo>
                  <a:pt x="19" y="24"/>
                  <a:pt x="19" y="24"/>
                  <a:pt x="19" y="24"/>
                </a:cubicBezTo>
                <a:cubicBezTo>
                  <a:pt x="19" y="25"/>
                  <a:pt x="18" y="25"/>
                  <a:pt x="18" y="25"/>
                </a:cubicBezTo>
                <a:cubicBezTo>
                  <a:pt x="18" y="25"/>
                  <a:pt x="18" y="25"/>
                  <a:pt x="18" y="25"/>
                </a:cubicBezTo>
                <a:cubicBezTo>
                  <a:pt x="17" y="25"/>
                  <a:pt x="17" y="25"/>
                  <a:pt x="17" y="24"/>
                </a:cubicBezTo>
                <a:cubicBezTo>
                  <a:pt x="17" y="24"/>
                  <a:pt x="17" y="24"/>
                  <a:pt x="17" y="24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25"/>
                  <a:pt x="9" y="25"/>
                  <a:pt x="9" y="25"/>
                </a:cubicBezTo>
                <a:cubicBezTo>
                  <a:pt x="9" y="25"/>
                  <a:pt x="9" y="25"/>
                  <a:pt x="9" y="25"/>
                </a:cubicBezTo>
                <a:cubicBezTo>
                  <a:pt x="8" y="25"/>
                  <a:pt x="8" y="25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5"/>
                  <a:pt x="7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5" y="25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2" y="24"/>
                  <a:pt x="2" y="24"/>
                  <a:pt x="2" y="24"/>
                </a:cubicBezTo>
                <a:close/>
                <a:moveTo>
                  <a:pt x="22" y="22"/>
                </a:moveTo>
                <a:cubicBezTo>
                  <a:pt x="22" y="16"/>
                  <a:pt x="22" y="16"/>
                  <a:pt x="22" y="16"/>
                </a:cubicBezTo>
                <a:cubicBezTo>
                  <a:pt x="21" y="16"/>
                  <a:pt x="21" y="16"/>
                  <a:pt x="21" y="16"/>
                </a:cubicBezTo>
                <a:cubicBezTo>
                  <a:pt x="21" y="16"/>
                  <a:pt x="21" y="16"/>
                  <a:pt x="21" y="16"/>
                </a:cubicBezTo>
                <a:cubicBezTo>
                  <a:pt x="21" y="17"/>
                  <a:pt x="21" y="17"/>
                  <a:pt x="20" y="17"/>
                </a:cubicBezTo>
                <a:cubicBezTo>
                  <a:pt x="20" y="17"/>
                  <a:pt x="20" y="17"/>
                  <a:pt x="20" y="17"/>
                </a:cubicBezTo>
                <a:cubicBezTo>
                  <a:pt x="20" y="17"/>
                  <a:pt x="19" y="17"/>
                  <a:pt x="19" y="16"/>
                </a:cubicBez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19" y="16"/>
                  <a:pt x="19" y="16"/>
                </a:cubicBezTo>
                <a:cubicBezTo>
                  <a:pt x="19" y="17"/>
                  <a:pt x="18" y="17"/>
                  <a:pt x="18" y="17"/>
                </a:cubicBezTo>
                <a:cubicBezTo>
                  <a:pt x="18" y="17"/>
                  <a:pt x="18" y="17"/>
                  <a:pt x="18" y="17"/>
                </a:cubicBezTo>
                <a:cubicBezTo>
                  <a:pt x="17" y="17"/>
                  <a:pt x="17" y="17"/>
                  <a:pt x="17" y="16"/>
                </a:cubicBezTo>
                <a:cubicBezTo>
                  <a:pt x="17" y="16"/>
                  <a:pt x="17" y="16"/>
                  <a:pt x="17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17"/>
                  <a:pt x="16" y="17"/>
                  <a:pt x="15" y="17"/>
                </a:cubicBezTo>
                <a:cubicBezTo>
                  <a:pt x="15" y="17"/>
                  <a:pt x="15" y="17"/>
                  <a:pt x="15" y="17"/>
                </a:cubicBezTo>
                <a:cubicBezTo>
                  <a:pt x="15" y="17"/>
                  <a:pt x="14" y="17"/>
                  <a:pt x="14" y="16"/>
                </a:cubicBezTo>
                <a:cubicBezTo>
                  <a:pt x="14" y="16"/>
                  <a:pt x="14" y="16"/>
                  <a:pt x="14" y="16"/>
                </a:cubicBezTo>
                <a:cubicBezTo>
                  <a:pt x="13" y="16"/>
                  <a:pt x="13" y="16"/>
                  <a:pt x="13" y="16"/>
                </a:cubicBezTo>
                <a:cubicBezTo>
                  <a:pt x="13" y="16"/>
                  <a:pt x="13" y="16"/>
                  <a:pt x="13" y="16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12" y="17"/>
                  <a:pt x="12" y="17"/>
                  <a:pt x="12" y="16"/>
                </a:cubicBezTo>
                <a:cubicBezTo>
                  <a:pt x="12" y="16"/>
                  <a:pt x="12" y="16"/>
                  <a:pt x="12" y="16"/>
                </a:cubicBezTo>
                <a:cubicBezTo>
                  <a:pt x="2" y="16"/>
                  <a:pt x="2" y="16"/>
                  <a:pt x="2" y="16"/>
                </a:cubicBezTo>
                <a:cubicBezTo>
                  <a:pt x="2" y="22"/>
                  <a:pt x="2" y="22"/>
                  <a:pt x="2" y="22"/>
                </a:cubicBezTo>
                <a:cubicBezTo>
                  <a:pt x="5" y="22"/>
                  <a:pt x="5" y="22"/>
                  <a:pt x="5" y="22"/>
                </a:cubicBezTo>
                <a:cubicBezTo>
                  <a:pt x="5" y="22"/>
                  <a:pt x="5" y="22"/>
                  <a:pt x="5" y="22"/>
                </a:cubicBezTo>
                <a:cubicBezTo>
                  <a:pt x="5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7" y="21"/>
                  <a:pt x="7" y="21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8" y="22"/>
                  <a:pt x="8" y="22"/>
                  <a:pt x="8" y="22"/>
                </a:cubicBezTo>
                <a:cubicBezTo>
                  <a:pt x="8" y="22"/>
                  <a:pt x="8" y="22"/>
                  <a:pt x="8" y="22"/>
                </a:cubicBezTo>
                <a:cubicBezTo>
                  <a:pt x="8" y="21"/>
                  <a:pt x="8" y="21"/>
                  <a:pt x="9" y="21"/>
                </a:cubicBezTo>
                <a:cubicBezTo>
                  <a:pt x="9" y="21"/>
                  <a:pt x="9" y="21"/>
                  <a:pt x="9" y="21"/>
                </a:cubicBezTo>
                <a:cubicBezTo>
                  <a:pt x="9" y="21"/>
                  <a:pt x="10" y="21"/>
                  <a:pt x="10" y="22"/>
                </a:cubicBezTo>
                <a:cubicBezTo>
                  <a:pt x="10" y="22"/>
                  <a:pt x="10" y="22"/>
                  <a:pt x="10" y="22"/>
                </a:cubicBezTo>
                <a:cubicBezTo>
                  <a:pt x="17" y="22"/>
                  <a:pt x="17" y="22"/>
                  <a:pt x="17" y="22"/>
                </a:cubicBezTo>
                <a:cubicBezTo>
                  <a:pt x="17" y="22"/>
                  <a:pt x="17" y="22"/>
                  <a:pt x="17" y="22"/>
                </a:cubicBezTo>
                <a:cubicBezTo>
                  <a:pt x="17" y="21"/>
                  <a:pt x="17" y="21"/>
                  <a:pt x="18" y="21"/>
                </a:cubicBezTo>
                <a:cubicBezTo>
                  <a:pt x="18" y="21"/>
                  <a:pt x="18" y="21"/>
                  <a:pt x="18" y="21"/>
                </a:cubicBezTo>
                <a:cubicBezTo>
                  <a:pt x="18" y="21"/>
                  <a:pt x="19" y="21"/>
                  <a:pt x="19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1"/>
                  <a:pt x="20" y="21"/>
                  <a:pt x="20" y="21"/>
                </a:cubicBezTo>
                <a:cubicBezTo>
                  <a:pt x="20" y="21"/>
                  <a:pt x="20" y="21"/>
                  <a:pt x="20" y="21"/>
                </a:cubicBezTo>
                <a:cubicBezTo>
                  <a:pt x="21" y="21"/>
                  <a:pt x="21" y="21"/>
                  <a:pt x="21" y="22"/>
                </a:cubicBezTo>
                <a:cubicBezTo>
                  <a:pt x="21" y="22"/>
                  <a:pt x="21" y="22"/>
                  <a:pt x="21" y="22"/>
                </a:cubicBezTo>
                <a:cubicBezTo>
                  <a:pt x="22" y="22"/>
                  <a:pt x="22" y="22"/>
                  <a:pt x="22" y="22"/>
                </a:cubicBezTo>
                <a:close/>
                <a:moveTo>
                  <a:pt x="22" y="14"/>
                </a:moveTo>
                <a:cubicBezTo>
                  <a:pt x="22" y="8"/>
                  <a:pt x="22" y="8"/>
                  <a:pt x="22" y="8"/>
                </a:cubicBezTo>
                <a:cubicBezTo>
                  <a:pt x="21" y="8"/>
                  <a:pt x="21" y="8"/>
                  <a:pt x="21" y="8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9"/>
                  <a:pt x="21" y="9"/>
                  <a:pt x="20" y="9"/>
                </a:cubicBezTo>
                <a:cubicBezTo>
                  <a:pt x="20" y="9"/>
                  <a:pt x="20" y="9"/>
                  <a:pt x="20" y="9"/>
                </a:cubicBezTo>
                <a:cubicBezTo>
                  <a:pt x="20" y="9"/>
                  <a:pt x="19" y="9"/>
                  <a:pt x="19" y="9"/>
                </a:cubicBezTo>
                <a:cubicBezTo>
                  <a:pt x="19" y="8"/>
                  <a:pt x="19" y="8"/>
                  <a:pt x="19" y="8"/>
                </a:cubicBezTo>
                <a:cubicBezTo>
                  <a:pt x="19" y="8"/>
                  <a:pt x="19" y="8"/>
                  <a:pt x="19" y="8"/>
                </a:cubicBezTo>
                <a:cubicBezTo>
                  <a:pt x="19" y="9"/>
                  <a:pt x="19" y="9"/>
                  <a:pt x="19" y="9"/>
                </a:cubicBezTo>
                <a:cubicBezTo>
                  <a:pt x="19" y="9"/>
                  <a:pt x="18" y="9"/>
                  <a:pt x="18" y="9"/>
                </a:cubicBezTo>
                <a:cubicBezTo>
                  <a:pt x="18" y="9"/>
                  <a:pt x="18" y="9"/>
                  <a:pt x="18" y="9"/>
                </a:cubicBezTo>
                <a:cubicBezTo>
                  <a:pt x="17" y="9"/>
                  <a:pt x="17" y="9"/>
                  <a:pt x="17" y="9"/>
                </a:cubicBezTo>
                <a:cubicBezTo>
                  <a:pt x="17" y="8"/>
                  <a:pt x="17" y="8"/>
                  <a:pt x="17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4" y="9"/>
                  <a:pt x="14" y="9"/>
                </a:cubicBezTo>
                <a:cubicBezTo>
                  <a:pt x="14" y="8"/>
                  <a:pt x="14" y="8"/>
                  <a:pt x="14" y="8"/>
                </a:cubicBezTo>
                <a:cubicBezTo>
                  <a:pt x="13" y="8"/>
                  <a:pt x="13" y="8"/>
                  <a:pt x="13" y="8"/>
                </a:cubicBezTo>
                <a:cubicBezTo>
                  <a:pt x="13" y="9"/>
                  <a:pt x="13" y="9"/>
                  <a:pt x="13" y="9"/>
                </a:cubicBezTo>
                <a:cubicBezTo>
                  <a:pt x="13" y="9"/>
                  <a:pt x="13" y="9"/>
                  <a:pt x="13" y="9"/>
                </a:cubicBezTo>
                <a:cubicBezTo>
                  <a:pt x="13" y="9"/>
                  <a:pt x="13" y="9"/>
                  <a:pt x="13" y="9"/>
                </a:cubicBezTo>
                <a:cubicBezTo>
                  <a:pt x="12" y="9"/>
                  <a:pt x="12" y="9"/>
                  <a:pt x="12" y="9"/>
                </a:cubicBezTo>
                <a:cubicBezTo>
                  <a:pt x="12" y="8"/>
                  <a:pt x="12" y="8"/>
                  <a:pt x="12" y="8"/>
                </a:cubicBezTo>
                <a:cubicBezTo>
                  <a:pt x="2" y="8"/>
                  <a:pt x="2" y="8"/>
                  <a:pt x="2" y="8"/>
                </a:cubicBezTo>
                <a:cubicBezTo>
                  <a:pt x="2" y="14"/>
                  <a:pt x="2" y="14"/>
                  <a:pt x="2" y="14"/>
                </a:cubicBezTo>
                <a:cubicBezTo>
                  <a:pt x="12" y="14"/>
                  <a:pt x="12" y="14"/>
                  <a:pt x="12" y="14"/>
                </a:cubicBezTo>
                <a:cubicBezTo>
                  <a:pt x="12" y="14"/>
                  <a:pt x="12" y="14"/>
                  <a:pt x="12" y="14"/>
                </a:cubicBezTo>
                <a:cubicBezTo>
                  <a:pt x="12" y="13"/>
                  <a:pt x="12" y="13"/>
                  <a:pt x="13" y="13"/>
                </a:cubicBezTo>
                <a:cubicBezTo>
                  <a:pt x="13" y="13"/>
                  <a:pt x="13" y="13"/>
                  <a:pt x="13" y="13"/>
                </a:cubicBezTo>
                <a:cubicBezTo>
                  <a:pt x="13" y="13"/>
                  <a:pt x="13" y="13"/>
                  <a:pt x="13" y="14"/>
                </a:cubicBezTo>
                <a:cubicBezTo>
                  <a:pt x="13" y="14"/>
                  <a:pt x="13" y="14"/>
                  <a:pt x="13" y="14"/>
                </a:cubicBezTo>
                <a:cubicBezTo>
                  <a:pt x="14" y="14"/>
                  <a:pt x="14" y="14"/>
                  <a:pt x="14" y="14"/>
                </a:cubicBezTo>
                <a:cubicBezTo>
                  <a:pt x="14" y="14"/>
                  <a:pt x="14" y="14"/>
                  <a:pt x="14" y="14"/>
                </a:cubicBezTo>
                <a:cubicBezTo>
                  <a:pt x="14" y="13"/>
                  <a:pt x="15" y="13"/>
                  <a:pt x="15" y="13"/>
                </a:cubicBezTo>
                <a:cubicBezTo>
                  <a:pt x="15" y="13"/>
                  <a:pt x="15" y="13"/>
                  <a:pt x="15" y="13"/>
                </a:cubicBezTo>
                <a:cubicBezTo>
                  <a:pt x="16" y="13"/>
                  <a:pt x="16" y="13"/>
                  <a:pt x="16" y="14"/>
                </a:cubicBezTo>
                <a:cubicBezTo>
                  <a:pt x="16" y="14"/>
                  <a:pt x="16" y="14"/>
                  <a:pt x="16" y="14"/>
                </a:cubicBezTo>
                <a:cubicBezTo>
                  <a:pt x="17" y="14"/>
                  <a:pt x="17" y="14"/>
                  <a:pt x="17" y="14"/>
                </a:cubicBezTo>
                <a:cubicBezTo>
                  <a:pt x="17" y="14"/>
                  <a:pt x="17" y="14"/>
                  <a:pt x="17" y="14"/>
                </a:cubicBezTo>
                <a:cubicBezTo>
                  <a:pt x="17" y="13"/>
                  <a:pt x="17" y="13"/>
                  <a:pt x="18" y="13"/>
                </a:cubicBezTo>
                <a:cubicBezTo>
                  <a:pt x="18" y="13"/>
                  <a:pt x="18" y="13"/>
                  <a:pt x="18" y="13"/>
                </a:cubicBezTo>
                <a:cubicBezTo>
                  <a:pt x="18" y="13"/>
                  <a:pt x="19" y="13"/>
                  <a:pt x="19" y="14"/>
                </a:cubicBezTo>
                <a:cubicBezTo>
                  <a:pt x="19" y="14"/>
                  <a:pt x="19" y="14"/>
                  <a:pt x="19" y="14"/>
                </a:cubicBezTo>
                <a:cubicBezTo>
                  <a:pt x="19" y="14"/>
                  <a:pt x="19" y="14"/>
                  <a:pt x="19" y="14"/>
                </a:cubicBezTo>
                <a:cubicBezTo>
                  <a:pt x="19" y="14"/>
                  <a:pt x="19" y="14"/>
                  <a:pt x="19" y="14"/>
                </a:cubicBezTo>
                <a:cubicBezTo>
                  <a:pt x="19" y="13"/>
                  <a:pt x="20" y="13"/>
                  <a:pt x="20" y="13"/>
                </a:cubicBezTo>
                <a:cubicBezTo>
                  <a:pt x="20" y="13"/>
                  <a:pt x="20" y="13"/>
                  <a:pt x="20" y="13"/>
                </a:cubicBezTo>
                <a:cubicBezTo>
                  <a:pt x="21" y="13"/>
                  <a:pt x="21" y="13"/>
                  <a:pt x="21" y="14"/>
                </a:cubicBezTo>
                <a:cubicBezTo>
                  <a:pt x="21" y="14"/>
                  <a:pt x="21" y="14"/>
                  <a:pt x="21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7"/>
                </a:moveTo>
                <a:cubicBezTo>
                  <a:pt x="22" y="2"/>
                  <a:pt x="22" y="2"/>
                  <a:pt x="22" y="2"/>
                </a:cubicBezTo>
                <a:cubicBezTo>
                  <a:pt x="22" y="2"/>
                  <a:pt x="22" y="2"/>
                  <a:pt x="22" y="2"/>
                </a:cubicBezTo>
                <a:cubicBezTo>
                  <a:pt x="2" y="2"/>
                  <a:pt x="2" y="2"/>
                  <a:pt x="2" y="2"/>
                </a:cubicBezTo>
                <a:cubicBezTo>
                  <a:pt x="2" y="2"/>
                  <a:pt x="2" y="2"/>
                  <a:pt x="2" y="2"/>
                </a:cubicBezTo>
                <a:cubicBezTo>
                  <a:pt x="2" y="7"/>
                  <a:pt x="2" y="7"/>
                  <a:pt x="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6"/>
                  <a:pt x="12" y="6"/>
                  <a:pt x="12" y="6"/>
                </a:cubicBezTo>
                <a:cubicBezTo>
                  <a:pt x="12" y="5"/>
                  <a:pt x="12" y="5"/>
                  <a:pt x="13" y="5"/>
                </a:cubicBezTo>
                <a:cubicBezTo>
                  <a:pt x="13" y="5"/>
                  <a:pt x="13" y="5"/>
                  <a:pt x="13" y="5"/>
                </a:cubicBezTo>
                <a:cubicBezTo>
                  <a:pt x="13" y="5"/>
                  <a:pt x="13" y="5"/>
                  <a:pt x="13" y="6"/>
                </a:cubicBezTo>
                <a:cubicBezTo>
                  <a:pt x="13" y="7"/>
                  <a:pt x="13" y="7"/>
                  <a:pt x="13" y="7"/>
                </a:cubicBezTo>
                <a:cubicBezTo>
                  <a:pt x="14" y="7"/>
                  <a:pt x="14" y="7"/>
                  <a:pt x="14" y="7"/>
                </a:cubicBezTo>
                <a:cubicBezTo>
                  <a:pt x="14" y="6"/>
                  <a:pt x="14" y="6"/>
                  <a:pt x="14" y="6"/>
                </a:cubicBezTo>
                <a:cubicBezTo>
                  <a:pt x="14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6" y="5"/>
                  <a:pt x="16" y="5"/>
                  <a:pt x="16" y="6"/>
                </a:cubicBezTo>
                <a:cubicBezTo>
                  <a:pt x="16" y="7"/>
                  <a:pt x="16" y="7"/>
                  <a:pt x="16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6"/>
                  <a:pt x="17" y="6"/>
                  <a:pt x="17" y="6"/>
                </a:cubicBezTo>
                <a:cubicBezTo>
                  <a:pt x="17" y="5"/>
                  <a:pt x="17" y="5"/>
                  <a:pt x="18" y="5"/>
                </a:cubicBezTo>
                <a:cubicBezTo>
                  <a:pt x="18" y="5"/>
                  <a:pt x="18" y="5"/>
                  <a:pt x="18" y="5"/>
                </a:cubicBezTo>
                <a:cubicBezTo>
                  <a:pt x="18" y="5"/>
                  <a:pt x="19" y="5"/>
                  <a:pt x="19" y="6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5"/>
                  <a:pt x="20" y="5"/>
                  <a:pt x="20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1" y="5"/>
                  <a:pt x="21" y="5"/>
                  <a:pt x="21" y="6"/>
                </a:cubicBezTo>
                <a:cubicBezTo>
                  <a:pt x="21" y="7"/>
                  <a:pt x="21" y="7"/>
                  <a:pt x="21" y="7"/>
                </a:cubicBezTo>
                <a:lnTo>
                  <a:pt x="22" y="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12" name="Freeform 238"/>
          <p:cNvSpPr>
            <a:spLocks noEditPoints="1"/>
          </p:cNvSpPr>
          <p:nvPr/>
        </p:nvSpPr>
        <p:spPr bwMode="auto">
          <a:xfrm>
            <a:off x="7427316" y="3724164"/>
            <a:ext cx="394532" cy="325761"/>
          </a:xfrm>
          <a:custGeom>
            <a:avLst/>
            <a:gdLst>
              <a:gd name="T0" fmla="*/ 6 w 41"/>
              <a:gd name="T1" fmla="*/ 13 h 34"/>
              <a:gd name="T2" fmla="*/ 0 w 41"/>
              <a:gd name="T3" fmla="*/ 2 h 34"/>
              <a:gd name="T4" fmla="*/ 16 w 41"/>
              <a:gd name="T5" fmla="*/ 31 h 34"/>
              <a:gd name="T6" fmla="*/ 27 w 41"/>
              <a:gd name="T7" fmla="*/ 32 h 34"/>
              <a:gd name="T8" fmla="*/ 35 w 41"/>
              <a:gd name="T9" fmla="*/ 31 h 34"/>
              <a:gd name="T10" fmla="*/ 36 w 41"/>
              <a:gd name="T11" fmla="*/ 29 h 34"/>
              <a:gd name="T12" fmla="*/ 36 w 41"/>
              <a:gd name="T13" fmla="*/ 12 h 34"/>
              <a:gd name="T14" fmla="*/ 39 w 41"/>
              <a:gd name="T15" fmla="*/ 6 h 34"/>
              <a:gd name="T16" fmla="*/ 27 w 41"/>
              <a:gd name="T17" fmla="*/ 2 h 34"/>
              <a:gd name="T18" fmla="*/ 22 w 41"/>
              <a:gd name="T19" fmla="*/ 29 h 34"/>
              <a:gd name="T20" fmla="*/ 21 w 41"/>
              <a:gd name="T21" fmla="*/ 28 h 34"/>
              <a:gd name="T22" fmla="*/ 22 w 41"/>
              <a:gd name="T23" fmla="*/ 28 h 34"/>
              <a:gd name="T24" fmla="*/ 29 w 41"/>
              <a:gd name="T25" fmla="*/ 23 h 34"/>
              <a:gd name="T26" fmla="*/ 29 w 41"/>
              <a:gd name="T27" fmla="*/ 28 h 34"/>
              <a:gd name="T28" fmla="*/ 34 w 41"/>
              <a:gd name="T29" fmla="*/ 24 h 34"/>
              <a:gd name="T30" fmla="*/ 33 w 41"/>
              <a:gd name="T31" fmla="*/ 27 h 34"/>
              <a:gd name="T32" fmla="*/ 33 w 41"/>
              <a:gd name="T33" fmla="*/ 22 h 34"/>
              <a:gd name="T34" fmla="*/ 34 w 41"/>
              <a:gd name="T35" fmla="*/ 22 h 34"/>
              <a:gd name="T36" fmla="*/ 27 w 41"/>
              <a:gd name="T37" fmla="*/ 27 h 34"/>
              <a:gd name="T38" fmla="*/ 22 w 41"/>
              <a:gd name="T39" fmla="*/ 27 h 34"/>
              <a:gd name="T40" fmla="*/ 24 w 41"/>
              <a:gd name="T41" fmla="*/ 27 h 34"/>
              <a:gd name="T42" fmla="*/ 24 w 41"/>
              <a:gd name="T43" fmla="*/ 22 h 34"/>
              <a:gd name="T44" fmla="*/ 19 w 41"/>
              <a:gd name="T45" fmla="*/ 21 h 34"/>
              <a:gd name="T46" fmla="*/ 7 w 41"/>
              <a:gd name="T47" fmla="*/ 22 h 34"/>
              <a:gd name="T48" fmla="*/ 12 w 41"/>
              <a:gd name="T49" fmla="*/ 22 h 34"/>
              <a:gd name="T50" fmla="*/ 14 w 41"/>
              <a:gd name="T51" fmla="*/ 22 h 34"/>
              <a:gd name="T52" fmla="*/ 19 w 41"/>
              <a:gd name="T53" fmla="*/ 22 h 34"/>
              <a:gd name="T54" fmla="*/ 19 w 41"/>
              <a:gd name="T55" fmla="*/ 24 h 34"/>
              <a:gd name="T56" fmla="*/ 19 w 41"/>
              <a:gd name="T57" fmla="*/ 27 h 34"/>
              <a:gd name="T58" fmla="*/ 19 w 41"/>
              <a:gd name="T59" fmla="*/ 22 h 34"/>
              <a:gd name="T60" fmla="*/ 12 w 41"/>
              <a:gd name="T61" fmla="*/ 23 h 34"/>
              <a:gd name="T62" fmla="*/ 9 w 41"/>
              <a:gd name="T63" fmla="*/ 25 h 34"/>
              <a:gd name="T64" fmla="*/ 9 w 41"/>
              <a:gd name="T65" fmla="*/ 27 h 34"/>
              <a:gd name="T66" fmla="*/ 7 w 41"/>
              <a:gd name="T67" fmla="*/ 22 h 34"/>
              <a:gd name="T68" fmla="*/ 34 w 41"/>
              <a:gd name="T69" fmla="*/ 20 h 34"/>
              <a:gd name="T70" fmla="*/ 22 w 41"/>
              <a:gd name="T71" fmla="*/ 20 h 34"/>
              <a:gd name="T72" fmla="*/ 27 w 41"/>
              <a:gd name="T73" fmla="*/ 19 h 34"/>
              <a:gd name="T74" fmla="*/ 29 w 41"/>
              <a:gd name="T75" fmla="*/ 14 h 34"/>
              <a:gd name="T76" fmla="*/ 34 w 41"/>
              <a:gd name="T77" fmla="*/ 19 h 34"/>
              <a:gd name="T78" fmla="*/ 33 w 41"/>
              <a:gd name="T79" fmla="*/ 16 h 34"/>
              <a:gd name="T80" fmla="*/ 33 w 41"/>
              <a:gd name="T81" fmla="*/ 19 h 34"/>
              <a:gd name="T82" fmla="*/ 33 w 41"/>
              <a:gd name="T83" fmla="*/ 13 h 34"/>
              <a:gd name="T84" fmla="*/ 33 w 41"/>
              <a:gd name="T85" fmla="*/ 13 h 34"/>
              <a:gd name="T86" fmla="*/ 23 w 41"/>
              <a:gd name="T87" fmla="*/ 15 h 34"/>
              <a:gd name="T88" fmla="*/ 22 w 41"/>
              <a:gd name="T89" fmla="*/ 18 h 34"/>
              <a:gd name="T90" fmla="*/ 24 w 41"/>
              <a:gd name="T91" fmla="*/ 13 h 34"/>
              <a:gd name="T92" fmla="*/ 24 w 41"/>
              <a:gd name="T93" fmla="*/ 13 h 34"/>
              <a:gd name="T94" fmla="*/ 7 w 41"/>
              <a:gd name="T95" fmla="*/ 18 h 34"/>
              <a:gd name="T96" fmla="*/ 14 w 41"/>
              <a:gd name="T97" fmla="*/ 14 h 34"/>
              <a:gd name="T98" fmla="*/ 20 w 41"/>
              <a:gd name="T99" fmla="*/ 13 h 34"/>
              <a:gd name="T100" fmla="*/ 19 w 41"/>
              <a:gd name="T101" fmla="*/ 15 h 34"/>
              <a:gd name="T102" fmla="*/ 19 w 41"/>
              <a:gd name="T103" fmla="*/ 18 h 34"/>
              <a:gd name="T104" fmla="*/ 18 w 41"/>
              <a:gd name="T105" fmla="*/ 13 h 34"/>
              <a:gd name="T106" fmla="*/ 18 w 41"/>
              <a:gd name="T107" fmla="*/ 13 h 34"/>
              <a:gd name="T108" fmla="*/ 12 w 41"/>
              <a:gd name="T109" fmla="*/ 18 h 34"/>
              <a:gd name="T110" fmla="*/ 9 w 41"/>
              <a:gd name="T111" fmla="*/ 18 h 34"/>
              <a:gd name="T112" fmla="*/ 9 w 41"/>
              <a:gd name="T113" fmla="*/ 18 h 34"/>
              <a:gd name="T114" fmla="*/ 7 w 41"/>
              <a:gd name="T115" fmla="*/ 13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1" h="34">
                <a:moveTo>
                  <a:pt x="7" y="20"/>
                </a:moveTo>
                <a:cubicBezTo>
                  <a:pt x="19" y="20"/>
                  <a:pt x="19" y="20"/>
                  <a:pt x="19" y="20"/>
                </a:cubicBezTo>
                <a:cubicBezTo>
                  <a:pt x="20" y="20"/>
                  <a:pt x="20" y="19"/>
                  <a:pt x="20" y="19"/>
                </a:cubicBezTo>
                <a:cubicBezTo>
                  <a:pt x="20" y="13"/>
                  <a:pt x="20" y="13"/>
                  <a:pt x="20" y="13"/>
                </a:cubicBezTo>
                <a:cubicBezTo>
                  <a:pt x="20" y="12"/>
                  <a:pt x="20" y="12"/>
                  <a:pt x="19" y="12"/>
                </a:cubicBezTo>
                <a:cubicBezTo>
                  <a:pt x="7" y="12"/>
                  <a:pt x="7" y="12"/>
                  <a:pt x="7" y="12"/>
                </a:cubicBezTo>
                <a:cubicBezTo>
                  <a:pt x="6" y="12"/>
                  <a:pt x="6" y="12"/>
                  <a:pt x="6" y="13"/>
                </a:cubicBezTo>
                <a:cubicBezTo>
                  <a:pt x="6" y="19"/>
                  <a:pt x="6" y="19"/>
                  <a:pt x="6" y="19"/>
                </a:cubicBezTo>
                <a:cubicBezTo>
                  <a:pt x="6" y="19"/>
                  <a:pt x="6" y="20"/>
                  <a:pt x="7" y="20"/>
                </a:cubicBezTo>
                <a:close/>
                <a:moveTo>
                  <a:pt x="41" y="3"/>
                </a:moveTo>
                <a:cubicBezTo>
                  <a:pt x="41" y="3"/>
                  <a:pt x="41" y="2"/>
                  <a:pt x="41" y="2"/>
                </a:cubicBezTo>
                <a:cubicBezTo>
                  <a:pt x="41" y="1"/>
                  <a:pt x="40" y="0"/>
                  <a:pt x="39" y="0"/>
                </a:cubicBezTo>
                <a:cubicBezTo>
                  <a:pt x="26" y="0"/>
                  <a:pt x="15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2"/>
                  <a:pt x="0" y="3"/>
                  <a:pt x="0" y="3"/>
                </a:cubicBezTo>
                <a:cubicBezTo>
                  <a:pt x="0" y="4"/>
                  <a:pt x="1" y="5"/>
                  <a:pt x="2" y="5"/>
                </a:cubicBezTo>
                <a:cubicBezTo>
                  <a:pt x="15" y="5"/>
                  <a:pt x="26" y="5"/>
                  <a:pt x="39" y="5"/>
                </a:cubicBezTo>
                <a:cubicBezTo>
                  <a:pt x="40" y="5"/>
                  <a:pt x="41" y="4"/>
                  <a:pt x="41" y="3"/>
                </a:cubicBezTo>
                <a:close/>
                <a:moveTo>
                  <a:pt x="14" y="32"/>
                </a:moveTo>
                <a:cubicBezTo>
                  <a:pt x="14" y="32"/>
                  <a:pt x="14" y="31"/>
                  <a:pt x="14" y="31"/>
                </a:cubicBezTo>
                <a:cubicBezTo>
                  <a:pt x="16" y="31"/>
                  <a:pt x="16" y="31"/>
                  <a:pt x="16" y="3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33"/>
                  <a:pt x="16" y="33"/>
                  <a:pt x="16" y="33"/>
                </a:cubicBezTo>
                <a:cubicBezTo>
                  <a:pt x="19" y="33"/>
                  <a:pt x="22" y="33"/>
                  <a:pt x="25" y="33"/>
                </a:cubicBezTo>
                <a:cubicBezTo>
                  <a:pt x="25" y="33"/>
                  <a:pt x="26" y="33"/>
                  <a:pt x="26" y="32"/>
                </a:cubicBezTo>
                <a:cubicBezTo>
                  <a:pt x="26" y="31"/>
                  <a:pt x="26" y="31"/>
                  <a:pt x="26" y="31"/>
                </a:cubicBezTo>
                <a:cubicBezTo>
                  <a:pt x="27" y="31"/>
                  <a:pt x="27" y="31"/>
                  <a:pt x="27" y="31"/>
                </a:cubicBezTo>
                <a:cubicBezTo>
                  <a:pt x="27" y="32"/>
                  <a:pt x="27" y="32"/>
                  <a:pt x="27" y="32"/>
                </a:cubicBezTo>
                <a:cubicBezTo>
                  <a:pt x="27" y="33"/>
                  <a:pt x="26" y="34"/>
                  <a:pt x="25" y="34"/>
                </a:cubicBezTo>
                <a:cubicBezTo>
                  <a:pt x="22" y="34"/>
                  <a:pt x="19" y="34"/>
                  <a:pt x="16" y="34"/>
                </a:cubicBezTo>
                <a:cubicBezTo>
                  <a:pt x="15" y="34"/>
                  <a:pt x="14" y="33"/>
                  <a:pt x="14" y="32"/>
                </a:cubicBezTo>
                <a:close/>
                <a:moveTo>
                  <a:pt x="35" y="10"/>
                </a:moveTo>
                <a:cubicBezTo>
                  <a:pt x="36" y="10"/>
                  <a:pt x="37" y="11"/>
                  <a:pt x="37" y="12"/>
                </a:cubicBezTo>
                <a:cubicBezTo>
                  <a:pt x="37" y="28"/>
                  <a:pt x="37" y="28"/>
                  <a:pt x="37" y="28"/>
                </a:cubicBezTo>
                <a:cubicBezTo>
                  <a:pt x="37" y="30"/>
                  <a:pt x="36" y="31"/>
                  <a:pt x="35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5" y="31"/>
                  <a:pt x="4" y="30"/>
                  <a:pt x="4" y="28"/>
                </a:cubicBezTo>
                <a:cubicBezTo>
                  <a:pt x="4" y="12"/>
                  <a:pt x="4" y="12"/>
                  <a:pt x="4" y="12"/>
                </a:cubicBezTo>
                <a:cubicBezTo>
                  <a:pt x="4" y="11"/>
                  <a:pt x="5" y="10"/>
                  <a:pt x="6" y="10"/>
                </a:cubicBezTo>
                <a:cubicBezTo>
                  <a:pt x="35" y="10"/>
                  <a:pt x="35" y="10"/>
                  <a:pt x="35" y="10"/>
                </a:cubicBezTo>
                <a:close/>
                <a:moveTo>
                  <a:pt x="36" y="12"/>
                </a:moveTo>
                <a:cubicBezTo>
                  <a:pt x="36" y="29"/>
                  <a:pt x="36" y="29"/>
                  <a:pt x="36" y="29"/>
                </a:cubicBezTo>
                <a:cubicBezTo>
                  <a:pt x="36" y="29"/>
                  <a:pt x="36" y="30"/>
                  <a:pt x="35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5" y="29"/>
                  <a:pt x="5" y="29"/>
                </a:cubicBezTo>
                <a:cubicBezTo>
                  <a:pt x="5" y="12"/>
                  <a:pt x="5" y="12"/>
                  <a:pt x="5" y="12"/>
                </a:cubicBezTo>
                <a:cubicBezTo>
                  <a:pt x="5" y="11"/>
                  <a:pt x="6" y="11"/>
                  <a:pt x="6" y="11"/>
                </a:cubicBezTo>
                <a:cubicBezTo>
                  <a:pt x="35" y="11"/>
                  <a:pt x="35" y="11"/>
                  <a:pt x="35" y="11"/>
                </a:cubicBezTo>
                <a:cubicBezTo>
                  <a:pt x="36" y="11"/>
                  <a:pt x="36" y="11"/>
                  <a:pt x="36" y="12"/>
                </a:cubicBezTo>
                <a:close/>
                <a:moveTo>
                  <a:pt x="6" y="9"/>
                </a:move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6"/>
                  <a:pt x="2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5" y="9"/>
                  <a:pt x="35" y="9"/>
                  <a:pt x="35" y="9"/>
                </a:cubicBezTo>
                <a:cubicBezTo>
                  <a:pt x="35" y="9"/>
                  <a:pt x="35" y="9"/>
                  <a:pt x="35" y="9"/>
                </a:cubicBezTo>
                <a:cubicBezTo>
                  <a:pt x="7" y="9"/>
                  <a:pt x="7" y="9"/>
                  <a:pt x="7" y="9"/>
                </a:cubicBezTo>
                <a:cubicBezTo>
                  <a:pt x="7" y="9"/>
                  <a:pt x="6" y="9"/>
                  <a:pt x="6" y="9"/>
                </a:cubicBezTo>
                <a:close/>
                <a:moveTo>
                  <a:pt x="15" y="2"/>
                </a:moveTo>
                <a:cubicBezTo>
                  <a:pt x="26" y="2"/>
                  <a:pt x="26" y="2"/>
                  <a:pt x="26" y="2"/>
                </a:cubicBezTo>
                <a:cubicBezTo>
                  <a:pt x="27" y="2"/>
                  <a:pt x="27" y="2"/>
                  <a:pt x="27" y="2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6" y="3"/>
                </a:cubicBezTo>
                <a:cubicBezTo>
                  <a:pt x="15" y="3"/>
                  <a:pt x="15" y="3"/>
                  <a:pt x="15" y="3"/>
                </a:cubicBezTo>
                <a:cubicBezTo>
                  <a:pt x="15" y="3"/>
                  <a:pt x="14" y="3"/>
                  <a:pt x="14" y="3"/>
                </a:cubicBezTo>
                <a:cubicBezTo>
                  <a:pt x="14" y="2"/>
                  <a:pt x="14" y="2"/>
                  <a:pt x="14" y="2"/>
                </a:cubicBezTo>
                <a:cubicBezTo>
                  <a:pt x="14" y="2"/>
                  <a:pt x="15" y="2"/>
                  <a:pt x="15" y="2"/>
                </a:cubicBezTo>
                <a:close/>
                <a:moveTo>
                  <a:pt x="22" y="29"/>
                </a:moveTo>
                <a:cubicBezTo>
                  <a:pt x="34" y="29"/>
                  <a:pt x="34" y="29"/>
                  <a:pt x="34" y="29"/>
                </a:cubicBezTo>
                <a:cubicBezTo>
                  <a:pt x="35" y="29"/>
                  <a:pt x="36" y="28"/>
                  <a:pt x="36" y="28"/>
                </a:cubicBezTo>
                <a:cubicBezTo>
                  <a:pt x="36" y="22"/>
                  <a:pt x="36" y="22"/>
                  <a:pt x="36" y="22"/>
                </a:cubicBezTo>
                <a:cubicBezTo>
                  <a:pt x="36" y="21"/>
                  <a:pt x="35" y="21"/>
                  <a:pt x="34" y="21"/>
                </a:cubicBezTo>
                <a:cubicBezTo>
                  <a:pt x="22" y="21"/>
                  <a:pt x="22" y="21"/>
                  <a:pt x="22" y="21"/>
                </a:cubicBezTo>
                <a:cubicBezTo>
                  <a:pt x="22" y="21"/>
                  <a:pt x="21" y="21"/>
                  <a:pt x="21" y="22"/>
                </a:cubicBezTo>
                <a:cubicBezTo>
                  <a:pt x="21" y="28"/>
                  <a:pt x="21" y="28"/>
                  <a:pt x="21" y="28"/>
                </a:cubicBezTo>
                <a:cubicBezTo>
                  <a:pt x="21" y="28"/>
                  <a:pt x="22" y="29"/>
                  <a:pt x="22" y="29"/>
                </a:cubicBezTo>
                <a:close/>
                <a:moveTo>
                  <a:pt x="27" y="22"/>
                </a:moveTo>
                <a:cubicBezTo>
                  <a:pt x="27" y="22"/>
                  <a:pt x="27" y="22"/>
                  <a:pt x="27" y="22"/>
                </a:cubicBezTo>
                <a:cubicBezTo>
                  <a:pt x="25" y="22"/>
                  <a:pt x="24" y="22"/>
                  <a:pt x="22" y="22"/>
                </a:cubicBezTo>
                <a:cubicBezTo>
                  <a:pt x="22" y="22"/>
                  <a:pt x="22" y="22"/>
                  <a:pt x="22" y="22"/>
                </a:cubicBezTo>
                <a:cubicBezTo>
                  <a:pt x="22" y="24"/>
                  <a:pt x="22" y="26"/>
                  <a:pt x="22" y="27"/>
                </a:cubicBezTo>
                <a:cubicBezTo>
                  <a:pt x="22" y="27"/>
                  <a:pt x="22" y="28"/>
                  <a:pt x="22" y="28"/>
                </a:cubicBezTo>
                <a:cubicBezTo>
                  <a:pt x="24" y="28"/>
                  <a:pt x="25" y="28"/>
                  <a:pt x="27" y="28"/>
                </a:cubicBezTo>
                <a:cubicBezTo>
                  <a:pt x="27" y="27"/>
                  <a:pt x="27" y="27"/>
                  <a:pt x="27" y="27"/>
                </a:cubicBezTo>
                <a:cubicBezTo>
                  <a:pt x="26" y="27"/>
                  <a:pt x="26" y="26"/>
                  <a:pt x="26" y="25"/>
                </a:cubicBezTo>
                <a:cubicBezTo>
                  <a:pt x="26" y="23"/>
                  <a:pt x="26" y="22"/>
                  <a:pt x="27" y="22"/>
                </a:cubicBezTo>
                <a:close/>
                <a:moveTo>
                  <a:pt x="29" y="27"/>
                </a:moveTo>
                <a:cubicBezTo>
                  <a:pt x="30" y="26"/>
                  <a:pt x="30" y="25"/>
                  <a:pt x="30" y="25"/>
                </a:cubicBezTo>
                <a:cubicBezTo>
                  <a:pt x="30" y="24"/>
                  <a:pt x="30" y="23"/>
                  <a:pt x="29" y="23"/>
                </a:cubicBezTo>
                <a:cubicBezTo>
                  <a:pt x="29" y="23"/>
                  <a:pt x="29" y="23"/>
                  <a:pt x="29" y="23"/>
                </a:cubicBezTo>
                <a:cubicBezTo>
                  <a:pt x="29" y="27"/>
                  <a:pt x="29" y="27"/>
                  <a:pt x="29" y="27"/>
                </a:cubicBezTo>
                <a:cubicBezTo>
                  <a:pt x="29" y="27"/>
                  <a:pt x="29" y="27"/>
                  <a:pt x="29" y="27"/>
                </a:cubicBezTo>
                <a:close/>
                <a:moveTo>
                  <a:pt x="29" y="22"/>
                </a:moveTo>
                <a:cubicBezTo>
                  <a:pt x="30" y="22"/>
                  <a:pt x="31" y="23"/>
                  <a:pt x="31" y="25"/>
                </a:cubicBezTo>
                <a:cubicBezTo>
                  <a:pt x="31" y="26"/>
                  <a:pt x="30" y="27"/>
                  <a:pt x="29" y="27"/>
                </a:cubicBezTo>
                <a:cubicBezTo>
                  <a:pt x="29" y="28"/>
                  <a:pt x="29" y="28"/>
                  <a:pt x="29" y="28"/>
                </a:cubicBezTo>
                <a:cubicBezTo>
                  <a:pt x="31" y="28"/>
                  <a:pt x="33" y="28"/>
                  <a:pt x="34" y="28"/>
                </a:cubicBezTo>
                <a:cubicBezTo>
                  <a:pt x="35" y="28"/>
                  <a:pt x="35" y="27"/>
                  <a:pt x="35" y="27"/>
                </a:cubicBezTo>
                <a:cubicBezTo>
                  <a:pt x="35" y="26"/>
                  <a:pt x="35" y="24"/>
                  <a:pt x="35" y="22"/>
                </a:cubicBezTo>
                <a:cubicBezTo>
                  <a:pt x="35" y="22"/>
                  <a:pt x="35" y="22"/>
                  <a:pt x="34" y="22"/>
                </a:cubicBezTo>
                <a:cubicBezTo>
                  <a:pt x="33" y="22"/>
                  <a:pt x="31" y="22"/>
                  <a:pt x="29" y="22"/>
                </a:cubicBezTo>
                <a:cubicBezTo>
                  <a:pt x="29" y="22"/>
                  <a:pt x="29" y="22"/>
                  <a:pt x="29" y="22"/>
                </a:cubicBezTo>
                <a:close/>
                <a:moveTo>
                  <a:pt x="34" y="24"/>
                </a:moveTo>
                <a:cubicBezTo>
                  <a:pt x="33" y="24"/>
                  <a:pt x="33" y="24"/>
                  <a:pt x="33" y="25"/>
                </a:cubicBezTo>
                <a:cubicBezTo>
                  <a:pt x="33" y="25"/>
                  <a:pt x="33" y="25"/>
                  <a:pt x="34" y="25"/>
                </a:cubicBezTo>
                <a:cubicBezTo>
                  <a:pt x="34" y="25"/>
                  <a:pt x="34" y="25"/>
                  <a:pt x="34" y="25"/>
                </a:cubicBezTo>
                <a:cubicBezTo>
                  <a:pt x="34" y="24"/>
                  <a:pt x="34" y="24"/>
                  <a:pt x="34" y="24"/>
                </a:cubicBezTo>
                <a:close/>
                <a:moveTo>
                  <a:pt x="33" y="27"/>
                </a:moveTo>
                <a:cubicBezTo>
                  <a:pt x="33" y="27"/>
                  <a:pt x="33" y="27"/>
                  <a:pt x="33" y="27"/>
                </a:cubicBezTo>
                <a:cubicBezTo>
                  <a:pt x="33" y="27"/>
                  <a:pt x="33" y="27"/>
                  <a:pt x="33" y="27"/>
                </a:cubicBezTo>
                <a:cubicBezTo>
                  <a:pt x="33" y="27"/>
                  <a:pt x="33" y="27"/>
                  <a:pt x="33" y="27"/>
                </a:cubicBezTo>
                <a:cubicBezTo>
                  <a:pt x="34" y="27"/>
                  <a:pt x="34" y="27"/>
                  <a:pt x="34" y="27"/>
                </a:cubicBezTo>
                <a:cubicBezTo>
                  <a:pt x="34" y="27"/>
                  <a:pt x="34" y="27"/>
                  <a:pt x="34" y="27"/>
                </a:cubicBezTo>
                <a:cubicBezTo>
                  <a:pt x="34" y="27"/>
                  <a:pt x="34" y="27"/>
                  <a:pt x="34" y="27"/>
                </a:cubicBezTo>
                <a:cubicBezTo>
                  <a:pt x="34" y="27"/>
                  <a:pt x="34" y="27"/>
                  <a:pt x="34" y="27"/>
                </a:cubicBezTo>
                <a:cubicBezTo>
                  <a:pt x="33" y="27"/>
                  <a:pt x="33" y="27"/>
                  <a:pt x="33" y="27"/>
                </a:cubicBezTo>
                <a:close/>
                <a:moveTo>
                  <a:pt x="33" y="22"/>
                </a:moveTo>
                <a:cubicBezTo>
                  <a:pt x="33" y="22"/>
                  <a:pt x="33" y="22"/>
                  <a:pt x="33" y="22"/>
                </a:cubicBezTo>
                <a:cubicBezTo>
                  <a:pt x="33" y="22"/>
                  <a:pt x="33" y="22"/>
                  <a:pt x="33" y="22"/>
                </a:cubicBezTo>
                <a:cubicBezTo>
                  <a:pt x="33" y="22"/>
                  <a:pt x="33" y="22"/>
                  <a:pt x="33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3" y="22"/>
                  <a:pt x="33" y="22"/>
                  <a:pt x="33" y="22"/>
                </a:cubicBezTo>
                <a:close/>
                <a:moveTo>
                  <a:pt x="27" y="27"/>
                </a:moveTo>
                <a:cubicBezTo>
                  <a:pt x="27" y="27"/>
                  <a:pt x="27" y="27"/>
                  <a:pt x="27" y="27"/>
                </a:cubicBezTo>
                <a:cubicBezTo>
                  <a:pt x="27" y="23"/>
                  <a:pt x="27" y="23"/>
                  <a:pt x="27" y="23"/>
                </a:cubicBezTo>
                <a:cubicBezTo>
                  <a:pt x="27" y="23"/>
                  <a:pt x="27" y="23"/>
                  <a:pt x="27" y="23"/>
                </a:cubicBezTo>
                <a:cubicBezTo>
                  <a:pt x="27" y="23"/>
                  <a:pt x="26" y="24"/>
                  <a:pt x="26" y="25"/>
                </a:cubicBezTo>
                <a:cubicBezTo>
                  <a:pt x="26" y="25"/>
                  <a:pt x="27" y="26"/>
                  <a:pt x="27" y="27"/>
                </a:cubicBezTo>
                <a:close/>
                <a:moveTo>
                  <a:pt x="23" y="24"/>
                </a:moveTo>
                <a:cubicBezTo>
                  <a:pt x="23" y="24"/>
                  <a:pt x="22" y="24"/>
                  <a:pt x="22" y="25"/>
                </a:cubicBezTo>
                <a:cubicBezTo>
                  <a:pt x="22" y="25"/>
                  <a:pt x="23" y="25"/>
                  <a:pt x="23" y="25"/>
                </a:cubicBezTo>
                <a:cubicBezTo>
                  <a:pt x="23" y="25"/>
                  <a:pt x="24" y="25"/>
                  <a:pt x="24" y="25"/>
                </a:cubicBezTo>
                <a:cubicBezTo>
                  <a:pt x="24" y="24"/>
                  <a:pt x="23" y="24"/>
                  <a:pt x="23" y="24"/>
                </a:cubicBezTo>
                <a:close/>
                <a:moveTo>
                  <a:pt x="24" y="27"/>
                </a:moveTo>
                <a:cubicBezTo>
                  <a:pt x="22" y="27"/>
                  <a:pt x="22" y="27"/>
                  <a:pt x="22" y="27"/>
                </a:cubicBezTo>
                <a:cubicBezTo>
                  <a:pt x="22" y="27"/>
                  <a:pt x="22" y="27"/>
                  <a:pt x="22" y="27"/>
                </a:cubicBezTo>
                <a:cubicBezTo>
                  <a:pt x="22" y="27"/>
                  <a:pt x="22" y="27"/>
                  <a:pt x="22" y="27"/>
                </a:cubicBezTo>
                <a:cubicBezTo>
                  <a:pt x="22" y="27"/>
                  <a:pt x="22" y="27"/>
                  <a:pt x="22" y="27"/>
                </a:cubicBezTo>
                <a:cubicBezTo>
                  <a:pt x="24" y="27"/>
                  <a:pt x="24" y="27"/>
                  <a:pt x="24" y="27"/>
                </a:cubicBezTo>
                <a:cubicBezTo>
                  <a:pt x="24" y="27"/>
                  <a:pt x="24" y="27"/>
                  <a:pt x="24" y="27"/>
                </a:cubicBezTo>
                <a:cubicBezTo>
                  <a:pt x="24" y="27"/>
                  <a:pt x="24" y="27"/>
                  <a:pt x="24" y="27"/>
                </a:cubicBezTo>
                <a:cubicBezTo>
                  <a:pt x="24" y="27"/>
                  <a:pt x="24" y="27"/>
                  <a:pt x="24" y="27"/>
                </a:cubicBezTo>
                <a:close/>
                <a:moveTo>
                  <a:pt x="24" y="22"/>
                </a:moveTo>
                <a:cubicBezTo>
                  <a:pt x="22" y="22"/>
                  <a:pt x="22" y="22"/>
                  <a:pt x="22" y="22"/>
                </a:cubicBezTo>
                <a:cubicBezTo>
                  <a:pt x="22" y="22"/>
                  <a:pt x="22" y="22"/>
                  <a:pt x="22" y="22"/>
                </a:cubicBezTo>
                <a:cubicBezTo>
                  <a:pt x="22" y="22"/>
                  <a:pt x="22" y="22"/>
                  <a:pt x="22" y="22"/>
                </a:cubicBezTo>
                <a:cubicBezTo>
                  <a:pt x="22" y="22"/>
                  <a:pt x="22" y="22"/>
                  <a:pt x="22" y="22"/>
                </a:cubicBezTo>
                <a:cubicBezTo>
                  <a:pt x="24" y="22"/>
                  <a:pt x="24" y="22"/>
                  <a:pt x="24" y="22"/>
                </a:cubicBezTo>
                <a:cubicBezTo>
                  <a:pt x="24" y="22"/>
                  <a:pt x="24" y="22"/>
                  <a:pt x="24" y="22"/>
                </a:cubicBezTo>
                <a:cubicBezTo>
                  <a:pt x="24" y="22"/>
                  <a:pt x="24" y="22"/>
                  <a:pt x="24" y="22"/>
                </a:cubicBezTo>
                <a:cubicBezTo>
                  <a:pt x="24" y="22"/>
                  <a:pt x="24" y="22"/>
                  <a:pt x="24" y="22"/>
                </a:cubicBezTo>
                <a:close/>
                <a:moveTo>
                  <a:pt x="7" y="29"/>
                </a:moveTo>
                <a:cubicBezTo>
                  <a:pt x="19" y="29"/>
                  <a:pt x="19" y="29"/>
                  <a:pt x="19" y="29"/>
                </a:cubicBezTo>
                <a:cubicBezTo>
                  <a:pt x="20" y="29"/>
                  <a:pt x="20" y="28"/>
                  <a:pt x="20" y="28"/>
                </a:cubicBezTo>
                <a:cubicBezTo>
                  <a:pt x="20" y="22"/>
                  <a:pt x="20" y="22"/>
                  <a:pt x="20" y="22"/>
                </a:cubicBezTo>
                <a:cubicBezTo>
                  <a:pt x="20" y="21"/>
                  <a:pt x="20" y="21"/>
                  <a:pt x="19" y="21"/>
                </a:cubicBezTo>
                <a:cubicBezTo>
                  <a:pt x="7" y="21"/>
                  <a:pt x="7" y="21"/>
                  <a:pt x="7" y="21"/>
                </a:cubicBezTo>
                <a:cubicBezTo>
                  <a:pt x="6" y="21"/>
                  <a:pt x="6" y="21"/>
                  <a:pt x="6" y="22"/>
                </a:cubicBezTo>
                <a:cubicBezTo>
                  <a:pt x="6" y="28"/>
                  <a:pt x="6" y="28"/>
                  <a:pt x="6" y="28"/>
                </a:cubicBezTo>
                <a:cubicBezTo>
                  <a:pt x="6" y="28"/>
                  <a:pt x="6" y="29"/>
                  <a:pt x="7" y="29"/>
                </a:cubicBezTo>
                <a:close/>
                <a:moveTo>
                  <a:pt x="12" y="22"/>
                </a:moveTo>
                <a:cubicBezTo>
                  <a:pt x="12" y="22"/>
                  <a:pt x="12" y="22"/>
                  <a:pt x="12" y="22"/>
                </a:cubicBezTo>
                <a:cubicBezTo>
                  <a:pt x="10" y="22"/>
                  <a:pt x="9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4"/>
                  <a:pt x="7" y="26"/>
                  <a:pt x="7" y="27"/>
                </a:cubicBezTo>
                <a:cubicBezTo>
                  <a:pt x="7" y="27"/>
                  <a:pt x="7" y="28"/>
                  <a:pt x="7" y="28"/>
                </a:cubicBezTo>
                <a:cubicBezTo>
                  <a:pt x="9" y="28"/>
                  <a:pt x="10" y="28"/>
                  <a:pt x="12" y="28"/>
                </a:cubicBezTo>
                <a:cubicBezTo>
                  <a:pt x="12" y="27"/>
                  <a:pt x="12" y="27"/>
                  <a:pt x="12" y="27"/>
                </a:cubicBezTo>
                <a:cubicBezTo>
                  <a:pt x="11" y="27"/>
                  <a:pt x="11" y="26"/>
                  <a:pt x="11" y="25"/>
                </a:cubicBezTo>
                <a:cubicBezTo>
                  <a:pt x="11" y="23"/>
                  <a:pt x="11" y="22"/>
                  <a:pt x="12" y="22"/>
                </a:cubicBezTo>
                <a:close/>
                <a:moveTo>
                  <a:pt x="14" y="27"/>
                </a:moveTo>
                <a:cubicBezTo>
                  <a:pt x="15" y="26"/>
                  <a:pt x="15" y="25"/>
                  <a:pt x="15" y="25"/>
                </a:cubicBezTo>
                <a:cubicBezTo>
                  <a:pt x="15" y="24"/>
                  <a:pt x="15" y="23"/>
                  <a:pt x="14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7"/>
                  <a:pt x="14" y="27"/>
                  <a:pt x="14" y="27"/>
                </a:cubicBezTo>
                <a:cubicBezTo>
                  <a:pt x="14" y="27"/>
                  <a:pt x="14" y="27"/>
                  <a:pt x="14" y="27"/>
                </a:cubicBezTo>
                <a:close/>
                <a:moveTo>
                  <a:pt x="14" y="22"/>
                </a:moveTo>
                <a:cubicBezTo>
                  <a:pt x="15" y="22"/>
                  <a:pt x="16" y="23"/>
                  <a:pt x="16" y="25"/>
                </a:cubicBezTo>
                <a:cubicBezTo>
                  <a:pt x="16" y="26"/>
                  <a:pt x="15" y="27"/>
                  <a:pt x="14" y="27"/>
                </a:cubicBezTo>
                <a:cubicBezTo>
                  <a:pt x="14" y="28"/>
                  <a:pt x="14" y="28"/>
                  <a:pt x="14" y="28"/>
                </a:cubicBezTo>
                <a:cubicBezTo>
                  <a:pt x="16" y="28"/>
                  <a:pt x="18" y="28"/>
                  <a:pt x="19" y="28"/>
                </a:cubicBezTo>
                <a:cubicBezTo>
                  <a:pt x="20" y="28"/>
                  <a:pt x="20" y="27"/>
                  <a:pt x="20" y="27"/>
                </a:cubicBezTo>
                <a:cubicBezTo>
                  <a:pt x="20" y="26"/>
                  <a:pt x="20" y="24"/>
                  <a:pt x="20" y="22"/>
                </a:cubicBezTo>
                <a:cubicBezTo>
                  <a:pt x="20" y="22"/>
                  <a:pt x="20" y="22"/>
                  <a:pt x="19" y="22"/>
                </a:cubicBezTo>
                <a:cubicBezTo>
                  <a:pt x="18" y="22"/>
                  <a:pt x="16" y="22"/>
                  <a:pt x="14" y="22"/>
                </a:cubicBezTo>
                <a:cubicBezTo>
                  <a:pt x="14" y="22"/>
                  <a:pt x="14" y="22"/>
                  <a:pt x="14" y="22"/>
                </a:cubicBezTo>
                <a:close/>
                <a:moveTo>
                  <a:pt x="19" y="24"/>
                </a:moveTo>
                <a:cubicBezTo>
                  <a:pt x="18" y="24"/>
                  <a:pt x="18" y="24"/>
                  <a:pt x="18" y="25"/>
                </a:cubicBezTo>
                <a:cubicBezTo>
                  <a:pt x="18" y="25"/>
                  <a:pt x="18" y="25"/>
                  <a:pt x="19" y="25"/>
                </a:cubicBezTo>
                <a:cubicBezTo>
                  <a:pt x="19" y="25"/>
                  <a:pt x="19" y="25"/>
                  <a:pt x="19" y="25"/>
                </a:cubicBezTo>
                <a:cubicBezTo>
                  <a:pt x="19" y="24"/>
                  <a:pt x="19" y="24"/>
                  <a:pt x="19" y="24"/>
                </a:cubicBezTo>
                <a:close/>
                <a:moveTo>
                  <a:pt x="18" y="27"/>
                </a:move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9" y="27"/>
                  <a:pt x="19" y="27"/>
                  <a:pt x="19" y="27"/>
                </a:cubicBezTo>
                <a:cubicBezTo>
                  <a:pt x="19" y="27"/>
                  <a:pt x="19" y="27"/>
                  <a:pt x="19" y="27"/>
                </a:cubicBezTo>
                <a:cubicBezTo>
                  <a:pt x="19" y="27"/>
                  <a:pt x="19" y="27"/>
                  <a:pt x="19" y="27"/>
                </a:cubicBezTo>
                <a:cubicBezTo>
                  <a:pt x="19" y="27"/>
                  <a:pt x="19" y="27"/>
                  <a:pt x="19" y="27"/>
                </a:cubicBezTo>
                <a:cubicBezTo>
                  <a:pt x="18" y="27"/>
                  <a:pt x="18" y="27"/>
                  <a:pt x="18" y="27"/>
                </a:cubicBezTo>
                <a:close/>
                <a:moveTo>
                  <a:pt x="18" y="22"/>
                </a:moveTo>
                <a:cubicBezTo>
                  <a:pt x="18" y="22"/>
                  <a:pt x="18" y="22"/>
                  <a:pt x="18" y="22"/>
                </a:cubicBezTo>
                <a:cubicBezTo>
                  <a:pt x="18" y="22"/>
                  <a:pt x="18" y="22"/>
                  <a:pt x="18" y="22"/>
                </a:cubicBezTo>
                <a:cubicBezTo>
                  <a:pt x="18" y="22"/>
                  <a:pt x="18" y="22"/>
                  <a:pt x="18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8" y="22"/>
                  <a:pt x="18" y="22"/>
                  <a:pt x="18" y="22"/>
                </a:cubicBezTo>
                <a:close/>
                <a:moveTo>
                  <a:pt x="12" y="27"/>
                </a:moveTo>
                <a:cubicBezTo>
                  <a:pt x="12" y="27"/>
                  <a:pt x="12" y="27"/>
                  <a:pt x="12" y="27"/>
                </a:cubicBezTo>
                <a:cubicBezTo>
                  <a:pt x="12" y="23"/>
                  <a:pt x="12" y="23"/>
                  <a:pt x="12" y="23"/>
                </a:cubicBezTo>
                <a:cubicBezTo>
                  <a:pt x="12" y="23"/>
                  <a:pt x="12" y="23"/>
                  <a:pt x="12" y="23"/>
                </a:cubicBezTo>
                <a:cubicBezTo>
                  <a:pt x="12" y="23"/>
                  <a:pt x="11" y="24"/>
                  <a:pt x="11" y="25"/>
                </a:cubicBezTo>
                <a:cubicBezTo>
                  <a:pt x="11" y="25"/>
                  <a:pt x="12" y="26"/>
                  <a:pt x="12" y="27"/>
                </a:cubicBezTo>
                <a:close/>
                <a:moveTo>
                  <a:pt x="8" y="24"/>
                </a:moveTo>
                <a:cubicBezTo>
                  <a:pt x="8" y="24"/>
                  <a:pt x="7" y="24"/>
                  <a:pt x="7" y="25"/>
                </a:cubicBezTo>
                <a:cubicBezTo>
                  <a:pt x="7" y="25"/>
                  <a:pt x="8" y="25"/>
                  <a:pt x="8" y="25"/>
                </a:cubicBezTo>
                <a:cubicBezTo>
                  <a:pt x="8" y="25"/>
                  <a:pt x="9" y="25"/>
                  <a:pt x="9" y="25"/>
                </a:cubicBezTo>
                <a:cubicBezTo>
                  <a:pt x="9" y="24"/>
                  <a:pt x="8" y="24"/>
                  <a:pt x="8" y="24"/>
                </a:cubicBezTo>
                <a:close/>
                <a:moveTo>
                  <a:pt x="9" y="27"/>
                </a:moveTo>
                <a:cubicBezTo>
                  <a:pt x="7" y="27"/>
                  <a:pt x="7" y="27"/>
                  <a:pt x="7" y="27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7"/>
                  <a:pt x="7" y="27"/>
                  <a:pt x="7" y="27"/>
                </a:cubicBezTo>
                <a:cubicBezTo>
                  <a:pt x="9" y="27"/>
                  <a:pt x="9" y="27"/>
                  <a:pt x="9" y="27"/>
                </a:cubicBezTo>
                <a:cubicBezTo>
                  <a:pt x="9" y="27"/>
                  <a:pt x="9" y="27"/>
                  <a:pt x="9" y="27"/>
                </a:cubicBezTo>
                <a:cubicBezTo>
                  <a:pt x="9" y="27"/>
                  <a:pt x="9" y="27"/>
                  <a:pt x="9" y="27"/>
                </a:cubicBezTo>
                <a:cubicBezTo>
                  <a:pt x="9" y="27"/>
                  <a:pt x="9" y="27"/>
                  <a:pt x="9" y="27"/>
                </a:cubicBezTo>
                <a:close/>
                <a:moveTo>
                  <a:pt x="9" y="22"/>
                </a:move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9" y="22"/>
                  <a:pt x="9" y="22"/>
                  <a:pt x="9" y="22"/>
                </a:cubicBezTo>
                <a:cubicBezTo>
                  <a:pt x="9" y="22"/>
                  <a:pt x="9" y="22"/>
                  <a:pt x="9" y="22"/>
                </a:cubicBezTo>
                <a:cubicBezTo>
                  <a:pt x="9" y="22"/>
                  <a:pt x="9" y="22"/>
                  <a:pt x="9" y="22"/>
                </a:cubicBezTo>
                <a:cubicBezTo>
                  <a:pt x="9" y="22"/>
                  <a:pt x="9" y="22"/>
                  <a:pt x="9" y="22"/>
                </a:cubicBezTo>
                <a:close/>
                <a:moveTo>
                  <a:pt x="22" y="20"/>
                </a:moveTo>
                <a:cubicBezTo>
                  <a:pt x="34" y="20"/>
                  <a:pt x="34" y="20"/>
                  <a:pt x="34" y="20"/>
                </a:cubicBezTo>
                <a:cubicBezTo>
                  <a:pt x="35" y="20"/>
                  <a:pt x="36" y="19"/>
                  <a:pt x="36" y="19"/>
                </a:cubicBezTo>
                <a:cubicBezTo>
                  <a:pt x="36" y="13"/>
                  <a:pt x="36" y="13"/>
                  <a:pt x="36" y="13"/>
                </a:cubicBezTo>
                <a:cubicBezTo>
                  <a:pt x="36" y="12"/>
                  <a:pt x="35" y="12"/>
                  <a:pt x="34" y="12"/>
                </a:cubicBezTo>
                <a:cubicBezTo>
                  <a:pt x="22" y="12"/>
                  <a:pt x="22" y="12"/>
                  <a:pt x="22" y="12"/>
                </a:cubicBezTo>
                <a:cubicBezTo>
                  <a:pt x="22" y="12"/>
                  <a:pt x="21" y="12"/>
                  <a:pt x="21" y="13"/>
                </a:cubicBezTo>
                <a:cubicBezTo>
                  <a:pt x="21" y="19"/>
                  <a:pt x="21" y="19"/>
                  <a:pt x="21" y="19"/>
                </a:cubicBezTo>
                <a:cubicBezTo>
                  <a:pt x="21" y="19"/>
                  <a:pt x="22" y="20"/>
                  <a:pt x="22" y="20"/>
                </a:cubicBezTo>
                <a:close/>
                <a:moveTo>
                  <a:pt x="27" y="13"/>
                </a:moveTo>
                <a:cubicBezTo>
                  <a:pt x="27" y="13"/>
                  <a:pt x="27" y="13"/>
                  <a:pt x="27" y="13"/>
                </a:cubicBezTo>
                <a:cubicBezTo>
                  <a:pt x="25" y="13"/>
                  <a:pt x="24" y="13"/>
                  <a:pt x="22" y="13"/>
                </a:cubicBezTo>
                <a:cubicBezTo>
                  <a:pt x="22" y="13"/>
                  <a:pt x="22" y="13"/>
                  <a:pt x="22" y="13"/>
                </a:cubicBezTo>
                <a:cubicBezTo>
                  <a:pt x="22" y="15"/>
                  <a:pt x="22" y="17"/>
                  <a:pt x="22" y="18"/>
                </a:cubicBezTo>
                <a:cubicBezTo>
                  <a:pt x="22" y="19"/>
                  <a:pt x="22" y="19"/>
                  <a:pt x="22" y="19"/>
                </a:cubicBezTo>
                <a:cubicBezTo>
                  <a:pt x="24" y="19"/>
                  <a:pt x="25" y="19"/>
                  <a:pt x="27" y="19"/>
                </a:cubicBezTo>
                <a:cubicBezTo>
                  <a:pt x="27" y="19"/>
                  <a:pt x="27" y="19"/>
                  <a:pt x="27" y="19"/>
                </a:cubicBezTo>
                <a:cubicBezTo>
                  <a:pt x="26" y="18"/>
                  <a:pt x="26" y="17"/>
                  <a:pt x="26" y="16"/>
                </a:cubicBezTo>
                <a:cubicBezTo>
                  <a:pt x="26" y="15"/>
                  <a:pt x="26" y="14"/>
                  <a:pt x="27" y="13"/>
                </a:cubicBezTo>
                <a:close/>
                <a:moveTo>
                  <a:pt x="29" y="18"/>
                </a:moveTo>
                <a:cubicBezTo>
                  <a:pt x="30" y="17"/>
                  <a:pt x="30" y="17"/>
                  <a:pt x="30" y="16"/>
                </a:cubicBezTo>
                <a:cubicBezTo>
                  <a:pt x="30" y="15"/>
                  <a:pt x="30" y="14"/>
                  <a:pt x="29" y="14"/>
                </a:cubicBezTo>
                <a:cubicBezTo>
                  <a:pt x="29" y="14"/>
                  <a:pt x="29" y="14"/>
                  <a:pt x="29" y="14"/>
                </a:cubicBezTo>
                <a:cubicBezTo>
                  <a:pt x="29" y="18"/>
                  <a:pt x="29" y="18"/>
                  <a:pt x="29" y="18"/>
                </a:cubicBezTo>
                <a:cubicBezTo>
                  <a:pt x="29" y="18"/>
                  <a:pt x="29" y="18"/>
                  <a:pt x="29" y="18"/>
                </a:cubicBezTo>
                <a:close/>
                <a:moveTo>
                  <a:pt x="29" y="13"/>
                </a:moveTo>
                <a:cubicBezTo>
                  <a:pt x="30" y="14"/>
                  <a:pt x="31" y="15"/>
                  <a:pt x="31" y="16"/>
                </a:cubicBezTo>
                <a:cubicBezTo>
                  <a:pt x="31" y="17"/>
                  <a:pt x="30" y="18"/>
                  <a:pt x="29" y="19"/>
                </a:cubicBezTo>
                <a:cubicBezTo>
                  <a:pt x="29" y="19"/>
                  <a:pt x="29" y="19"/>
                  <a:pt x="29" y="19"/>
                </a:cubicBezTo>
                <a:cubicBezTo>
                  <a:pt x="31" y="19"/>
                  <a:pt x="33" y="19"/>
                  <a:pt x="34" y="19"/>
                </a:cubicBezTo>
                <a:cubicBezTo>
                  <a:pt x="35" y="19"/>
                  <a:pt x="35" y="19"/>
                  <a:pt x="35" y="18"/>
                </a:cubicBezTo>
                <a:cubicBezTo>
                  <a:pt x="35" y="17"/>
                  <a:pt x="35" y="15"/>
                  <a:pt x="35" y="13"/>
                </a:cubicBezTo>
                <a:cubicBezTo>
                  <a:pt x="35" y="13"/>
                  <a:pt x="35" y="13"/>
                  <a:pt x="34" y="13"/>
                </a:cubicBezTo>
                <a:cubicBezTo>
                  <a:pt x="33" y="13"/>
                  <a:pt x="31" y="13"/>
                  <a:pt x="29" y="13"/>
                </a:cubicBezTo>
                <a:cubicBezTo>
                  <a:pt x="29" y="13"/>
                  <a:pt x="29" y="13"/>
                  <a:pt x="29" y="13"/>
                </a:cubicBezTo>
                <a:close/>
                <a:moveTo>
                  <a:pt x="34" y="15"/>
                </a:moveTo>
                <a:cubicBezTo>
                  <a:pt x="33" y="15"/>
                  <a:pt x="33" y="16"/>
                  <a:pt x="33" y="16"/>
                </a:cubicBezTo>
                <a:cubicBezTo>
                  <a:pt x="33" y="16"/>
                  <a:pt x="33" y="16"/>
                  <a:pt x="34" y="16"/>
                </a:cubicBezTo>
                <a:cubicBezTo>
                  <a:pt x="34" y="16"/>
                  <a:pt x="34" y="16"/>
                  <a:pt x="34" y="16"/>
                </a:cubicBezTo>
                <a:cubicBezTo>
                  <a:pt x="34" y="16"/>
                  <a:pt x="34" y="15"/>
                  <a:pt x="34" y="15"/>
                </a:cubicBezTo>
                <a:close/>
                <a:moveTo>
                  <a:pt x="33" y="18"/>
                </a:moveTo>
                <a:cubicBezTo>
                  <a:pt x="33" y="18"/>
                  <a:pt x="33" y="18"/>
                  <a:pt x="33" y="18"/>
                </a:cubicBezTo>
                <a:cubicBezTo>
                  <a:pt x="33" y="18"/>
                  <a:pt x="33" y="18"/>
                  <a:pt x="33" y="18"/>
                </a:cubicBezTo>
                <a:cubicBezTo>
                  <a:pt x="33" y="19"/>
                  <a:pt x="33" y="19"/>
                  <a:pt x="33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19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3" y="18"/>
                  <a:pt x="33" y="18"/>
                  <a:pt x="33" y="18"/>
                </a:cubicBezTo>
                <a:close/>
                <a:moveTo>
                  <a:pt x="33" y="13"/>
                </a:moveTo>
                <a:cubicBezTo>
                  <a:pt x="33" y="13"/>
                  <a:pt x="33" y="13"/>
                  <a:pt x="33" y="13"/>
                </a:cubicBezTo>
                <a:cubicBezTo>
                  <a:pt x="33" y="13"/>
                  <a:pt x="33" y="13"/>
                  <a:pt x="33" y="13"/>
                </a:cubicBezTo>
                <a:cubicBezTo>
                  <a:pt x="33" y="14"/>
                  <a:pt x="33" y="14"/>
                  <a:pt x="33" y="14"/>
                </a:cubicBezTo>
                <a:cubicBezTo>
                  <a:pt x="34" y="14"/>
                  <a:pt x="34" y="14"/>
                  <a:pt x="34" y="14"/>
                </a:cubicBezTo>
                <a:cubicBezTo>
                  <a:pt x="34" y="14"/>
                  <a:pt x="34" y="14"/>
                  <a:pt x="34" y="13"/>
                </a:cubicBezTo>
                <a:cubicBezTo>
                  <a:pt x="34" y="13"/>
                  <a:pt x="34" y="13"/>
                  <a:pt x="34" y="13"/>
                </a:cubicBezTo>
                <a:cubicBezTo>
                  <a:pt x="34" y="13"/>
                  <a:pt x="34" y="13"/>
                  <a:pt x="34" y="13"/>
                </a:cubicBezTo>
                <a:cubicBezTo>
                  <a:pt x="33" y="13"/>
                  <a:pt x="33" y="13"/>
                  <a:pt x="33" y="13"/>
                </a:cubicBezTo>
                <a:close/>
                <a:moveTo>
                  <a:pt x="27" y="18"/>
                </a:moveTo>
                <a:cubicBezTo>
                  <a:pt x="27" y="18"/>
                  <a:pt x="27" y="18"/>
                  <a:pt x="27" y="18"/>
                </a:cubicBezTo>
                <a:cubicBezTo>
                  <a:pt x="27" y="14"/>
                  <a:pt x="27" y="14"/>
                  <a:pt x="27" y="14"/>
                </a:cubicBezTo>
                <a:cubicBezTo>
                  <a:pt x="27" y="14"/>
                  <a:pt x="27" y="14"/>
                  <a:pt x="27" y="14"/>
                </a:cubicBezTo>
                <a:cubicBezTo>
                  <a:pt x="27" y="14"/>
                  <a:pt x="26" y="15"/>
                  <a:pt x="26" y="16"/>
                </a:cubicBezTo>
                <a:cubicBezTo>
                  <a:pt x="26" y="17"/>
                  <a:pt x="27" y="17"/>
                  <a:pt x="27" y="18"/>
                </a:cubicBezTo>
                <a:close/>
                <a:moveTo>
                  <a:pt x="23" y="15"/>
                </a:moveTo>
                <a:cubicBezTo>
                  <a:pt x="23" y="15"/>
                  <a:pt x="22" y="16"/>
                  <a:pt x="22" y="16"/>
                </a:cubicBezTo>
                <a:cubicBezTo>
                  <a:pt x="22" y="16"/>
                  <a:pt x="23" y="16"/>
                  <a:pt x="23" y="16"/>
                </a:cubicBezTo>
                <a:cubicBezTo>
                  <a:pt x="23" y="16"/>
                  <a:pt x="24" y="16"/>
                  <a:pt x="24" y="16"/>
                </a:cubicBezTo>
                <a:cubicBezTo>
                  <a:pt x="24" y="16"/>
                  <a:pt x="23" y="15"/>
                  <a:pt x="23" y="15"/>
                </a:cubicBezTo>
                <a:close/>
                <a:moveTo>
                  <a:pt x="24" y="18"/>
                </a:moveTo>
                <a:cubicBezTo>
                  <a:pt x="22" y="18"/>
                  <a:pt x="22" y="18"/>
                  <a:pt x="22" y="18"/>
                </a:cubicBezTo>
                <a:cubicBezTo>
                  <a:pt x="22" y="18"/>
                  <a:pt x="22" y="18"/>
                  <a:pt x="22" y="18"/>
                </a:cubicBezTo>
                <a:cubicBezTo>
                  <a:pt x="22" y="18"/>
                  <a:pt x="22" y="18"/>
                  <a:pt x="22" y="18"/>
                </a:cubicBezTo>
                <a:cubicBezTo>
                  <a:pt x="22" y="19"/>
                  <a:pt x="22" y="19"/>
                  <a:pt x="22" y="19"/>
                </a:cubicBezTo>
                <a:cubicBezTo>
                  <a:pt x="24" y="19"/>
                  <a:pt x="24" y="19"/>
                  <a:pt x="24" y="19"/>
                </a:cubicBezTo>
                <a:cubicBezTo>
                  <a:pt x="24" y="19"/>
                  <a:pt x="24" y="19"/>
                  <a:pt x="24" y="18"/>
                </a:cubicBezTo>
                <a:cubicBezTo>
                  <a:pt x="24" y="18"/>
                  <a:pt x="24" y="18"/>
                  <a:pt x="24" y="18"/>
                </a:cubicBezTo>
                <a:cubicBezTo>
                  <a:pt x="24" y="18"/>
                  <a:pt x="24" y="18"/>
                  <a:pt x="24" y="18"/>
                </a:cubicBezTo>
                <a:close/>
                <a:moveTo>
                  <a:pt x="24" y="13"/>
                </a:moveTo>
                <a:cubicBezTo>
                  <a:pt x="22" y="13"/>
                  <a:pt x="22" y="13"/>
                  <a:pt x="22" y="13"/>
                </a:cubicBezTo>
                <a:cubicBezTo>
                  <a:pt x="22" y="13"/>
                  <a:pt x="22" y="13"/>
                  <a:pt x="22" y="13"/>
                </a:cubicBezTo>
                <a:cubicBezTo>
                  <a:pt x="22" y="13"/>
                  <a:pt x="22" y="13"/>
                  <a:pt x="22" y="13"/>
                </a:cubicBezTo>
                <a:cubicBezTo>
                  <a:pt x="22" y="14"/>
                  <a:pt x="22" y="14"/>
                  <a:pt x="22" y="14"/>
                </a:cubicBezTo>
                <a:cubicBezTo>
                  <a:pt x="24" y="14"/>
                  <a:pt x="24" y="14"/>
                  <a:pt x="24" y="14"/>
                </a:cubicBezTo>
                <a:cubicBezTo>
                  <a:pt x="24" y="14"/>
                  <a:pt x="24" y="14"/>
                  <a:pt x="24" y="13"/>
                </a:cubicBezTo>
                <a:cubicBezTo>
                  <a:pt x="24" y="13"/>
                  <a:pt x="24" y="13"/>
                  <a:pt x="24" y="13"/>
                </a:cubicBezTo>
                <a:cubicBezTo>
                  <a:pt x="24" y="13"/>
                  <a:pt x="24" y="13"/>
                  <a:pt x="24" y="13"/>
                </a:cubicBezTo>
                <a:close/>
                <a:moveTo>
                  <a:pt x="12" y="13"/>
                </a:moveTo>
                <a:cubicBezTo>
                  <a:pt x="11" y="14"/>
                  <a:pt x="11" y="15"/>
                  <a:pt x="11" y="16"/>
                </a:cubicBezTo>
                <a:cubicBezTo>
                  <a:pt x="11" y="17"/>
                  <a:pt x="11" y="18"/>
                  <a:pt x="12" y="19"/>
                </a:cubicBezTo>
                <a:cubicBezTo>
                  <a:pt x="12" y="19"/>
                  <a:pt x="12" y="19"/>
                  <a:pt x="12" y="19"/>
                </a:cubicBezTo>
                <a:cubicBezTo>
                  <a:pt x="10" y="19"/>
                  <a:pt x="9" y="19"/>
                  <a:pt x="7" y="19"/>
                </a:cubicBezTo>
                <a:cubicBezTo>
                  <a:pt x="7" y="19"/>
                  <a:pt x="7" y="19"/>
                  <a:pt x="7" y="18"/>
                </a:cubicBezTo>
                <a:cubicBezTo>
                  <a:pt x="7" y="17"/>
                  <a:pt x="7" y="15"/>
                  <a:pt x="7" y="13"/>
                </a:cubicBezTo>
                <a:cubicBezTo>
                  <a:pt x="7" y="13"/>
                  <a:pt x="7" y="13"/>
                  <a:pt x="7" y="13"/>
                </a:cubicBezTo>
                <a:cubicBezTo>
                  <a:pt x="9" y="13"/>
                  <a:pt x="10" y="13"/>
                  <a:pt x="12" y="13"/>
                </a:cubicBezTo>
                <a:cubicBezTo>
                  <a:pt x="12" y="13"/>
                  <a:pt x="12" y="13"/>
                  <a:pt x="12" y="13"/>
                </a:cubicBezTo>
                <a:close/>
                <a:moveTo>
                  <a:pt x="14" y="18"/>
                </a:moveTo>
                <a:cubicBezTo>
                  <a:pt x="14" y="18"/>
                  <a:pt x="14" y="18"/>
                  <a:pt x="14" y="18"/>
                </a:cubicBezTo>
                <a:cubicBezTo>
                  <a:pt x="14" y="14"/>
                  <a:pt x="14" y="14"/>
                  <a:pt x="14" y="14"/>
                </a:cubicBezTo>
                <a:cubicBezTo>
                  <a:pt x="14" y="14"/>
                  <a:pt x="14" y="14"/>
                  <a:pt x="14" y="14"/>
                </a:cubicBezTo>
                <a:cubicBezTo>
                  <a:pt x="15" y="14"/>
                  <a:pt x="15" y="15"/>
                  <a:pt x="15" y="16"/>
                </a:cubicBezTo>
                <a:cubicBezTo>
                  <a:pt x="15" y="17"/>
                  <a:pt x="15" y="17"/>
                  <a:pt x="14" y="18"/>
                </a:cubicBezTo>
                <a:close/>
                <a:moveTo>
                  <a:pt x="14" y="13"/>
                </a:moveTo>
                <a:cubicBezTo>
                  <a:pt x="14" y="13"/>
                  <a:pt x="14" y="13"/>
                  <a:pt x="14" y="13"/>
                </a:cubicBezTo>
                <a:cubicBezTo>
                  <a:pt x="16" y="13"/>
                  <a:pt x="18" y="13"/>
                  <a:pt x="19" y="13"/>
                </a:cubicBezTo>
                <a:cubicBezTo>
                  <a:pt x="20" y="13"/>
                  <a:pt x="20" y="13"/>
                  <a:pt x="20" y="13"/>
                </a:cubicBezTo>
                <a:cubicBezTo>
                  <a:pt x="20" y="15"/>
                  <a:pt x="20" y="17"/>
                  <a:pt x="20" y="18"/>
                </a:cubicBezTo>
                <a:cubicBezTo>
                  <a:pt x="20" y="19"/>
                  <a:pt x="20" y="19"/>
                  <a:pt x="19" y="19"/>
                </a:cubicBezTo>
                <a:cubicBezTo>
                  <a:pt x="18" y="19"/>
                  <a:pt x="16" y="19"/>
                  <a:pt x="14" y="19"/>
                </a:cubicBezTo>
                <a:cubicBezTo>
                  <a:pt x="14" y="19"/>
                  <a:pt x="14" y="19"/>
                  <a:pt x="14" y="19"/>
                </a:cubicBezTo>
                <a:cubicBezTo>
                  <a:pt x="15" y="18"/>
                  <a:pt x="16" y="17"/>
                  <a:pt x="16" y="16"/>
                </a:cubicBezTo>
                <a:cubicBezTo>
                  <a:pt x="16" y="15"/>
                  <a:pt x="15" y="14"/>
                  <a:pt x="14" y="13"/>
                </a:cubicBezTo>
                <a:close/>
                <a:moveTo>
                  <a:pt x="19" y="15"/>
                </a:moveTo>
                <a:cubicBezTo>
                  <a:pt x="19" y="15"/>
                  <a:pt x="19" y="16"/>
                  <a:pt x="19" y="16"/>
                </a:cubicBezTo>
                <a:cubicBezTo>
                  <a:pt x="19" y="16"/>
                  <a:pt x="19" y="16"/>
                  <a:pt x="19" y="16"/>
                </a:cubicBezTo>
                <a:cubicBezTo>
                  <a:pt x="18" y="16"/>
                  <a:pt x="18" y="16"/>
                  <a:pt x="18" y="16"/>
                </a:cubicBezTo>
                <a:cubicBezTo>
                  <a:pt x="18" y="16"/>
                  <a:pt x="18" y="15"/>
                  <a:pt x="19" y="15"/>
                </a:cubicBezTo>
                <a:close/>
                <a:moveTo>
                  <a:pt x="18" y="18"/>
                </a:moveTo>
                <a:cubicBezTo>
                  <a:pt x="19" y="18"/>
                  <a:pt x="19" y="18"/>
                  <a:pt x="19" y="18"/>
                </a:cubicBezTo>
                <a:cubicBezTo>
                  <a:pt x="19" y="18"/>
                  <a:pt x="19" y="18"/>
                  <a:pt x="19" y="18"/>
                </a:cubicBezTo>
                <a:cubicBezTo>
                  <a:pt x="19" y="18"/>
                  <a:pt x="19" y="18"/>
                  <a:pt x="19" y="18"/>
                </a:cubicBezTo>
                <a:cubicBezTo>
                  <a:pt x="19" y="19"/>
                  <a:pt x="19" y="19"/>
                  <a:pt x="19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9"/>
                  <a:pt x="18" y="19"/>
                  <a:pt x="18" y="18"/>
                </a:cubicBezTo>
                <a:cubicBezTo>
                  <a:pt x="18" y="18"/>
                  <a:pt x="18" y="18"/>
                  <a:pt x="18" y="18"/>
                </a:cubicBezTo>
                <a:cubicBezTo>
                  <a:pt x="18" y="18"/>
                  <a:pt x="18" y="18"/>
                  <a:pt x="18" y="18"/>
                </a:cubicBezTo>
                <a:close/>
                <a:moveTo>
                  <a:pt x="18" y="13"/>
                </a:moveTo>
                <a:cubicBezTo>
                  <a:pt x="19" y="13"/>
                  <a:pt x="19" y="13"/>
                  <a:pt x="19" y="13"/>
                </a:cubicBezTo>
                <a:cubicBezTo>
                  <a:pt x="19" y="13"/>
                  <a:pt x="19" y="13"/>
                  <a:pt x="19" y="13"/>
                </a:cubicBezTo>
                <a:cubicBezTo>
                  <a:pt x="19" y="13"/>
                  <a:pt x="19" y="13"/>
                  <a:pt x="19" y="13"/>
                </a:cubicBezTo>
                <a:cubicBezTo>
                  <a:pt x="19" y="14"/>
                  <a:pt x="19" y="14"/>
                  <a:pt x="19" y="14"/>
                </a:cubicBezTo>
                <a:cubicBezTo>
                  <a:pt x="18" y="14"/>
                  <a:pt x="18" y="14"/>
                  <a:pt x="18" y="14"/>
                </a:cubicBezTo>
                <a:cubicBezTo>
                  <a:pt x="18" y="14"/>
                  <a:pt x="18" y="14"/>
                  <a:pt x="18" y="13"/>
                </a:cubicBezTo>
                <a:cubicBezTo>
                  <a:pt x="18" y="13"/>
                  <a:pt x="18" y="13"/>
                  <a:pt x="18" y="13"/>
                </a:cubicBezTo>
                <a:cubicBezTo>
                  <a:pt x="18" y="13"/>
                  <a:pt x="18" y="13"/>
                  <a:pt x="18" y="13"/>
                </a:cubicBezTo>
                <a:close/>
                <a:moveTo>
                  <a:pt x="12" y="18"/>
                </a:moveTo>
                <a:cubicBezTo>
                  <a:pt x="12" y="17"/>
                  <a:pt x="11" y="17"/>
                  <a:pt x="11" y="16"/>
                </a:cubicBezTo>
                <a:cubicBezTo>
                  <a:pt x="11" y="15"/>
                  <a:pt x="12" y="14"/>
                  <a:pt x="12" y="14"/>
                </a:cubicBezTo>
                <a:cubicBezTo>
                  <a:pt x="12" y="14"/>
                  <a:pt x="12" y="14"/>
                  <a:pt x="12" y="14"/>
                </a:cubicBezTo>
                <a:cubicBezTo>
                  <a:pt x="12" y="18"/>
                  <a:pt x="12" y="18"/>
                  <a:pt x="12" y="18"/>
                </a:cubicBezTo>
                <a:cubicBezTo>
                  <a:pt x="12" y="18"/>
                  <a:pt x="12" y="18"/>
                  <a:pt x="12" y="18"/>
                </a:cubicBezTo>
                <a:close/>
                <a:moveTo>
                  <a:pt x="8" y="15"/>
                </a:moveTo>
                <a:cubicBezTo>
                  <a:pt x="8" y="15"/>
                  <a:pt x="9" y="16"/>
                  <a:pt x="9" y="16"/>
                </a:cubicBezTo>
                <a:cubicBezTo>
                  <a:pt x="9" y="16"/>
                  <a:pt x="8" y="16"/>
                  <a:pt x="8" y="16"/>
                </a:cubicBezTo>
                <a:cubicBezTo>
                  <a:pt x="8" y="16"/>
                  <a:pt x="7" y="16"/>
                  <a:pt x="7" y="16"/>
                </a:cubicBezTo>
                <a:cubicBezTo>
                  <a:pt x="7" y="16"/>
                  <a:pt x="8" y="15"/>
                  <a:pt x="8" y="15"/>
                </a:cubicBezTo>
                <a:close/>
                <a:moveTo>
                  <a:pt x="9" y="18"/>
                </a:moveTo>
                <a:cubicBezTo>
                  <a:pt x="9" y="18"/>
                  <a:pt x="9" y="18"/>
                  <a:pt x="9" y="18"/>
                </a:cubicBezTo>
                <a:cubicBezTo>
                  <a:pt x="9" y="18"/>
                  <a:pt x="9" y="18"/>
                  <a:pt x="9" y="18"/>
                </a:cubicBezTo>
                <a:cubicBezTo>
                  <a:pt x="9" y="19"/>
                  <a:pt x="9" y="19"/>
                  <a:pt x="9" y="19"/>
                </a:cubicBezTo>
                <a:cubicBezTo>
                  <a:pt x="7" y="19"/>
                  <a:pt x="7" y="19"/>
                  <a:pt x="7" y="19"/>
                </a:cubicBezTo>
                <a:cubicBezTo>
                  <a:pt x="7" y="19"/>
                  <a:pt x="7" y="19"/>
                  <a:pt x="7" y="18"/>
                </a:cubicBezTo>
                <a:cubicBezTo>
                  <a:pt x="7" y="18"/>
                  <a:pt x="7" y="18"/>
                  <a:pt x="7" y="18"/>
                </a:cubicBezTo>
                <a:cubicBezTo>
                  <a:pt x="7" y="18"/>
                  <a:pt x="7" y="18"/>
                  <a:pt x="7" y="18"/>
                </a:cubicBezTo>
                <a:cubicBezTo>
                  <a:pt x="9" y="18"/>
                  <a:pt x="9" y="18"/>
                  <a:pt x="9" y="18"/>
                </a:cubicBezTo>
                <a:close/>
                <a:moveTo>
                  <a:pt x="9" y="13"/>
                </a:moveTo>
                <a:cubicBezTo>
                  <a:pt x="9" y="13"/>
                  <a:pt x="9" y="13"/>
                  <a:pt x="9" y="13"/>
                </a:cubicBezTo>
                <a:cubicBezTo>
                  <a:pt x="9" y="13"/>
                  <a:pt x="9" y="13"/>
                  <a:pt x="9" y="13"/>
                </a:cubicBezTo>
                <a:cubicBezTo>
                  <a:pt x="9" y="14"/>
                  <a:pt x="9" y="14"/>
                  <a:pt x="9" y="14"/>
                </a:cubicBezTo>
                <a:cubicBezTo>
                  <a:pt x="7" y="14"/>
                  <a:pt x="7" y="14"/>
                  <a:pt x="7" y="14"/>
                </a:cubicBezTo>
                <a:cubicBezTo>
                  <a:pt x="7" y="14"/>
                  <a:pt x="7" y="14"/>
                  <a:pt x="7" y="13"/>
                </a:cubicBezTo>
                <a:cubicBezTo>
                  <a:pt x="7" y="13"/>
                  <a:pt x="7" y="13"/>
                  <a:pt x="7" y="13"/>
                </a:cubicBezTo>
                <a:cubicBezTo>
                  <a:pt x="7" y="13"/>
                  <a:pt x="7" y="13"/>
                  <a:pt x="7" y="13"/>
                </a:cubicBezTo>
                <a:lnTo>
                  <a:pt x="9" y="13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13" name="Freeform 239"/>
          <p:cNvSpPr>
            <a:spLocks noEditPoints="1"/>
          </p:cNvSpPr>
          <p:nvPr/>
        </p:nvSpPr>
        <p:spPr bwMode="auto">
          <a:xfrm>
            <a:off x="4366979" y="3782077"/>
            <a:ext cx="316712" cy="258799"/>
          </a:xfrm>
          <a:custGeom>
            <a:avLst/>
            <a:gdLst>
              <a:gd name="T0" fmla="*/ 2 w 33"/>
              <a:gd name="T1" fmla="*/ 22 h 27"/>
              <a:gd name="T2" fmla="*/ 0 w 33"/>
              <a:gd name="T3" fmla="*/ 19 h 27"/>
              <a:gd name="T4" fmla="*/ 10 w 33"/>
              <a:gd name="T5" fmla="*/ 18 h 27"/>
              <a:gd name="T6" fmla="*/ 23 w 33"/>
              <a:gd name="T7" fmla="*/ 10 h 27"/>
              <a:gd name="T8" fmla="*/ 26 w 33"/>
              <a:gd name="T9" fmla="*/ 14 h 27"/>
              <a:gd name="T10" fmla="*/ 28 w 33"/>
              <a:gd name="T11" fmla="*/ 18 h 27"/>
              <a:gd name="T12" fmla="*/ 26 w 33"/>
              <a:gd name="T13" fmla="*/ 21 h 27"/>
              <a:gd name="T14" fmla="*/ 23 w 33"/>
              <a:gd name="T15" fmla="*/ 22 h 27"/>
              <a:gd name="T16" fmla="*/ 21 w 33"/>
              <a:gd name="T17" fmla="*/ 23 h 27"/>
              <a:gd name="T18" fmla="*/ 19 w 33"/>
              <a:gd name="T19" fmla="*/ 22 h 27"/>
              <a:gd name="T20" fmla="*/ 17 w 33"/>
              <a:gd name="T21" fmla="*/ 20 h 27"/>
              <a:gd name="T22" fmla="*/ 16 w 33"/>
              <a:gd name="T23" fmla="*/ 17 h 27"/>
              <a:gd name="T24" fmla="*/ 19 w 33"/>
              <a:gd name="T25" fmla="*/ 19 h 27"/>
              <a:gd name="T26" fmla="*/ 20 w 33"/>
              <a:gd name="T27" fmla="*/ 20 h 27"/>
              <a:gd name="T28" fmla="*/ 21 w 33"/>
              <a:gd name="T29" fmla="*/ 16 h 27"/>
              <a:gd name="T30" fmla="*/ 18 w 33"/>
              <a:gd name="T31" fmla="*/ 15 h 27"/>
              <a:gd name="T32" fmla="*/ 17 w 33"/>
              <a:gd name="T33" fmla="*/ 12 h 27"/>
              <a:gd name="T34" fmla="*/ 19 w 33"/>
              <a:gd name="T35" fmla="*/ 9 h 27"/>
              <a:gd name="T36" fmla="*/ 21 w 33"/>
              <a:gd name="T37" fmla="*/ 7 h 27"/>
              <a:gd name="T38" fmla="*/ 23 w 33"/>
              <a:gd name="T39" fmla="*/ 8 h 27"/>
              <a:gd name="T40" fmla="*/ 27 w 33"/>
              <a:gd name="T41" fmla="*/ 10 h 27"/>
              <a:gd name="T42" fmla="*/ 25 w 33"/>
              <a:gd name="T43" fmla="*/ 12 h 27"/>
              <a:gd name="T44" fmla="*/ 25 w 33"/>
              <a:gd name="T45" fmla="*/ 11 h 27"/>
              <a:gd name="T46" fmla="*/ 23 w 33"/>
              <a:gd name="T47" fmla="*/ 10 h 27"/>
              <a:gd name="T48" fmla="*/ 21 w 33"/>
              <a:gd name="T49" fmla="*/ 10 h 27"/>
              <a:gd name="T50" fmla="*/ 19 w 33"/>
              <a:gd name="T51" fmla="*/ 11 h 27"/>
              <a:gd name="T52" fmla="*/ 19 w 33"/>
              <a:gd name="T53" fmla="*/ 14 h 27"/>
              <a:gd name="T54" fmla="*/ 21 w 33"/>
              <a:gd name="T55" fmla="*/ 10 h 27"/>
              <a:gd name="T56" fmla="*/ 23 w 33"/>
              <a:gd name="T57" fmla="*/ 20 h 27"/>
              <a:gd name="T58" fmla="*/ 25 w 33"/>
              <a:gd name="T59" fmla="*/ 19 h 27"/>
              <a:gd name="T60" fmla="*/ 25 w 33"/>
              <a:gd name="T61" fmla="*/ 17 h 27"/>
              <a:gd name="T62" fmla="*/ 23 w 33"/>
              <a:gd name="T63" fmla="*/ 16 h 27"/>
              <a:gd name="T64" fmla="*/ 29 w 33"/>
              <a:gd name="T65" fmla="*/ 22 h 27"/>
              <a:gd name="T66" fmla="*/ 29 w 33"/>
              <a:gd name="T67" fmla="*/ 9 h 27"/>
              <a:gd name="T68" fmla="*/ 15 w 33"/>
              <a:gd name="T69" fmla="*/ 9 h 27"/>
              <a:gd name="T70" fmla="*/ 15 w 33"/>
              <a:gd name="T71" fmla="*/ 22 h 27"/>
              <a:gd name="T72" fmla="*/ 30 w 33"/>
              <a:gd name="T73" fmla="*/ 23 h 27"/>
              <a:gd name="T74" fmla="*/ 30 w 33"/>
              <a:gd name="T75" fmla="*/ 7 h 27"/>
              <a:gd name="T76" fmla="*/ 14 w 33"/>
              <a:gd name="T77" fmla="*/ 7 h 27"/>
              <a:gd name="T78" fmla="*/ 14 w 33"/>
              <a:gd name="T79" fmla="*/ 23 h 27"/>
              <a:gd name="T80" fmla="*/ 30 w 33"/>
              <a:gd name="T81" fmla="*/ 23 h 27"/>
              <a:gd name="T82" fmla="*/ 2 w 33"/>
              <a:gd name="T83" fmla="*/ 5 h 27"/>
              <a:gd name="T84" fmla="*/ 0 w 33"/>
              <a:gd name="T85" fmla="*/ 1 h 27"/>
              <a:gd name="T86" fmla="*/ 21 w 33"/>
              <a:gd name="T87" fmla="*/ 0 h 27"/>
              <a:gd name="T88" fmla="*/ 22 w 33"/>
              <a:gd name="T89" fmla="*/ 2 h 27"/>
              <a:gd name="T90" fmla="*/ 14 w 33"/>
              <a:gd name="T91" fmla="*/ 5 h 27"/>
              <a:gd name="T92" fmla="*/ 2 w 33"/>
              <a:gd name="T93" fmla="*/ 11 h 27"/>
              <a:gd name="T94" fmla="*/ 0 w 33"/>
              <a:gd name="T95" fmla="*/ 7 h 27"/>
              <a:gd name="T96" fmla="*/ 13 w 33"/>
              <a:gd name="T97" fmla="*/ 6 h 27"/>
              <a:gd name="T98" fmla="*/ 9 w 33"/>
              <a:gd name="T99" fmla="*/ 17 h 27"/>
              <a:gd name="T100" fmla="*/ 0 w 33"/>
              <a:gd name="T101" fmla="*/ 15 h 27"/>
              <a:gd name="T102" fmla="*/ 2 w 33"/>
              <a:gd name="T103" fmla="*/ 12 h 27"/>
              <a:gd name="T104" fmla="*/ 9 w 33"/>
              <a:gd name="T105" fmla="*/ 15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3" h="27">
                <a:moveTo>
                  <a:pt x="11" y="22"/>
                </a:moveTo>
                <a:cubicBezTo>
                  <a:pt x="2" y="22"/>
                  <a:pt x="2" y="22"/>
                  <a:pt x="2" y="22"/>
                </a:cubicBezTo>
                <a:cubicBezTo>
                  <a:pt x="1" y="22"/>
                  <a:pt x="0" y="22"/>
                  <a:pt x="0" y="21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8"/>
                  <a:pt x="1" y="18"/>
                  <a:pt x="2" y="18"/>
                </a:cubicBezTo>
                <a:cubicBezTo>
                  <a:pt x="10" y="18"/>
                  <a:pt x="10" y="18"/>
                  <a:pt x="10" y="18"/>
                </a:cubicBezTo>
                <a:cubicBezTo>
                  <a:pt x="10" y="19"/>
                  <a:pt x="11" y="21"/>
                  <a:pt x="11" y="22"/>
                </a:cubicBezTo>
                <a:close/>
                <a:moveTo>
                  <a:pt x="23" y="10"/>
                </a:moveTo>
                <a:cubicBezTo>
                  <a:pt x="23" y="14"/>
                  <a:pt x="23" y="14"/>
                  <a:pt x="23" y="14"/>
                </a:cubicBezTo>
                <a:cubicBezTo>
                  <a:pt x="24" y="14"/>
                  <a:pt x="25" y="14"/>
                  <a:pt x="26" y="14"/>
                </a:cubicBezTo>
                <a:cubicBezTo>
                  <a:pt x="26" y="14"/>
                  <a:pt x="27" y="15"/>
                  <a:pt x="27" y="15"/>
                </a:cubicBezTo>
                <a:cubicBezTo>
                  <a:pt x="28" y="16"/>
                  <a:pt x="28" y="17"/>
                  <a:pt x="28" y="18"/>
                </a:cubicBezTo>
                <a:cubicBezTo>
                  <a:pt x="28" y="19"/>
                  <a:pt x="28" y="19"/>
                  <a:pt x="27" y="20"/>
                </a:cubicBezTo>
                <a:cubicBezTo>
                  <a:pt x="27" y="21"/>
                  <a:pt x="27" y="21"/>
                  <a:pt x="26" y="21"/>
                </a:cubicBezTo>
                <a:cubicBezTo>
                  <a:pt x="25" y="22"/>
                  <a:pt x="24" y="22"/>
                  <a:pt x="23" y="22"/>
                </a:cubicBezTo>
                <a:cubicBezTo>
                  <a:pt x="23" y="22"/>
                  <a:pt x="23" y="22"/>
                  <a:pt x="23" y="22"/>
                </a:cubicBezTo>
                <a:cubicBezTo>
                  <a:pt x="23" y="23"/>
                  <a:pt x="23" y="23"/>
                  <a:pt x="23" y="23"/>
                </a:cubicBezTo>
                <a:cubicBezTo>
                  <a:pt x="21" y="23"/>
                  <a:pt x="21" y="23"/>
                  <a:pt x="21" y="23"/>
                </a:cubicBezTo>
                <a:cubicBezTo>
                  <a:pt x="21" y="22"/>
                  <a:pt x="21" y="22"/>
                  <a:pt x="21" y="22"/>
                </a:cubicBezTo>
                <a:cubicBezTo>
                  <a:pt x="21" y="22"/>
                  <a:pt x="20" y="22"/>
                  <a:pt x="19" y="22"/>
                </a:cubicBezTo>
                <a:cubicBezTo>
                  <a:pt x="19" y="22"/>
                  <a:pt x="18" y="21"/>
                  <a:pt x="18" y="21"/>
                </a:cubicBezTo>
                <a:cubicBezTo>
                  <a:pt x="17" y="21"/>
                  <a:pt x="17" y="20"/>
                  <a:pt x="17" y="20"/>
                </a:cubicBezTo>
                <a:cubicBezTo>
                  <a:pt x="17" y="19"/>
                  <a:pt x="16" y="19"/>
                  <a:pt x="16" y="18"/>
                </a:cubicBezTo>
                <a:cubicBezTo>
                  <a:pt x="16" y="17"/>
                  <a:pt x="16" y="17"/>
                  <a:pt x="16" y="17"/>
                </a:cubicBezTo>
                <a:cubicBezTo>
                  <a:pt x="19" y="17"/>
                  <a:pt x="19" y="17"/>
                  <a:pt x="19" y="17"/>
                </a:cubicBezTo>
                <a:cubicBezTo>
                  <a:pt x="19" y="18"/>
                  <a:pt x="19" y="18"/>
                  <a:pt x="19" y="19"/>
                </a:cubicBezTo>
                <a:cubicBezTo>
                  <a:pt x="19" y="19"/>
                  <a:pt x="19" y="19"/>
                  <a:pt x="19" y="19"/>
                </a:cubicBezTo>
                <a:cubicBezTo>
                  <a:pt x="19" y="20"/>
                  <a:pt x="20" y="20"/>
                  <a:pt x="20" y="20"/>
                </a:cubicBezTo>
                <a:cubicBezTo>
                  <a:pt x="20" y="20"/>
                  <a:pt x="21" y="20"/>
                  <a:pt x="21" y="20"/>
                </a:cubicBezTo>
                <a:cubicBezTo>
                  <a:pt x="21" y="16"/>
                  <a:pt x="21" y="16"/>
                  <a:pt x="21" y="16"/>
                </a:cubicBezTo>
                <a:cubicBezTo>
                  <a:pt x="21" y="16"/>
                  <a:pt x="20" y="16"/>
                  <a:pt x="19" y="16"/>
                </a:cubicBezTo>
                <a:cubicBezTo>
                  <a:pt x="19" y="16"/>
                  <a:pt x="18" y="15"/>
                  <a:pt x="18" y="15"/>
                </a:cubicBezTo>
                <a:cubicBezTo>
                  <a:pt x="17" y="15"/>
                  <a:pt x="17" y="15"/>
                  <a:pt x="17" y="14"/>
                </a:cubicBezTo>
                <a:cubicBezTo>
                  <a:pt x="17" y="14"/>
                  <a:pt x="17" y="13"/>
                  <a:pt x="17" y="12"/>
                </a:cubicBezTo>
                <a:cubicBezTo>
                  <a:pt x="17" y="11"/>
                  <a:pt x="17" y="10"/>
                  <a:pt x="17" y="10"/>
                </a:cubicBezTo>
                <a:cubicBezTo>
                  <a:pt x="18" y="9"/>
                  <a:pt x="18" y="9"/>
                  <a:pt x="19" y="9"/>
                </a:cubicBezTo>
                <a:cubicBezTo>
                  <a:pt x="19" y="8"/>
                  <a:pt x="20" y="8"/>
                  <a:pt x="21" y="8"/>
                </a:cubicBezTo>
                <a:cubicBezTo>
                  <a:pt x="21" y="7"/>
                  <a:pt x="21" y="7"/>
                  <a:pt x="21" y="7"/>
                </a:cubicBezTo>
                <a:cubicBezTo>
                  <a:pt x="23" y="7"/>
                  <a:pt x="23" y="7"/>
                  <a:pt x="23" y="7"/>
                </a:cubicBezTo>
                <a:cubicBezTo>
                  <a:pt x="23" y="8"/>
                  <a:pt x="23" y="8"/>
                  <a:pt x="23" y="8"/>
                </a:cubicBezTo>
                <a:cubicBezTo>
                  <a:pt x="24" y="8"/>
                  <a:pt x="25" y="9"/>
                  <a:pt x="26" y="9"/>
                </a:cubicBezTo>
                <a:cubicBezTo>
                  <a:pt x="26" y="9"/>
                  <a:pt x="27" y="9"/>
                  <a:pt x="27" y="10"/>
                </a:cubicBezTo>
                <a:cubicBezTo>
                  <a:pt x="27" y="10"/>
                  <a:pt x="28" y="11"/>
                  <a:pt x="28" y="12"/>
                </a:cubicBezTo>
                <a:cubicBezTo>
                  <a:pt x="25" y="12"/>
                  <a:pt x="25" y="12"/>
                  <a:pt x="25" y="12"/>
                </a:cubicBezTo>
                <a:cubicBezTo>
                  <a:pt x="25" y="12"/>
                  <a:pt x="25" y="12"/>
                  <a:pt x="25" y="12"/>
                </a:cubicBezTo>
                <a:cubicBezTo>
                  <a:pt x="25" y="11"/>
                  <a:pt x="25" y="11"/>
                  <a:pt x="25" y="11"/>
                </a:cubicBezTo>
                <a:cubicBezTo>
                  <a:pt x="25" y="10"/>
                  <a:pt x="24" y="10"/>
                  <a:pt x="23" y="10"/>
                </a:cubicBezTo>
                <a:cubicBezTo>
                  <a:pt x="23" y="10"/>
                  <a:pt x="23" y="10"/>
                  <a:pt x="23" y="10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1" y="10"/>
                  <a:pt x="20" y="10"/>
                  <a:pt x="20" y="10"/>
                </a:cubicBezTo>
                <a:cubicBezTo>
                  <a:pt x="20" y="11"/>
                  <a:pt x="19" y="11"/>
                  <a:pt x="19" y="11"/>
                </a:cubicBezTo>
                <a:cubicBezTo>
                  <a:pt x="19" y="11"/>
                  <a:pt x="19" y="12"/>
                  <a:pt x="19" y="12"/>
                </a:cubicBezTo>
                <a:cubicBezTo>
                  <a:pt x="19" y="13"/>
                  <a:pt x="19" y="13"/>
                  <a:pt x="19" y="14"/>
                </a:cubicBezTo>
                <a:cubicBezTo>
                  <a:pt x="20" y="14"/>
                  <a:pt x="21" y="14"/>
                  <a:pt x="21" y="14"/>
                </a:cubicBezTo>
                <a:cubicBezTo>
                  <a:pt x="21" y="10"/>
                  <a:pt x="21" y="10"/>
                  <a:pt x="21" y="10"/>
                </a:cubicBezTo>
                <a:close/>
                <a:moveTo>
                  <a:pt x="23" y="16"/>
                </a:moveTo>
                <a:cubicBezTo>
                  <a:pt x="23" y="20"/>
                  <a:pt x="23" y="20"/>
                  <a:pt x="23" y="20"/>
                </a:cubicBezTo>
                <a:cubicBezTo>
                  <a:pt x="23" y="20"/>
                  <a:pt x="23" y="20"/>
                  <a:pt x="23" y="20"/>
                </a:cubicBezTo>
                <a:cubicBezTo>
                  <a:pt x="24" y="20"/>
                  <a:pt x="25" y="20"/>
                  <a:pt x="25" y="19"/>
                </a:cubicBezTo>
                <a:cubicBezTo>
                  <a:pt x="25" y="19"/>
                  <a:pt x="26" y="19"/>
                  <a:pt x="26" y="18"/>
                </a:cubicBezTo>
                <a:cubicBezTo>
                  <a:pt x="26" y="17"/>
                  <a:pt x="25" y="17"/>
                  <a:pt x="25" y="17"/>
                </a:cubicBezTo>
                <a:cubicBezTo>
                  <a:pt x="25" y="16"/>
                  <a:pt x="25" y="16"/>
                  <a:pt x="24" y="16"/>
                </a:cubicBezTo>
                <a:cubicBezTo>
                  <a:pt x="24" y="16"/>
                  <a:pt x="24" y="16"/>
                  <a:pt x="23" y="16"/>
                </a:cubicBezTo>
                <a:close/>
                <a:moveTo>
                  <a:pt x="22" y="25"/>
                </a:moveTo>
                <a:cubicBezTo>
                  <a:pt x="25" y="25"/>
                  <a:pt x="27" y="24"/>
                  <a:pt x="29" y="22"/>
                </a:cubicBezTo>
                <a:cubicBezTo>
                  <a:pt x="30" y="20"/>
                  <a:pt x="32" y="18"/>
                  <a:pt x="32" y="15"/>
                </a:cubicBezTo>
                <a:cubicBezTo>
                  <a:pt x="32" y="13"/>
                  <a:pt x="30" y="10"/>
                  <a:pt x="29" y="9"/>
                </a:cubicBezTo>
                <a:cubicBezTo>
                  <a:pt x="27" y="7"/>
                  <a:pt x="25" y="6"/>
                  <a:pt x="22" y="6"/>
                </a:cubicBezTo>
                <a:cubicBezTo>
                  <a:pt x="20" y="6"/>
                  <a:pt x="17" y="7"/>
                  <a:pt x="15" y="9"/>
                </a:cubicBezTo>
                <a:cubicBezTo>
                  <a:pt x="14" y="10"/>
                  <a:pt x="13" y="13"/>
                  <a:pt x="13" y="15"/>
                </a:cubicBezTo>
                <a:cubicBezTo>
                  <a:pt x="13" y="18"/>
                  <a:pt x="14" y="20"/>
                  <a:pt x="15" y="22"/>
                </a:cubicBezTo>
                <a:cubicBezTo>
                  <a:pt x="17" y="24"/>
                  <a:pt x="20" y="25"/>
                  <a:pt x="22" y="25"/>
                </a:cubicBezTo>
                <a:close/>
                <a:moveTo>
                  <a:pt x="30" y="23"/>
                </a:moveTo>
                <a:cubicBezTo>
                  <a:pt x="32" y="21"/>
                  <a:pt x="33" y="18"/>
                  <a:pt x="33" y="15"/>
                </a:cubicBezTo>
                <a:cubicBezTo>
                  <a:pt x="33" y="12"/>
                  <a:pt x="32" y="9"/>
                  <a:pt x="30" y="7"/>
                </a:cubicBezTo>
                <a:cubicBezTo>
                  <a:pt x="28" y="5"/>
                  <a:pt x="25" y="4"/>
                  <a:pt x="22" y="4"/>
                </a:cubicBezTo>
                <a:cubicBezTo>
                  <a:pt x="19" y="4"/>
                  <a:pt x="16" y="5"/>
                  <a:pt x="14" y="7"/>
                </a:cubicBezTo>
                <a:cubicBezTo>
                  <a:pt x="12" y="9"/>
                  <a:pt x="11" y="12"/>
                  <a:pt x="11" y="15"/>
                </a:cubicBezTo>
                <a:cubicBezTo>
                  <a:pt x="11" y="18"/>
                  <a:pt x="12" y="21"/>
                  <a:pt x="14" y="23"/>
                </a:cubicBezTo>
                <a:cubicBezTo>
                  <a:pt x="16" y="25"/>
                  <a:pt x="19" y="27"/>
                  <a:pt x="22" y="27"/>
                </a:cubicBezTo>
                <a:cubicBezTo>
                  <a:pt x="25" y="27"/>
                  <a:pt x="28" y="25"/>
                  <a:pt x="30" y="23"/>
                </a:cubicBezTo>
                <a:close/>
                <a:moveTo>
                  <a:pt x="14" y="5"/>
                </a:moveTo>
                <a:cubicBezTo>
                  <a:pt x="2" y="5"/>
                  <a:pt x="2" y="5"/>
                  <a:pt x="2" y="5"/>
                </a:cubicBezTo>
                <a:cubicBezTo>
                  <a:pt x="1" y="5"/>
                  <a:pt x="0" y="4"/>
                  <a:pt x="0" y="3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1" y="0"/>
                  <a:pt x="2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2" y="0"/>
                  <a:pt x="22" y="1"/>
                  <a:pt x="22" y="1"/>
                </a:cubicBezTo>
                <a:cubicBezTo>
                  <a:pt x="22" y="2"/>
                  <a:pt x="22" y="2"/>
                  <a:pt x="22" y="2"/>
                </a:cubicBezTo>
                <a:cubicBezTo>
                  <a:pt x="22" y="2"/>
                  <a:pt x="22" y="2"/>
                  <a:pt x="22" y="2"/>
                </a:cubicBezTo>
                <a:cubicBezTo>
                  <a:pt x="19" y="2"/>
                  <a:pt x="17" y="3"/>
                  <a:pt x="14" y="5"/>
                </a:cubicBezTo>
                <a:close/>
                <a:moveTo>
                  <a:pt x="10" y="11"/>
                </a:moveTo>
                <a:cubicBezTo>
                  <a:pt x="2" y="11"/>
                  <a:pt x="2" y="11"/>
                  <a:pt x="2" y="11"/>
                </a:cubicBezTo>
                <a:cubicBezTo>
                  <a:pt x="1" y="11"/>
                  <a:pt x="0" y="10"/>
                  <a:pt x="0" y="9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1" y="6"/>
                  <a:pt x="2" y="6"/>
                </a:cubicBezTo>
                <a:cubicBezTo>
                  <a:pt x="13" y="6"/>
                  <a:pt x="13" y="6"/>
                  <a:pt x="13" y="6"/>
                </a:cubicBezTo>
                <a:cubicBezTo>
                  <a:pt x="12" y="7"/>
                  <a:pt x="11" y="9"/>
                  <a:pt x="10" y="11"/>
                </a:cubicBezTo>
                <a:close/>
                <a:moveTo>
                  <a:pt x="9" y="17"/>
                </a:moveTo>
                <a:cubicBezTo>
                  <a:pt x="2" y="17"/>
                  <a:pt x="2" y="17"/>
                  <a:pt x="2" y="17"/>
                </a:cubicBezTo>
                <a:cubicBezTo>
                  <a:pt x="1" y="17"/>
                  <a:pt x="0" y="16"/>
                  <a:pt x="0" y="15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2"/>
                  <a:pt x="1" y="12"/>
                  <a:pt x="2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9" y="13"/>
                  <a:pt x="9" y="14"/>
                  <a:pt x="9" y="15"/>
                </a:cubicBezTo>
                <a:cubicBezTo>
                  <a:pt x="9" y="16"/>
                  <a:pt x="9" y="16"/>
                  <a:pt x="9" y="17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14" name="Freeform 240"/>
          <p:cNvSpPr>
            <a:spLocks noEditPoints="1"/>
          </p:cNvSpPr>
          <p:nvPr/>
        </p:nvSpPr>
        <p:spPr bwMode="auto">
          <a:xfrm>
            <a:off x="8109603" y="3744072"/>
            <a:ext cx="278706" cy="305853"/>
          </a:xfrm>
          <a:custGeom>
            <a:avLst/>
            <a:gdLst>
              <a:gd name="T0" fmla="*/ 3 w 29"/>
              <a:gd name="T1" fmla="*/ 32 h 32"/>
              <a:gd name="T2" fmla="*/ 17 w 29"/>
              <a:gd name="T3" fmla="*/ 7 h 32"/>
              <a:gd name="T4" fmla="*/ 13 w 29"/>
              <a:gd name="T5" fmla="*/ 0 h 32"/>
              <a:gd name="T6" fmla="*/ 11 w 29"/>
              <a:gd name="T7" fmla="*/ 0 h 32"/>
              <a:gd name="T8" fmla="*/ 9 w 29"/>
              <a:gd name="T9" fmla="*/ 0 h 32"/>
              <a:gd name="T10" fmla="*/ 7 w 29"/>
              <a:gd name="T11" fmla="*/ 0 h 32"/>
              <a:gd name="T12" fmla="*/ 5 w 29"/>
              <a:gd name="T13" fmla="*/ 0 h 32"/>
              <a:gd name="T14" fmla="*/ 3 w 29"/>
              <a:gd name="T15" fmla="*/ 4 h 32"/>
              <a:gd name="T16" fmla="*/ 20 w 29"/>
              <a:gd name="T17" fmla="*/ 28 h 32"/>
              <a:gd name="T18" fmla="*/ 28 w 29"/>
              <a:gd name="T19" fmla="*/ 11 h 32"/>
              <a:gd name="T20" fmla="*/ 20 w 29"/>
              <a:gd name="T21" fmla="*/ 16 h 32"/>
              <a:gd name="T22" fmla="*/ 21 w 29"/>
              <a:gd name="T23" fmla="*/ 13 h 32"/>
              <a:gd name="T24" fmla="*/ 27 w 29"/>
              <a:gd name="T25" fmla="*/ 26 h 32"/>
              <a:gd name="T26" fmla="*/ 25 w 29"/>
              <a:gd name="T27" fmla="*/ 22 h 32"/>
              <a:gd name="T28" fmla="*/ 20 w 29"/>
              <a:gd name="T29" fmla="*/ 24 h 32"/>
              <a:gd name="T30" fmla="*/ 21 w 29"/>
              <a:gd name="T31" fmla="*/ 26 h 32"/>
              <a:gd name="T32" fmla="*/ 20 w 29"/>
              <a:gd name="T33" fmla="*/ 24 h 32"/>
              <a:gd name="T34" fmla="*/ 21 w 29"/>
              <a:gd name="T35" fmla="*/ 23 h 32"/>
              <a:gd name="T36" fmla="*/ 20 w 29"/>
              <a:gd name="T37" fmla="*/ 20 h 32"/>
              <a:gd name="T38" fmla="*/ 20 w 29"/>
              <a:gd name="T39" fmla="*/ 19 h 32"/>
              <a:gd name="T40" fmla="*/ 21 w 29"/>
              <a:gd name="T41" fmla="*/ 16 h 32"/>
              <a:gd name="T42" fmla="*/ 10 w 29"/>
              <a:gd name="T43" fmla="*/ 19 h 32"/>
              <a:gd name="T44" fmla="*/ 7 w 29"/>
              <a:gd name="T45" fmla="*/ 22 h 32"/>
              <a:gd name="T46" fmla="*/ 13 w 29"/>
              <a:gd name="T47" fmla="*/ 19 h 32"/>
              <a:gd name="T48" fmla="*/ 11 w 29"/>
              <a:gd name="T49" fmla="*/ 22 h 32"/>
              <a:gd name="T50" fmla="*/ 13 w 29"/>
              <a:gd name="T51" fmla="*/ 19 h 32"/>
              <a:gd name="T52" fmla="*/ 6 w 29"/>
              <a:gd name="T53" fmla="*/ 29 h 32"/>
              <a:gd name="T54" fmla="*/ 3 w 29"/>
              <a:gd name="T55" fmla="*/ 26 h 32"/>
              <a:gd name="T56" fmla="*/ 10 w 29"/>
              <a:gd name="T57" fmla="*/ 29 h 32"/>
              <a:gd name="T58" fmla="*/ 7 w 29"/>
              <a:gd name="T59" fmla="*/ 27 h 32"/>
              <a:gd name="T60" fmla="*/ 14 w 29"/>
              <a:gd name="T61" fmla="*/ 27 h 32"/>
              <a:gd name="T62" fmla="*/ 11 w 29"/>
              <a:gd name="T63" fmla="*/ 29 h 32"/>
              <a:gd name="T64" fmla="*/ 6 w 29"/>
              <a:gd name="T65" fmla="*/ 23 h 32"/>
              <a:gd name="T66" fmla="*/ 3 w 29"/>
              <a:gd name="T67" fmla="*/ 26 h 32"/>
              <a:gd name="T68" fmla="*/ 6 w 29"/>
              <a:gd name="T69" fmla="*/ 23 h 32"/>
              <a:gd name="T70" fmla="*/ 10 w 29"/>
              <a:gd name="T71" fmla="*/ 26 h 32"/>
              <a:gd name="T72" fmla="*/ 7 w 29"/>
              <a:gd name="T73" fmla="*/ 23 h 32"/>
              <a:gd name="T74" fmla="*/ 14 w 29"/>
              <a:gd name="T75" fmla="*/ 25 h 32"/>
              <a:gd name="T76" fmla="*/ 11 w 29"/>
              <a:gd name="T77" fmla="*/ 23 h 32"/>
              <a:gd name="T78" fmla="*/ 6 w 29"/>
              <a:gd name="T79" fmla="*/ 19 h 32"/>
              <a:gd name="T80" fmla="*/ 3 w 29"/>
              <a:gd name="T81" fmla="*/ 22 h 32"/>
              <a:gd name="T82" fmla="*/ 3 w 29"/>
              <a:gd name="T83" fmla="*/ 11 h 32"/>
              <a:gd name="T84" fmla="*/ 14 w 29"/>
              <a:gd name="T85" fmla="*/ 16 h 32"/>
              <a:gd name="T86" fmla="*/ 3 w 29"/>
              <a:gd name="T87" fmla="*/ 11 h 32"/>
              <a:gd name="T88" fmla="*/ 4 w 29"/>
              <a:gd name="T89" fmla="*/ 6 h 32"/>
              <a:gd name="T90" fmla="*/ 5 w 29"/>
              <a:gd name="T91" fmla="*/ 1 h 32"/>
              <a:gd name="T92" fmla="*/ 7 w 29"/>
              <a:gd name="T93" fmla="*/ 1 h 32"/>
              <a:gd name="T94" fmla="*/ 8 w 29"/>
              <a:gd name="T95" fmla="*/ 1 h 32"/>
              <a:gd name="T96" fmla="*/ 10 w 29"/>
              <a:gd name="T97" fmla="*/ 1 h 32"/>
              <a:gd name="T98" fmla="*/ 12 w 29"/>
              <a:gd name="T99" fmla="*/ 1 h 32"/>
              <a:gd name="T100" fmla="*/ 15 w 29"/>
              <a:gd name="T101" fmla="*/ 7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9" h="32">
                <a:moveTo>
                  <a:pt x="3" y="4"/>
                </a:moveTo>
                <a:cubicBezTo>
                  <a:pt x="1" y="4"/>
                  <a:pt x="0" y="5"/>
                  <a:pt x="0" y="7"/>
                </a:cubicBezTo>
                <a:cubicBezTo>
                  <a:pt x="0" y="17"/>
                  <a:pt x="0" y="19"/>
                  <a:pt x="0" y="29"/>
                </a:cubicBezTo>
                <a:cubicBezTo>
                  <a:pt x="0" y="31"/>
                  <a:pt x="1" y="32"/>
                  <a:pt x="3" y="32"/>
                </a:cubicBezTo>
                <a:cubicBezTo>
                  <a:pt x="4" y="32"/>
                  <a:pt x="4" y="32"/>
                  <a:pt x="4" y="32"/>
                </a:cubicBezTo>
                <a:cubicBezTo>
                  <a:pt x="14" y="32"/>
                  <a:pt x="14" y="32"/>
                  <a:pt x="14" y="32"/>
                </a:cubicBezTo>
                <a:cubicBezTo>
                  <a:pt x="15" y="32"/>
                  <a:pt x="17" y="31"/>
                  <a:pt x="17" y="30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5"/>
                  <a:pt x="15" y="4"/>
                  <a:pt x="14" y="4"/>
                </a:cubicBezTo>
                <a:cubicBezTo>
                  <a:pt x="13" y="4"/>
                  <a:pt x="13" y="4"/>
                  <a:pt x="13" y="4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9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cubicBezTo>
                  <a:pt x="4" y="4"/>
                  <a:pt x="4" y="4"/>
                  <a:pt x="4" y="4"/>
                </a:cubicBezTo>
                <a:cubicBezTo>
                  <a:pt x="3" y="4"/>
                  <a:pt x="3" y="4"/>
                  <a:pt x="3" y="4"/>
                </a:cubicBezTo>
                <a:close/>
                <a:moveTo>
                  <a:pt x="29" y="12"/>
                </a:moveTo>
                <a:cubicBezTo>
                  <a:pt x="29" y="27"/>
                  <a:pt x="29" y="27"/>
                  <a:pt x="29" y="27"/>
                </a:cubicBezTo>
                <a:cubicBezTo>
                  <a:pt x="29" y="27"/>
                  <a:pt x="28" y="28"/>
                  <a:pt x="28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19" y="28"/>
                  <a:pt x="18" y="27"/>
                  <a:pt x="18" y="27"/>
                </a:cubicBezTo>
                <a:cubicBezTo>
                  <a:pt x="18" y="12"/>
                  <a:pt x="18" y="12"/>
                  <a:pt x="18" y="12"/>
                </a:cubicBezTo>
                <a:cubicBezTo>
                  <a:pt x="18" y="12"/>
                  <a:pt x="19" y="11"/>
                  <a:pt x="20" y="11"/>
                </a:cubicBezTo>
                <a:cubicBezTo>
                  <a:pt x="28" y="11"/>
                  <a:pt x="28" y="11"/>
                  <a:pt x="28" y="11"/>
                </a:cubicBezTo>
                <a:cubicBezTo>
                  <a:pt x="28" y="11"/>
                  <a:pt x="29" y="12"/>
                  <a:pt x="29" y="12"/>
                </a:cubicBezTo>
                <a:close/>
                <a:moveTo>
                  <a:pt x="20" y="13"/>
                </a:moveTo>
                <a:cubicBezTo>
                  <a:pt x="20" y="16"/>
                  <a:pt x="20" y="16"/>
                  <a:pt x="20" y="16"/>
                </a:cubicBezTo>
                <a:cubicBezTo>
                  <a:pt x="20" y="16"/>
                  <a:pt x="20" y="16"/>
                  <a:pt x="20" y="16"/>
                </a:cubicBezTo>
                <a:cubicBezTo>
                  <a:pt x="21" y="16"/>
                  <a:pt x="21" y="16"/>
                  <a:pt x="21" y="16"/>
                </a:cubicBezTo>
                <a:cubicBezTo>
                  <a:pt x="21" y="16"/>
                  <a:pt x="21" y="16"/>
                  <a:pt x="21" y="16"/>
                </a:cubicBezTo>
                <a:cubicBezTo>
                  <a:pt x="21" y="13"/>
                  <a:pt x="21" y="13"/>
                  <a:pt x="21" y="13"/>
                </a:cubicBezTo>
                <a:cubicBezTo>
                  <a:pt x="21" y="13"/>
                  <a:pt x="21" y="13"/>
                  <a:pt x="21" y="13"/>
                </a:cubicBezTo>
                <a:cubicBezTo>
                  <a:pt x="20" y="13"/>
                  <a:pt x="20" y="13"/>
                  <a:pt x="20" y="13"/>
                </a:cubicBezTo>
                <a:cubicBezTo>
                  <a:pt x="20" y="13"/>
                  <a:pt x="20" y="13"/>
                  <a:pt x="20" y="13"/>
                </a:cubicBezTo>
                <a:close/>
                <a:moveTo>
                  <a:pt x="25" y="26"/>
                </a:moveTo>
                <a:cubicBezTo>
                  <a:pt x="26" y="26"/>
                  <a:pt x="26" y="26"/>
                  <a:pt x="27" y="26"/>
                </a:cubicBezTo>
                <a:cubicBezTo>
                  <a:pt x="27" y="26"/>
                  <a:pt x="27" y="26"/>
                  <a:pt x="27" y="26"/>
                </a:cubicBezTo>
                <a:cubicBezTo>
                  <a:pt x="27" y="25"/>
                  <a:pt x="27" y="24"/>
                  <a:pt x="27" y="23"/>
                </a:cubicBezTo>
                <a:cubicBezTo>
                  <a:pt x="27" y="22"/>
                  <a:pt x="27" y="22"/>
                  <a:pt x="27" y="22"/>
                </a:cubicBezTo>
                <a:cubicBezTo>
                  <a:pt x="26" y="22"/>
                  <a:pt x="26" y="22"/>
                  <a:pt x="25" y="22"/>
                </a:cubicBezTo>
                <a:cubicBezTo>
                  <a:pt x="25" y="22"/>
                  <a:pt x="25" y="22"/>
                  <a:pt x="25" y="23"/>
                </a:cubicBezTo>
                <a:cubicBezTo>
                  <a:pt x="25" y="24"/>
                  <a:pt x="25" y="25"/>
                  <a:pt x="25" y="26"/>
                </a:cubicBezTo>
                <a:cubicBezTo>
                  <a:pt x="25" y="26"/>
                  <a:pt x="25" y="26"/>
                  <a:pt x="25" y="26"/>
                </a:cubicBezTo>
                <a:close/>
                <a:moveTo>
                  <a:pt x="20" y="24"/>
                </a:moveTo>
                <a:cubicBezTo>
                  <a:pt x="20" y="26"/>
                  <a:pt x="20" y="26"/>
                  <a:pt x="20" y="26"/>
                </a:cubicBezTo>
                <a:cubicBezTo>
                  <a:pt x="20" y="26"/>
                  <a:pt x="20" y="26"/>
                  <a:pt x="20" y="26"/>
                </a:cubicBezTo>
                <a:cubicBezTo>
                  <a:pt x="21" y="26"/>
                  <a:pt x="21" y="26"/>
                  <a:pt x="21" y="26"/>
                </a:cubicBezTo>
                <a:cubicBezTo>
                  <a:pt x="21" y="26"/>
                  <a:pt x="21" y="26"/>
                  <a:pt x="21" y="26"/>
                </a:cubicBezTo>
                <a:cubicBezTo>
                  <a:pt x="21" y="24"/>
                  <a:pt x="21" y="24"/>
                  <a:pt x="21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0" y="24"/>
                  <a:pt x="20" y="24"/>
                  <a:pt x="20" y="24"/>
                </a:cubicBezTo>
                <a:cubicBezTo>
                  <a:pt x="20" y="24"/>
                  <a:pt x="20" y="24"/>
                  <a:pt x="20" y="24"/>
                </a:cubicBezTo>
                <a:close/>
                <a:moveTo>
                  <a:pt x="20" y="20"/>
                </a:moveTo>
                <a:cubicBezTo>
                  <a:pt x="20" y="23"/>
                  <a:pt x="20" y="23"/>
                  <a:pt x="20" y="23"/>
                </a:cubicBezTo>
                <a:cubicBezTo>
                  <a:pt x="20" y="23"/>
                  <a:pt x="20" y="23"/>
                  <a:pt x="20" y="23"/>
                </a:cubicBezTo>
                <a:cubicBezTo>
                  <a:pt x="21" y="23"/>
                  <a:pt x="21" y="23"/>
                  <a:pt x="21" y="23"/>
                </a:cubicBezTo>
                <a:cubicBezTo>
                  <a:pt x="21" y="23"/>
                  <a:pt x="21" y="23"/>
                  <a:pt x="21" y="23"/>
                </a:cubicBezTo>
                <a:cubicBezTo>
                  <a:pt x="21" y="20"/>
                  <a:pt x="21" y="20"/>
                  <a:pt x="21" y="20"/>
                </a:cubicBezTo>
                <a:cubicBezTo>
                  <a:pt x="21" y="20"/>
                  <a:pt x="21" y="20"/>
                  <a:pt x="21" y="20"/>
                </a:cubicBezTo>
                <a:cubicBezTo>
                  <a:pt x="20" y="20"/>
                  <a:pt x="20" y="20"/>
                  <a:pt x="20" y="20"/>
                </a:cubicBezTo>
                <a:cubicBezTo>
                  <a:pt x="20" y="20"/>
                  <a:pt x="20" y="20"/>
                  <a:pt x="20" y="20"/>
                </a:cubicBezTo>
                <a:close/>
                <a:moveTo>
                  <a:pt x="20" y="17"/>
                </a:moveTo>
                <a:cubicBezTo>
                  <a:pt x="20" y="19"/>
                  <a:pt x="20" y="19"/>
                  <a:pt x="20" y="19"/>
                </a:cubicBezTo>
                <a:cubicBezTo>
                  <a:pt x="20" y="19"/>
                  <a:pt x="20" y="19"/>
                  <a:pt x="20" y="19"/>
                </a:cubicBezTo>
                <a:cubicBezTo>
                  <a:pt x="21" y="19"/>
                  <a:pt x="21" y="19"/>
                  <a:pt x="21" y="19"/>
                </a:cubicBezTo>
                <a:cubicBezTo>
                  <a:pt x="21" y="19"/>
                  <a:pt x="21" y="19"/>
                  <a:pt x="21" y="19"/>
                </a:cubicBezTo>
                <a:cubicBezTo>
                  <a:pt x="21" y="17"/>
                  <a:pt x="21" y="17"/>
                  <a:pt x="21" y="17"/>
                </a:cubicBezTo>
                <a:cubicBezTo>
                  <a:pt x="21" y="17"/>
                  <a:pt x="21" y="16"/>
                  <a:pt x="21" y="16"/>
                </a:cubicBezTo>
                <a:cubicBezTo>
                  <a:pt x="20" y="16"/>
                  <a:pt x="20" y="16"/>
                  <a:pt x="20" y="16"/>
                </a:cubicBezTo>
                <a:cubicBezTo>
                  <a:pt x="20" y="16"/>
                  <a:pt x="20" y="17"/>
                  <a:pt x="20" y="17"/>
                </a:cubicBezTo>
                <a:close/>
                <a:moveTo>
                  <a:pt x="10" y="19"/>
                </a:moveTo>
                <a:cubicBezTo>
                  <a:pt x="10" y="19"/>
                  <a:pt x="10" y="19"/>
                  <a:pt x="10" y="19"/>
                </a:cubicBezTo>
                <a:cubicBezTo>
                  <a:pt x="10" y="22"/>
                  <a:pt x="10" y="22"/>
                  <a:pt x="10" y="22"/>
                </a:cubicBezTo>
                <a:cubicBezTo>
                  <a:pt x="10" y="22"/>
                  <a:pt x="10" y="22"/>
                  <a:pt x="10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19"/>
                  <a:pt x="7" y="19"/>
                  <a:pt x="7" y="19"/>
                </a:cubicBezTo>
                <a:cubicBezTo>
                  <a:pt x="7" y="19"/>
                  <a:pt x="7" y="19"/>
                  <a:pt x="7" y="19"/>
                </a:cubicBezTo>
                <a:cubicBezTo>
                  <a:pt x="10" y="19"/>
                  <a:pt x="10" y="19"/>
                  <a:pt x="10" y="19"/>
                </a:cubicBezTo>
                <a:close/>
                <a:moveTo>
                  <a:pt x="13" y="19"/>
                </a:moveTo>
                <a:cubicBezTo>
                  <a:pt x="14" y="19"/>
                  <a:pt x="14" y="19"/>
                  <a:pt x="14" y="19"/>
                </a:cubicBezTo>
                <a:cubicBezTo>
                  <a:pt x="14" y="22"/>
                  <a:pt x="14" y="22"/>
                  <a:pt x="14" y="22"/>
                </a:cubicBezTo>
                <a:cubicBezTo>
                  <a:pt x="14" y="22"/>
                  <a:pt x="14" y="22"/>
                  <a:pt x="13" y="22"/>
                </a:cubicBezTo>
                <a:cubicBezTo>
                  <a:pt x="11" y="22"/>
                  <a:pt x="11" y="22"/>
                  <a:pt x="11" y="22"/>
                </a:cubicBezTo>
                <a:cubicBezTo>
                  <a:pt x="11" y="22"/>
                  <a:pt x="11" y="22"/>
                  <a:pt x="11" y="22"/>
                </a:cubicBezTo>
                <a:cubicBezTo>
                  <a:pt x="11" y="19"/>
                  <a:pt x="11" y="19"/>
                  <a:pt x="11" y="19"/>
                </a:cubicBezTo>
                <a:cubicBezTo>
                  <a:pt x="11" y="19"/>
                  <a:pt x="11" y="19"/>
                  <a:pt x="11" y="19"/>
                </a:cubicBezTo>
                <a:cubicBezTo>
                  <a:pt x="13" y="19"/>
                  <a:pt x="13" y="19"/>
                  <a:pt x="13" y="19"/>
                </a:cubicBezTo>
                <a:close/>
                <a:moveTo>
                  <a:pt x="6" y="26"/>
                </a:moveTo>
                <a:cubicBezTo>
                  <a:pt x="6" y="26"/>
                  <a:pt x="6" y="26"/>
                  <a:pt x="6" y="27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3" y="29"/>
                  <a:pt x="3" y="29"/>
                  <a:pt x="3" y="29"/>
                </a:cubicBezTo>
                <a:cubicBezTo>
                  <a:pt x="3" y="29"/>
                  <a:pt x="3" y="29"/>
                  <a:pt x="3" y="29"/>
                </a:cubicBezTo>
                <a:cubicBezTo>
                  <a:pt x="3" y="27"/>
                  <a:pt x="3" y="27"/>
                  <a:pt x="3" y="27"/>
                </a:cubicBezTo>
                <a:cubicBezTo>
                  <a:pt x="3" y="26"/>
                  <a:pt x="3" y="26"/>
                  <a:pt x="3" y="26"/>
                </a:cubicBezTo>
                <a:cubicBezTo>
                  <a:pt x="6" y="26"/>
                  <a:pt x="6" y="26"/>
                  <a:pt x="6" y="26"/>
                </a:cubicBezTo>
                <a:close/>
                <a:moveTo>
                  <a:pt x="10" y="26"/>
                </a:moveTo>
                <a:cubicBezTo>
                  <a:pt x="10" y="26"/>
                  <a:pt x="10" y="26"/>
                  <a:pt x="10" y="27"/>
                </a:cubicBezTo>
                <a:cubicBezTo>
                  <a:pt x="10" y="29"/>
                  <a:pt x="10" y="29"/>
                  <a:pt x="10" y="29"/>
                </a:cubicBezTo>
                <a:cubicBezTo>
                  <a:pt x="10" y="29"/>
                  <a:pt x="10" y="29"/>
                  <a:pt x="10" y="29"/>
                </a:cubicBezTo>
                <a:cubicBezTo>
                  <a:pt x="7" y="29"/>
                  <a:pt x="7" y="29"/>
                  <a:pt x="7" y="29"/>
                </a:cubicBezTo>
                <a:cubicBezTo>
                  <a:pt x="7" y="29"/>
                  <a:pt x="7" y="29"/>
                  <a:pt x="7" y="29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6"/>
                  <a:pt x="7" y="26"/>
                  <a:pt x="7" y="26"/>
                </a:cubicBezTo>
                <a:cubicBezTo>
                  <a:pt x="10" y="26"/>
                  <a:pt x="10" y="26"/>
                  <a:pt x="10" y="26"/>
                </a:cubicBezTo>
                <a:close/>
                <a:moveTo>
                  <a:pt x="13" y="26"/>
                </a:moveTo>
                <a:cubicBezTo>
                  <a:pt x="14" y="26"/>
                  <a:pt x="14" y="26"/>
                  <a:pt x="14" y="27"/>
                </a:cubicBezTo>
                <a:cubicBezTo>
                  <a:pt x="14" y="29"/>
                  <a:pt x="14" y="29"/>
                  <a:pt x="14" y="29"/>
                </a:cubicBezTo>
                <a:cubicBezTo>
                  <a:pt x="14" y="29"/>
                  <a:pt x="14" y="29"/>
                  <a:pt x="13" y="29"/>
                </a:cubicBezTo>
                <a:cubicBezTo>
                  <a:pt x="11" y="29"/>
                  <a:pt x="11" y="29"/>
                  <a:pt x="11" y="29"/>
                </a:cubicBezTo>
                <a:cubicBezTo>
                  <a:pt x="11" y="29"/>
                  <a:pt x="11" y="29"/>
                  <a:pt x="11" y="29"/>
                </a:cubicBezTo>
                <a:cubicBezTo>
                  <a:pt x="11" y="27"/>
                  <a:pt x="11" y="27"/>
                  <a:pt x="11" y="27"/>
                </a:cubicBezTo>
                <a:cubicBezTo>
                  <a:pt x="11" y="26"/>
                  <a:pt x="11" y="26"/>
                  <a:pt x="11" y="26"/>
                </a:cubicBezTo>
                <a:cubicBezTo>
                  <a:pt x="13" y="26"/>
                  <a:pt x="13" y="26"/>
                  <a:pt x="13" y="26"/>
                </a:cubicBezTo>
                <a:close/>
                <a:moveTo>
                  <a:pt x="6" y="23"/>
                </a:moveTo>
                <a:cubicBezTo>
                  <a:pt x="6" y="23"/>
                  <a:pt x="6" y="23"/>
                  <a:pt x="6" y="23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6"/>
                  <a:pt x="6" y="26"/>
                </a:cubicBezTo>
                <a:cubicBezTo>
                  <a:pt x="3" y="26"/>
                  <a:pt x="3" y="26"/>
                  <a:pt x="3" y="26"/>
                </a:cubicBezTo>
                <a:cubicBezTo>
                  <a:pt x="3" y="26"/>
                  <a:pt x="3" y="25"/>
                  <a:pt x="3" y="25"/>
                </a:cubicBezTo>
                <a:cubicBezTo>
                  <a:pt x="3" y="23"/>
                  <a:pt x="3" y="23"/>
                  <a:pt x="3" y="23"/>
                </a:cubicBezTo>
                <a:cubicBezTo>
                  <a:pt x="3" y="23"/>
                  <a:pt x="3" y="23"/>
                  <a:pt x="3" y="23"/>
                </a:cubicBezTo>
                <a:cubicBezTo>
                  <a:pt x="6" y="23"/>
                  <a:pt x="6" y="23"/>
                  <a:pt x="6" y="23"/>
                </a:cubicBezTo>
                <a:close/>
                <a:moveTo>
                  <a:pt x="10" y="23"/>
                </a:moveTo>
                <a:cubicBezTo>
                  <a:pt x="10" y="23"/>
                  <a:pt x="10" y="23"/>
                  <a:pt x="10" y="23"/>
                </a:cubicBezTo>
                <a:cubicBezTo>
                  <a:pt x="10" y="25"/>
                  <a:pt x="10" y="25"/>
                  <a:pt x="10" y="25"/>
                </a:cubicBezTo>
                <a:cubicBezTo>
                  <a:pt x="10" y="25"/>
                  <a:pt x="10" y="26"/>
                  <a:pt x="10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6"/>
                  <a:pt x="7" y="25"/>
                  <a:pt x="7" y="25"/>
                </a:cubicBezTo>
                <a:cubicBezTo>
                  <a:pt x="7" y="23"/>
                  <a:pt x="7" y="23"/>
                  <a:pt x="7" y="23"/>
                </a:cubicBezTo>
                <a:cubicBezTo>
                  <a:pt x="7" y="23"/>
                  <a:pt x="7" y="23"/>
                  <a:pt x="7" y="23"/>
                </a:cubicBezTo>
                <a:cubicBezTo>
                  <a:pt x="10" y="23"/>
                  <a:pt x="10" y="23"/>
                  <a:pt x="10" y="23"/>
                </a:cubicBezTo>
                <a:close/>
                <a:moveTo>
                  <a:pt x="13" y="23"/>
                </a:moveTo>
                <a:cubicBezTo>
                  <a:pt x="14" y="23"/>
                  <a:pt x="14" y="23"/>
                  <a:pt x="14" y="23"/>
                </a:cubicBezTo>
                <a:cubicBezTo>
                  <a:pt x="14" y="25"/>
                  <a:pt x="14" y="25"/>
                  <a:pt x="14" y="25"/>
                </a:cubicBezTo>
                <a:cubicBezTo>
                  <a:pt x="14" y="25"/>
                  <a:pt x="14" y="26"/>
                  <a:pt x="13" y="26"/>
                </a:cubicBezTo>
                <a:cubicBezTo>
                  <a:pt x="11" y="26"/>
                  <a:pt x="11" y="26"/>
                  <a:pt x="11" y="26"/>
                </a:cubicBezTo>
                <a:cubicBezTo>
                  <a:pt x="11" y="26"/>
                  <a:pt x="11" y="25"/>
                  <a:pt x="11" y="25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3" y="23"/>
                  <a:pt x="13" y="23"/>
                  <a:pt x="13" y="23"/>
                </a:cubicBezTo>
                <a:close/>
                <a:moveTo>
                  <a:pt x="6" y="19"/>
                </a:moveTo>
                <a:cubicBezTo>
                  <a:pt x="6" y="19"/>
                  <a:pt x="6" y="19"/>
                  <a:pt x="6" y="19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6" y="19"/>
                  <a:pt x="6" y="19"/>
                  <a:pt x="6" y="19"/>
                </a:cubicBezTo>
                <a:close/>
                <a:moveTo>
                  <a:pt x="3" y="11"/>
                </a:moveTo>
                <a:cubicBezTo>
                  <a:pt x="3" y="11"/>
                  <a:pt x="3" y="11"/>
                  <a:pt x="3" y="11"/>
                </a:cubicBezTo>
                <a:cubicBezTo>
                  <a:pt x="13" y="11"/>
                  <a:pt x="13" y="11"/>
                  <a:pt x="13" y="11"/>
                </a:cubicBezTo>
                <a:cubicBezTo>
                  <a:pt x="14" y="11"/>
                  <a:pt x="14" y="11"/>
                  <a:pt x="14" y="11"/>
                </a:cubicBezTo>
                <a:cubicBezTo>
                  <a:pt x="14" y="16"/>
                  <a:pt x="14" y="16"/>
                  <a:pt x="14" y="16"/>
                </a:cubicBezTo>
                <a:cubicBezTo>
                  <a:pt x="14" y="17"/>
                  <a:pt x="14" y="17"/>
                  <a:pt x="13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3" y="17"/>
                  <a:pt x="3" y="16"/>
                </a:cubicBezTo>
                <a:cubicBezTo>
                  <a:pt x="3" y="15"/>
                  <a:pt x="3" y="13"/>
                  <a:pt x="3" y="11"/>
                </a:cubicBezTo>
                <a:close/>
                <a:moveTo>
                  <a:pt x="13" y="4"/>
                </a:moveTo>
                <a:cubicBezTo>
                  <a:pt x="13" y="5"/>
                  <a:pt x="13" y="5"/>
                  <a:pt x="13" y="5"/>
                </a:cubicBezTo>
                <a:cubicBezTo>
                  <a:pt x="13" y="6"/>
                  <a:pt x="13" y="6"/>
                  <a:pt x="13" y="6"/>
                </a:cubicBezTo>
                <a:cubicBezTo>
                  <a:pt x="4" y="6"/>
                  <a:pt x="4" y="6"/>
                  <a:pt x="4" y="6"/>
                </a:cubicBezTo>
                <a:cubicBezTo>
                  <a:pt x="4" y="5"/>
                  <a:pt x="4" y="5"/>
                  <a:pt x="4" y="5"/>
                </a:cubicBezTo>
                <a:cubicBezTo>
                  <a:pt x="4" y="4"/>
                  <a:pt x="4" y="4"/>
                  <a:pt x="4" y="4"/>
                </a:cubicBezTo>
                <a:cubicBezTo>
                  <a:pt x="4" y="1"/>
                  <a:pt x="4" y="1"/>
                  <a:pt x="4" y="1"/>
                </a:cubicBezTo>
                <a:cubicBezTo>
                  <a:pt x="5" y="1"/>
                  <a:pt x="5" y="1"/>
                  <a:pt x="5" y="1"/>
                </a:cubicBezTo>
                <a:cubicBezTo>
                  <a:pt x="5" y="1"/>
                  <a:pt x="5" y="1"/>
                  <a:pt x="5" y="1"/>
                </a:cubicBezTo>
                <a:cubicBezTo>
                  <a:pt x="5" y="1"/>
                  <a:pt x="5" y="1"/>
                  <a:pt x="5" y="1"/>
                </a:cubicBezTo>
                <a:cubicBezTo>
                  <a:pt x="6" y="1"/>
                  <a:pt x="6" y="1"/>
                  <a:pt x="6" y="1"/>
                </a:cubicBezTo>
                <a:cubicBezTo>
                  <a:pt x="7" y="1"/>
                  <a:pt x="7" y="1"/>
                  <a:pt x="7" y="1"/>
                </a:cubicBezTo>
                <a:cubicBezTo>
                  <a:pt x="7" y="1"/>
                  <a:pt x="7" y="1"/>
                  <a:pt x="7" y="1"/>
                </a:cubicBezTo>
                <a:cubicBezTo>
                  <a:pt x="7" y="1"/>
                  <a:pt x="7" y="1"/>
                  <a:pt x="7" y="1"/>
                </a:cubicBezTo>
                <a:cubicBezTo>
                  <a:pt x="8" y="1"/>
                  <a:pt x="8" y="1"/>
                  <a:pt x="8" y="1"/>
                </a:cubicBezTo>
                <a:cubicBezTo>
                  <a:pt x="8" y="1"/>
                  <a:pt x="8" y="1"/>
                  <a:pt x="8" y="1"/>
                </a:cubicBezTo>
                <a:cubicBezTo>
                  <a:pt x="9" y="1"/>
                  <a:pt x="9" y="1"/>
                  <a:pt x="9" y="1"/>
                </a:cubicBezTo>
                <a:cubicBezTo>
                  <a:pt x="10" y="1"/>
                  <a:pt x="10" y="1"/>
                  <a:pt x="10" y="1"/>
                </a:cubicBezTo>
                <a:cubicBezTo>
                  <a:pt x="10" y="1"/>
                  <a:pt x="10" y="1"/>
                  <a:pt x="10" y="1"/>
                </a:cubicBezTo>
                <a:cubicBezTo>
                  <a:pt x="10" y="1"/>
                  <a:pt x="10" y="1"/>
                  <a:pt x="10" y="1"/>
                </a:cubicBezTo>
                <a:cubicBezTo>
                  <a:pt x="11" y="1"/>
                  <a:pt x="11" y="1"/>
                  <a:pt x="11" y="1"/>
                </a:cubicBezTo>
                <a:cubicBezTo>
                  <a:pt x="11" y="1"/>
                  <a:pt x="11" y="1"/>
                  <a:pt x="11" y="1"/>
                </a:cubicBezTo>
                <a:cubicBezTo>
                  <a:pt x="12" y="1"/>
                  <a:pt x="12" y="1"/>
                  <a:pt x="12" y="1"/>
                </a:cubicBezTo>
                <a:cubicBezTo>
                  <a:pt x="12" y="1"/>
                  <a:pt x="12" y="1"/>
                  <a:pt x="12" y="1"/>
                </a:cubicBezTo>
                <a:cubicBezTo>
                  <a:pt x="13" y="1"/>
                  <a:pt x="13" y="1"/>
                  <a:pt x="13" y="1"/>
                </a:cubicBezTo>
                <a:cubicBezTo>
                  <a:pt x="13" y="4"/>
                  <a:pt x="13" y="4"/>
                  <a:pt x="13" y="4"/>
                </a:cubicBezTo>
                <a:close/>
                <a:moveTo>
                  <a:pt x="2" y="7"/>
                </a:moveTo>
                <a:cubicBezTo>
                  <a:pt x="15" y="7"/>
                  <a:pt x="15" y="7"/>
                  <a:pt x="15" y="7"/>
                </a:cubicBezTo>
                <a:cubicBezTo>
                  <a:pt x="15" y="9"/>
                  <a:pt x="15" y="9"/>
                  <a:pt x="15" y="9"/>
                </a:cubicBezTo>
                <a:cubicBezTo>
                  <a:pt x="2" y="9"/>
                  <a:pt x="2" y="9"/>
                  <a:pt x="2" y="9"/>
                </a:cubicBezTo>
                <a:lnTo>
                  <a:pt x="2" y="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15" name="Freeform 241"/>
          <p:cNvSpPr>
            <a:spLocks noEditPoints="1"/>
          </p:cNvSpPr>
          <p:nvPr/>
        </p:nvSpPr>
        <p:spPr bwMode="auto">
          <a:xfrm>
            <a:off x="1266828" y="3744072"/>
            <a:ext cx="327571" cy="314902"/>
          </a:xfrm>
          <a:custGeom>
            <a:avLst/>
            <a:gdLst>
              <a:gd name="T0" fmla="*/ 34 w 34"/>
              <a:gd name="T1" fmla="*/ 24 h 33"/>
              <a:gd name="T2" fmla="*/ 16 w 34"/>
              <a:gd name="T3" fmla="*/ 24 h 33"/>
              <a:gd name="T4" fmla="*/ 23 w 34"/>
              <a:gd name="T5" fmla="*/ 20 h 33"/>
              <a:gd name="T6" fmla="*/ 18 w 34"/>
              <a:gd name="T7" fmla="*/ 22 h 33"/>
              <a:gd name="T8" fmla="*/ 21 w 34"/>
              <a:gd name="T9" fmla="*/ 21 h 33"/>
              <a:gd name="T10" fmla="*/ 23 w 34"/>
              <a:gd name="T11" fmla="*/ 28 h 33"/>
              <a:gd name="T12" fmla="*/ 31 w 34"/>
              <a:gd name="T13" fmla="*/ 27 h 33"/>
              <a:gd name="T14" fmla="*/ 27 w 34"/>
              <a:gd name="T15" fmla="*/ 26 h 33"/>
              <a:gd name="T16" fmla="*/ 29 w 34"/>
              <a:gd name="T17" fmla="*/ 25 h 33"/>
              <a:gd name="T18" fmla="*/ 31 w 34"/>
              <a:gd name="T19" fmla="*/ 22 h 33"/>
              <a:gd name="T20" fmla="*/ 28 w 34"/>
              <a:gd name="T21" fmla="*/ 20 h 33"/>
              <a:gd name="T22" fmla="*/ 25 w 34"/>
              <a:gd name="T23" fmla="*/ 22 h 33"/>
              <a:gd name="T24" fmla="*/ 27 w 34"/>
              <a:gd name="T25" fmla="*/ 23 h 33"/>
              <a:gd name="T26" fmla="*/ 27 w 34"/>
              <a:gd name="T27" fmla="*/ 21 h 33"/>
              <a:gd name="T28" fmla="*/ 30 w 34"/>
              <a:gd name="T29" fmla="*/ 21 h 33"/>
              <a:gd name="T30" fmla="*/ 30 w 34"/>
              <a:gd name="T31" fmla="*/ 23 h 33"/>
              <a:gd name="T32" fmla="*/ 26 w 34"/>
              <a:gd name="T33" fmla="*/ 25 h 33"/>
              <a:gd name="T34" fmla="*/ 25 w 34"/>
              <a:gd name="T35" fmla="*/ 28 h 33"/>
              <a:gd name="T36" fmla="*/ 31 w 34"/>
              <a:gd name="T37" fmla="*/ 27 h 33"/>
              <a:gd name="T38" fmla="*/ 15 w 34"/>
              <a:gd name="T39" fmla="*/ 13 h 33"/>
              <a:gd name="T40" fmla="*/ 9 w 34"/>
              <a:gd name="T41" fmla="*/ 9 h 33"/>
              <a:gd name="T42" fmla="*/ 9 w 34"/>
              <a:gd name="T43" fmla="*/ 10 h 33"/>
              <a:gd name="T44" fmla="*/ 14 w 34"/>
              <a:gd name="T45" fmla="*/ 14 h 33"/>
              <a:gd name="T46" fmla="*/ 13 w 34"/>
              <a:gd name="T47" fmla="*/ 15 h 33"/>
              <a:gd name="T48" fmla="*/ 14 w 34"/>
              <a:gd name="T49" fmla="*/ 16 h 33"/>
              <a:gd name="T50" fmla="*/ 11 w 34"/>
              <a:gd name="T51" fmla="*/ 23 h 33"/>
              <a:gd name="T52" fmla="*/ 12 w 34"/>
              <a:gd name="T53" fmla="*/ 23 h 33"/>
              <a:gd name="T54" fmla="*/ 15 w 34"/>
              <a:gd name="T55" fmla="*/ 15 h 33"/>
              <a:gd name="T56" fmla="*/ 16 w 34"/>
              <a:gd name="T57" fmla="*/ 16 h 33"/>
              <a:gd name="T58" fmla="*/ 17 w 34"/>
              <a:gd name="T59" fmla="*/ 16 h 33"/>
              <a:gd name="T60" fmla="*/ 17 w 34"/>
              <a:gd name="T61" fmla="*/ 15 h 33"/>
              <a:gd name="T62" fmla="*/ 16 w 34"/>
              <a:gd name="T63" fmla="*/ 14 h 33"/>
              <a:gd name="T64" fmla="*/ 22 w 34"/>
              <a:gd name="T65" fmla="*/ 7 h 33"/>
              <a:gd name="T66" fmla="*/ 22 w 34"/>
              <a:gd name="T67" fmla="*/ 7 h 33"/>
              <a:gd name="T68" fmla="*/ 16 w 34"/>
              <a:gd name="T69" fmla="*/ 12 h 33"/>
              <a:gd name="T70" fmla="*/ 16 w 34"/>
              <a:gd name="T71" fmla="*/ 12 h 33"/>
              <a:gd name="T72" fmla="*/ 15 w 34"/>
              <a:gd name="T73" fmla="*/ 12 h 33"/>
              <a:gd name="T74" fmla="*/ 25 w 34"/>
              <a:gd name="T75" fmla="*/ 10 h 33"/>
              <a:gd name="T76" fmla="*/ 29 w 34"/>
              <a:gd name="T77" fmla="*/ 13 h 33"/>
              <a:gd name="T78" fmla="*/ 15 w 34"/>
              <a:gd name="T79" fmla="*/ 0 h 33"/>
              <a:gd name="T80" fmla="*/ 0 w 34"/>
              <a:gd name="T81" fmla="*/ 14 h 33"/>
              <a:gd name="T82" fmla="*/ 15 w 34"/>
              <a:gd name="T83" fmla="*/ 29 h 33"/>
              <a:gd name="T84" fmla="*/ 11 w 34"/>
              <a:gd name="T85" fmla="*/ 24 h 33"/>
              <a:gd name="T86" fmla="*/ 5 w 34"/>
              <a:gd name="T87" fmla="*/ 18 h 33"/>
              <a:gd name="T88" fmla="*/ 5 w 34"/>
              <a:gd name="T89" fmla="*/ 10 h 33"/>
              <a:gd name="T90" fmla="*/ 11 w 34"/>
              <a:gd name="T91" fmla="*/ 4 h 33"/>
              <a:gd name="T92" fmla="*/ 19 w 34"/>
              <a:gd name="T93" fmla="*/ 4 h 33"/>
              <a:gd name="T94" fmla="*/ 9 w 34"/>
              <a:gd name="T95" fmla="*/ 14 h 33"/>
              <a:gd name="T96" fmla="*/ 9 w 34"/>
              <a:gd name="T97" fmla="*/ 15 h 33"/>
              <a:gd name="T98" fmla="*/ 5 w 34"/>
              <a:gd name="T99" fmla="*/ 14 h 33"/>
              <a:gd name="T100" fmla="*/ 9 w 34"/>
              <a:gd name="T101" fmla="*/ 14 h 33"/>
              <a:gd name="T102" fmla="*/ 15 w 34"/>
              <a:gd name="T103" fmla="*/ 8 h 33"/>
              <a:gd name="T104" fmla="*/ 14 w 34"/>
              <a:gd name="T105" fmla="*/ 5 h 33"/>
              <a:gd name="T106" fmla="*/ 15 w 34"/>
              <a:gd name="T107" fmla="*/ 5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4" h="33">
                <a:moveTo>
                  <a:pt x="25" y="15"/>
                </a:moveTo>
                <a:cubicBezTo>
                  <a:pt x="30" y="15"/>
                  <a:pt x="34" y="19"/>
                  <a:pt x="34" y="24"/>
                </a:cubicBezTo>
                <a:cubicBezTo>
                  <a:pt x="34" y="29"/>
                  <a:pt x="30" y="33"/>
                  <a:pt x="25" y="33"/>
                </a:cubicBezTo>
                <a:cubicBezTo>
                  <a:pt x="20" y="33"/>
                  <a:pt x="16" y="29"/>
                  <a:pt x="16" y="24"/>
                </a:cubicBezTo>
                <a:cubicBezTo>
                  <a:pt x="16" y="19"/>
                  <a:pt x="20" y="15"/>
                  <a:pt x="25" y="15"/>
                </a:cubicBezTo>
                <a:close/>
                <a:moveTo>
                  <a:pt x="23" y="20"/>
                </a:moveTo>
                <a:cubicBezTo>
                  <a:pt x="21" y="20"/>
                  <a:pt x="21" y="20"/>
                  <a:pt x="21" y="20"/>
                </a:cubicBezTo>
                <a:cubicBezTo>
                  <a:pt x="18" y="22"/>
                  <a:pt x="18" y="22"/>
                  <a:pt x="18" y="22"/>
                </a:cubicBezTo>
                <a:cubicBezTo>
                  <a:pt x="19" y="23"/>
                  <a:pt x="19" y="23"/>
                  <a:pt x="19" y="23"/>
                </a:cubicBezTo>
                <a:cubicBezTo>
                  <a:pt x="21" y="21"/>
                  <a:pt x="21" y="21"/>
                  <a:pt x="21" y="21"/>
                </a:cubicBezTo>
                <a:cubicBezTo>
                  <a:pt x="21" y="28"/>
                  <a:pt x="21" y="28"/>
                  <a:pt x="21" y="28"/>
                </a:cubicBezTo>
                <a:cubicBezTo>
                  <a:pt x="23" y="28"/>
                  <a:pt x="23" y="28"/>
                  <a:pt x="23" y="28"/>
                </a:cubicBezTo>
                <a:cubicBezTo>
                  <a:pt x="23" y="20"/>
                  <a:pt x="23" y="20"/>
                  <a:pt x="23" y="20"/>
                </a:cubicBezTo>
                <a:close/>
                <a:moveTo>
                  <a:pt x="31" y="27"/>
                </a:moveTo>
                <a:cubicBezTo>
                  <a:pt x="27" y="27"/>
                  <a:pt x="27" y="27"/>
                  <a:pt x="27" y="27"/>
                </a:cubicBezTo>
                <a:cubicBezTo>
                  <a:pt x="27" y="26"/>
                  <a:pt x="27" y="26"/>
                  <a:pt x="27" y="26"/>
                </a:cubicBezTo>
                <a:cubicBezTo>
                  <a:pt x="27" y="26"/>
                  <a:pt x="27" y="26"/>
                  <a:pt x="27" y="25"/>
                </a:cubicBezTo>
                <a:cubicBezTo>
                  <a:pt x="27" y="25"/>
                  <a:pt x="28" y="25"/>
                  <a:pt x="29" y="25"/>
                </a:cubicBezTo>
                <a:cubicBezTo>
                  <a:pt x="30" y="25"/>
                  <a:pt x="30" y="25"/>
                  <a:pt x="31" y="24"/>
                </a:cubicBezTo>
                <a:cubicBezTo>
                  <a:pt x="31" y="24"/>
                  <a:pt x="31" y="23"/>
                  <a:pt x="31" y="22"/>
                </a:cubicBezTo>
                <a:cubicBezTo>
                  <a:pt x="31" y="21"/>
                  <a:pt x="31" y="21"/>
                  <a:pt x="31" y="20"/>
                </a:cubicBezTo>
                <a:cubicBezTo>
                  <a:pt x="30" y="20"/>
                  <a:pt x="29" y="20"/>
                  <a:pt x="28" y="20"/>
                </a:cubicBezTo>
                <a:cubicBezTo>
                  <a:pt x="27" y="20"/>
                  <a:pt x="26" y="20"/>
                  <a:pt x="26" y="20"/>
                </a:cubicBezTo>
                <a:cubicBezTo>
                  <a:pt x="26" y="21"/>
                  <a:pt x="25" y="21"/>
                  <a:pt x="25" y="22"/>
                </a:cubicBezTo>
                <a:cubicBezTo>
                  <a:pt x="25" y="23"/>
                  <a:pt x="25" y="23"/>
                  <a:pt x="25" y="23"/>
                </a:cubicBezTo>
                <a:cubicBezTo>
                  <a:pt x="27" y="23"/>
                  <a:pt x="27" y="23"/>
                  <a:pt x="27" y="23"/>
                </a:cubicBezTo>
                <a:cubicBezTo>
                  <a:pt x="27" y="22"/>
                  <a:pt x="27" y="22"/>
                  <a:pt x="27" y="22"/>
                </a:cubicBezTo>
                <a:cubicBezTo>
                  <a:pt x="27" y="22"/>
                  <a:pt x="27" y="22"/>
                  <a:pt x="27" y="21"/>
                </a:cubicBezTo>
                <a:cubicBezTo>
                  <a:pt x="27" y="21"/>
                  <a:pt x="28" y="21"/>
                  <a:pt x="28" y="21"/>
                </a:cubicBezTo>
                <a:cubicBezTo>
                  <a:pt x="29" y="21"/>
                  <a:pt x="29" y="21"/>
                  <a:pt x="30" y="21"/>
                </a:cubicBezTo>
                <a:cubicBezTo>
                  <a:pt x="30" y="22"/>
                  <a:pt x="30" y="22"/>
                  <a:pt x="30" y="22"/>
                </a:cubicBezTo>
                <a:cubicBezTo>
                  <a:pt x="30" y="23"/>
                  <a:pt x="30" y="23"/>
                  <a:pt x="30" y="23"/>
                </a:cubicBezTo>
                <a:cubicBezTo>
                  <a:pt x="29" y="24"/>
                  <a:pt x="29" y="24"/>
                  <a:pt x="28" y="24"/>
                </a:cubicBezTo>
                <a:cubicBezTo>
                  <a:pt x="27" y="24"/>
                  <a:pt x="26" y="24"/>
                  <a:pt x="26" y="25"/>
                </a:cubicBezTo>
                <a:cubicBezTo>
                  <a:pt x="25" y="25"/>
                  <a:pt x="25" y="25"/>
                  <a:pt x="25" y="26"/>
                </a:cubicBezTo>
                <a:cubicBezTo>
                  <a:pt x="25" y="28"/>
                  <a:pt x="25" y="28"/>
                  <a:pt x="25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7"/>
                  <a:pt x="31" y="27"/>
                  <a:pt x="31" y="27"/>
                </a:cubicBezTo>
                <a:close/>
                <a:moveTo>
                  <a:pt x="15" y="12"/>
                </a:moveTo>
                <a:cubicBezTo>
                  <a:pt x="15" y="13"/>
                  <a:pt x="15" y="13"/>
                  <a:pt x="15" y="13"/>
                </a:cubicBezTo>
                <a:cubicBezTo>
                  <a:pt x="10" y="9"/>
                  <a:pt x="10" y="9"/>
                  <a:pt x="10" y="9"/>
                </a:cubicBezTo>
                <a:cubicBezTo>
                  <a:pt x="10" y="9"/>
                  <a:pt x="9" y="9"/>
                  <a:pt x="9" y="9"/>
                </a:cubicBezTo>
                <a:cubicBezTo>
                  <a:pt x="9" y="9"/>
                  <a:pt x="9" y="9"/>
                  <a:pt x="9" y="10"/>
                </a:cubicBezTo>
                <a:cubicBezTo>
                  <a:pt x="9" y="10"/>
                  <a:pt x="8" y="10"/>
                  <a:pt x="9" y="10"/>
                </a:cubicBezTo>
                <a:cubicBezTo>
                  <a:pt x="9" y="10"/>
                  <a:pt x="9" y="11"/>
                  <a:pt x="9" y="11"/>
                </a:cubicBezTo>
                <a:cubicBezTo>
                  <a:pt x="14" y="14"/>
                  <a:pt x="14" y="14"/>
                  <a:pt x="14" y="14"/>
                </a:cubicBezTo>
                <a:cubicBezTo>
                  <a:pt x="13" y="15"/>
                  <a:pt x="13" y="15"/>
                  <a:pt x="13" y="15"/>
                </a:cubicBezTo>
                <a:cubicBezTo>
                  <a:pt x="13" y="15"/>
                  <a:pt x="13" y="15"/>
                  <a:pt x="13" y="15"/>
                </a:cubicBezTo>
                <a:cubicBezTo>
                  <a:pt x="13" y="16"/>
                  <a:pt x="13" y="16"/>
                  <a:pt x="13" y="16"/>
                </a:cubicBezTo>
                <a:cubicBezTo>
                  <a:pt x="13" y="16"/>
                  <a:pt x="13" y="16"/>
                  <a:pt x="14" y="16"/>
                </a:cubicBezTo>
                <a:cubicBezTo>
                  <a:pt x="14" y="16"/>
                  <a:pt x="14" y="16"/>
                  <a:pt x="14" y="16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2" y="24"/>
                  <a:pt x="12" y="23"/>
                </a:cubicBezTo>
                <a:cubicBezTo>
                  <a:pt x="12" y="23"/>
                  <a:pt x="12" y="23"/>
                  <a:pt x="12" y="23"/>
                </a:cubicBezTo>
                <a:cubicBezTo>
                  <a:pt x="15" y="15"/>
                  <a:pt x="15" y="15"/>
                  <a:pt x="15" y="15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17" y="16"/>
                  <a:pt x="17" y="16"/>
                  <a:pt x="17" y="16"/>
                </a:cubicBezTo>
                <a:cubicBezTo>
                  <a:pt x="17" y="16"/>
                  <a:pt x="17" y="16"/>
                  <a:pt x="17" y="16"/>
                </a:cubicBezTo>
                <a:cubicBezTo>
                  <a:pt x="17" y="16"/>
                  <a:pt x="17" y="16"/>
                  <a:pt x="17" y="16"/>
                </a:cubicBezTo>
                <a:cubicBezTo>
                  <a:pt x="17" y="16"/>
                  <a:pt x="17" y="15"/>
                  <a:pt x="17" y="15"/>
                </a:cubicBezTo>
                <a:cubicBezTo>
                  <a:pt x="17" y="15"/>
                  <a:pt x="17" y="15"/>
                  <a:pt x="17" y="15"/>
                </a:cubicBezTo>
                <a:cubicBezTo>
                  <a:pt x="16" y="14"/>
                  <a:pt x="16" y="14"/>
                  <a:pt x="16" y="14"/>
                </a:cubicBezTo>
                <a:cubicBezTo>
                  <a:pt x="22" y="8"/>
                  <a:pt x="22" y="8"/>
                  <a:pt x="22" y="8"/>
                </a:cubicBezTo>
                <a:cubicBezTo>
                  <a:pt x="22" y="8"/>
                  <a:pt x="22" y="8"/>
                  <a:pt x="22" y="7"/>
                </a:cubicBezTo>
                <a:cubicBezTo>
                  <a:pt x="22" y="7"/>
                  <a:pt x="22" y="7"/>
                  <a:pt x="22" y="7"/>
                </a:cubicBezTo>
                <a:cubicBezTo>
                  <a:pt x="22" y="7"/>
                  <a:pt x="22" y="7"/>
                  <a:pt x="22" y="7"/>
                </a:cubicBezTo>
                <a:cubicBezTo>
                  <a:pt x="21" y="7"/>
                  <a:pt x="21" y="7"/>
                  <a:pt x="21" y="7"/>
                </a:cubicBezTo>
                <a:cubicBezTo>
                  <a:pt x="16" y="12"/>
                  <a:pt x="16" y="12"/>
                  <a:pt x="16" y="12"/>
                </a:cubicBezTo>
                <a:cubicBezTo>
                  <a:pt x="16" y="12"/>
                  <a:pt x="16" y="12"/>
                  <a:pt x="16" y="12"/>
                </a:cubicBezTo>
                <a:cubicBezTo>
                  <a:pt x="16" y="12"/>
                  <a:pt x="16" y="12"/>
                  <a:pt x="16" y="12"/>
                </a:cubicBezTo>
                <a:cubicBezTo>
                  <a:pt x="15" y="12"/>
                  <a:pt x="15" y="12"/>
                  <a:pt x="15" y="12"/>
                </a:cubicBezTo>
                <a:cubicBezTo>
                  <a:pt x="15" y="12"/>
                  <a:pt x="15" y="12"/>
                  <a:pt x="15" y="12"/>
                </a:cubicBezTo>
                <a:close/>
                <a:moveTo>
                  <a:pt x="23" y="6"/>
                </a:moveTo>
                <a:cubicBezTo>
                  <a:pt x="24" y="7"/>
                  <a:pt x="25" y="9"/>
                  <a:pt x="25" y="10"/>
                </a:cubicBezTo>
                <a:cubicBezTo>
                  <a:pt x="25" y="11"/>
                  <a:pt x="26" y="12"/>
                  <a:pt x="26" y="13"/>
                </a:cubicBezTo>
                <a:cubicBezTo>
                  <a:pt x="27" y="13"/>
                  <a:pt x="28" y="13"/>
                  <a:pt x="29" y="13"/>
                </a:cubicBezTo>
                <a:cubicBezTo>
                  <a:pt x="29" y="10"/>
                  <a:pt x="28" y="6"/>
                  <a:pt x="25" y="4"/>
                </a:cubicBezTo>
                <a:cubicBezTo>
                  <a:pt x="22" y="1"/>
                  <a:pt x="19" y="0"/>
                  <a:pt x="15" y="0"/>
                </a:cubicBezTo>
                <a:cubicBezTo>
                  <a:pt x="11" y="0"/>
                  <a:pt x="7" y="1"/>
                  <a:pt x="5" y="4"/>
                </a:cubicBezTo>
                <a:cubicBezTo>
                  <a:pt x="2" y="7"/>
                  <a:pt x="0" y="10"/>
                  <a:pt x="0" y="14"/>
                </a:cubicBezTo>
                <a:cubicBezTo>
                  <a:pt x="0" y="18"/>
                  <a:pt x="2" y="22"/>
                  <a:pt x="5" y="24"/>
                </a:cubicBezTo>
                <a:cubicBezTo>
                  <a:pt x="7" y="27"/>
                  <a:pt x="11" y="29"/>
                  <a:pt x="15" y="29"/>
                </a:cubicBezTo>
                <a:cubicBezTo>
                  <a:pt x="14" y="28"/>
                  <a:pt x="14" y="26"/>
                  <a:pt x="14" y="25"/>
                </a:cubicBezTo>
                <a:cubicBezTo>
                  <a:pt x="13" y="25"/>
                  <a:pt x="12" y="25"/>
                  <a:pt x="11" y="24"/>
                </a:cubicBezTo>
                <a:cubicBezTo>
                  <a:pt x="9" y="24"/>
                  <a:pt x="8" y="23"/>
                  <a:pt x="7" y="22"/>
                </a:cubicBezTo>
                <a:cubicBezTo>
                  <a:pt x="6" y="21"/>
                  <a:pt x="5" y="20"/>
                  <a:pt x="5" y="18"/>
                </a:cubicBezTo>
                <a:cubicBezTo>
                  <a:pt x="4" y="17"/>
                  <a:pt x="4" y="16"/>
                  <a:pt x="4" y="14"/>
                </a:cubicBezTo>
                <a:cubicBezTo>
                  <a:pt x="4" y="13"/>
                  <a:pt x="4" y="11"/>
                  <a:pt x="5" y="10"/>
                </a:cubicBezTo>
                <a:cubicBezTo>
                  <a:pt x="5" y="9"/>
                  <a:pt x="6" y="7"/>
                  <a:pt x="7" y="6"/>
                </a:cubicBezTo>
                <a:cubicBezTo>
                  <a:pt x="8" y="5"/>
                  <a:pt x="9" y="4"/>
                  <a:pt x="11" y="4"/>
                </a:cubicBezTo>
                <a:cubicBezTo>
                  <a:pt x="12" y="3"/>
                  <a:pt x="13" y="3"/>
                  <a:pt x="15" y="3"/>
                </a:cubicBezTo>
                <a:cubicBezTo>
                  <a:pt x="16" y="3"/>
                  <a:pt x="18" y="3"/>
                  <a:pt x="19" y="4"/>
                </a:cubicBezTo>
                <a:cubicBezTo>
                  <a:pt x="20" y="4"/>
                  <a:pt x="22" y="5"/>
                  <a:pt x="23" y="6"/>
                </a:cubicBezTo>
                <a:close/>
                <a:moveTo>
                  <a:pt x="9" y="14"/>
                </a:move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5"/>
                  <a:pt x="9" y="15"/>
                </a:cubicBezTo>
                <a:cubicBezTo>
                  <a:pt x="5" y="15"/>
                  <a:pt x="5" y="15"/>
                  <a:pt x="5" y="15"/>
                </a:cubicBezTo>
                <a:cubicBezTo>
                  <a:pt x="5" y="15"/>
                  <a:pt x="5" y="14"/>
                  <a:pt x="5" y="14"/>
                </a:cubicBezTo>
                <a:cubicBezTo>
                  <a:pt x="5" y="14"/>
                  <a:pt x="5" y="14"/>
                  <a:pt x="5" y="14"/>
                </a:cubicBezTo>
                <a:cubicBezTo>
                  <a:pt x="9" y="14"/>
                  <a:pt x="9" y="14"/>
                  <a:pt x="9" y="14"/>
                </a:cubicBezTo>
                <a:close/>
                <a:moveTo>
                  <a:pt x="15" y="8"/>
                </a:moveTo>
                <a:cubicBezTo>
                  <a:pt x="15" y="8"/>
                  <a:pt x="15" y="8"/>
                  <a:pt x="15" y="8"/>
                </a:cubicBezTo>
                <a:cubicBezTo>
                  <a:pt x="14" y="8"/>
                  <a:pt x="14" y="8"/>
                  <a:pt x="14" y="8"/>
                </a:cubicBezTo>
                <a:cubicBezTo>
                  <a:pt x="14" y="5"/>
                  <a:pt x="14" y="5"/>
                  <a:pt x="14" y="5"/>
                </a:cubicBezTo>
                <a:cubicBezTo>
                  <a:pt x="14" y="4"/>
                  <a:pt x="14" y="4"/>
                  <a:pt x="15" y="4"/>
                </a:cubicBezTo>
                <a:cubicBezTo>
                  <a:pt x="15" y="4"/>
                  <a:pt x="15" y="4"/>
                  <a:pt x="15" y="5"/>
                </a:cubicBezTo>
                <a:lnTo>
                  <a:pt x="15" y="8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16" name="Freeform 242"/>
          <p:cNvSpPr>
            <a:spLocks noEditPoints="1"/>
          </p:cNvSpPr>
          <p:nvPr/>
        </p:nvSpPr>
        <p:spPr bwMode="auto">
          <a:xfrm>
            <a:off x="1882152" y="2533329"/>
            <a:ext cx="325761" cy="249750"/>
          </a:xfrm>
          <a:custGeom>
            <a:avLst/>
            <a:gdLst>
              <a:gd name="T0" fmla="*/ 12 w 34"/>
              <a:gd name="T1" fmla="*/ 2 h 26"/>
              <a:gd name="T2" fmla="*/ 12 w 34"/>
              <a:gd name="T3" fmla="*/ 3 h 26"/>
              <a:gd name="T4" fmla="*/ 11 w 34"/>
              <a:gd name="T5" fmla="*/ 3 h 26"/>
              <a:gd name="T6" fmla="*/ 11 w 34"/>
              <a:gd name="T7" fmla="*/ 2 h 26"/>
              <a:gd name="T8" fmla="*/ 13 w 34"/>
              <a:gd name="T9" fmla="*/ 0 h 26"/>
              <a:gd name="T10" fmla="*/ 21 w 34"/>
              <a:gd name="T11" fmla="*/ 0 h 26"/>
              <a:gd name="T12" fmla="*/ 23 w 34"/>
              <a:gd name="T13" fmla="*/ 2 h 26"/>
              <a:gd name="T14" fmla="*/ 23 w 34"/>
              <a:gd name="T15" fmla="*/ 3 h 26"/>
              <a:gd name="T16" fmla="*/ 22 w 34"/>
              <a:gd name="T17" fmla="*/ 3 h 26"/>
              <a:gd name="T18" fmla="*/ 22 w 34"/>
              <a:gd name="T19" fmla="*/ 2 h 26"/>
              <a:gd name="T20" fmla="*/ 21 w 34"/>
              <a:gd name="T21" fmla="*/ 1 h 26"/>
              <a:gd name="T22" fmla="*/ 13 w 34"/>
              <a:gd name="T23" fmla="*/ 1 h 26"/>
              <a:gd name="T24" fmla="*/ 12 w 34"/>
              <a:gd name="T25" fmla="*/ 2 h 26"/>
              <a:gd name="T26" fmla="*/ 34 w 34"/>
              <a:gd name="T27" fmla="*/ 19 h 26"/>
              <a:gd name="T28" fmla="*/ 34 w 34"/>
              <a:gd name="T29" fmla="*/ 6 h 26"/>
              <a:gd name="T30" fmla="*/ 31 w 34"/>
              <a:gd name="T31" fmla="*/ 4 h 26"/>
              <a:gd name="T32" fmla="*/ 3 w 34"/>
              <a:gd name="T33" fmla="*/ 4 h 26"/>
              <a:gd name="T34" fmla="*/ 0 w 34"/>
              <a:gd name="T35" fmla="*/ 6 h 26"/>
              <a:gd name="T36" fmla="*/ 0 w 34"/>
              <a:gd name="T37" fmla="*/ 19 h 26"/>
              <a:gd name="T38" fmla="*/ 1 w 34"/>
              <a:gd name="T39" fmla="*/ 19 h 26"/>
              <a:gd name="T40" fmla="*/ 14 w 34"/>
              <a:gd name="T41" fmla="*/ 19 h 26"/>
              <a:gd name="T42" fmla="*/ 14 w 34"/>
              <a:gd name="T43" fmla="*/ 18 h 26"/>
              <a:gd name="T44" fmla="*/ 15 w 34"/>
              <a:gd name="T45" fmla="*/ 18 h 26"/>
              <a:gd name="T46" fmla="*/ 19 w 34"/>
              <a:gd name="T47" fmla="*/ 18 h 26"/>
              <a:gd name="T48" fmla="*/ 20 w 34"/>
              <a:gd name="T49" fmla="*/ 18 h 26"/>
              <a:gd name="T50" fmla="*/ 20 w 34"/>
              <a:gd name="T51" fmla="*/ 19 h 26"/>
              <a:gd name="T52" fmla="*/ 33 w 34"/>
              <a:gd name="T53" fmla="*/ 19 h 26"/>
              <a:gd name="T54" fmla="*/ 34 w 34"/>
              <a:gd name="T55" fmla="*/ 19 h 26"/>
              <a:gd name="T56" fmla="*/ 20 w 34"/>
              <a:gd name="T57" fmla="*/ 20 h 26"/>
              <a:gd name="T58" fmla="*/ 20 w 34"/>
              <a:gd name="T59" fmla="*/ 21 h 26"/>
              <a:gd name="T60" fmla="*/ 19 w 34"/>
              <a:gd name="T61" fmla="*/ 21 h 26"/>
              <a:gd name="T62" fmla="*/ 15 w 34"/>
              <a:gd name="T63" fmla="*/ 21 h 26"/>
              <a:gd name="T64" fmla="*/ 14 w 34"/>
              <a:gd name="T65" fmla="*/ 21 h 26"/>
              <a:gd name="T66" fmla="*/ 14 w 34"/>
              <a:gd name="T67" fmla="*/ 20 h 26"/>
              <a:gd name="T68" fmla="*/ 1 w 34"/>
              <a:gd name="T69" fmla="*/ 20 h 26"/>
              <a:gd name="T70" fmla="*/ 0 w 34"/>
              <a:gd name="T71" fmla="*/ 20 h 26"/>
              <a:gd name="T72" fmla="*/ 0 w 34"/>
              <a:gd name="T73" fmla="*/ 24 h 26"/>
              <a:gd name="T74" fmla="*/ 3 w 34"/>
              <a:gd name="T75" fmla="*/ 26 h 26"/>
              <a:gd name="T76" fmla="*/ 31 w 34"/>
              <a:gd name="T77" fmla="*/ 26 h 26"/>
              <a:gd name="T78" fmla="*/ 34 w 34"/>
              <a:gd name="T79" fmla="*/ 24 h 26"/>
              <a:gd name="T80" fmla="*/ 34 w 34"/>
              <a:gd name="T81" fmla="*/ 20 h 26"/>
              <a:gd name="T82" fmla="*/ 33 w 34"/>
              <a:gd name="T83" fmla="*/ 20 h 26"/>
              <a:gd name="T84" fmla="*/ 20 w 34"/>
              <a:gd name="T85" fmla="*/ 2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4" h="26"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1" y="3"/>
                  <a:pt x="11" y="3"/>
                  <a:pt x="11" y="3"/>
                </a:cubicBezTo>
                <a:cubicBezTo>
                  <a:pt x="11" y="2"/>
                  <a:pt x="11" y="2"/>
                  <a:pt x="11" y="2"/>
                </a:cubicBezTo>
                <a:cubicBezTo>
                  <a:pt x="11" y="1"/>
                  <a:pt x="12" y="0"/>
                  <a:pt x="13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2" y="0"/>
                  <a:pt x="23" y="1"/>
                  <a:pt x="23" y="2"/>
                </a:cubicBezTo>
                <a:cubicBezTo>
                  <a:pt x="23" y="3"/>
                  <a:pt x="23" y="3"/>
                  <a:pt x="23" y="3"/>
                </a:cubicBezTo>
                <a:cubicBezTo>
                  <a:pt x="22" y="3"/>
                  <a:pt x="22" y="3"/>
                  <a:pt x="22" y="3"/>
                </a:cubicBezTo>
                <a:cubicBezTo>
                  <a:pt x="22" y="2"/>
                  <a:pt x="22" y="2"/>
                  <a:pt x="22" y="2"/>
                </a:cubicBezTo>
                <a:cubicBezTo>
                  <a:pt x="22" y="2"/>
                  <a:pt x="21" y="1"/>
                  <a:pt x="21" y="1"/>
                </a:cubicBezTo>
                <a:cubicBezTo>
                  <a:pt x="13" y="1"/>
                  <a:pt x="13" y="1"/>
                  <a:pt x="13" y="1"/>
                </a:cubicBezTo>
                <a:cubicBezTo>
                  <a:pt x="13" y="1"/>
                  <a:pt x="12" y="2"/>
                  <a:pt x="12" y="2"/>
                </a:cubicBezTo>
                <a:close/>
                <a:moveTo>
                  <a:pt x="34" y="19"/>
                </a:moveTo>
                <a:cubicBezTo>
                  <a:pt x="34" y="6"/>
                  <a:pt x="34" y="6"/>
                  <a:pt x="34" y="6"/>
                </a:cubicBezTo>
                <a:cubicBezTo>
                  <a:pt x="34" y="5"/>
                  <a:pt x="33" y="4"/>
                  <a:pt x="31" y="4"/>
                </a:cubicBezTo>
                <a:cubicBezTo>
                  <a:pt x="3" y="4"/>
                  <a:pt x="3" y="4"/>
                  <a:pt x="3" y="4"/>
                </a:cubicBezTo>
                <a:cubicBezTo>
                  <a:pt x="1" y="4"/>
                  <a:pt x="0" y="5"/>
                  <a:pt x="0" y="6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1" y="19"/>
                  <a:pt x="1" y="19"/>
                </a:cubicBezTo>
                <a:cubicBezTo>
                  <a:pt x="14" y="19"/>
                  <a:pt x="14" y="19"/>
                  <a:pt x="14" y="19"/>
                </a:cubicBezTo>
                <a:cubicBezTo>
                  <a:pt x="14" y="18"/>
                  <a:pt x="14" y="18"/>
                  <a:pt x="14" y="18"/>
                </a:cubicBezTo>
                <a:cubicBezTo>
                  <a:pt x="14" y="18"/>
                  <a:pt x="15" y="18"/>
                  <a:pt x="15" y="18"/>
                </a:cubicBezTo>
                <a:cubicBezTo>
                  <a:pt x="19" y="18"/>
                  <a:pt x="19" y="18"/>
                  <a:pt x="19" y="18"/>
                </a:cubicBezTo>
                <a:cubicBezTo>
                  <a:pt x="19" y="18"/>
                  <a:pt x="20" y="18"/>
                  <a:pt x="20" y="18"/>
                </a:cubicBezTo>
                <a:cubicBezTo>
                  <a:pt x="20" y="19"/>
                  <a:pt x="20" y="19"/>
                  <a:pt x="20" y="19"/>
                </a:cubicBezTo>
                <a:cubicBezTo>
                  <a:pt x="33" y="19"/>
                  <a:pt x="33" y="19"/>
                  <a:pt x="33" y="19"/>
                </a:cubicBezTo>
                <a:cubicBezTo>
                  <a:pt x="33" y="19"/>
                  <a:pt x="34" y="19"/>
                  <a:pt x="34" y="19"/>
                </a:cubicBezTo>
                <a:close/>
                <a:moveTo>
                  <a:pt x="20" y="20"/>
                </a:moveTo>
                <a:cubicBezTo>
                  <a:pt x="20" y="21"/>
                  <a:pt x="20" y="21"/>
                  <a:pt x="20" y="21"/>
                </a:cubicBezTo>
                <a:cubicBezTo>
                  <a:pt x="20" y="21"/>
                  <a:pt x="19" y="21"/>
                  <a:pt x="19" y="21"/>
                </a:cubicBezTo>
                <a:cubicBezTo>
                  <a:pt x="15" y="21"/>
                  <a:pt x="15" y="21"/>
                  <a:pt x="15" y="21"/>
                </a:cubicBezTo>
                <a:cubicBezTo>
                  <a:pt x="15" y="21"/>
                  <a:pt x="14" y="21"/>
                  <a:pt x="14" y="21"/>
                </a:cubicBezTo>
                <a:cubicBezTo>
                  <a:pt x="14" y="20"/>
                  <a:pt x="14" y="20"/>
                  <a:pt x="14" y="20"/>
                </a:cubicBezTo>
                <a:cubicBezTo>
                  <a:pt x="1" y="20"/>
                  <a:pt x="1" y="20"/>
                  <a:pt x="1" y="20"/>
                </a:cubicBezTo>
                <a:cubicBezTo>
                  <a:pt x="1" y="20"/>
                  <a:pt x="0" y="20"/>
                  <a:pt x="0" y="20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5"/>
                  <a:pt x="1" y="26"/>
                  <a:pt x="3" y="26"/>
                </a:cubicBezTo>
                <a:cubicBezTo>
                  <a:pt x="31" y="26"/>
                  <a:pt x="31" y="26"/>
                  <a:pt x="31" y="26"/>
                </a:cubicBezTo>
                <a:cubicBezTo>
                  <a:pt x="33" y="26"/>
                  <a:pt x="34" y="25"/>
                  <a:pt x="34" y="24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3" y="20"/>
                  <a:pt x="33" y="20"/>
                </a:cubicBezTo>
                <a:lnTo>
                  <a:pt x="20" y="2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17" name="Freeform 243"/>
          <p:cNvSpPr>
            <a:spLocks noEditPoints="1"/>
          </p:cNvSpPr>
          <p:nvPr/>
        </p:nvSpPr>
        <p:spPr bwMode="auto">
          <a:xfrm>
            <a:off x="3158047" y="2533329"/>
            <a:ext cx="258799" cy="260608"/>
          </a:xfrm>
          <a:custGeom>
            <a:avLst/>
            <a:gdLst>
              <a:gd name="T0" fmla="*/ 1 w 27"/>
              <a:gd name="T1" fmla="*/ 27 h 27"/>
              <a:gd name="T2" fmla="*/ 0 w 27"/>
              <a:gd name="T3" fmla="*/ 27 h 27"/>
              <a:gd name="T4" fmla="*/ 0 w 27"/>
              <a:gd name="T5" fmla="*/ 26 h 27"/>
              <a:gd name="T6" fmla="*/ 0 w 27"/>
              <a:gd name="T7" fmla="*/ 1 h 27"/>
              <a:gd name="T8" fmla="*/ 0 w 27"/>
              <a:gd name="T9" fmla="*/ 1 h 27"/>
              <a:gd name="T10" fmla="*/ 1 w 27"/>
              <a:gd name="T11" fmla="*/ 1 h 27"/>
              <a:gd name="T12" fmla="*/ 2 w 27"/>
              <a:gd name="T13" fmla="*/ 1 h 27"/>
              <a:gd name="T14" fmla="*/ 2 w 27"/>
              <a:gd name="T15" fmla="*/ 25 h 27"/>
              <a:gd name="T16" fmla="*/ 26 w 27"/>
              <a:gd name="T17" fmla="*/ 25 h 27"/>
              <a:gd name="T18" fmla="*/ 26 w 27"/>
              <a:gd name="T19" fmla="*/ 26 h 27"/>
              <a:gd name="T20" fmla="*/ 26 w 27"/>
              <a:gd name="T21" fmla="*/ 27 h 27"/>
              <a:gd name="T22" fmla="*/ 26 w 27"/>
              <a:gd name="T23" fmla="*/ 27 h 27"/>
              <a:gd name="T24" fmla="*/ 1 w 27"/>
              <a:gd name="T25" fmla="*/ 27 h 27"/>
              <a:gd name="T26" fmla="*/ 3 w 27"/>
              <a:gd name="T27" fmla="*/ 21 h 27"/>
              <a:gd name="T28" fmla="*/ 3 w 27"/>
              <a:gd name="T29" fmla="*/ 23 h 27"/>
              <a:gd name="T30" fmla="*/ 4 w 27"/>
              <a:gd name="T31" fmla="*/ 23 h 27"/>
              <a:gd name="T32" fmla="*/ 6 w 27"/>
              <a:gd name="T33" fmla="*/ 23 h 27"/>
              <a:gd name="T34" fmla="*/ 12 w 27"/>
              <a:gd name="T35" fmla="*/ 16 h 27"/>
              <a:gd name="T36" fmla="*/ 19 w 27"/>
              <a:gd name="T37" fmla="*/ 16 h 27"/>
              <a:gd name="T38" fmla="*/ 19 w 27"/>
              <a:gd name="T39" fmla="*/ 15 h 27"/>
              <a:gd name="T40" fmla="*/ 20 w 27"/>
              <a:gd name="T41" fmla="*/ 15 h 27"/>
              <a:gd name="T42" fmla="*/ 24 w 27"/>
              <a:gd name="T43" fmla="*/ 9 h 27"/>
              <a:gd name="T44" fmla="*/ 24 w 27"/>
              <a:gd name="T45" fmla="*/ 11 h 27"/>
              <a:gd name="T46" fmla="*/ 25 w 27"/>
              <a:gd name="T47" fmla="*/ 12 h 27"/>
              <a:gd name="T48" fmla="*/ 26 w 27"/>
              <a:gd name="T49" fmla="*/ 12 h 27"/>
              <a:gd name="T50" fmla="*/ 27 w 27"/>
              <a:gd name="T51" fmla="*/ 11 h 27"/>
              <a:gd name="T52" fmla="*/ 27 w 27"/>
              <a:gd name="T53" fmla="*/ 0 h 27"/>
              <a:gd name="T54" fmla="*/ 17 w 27"/>
              <a:gd name="T55" fmla="*/ 5 h 27"/>
              <a:gd name="T56" fmla="*/ 17 w 27"/>
              <a:gd name="T57" fmla="*/ 6 h 27"/>
              <a:gd name="T58" fmla="*/ 17 w 27"/>
              <a:gd name="T59" fmla="*/ 7 h 27"/>
              <a:gd name="T60" fmla="*/ 19 w 27"/>
              <a:gd name="T61" fmla="*/ 8 h 27"/>
              <a:gd name="T62" fmla="*/ 21 w 27"/>
              <a:gd name="T63" fmla="*/ 7 h 27"/>
              <a:gd name="T64" fmla="*/ 18 w 27"/>
              <a:gd name="T65" fmla="*/ 12 h 27"/>
              <a:gd name="T66" fmla="*/ 11 w 27"/>
              <a:gd name="T67" fmla="*/ 12 h 27"/>
              <a:gd name="T68" fmla="*/ 10 w 27"/>
              <a:gd name="T69" fmla="*/ 12 h 27"/>
              <a:gd name="T70" fmla="*/ 10 w 27"/>
              <a:gd name="T71" fmla="*/ 13 h 27"/>
              <a:gd name="T72" fmla="*/ 3 w 27"/>
              <a:gd name="T73" fmla="*/ 21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7" h="27">
                <a:moveTo>
                  <a:pt x="1" y="27"/>
                </a:moveTo>
                <a:cubicBezTo>
                  <a:pt x="0" y="27"/>
                  <a:pt x="0" y="27"/>
                  <a:pt x="0" y="27"/>
                </a:cubicBezTo>
                <a:cubicBezTo>
                  <a:pt x="0" y="27"/>
                  <a:pt x="0" y="27"/>
                  <a:pt x="0" y="26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1" y="1"/>
                  <a:pt x="1" y="1"/>
                </a:cubicBezTo>
                <a:cubicBezTo>
                  <a:pt x="1" y="1"/>
                  <a:pt x="2" y="1"/>
                  <a:pt x="2" y="1"/>
                </a:cubicBezTo>
                <a:cubicBezTo>
                  <a:pt x="2" y="25"/>
                  <a:pt x="2" y="25"/>
                  <a:pt x="2" y="25"/>
                </a:cubicBezTo>
                <a:cubicBezTo>
                  <a:pt x="26" y="25"/>
                  <a:pt x="26" y="25"/>
                  <a:pt x="26" y="25"/>
                </a:cubicBezTo>
                <a:cubicBezTo>
                  <a:pt x="26" y="25"/>
                  <a:pt x="26" y="25"/>
                  <a:pt x="26" y="26"/>
                </a:cubicBezTo>
                <a:cubicBezTo>
                  <a:pt x="26" y="26"/>
                  <a:pt x="26" y="26"/>
                  <a:pt x="26" y="27"/>
                </a:cubicBezTo>
                <a:cubicBezTo>
                  <a:pt x="26" y="27"/>
                  <a:pt x="26" y="27"/>
                  <a:pt x="26" y="27"/>
                </a:cubicBezTo>
                <a:cubicBezTo>
                  <a:pt x="1" y="27"/>
                  <a:pt x="1" y="27"/>
                  <a:pt x="1" y="27"/>
                </a:cubicBezTo>
                <a:close/>
                <a:moveTo>
                  <a:pt x="3" y="21"/>
                </a:moveTo>
                <a:cubicBezTo>
                  <a:pt x="3" y="21"/>
                  <a:pt x="3" y="22"/>
                  <a:pt x="3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5" y="24"/>
                  <a:pt x="6" y="24"/>
                  <a:pt x="6" y="23"/>
                </a:cubicBezTo>
                <a:cubicBezTo>
                  <a:pt x="12" y="16"/>
                  <a:pt x="12" y="16"/>
                  <a:pt x="12" y="16"/>
                </a:cubicBez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19" y="15"/>
                  <a:pt x="19" y="15"/>
                </a:cubicBezTo>
                <a:cubicBezTo>
                  <a:pt x="20" y="15"/>
                  <a:pt x="20" y="15"/>
                  <a:pt x="20" y="15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1"/>
                  <a:pt x="24" y="11"/>
                  <a:pt x="24" y="11"/>
                </a:cubicBezTo>
                <a:cubicBezTo>
                  <a:pt x="24" y="11"/>
                  <a:pt x="24" y="12"/>
                  <a:pt x="25" y="12"/>
                </a:cubicBezTo>
                <a:cubicBezTo>
                  <a:pt x="26" y="12"/>
                  <a:pt x="26" y="12"/>
                  <a:pt x="26" y="12"/>
                </a:cubicBezTo>
                <a:cubicBezTo>
                  <a:pt x="27" y="12"/>
                  <a:pt x="27" y="11"/>
                  <a:pt x="27" y="11"/>
                </a:cubicBezTo>
                <a:cubicBezTo>
                  <a:pt x="27" y="7"/>
                  <a:pt x="27" y="4"/>
                  <a:pt x="27" y="0"/>
                </a:cubicBezTo>
                <a:cubicBezTo>
                  <a:pt x="23" y="2"/>
                  <a:pt x="20" y="3"/>
                  <a:pt x="17" y="5"/>
                </a:cubicBezTo>
                <a:cubicBezTo>
                  <a:pt x="17" y="5"/>
                  <a:pt x="16" y="6"/>
                  <a:pt x="17" y="6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8"/>
                  <a:pt x="18" y="8"/>
                  <a:pt x="19" y="8"/>
                </a:cubicBezTo>
                <a:cubicBezTo>
                  <a:pt x="21" y="7"/>
                  <a:pt x="21" y="7"/>
                  <a:pt x="21" y="7"/>
                </a:cubicBezTo>
                <a:cubicBezTo>
                  <a:pt x="18" y="12"/>
                  <a:pt x="18" y="12"/>
                  <a:pt x="18" y="12"/>
                </a:cubicBezTo>
                <a:cubicBezTo>
                  <a:pt x="11" y="12"/>
                  <a:pt x="11" y="12"/>
                  <a:pt x="11" y="12"/>
                </a:cubicBezTo>
                <a:cubicBezTo>
                  <a:pt x="11" y="12"/>
                  <a:pt x="10" y="12"/>
                  <a:pt x="10" y="12"/>
                </a:cubicBezTo>
                <a:cubicBezTo>
                  <a:pt x="10" y="12"/>
                  <a:pt x="10" y="13"/>
                  <a:pt x="10" y="13"/>
                </a:cubicBezTo>
                <a:lnTo>
                  <a:pt x="3" y="21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18" name="Freeform 244"/>
          <p:cNvSpPr>
            <a:spLocks noEditPoints="1"/>
          </p:cNvSpPr>
          <p:nvPr/>
        </p:nvSpPr>
        <p:spPr bwMode="auto">
          <a:xfrm>
            <a:off x="3771562" y="2544188"/>
            <a:ext cx="258799" cy="249750"/>
          </a:xfrm>
          <a:custGeom>
            <a:avLst/>
            <a:gdLst>
              <a:gd name="T0" fmla="*/ 6 w 27"/>
              <a:gd name="T1" fmla="*/ 1 h 26"/>
              <a:gd name="T2" fmla="*/ 12 w 27"/>
              <a:gd name="T3" fmla="*/ 8 h 26"/>
              <a:gd name="T4" fmla="*/ 19 w 27"/>
              <a:gd name="T5" fmla="*/ 8 h 26"/>
              <a:gd name="T6" fmla="*/ 20 w 27"/>
              <a:gd name="T7" fmla="*/ 8 h 26"/>
              <a:gd name="T8" fmla="*/ 20 w 27"/>
              <a:gd name="T9" fmla="*/ 9 h 26"/>
              <a:gd name="T10" fmla="*/ 24 w 27"/>
              <a:gd name="T11" fmla="*/ 15 h 26"/>
              <a:gd name="T12" fmla="*/ 24 w 27"/>
              <a:gd name="T13" fmla="*/ 13 h 26"/>
              <a:gd name="T14" fmla="*/ 25 w 27"/>
              <a:gd name="T15" fmla="*/ 12 h 26"/>
              <a:gd name="T16" fmla="*/ 26 w 27"/>
              <a:gd name="T17" fmla="*/ 12 h 26"/>
              <a:gd name="T18" fmla="*/ 27 w 27"/>
              <a:gd name="T19" fmla="*/ 13 h 26"/>
              <a:gd name="T20" fmla="*/ 27 w 27"/>
              <a:gd name="T21" fmla="*/ 24 h 26"/>
              <a:gd name="T22" fmla="*/ 18 w 27"/>
              <a:gd name="T23" fmla="*/ 19 h 26"/>
              <a:gd name="T24" fmla="*/ 17 w 27"/>
              <a:gd name="T25" fmla="*/ 17 h 26"/>
              <a:gd name="T26" fmla="*/ 18 w 27"/>
              <a:gd name="T27" fmla="*/ 16 h 26"/>
              <a:gd name="T28" fmla="*/ 19 w 27"/>
              <a:gd name="T29" fmla="*/ 16 h 26"/>
              <a:gd name="T30" fmla="*/ 21 w 27"/>
              <a:gd name="T31" fmla="*/ 17 h 26"/>
              <a:gd name="T32" fmla="*/ 18 w 27"/>
              <a:gd name="T33" fmla="*/ 12 h 26"/>
              <a:gd name="T34" fmla="*/ 11 w 27"/>
              <a:gd name="T35" fmla="*/ 12 h 26"/>
              <a:gd name="T36" fmla="*/ 11 w 27"/>
              <a:gd name="T37" fmla="*/ 11 h 26"/>
              <a:gd name="T38" fmla="*/ 10 w 27"/>
              <a:gd name="T39" fmla="*/ 11 h 26"/>
              <a:gd name="T40" fmla="*/ 6 w 27"/>
              <a:gd name="T41" fmla="*/ 5 h 26"/>
              <a:gd name="T42" fmla="*/ 4 w 27"/>
              <a:gd name="T43" fmla="*/ 3 h 26"/>
              <a:gd name="T44" fmla="*/ 4 w 27"/>
              <a:gd name="T45" fmla="*/ 1 h 26"/>
              <a:gd name="T46" fmla="*/ 5 w 27"/>
              <a:gd name="T47" fmla="*/ 0 h 26"/>
              <a:gd name="T48" fmla="*/ 6 w 27"/>
              <a:gd name="T49" fmla="*/ 1 h 26"/>
              <a:gd name="T50" fmla="*/ 1 w 27"/>
              <a:gd name="T51" fmla="*/ 26 h 26"/>
              <a:gd name="T52" fmla="*/ 26 w 27"/>
              <a:gd name="T53" fmla="*/ 26 h 26"/>
              <a:gd name="T54" fmla="*/ 27 w 27"/>
              <a:gd name="T55" fmla="*/ 26 h 26"/>
              <a:gd name="T56" fmla="*/ 27 w 27"/>
              <a:gd name="T57" fmla="*/ 25 h 26"/>
              <a:gd name="T58" fmla="*/ 26 w 27"/>
              <a:gd name="T59" fmla="*/ 24 h 26"/>
              <a:gd name="T60" fmla="*/ 2 w 27"/>
              <a:gd name="T61" fmla="*/ 24 h 26"/>
              <a:gd name="T62" fmla="*/ 2 w 27"/>
              <a:gd name="T63" fmla="*/ 0 h 26"/>
              <a:gd name="T64" fmla="*/ 2 w 27"/>
              <a:gd name="T65" fmla="*/ 0 h 26"/>
              <a:gd name="T66" fmla="*/ 0 w 27"/>
              <a:gd name="T67" fmla="*/ 0 h 26"/>
              <a:gd name="T68" fmla="*/ 0 w 27"/>
              <a:gd name="T69" fmla="*/ 0 h 26"/>
              <a:gd name="T70" fmla="*/ 0 w 27"/>
              <a:gd name="T71" fmla="*/ 25 h 26"/>
              <a:gd name="T72" fmla="*/ 1 w 27"/>
              <a:gd name="T73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7" h="26">
                <a:moveTo>
                  <a:pt x="6" y="1"/>
                </a:moveTo>
                <a:cubicBezTo>
                  <a:pt x="12" y="8"/>
                  <a:pt x="12" y="8"/>
                  <a:pt x="12" y="8"/>
                </a:cubicBezTo>
                <a:cubicBezTo>
                  <a:pt x="19" y="8"/>
                  <a:pt x="19" y="8"/>
                  <a:pt x="19" y="8"/>
                </a:cubicBezTo>
                <a:cubicBezTo>
                  <a:pt x="19" y="8"/>
                  <a:pt x="20" y="8"/>
                  <a:pt x="20" y="8"/>
                </a:cubicBezTo>
                <a:cubicBezTo>
                  <a:pt x="20" y="8"/>
                  <a:pt x="20" y="9"/>
                  <a:pt x="20" y="9"/>
                </a:cubicBezTo>
                <a:cubicBezTo>
                  <a:pt x="24" y="15"/>
                  <a:pt x="24" y="15"/>
                  <a:pt x="24" y="15"/>
                </a:cubicBezTo>
                <a:cubicBezTo>
                  <a:pt x="24" y="13"/>
                  <a:pt x="24" y="13"/>
                  <a:pt x="24" y="13"/>
                </a:cubicBezTo>
                <a:cubicBezTo>
                  <a:pt x="24" y="12"/>
                  <a:pt x="25" y="12"/>
                  <a:pt x="25" y="12"/>
                </a:cubicBezTo>
                <a:cubicBezTo>
                  <a:pt x="26" y="12"/>
                  <a:pt x="26" y="12"/>
                  <a:pt x="26" y="12"/>
                </a:cubicBezTo>
                <a:cubicBezTo>
                  <a:pt x="27" y="12"/>
                  <a:pt x="27" y="12"/>
                  <a:pt x="27" y="13"/>
                </a:cubicBezTo>
                <a:cubicBezTo>
                  <a:pt x="27" y="24"/>
                  <a:pt x="27" y="24"/>
                  <a:pt x="27" y="24"/>
                </a:cubicBezTo>
                <a:cubicBezTo>
                  <a:pt x="18" y="19"/>
                  <a:pt x="18" y="19"/>
                  <a:pt x="18" y="19"/>
                </a:cubicBezTo>
                <a:cubicBezTo>
                  <a:pt x="17" y="19"/>
                  <a:pt x="17" y="18"/>
                  <a:pt x="17" y="17"/>
                </a:cubicBezTo>
                <a:cubicBezTo>
                  <a:pt x="18" y="16"/>
                  <a:pt x="18" y="16"/>
                  <a:pt x="18" y="16"/>
                </a:cubicBezTo>
                <a:cubicBezTo>
                  <a:pt x="18" y="16"/>
                  <a:pt x="19" y="16"/>
                  <a:pt x="19" y="16"/>
                </a:cubicBezTo>
                <a:cubicBezTo>
                  <a:pt x="21" y="17"/>
                  <a:pt x="21" y="17"/>
                  <a:pt x="21" y="17"/>
                </a:cubicBezTo>
                <a:cubicBezTo>
                  <a:pt x="18" y="12"/>
                  <a:pt x="18" y="12"/>
                  <a:pt x="18" y="12"/>
                </a:cubicBezTo>
                <a:cubicBezTo>
                  <a:pt x="11" y="12"/>
                  <a:pt x="11" y="12"/>
                  <a:pt x="11" y="12"/>
                </a:cubicBezTo>
                <a:cubicBezTo>
                  <a:pt x="11" y="12"/>
                  <a:pt x="11" y="11"/>
                  <a:pt x="11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6" y="5"/>
                  <a:pt x="6" y="5"/>
                  <a:pt x="6" y="5"/>
                </a:cubicBezTo>
                <a:cubicBezTo>
                  <a:pt x="4" y="3"/>
                  <a:pt x="4" y="3"/>
                  <a:pt x="4" y="3"/>
                </a:cubicBezTo>
                <a:cubicBezTo>
                  <a:pt x="3" y="2"/>
                  <a:pt x="3" y="1"/>
                  <a:pt x="4" y="1"/>
                </a:cubicBezTo>
                <a:cubicBezTo>
                  <a:pt x="5" y="0"/>
                  <a:pt x="5" y="0"/>
                  <a:pt x="5" y="0"/>
                </a:cubicBezTo>
                <a:cubicBezTo>
                  <a:pt x="5" y="0"/>
                  <a:pt x="6" y="0"/>
                  <a:pt x="6" y="1"/>
                </a:cubicBezTo>
                <a:close/>
                <a:moveTo>
                  <a:pt x="1" y="26"/>
                </a:moveTo>
                <a:cubicBezTo>
                  <a:pt x="26" y="26"/>
                  <a:pt x="26" y="26"/>
                  <a:pt x="26" y="26"/>
                </a:cubicBezTo>
                <a:cubicBezTo>
                  <a:pt x="27" y="26"/>
                  <a:pt x="27" y="26"/>
                  <a:pt x="27" y="26"/>
                </a:cubicBezTo>
                <a:cubicBezTo>
                  <a:pt x="27" y="25"/>
                  <a:pt x="27" y="25"/>
                  <a:pt x="27" y="25"/>
                </a:cubicBezTo>
                <a:cubicBezTo>
                  <a:pt x="27" y="24"/>
                  <a:pt x="27" y="24"/>
                  <a:pt x="26" y="24"/>
                </a:cubicBezTo>
                <a:cubicBezTo>
                  <a:pt x="2" y="24"/>
                  <a:pt x="2" y="24"/>
                  <a:pt x="2" y="24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1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6"/>
                  <a:pt x="1" y="26"/>
                  <a:pt x="1" y="26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19" name="Freeform 245"/>
          <p:cNvSpPr>
            <a:spLocks noEditPoints="1"/>
          </p:cNvSpPr>
          <p:nvPr/>
        </p:nvSpPr>
        <p:spPr bwMode="auto">
          <a:xfrm>
            <a:off x="6247340" y="2515231"/>
            <a:ext cx="278706" cy="278706"/>
          </a:xfrm>
          <a:custGeom>
            <a:avLst/>
            <a:gdLst>
              <a:gd name="T0" fmla="*/ 0 w 29"/>
              <a:gd name="T1" fmla="*/ 15 h 29"/>
              <a:gd name="T2" fmla="*/ 29 w 29"/>
              <a:gd name="T3" fmla="*/ 15 h 29"/>
              <a:gd name="T4" fmla="*/ 15 w 29"/>
              <a:gd name="T5" fmla="*/ 15 h 29"/>
              <a:gd name="T6" fmla="*/ 26 w 29"/>
              <a:gd name="T7" fmla="*/ 15 h 29"/>
              <a:gd name="T8" fmla="*/ 25 w 29"/>
              <a:gd name="T9" fmla="*/ 19 h 29"/>
              <a:gd name="T10" fmla="*/ 19 w 29"/>
              <a:gd name="T11" fmla="*/ 26 h 29"/>
              <a:gd name="T12" fmla="*/ 10 w 29"/>
              <a:gd name="T13" fmla="*/ 26 h 29"/>
              <a:gd name="T14" fmla="*/ 7 w 29"/>
              <a:gd name="T15" fmla="*/ 23 h 29"/>
              <a:gd name="T16" fmla="*/ 15 w 29"/>
              <a:gd name="T17" fmla="*/ 15 h 29"/>
              <a:gd name="T18" fmla="*/ 8 w 29"/>
              <a:gd name="T19" fmla="*/ 23 h 29"/>
              <a:gd name="T20" fmla="*/ 25 w 29"/>
              <a:gd name="T21" fmla="*/ 17 h 29"/>
              <a:gd name="T22" fmla="*/ 22 w 29"/>
              <a:gd name="T23" fmla="*/ 22 h 29"/>
              <a:gd name="T24" fmla="*/ 14 w 29"/>
              <a:gd name="T25" fmla="*/ 25 h 29"/>
              <a:gd name="T26" fmla="*/ 8 w 29"/>
              <a:gd name="T27" fmla="*/ 23 h 29"/>
              <a:gd name="T28" fmla="*/ 14 w 29"/>
              <a:gd name="T29" fmla="*/ 3 h 29"/>
              <a:gd name="T30" fmla="*/ 14 w 29"/>
              <a:gd name="T31" fmla="*/ 14 h 29"/>
              <a:gd name="T32" fmla="*/ 6 w 29"/>
              <a:gd name="T33" fmla="*/ 23 h 29"/>
              <a:gd name="T34" fmla="*/ 6 w 29"/>
              <a:gd name="T35" fmla="*/ 23 h 29"/>
              <a:gd name="T36" fmla="*/ 4 w 29"/>
              <a:gd name="T37" fmla="*/ 10 h 29"/>
              <a:gd name="T38" fmla="*/ 14 w 29"/>
              <a:gd name="T39" fmla="*/ 3 h 29"/>
              <a:gd name="T40" fmla="*/ 15 w 29"/>
              <a:gd name="T41" fmla="*/ 14 h 29"/>
              <a:gd name="T42" fmla="*/ 15 w 29"/>
              <a:gd name="T43" fmla="*/ 13 h 29"/>
              <a:gd name="T44" fmla="*/ 20 w 29"/>
              <a:gd name="T45" fmla="*/ 14 h 29"/>
              <a:gd name="T46" fmla="*/ 15 w 29"/>
              <a:gd name="T47" fmla="*/ 12 h 29"/>
              <a:gd name="T48" fmla="*/ 20 w 29"/>
              <a:gd name="T49" fmla="*/ 14 h 29"/>
              <a:gd name="T50" fmla="*/ 21 w 29"/>
              <a:gd name="T51" fmla="*/ 14 h 29"/>
              <a:gd name="T52" fmla="*/ 15 w 29"/>
              <a:gd name="T53" fmla="*/ 6 h 29"/>
              <a:gd name="T54" fmla="*/ 26 w 29"/>
              <a:gd name="T55" fmla="*/ 13 h 29"/>
              <a:gd name="T56" fmla="*/ 26 w 29"/>
              <a:gd name="T57" fmla="*/ 14 h 29"/>
              <a:gd name="T58" fmla="*/ 25 w 29"/>
              <a:gd name="T59" fmla="*/ 14 h 29"/>
              <a:gd name="T60" fmla="*/ 15 w 29"/>
              <a:gd name="T61" fmla="*/ 3 h 29"/>
              <a:gd name="T62" fmla="*/ 15 w 29"/>
              <a:gd name="T63" fmla="*/ 3 h 29"/>
              <a:gd name="T64" fmla="*/ 26 w 29"/>
              <a:gd name="T65" fmla="*/ 13 h 29"/>
              <a:gd name="T66" fmla="*/ 19 w 29"/>
              <a:gd name="T67" fmla="*/ 4 h 29"/>
              <a:gd name="T68" fmla="*/ 25 w 29"/>
              <a:gd name="T69" fmla="*/ 10 h 29"/>
              <a:gd name="T70" fmla="*/ 18 w 29"/>
              <a:gd name="T71" fmla="*/ 4 h 29"/>
              <a:gd name="T72" fmla="*/ 27 w 29"/>
              <a:gd name="T73" fmla="*/ 15 h 29"/>
              <a:gd name="T74" fmla="*/ 2 w 29"/>
              <a:gd name="T75" fmla="*/ 15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9" h="29">
                <a:moveTo>
                  <a:pt x="14" y="0"/>
                </a:moveTo>
                <a:cubicBezTo>
                  <a:pt x="6" y="0"/>
                  <a:pt x="0" y="7"/>
                  <a:pt x="0" y="15"/>
                </a:cubicBezTo>
                <a:cubicBezTo>
                  <a:pt x="0" y="23"/>
                  <a:pt x="6" y="29"/>
                  <a:pt x="14" y="29"/>
                </a:cubicBezTo>
                <a:cubicBezTo>
                  <a:pt x="22" y="29"/>
                  <a:pt x="29" y="23"/>
                  <a:pt x="29" y="15"/>
                </a:cubicBezTo>
                <a:cubicBezTo>
                  <a:pt x="29" y="7"/>
                  <a:pt x="22" y="0"/>
                  <a:pt x="14" y="0"/>
                </a:cubicBezTo>
                <a:close/>
                <a:moveTo>
                  <a:pt x="15" y="15"/>
                </a:moveTo>
                <a:cubicBezTo>
                  <a:pt x="26" y="15"/>
                  <a:pt x="26" y="15"/>
                  <a:pt x="26" y="15"/>
                </a:cubicBezTo>
                <a:cubicBezTo>
                  <a:pt x="26" y="15"/>
                  <a:pt x="26" y="15"/>
                  <a:pt x="26" y="15"/>
                </a:cubicBezTo>
                <a:cubicBezTo>
                  <a:pt x="26" y="15"/>
                  <a:pt x="26" y="16"/>
                  <a:pt x="26" y="16"/>
                </a:cubicBezTo>
                <a:cubicBezTo>
                  <a:pt x="26" y="17"/>
                  <a:pt x="26" y="18"/>
                  <a:pt x="25" y="19"/>
                </a:cubicBezTo>
                <a:cubicBezTo>
                  <a:pt x="25" y="21"/>
                  <a:pt x="24" y="22"/>
                  <a:pt x="23" y="23"/>
                </a:cubicBezTo>
                <a:cubicBezTo>
                  <a:pt x="22" y="24"/>
                  <a:pt x="20" y="25"/>
                  <a:pt x="19" y="26"/>
                </a:cubicBezTo>
                <a:cubicBezTo>
                  <a:pt x="18" y="26"/>
                  <a:pt x="16" y="27"/>
                  <a:pt x="14" y="27"/>
                </a:cubicBezTo>
                <a:cubicBezTo>
                  <a:pt x="13" y="27"/>
                  <a:pt x="11" y="26"/>
                  <a:pt x="10" y="26"/>
                </a:cubicBezTo>
                <a:cubicBezTo>
                  <a:pt x="9" y="25"/>
                  <a:pt x="8" y="24"/>
                  <a:pt x="7" y="24"/>
                </a:cubicBezTo>
                <a:cubicBezTo>
                  <a:pt x="7" y="24"/>
                  <a:pt x="7" y="23"/>
                  <a:pt x="7" y="23"/>
                </a:cubicBezTo>
                <a:cubicBezTo>
                  <a:pt x="7" y="23"/>
                  <a:pt x="7" y="23"/>
                  <a:pt x="7" y="23"/>
                </a:cubicBezTo>
                <a:cubicBezTo>
                  <a:pt x="15" y="15"/>
                  <a:pt x="15" y="15"/>
                  <a:pt x="15" y="15"/>
                </a:cubicBezTo>
                <a:cubicBezTo>
                  <a:pt x="15" y="15"/>
                  <a:pt x="15" y="15"/>
                  <a:pt x="15" y="15"/>
                </a:cubicBezTo>
                <a:close/>
                <a:moveTo>
                  <a:pt x="8" y="23"/>
                </a:moveTo>
                <a:cubicBezTo>
                  <a:pt x="15" y="17"/>
                  <a:pt x="15" y="17"/>
                  <a:pt x="15" y="17"/>
                </a:cubicBezTo>
                <a:cubicBezTo>
                  <a:pt x="25" y="17"/>
                  <a:pt x="25" y="17"/>
                  <a:pt x="25" y="17"/>
                </a:cubicBezTo>
                <a:cubicBezTo>
                  <a:pt x="25" y="17"/>
                  <a:pt x="24" y="18"/>
                  <a:pt x="24" y="19"/>
                </a:cubicBezTo>
                <a:cubicBezTo>
                  <a:pt x="24" y="20"/>
                  <a:pt x="23" y="21"/>
                  <a:pt x="22" y="22"/>
                </a:cubicBezTo>
                <a:cubicBezTo>
                  <a:pt x="21" y="23"/>
                  <a:pt x="20" y="24"/>
                  <a:pt x="18" y="24"/>
                </a:cubicBezTo>
                <a:cubicBezTo>
                  <a:pt x="17" y="25"/>
                  <a:pt x="16" y="25"/>
                  <a:pt x="14" y="25"/>
                </a:cubicBezTo>
                <a:cubicBezTo>
                  <a:pt x="13" y="25"/>
                  <a:pt x="12" y="25"/>
                  <a:pt x="10" y="24"/>
                </a:cubicBezTo>
                <a:cubicBezTo>
                  <a:pt x="10" y="24"/>
                  <a:pt x="9" y="24"/>
                  <a:pt x="8" y="23"/>
                </a:cubicBezTo>
                <a:close/>
                <a:moveTo>
                  <a:pt x="14" y="3"/>
                </a:moveTo>
                <a:cubicBezTo>
                  <a:pt x="14" y="3"/>
                  <a:pt x="14" y="3"/>
                  <a:pt x="14" y="3"/>
                </a:cubicBezTo>
                <a:cubicBezTo>
                  <a:pt x="14" y="3"/>
                  <a:pt x="14" y="3"/>
                  <a:pt x="14" y="3"/>
                </a:cubicBezTo>
                <a:cubicBezTo>
                  <a:pt x="14" y="14"/>
                  <a:pt x="14" y="14"/>
                  <a:pt x="14" y="14"/>
                </a:cubicBezTo>
                <a:cubicBezTo>
                  <a:pt x="14" y="15"/>
                  <a:pt x="14" y="15"/>
                  <a:pt x="14" y="15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5" y="22"/>
                  <a:pt x="4" y="20"/>
                  <a:pt x="4" y="19"/>
                </a:cubicBezTo>
                <a:cubicBezTo>
                  <a:pt x="2" y="16"/>
                  <a:pt x="2" y="13"/>
                  <a:pt x="4" y="10"/>
                </a:cubicBezTo>
                <a:cubicBezTo>
                  <a:pt x="4" y="9"/>
                  <a:pt x="5" y="8"/>
                  <a:pt x="6" y="7"/>
                </a:cubicBezTo>
                <a:cubicBezTo>
                  <a:pt x="8" y="4"/>
                  <a:pt x="11" y="3"/>
                  <a:pt x="14" y="3"/>
                </a:cubicBezTo>
                <a:close/>
                <a:moveTo>
                  <a:pt x="16" y="14"/>
                </a:moveTo>
                <a:cubicBezTo>
                  <a:pt x="15" y="14"/>
                  <a:pt x="15" y="14"/>
                  <a:pt x="15" y="14"/>
                </a:cubicBezTo>
                <a:cubicBezTo>
                  <a:pt x="15" y="14"/>
                  <a:pt x="15" y="14"/>
                  <a:pt x="15" y="14"/>
                </a:cubicBezTo>
                <a:cubicBezTo>
                  <a:pt x="15" y="13"/>
                  <a:pt x="15" y="13"/>
                  <a:pt x="15" y="13"/>
                </a:cubicBezTo>
                <a:cubicBezTo>
                  <a:pt x="16" y="14"/>
                  <a:pt x="16" y="14"/>
                  <a:pt x="16" y="14"/>
                </a:cubicBezTo>
                <a:close/>
                <a:moveTo>
                  <a:pt x="20" y="14"/>
                </a:moveTo>
                <a:cubicBezTo>
                  <a:pt x="18" y="14"/>
                  <a:pt x="18" y="14"/>
                  <a:pt x="18" y="14"/>
                </a:cubicBezTo>
                <a:cubicBezTo>
                  <a:pt x="15" y="12"/>
                  <a:pt x="15" y="12"/>
                  <a:pt x="15" y="12"/>
                </a:cubicBezTo>
                <a:cubicBezTo>
                  <a:pt x="15" y="9"/>
                  <a:pt x="15" y="9"/>
                  <a:pt x="15" y="9"/>
                </a:cubicBezTo>
                <a:cubicBezTo>
                  <a:pt x="20" y="14"/>
                  <a:pt x="20" y="14"/>
                  <a:pt x="20" y="14"/>
                </a:cubicBezTo>
                <a:close/>
                <a:moveTo>
                  <a:pt x="24" y="14"/>
                </a:moveTo>
                <a:cubicBezTo>
                  <a:pt x="21" y="14"/>
                  <a:pt x="21" y="14"/>
                  <a:pt x="21" y="14"/>
                </a:cubicBezTo>
                <a:cubicBezTo>
                  <a:pt x="15" y="8"/>
                  <a:pt x="15" y="8"/>
                  <a:pt x="15" y="8"/>
                </a:cubicBezTo>
                <a:cubicBezTo>
                  <a:pt x="15" y="6"/>
                  <a:pt x="15" y="6"/>
                  <a:pt x="15" y="6"/>
                </a:cubicBezTo>
                <a:cubicBezTo>
                  <a:pt x="24" y="14"/>
                  <a:pt x="24" y="14"/>
                  <a:pt x="24" y="14"/>
                </a:cubicBezTo>
                <a:close/>
                <a:moveTo>
                  <a:pt x="26" y="13"/>
                </a:moveTo>
                <a:cubicBezTo>
                  <a:pt x="26" y="13"/>
                  <a:pt x="26" y="14"/>
                  <a:pt x="26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5" y="14"/>
                  <a:pt x="25" y="14"/>
                  <a:pt x="25" y="14"/>
                </a:cubicBezTo>
                <a:cubicBezTo>
                  <a:pt x="15" y="4"/>
                  <a:pt x="15" y="4"/>
                  <a:pt x="15" y="4"/>
                </a:cubicBezTo>
                <a:cubicBezTo>
                  <a:pt x="15" y="3"/>
                  <a:pt x="15" y="3"/>
                  <a:pt x="15" y="3"/>
                </a:cubicBezTo>
                <a:cubicBezTo>
                  <a:pt x="15" y="3"/>
                  <a:pt x="15" y="3"/>
                  <a:pt x="15" y="3"/>
                </a:cubicBezTo>
                <a:cubicBezTo>
                  <a:pt x="15" y="3"/>
                  <a:pt x="15" y="3"/>
                  <a:pt x="15" y="3"/>
                </a:cubicBezTo>
                <a:cubicBezTo>
                  <a:pt x="16" y="3"/>
                  <a:pt x="16" y="3"/>
                  <a:pt x="16" y="3"/>
                </a:cubicBezTo>
                <a:cubicBezTo>
                  <a:pt x="26" y="13"/>
                  <a:pt x="26" y="13"/>
                  <a:pt x="26" y="13"/>
                </a:cubicBezTo>
                <a:close/>
                <a:moveTo>
                  <a:pt x="18" y="4"/>
                </a:moveTo>
                <a:cubicBezTo>
                  <a:pt x="18" y="4"/>
                  <a:pt x="19" y="4"/>
                  <a:pt x="19" y="4"/>
                </a:cubicBezTo>
                <a:cubicBezTo>
                  <a:pt x="20" y="5"/>
                  <a:pt x="22" y="5"/>
                  <a:pt x="23" y="7"/>
                </a:cubicBezTo>
                <a:cubicBezTo>
                  <a:pt x="24" y="8"/>
                  <a:pt x="25" y="9"/>
                  <a:pt x="25" y="10"/>
                </a:cubicBezTo>
                <a:cubicBezTo>
                  <a:pt x="25" y="11"/>
                  <a:pt x="26" y="11"/>
                  <a:pt x="26" y="12"/>
                </a:cubicBezTo>
                <a:cubicBezTo>
                  <a:pt x="18" y="4"/>
                  <a:pt x="18" y="4"/>
                  <a:pt x="18" y="4"/>
                </a:cubicBezTo>
                <a:close/>
                <a:moveTo>
                  <a:pt x="14" y="2"/>
                </a:moveTo>
                <a:cubicBezTo>
                  <a:pt x="21" y="2"/>
                  <a:pt x="27" y="8"/>
                  <a:pt x="27" y="15"/>
                </a:cubicBezTo>
                <a:cubicBezTo>
                  <a:pt x="27" y="22"/>
                  <a:pt x="21" y="27"/>
                  <a:pt x="14" y="27"/>
                </a:cubicBezTo>
                <a:cubicBezTo>
                  <a:pt x="8" y="27"/>
                  <a:pt x="2" y="22"/>
                  <a:pt x="2" y="15"/>
                </a:cubicBezTo>
                <a:cubicBezTo>
                  <a:pt x="2" y="8"/>
                  <a:pt x="8" y="2"/>
                  <a:pt x="14" y="2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20" name="Freeform 246"/>
          <p:cNvSpPr>
            <a:spLocks noEditPoints="1"/>
          </p:cNvSpPr>
          <p:nvPr/>
        </p:nvSpPr>
        <p:spPr bwMode="auto">
          <a:xfrm>
            <a:off x="2515575" y="2495324"/>
            <a:ext cx="296804" cy="325761"/>
          </a:xfrm>
          <a:custGeom>
            <a:avLst/>
            <a:gdLst>
              <a:gd name="T0" fmla="*/ 18 w 31"/>
              <a:gd name="T1" fmla="*/ 16 h 34"/>
              <a:gd name="T2" fmla="*/ 24 w 31"/>
              <a:gd name="T3" fmla="*/ 10 h 34"/>
              <a:gd name="T4" fmla="*/ 25 w 31"/>
              <a:gd name="T5" fmla="*/ 11 h 34"/>
              <a:gd name="T6" fmla="*/ 18 w 31"/>
              <a:gd name="T7" fmla="*/ 19 h 34"/>
              <a:gd name="T8" fmla="*/ 14 w 31"/>
              <a:gd name="T9" fmla="*/ 15 h 34"/>
              <a:gd name="T10" fmla="*/ 7 w 31"/>
              <a:gd name="T11" fmla="*/ 21 h 34"/>
              <a:gd name="T12" fmla="*/ 6 w 31"/>
              <a:gd name="T13" fmla="*/ 20 h 34"/>
              <a:gd name="T14" fmla="*/ 14 w 31"/>
              <a:gd name="T15" fmla="*/ 12 h 34"/>
              <a:gd name="T16" fmla="*/ 18 w 31"/>
              <a:gd name="T17" fmla="*/ 16 h 34"/>
              <a:gd name="T18" fmla="*/ 11 w 31"/>
              <a:gd name="T19" fmla="*/ 28 h 34"/>
              <a:gd name="T20" fmla="*/ 7 w 31"/>
              <a:gd name="T21" fmla="*/ 32 h 34"/>
              <a:gd name="T22" fmla="*/ 9 w 31"/>
              <a:gd name="T23" fmla="*/ 33 h 34"/>
              <a:gd name="T24" fmla="*/ 14 w 31"/>
              <a:gd name="T25" fmla="*/ 28 h 34"/>
              <a:gd name="T26" fmla="*/ 11 w 31"/>
              <a:gd name="T27" fmla="*/ 28 h 34"/>
              <a:gd name="T28" fmla="*/ 20 w 31"/>
              <a:gd name="T29" fmla="*/ 28 h 34"/>
              <a:gd name="T30" fmla="*/ 24 w 31"/>
              <a:gd name="T31" fmla="*/ 32 h 34"/>
              <a:gd name="T32" fmla="*/ 23 w 31"/>
              <a:gd name="T33" fmla="*/ 33 h 34"/>
              <a:gd name="T34" fmla="*/ 17 w 31"/>
              <a:gd name="T35" fmla="*/ 28 h 34"/>
              <a:gd name="T36" fmla="*/ 20 w 31"/>
              <a:gd name="T37" fmla="*/ 28 h 34"/>
              <a:gd name="T38" fmla="*/ 15 w 31"/>
              <a:gd name="T39" fmla="*/ 28 h 34"/>
              <a:gd name="T40" fmla="*/ 15 w 31"/>
              <a:gd name="T41" fmla="*/ 33 h 34"/>
              <a:gd name="T42" fmla="*/ 17 w 31"/>
              <a:gd name="T43" fmla="*/ 33 h 34"/>
              <a:gd name="T44" fmla="*/ 17 w 31"/>
              <a:gd name="T45" fmla="*/ 28 h 34"/>
              <a:gd name="T46" fmla="*/ 15 w 31"/>
              <a:gd name="T47" fmla="*/ 28 h 34"/>
              <a:gd name="T48" fmla="*/ 15 w 31"/>
              <a:gd name="T49" fmla="*/ 3 h 34"/>
              <a:gd name="T50" fmla="*/ 15 w 31"/>
              <a:gd name="T51" fmla="*/ 1 h 34"/>
              <a:gd name="T52" fmla="*/ 17 w 31"/>
              <a:gd name="T53" fmla="*/ 1 h 34"/>
              <a:gd name="T54" fmla="*/ 17 w 31"/>
              <a:gd name="T55" fmla="*/ 3 h 34"/>
              <a:gd name="T56" fmla="*/ 15 w 31"/>
              <a:gd name="T57" fmla="*/ 3 h 34"/>
              <a:gd name="T58" fmla="*/ 1 w 31"/>
              <a:gd name="T59" fmla="*/ 7 h 34"/>
              <a:gd name="T60" fmla="*/ 1 w 31"/>
              <a:gd name="T61" fmla="*/ 24 h 34"/>
              <a:gd name="T62" fmla="*/ 2 w 31"/>
              <a:gd name="T63" fmla="*/ 26 h 34"/>
              <a:gd name="T64" fmla="*/ 4 w 31"/>
              <a:gd name="T65" fmla="*/ 27 h 34"/>
              <a:gd name="T66" fmla="*/ 28 w 31"/>
              <a:gd name="T67" fmla="*/ 27 h 34"/>
              <a:gd name="T68" fmla="*/ 30 w 31"/>
              <a:gd name="T69" fmla="*/ 26 h 34"/>
              <a:gd name="T70" fmla="*/ 30 w 31"/>
              <a:gd name="T71" fmla="*/ 24 h 34"/>
              <a:gd name="T72" fmla="*/ 30 w 31"/>
              <a:gd name="T73" fmla="*/ 7 h 34"/>
              <a:gd name="T74" fmla="*/ 31 w 31"/>
              <a:gd name="T75" fmla="*/ 6 h 34"/>
              <a:gd name="T76" fmla="*/ 31 w 31"/>
              <a:gd name="T77" fmla="*/ 4 h 34"/>
              <a:gd name="T78" fmla="*/ 31 w 31"/>
              <a:gd name="T79" fmla="*/ 4 h 34"/>
              <a:gd name="T80" fmla="*/ 1 w 31"/>
              <a:gd name="T81" fmla="*/ 4 h 34"/>
              <a:gd name="T82" fmla="*/ 0 w 31"/>
              <a:gd name="T83" fmla="*/ 4 h 34"/>
              <a:gd name="T84" fmla="*/ 0 w 31"/>
              <a:gd name="T85" fmla="*/ 6 h 34"/>
              <a:gd name="T86" fmla="*/ 1 w 31"/>
              <a:gd name="T87" fmla="*/ 7 h 34"/>
              <a:gd name="T88" fmla="*/ 27 w 31"/>
              <a:gd name="T89" fmla="*/ 25 h 34"/>
              <a:gd name="T90" fmla="*/ 29 w 31"/>
              <a:gd name="T91" fmla="*/ 24 h 34"/>
              <a:gd name="T92" fmla="*/ 29 w 31"/>
              <a:gd name="T93" fmla="*/ 7 h 34"/>
              <a:gd name="T94" fmla="*/ 2 w 31"/>
              <a:gd name="T95" fmla="*/ 7 h 34"/>
              <a:gd name="T96" fmla="*/ 2 w 31"/>
              <a:gd name="T97" fmla="*/ 24 h 34"/>
              <a:gd name="T98" fmla="*/ 4 w 31"/>
              <a:gd name="T99" fmla="*/ 25 h 34"/>
              <a:gd name="T100" fmla="*/ 27 w 31"/>
              <a:gd name="T101" fmla="*/ 25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1" h="34">
                <a:moveTo>
                  <a:pt x="18" y="16"/>
                </a:moveTo>
                <a:cubicBezTo>
                  <a:pt x="24" y="10"/>
                  <a:pt x="24" y="10"/>
                  <a:pt x="24" y="10"/>
                </a:cubicBezTo>
                <a:cubicBezTo>
                  <a:pt x="25" y="9"/>
                  <a:pt x="26" y="10"/>
                  <a:pt x="25" y="11"/>
                </a:cubicBezTo>
                <a:cubicBezTo>
                  <a:pt x="22" y="14"/>
                  <a:pt x="21" y="16"/>
                  <a:pt x="18" y="19"/>
                </a:cubicBezTo>
                <a:cubicBezTo>
                  <a:pt x="14" y="15"/>
                  <a:pt x="14" y="15"/>
                  <a:pt x="14" y="15"/>
                </a:cubicBezTo>
                <a:cubicBezTo>
                  <a:pt x="11" y="17"/>
                  <a:pt x="10" y="19"/>
                  <a:pt x="7" y="21"/>
                </a:cubicBezTo>
                <a:cubicBezTo>
                  <a:pt x="7" y="22"/>
                  <a:pt x="5" y="21"/>
                  <a:pt x="6" y="20"/>
                </a:cubicBezTo>
                <a:cubicBezTo>
                  <a:pt x="9" y="17"/>
                  <a:pt x="11" y="15"/>
                  <a:pt x="14" y="12"/>
                </a:cubicBezTo>
                <a:cubicBezTo>
                  <a:pt x="14" y="12"/>
                  <a:pt x="18" y="16"/>
                  <a:pt x="18" y="16"/>
                </a:cubicBezTo>
                <a:close/>
                <a:moveTo>
                  <a:pt x="11" y="28"/>
                </a:moveTo>
                <a:cubicBezTo>
                  <a:pt x="7" y="32"/>
                  <a:pt x="7" y="32"/>
                  <a:pt x="7" y="32"/>
                </a:cubicBezTo>
                <a:cubicBezTo>
                  <a:pt x="6" y="33"/>
                  <a:pt x="8" y="34"/>
                  <a:pt x="9" y="33"/>
                </a:cubicBezTo>
                <a:cubicBezTo>
                  <a:pt x="14" y="28"/>
                  <a:pt x="14" y="28"/>
                  <a:pt x="14" y="28"/>
                </a:cubicBezTo>
                <a:cubicBezTo>
                  <a:pt x="11" y="28"/>
                  <a:pt x="11" y="28"/>
                  <a:pt x="11" y="28"/>
                </a:cubicBezTo>
                <a:close/>
                <a:moveTo>
                  <a:pt x="20" y="28"/>
                </a:moveTo>
                <a:cubicBezTo>
                  <a:pt x="24" y="32"/>
                  <a:pt x="24" y="32"/>
                  <a:pt x="24" y="32"/>
                </a:cubicBezTo>
                <a:cubicBezTo>
                  <a:pt x="25" y="33"/>
                  <a:pt x="24" y="34"/>
                  <a:pt x="23" y="33"/>
                </a:cubicBezTo>
                <a:cubicBezTo>
                  <a:pt x="17" y="28"/>
                  <a:pt x="17" y="28"/>
                  <a:pt x="17" y="28"/>
                </a:cubicBezTo>
                <a:cubicBezTo>
                  <a:pt x="20" y="28"/>
                  <a:pt x="20" y="28"/>
                  <a:pt x="20" y="28"/>
                </a:cubicBezTo>
                <a:close/>
                <a:moveTo>
                  <a:pt x="15" y="28"/>
                </a:moveTo>
                <a:cubicBezTo>
                  <a:pt x="15" y="33"/>
                  <a:pt x="15" y="33"/>
                  <a:pt x="15" y="33"/>
                </a:cubicBezTo>
                <a:cubicBezTo>
                  <a:pt x="15" y="34"/>
                  <a:pt x="17" y="34"/>
                  <a:pt x="17" y="33"/>
                </a:cubicBezTo>
                <a:cubicBezTo>
                  <a:pt x="17" y="28"/>
                  <a:pt x="17" y="28"/>
                  <a:pt x="17" y="28"/>
                </a:cubicBezTo>
                <a:cubicBezTo>
                  <a:pt x="15" y="28"/>
                  <a:pt x="15" y="28"/>
                  <a:pt x="15" y="28"/>
                </a:cubicBezTo>
                <a:close/>
                <a:moveTo>
                  <a:pt x="15" y="3"/>
                </a:moveTo>
                <a:cubicBezTo>
                  <a:pt x="15" y="1"/>
                  <a:pt x="15" y="1"/>
                  <a:pt x="15" y="1"/>
                </a:cubicBezTo>
                <a:cubicBezTo>
                  <a:pt x="15" y="0"/>
                  <a:pt x="17" y="0"/>
                  <a:pt x="17" y="1"/>
                </a:cubicBezTo>
                <a:cubicBezTo>
                  <a:pt x="17" y="3"/>
                  <a:pt x="17" y="3"/>
                  <a:pt x="17" y="3"/>
                </a:cubicBezTo>
                <a:cubicBezTo>
                  <a:pt x="15" y="3"/>
                  <a:pt x="15" y="3"/>
                  <a:pt x="15" y="3"/>
                </a:cubicBezTo>
                <a:close/>
                <a:moveTo>
                  <a:pt x="1" y="7"/>
                </a:moveTo>
                <a:cubicBezTo>
                  <a:pt x="1" y="12"/>
                  <a:pt x="1" y="18"/>
                  <a:pt x="1" y="24"/>
                </a:cubicBezTo>
                <a:cubicBezTo>
                  <a:pt x="1" y="25"/>
                  <a:pt x="1" y="26"/>
                  <a:pt x="2" y="26"/>
                </a:cubicBezTo>
                <a:cubicBezTo>
                  <a:pt x="2" y="26"/>
                  <a:pt x="3" y="27"/>
                  <a:pt x="4" y="27"/>
                </a:cubicBezTo>
                <a:cubicBezTo>
                  <a:pt x="12" y="27"/>
                  <a:pt x="20" y="27"/>
                  <a:pt x="28" y="27"/>
                </a:cubicBezTo>
                <a:cubicBezTo>
                  <a:pt x="28" y="27"/>
                  <a:pt x="29" y="26"/>
                  <a:pt x="30" y="26"/>
                </a:cubicBezTo>
                <a:cubicBezTo>
                  <a:pt x="30" y="26"/>
                  <a:pt x="30" y="25"/>
                  <a:pt x="30" y="24"/>
                </a:cubicBezTo>
                <a:cubicBezTo>
                  <a:pt x="30" y="7"/>
                  <a:pt x="30" y="7"/>
                  <a:pt x="30" y="7"/>
                </a:cubicBezTo>
                <a:cubicBezTo>
                  <a:pt x="31" y="7"/>
                  <a:pt x="31" y="7"/>
                  <a:pt x="31" y="6"/>
                </a:cubicBezTo>
                <a:cubicBezTo>
                  <a:pt x="31" y="4"/>
                  <a:pt x="31" y="4"/>
                  <a:pt x="31" y="4"/>
                </a:cubicBezTo>
                <a:cubicBezTo>
                  <a:pt x="31" y="4"/>
                  <a:pt x="31" y="4"/>
                  <a:pt x="31" y="4"/>
                </a:cubicBezTo>
                <a:cubicBezTo>
                  <a:pt x="21" y="4"/>
                  <a:pt x="11" y="4"/>
                  <a:pt x="1" y="4"/>
                </a:cubicBezTo>
                <a:cubicBezTo>
                  <a:pt x="1" y="4"/>
                  <a:pt x="0" y="4"/>
                  <a:pt x="0" y="4"/>
                </a:cubicBezTo>
                <a:cubicBezTo>
                  <a:pt x="0" y="6"/>
                  <a:pt x="0" y="6"/>
                  <a:pt x="0" y="6"/>
                </a:cubicBezTo>
                <a:cubicBezTo>
                  <a:pt x="0" y="7"/>
                  <a:pt x="1" y="7"/>
                  <a:pt x="1" y="7"/>
                </a:cubicBezTo>
                <a:close/>
                <a:moveTo>
                  <a:pt x="27" y="25"/>
                </a:moveTo>
                <a:cubicBezTo>
                  <a:pt x="28" y="25"/>
                  <a:pt x="29" y="25"/>
                  <a:pt x="29" y="24"/>
                </a:cubicBezTo>
                <a:cubicBezTo>
                  <a:pt x="29" y="18"/>
                  <a:pt x="29" y="12"/>
                  <a:pt x="29" y="7"/>
                </a:cubicBezTo>
                <a:cubicBezTo>
                  <a:pt x="2" y="7"/>
                  <a:pt x="2" y="7"/>
                  <a:pt x="2" y="7"/>
                </a:cubicBezTo>
                <a:cubicBezTo>
                  <a:pt x="2" y="12"/>
                  <a:pt x="2" y="18"/>
                  <a:pt x="2" y="24"/>
                </a:cubicBezTo>
                <a:cubicBezTo>
                  <a:pt x="2" y="25"/>
                  <a:pt x="3" y="25"/>
                  <a:pt x="4" y="25"/>
                </a:cubicBezTo>
                <a:cubicBezTo>
                  <a:pt x="12" y="25"/>
                  <a:pt x="20" y="25"/>
                  <a:pt x="27" y="25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21" name="Freeform 247"/>
          <p:cNvSpPr>
            <a:spLocks noEditPoints="1"/>
          </p:cNvSpPr>
          <p:nvPr/>
        </p:nvSpPr>
        <p:spPr bwMode="auto">
          <a:xfrm>
            <a:off x="2524624" y="2533329"/>
            <a:ext cx="278706" cy="220793"/>
          </a:xfrm>
          <a:custGeom>
            <a:avLst/>
            <a:gdLst>
              <a:gd name="T0" fmla="*/ 2 w 29"/>
              <a:gd name="T1" fmla="*/ 0 h 23"/>
              <a:gd name="T2" fmla="*/ 27 w 29"/>
              <a:gd name="T3" fmla="*/ 0 h 23"/>
              <a:gd name="T4" fmla="*/ 29 w 29"/>
              <a:gd name="T5" fmla="*/ 2 h 23"/>
              <a:gd name="T6" fmla="*/ 29 w 29"/>
              <a:gd name="T7" fmla="*/ 21 h 23"/>
              <a:gd name="T8" fmla="*/ 27 w 29"/>
              <a:gd name="T9" fmla="*/ 23 h 23"/>
              <a:gd name="T10" fmla="*/ 2 w 29"/>
              <a:gd name="T11" fmla="*/ 23 h 23"/>
              <a:gd name="T12" fmla="*/ 0 w 29"/>
              <a:gd name="T13" fmla="*/ 21 h 23"/>
              <a:gd name="T14" fmla="*/ 0 w 29"/>
              <a:gd name="T15" fmla="*/ 2 h 23"/>
              <a:gd name="T16" fmla="*/ 2 w 29"/>
              <a:gd name="T17" fmla="*/ 0 h 23"/>
              <a:gd name="T18" fmla="*/ 26 w 29"/>
              <a:gd name="T19" fmla="*/ 3 h 23"/>
              <a:gd name="T20" fmla="*/ 26 w 29"/>
              <a:gd name="T21" fmla="*/ 3 h 23"/>
              <a:gd name="T22" fmla="*/ 3 w 29"/>
              <a:gd name="T23" fmla="*/ 3 h 23"/>
              <a:gd name="T24" fmla="*/ 3 w 29"/>
              <a:gd name="T25" fmla="*/ 3 h 23"/>
              <a:gd name="T26" fmla="*/ 3 w 29"/>
              <a:gd name="T27" fmla="*/ 20 h 23"/>
              <a:gd name="T28" fmla="*/ 3 w 29"/>
              <a:gd name="T29" fmla="*/ 20 h 23"/>
              <a:gd name="T30" fmla="*/ 26 w 29"/>
              <a:gd name="T31" fmla="*/ 20 h 23"/>
              <a:gd name="T32" fmla="*/ 26 w 29"/>
              <a:gd name="T33" fmla="*/ 20 h 23"/>
              <a:gd name="T34" fmla="*/ 26 w 29"/>
              <a:gd name="T35" fmla="*/ 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9" h="23">
                <a:moveTo>
                  <a:pt x="2" y="0"/>
                </a:moveTo>
                <a:cubicBezTo>
                  <a:pt x="27" y="0"/>
                  <a:pt x="27" y="0"/>
                  <a:pt x="27" y="0"/>
                </a:cubicBezTo>
                <a:cubicBezTo>
                  <a:pt x="28" y="0"/>
                  <a:pt x="29" y="1"/>
                  <a:pt x="29" y="2"/>
                </a:cubicBezTo>
                <a:cubicBezTo>
                  <a:pt x="29" y="10"/>
                  <a:pt x="29" y="12"/>
                  <a:pt x="29" y="21"/>
                </a:cubicBezTo>
                <a:cubicBezTo>
                  <a:pt x="29" y="22"/>
                  <a:pt x="28" y="23"/>
                  <a:pt x="27" y="23"/>
                </a:cubicBezTo>
                <a:cubicBezTo>
                  <a:pt x="19" y="23"/>
                  <a:pt x="11" y="23"/>
                  <a:pt x="2" y="23"/>
                </a:cubicBezTo>
                <a:cubicBezTo>
                  <a:pt x="1" y="23"/>
                  <a:pt x="0" y="22"/>
                  <a:pt x="0" y="21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lose/>
                <a:moveTo>
                  <a:pt x="26" y="3"/>
                </a:moveTo>
                <a:cubicBezTo>
                  <a:pt x="26" y="3"/>
                  <a:pt x="26" y="3"/>
                  <a:pt x="26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20"/>
                  <a:pt x="3" y="20"/>
                  <a:pt x="3" y="20"/>
                </a:cubicBezTo>
                <a:cubicBezTo>
                  <a:pt x="3" y="20"/>
                  <a:pt x="3" y="20"/>
                  <a:pt x="3" y="20"/>
                </a:cubicBezTo>
                <a:cubicBezTo>
                  <a:pt x="11" y="20"/>
                  <a:pt x="18" y="20"/>
                  <a:pt x="26" y="20"/>
                </a:cubicBezTo>
                <a:cubicBezTo>
                  <a:pt x="26" y="20"/>
                  <a:pt x="26" y="20"/>
                  <a:pt x="26" y="20"/>
                </a:cubicBezTo>
                <a:cubicBezTo>
                  <a:pt x="26" y="12"/>
                  <a:pt x="26" y="11"/>
                  <a:pt x="26" y="3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22" name="Freeform 248"/>
          <p:cNvSpPr>
            <a:spLocks noEditPoints="1"/>
          </p:cNvSpPr>
          <p:nvPr/>
        </p:nvSpPr>
        <p:spPr bwMode="auto">
          <a:xfrm>
            <a:off x="5009451" y="2524281"/>
            <a:ext cx="269658" cy="269658"/>
          </a:xfrm>
          <a:custGeom>
            <a:avLst/>
            <a:gdLst>
              <a:gd name="T0" fmla="*/ 18 w 28"/>
              <a:gd name="T1" fmla="*/ 23 h 28"/>
              <a:gd name="T2" fmla="*/ 18 w 28"/>
              <a:gd name="T3" fmla="*/ 9 h 28"/>
              <a:gd name="T4" fmla="*/ 15 w 28"/>
              <a:gd name="T5" fmla="*/ 6 h 28"/>
              <a:gd name="T6" fmla="*/ 13 w 28"/>
              <a:gd name="T7" fmla="*/ 6 h 28"/>
              <a:gd name="T8" fmla="*/ 11 w 28"/>
              <a:gd name="T9" fmla="*/ 9 h 28"/>
              <a:gd name="T10" fmla="*/ 11 w 28"/>
              <a:gd name="T11" fmla="*/ 23 h 28"/>
              <a:gd name="T12" fmla="*/ 13 w 28"/>
              <a:gd name="T13" fmla="*/ 25 h 28"/>
              <a:gd name="T14" fmla="*/ 15 w 28"/>
              <a:gd name="T15" fmla="*/ 25 h 28"/>
              <a:gd name="T16" fmla="*/ 18 w 28"/>
              <a:gd name="T17" fmla="*/ 23 h 28"/>
              <a:gd name="T18" fmla="*/ 6 w 28"/>
              <a:gd name="T19" fmla="*/ 25 h 28"/>
              <a:gd name="T20" fmla="*/ 3 w 28"/>
              <a:gd name="T21" fmla="*/ 25 h 28"/>
              <a:gd name="T22" fmla="*/ 1 w 28"/>
              <a:gd name="T23" fmla="*/ 23 h 28"/>
              <a:gd name="T24" fmla="*/ 1 w 28"/>
              <a:gd name="T25" fmla="*/ 16 h 28"/>
              <a:gd name="T26" fmla="*/ 3 w 28"/>
              <a:gd name="T27" fmla="*/ 14 h 28"/>
              <a:gd name="T28" fmla="*/ 6 w 28"/>
              <a:gd name="T29" fmla="*/ 14 h 28"/>
              <a:gd name="T30" fmla="*/ 8 w 28"/>
              <a:gd name="T31" fmla="*/ 16 h 28"/>
              <a:gd name="T32" fmla="*/ 8 w 28"/>
              <a:gd name="T33" fmla="*/ 23 h 28"/>
              <a:gd name="T34" fmla="*/ 6 w 28"/>
              <a:gd name="T35" fmla="*/ 25 h 28"/>
              <a:gd name="T36" fmla="*/ 25 w 28"/>
              <a:gd name="T37" fmla="*/ 25 h 28"/>
              <a:gd name="T38" fmla="*/ 22 w 28"/>
              <a:gd name="T39" fmla="*/ 25 h 28"/>
              <a:gd name="T40" fmla="*/ 20 w 28"/>
              <a:gd name="T41" fmla="*/ 23 h 28"/>
              <a:gd name="T42" fmla="*/ 20 w 28"/>
              <a:gd name="T43" fmla="*/ 2 h 28"/>
              <a:gd name="T44" fmla="*/ 22 w 28"/>
              <a:gd name="T45" fmla="*/ 0 h 28"/>
              <a:gd name="T46" fmla="*/ 25 w 28"/>
              <a:gd name="T47" fmla="*/ 0 h 28"/>
              <a:gd name="T48" fmla="*/ 27 w 28"/>
              <a:gd name="T49" fmla="*/ 2 h 28"/>
              <a:gd name="T50" fmla="*/ 27 w 28"/>
              <a:gd name="T51" fmla="*/ 23 h 28"/>
              <a:gd name="T52" fmla="*/ 25 w 28"/>
              <a:gd name="T53" fmla="*/ 25 h 28"/>
              <a:gd name="T54" fmla="*/ 0 w 28"/>
              <a:gd name="T55" fmla="*/ 28 h 28"/>
              <a:gd name="T56" fmla="*/ 0 w 28"/>
              <a:gd name="T57" fmla="*/ 27 h 28"/>
              <a:gd name="T58" fmla="*/ 0 w 28"/>
              <a:gd name="T59" fmla="*/ 26 h 28"/>
              <a:gd name="T60" fmla="*/ 28 w 28"/>
              <a:gd name="T61" fmla="*/ 26 h 28"/>
              <a:gd name="T62" fmla="*/ 28 w 28"/>
              <a:gd name="T63" fmla="*/ 27 h 28"/>
              <a:gd name="T64" fmla="*/ 28 w 28"/>
              <a:gd name="T65" fmla="*/ 28 h 28"/>
              <a:gd name="T66" fmla="*/ 28 w 28"/>
              <a:gd name="T67" fmla="*/ 28 h 28"/>
              <a:gd name="T68" fmla="*/ 0 w 28"/>
              <a:gd name="T69" fmla="*/ 28 h 28"/>
              <a:gd name="T70" fmla="*/ 0 w 28"/>
              <a:gd name="T71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8" h="28">
                <a:moveTo>
                  <a:pt x="18" y="23"/>
                </a:moveTo>
                <a:cubicBezTo>
                  <a:pt x="18" y="9"/>
                  <a:pt x="18" y="9"/>
                  <a:pt x="18" y="9"/>
                </a:cubicBezTo>
                <a:cubicBezTo>
                  <a:pt x="18" y="7"/>
                  <a:pt x="17" y="6"/>
                  <a:pt x="15" y="6"/>
                </a:cubicBezTo>
                <a:cubicBezTo>
                  <a:pt x="13" y="6"/>
                  <a:pt x="13" y="6"/>
                  <a:pt x="13" y="6"/>
                </a:cubicBezTo>
                <a:cubicBezTo>
                  <a:pt x="12" y="6"/>
                  <a:pt x="11" y="7"/>
                  <a:pt x="11" y="9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4"/>
                  <a:pt x="12" y="25"/>
                  <a:pt x="13" y="25"/>
                </a:cubicBezTo>
                <a:cubicBezTo>
                  <a:pt x="14" y="25"/>
                  <a:pt x="15" y="25"/>
                  <a:pt x="15" y="25"/>
                </a:cubicBezTo>
                <a:cubicBezTo>
                  <a:pt x="17" y="25"/>
                  <a:pt x="18" y="24"/>
                  <a:pt x="18" y="23"/>
                </a:cubicBezTo>
                <a:close/>
                <a:moveTo>
                  <a:pt x="6" y="25"/>
                </a:moveTo>
                <a:cubicBezTo>
                  <a:pt x="5" y="25"/>
                  <a:pt x="4" y="25"/>
                  <a:pt x="3" y="25"/>
                </a:cubicBezTo>
                <a:cubicBezTo>
                  <a:pt x="2" y="25"/>
                  <a:pt x="1" y="24"/>
                  <a:pt x="1" y="23"/>
                </a:cubicBezTo>
                <a:cubicBezTo>
                  <a:pt x="1" y="16"/>
                  <a:pt x="1" y="16"/>
                  <a:pt x="1" y="16"/>
                </a:cubicBezTo>
                <a:cubicBezTo>
                  <a:pt x="1" y="15"/>
                  <a:pt x="2" y="14"/>
                  <a:pt x="3" y="14"/>
                </a:cubicBezTo>
                <a:cubicBezTo>
                  <a:pt x="6" y="14"/>
                  <a:pt x="6" y="14"/>
                  <a:pt x="6" y="14"/>
                </a:cubicBezTo>
                <a:cubicBezTo>
                  <a:pt x="7" y="14"/>
                  <a:pt x="8" y="15"/>
                  <a:pt x="8" y="16"/>
                </a:cubicBezTo>
                <a:cubicBezTo>
                  <a:pt x="8" y="23"/>
                  <a:pt x="8" y="23"/>
                  <a:pt x="8" y="23"/>
                </a:cubicBezTo>
                <a:cubicBezTo>
                  <a:pt x="8" y="24"/>
                  <a:pt x="7" y="25"/>
                  <a:pt x="6" y="25"/>
                </a:cubicBezTo>
                <a:close/>
                <a:moveTo>
                  <a:pt x="25" y="25"/>
                </a:moveTo>
                <a:cubicBezTo>
                  <a:pt x="24" y="25"/>
                  <a:pt x="23" y="25"/>
                  <a:pt x="22" y="25"/>
                </a:cubicBezTo>
                <a:cubicBezTo>
                  <a:pt x="21" y="25"/>
                  <a:pt x="20" y="24"/>
                  <a:pt x="20" y="23"/>
                </a:cubicBezTo>
                <a:cubicBezTo>
                  <a:pt x="20" y="2"/>
                  <a:pt x="20" y="2"/>
                  <a:pt x="20" y="2"/>
                </a:cubicBezTo>
                <a:cubicBezTo>
                  <a:pt x="20" y="1"/>
                  <a:pt x="21" y="0"/>
                  <a:pt x="22" y="0"/>
                </a:cubicBezTo>
                <a:cubicBezTo>
                  <a:pt x="23" y="0"/>
                  <a:pt x="24" y="0"/>
                  <a:pt x="25" y="0"/>
                </a:cubicBezTo>
                <a:cubicBezTo>
                  <a:pt x="26" y="0"/>
                  <a:pt x="27" y="1"/>
                  <a:pt x="27" y="2"/>
                </a:cubicBezTo>
                <a:cubicBezTo>
                  <a:pt x="27" y="23"/>
                  <a:pt x="27" y="23"/>
                  <a:pt x="27" y="23"/>
                </a:cubicBezTo>
                <a:cubicBezTo>
                  <a:pt x="27" y="24"/>
                  <a:pt x="26" y="25"/>
                  <a:pt x="25" y="25"/>
                </a:cubicBezTo>
                <a:close/>
                <a:moveTo>
                  <a:pt x="0" y="28"/>
                </a:moveTo>
                <a:cubicBezTo>
                  <a:pt x="0" y="27"/>
                  <a:pt x="0" y="27"/>
                  <a:pt x="0" y="27"/>
                </a:cubicBezTo>
                <a:cubicBezTo>
                  <a:pt x="0" y="26"/>
                  <a:pt x="0" y="26"/>
                  <a:pt x="0" y="26"/>
                </a:cubicBezTo>
                <a:cubicBezTo>
                  <a:pt x="28" y="26"/>
                  <a:pt x="28" y="26"/>
                  <a:pt x="28" y="26"/>
                </a:cubicBezTo>
                <a:cubicBezTo>
                  <a:pt x="28" y="26"/>
                  <a:pt x="28" y="26"/>
                  <a:pt x="28" y="27"/>
                </a:cubicBezTo>
                <a:cubicBezTo>
                  <a:pt x="28" y="28"/>
                  <a:pt x="28" y="28"/>
                  <a:pt x="28" y="28"/>
                </a:cubicBezTo>
                <a:cubicBezTo>
                  <a:pt x="28" y="28"/>
                  <a:pt x="28" y="28"/>
                  <a:pt x="28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8"/>
                  <a:pt x="0" y="28"/>
                  <a:pt x="0" y="28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23" name="Freeform 249"/>
          <p:cNvSpPr>
            <a:spLocks noEditPoints="1"/>
          </p:cNvSpPr>
          <p:nvPr/>
        </p:nvSpPr>
        <p:spPr bwMode="auto">
          <a:xfrm>
            <a:off x="5633825" y="2524281"/>
            <a:ext cx="267848" cy="269658"/>
          </a:xfrm>
          <a:custGeom>
            <a:avLst/>
            <a:gdLst>
              <a:gd name="T0" fmla="*/ 13 w 28"/>
              <a:gd name="T1" fmla="*/ 6 h 28"/>
              <a:gd name="T2" fmla="*/ 15 w 28"/>
              <a:gd name="T3" fmla="*/ 6 h 28"/>
              <a:gd name="T4" fmla="*/ 17 w 28"/>
              <a:gd name="T5" fmla="*/ 9 h 28"/>
              <a:gd name="T6" fmla="*/ 17 w 28"/>
              <a:gd name="T7" fmla="*/ 23 h 28"/>
              <a:gd name="T8" fmla="*/ 15 w 28"/>
              <a:gd name="T9" fmla="*/ 25 h 28"/>
              <a:gd name="T10" fmla="*/ 13 w 28"/>
              <a:gd name="T11" fmla="*/ 25 h 28"/>
              <a:gd name="T12" fmla="*/ 10 w 28"/>
              <a:gd name="T13" fmla="*/ 23 h 28"/>
              <a:gd name="T14" fmla="*/ 10 w 28"/>
              <a:gd name="T15" fmla="*/ 9 h 28"/>
              <a:gd name="T16" fmla="*/ 13 w 28"/>
              <a:gd name="T17" fmla="*/ 6 h 28"/>
              <a:gd name="T18" fmla="*/ 25 w 28"/>
              <a:gd name="T19" fmla="*/ 25 h 28"/>
              <a:gd name="T20" fmla="*/ 22 w 28"/>
              <a:gd name="T21" fmla="*/ 25 h 28"/>
              <a:gd name="T22" fmla="*/ 20 w 28"/>
              <a:gd name="T23" fmla="*/ 23 h 28"/>
              <a:gd name="T24" fmla="*/ 20 w 28"/>
              <a:gd name="T25" fmla="*/ 16 h 28"/>
              <a:gd name="T26" fmla="*/ 22 w 28"/>
              <a:gd name="T27" fmla="*/ 14 h 28"/>
              <a:gd name="T28" fmla="*/ 25 w 28"/>
              <a:gd name="T29" fmla="*/ 14 h 28"/>
              <a:gd name="T30" fmla="*/ 27 w 28"/>
              <a:gd name="T31" fmla="*/ 16 h 28"/>
              <a:gd name="T32" fmla="*/ 27 w 28"/>
              <a:gd name="T33" fmla="*/ 23 h 28"/>
              <a:gd name="T34" fmla="*/ 25 w 28"/>
              <a:gd name="T35" fmla="*/ 25 h 28"/>
              <a:gd name="T36" fmla="*/ 6 w 28"/>
              <a:gd name="T37" fmla="*/ 25 h 28"/>
              <a:gd name="T38" fmla="*/ 3 w 28"/>
              <a:gd name="T39" fmla="*/ 25 h 28"/>
              <a:gd name="T40" fmla="*/ 1 w 28"/>
              <a:gd name="T41" fmla="*/ 23 h 28"/>
              <a:gd name="T42" fmla="*/ 1 w 28"/>
              <a:gd name="T43" fmla="*/ 2 h 28"/>
              <a:gd name="T44" fmla="*/ 3 w 28"/>
              <a:gd name="T45" fmla="*/ 0 h 28"/>
              <a:gd name="T46" fmla="*/ 6 w 28"/>
              <a:gd name="T47" fmla="*/ 0 h 28"/>
              <a:gd name="T48" fmla="*/ 8 w 28"/>
              <a:gd name="T49" fmla="*/ 2 h 28"/>
              <a:gd name="T50" fmla="*/ 8 w 28"/>
              <a:gd name="T51" fmla="*/ 23 h 28"/>
              <a:gd name="T52" fmla="*/ 6 w 28"/>
              <a:gd name="T53" fmla="*/ 25 h 28"/>
              <a:gd name="T54" fmla="*/ 28 w 28"/>
              <a:gd name="T55" fmla="*/ 28 h 28"/>
              <a:gd name="T56" fmla="*/ 28 w 28"/>
              <a:gd name="T57" fmla="*/ 27 h 28"/>
              <a:gd name="T58" fmla="*/ 28 w 28"/>
              <a:gd name="T59" fmla="*/ 26 h 28"/>
              <a:gd name="T60" fmla="*/ 0 w 28"/>
              <a:gd name="T61" fmla="*/ 26 h 28"/>
              <a:gd name="T62" fmla="*/ 0 w 28"/>
              <a:gd name="T63" fmla="*/ 27 h 28"/>
              <a:gd name="T64" fmla="*/ 0 w 28"/>
              <a:gd name="T65" fmla="*/ 28 h 28"/>
              <a:gd name="T66" fmla="*/ 0 w 28"/>
              <a:gd name="T67" fmla="*/ 28 h 28"/>
              <a:gd name="T68" fmla="*/ 28 w 28"/>
              <a:gd name="T69" fmla="*/ 28 h 28"/>
              <a:gd name="T70" fmla="*/ 28 w 28"/>
              <a:gd name="T71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8" h="28">
                <a:moveTo>
                  <a:pt x="13" y="6"/>
                </a:moveTo>
                <a:cubicBezTo>
                  <a:pt x="13" y="6"/>
                  <a:pt x="14" y="6"/>
                  <a:pt x="15" y="6"/>
                </a:cubicBezTo>
                <a:cubicBezTo>
                  <a:pt x="16" y="6"/>
                  <a:pt x="17" y="7"/>
                  <a:pt x="17" y="9"/>
                </a:cubicBezTo>
                <a:cubicBezTo>
                  <a:pt x="17" y="23"/>
                  <a:pt x="17" y="23"/>
                  <a:pt x="17" y="23"/>
                </a:cubicBezTo>
                <a:cubicBezTo>
                  <a:pt x="17" y="24"/>
                  <a:pt x="16" y="25"/>
                  <a:pt x="15" y="25"/>
                </a:cubicBezTo>
                <a:cubicBezTo>
                  <a:pt x="13" y="25"/>
                  <a:pt x="13" y="25"/>
                  <a:pt x="13" y="25"/>
                </a:cubicBezTo>
                <a:cubicBezTo>
                  <a:pt x="11" y="25"/>
                  <a:pt x="10" y="24"/>
                  <a:pt x="10" y="23"/>
                </a:cubicBezTo>
                <a:cubicBezTo>
                  <a:pt x="10" y="9"/>
                  <a:pt x="10" y="9"/>
                  <a:pt x="10" y="9"/>
                </a:cubicBezTo>
                <a:cubicBezTo>
                  <a:pt x="10" y="7"/>
                  <a:pt x="11" y="6"/>
                  <a:pt x="13" y="6"/>
                </a:cubicBezTo>
                <a:close/>
                <a:moveTo>
                  <a:pt x="25" y="25"/>
                </a:moveTo>
                <a:cubicBezTo>
                  <a:pt x="22" y="25"/>
                  <a:pt x="22" y="25"/>
                  <a:pt x="22" y="25"/>
                </a:cubicBezTo>
                <a:cubicBezTo>
                  <a:pt x="21" y="25"/>
                  <a:pt x="20" y="24"/>
                  <a:pt x="20" y="23"/>
                </a:cubicBezTo>
                <a:cubicBezTo>
                  <a:pt x="20" y="16"/>
                  <a:pt x="20" y="16"/>
                  <a:pt x="20" y="16"/>
                </a:cubicBezTo>
                <a:cubicBezTo>
                  <a:pt x="20" y="15"/>
                  <a:pt x="21" y="14"/>
                  <a:pt x="22" y="14"/>
                </a:cubicBezTo>
                <a:cubicBezTo>
                  <a:pt x="23" y="14"/>
                  <a:pt x="24" y="14"/>
                  <a:pt x="25" y="14"/>
                </a:cubicBezTo>
                <a:cubicBezTo>
                  <a:pt x="26" y="14"/>
                  <a:pt x="27" y="15"/>
                  <a:pt x="27" y="16"/>
                </a:cubicBezTo>
                <a:cubicBezTo>
                  <a:pt x="27" y="23"/>
                  <a:pt x="27" y="23"/>
                  <a:pt x="27" y="23"/>
                </a:cubicBezTo>
                <a:cubicBezTo>
                  <a:pt x="27" y="24"/>
                  <a:pt x="26" y="25"/>
                  <a:pt x="25" y="25"/>
                </a:cubicBezTo>
                <a:close/>
                <a:moveTo>
                  <a:pt x="6" y="25"/>
                </a:moveTo>
                <a:cubicBezTo>
                  <a:pt x="3" y="25"/>
                  <a:pt x="3" y="25"/>
                  <a:pt x="3" y="25"/>
                </a:cubicBezTo>
                <a:cubicBezTo>
                  <a:pt x="2" y="25"/>
                  <a:pt x="1" y="24"/>
                  <a:pt x="1" y="23"/>
                </a:cubicBezTo>
                <a:cubicBezTo>
                  <a:pt x="1" y="2"/>
                  <a:pt x="1" y="2"/>
                  <a:pt x="1" y="2"/>
                </a:cubicBezTo>
                <a:cubicBezTo>
                  <a:pt x="1" y="1"/>
                  <a:pt x="2" y="0"/>
                  <a:pt x="3" y="0"/>
                </a:cubicBezTo>
                <a:cubicBezTo>
                  <a:pt x="4" y="0"/>
                  <a:pt x="5" y="0"/>
                  <a:pt x="6" y="0"/>
                </a:cubicBezTo>
                <a:cubicBezTo>
                  <a:pt x="7" y="0"/>
                  <a:pt x="8" y="1"/>
                  <a:pt x="8" y="2"/>
                </a:cubicBezTo>
                <a:cubicBezTo>
                  <a:pt x="8" y="23"/>
                  <a:pt x="8" y="23"/>
                  <a:pt x="8" y="23"/>
                </a:cubicBezTo>
                <a:cubicBezTo>
                  <a:pt x="8" y="24"/>
                  <a:pt x="7" y="25"/>
                  <a:pt x="6" y="25"/>
                </a:cubicBezTo>
                <a:close/>
                <a:moveTo>
                  <a:pt x="28" y="28"/>
                </a:moveTo>
                <a:cubicBezTo>
                  <a:pt x="28" y="27"/>
                  <a:pt x="28" y="27"/>
                  <a:pt x="28" y="27"/>
                </a:cubicBezTo>
                <a:cubicBezTo>
                  <a:pt x="28" y="26"/>
                  <a:pt x="28" y="26"/>
                  <a:pt x="28" y="26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6"/>
                  <a:pt x="0" y="26"/>
                  <a:pt x="0" y="27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28" y="28"/>
                  <a:pt x="28" y="28"/>
                  <a:pt x="28" y="28"/>
                </a:cubicBezTo>
                <a:cubicBezTo>
                  <a:pt x="28" y="28"/>
                  <a:pt x="28" y="28"/>
                  <a:pt x="28" y="28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24" name="Freeform 250"/>
          <p:cNvSpPr>
            <a:spLocks noEditPoints="1"/>
          </p:cNvSpPr>
          <p:nvPr/>
        </p:nvSpPr>
        <p:spPr bwMode="auto">
          <a:xfrm>
            <a:off x="4386887" y="2524281"/>
            <a:ext cx="276897" cy="269658"/>
          </a:xfrm>
          <a:custGeom>
            <a:avLst/>
            <a:gdLst>
              <a:gd name="T0" fmla="*/ 9 w 29"/>
              <a:gd name="T1" fmla="*/ 23 h 28"/>
              <a:gd name="T2" fmla="*/ 9 w 29"/>
              <a:gd name="T3" fmla="*/ 16 h 28"/>
              <a:gd name="T4" fmla="*/ 6 w 29"/>
              <a:gd name="T5" fmla="*/ 14 h 28"/>
              <a:gd name="T6" fmla="*/ 4 w 29"/>
              <a:gd name="T7" fmla="*/ 14 h 28"/>
              <a:gd name="T8" fmla="*/ 2 w 29"/>
              <a:gd name="T9" fmla="*/ 16 h 28"/>
              <a:gd name="T10" fmla="*/ 2 w 29"/>
              <a:gd name="T11" fmla="*/ 23 h 28"/>
              <a:gd name="T12" fmla="*/ 4 w 29"/>
              <a:gd name="T13" fmla="*/ 25 h 28"/>
              <a:gd name="T14" fmla="*/ 6 w 29"/>
              <a:gd name="T15" fmla="*/ 25 h 28"/>
              <a:gd name="T16" fmla="*/ 9 w 29"/>
              <a:gd name="T17" fmla="*/ 23 h 28"/>
              <a:gd name="T18" fmla="*/ 25 w 29"/>
              <a:gd name="T19" fmla="*/ 25 h 28"/>
              <a:gd name="T20" fmla="*/ 23 w 29"/>
              <a:gd name="T21" fmla="*/ 25 h 28"/>
              <a:gd name="T22" fmla="*/ 21 w 29"/>
              <a:gd name="T23" fmla="*/ 23 h 28"/>
              <a:gd name="T24" fmla="*/ 21 w 29"/>
              <a:gd name="T25" fmla="*/ 9 h 28"/>
              <a:gd name="T26" fmla="*/ 23 w 29"/>
              <a:gd name="T27" fmla="*/ 7 h 28"/>
              <a:gd name="T28" fmla="*/ 25 w 29"/>
              <a:gd name="T29" fmla="*/ 7 h 28"/>
              <a:gd name="T30" fmla="*/ 27 w 29"/>
              <a:gd name="T31" fmla="*/ 9 h 28"/>
              <a:gd name="T32" fmla="*/ 27 w 29"/>
              <a:gd name="T33" fmla="*/ 23 h 28"/>
              <a:gd name="T34" fmla="*/ 25 w 29"/>
              <a:gd name="T35" fmla="*/ 25 h 28"/>
              <a:gd name="T36" fmla="*/ 16 w 29"/>
              <a:gd name="T37" fmla="*/ 25 h 28"/>
              <a:gd name="T38" fmla="*/ 13 w 29"/>
              <a:gd name="T39" fmla="*/ 25 h 28"/>
              <a:gd name="T40" fmla="*/ 11 w 29"/>
              <a:gd name="T41" fmla="*/ 23 h 28"/>
              <a:gd name="T42" fmla="*/ 11 w 29"/>
              <a:gd name="T43" fmla="*/ 2 h 28"/>
              <a:gd name="T44" fmla="*/ 13 w 29"/>
              <a:gd name="T45" fmla="*/ 0 h 28"/>
              <a:gd name="T46" fmla="*/ 16 w 29"/>
              <a:gd name="T47" fmla="*/ 0 h 28"/>
              <a:gd name="T48" fmla="*/ 18 w 29"/>
              <a:gd name="T49" fmla="*/ 2 h 28"/>
              <a:gd name="T50" fmla="*/ 18 w 29"/>
              <a:gd name="T51" fmla="*/ 23 h 28"/>
              <a:gd name="T52" fmla="*/ 16 w 29"/>
              <a:gd name="T53" fmla="*/ 25 h 28"/>
              <a:gd name="T54" fmla="*/ 0 w 29"/>
              <a:gd name="T55" fmla="*/ 28 h 28"/>
              <a:gd name="T56" fmla="*/ 0 w 29"/>
              <a:gd name="T57" fmla="*/ 27 h 28"/>
              <a:gd name="T58" fmla="*/ 1 w 29"/>
              <a:gd name="T59" fmla="*/ 26 h 28"/>
              <a:gd name="T60" fmla="*/ 28 w 29"/>
              <a:gd name="T61" fmla="*/ 26 h 28"/>
              <a:gd name="T62" fmla="*/ 29 w 29"/>
              <a:gd name="T63" fmla="*/ 27 h 28"/>
              <a:gd name="T64" fmla="*/ 29 w 29"/>
              <a:gd name="T65" fmla="*/ 28 h 28"/>
              <a:gd name="T66" fmla="*/ 28 w 29"/>
              <a:gd name="T67" fmla="*/ 28 h 28"/>
              <a:gd name="T68" fmla="*/ 1 w 29"/>
              <a:gd name="T69" fmla="*/ 28 h 28"/>
              <a:gd name="T70" fmla="*/ 0 w 29"/>
              <a:gd name="T71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9" h="28">
                <a:moveTo>
                  <a:pt x="9" y="23"/>
                </a:moveTo>
                <a:cubicBezTo>
                  <a:pt x="9" y="16"/>
                  <a:pt x="9" y="16"/>
                  <a:pt x="9" y="16"/>
                </a:cubicBezTo>
                <a:cubicBezTo>
                  <a:pt x="9" y="15"/>
                  <a:pt x="8" y="14"/>
                  <a:pt x="6" y="14"/>
                </a:cubicBezTo>
                <a:cubicBezTo>
                  <a:pt x="6" y="14"/>
                  <a:pt x="5" y="14"/>
                  <a:pt x="4" y="14"/>
                </a:cubicBezTo>
                <a:cubicBezTo>
                  <a:pt x="3" y="14"/>
                  <a:pt x="2" y="15"/>
                  <a:pt x="2" y="16"/>
                </a:cubicBezTo>
                <a:cubicBezTo>
                  <a:pt x="2" y="23"/>
                  <a:pt x="2" y="23"/>
                  <a:pt x="2" y="23"/>
                </a:cubicBezTo>
                <a:cubicBezTo>
                  <a:pt x="2" y="24"/>
                  <a:pt x="3" y="25"/>
                  <a:pt x="4" y="25"/>
                </a:cubicBezTo>
                <a:cubicBezTo>
                  <a:pt x="5" y="25"/>
                  <a:pt x="6" y="25"/>
                  <a:pt x="6" y="25"/>
                </a:cubicBezTo>
                <a:cubicBezTo>
                  <a:pt x="8" y="25"/>
                  <a:pt x="9" y="24"/>
                  <a:pt x="9" y="23"/>
                </a:cubicBezTo>
                <a:close/>
                <a:moveTo>
                  <a:pt x="25" y="25"/>
                </a:moveTo>
                <a:cubicBezTo>
                  <a:pt x="24" y="25"/>
                  <a:pt x="24" y="25"/>
                  <a:pt x="23" y="25"/>
                </a:cubicBezTo>
                <a:cubicBezTo>
                  <a:pt x="22" y="25"/>
                  <a:pt x="21" y="24"/>
                  <a:pt x="21" y="23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8"/>
                  <a:pt x="22" y="7"/>
                  <a:pt x="23" y="7"/>
                </a:cubicBezTo>
                <a:cubicBezTo>
                  <a:pt x="24" y="7"/>
                  <a:pt x="24" y="7"/>
                  <a:pt x="25" y="7"/>
                </a:cubicBezTo>
                <a:cubicBezTo>
                  <a:pt x="26" y="7"/>
                  <a:pt x="27" y="8"/>
                  <a:pt x="27" y="9"/>
                </a:cubicBezTo>
                <a:cubicBezTo>
                  <a:pt x="27" y="23"/>
                  <a:pt x="27" y="23"/>
                  <a:pt x="27" y="23"/>
                </a:cubicBezTo>
                <a:cubicBezTo>
                  <a:pt x="27" y="24"/>
                  <a:pt x="26" y="25"/>
                  <a:pt x="25" y="25"/>
                </a:cubicBezTo>
                <a:close/>
                <a:moveTo>
                  <a:pt x="16" y="25"/>
                </a:moveTo>
                <a:cubicBezTo>
                  <a:pt x="15" y="25"/>
                  <a:pt x="14" y="25"/>
                  <a:pt x="13" y="25"/>
                </a:cubicBezTo>
                <a:cubicBezTo>
                  <a:pt x="12" y="25"/>
                  <a:pt x="11" y="24"/>
                  <a:pt x="11" y="23"/>
                </a:cubicBezTo>
                <a:cubicBezTo>
                  <a:pt x="11" y="2"/>
                  <a:pt x="11" y="2"/>
                  <a:pt x="11" y="2"/>
                </a:cubicBezTo>
                <a:cubicBezTo>
                  <a:pt x="11" y="1"/>
                  <a:pt x="12" y="0"/>
                  <a:pt x="13" y="0"/>
                </a:cubicBezTo>
                <a:cubicBezTo>
                  <a:pt x="14" y="0"/>
                  <a:pt x="15" y="0"/>
                  <a:pt x="16" y="0"/>
                </a:cubicBezTo>
                <a:cubicBezTo>
                  <a:pt x="17" y="0"/>
                  <a:pt x="18" y="1"/>
                  <a:pt x="18" y="2"/>
                </a:cubicBezTo>
                <a:cubicBezTo>
                  <a:pt x="18" y="23"/>
                  <a:pt x="18" y="23"/>
                  <a:pt x="18" y="23"/>
                </a:cubicBezTo>
                <a:cubicBezTo>
                  <a:pt x="18" y="24"/>
                  <a:pt x="17" y="25"/>
                  <a:pt x="16" y="25"/>
                </a:cubicBezTo>
                <a:close/>
                <a:moveTo>
                  <a:pt x="0" y="28"/>
                </a:moveTo>
                <a:cubicBezTo>
                  <a:pt x="0" y="27"/>
                  <a:pt x="0" y="27"/>
                  <a:pt x="0" y="27"/>
                </a:cubicBezTo>
                <a:cubicBezTo>
                  <a:pt x="0" y="26"/>
                  <a:pt x="1" y="26"/>
                  <a:pt x="1" y="26"/>
                </a:cubicBezTo>
                <a:cubicBezTo>
                  <a:pt x="28" y="26"/>
                  <a:pt x="28" y="26"/>
                  <a:pt x="28" y="26"/>
                </a:cubicBezTo>
                <a:cubicBezTo>
                  <a:pt x="29" y="26"/>
                  <a:pt x="29" y="26"/>
                  <a:pt x="29" y="27"/>
                </a:cubicBezTo>
                <a:cubicBezTo>
                  <a:pt x="29" y="28"/>
                  <a:pt x="29" y="28"/>
                  <a:pt x="29" y="28"/>
                </a:cubicBezTo>
                <a:cubicBezTo>
                  <a:pt x="29" y="28"/>
                  <a:pt x="29" y="28"/>
                  <a:pt x="28" y="28"/>
                </a:cubicBezTo>
                <a:cubicBezTo>
                  <a:pt x="1" y="28"/>
                  <a:pt x="1" y="28"/>
                  <a:pt x="1" y="28"/>
                </a:cubicBezTo>
                <a:cubicBezTo>
                  <a:pt x="1" y="28"/>
                  <a:pt x="0" y="28"/>
                  <a:pt x="0" y="28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25" name="Freeform 251"/>
          <p:cNvSpPr>
            <a:spLocks noEditPoints="1"/>
          </p:cNvSpPr>
          <p:nvPr/>
        </p:nvSpPr>
        <p:spPr bwMode="auto">
          <a:xfrm>
            <a:off x="1295784" y="2506183"/>
            <a:ext cx="258799" cy="296804"/>
          </a:xfrm>
          <a:custGeom>
            <a:avLst/>
            <a:gdLst>
              <a:gd name="T0" fmla="*/ 25 w 27"/>
              <a:gd name="T1" fmla="*/ 28 h 31"/>
              <a:gd name="T2" fmla="*/ 23 w 27"/>
              <a:gd name="T3" fmla="*/ 31 h 31"/>
              <a:gd name="T4" fmla="*/ 20 w 27"/>
              <a:gd name="T5" fmla="*/ 31 h 31"/>
              <a:gd name="T6" fmla="*/ 20 w 27"/>
              <a:gd name="T7" fmla="*/ 30 h 31"/>
              <a:gd name="T8" fmla="*/ 7 w 27"/>
              <a:gd name="T9" fmla="*/ 31 h 31"/>
              <a:gd name="T10" fmla="*/ 4 w 27"/>
              <a:gd name="T11" fmla="*/ 31 h 31"/>
              <a:gd name="T12" fmla="*/ 4 w 27"/>
              <a:gd name="T13" fmla="*/ 30 h 31"/>
              <a:gd name="T14" fmla="*/ 2 w 27"/>
              <a:gd name="T15" fmla="*/ 22 h 31"/>
              <a:gd name="T16" fmla="*/ 0 w 27"/>
              <a:gd name="T17" fmla="*/ 11 h 31"/>
              <a:gd name="T18" fmla="*/ 4 w 27"/>
              <a:gd name="T19" fmla="*/ 9 h 31"/>
              <a:gd name="T20" fmla="*/ 5 w 27"/>
              <a:gd name="T21" fmla="*/ 3 h 31"/>
              <a:gd name="T22" fmla="*/ 7 w 27"/>
              <a:gd name="T23" fmla="*/ 2 h 31"/>
              <a:gd name="T24" fmla="*/ 17 w 27"/>
              <a:gd name="T25" fmla="*/ 0 h 31"/>
              <a:gd name="T26" fmla="*/ 23 w 27"/>
              <a:gd name="T27" fmla="*/ 9 h 31"/>
              <a:gd name="T28" fmla="*/ 27 w 27"/>
              <a:gd name="T29" fmla="*/ 11 h 31"/>
              <a:gd name="T30" fmla="*/ 25 w 27"/>
              <a:gd name="T31" fmla="*/ 22 h 31"/>
              <a:gd name="T32" fmla="*/ 8 w 27"/>
              <a:gd name="T33" fmla="*/ 15 h 31"/>
              <a:gd name="T34" fmla="*/ 8 w 27"/>
              <a:gd name="T35" fmla="*/ 17 h 31"/>
              <a:gd name="T36" fmla="*/ 19 w 27"/>
              <a:gd name="T37" fmla="*/ 16 h 31"/>
              <a:gd name="T38" fmla="*/ 19 w 27"/>
              <a:gd name="T39" fmla="*/ 14 h 31"/>
              <a:gd name="T40" fmla="*/ 9 w 27"/>
              <a:gd name="T41" fmla="*/ 24 h 31"/>
              <a:gd name="T42" fmla="*/ 9 w 27"/>
              <a:gd name="T43" fmla="*/ 25 h 31"/>
              <a:gd name="T44" fmla="*/ 18 w 27"/>
              <a:gd name="T45" fmla="*/ 26 h 31"/>
              <a:gd name="T46" fmla="*/ 18 w 27"/>
              <a:gd name="T47" fmla="*/ 24 h 31"/>
              <a:gd name="T48" fmla="*/ 9 w 27"/>
              <a:gd name="T49" fmla="*/ 24 h 31"/>
              <a:gd name="T50" fmla="*/ 7 w 27"/>
              <a:gd name="T51" fmla="*/ 9 h 31"/>
              <a:gd name="T52" fmla="*/ 7 w 27"/>
              <a:gd name="T53" fmla="*/ 5 h 31"/>
              <a:gd name="T54" fmla="*/ 6 w 27"/>
              <a:gd name="T55" fmla="*/ 5 h 31"/>
              <a:gd name="T56" fmla="*/ 9 w 27"/>
              <a:gd name="T57" fmla="*/ 9 h 31"/>
              <a:gd name="T58" fmla="*/ 21 w 27"/>
              <a:gd name="T59" fmla="*/ 7 h 31"/>
              <a:gd name="T60" fmla="*/ 16 w 27"/>
              <a:gd name="T61" fmla="*/ 5 h 31"/>
              <a:gd name="T62" fmla="*/ 9 w 27"/>
              <a:gd name="T63" fmla="*/ 2 h 31"/>
              <a:gd name="T64" fmla="*/ 9 w 27"/>
              <a:gd name="T65" fmla="*/ 3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7" h="31">
                <a:moveTo>
                  <a:pt x="25" y="22"/>
                </a:moveTo>
                <a:cubicBezTo>
                  <a:pt x="25" y="28"/>
                  <a:pt x="25" y="28"/>
                  <a:pt x="25" y="28"/>
                </a:cubicBezTo>
                <a:cubicBezTo>
                  <a:pt x="25" y="29"/>
                  <a:pt x="24" y="30"/>
                  <a:pt x="23" y="30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0"/>
                  <a:pt x="20" y="30"/>
                  <a:pt x="20" y="30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31"/>
                  <a:pt x="7" y="31"/>
                  <a:pt x="7" y="31"/>
                </a:cubicBezTo>
                <a:cubicBezTo>
                  <a:pt x="7" y="31"/>
                  <a:pt x="7" y="31"/>
                  <a:pt x="7" y="31"/>
                </a:cubicBezTo>
                <a:cubicBezTo>
                  <a:pt x="4" y="31"/>
                  <a:pt x="4" y="31"/>
                  <a:pt x="4" y="31"/>
                </a:cubicBezTo>
                <a:cubicBezTo>
                  <a:pt x="4" y="31"/>
                  <a:pt x="4" y="31"/>
                  <a:pt x="4" y="31"/>
                </a:cubicBezTo>
                <a:cubicBezTo>
                  <a:pt x="4" y="30"/>
                  <a:pt x="4" y="30"/>
                  <a:pt x="4" y="30"/>
                </a:cubicBezTo>
                <a:cubicBezTo>
                  <a:pt x="3" y="30"/>
                  <a:pt x="2" y="29"/>
                  <a:pt x="2" y="28"/>
                </a:cubicBezTo>
                <a:cubicBezTo>
                  <a:pt x="2" y="22"/>
                  <a:pt x="2" y="22"/>
                  <a:pt x="2" y="22"/>
                </a:cubicBezTo>
                <a:cubicBezTo>
                  <a:pt x="1" y="22"/>
                  <a:pt x="0" y="21"/>
                  <a:pt x="0" y="20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10"/>
                  <a:pt x="1" y="9"/>
                  <a:pt x="2" y="9"/>
                </a:cubicBezTo>
                <a:cubicBezTo>
                  <a:pt x="4" y="9"/>
                  <a:pt x="4" y="9"/>
                  <a:pt x="4" y="9"/>
                </a:cubicBezTo>
                <a:cubicBezTo>
                  <a:pt x="4" y="4"/>
                  <a:pt x="4" y="4"/>
                  <a:pt x="4" y="4"/>
                </a:cubicBezTo>
                <a:cubicBezTo>
                  <a:pt x="4" y="4"/>
                  <a:pt x="4" y="3"/>
                  <a:pt x="5" y="3"/>
                </a:cubicBezTo>
                <a:cubicBezTo>
                  <a:pt x="7" y="3"/>
                  <a:pt x="7" y="3"/>
                  <a:pt x="7" y="3"/>
                </a:cubicBezTo>
                <a:cubicBezTo>
                  <a:pt x="7" y="2"/>
                  <a:pt x="7" y="2"/>
                  <a:pt x="7" y="2"/>
                </a:cubicBezTo>
                <a:cubicBezTo>
                  <a:pt x="7" y="1"/>
                  <a:pt x="8" y="0"/>
                  <a:pt x="8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23" y="6"/>
                  <a:pt x="23" y="6"/>
                  <a:pt x="23" y="6"/>
                </a:cubicBezTo>
                <a:cubicBezTo>
                  <a:pt x="23" y="9"/>
                  <a:pt x="23" y="9"/>
                  <a:pt x="23" y="9"/>
                </a:cubicBezTo>
                <a:cubicBezTo>
                  <a:pt x="25" y="9"/>
                  <a:pt x="25" y="9"/>
                  <a:pt x="25" y="9"/>
                </a:cubicBezTo>
                <a:cubicBezTo>
                  <a:pt x="26" y="9"/>
                  <a:pt x="27" y="10"/>
                  <a:pt x="27" y="11"/>
                </a:cubicBezTo>
                <a:cubicBezTo>
                  <a:pt x="27" y="20"/>
                  <a:pt x="27" y="20"/>
                  <a:pt x="27" y="20"/>
                </a:cubicBezTo>
                <a:cubicBezTo>
                  <a:pt x="27" y="21"/>
                  <a:pt x="26" y="22"/>
                  <a:pt x="25" y="22"/>
                </a:cubicBezTo>
                <a:close/>
                <a:moveTo>
                  <a:pt x="8" y="14"/>
                </a:moveTo>
                <a:cubicBezTo>
                  <a:pt x="8" y="14"/>
                  <a:pt x="8" y="14"/>
                  <a:pt x="8" y="15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7"/>
                  <a:pt x="8" y="17"/>
                </a:cubicBezTo>
                <a:cubicBezTo>
                  <a:pt x="19" y="17"/>
                  <a:pt x="19" y="17"/>
                  <a:pt x="19" y="17"/>
                </a:cubicBezTo>
                <a:cubicBezTo>
                  <a:pt x="19" y="17"/>
                  <a:pt x="19" y="16"/>
                  <a:pt x="19" y="16"/>
                </a:cubicBezTo>
                <a:cubicBezTo>
                  <a:pt x="19" y="15"/>
                  <a:pt x="19" y="15"/>
                  <a:pt x="19" y="15"/>
                </a:cubicBezTo>
                <a:cubicBezTo>
                  <a:pt x="19" y="14"/>
                  <a:pt x="19" y="14"/>
                  <a:pt x="19" y="14"/>
                </a:cubicBezTo>
                <a:cubicBezTo>
                  <a:pt x="8" y="14"/>
                  <a:pt x="8" y="14"/>
                  <a:pt x="8" y="14"/>
                </a:cubicBezTo>
                <a:close/>
                <a:moveTo>
                  <a:pt x="9" y="24"/>
                </a:moveTo>
                <a:cubicBezTo>
                  <a:pt x="9" y="24"/>
                  <a:pt x="9" y="24"/>
                  <a:pt x="9" y="24"/>
                </a:cubicBezTo>
                <a:cubicBezTo>
                  <a:pt x="9" y="25"/>
                  <a:pt x="9" y="25"/>
                  <a:pt x="9" y="25"/>
                </a:cubicBezTo>
                <a:cubicBezTo>
                  <a:pt x="9" y="26"/>
                  <a:pt x="9" y="26"/>
                  <a:pt x="9" y="26"/>
                </a:cubicBezTo>
                <a:cubicBezTo>
                  <a:pt x="18" y="26"/>
                  <a:pt x="18" y="26"/>
                  <a:pt x="18" y="26"/>
                </a:cubicBezTo>
                <a:cubicBezTo>
                  <a:pt x="18" y="26"/>
                  <a:pt x="18" y="26"/>
                  <a:pt x="18" y="25"/>
                </a:cubicBezTo>
                <a:cubicBezTo>
                  <a:pt x="18" y="24"/>
                  <a:pt x="18" y="24"/>
                  <a:pt x="18" y="24"/>
                </a:cubicBezTo>
                <a:cubicBezTo>
                  <a:pt x="18" y="24"/>
                  <a:pt x="18" y="24"/>
                  <a:pt x="18" y="24"/>
                </a:cubicBezTo>
                <a:cubicBezTo>
                  <a:pt x="9" y="24"/>
                  <a:pt x="9" y="24"/>
                  <a:pt x="9" y="24"/>
                </a:cubicBezTo>
                <a:close/>
                <a:moveTo>
                  <a:pt x="6" y="9"/>
                </a:moveTo>
                <a:cubicBezTo>
                  <a:pt x="7" y="9"/>
                  <a:pt x="7" y="9"/>
                  <a:pt x="7" y="9"/>
                </a:cubicBezTo>
                <a:cubicBezTo>
                  <a:pt x="7" y="5"/>
                  <a:pt x="7" y="5"/>
                  <a:pt x="7" y="5"/>
                </a:cubicBezTo>
                <a:cubicBezTo>
                  <a:pt x="7" y="5"/>
                  <a:pt x="7" y="5"/>
                  <a:pt x="7" y="5"/>
                </a:cubicBezTo>
                <a:cubicBezTo>
                  <a:pt x="6" y="5"/>
                  <a:pt x="6" y="5"/>
                  <a:pt x="6" y="5"/>
                </a:cubicBezTo>
                <a:cubicBezTo>
                  <a:pt x="6" y="5"/>
                  <a:pt x="6" y="5"/>
                  <a:pt x="6" y="5"/>
                </a:cubicBezTo>
                <a:cubicBezTo>
                  <a:pt x="6" y="9"/>
                  <a:pt x="6" y="9"/>
                  <a:pt x="6" y="9"/>
                </a:cubicBezTo>
                <a:close/>
                <a:moveTo>
                  <a:pt x="9" y="9"/>
                </a:moveTo>
                <a:cubicBezTo>
                  <a:pt x="21" y="9"/>
                  <a:pt x="21" y="9"/>
                  <a:pt x="21" y="9"/>
                </a:cubicBezTo>
                <a:cubicBezTo>
                  <a:pt x="21" y="7"/>
                  <a:pt x="21" y="7"/>
                  <a:pt x="21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7" y="7"/>
                  <a:pt x="16" y="6"/>
                  <a:pt x="16" y="5"/>
                </a:cubicBezTo>
                <a:cubicBezTo>
                  <a:pt x="16" y="2"/>
                  <a:pt x="16" y="2"/>
                  <a:pt x="16" y="2"/>
                </a:cubicBezTo>
                <a:cubicBezTo>
                  <a:pt x="9" y="2"/>
                  <a:pt x="9" y="2"/>
                  <a:pt x="9" y="2"/>
                </a:cubicBezTo>
                <a:cubicBezTo>
                  <a:pt x="9" y="2"/>
                  <a:pt x="9" y="2"/>
                  <a:pt x="9" y="2"/>
                </a:cubicBezTo>
                <a:cubicBezTo>
                  <a:pt x="9" y="2"/>
                  <a:pt x="9" y="2"/>
                  <a:pt x="9" y="3"/>
                </a:cubicBezTo>
                <a:lnTo>
                  <a:pt x="9" y="9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26" name="Freeform 252"/>
          <p:cNvSpPr>
            <a:spLocks noEditPoints="1"/>
          </p:cNvSpPr>
          <p:nvPr/>
        </p:nvSpPr>
        <p:spPr bwMode="auto">
          <a:xfrm>
            <a:off x="1844147" y="3157703"/>
            <a:ext cx="401771" cy="269658"/>
          </a:xfrm>
          <a:custGeom>
            <a:avLst/>
            <a:gdLst>
              <a:gd name="T0" fmla="*/ 37 w 42"/>
              <a:gd name="T1" fmla="*/ 25 h 28"/>
              <a:gd name="T2" fmla="*/ 37 w 42"/>
              <a:gd name="T3" fmla="*/ 7 h 28"/>
              <a:gd name="T4" fmla="*/ 37 w 42"/>
              <a:gd name="T5" fmla="*/ 9 h 28"/>
              <a:gd name="T6" fmla="*/ 24 w 42"/>
              <a:gd name="T7" fmla="*/ 8 h 28"/>
              <a:gd name="T8" fmla="*/ 18 w 42"/>
              <a:gd name="T9" fmla="*/ 7 h 28"/>
              <a:gd name="T10" fmla="*/ 18 w 42"/>
              <a:gd name="T11" fmla="*/ 9 h 28"/>
              <a:gd name="T12" fmla="*/ 5 w 42"/>
              <a:gd name="T13" fmla="*/ 8 h 28"/>
              <a:gd name="T14" fmla="*/ 37 w 42"/>
              <a:gd name="T15" fmla="*/ 19 h 28"/>
              <a:gd name="T16" fmla="*/ 37 w 42"/>
              <a:gd name="T17" fmla="*/ 20 h 28"/>
              <a:gd name="T18" fmla="*/ 24 w 42"/>
              <a:gd name="T19" fmla="*/ 19 h 28"/>
              <a:gd name="T20" fmla="*/ 37 w 42"/>
              <a:gd name="T21" fmla="*/ 15 h 28"/>
              <a:gd name="T22" fmla="*/ 37 w 42"/>
              <a:gd name="T23" fmla="*/ 16 h 28"/>
              <a:gd name="T24" fmla="*/ 24 w 42"/>
              <a:gd name="T25" fmla="*/ 15 h 28"/>
              <a:gd name="T26" fmla="*/ 37 w 42"/>
              <a:gd name="T27" fmla="*/ 11 h 28"/>
              <a:gd name="T28" fmla="*/ 37 w 42"/>
              <a:gd name="T29" fmla="*/ 12 h 28"/>
              <a:gd name="T30" fmla="*/ 24 w 42"/>
              <a:gd name="T31" fmla="*/ 12 h 28"/>
              <a:gd name="T32" fmla="*/ 18 w 42"/>
              <a:gd name="T33" fmla="*/ 19 h 28"/>
              <a:gd name="T34" fmla="*/ 18 w 42"/>
              <a:gd name="T35" fmla="*/ 20 h 28"/>
              <a:gd name="T36" fmla="*/ 5 w 42"/>
              <a:gd name="T37" fmla="*/ 19 h 28"/>
              <a:gd name="T38" fmla="*/ 18 w 42"/>
              <a:gd name="T39" fmla="*/ 15 h 28"/>
              <a:gd name="T40" fmla="*/ 18 w 42"/>
              <a:gd name="T41" fmla="*/ 16 h 28"/>
              <a:gd name="T42" fmla="*/ 5 w 42"/>
              <a:gd name="T43" fmla="*/ 15 h 28"/>
              <a:gd name="T44" fmla="*/ 18 w 42"/>
              <a:gd name="T45" fmla="*/ 11 h 28"/>
              <a:gd name="T46" fmla="*/ 18 w 42"/>
              <a:gd name="T47" fmla="*/ 12 h 28"/>
              <a:gd name="T48" fmla="*/ 5 w 42"/>
              <a:gd name="T49" fmla="*/ 12 h 28"/>
              <a:gd name="T50" fmla="*/ 22 w 42"/>
              <a:gd name="T51" fmla="*/ 26 h 28"/>
              <a:gd name="T52" fmla="*/ 20 w 42"/>
              <a:gd name="T53" fmla="*/ 26 h 28"/>
              <a:gd name="T54" fmla="*/ 20 w 42"/>
              <a:gd name="T55" fmla="*/ 1 h 28"/>
              <a:gd name="T56" fmla="*/ 22 w 42"/>
              <a:gd name="T57" fmla="*/ 1 h 28"/>
              <a:gd name="T58" fmla="*/ 37 w 42"/>
              <a:gd name="T59" fmla="*/ 23 h 28"/>
              <a:gd name="T60" fmla="*/ 0 w 42"/>
              <a:gd name="T61" fmla="*/ 27 h 28"/>
              <a:gd name="T62" fmla="*/ 41 w 42"/>
              <a:gd name="T63" fmla="*/ 0 h 28"/>
              <a:gd name="T64" fmla="*/ 41 w 42"/>
              <a:gd name="T65" fmla="*/ 28 h 28"/>
              <a:gd name="T66" fmla="*/ 23 w 42"/>
              <a:gd name="T67" fmla="*/ 24 h 28"/>
              <a:gd name="T68" fmla="*/ 19 w 42"/>
              <a:gd name="T69" fmla="*/ 24 h 28"/>
              <a:gd name="T70" fmla="*/ 23 w 42"/>
              <a:gd name="T71" fmla="*/ 25 h 28"/>
              <a:gd name="T72" fmla="*/ 20 w 42"/>
              <a:gd name="T73" fmla="*/ 5 h 28"/>
              <a:gd name="T74" fmla="*/ 22 w 42"/>
              <a:gd name="T75" fmla="*/ 5 h 28"/>
              <a:gd name="T76" fmla="*/ 40 w 42"/>
              <a:gd name="T77" fmla="*/ 1 h 28"/>
              <a:gd name="T78" fmla="*/ 38 w 42"/>
              <a:gd name="T79" fmla="*/ 26 h 28"/>
              <a:gd name="T80" fmla="*/ 1 w 42"/>
              <a:gd name="T81" fmla="*/ 1 h 28"/>
              <a:gd name="T82" fmla="*/ 1 w 42"/>
              <a:gd name="T83" fmla="*/ 26 h 28"/>
              <a:gd name="T84" fmla="*/ 23 w 42"/>
              <a:gd name="T85" fmla="*/ 3 h 28"/>
              <a:gd name="T86" fmla="*/ 19 w 42"/>
              <a:gd name="T87" fmla="*/ 4 h 28"/>
              <a:gd name="T88" fmla="*/ 23 w 42"/>
              <a:gd name="T89" fmla="*/ 4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2" h="28">
                <a:moveTo>
                  <a:pt x="38" y="25"/>
                </a:moveTo>
                <a:cubicBezTo>
                  <a:pt x="37" y="25"/>
                  <a:pt x="37" y="25"/>
                  <a:pt x="37" y="25"/>
                </a:cubicBezTo>
                <a:cubicBezTo>
                  <a:pt x="37" y="25"/>
                  <a:pt x="37" y="25"/>
                  <a:pt x="37" y="25"/>
                </a:cubicBezTo>
                <a:cubicBezTo>
                  <a:pt x="38" y="25"/>
                  <a:pt x="38" y="25"/>
                  <a:pt x="38" y="25"/>
                </a:cubicBezTo>
                <a:close/>
                <a:moveTo>
                  <a:pt x="24" y="7"/>
                </a:moveTo>
                <a:cubicBezTo>
                  <a:pt x="37" y="7"/>
                  <a:pt x="37" y="7"/>
                  <a:pt x="37" y="7"/>
                </a:cubicBezTo>
                <a:cubicBezTo>
                  <a:pt x="37" y="7"/>
                  <a:pt x="37" y="8"/>
                  <a:pt x="37" y="8"/>
                </a:cubicBezTo>
                <a:cubicBezTo>
                  <a:pt x="37" y="8"/>
                  <a:pt x="37" y="8"/>
                  <a:pt x="37" y="8"/>
                </a:cubicBezTo>
                <a:cubicBezTo>
                  <a:pt x="37" y="8"/>
                  <a:pt x="37" y="9"/>
                  <a:pt x="37" y="9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9"/>
                  <a:pt x="24" y="8"/>
                  <a:pt x="24" y="8"/>
                </a:cubicBezTo>
                <a:cubicBezTo>
                  <a:pt x="24" y="8"/>
                  <a:pt x="24" y="8"/>
                  <a:pt x="24" y="8"/>
                </a:cubicBezTo>
                <a:cubicBezTo>
                  <a:pt x="24" y="8"/>
                  <a:pt x="24" y="7"/>
                  <a:pt x="24" y="7"/>
                </a:cubicBezTo>
                <a:close/>
                <a:moveTo>
                  <a:pt x="5" y="7"/>
                </a:moveTo>
                <a:cubicBezTo>
                  <a:pt x="18" y="7"/>
                  <a:pt x="18" y="7"/>
                  <a:pt x="18" y="7"/>
                </a:cubicBezTo>
                <a:cubicBezTo>
                  <a:pt x="18" y="7"/>
                  <a:pt x="18" y="8"/>
                  <a:pt x="18" y="8"/>
                </a:cubicBezTo>
                <a:cubicBezTo>
                  <a:pt x="18" y="8"/>
                  <a:pt x="18" y="8"/>
                  <a:pt x="18" y="8"/>
                </a:cubicBezTo>
                <a:cubicBezTo>
                  <a:pt x="18" y="8"/>
                  <a:pt x="18" y="9"/>
                  <a:pt x="18" y="9"/>
                </a:cubicBezTo>
                <a:cubicBezTo>
                  <a:pt x="5" y="9"/>
                  <a:pt x="5" y="9"/>
                  <a:pt x="5" y="9"/>
                </a:cubicBezTo>
                <a:cubicBezTo>
                  <a:pt x="5" y="9"/>
                  <a:pt x="5" y="8"/>
                  <a:pt x="5" y="8"/>
                </a:cubicBezTo>
                <a:cubicBezTo>
                  <a:pt x="5" y="8"/>
                  <a:pt x="5" y="8"/>
                  <a:pt x="5" y="8"/>
                </a:cubicBezTo>
                <a:cubicBezTo>
                  <a:pt x="5" y="8"/>
                  <a:pt x="5" y="7"/>
                  <a:pt x="5" y="7"/>
                </a:cubicBezTo>
                <a:close/>
                <a:moveTo>
                  <a:pt x="24" y="19"/>
                </a:moveTo>
                <a:cubicBezTo>
                  <a:pt x="37" y="19"/>
                  <a:pt x="37" y="19"/>
                  <a:pt x="37" y="19"/>
                </a:cubicBezTo>
                <a:cubicBezTo>
                  <a:pt x="37" y="19"/>
                  <a:pt x="37" y="19"/>
                  <a:pt x="37" y="19"/>
                </a:cubicBezTo>
                <a:cubicBezTo>
                  <a:pt x="37" y="19"/>
                  <a:pt x="37" y="19"/>
                  <a:pt x="37" y="19"/>
                </a:cubicBezTo>
                <a:cubicBezTo>
                  <a:pt x="37" y="20"/>
                  <a:pt x="37" y="20"/>
                  <a:pt x="37" y="20"/>
                </a:cubicBezTo>
                <a:cubicBezTo>
                  <a:pt x="24" y="20"/>
                  <a:pt x="24" y="20"/>
                  <a:pt x="24" y="20"/>
                </a:cubicBezTo>
                <a:cubicBezTo>
                  <a:pt x="24" y="20"/>
                  <a:pt x="24" y="20"/>
                  <a:pt x="24" y="19"/>
                </a:cubicBezTo>
                <a:cubicBezTo>
                  <a:pt x="24" y="19"/>
                  <a:pt x="24" y="19"/>
                  <a:pt x="24" y="19"/>
                </a:cubicBezTo>
                <a:cubicBezTo>
                  <a:pt x="24" y="19"/>
                  <a:pt x="24" y="19"/>
                  <a:pt x="24" y="19"/>
                </a:cubicBezTo>
                <a:close/>
                <a:moveTo>
                  <a:pt x="24" y="15"/>
                </a:moveTo>
                <a:cubicBezTo>
                  <a:pt x="37" y="15"/>
                  <a:pt x="37" y="15"/>
                  <a:pt x="37" y="15"/>
                </a:cubicBezTo>
                <a:cubicBezTo>
                  <a:pt x="37" y="15"/>
                  <a:pt x="37" y="15"/>
                  <a:pt x="37" y="15"/>
                </a:cubicBezTo>
                <a:cubicBezTo>
                  <a:pt x="37" y="15"/>
                  <a:pt x="37" y="15"/>
                  <a:pt x="37" y="15"/>
                </a:cubicBezTo>
                <a:cubicBezTo>
                  <a:pt x="37" y="16"/>
                  <a:pt x="37" y="16"/>
                  <a:pt x="37" y="16"/>
                </a:cubicBezTo>
                <a:cubicBezTo>
                  <a:pt x="24" y="16"/>
                  <a:pt x="24" y="16"/>
                  <a:pt x="24" y="16"/>
                </a:cubicBezTo>
                <a:cubicBezTo>
                  <a:pt x="24" y="16"/>
                  <a:pt x="24" y="16"/>
                  <a:pt x="24" y="15"/>
                </a:cubicBezTo>
                <a:cubicBezTo>
                  <a:pt x="24" y="15"/>
                  <a:pt x="24" y="15"/>
                  <a:pt x="24" y="15"/>
                </a:cubicBezTo>
                <a:cubicBezTo>
                  <a:pt x="24" y="15"/>
                  <a:pt x="24" y="15"/>
                  <a:pt x="24" y="15"/>
                </a:cubicBezTo>
                <a:close/>
                <a:moveTo>
                  <a:pt x="24" y="11"/>
                </a:moveTo>
                <a:cubicBezTo>
                  <a:pt x="37" y="11"/>
                  <a:pt x="37" y="11"/>
                  <a:pt x="37" y="11"/>
                </a:cubicBezTo>
                <a:cubicBezTo>
                  <a:pt x="37" y="11"/>
                  <a:pt x="37" y="11"/>
                  <a:pt x="37" y="12"/>
                </a:cubicBezTo>
                <a:cubicBezTo>
                  <a:pt x="37" y="12"/>
                  <a:pt x="37" y="12"/>
                  <a:pt x="37" y="12"/>
                </a:cubicBezTo>
                <a:cubicBezTo>
                  <a:pt x="37" y="12"/>
                  <a:pt x="37" y="12"/>
                  <a:pt x="37" y="12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11"/>
                  <a:pt x="24" y="11"/>
                  <a:pt x="24" y="11"/>
                </a:cubicBezTo>
                <a:close/>
                <a:moveTo>
                  <a:pt x="5" y="19"/>
                </a:moveTo>
                <a:cubicBezTo>
                  <a:pt x="18" y="19"/>
                  <a:pt x="18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20"/>
                  <a:pt x="18" y="20"/>
                  <a:pt x="18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lose/>
                <a:moveTo>
                  <a:pt x="5" y="15"/>
                </a:moveTo>
                <a:cubicBezTo>
                  <a:pt x="18" y="15"/>
                  <a:pt x="18" y="15"/>
                  <a:pt x="18" y="15"/>
                </a:cubicBezTo>
                <a:cubicBezTo>
                  <a:pt x="18" y="15"/>
                  <a:pt x="18" y="15"/>
                  <a:pt x="18" y="15"/>
                </a:cubicBezTo>
                <a:cubicBezTo>
                  <a:pt x="18" y="15"/>
                  <a:pt x="18" y="15"/>
                  <a:pt x="18" y="15"/>
                </a:cubicBezTo>
                <a:cubicBezTo>
                  <a:pt x="18" y="16"/>
                  <a:pt x="18" y="16"/>
                  <a:pt x="18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5"/>
                </a:cubicBezTo>
                <a:cubicBezTo>
                  <a:pt x="5" y="15"/>
                  <a:pt x="5" y="15"/>
                  <a:pt x="5" y="15"/>
                </a:cubicBezTo>
                <a:cubicBezTo>
                  <a:pt x="5" y="15"/>
                  <a:pt x="5" y="15"/>
                  <a:pt x="5" y="15"/>
                </a:cubicBezTo>
                <a:close/>
                <a:moveTo>
                  <a:pt x="5" y="11"/>
                </a:moveTo>
                <a:cubicBezTo>
                  <a:pt x="18" y="11"/>
                  <a:pt x="18" y="11"/>
                  <a:pt x="18" y="11"/>
                </a:cubicBezTo>
                <a:cubicBezTo>
                  <a:pt x="18" y="11"/>
                  <a:pt x="18" y="11"/>
                  <a:pt x="18" y="12"/>
                </a:cubicBezTo>
                <a:cubicBezTo>
                  <a:pt x="18" y="12"/>
                  <a:pt x="18" y="12"/>
                  <a:pt x="18" y="12"/>
                </a:cubicBezTo>
                <a:cubicBezTo>
                  <a:pt x="18" y="12"/>
                  <a:pt x="18" y="12"/>
                  <a:pt x="18" y="12"/>
                </a:cubicBezTo>
                <a:cubicBezTo>
                  <a:pt x="5" y="12"/>
                  <a:pt x="5" y="12"/>
                  <a:pt x="5" y="12"/>
                </a:cubicBezTo>
                <a:cubicBezTo>
                  <a:pt x="5" y="12"/>
                  <a:pt x="5" y="12"/>
                  <a:pt x="5" y="12"/>
                </a:cubicBezTo>
                <a:cubicBezTo>
                  <a:pt x="5" y="12"/>
                  <a:pt x="5" y="12"/>
                  <a:pt x="5" y="12"/>
                </a:cubicBezTo>
                <a:cubicBezTo>
                  <a:pt x="5" y="11"/>
                  <a:pt x="5" y="11"/>
                  <a:pt x="5" y="11"/>
                </a:cubicBezTo>
                <a:close/>
                <a:moveTo>
                  <a:pt x="36" y="26"/>
                </a:moveTo>
                <a:cubicBezTo>
                  <a:pt x="22" y="26"/>
                  <a:pt x="22" y="26"/>
                  <a:pt x="22" y="26"/>
                </a:cubicBezTo>
                <a:cubicBezTo>
                  <a:pt x="22" y="25"/>
                  <a:pt x="22" y="25"/>
                  <a:pt x="22" y="25"/>
                </a:cubicBezTo>
                <a:cubicBezTo>
                  <a:pt x="21" y="25"/>
                  <a:pt x="21" y="25"/>
                  <a:pt x="20" y="25"/>
                </a:cubicBezTo>
                <a:cubicBezTo>
                  <a:pt x="20" y="26"/>
                  <a:pt x="20" y="26"/>
                  <a:pt x="20" y="26"/>
                </a:cubicBezTo>
                <a:cubicBezTo>
                  <a:pt x="3" y="26"/>
                  <a:pt x="3" y="26"/>
                  <a:pt x="3" y="26"/>
                </a:cubicBezTo>
                <a:cubicBezTo>
                  <a:pt x="3" y="1"/>
                  <a:pt x="3" y="1"/>
                  <a:pt x="3" y="1"/>
                </a:cubicBezTo>
                <a:cubicBezTo>
                  <a:pt x="20" y="1"/>
                  <a:pt x="20" y="1"/>
                  <a:pt x="20" y="1"/>
                </a:cubicBezTo>
                <a:cubicBezTo>
                  <a:pt x="20" y="2"/>
                  <a:pt x="20" y="2"/>
                  <a:pt x="20" y="2"/>
                </a:cubicBezTo>
                <a:cubicBezTo>
                  <a:pt x="21" y="2"/>
                  <a:pt x="21" y="2"/>
                  <a:pt x="22" y="2"/>
                </a:cubicBezTo>
                <a:cubicBezTo>
                  <a:pt x="22" y="1"/>
                  <a:pt x="22" y="1"/>
                  <a:pt x="22" y="1"/>
                </a:cubicBezTo>
                <a:cubicBezTo>
                  <a:pt x="39" y="1"/>
                  <a:pt x="39" y="1"/>
                  <a:pt x="39" y="1"/>
                </a:cubicBezTo>
                <a:cubicBezTo>
                  <a:pt x="39" y="23"/>
                  <a:pt x="39" y="23"/>
                  <a:pt x="39" y="23"/>
                </a:cubicBezTo>
                <a:cubicBezTo>
                  <a:pt x="37" y="23"/>
                  <a:pt x="37" y="23"/>
                  <a:pt x="37" y="23"/>
                </a:cubicBezTo>
                <a:cubicBezTo>
                  <a:pt x="36" y="23"/>
                  <a:pt x="36" y="24"/>
                  <a:pt x="36" y="24"/>
                </a:cubicBezTo>
                <a:cubicBezTo>
                  <a:pt x="36" y="26"/>
                  <a:pt x="36" y="26"/>
                  <a:pt x="36" y="26"/>
                </a:cubicBezTo>
                <a:close/>
                <a:moveTo>
                  <a:pt x="0" y="27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0"/>
                  <a:pt x="1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42" y="0"/>
                  <a:pt x="42" y="1"/>
                  <a:pt x="42" y="1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8"/>
                  <a:pt x="41" y="28"/>
                </a:cubicBezTo>
                <a:cubicBezTo>
                  <a:pt x="1" y="28"/>
                  <a:pt x="1" y="28"/>
                  <a:pt x="1" y="28"/>
                </a:cubicBezTo>
                <a:cubicBezTo>
                  <a:pt x="0" y="28"/>
                  <a:pt x="0" y="27"/>
                  <a:pt x="0" y="27"/>
                </a:cubicBezTo>
                <a:close/>
                <a:moveTo>
                  <a:pt x="23" y="24"/>
                </a:moveTo>
                <a:cubicBezTo>
                  <a:pt x="23" y="23"/>
                  <a:pt x="23" y="23"/>
                  <a:pt x="23" y="23"/>
                </a:cubicBezTo>
                <a:cubicBezTo>
                  <a:pt x="21" y="23"/>
                  <a:pt x="20" y="23"/>
                  <a:pt x="19" y="23"/>
                </a:cubicBezTo>
                <a:cubicBezTo>
                  <a:pt x="19" y="23"/>
                  <a:pt x="19" y="23"/>
                  <a:pt x="19" y="24"/>
                </a:cubicBezTo>
                <a:cubicBezTo>
                  <a:pt x="19" y="24"/>
                  <a:pt x="19" y="24"/>
                  <a:pt x="19" y="24"/>
                </a:cubicBezTo>
                <a:cubicBezTo>
                  <a:pt x="19" y="24"/>
                  <a:pt x="19" y="25"/>
                  <a:pt x="19" y="25"/>
                </a:cubicBezTo>
                <a:cubicBezTo>
                  <a:pt x="20" y="25"/>
                  <a:pt x="21" y="25"/>
                  <a:pt x="23" y="25"/>
                </a:cubicBezTo>
                <a:cubicBezTo>
                  <a:pt x="23" y="25"/>
                  <a:pt x="23" y="24"/>
                  <a:pt x="23" y="24"/>
                </a:cubicBezTo>
                <a:cubicBezTo>
                  <a:pt x="23" y="24"/>
                  <a:pt x="23" y="24"/>
                  <a:pt x="23" y="24"/>
                </a:cubicBezTo>
                <a:close/>
                <a:moveTo>
                  <a:pt x="20" y="5"/>
                </a:moveTo>
                <a:cubicBezTo>
                  <a:pt x="20" y="22"/>
                  <a:pt x="20" y="22"/>
                  <a:pt x="20" y="22"/>
                </a:cubicBezTo>
                <a:cubicBezTo>
                  <a:pt x="21" y="22"/>
                  <a:pt x="21" y="22"/>
                  <a:pt x="22" y="22"/>
                </a:cubicBezTo>
                <a:cubicBezTo>
                  <a:pt x="22" y="5"/>
                  <a:pt x="22" y="5"/>
                  <a:pt x="22" y="5"/>
                </a:cubicBezTo>
                <a:cubicBezTo>
                  <a:pt x="21" y="5"/>
                  <a:pt x="21" y="5"/>
                  <a:pt x="20" y="5"/>
                </a:cubicBezTo>
                <a:close/>
                <a:moveTo>
                  <a:pt x="41" y="1"/>
                </a:moveTo>
                <a:cubicBezTo>
                  <a:pt x="40" y="1"/>
                  <a:pt x="40" y="1"/>
                  <a:pt x="40" y="1"/>
                </a:cubicBezTo>
                <a:cubicBezTo>
                  <a:pt x="40" y="24"/>
                  <a:pt x="40" y="24"/>
                  <a:pt x="40" y="24"/>
                </a:cubicBezTo>
                <a:cubicBezTo>
                  <a:pt x="40" y="24"/>
                  <a:pt x="40" y="24"/>
                  <a:pt x="40" y="24"/>
                </a:cubicBezTo>
                <a:cubicBezTo>
                  <a:pt x="38" y="26"/>
                  <a:pt x="38" y="26"/>
                  <a:pt x="38" y="26"/>
                </a:cubicBezTo>
                <a:cubicBezTo>
                  <a:pt x="41" y="26"/>
                  <a:pt x="41" y="26"/>
                  <a:pt x="41" y="26"/>
                </a:cubicBezTo>
                <a:cubicBezTo>
                  <a:pt x="41" y="1"/>
                  <a:pt x="41" y="1"/>
                  <a:pt x="41" y="1"/>
                </a:cubicBezTo>
                <a:close/>
                <a:moveTo>
                  <a:pt x="1" y="1"/>
                </a:moveTo>
                <a:cubicBezTo>
                  <a:pt x="1" y="1"/>
                  <a:pt x="1" y="1"/>
                  <a:pt x="1" y="1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1"/>
                  <a:pt x="1" y="1"/>
                  <a:pt x="1" y="1"/>
                </a:cubicBezTo>
                <a:close/>
                <a:moveTo>
                  <a:pt x="23" y="4"/>
                </a:moveTo>
                <a:cubicBezTo>
                  <a:pt x="23" y="3"/>
                  <a:pt x="23" y="3"/>
                  <a:pt x="23" y="3"/>
                </a:cubicBezTo>
                <a:cubicBezTo>
                  <a:pt x="21" y="3"/>
                  <a:pt x="20" y="3"/>
                  <a:pt x="19" y="3"/>
                </a:cubicBezTo>
                <a:cubicBezTo>
                  <a:pt x="19" y="3"/>
                  <a:pt x="19" y="3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20" y="4"/>
                  <a:pt x="21" y="4"/>
                  <a:pt x="23" y="4"/>
                </a:cubicBezTo>
                <a:cubicBezTo>
                  <a:pt x="23" y="4"/>
                  <a:pt x="23" y="4"/>
                  <a:pt x="23" y="4"/>
                </a:cubicBezTo>
                <a:cubicBezTo>
                  <a:pt x="23" y="4"/>
                  <a:pt x="23" y="4"/>
                  <a:pt x="23" y="4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27" name="Freeform 253"/>
          <p:cNvSpPr>
            <a:spLocks noEditPoints="1"/>
          </p:cNvSpPr>
          <p:nvPr/>
        </p:nvSpPr>
        <p:spPr bwMode="auto">
          <a:xfrm>
            <a:off x="10556424" y="3137795"/>
            <a:ext cx="336619" cy="307663"/>
          </a:xfrm>
          <a:custGeom>
            <a:avLst/>
            <a:gdLst>
              <a:gd name="T0" fmla="*/ 12 w 35"/>
              <a:gd name="T1" fmla="*/ 14 h 32"/>
              <a:gd name="T2" fmla="*/ 23 w 35"/>
              <a:gd name="T3" fmla="*/ 15 h 32"/>
              <a:gd name="T4" fmla="*/ 24 w 35"/>
              <a:gd name="T5" fmla="*/ 12 h 32"/>
              <a:gd name="T6" fmla="*/ 18 w 35"/>
              <a:gd name="T7" fmla="*/ 14 h 32"/>
              <a:gd name="T8" fmla="*/ 18 w 35"/>
              <a:gd name="T9" fmla="*/ 11 h 32"/>
              <a:gd name="T10" fmla="*/ 18 w 35"/>
              <a:gd name="T11" fmla="*/ 10 h 32"/>
              <a:gd name="T12" fmla="*/ 17 w 35"/>
              <a:gd name="T13" fmla="*/ 10 h 32"/>
              <a:gd name="T14" fmla="*/ 17 w 35"/>
              <a:gd name="T15" fmla="*/ 10 h 32"/>
              <a:gd name="T16" fmla="*/ 18 w 35"/>
              <a:gd name="T17" fmla="*/ 11 h 32"/>
              <a:gd name="T18" fmla="*/ 15 w 35"/>
              <a:gd name="T19" fmla="*/ 9 h 32"/>
              <a:gd name="T20" fmla="*/ 31 w 35"/>
              <a:gd name="T21" fmla="*/ 18 h 32"/>
              <a:gd name="T22" fmla="*/ 31 w 35"/>
              <a:gd name="T23" fmla="*/ 20 h 32"/>
              <a:gd name="T24" fmla="*/ 30 w 35"/>
              <a:gd name="T25" fmla="*/ 20 h 32"/>
              <a:gd name="T26" fmla="*/ 30 w 35"/>
              <a:gd name="T27" fmla="*/ 19 h 32"/>
              <a:gd name="T28" fmla="*/ 18 w 35"/>
              <a:gd name="T29" fmla="*/ 20 h 32"/>
              <a:gd name="T30" fmla="*/ 18 w 35"/>
              <a:gd name="T31" fmla="*/ 20 h 32"/>
              <a:gd name="T32" fmla="*/ 17 w 35"/>
              <a:gd name="T33" fmla="*/ 19 h 32"/>
              <a:gd name="T34" fmla="*/ 6 w 35"/>
              <a:gd name="T35" fmla="*/ 19 h 32"/>
              <a:gd name="T36" fmla="*/ 5 w 35"/>
              <a:gd name="T37" fmla="*/ 20 h 32"/>
              <a:gd name="T38" fmla="*/ 5 w 35"/>
              <a:gd name="T39" fmla="*/ 20 h 32"/>
              <a:gd name="T40" fmla="*/ 5 w 35"/>
              <a:gd name="T41" fmla="*/ 18 h 32"/>
              <a:gd name="T42" fmla="*/ 17 w 35"/>
              <a:gd name="T43" fmla="*/ 16 h 32"/>
              <a:gd name="T44" fmla="*/ 18 w 35"/>
              <a:gd name="T45" fmla="*/ 16 h 32"/>
              <a:gd name="T46" fmla="*/ 18 w 35"/>
              <a:gd name="T47" fmla="*/ 18 h 32"/>
              <a:gd name="T48" fmla="*/ 31 w 35"/>
              <a:gd name="T49" fmla="*/ 18 h 32"/>
              <a:gd name="T50" fmla="*/ 27 w 35"/>
              <a:gd name="T51" fmla="*/ 32 h 32"/>
              <a:gd name="T52" fmla="*/ 27 w 35"/>
              <a:gd name="T53" fmla="*/ 30 h 32"/>
              <a:gd name="T54" fmla="*/ 35 w 35"/>
              <a:gd name="T55" fmla="*/ 31 h 32"/>
              <a:gd name="T56" fmla="*/ 22 w 35"/>
              <a:gd name="T57" fmla="*/ 32 h 32"/>
              <a:gd name="T58" fmla="*/ 14 w 35"/>
              <a:gd name="T59" fmla="*/ 31 h 32"/>
              <a:gd name="T60" fmla="*/ 22 w 35"/>
              <a:gd name="T61" fmla="*/ 30 h 32"/>
              <a:gd name="T62" fmla="*/ 22 w 35"/>
              <a:gd name="T63" fmla="*/ 32 h 32"/>
              <a:gd name="T64" fmla="*/ 9 w 35"/>
              <a:gd name="T65" fmla="*/ 30 h 32"/>
              <a:gd name="T66" fmla="*/ 0 w 35"/>
              <a:gd name="T67" fmla="*/ 31 h 32"/>
              <a:gd name="T68" fmla="*/ 8 w 35"/>
              <a:gd name="T69" fmla="*/ 32 h 32"/>
              <a:gd name="T70" fmla="*/ 31 w 35"/>
              <a:gd name="T71" fmla="*/ 28 h 32"/>
              <a:gd name="T72" fmla="*/ 31 w 35"/>
              <a:gd name="T73" fmla="*/ 22 h 32"/>
              <a:gd name="T74" fmla="*/ 31 w 35"/>
              <a:gd name="T75" fmla="*/ 28 h 32"/>
              <a:gd name="T76" fmla="*/ 20 w 35"/>
              <a:gd name="T77" fmla="*/ 25 h 32"/>
              <a:gd name="T78" fmla="*/ 16 w 35"/>
              <a:gd name="T79" fmla="*/ 25 h 32"/>
              <a:gd name="T80" fmla="*/ 4 w 35"/>
              <a:gd name="T81" fmla="*/ 28 h 32"/>
              <a:gd name="T82" fmla="*/ 4 w 35"/>
              <a:gd name="T83" fmla="*/ 22 h 32"/>
              <a:gd name="T84" fmla="*/ 4 w 35"/>
              <a:gd name="T85" fmla="*/ 28 h 32"/>
              <a:gd name="T86" fmla="*/ 16 w 35"/>
              <a:gd name="T87" fmla="*/ 7 h 32"/>
              <a:gd name="T88" fmla="*/ 15 w 35"/>
              <a:gd name="T89" fmla="*/ 4 h 32"/>
              <a:gd name="T90" fmla="*/ 15 w 35"/>
              <a:gd name="T91" fmla="*/ 4 h 32"/>
              <a:gd name="T92" fmla="*/ 21 w 35"/>
              <a:gd name="T93" fmla="*/ 4 h 32"/>
              <a:gd name="T94" fmla="*/ 21 w 35"/>
              <a:gd name="T95" fmla="*/ 4 h 32"/>
              <a:gd name="T96" fmla="*/ 20 w 35"/>
              <a:gd name="T97" fmla="*/ 7 h 32"/>
              <a:gd name="T98" fmla="*/ 16 w 35"/>
              <a:gd name="T99" fmla="*/ 7 h 32"/>
              <a:gd name="T100" fmla="*/ 20 w 35"/>
              <a:gd name="T101" fmla="*/ 7 h 32"/>
              <a:gd name="T102" fmla="*/ 20 w 35"/>
              <a:gd name="T103" fmla="*/ 4 h 32"/>
              <a:gd name="T104" fmla="*/ 20 w 35"/>
              <a:gd name="T105" fmla="*/ 2 h 32"/>
              <a:gd name="T106" fmla="*/ 18 w 35"/>
              <a:gd name="T107" fmla="*/ 2 h 32"/>
              <a:gd name="T108" fmla="*/ 17 w 35"/>
              <a:gd name="T109" fmla="*/ 2 h 32"/>
              <a:gd name="T110" fmla="*/ 15 w 35"/>
              <a:gd name="T111" fmla="*/ 3 h 32"/>
              <a:gd name="T112" fmla="*/ 15 w 35"/>
              <a:gd name="T113" fmla="*/ 4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5" h="32">
                <a:moveTo>
                  <a:pt x="12" y="12"/>
                </a:moveTo>
                <a:cubicBezTo>
                  <a:pt x="12" y="13"/>
                  <a:pt x="12" y="13"/>
                  <a:pt x="12" y="14"/>
                </a:cubicBezTo>
                <a:cubicBezTo>
                  <a:pt x="12" y="15"/>
                  <a:pt x="12" y="15"/>
                  <a:pt x="13" y="15"/>
                </a:cubicBezTo>
                <a:cubicBezTo>
                  <a:pt x="16" y="15"/>
                  <a:pt x="19" y="15"/>
                  <a:pt x="23" y="15"/>
                </a:cubicBezTo>
                <a:cubicBezTo>
                  <a:pt x="23" y="15"/>
                  <a:pt x="24" y="15"/>
                  <a:pt x="24" y="14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11"/>
                  <a:pt x="22" y="10"/>
                  <a:pt x="20" y="9"/>
                </a:cubicBezTo>
                <a:cubicBezTo>
                  <a:pt x="20" y="12"/>
                  <a:pt x="19" y="12"/>
                  <a:pt x="18" y="14"/>
                </a:cubicBezTo>
                <a:cubicBezTo>
                  <a:pt x="18" y="11"/>
                  <a:pt x="18" y="11"/>
                  <a:pt x="18" y="11"/>
                </a:cubicBezTo>
                <a:cubicBezTo>
                  <a:pt x="18" y="11"/>
                  <a:pt x="18" y="11"/>
                  <a:pt x="18" y="11"/>
                </a:cubicBezTo>
                <a:cubicBezTo>
                  <a:pt x="18" y="10"/>
                  <a:pt x="18" y="10"/>
                  <a:pt x="18" y="10"/>
                </a:cubicBezTo>
                <a:cubicBezTo>
                  <a:pt x="18" y="10"/>
                  <a:pt x="18" y="10"/>
                  <a:pt x="18" y="10"/>
                </a:cubicBezTo>
                <a:cubicBezTo>
                  <a:pt x="18" y="10"/>
                  <a:pt x="18" y="10"/>
                  <a:pt x="18" y="10"/>
                </a:cubicBezTo>
                <a:cubicBezTo>
                  <a:pt x="18" y="10"/>
                  <a:pt x="18" y="10"/>
                  <a:pt x="17" y="10"/>
                </a:cubicBezTo>
                <a:cubicBezTo>
                  <a:pt x="17" y="10"/>
                  <a:pt x="17" y="10"/>
                  <a:pt x="17" y="10"/>
                </a:cubicBezTo>
                <a:cubicBezTo>
                  <a:pt x="17" y="10"/>
                  <a:pt x="17" y="10"/>
                  <a:pt x="17" y="10"/>
                </a:cubicBezTo>
                <a:cubicBezTo>
                  <a:pt x="18" y="11"/>
                  <a:pt x="18" y="11"/>
                  <a:pt x="18" y="11"/>
                </a:cubicBezTo>
                <a:cubicBezTo>
                  <a:pt x="18" y="11"/>
                  <a:pt x="18" y="11"/>
                  <a:pt x="18" y="11"/>
                </a:cubicBezTo>
                <a:cubicBezTo>
                  <a:pt x="17" y="14"/>
                  <a:pt x="17" y="14"/>
                  <a:pt x="17" y="14"/>
                </a:cubicBezTo>
                <a:cubicBezTo>
                  <a:pt x="16" y="12"/>
                  <a:pt x="16" y="12"/>
                  <a:pt x="15" y="9"/>
                </a:cubicBezTo>
                <a:cubicBezTo>
                  <a:pt x="13" y="10"/>
                  <a:pt x="12" y="11"/>
                  <a:pt x="12" y="12"/>
                </a:cubicBezTo>
                <a:close/>
                <a:moveTo>
                  <a:pt x="31" y="18"/>
                </a:moveTo>
                <a:cubicBezTo>
                  <a:pt x="31" y="19"/>
                  <a:pt x="31" y="20"/>
                  <a:pt x="31" y="20"/>
                </a:cubicBezTo>
                <a:cubicBezTo>
                  <a:pt x="31" y="20"/>
                  <a:pt x="31" y="20"/>
                  <a:pt x="31" y="20"/>
                </a:cubicBezTo>
                <a:cubicBezTo>
                  <a:pt x="30" y="20"/>
                  <a:pt x="30" y="20"/>
                  <a:pt x="30" y="20"/>
                </a:cubicBezTo>
                <a:cubicBezTo>
                  <a:pt x="30" y="20"/>
                  <a:pt x="30" y="20"/>
                  <a:pt x="30" y="20"/>
                </a:cubicBezTo>
                <a:cubicBezTo>
                  <a:pt x="30" y="19"/>
                  <a:pt x="30" y="19"/>
                  <a:pt x="30" y="19"/>
                </a:cubicBezTo>
                <a:cubicBezTo>
                  <a:pt x="30" y="19"/>
                  <a:pt x="30" y="19"/>
                  <a:pt x="30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9"/>
                  <a:pt x="18" y="20"/>
                  <a:pt x="18" y="20"/>
                </a:cubicBezTo>
                <a:cubicBezTo>
                  <a:pt x="18" y="20"/>
                  <a:pt x="18" y="20"/>
                  <a:pt x="18" y="20"/>
                </a:cubicBezTo>
                <a:cubicBezTo>
                  <a:pt x="18" y="20"/>
                  <a:pt x="18" y="20"/>
                  <a:pt x="18" y="20"/>
                </a:cubicBezTo>
                <a:cubicBezTo>
                  <a:pt x="17" y="20"/>
                  <a:pt x="17" y="20"/>
                  <a:pt x="17" y="20"/>
                </a:cubicBezTo>
                <a:cubicBezTo>
                  <a:pt x="17" y="19"/>
                  <a:pt x="17" y="19"/>
                  <a:pt x="17" y="19"/>
                </a:cubicBezTo>
                <a:cubicBezTo>
                  <a:pt x="6" y="19"/>
                  <a:pt x="6" y="19"/>
                  <a:pt x="6" y="19"/>
                </a:cubicBezTo>
                <a:cubicBezTo>
                  <a:pt x="6" y="19"/>
                  <a:pt x="6" y="19"/>
                  <a:pt x="6" y="19"/>
                </a:cubicBezTo>
                <a:cubicBezTo>
                  <a:pt x="6" y="20"/>
                  <a:pt x="6" y="20"/>
                  <a:pt x="6" y="20"/>
                </a:cubicBezTo>
                <a:cubicBezTo>
                  <a:pt x="6" y="20"/>
                  <a:pt x="6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18"/>
                  <a:pt x="5" y="18"/>
                  <a:pt x="5" y="18"/>
                </a:cubicBezTo>
                <a:cubicBezTo>
                  <a:pt x="5" y="18"/>
                  <a:pt x="5" y="18"/>
                  <a:pt x="5" y="18"/>
                </a:cubicBezTo>
                <a:cubicBezTo>
                  <a:pt x="17" y="18"/>
                  <a:pt x="17" y="18"/>
                  <a:pt x="17" y="18"/>
                </a:cubicBezTo>
                <a:cubicBezTo>
                  <a:pt x="17" y="17"/>
                  <a:pt x="17" y="17"/>
                  <a:pt x="17" y="16"/>
                </a:cubicBezTo>
                <a:cubicBezTo>
                  <a:pt x="17" y="16"/>
                  <a:pt x="17" y="16"/>
                  <a:pt x="18" y="16"/>
                </a:cubicBezTo>
                <a:cubicBezTo>
                  <a:pt x="18" y="16"/>
                  <a:pt x="18" y="16"/>
                  <a:pt x="18" y="16"/>
                </a:cubicBezTo>
                <a:cubicBezTo>
                  <a:pt x="18" y="16"/>
                  <a:pt x="18" y="16"/>
                  <a:pt x="18" y="16"/>
                </a:cubicBezTo>
                <a:cubicBezTo>
                  <a:pt x="18" y="18"/>
                  <a:pt x="18" y="18"/>
                  <a:pt x="18" y="18"/>
                </a:cubicBezTo>
                <a:cubicBezTo>
                  <a:pt x="22" y="18"/>
                  <a:pt x="26" y="18"/>
                  <a:pt x="30" y="18"/>
                </a:cubicBezTo>
                <a:cubicBezTo>
                  <a:pt x="31" y="18"/>
                  <a:pt x="31" y="18"/>
                  <a:pt x="31" y="18"/>
                </a:cubicBezTo>
                <a:close/>
                <a:moveTo>
                  <a:pt x="35" y="32"/>
                </a:moveTo>
                <a:cubicBezTo>
                  <a:pt x="33" y="32"/>
                  <a:pt x="30" y="32"/>
                  <a:pt x="27" y="32"/>
                </a:cubicBezTo>
                <a:cubicBezTo>
                  <a:pt x="27" y="32"/>
                  <a:pt x="27" y="32"/>
                  <a:pt x="27" y="31"/>
                </a:cubicBezTo>
                <a:cubicBezTo>
                  <a:pt x="27" y="30"/>
                  <a:pt x="27" y="30"/>
                  <a:pt x="27" y="30"/>
                </a:cubicBezTo>
                <a:cubicBezTo>
                  <a:pt x="27" y="28"/>
                  <a:pt x="35" y="28"/>
                  <a:pt x="35" y="30"/>
                </a:cubicBezTo>
                <a:cubicBezTo>
                  <a:pt x="35" y="31"/>
                  <a:pt x="35" y="31"/>
                  <a:pt x="35" y="31"/>
                </a:cubicBezTo>
                <a:cubicBezTo>
                  <a:pt x="35" y="32"/>
                  <a:pt x="35" y="32"/>
                  <a:pt x="35" y="32"/>
                </a:cubicBezTo>
                <a:close/>
                <a:moveTo>
                  <a:pt x="22" y="32"/>
                </a:moveTo>
                <a:cubicBezTo>
                  <a:pt x="19" y="32"/>
                  <a:pt x="17" y="32"/>
                  <a:pt x="14" y="32"/>
                </a:cubicBezTo>
                <a:cubicBezTo>
                  <a:pt x="14" y="32"/>
                  <a:pt x="14" y="32"/>
                  <a:pt x="14" y="31"/>
                </a:cubicBezTo>
                <a:cubicBezTo>
                  <a:pt x="14" y="31"/>
                  <a:pt x="14" y="31"/>
                  <a:pt x="14" y="30"/>
                </a:cubicBezTo>
                <a:cubicBezTo>
                  <a:pt x="14" y="28"/>
                  <a:pt x="22" y="28"/>
                  <a:pt x="22" y="30"/>
                </a:cubicBezTo>
                <a:cubicBezTo>
                  <a:pt x="22" y="31"/>
                  <a:pt x="22" y="31"/>
                  <a:pt x="22" y="31"/>
                </a:cubicBezTo>
                <a:cubicBezTo>
                  <a:pt x="22" y="32"/>
                  <a:pt x="22" y="32"/>
                  <a:pt x="22" y="32"/>
                </a:cubicBezTo>
                <a:close/>
                <a:moveTo>
                  <a:pt x="9" y="31"/>
                </a:moveTo>
                <a:cubicBezTo>
                  <a:pt x="9" y="30"/>
                  <a:pt x="9" y="30"/>
                  <a:pt x="9" y="30"/>
                </a:cubicBezTo>
                <a:cubicBezTo>
                  <a:pt x="9" y="28"/>
                  <a:pt x="0" y="28"/>
                  <a:pt x="0" y="30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32"/>
                  <a:pt x="0" y="32"/>
                  <a:pt x="1" y="32"/>
                </a:cubicBezTo>
                <a:cubicBezTo>
                  <a:pt x="3" y="32"/>
                  <a:pt x="6" y="32"/>
                  <a:pt x="8" y="32"/>
                </a:cubicBezTo>
                <a:cubicBezTo>
                  <a:pt x="8" y="32"/>
                  <a:pt x="9" y="32"/>
                  <a:pt x="9" y="31"/>
                </a:cubicBezTo>
                <a:close/>
                <a:moveTo>
                  <a:pt x="31" y="28"/>
                </a:moveTo>
                <a:cubicBezTo>
                  <a:pt x="32" y="28"/>
                  <a:pt x="33" y="26"/>
                  <a:pt x="33" y="25"/>
                </a:cubicBezTo>
                <a:cubicBezTo>
                  <a:pt x="33" y="23"/>
                  <a:pt x="34" y="22"/>
                  <a:pt x="31" y="22"/>
                </a:cubicBezTo>
                <a:cubicBezTo>
                  <a:pt x="29" y="22"/>
                  <a:pt x="29" y="23"/>
                  <a:pt x="29" y="25"/>
                </a:cubicBezTo>
                <a:cubicBezTo>
                  <a:pt x="29" y="26"/>
                  <a:pt x="30" y="28"/>
                  <a:pt x="31" y="28"/>
                </a:cubicBezTo>
                <a:close/>
                <a:moveTo>
                  <a:pt x="18" y="28"/>
                </a:moveTo>
                <a:cubicBezTo>
                  <a:pt x="19" y="28"/>
                  <a:pt x="20" y="26"/>
                  <a:pt x="20" y="25"/>
                </a:cubicBezTo>
                <a:cubicBezTo>
                  <a:pt x="20" y="23"/>
                  <a:pt x="20" y="22"/>
                  <a:pt x="18" y="22"/>
                </a:cubicBezTo>
                <a:cubicBezTo>
                  <a:pt x="15" y="22"/>
                  <a:pt x="16" y="23"/>
                  <a:pt x="16" y="25"/>
                </a:cubicBezTo>
                <a:cubicBezTo>
                  <a:pt x="16" y="26"/>
                  <a:pt x="17" y="28"/>
                  <a:pt x="18" y="28"/>
                </a:cubicBezTo>
                <a:close/>
                <a:moveTo>
                  <a:pt x="4" y="28"/>
                </a:moveTo>
                <a:cubicBezTo>
                  <a:pt x="3" y="28"/>
                  <a:pt x="2" y="26"/>
                  <a:pt x="2" y="25"/>
                </a:cubicBezTo>
                <a:cubicBezTo>
                  <a:pt x="2" y="23"/>
                  <a:pt x="2" y="22"/>
                  <a:pt x="4" y="22"/>
                </a:cubicBezTo>
                <a:cubicBezTo>
                  <a:pt x="7" y="22"/>
                  <a:pt x="7" y="23"/>
                  <a:pt x="7" y="25"/>
                </a:cubicBezTo>
                <a:cubicBezTo>
                  <a:pt x="7" y="26"/>
                  <a:pt x="5" y="28"/>
                  <a:pt x="4" y="28"/>
                </a:cubicBezTo>
                <a:close/>
                <a:moveTo>
                  <a:pt x="18" y="8"/>
                </a:moveTo>
                <a:cubicBezTo>
                  <a:pt x="17" y="8"/>
                  <a:pt x="16" y="8"/>
                  <a:pt x="16" y="7"/>
                </a:cubicBezTo>
                <a:cubicBezTo>
                  <a:pt x="15" y="6"/>
                  <a:pt x="15" y="5"/>
                  <a:pt x="15" y="4"/>
                </a:cubicBezTo>
                <a:cubicBezTo>
                  <a:pt x="15" y="4"/>
                  <a:pt x="15" y="4"/>
                  <a:pt x="15" y="4"/>
                </a:cubicBezTo>
                <a:cubicBezTo>
                  <a:pt x="15" y="4"/>
                  <a:pt x="15" y="4"/>
                  <a:pt x="15" y="4"/>
                </a:cubicBezTo>
                <a:cubicBezTo>
                  <a:pt x="15" y="4"/>
                  <a:pt x="15" y="4"/>
                  <a:pt x="15" y="4"/>
                </a:cubicBezTo>
                <a:cubicBezTo>
                  <a:pt x="15" y="2"/>
                  <a:pt x="14" y="0"/>
                  <a:pt x="18" y="0"/>
                </a:cubicBezTo>
                <a:cubicBezTo>
                  <a:pt x="21" y="0"/>
                  <a:pt x="21" y="2"/>
                  <a:pt x="21" y="4"/>
                </a:cubicBezTo>
                <a:cubicBezTo>
                  <a:pt x="21" y="4"/>
                  <a:pt x="21" y="4"/>
                  <a:pt x="21" y="4"/>
                </a:cubicBezTo>
                <a:cubicBezTo>
                  <a:pt x="21" y="4"/>
                  <a:pt x="21" y="4"/>
                  <a:pt x="21" y="4"/>
                </a:cubicBezTo>
                <a:cubicBezTo>
                  <a:pt x="21" y="4"/>
                  <a:pt x="21" y="4"/>
                  <a:pt x="21" y="4"/>
                </a:cubicBezTo>
                <a:cubicBezTo>
                  <a:pt x="21" y="5"/>
                  <a:pt x="20" y="6"/>
                  <a:pt x="20" y="7"/>
                </a:cubicBezTo>
                <a:cubicBezTo>
                  <a:pt x="19" y="8"/>
                  <a:pt x="19" y="8"/>
                  <a:pt x="18" y="8"/>
                </a:cubicBezTo>
                <a:close/>
                <a:moveTo>
                  <a:pt x="16" y="7"/>
                </a:moveTo>
                <a:cubicBezTo>
                  <a:pt x="17" y="7"/>
                  <a:pt x="17" y="8"/>
                  <a:pt x="18" y="8"/>
                </a:cubicBezTo>
                <a:cubicBezTo>
                  <a:pt x="18" y="8"/>
                  <a:pt x="19" y="7"/>
                  <a:pt x="20" y="7"/>
                </a:cubicBezTo>
                <a:cubicBezTo>
                  <a:pt x="20" y="6"/>
                  <a:pt x="20" y="5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3"/>
                  <a:pt x="20" y="3"/>
                  <a:pt x="20" y="3"/>
                </a:cubicBezTo>
                <a:cubicBezTo>
                  <a:pt x="20" y="3"/>
                  <a:pt x="20" y="2"/>
                  <a:pt x="20" y="2"/>
                </a:cubicBezTo>
                <a:cubicBezTo>
                  <a:pt x="20" y="2"/>
                  <a:pt x="19" y="2"/>
                  <a:pt x="19" y="2"/>
                </a:cubicBezTo>
                <a:cubicBezTo>
                  <a:pt x="19" y="2"/>
                  <a:pt x="18" y="2"/>
                  <a:pt x="18" y="2"/>
                </a:cubicBezTo>
                <a:cubicBezTo>
                  <a:pt x="17" y="2"/>
                  <a:pt x="17" y="2"/>
                  <a:pt x="17" y="2"/>
                </a:cubicBezTo>
                <a:cubicBezTo>
                  <a:pt x="17" y="2"/>
                  <a:pt x="17" y="2"/>
                  <a:pt x="17" y="2"/>
                </a:cubicBezTo>
                <a:cubicBezTo>
                  <a:pt x="16" y="2"/>
                  <a:pt x="16" y="2"/>
                  <a:pt x="16" y="2"/>
                </a:cubicBezTo>
                <a:cubicBezTo>
                  <a:pt x="15" y="2"/>
                  <a:pt x="15" y="3"/>
                  <a:pt x="15" y="3"/>
                </a:cubicBezTo>
                <a:cubicBezTo>
                  <a:pt x="15" y="3"/>
                  <a:pt x="15" y="3"/>
                  <a:pt x="15" y="4"/>
                </a:cubicBezTo>
                <a:cubicBezTo>
                  <a:pt x="15" y="4"/>
                  <a:pt x="15" y="4"/>
                  <a:pt x="15" y="4"/>
                </a:cubicBezTo>
                <a:cubicBezTo>
                  <a:pt x="15" y="5"/>
                  <a:pt x="16" y="6"/>
                  <a:pt x="16" y="7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28" name="Freeform 254"/>
          <p:cNvSpPr>
            <a:spLocks noEditPoints="1"/>
          </p:cNvSpPr>
          <p:nvPr/>
        </p:nvSpPr>
        <p:spPr bwMode="auto">
          <a:xfrm>
            <a:off x="8705021" y="3128747"/>
            <a:ext cx="325761" cy="316712"/>
          </a:xfrm>
          <a:custGeom>
            <a:avLst/>
            <a:gdLst>
              <a:gd name="T0" fmla="*/ 13 w 34"/>
              <a:gd name="T1" fmla="*/ 14 h 33"/>
              <a:gd name="T2" fmla="*/ 11 w 34"/>
              <a:gd name="T3" fmla="*/ 8 h 33"/>
              <a:gd name="T4" fmla="*/ 11 w 34"/>
              <a:gd name="T5" fmla="*/ 8 h 33"/>
              <a:gd name="T6" fmla="*/ 23 w 34"/>
              <a:gd name="T7" fmla="*/ 8 h 33"/>
              <a:gd name="T8" fmla="*/ 23 w 34"/>
              <a:gd name="T9" fmla="*/ 8 h 33"/>
              <a:gd name="T10" fmla="*/ 21 w 34"/>
              <a:gd name="T11" fmla="*/ 14 h 33"/>
              <a:gd name="T12" fmla="*/ 27 w 34"/>
              <a:gd name="T13" fmla="*/ 17 h 33"/>
              <a:gd name="T14" fmla="*/ 31 w 34"/>
              <a:gd name="T15" fmla="*/ 12 h 33"/>
              <a:gd name="T16" fmla="*/ 31 w 34"/>
              <a:gd name="T17" fmla="*/ 12 h 33"/>
              <a:gd name="T18" fmla="*/ 28 w 34"/>
              <a:gd name="T19" fmla="*/ 6 h 33"/>
              <a:gd name="T20" fmla="*/ 26 w 34"/>
              <a:gd name="T21" fmla="*/ 6 h 33"/>
              <a:gd name="T22" fmla="*/ 23 w 34"/>
              <a:gd name="T23" fmla="*/ 12 h 33"/>
              <a:gd name="T24" fmla="*/ 23 w 34"/>
              <a:gd name="T25" fmla="*/ 12 h 33"/>
              <a:gd name="T26" fmla="*/ 27 w 34"/>
              <a:gd name="T27" fmla="*/ 17 h 33"/>
              <a:gd name="T28" fmla="*/ 24 w 34"/>
              <a:gd name="T29" fmla="*/ 12 h 33"/>
              <a:gd name="T30" fmla="*/ 24 w 34"/>
              <a:gd name="T31" fmla="*/ 10 h 33"/>
              <a:gd name="T32" fmla="*/ 30 w 34"/>
              <a:gd name="T33" fmla="*/ 9 h 33"/>
              <a:gd name="T34" fmla="*/ 30 w 34"/>
              <a:gd name="T35" fmla="*/ 11 h 33"/>
              <a:gd name="T36" fmla="*/ 29 w 34"/>
              <a:gd name="T37" fmla="*/ 15 h 33"/>
              <a:gd name="T38" fmla="*/ 25 w 34"/>
              <a:gd name="T39" fmla="*/ 15 h 33"/>
              <a:gd name="T40" fmla="*/ 9 w 34"/>
              <a:gd name="T41" fmla="*/ 15 h 33"/>
              <a:gd name="T42" fmla="*/ 10 w 34"/>
              <a:gd name="T43" fmla="*/ 12 h 33"/>
              <a:gd name="T44" fmla="*/ 10 w 34"/>
              <a:gd name="T45" fmla="*/ 11 h 33"/>
              <a:gd name="T46" fmla="*/ 7 w 34"/>
              <a:gd name="T47" fmla="*/ 6 h 33"/>
              <a:gd name="T48" fmla="*/ 3 w 34"/>
              <a:gd name="T49" fmla="*/ 11 h 33"/>
              <a:gd name="T50" fmla="*/ 3 w 34"/>
              <a:gd name="T51" fmla="*/ 12 h 33"/>
              <a:gd name="T52" fmla="*/ 4 w 34"/>
              <a:gd name="T53" fmla="*/ 15 h 33"/>
              <a:gd name="T54" fmla="*/ 4 w 34"/>
              <a:gd name="T55" fmla="*/ 15 h 33"/>
              <a:gd name="T56" fmla="*/ 4 w 34"/>
              <a:gd name="T57" fmla="*/ 11 h 33"/>
              <a:gd name="T58" fmla="*/ 4 w 34"/>
              <a:gd name="T59" fmla="*/ 9 h 33"/>
              <a:gd name="T60" fmla="*/ 10 w 34"/>
              <a:gd name="T61" fmla="*/ 10 h 33"/>
              <a:gd name="T62" fmla="*/ 10 w 34"/>
              <a:gd name="T63" fmla="*/ 12 h 33"/>
              <a:gd name="T64" fmla="*/ 7 w 34"/>
              <a:gd name="T65" fmla="*/ 16 h 33"/>
              <a:gd name="T66" fmla="*/ 18 w 34"/>
              <a:gd name="T67" fmla="*/ 20 h 33"/>
              <a:gd name="T68" fmla="*/ 17 w 34"/>
              <a:gd name="T69" fmla="*/ 22 h 33"/>
              <a:gd name="T70" fmla="*/ 22 w 34"/>
              <a:gd name="T71" fmla="*/ 18 h 33"/>
              <a:gd name="T72" fmla="*/ 28 w 34"/>
              <a:gd name="T73" fmla="*/ 30 h 33"/>
              <a:gd name="T74" fmla="*/ 8 w 34"/>
              <a:gd name="T75" fmla="*/ 33 h 33"/>
              <a:gd name="T76" fmla="*/ 6 w 34"/>
              <a:gd name="T77" fmla="*/ 23 h 33"/>
              <a:gd name="T78" fmla="*/ 16 w 34"/>
              <a:gd name="T79" fmla="*/ 29 h 33"/>
              <a:gd name="T80" fmla="*/ 16 w 34"/>
              <a:gd name="T81" fmla="*/ 21 h 33"/>
              <a:gd name="T82" fmla="*/ 16 w 34"/>
              <a:gd name="T83" fmla="*/ 20 h 33"/>
              <a:gd name="T84" fmla="*/ 18 w 34"/>
              <a:gd name="T85" fmla="*/ 20 h 33"/>
              <a:gd name="T86" fmla="*/ 18 w 34"/>
              <a:gd name="T87" fmla="*/ 20 h 33"/>
              <a:gd name="T88" fmla="*/ 34 w 34"/>
              <a:gd name="T89" fmla="*/ 21 h 33"/>
              <a:gd name="T90" fmla="*/ 29 w 34"/>
              <a:gd name="T91" fmla="*/ 22 h 33"/>
              <a:gd name="T92" fmla="*/ 29 w 34"/>
              <a:gd name="T93" fmla="*/ 27 h 33"/>
              <a:gd name="T94" fmla="*/ 34 w 34"/>
              <a:gd name="T95" fmla="*/ 26 h 33"/>
              <a:gd name="T96" fmla="*/ 1 w 34"/>
              <a:gd name="T97" fmla="*/ 27 h 33"/>
              <a:gd name="T98" fmla="*/ 5 w 34"/>
              <a:gd name="T99" fmla="*/ 23 h 33"/>
              <a:gd name="T100" fmla="*/ 9 w 34"/>
              <a:gd name="T101" fmla="*/ 18 h 33"/>
              <a:gd name="T102" fmla="*/ 0 w 34"/>
              <a:gd name="T103" fmla="*/ 26 h 33"/>
              <a:gd name="T104" fmla="*/ 17 w 34"/>
              <a:gd name="T105" fmla="*/ 15 h 33"/>
              <a:gd name="T106" fmla="*/ 22 w 34"/>
              <a:gd name="T107" fmla="*/ 8 h 33"/>
              <a:gd name="T108" fmla="*/ 22 w 34"/>
              <a:gd name="T109" fmla="*/ 6 h 33"/>
              <a:gd name="T110" fmla="*/ 19 w 34"/>
              <a:gd name="T111" fmla="*/ 4 h 33"/>
              <a:gd name="T112" fmla="*/ 15 w 34"/>
              <a:gd name="T113" fmla="*/ 4 h 33"/>
              <a:gd name="T114" fmla="*/ 13 w 34"/>
              <a:gd name="T115" fmla="*/ 4 h 33"/>
              <a:gd name="T116" fmla="*/ 12 w 34"/>
              <a:gd name="T117" fmla="*/ 7 h 33"/>
              <a:gd name="T118" fmla="*/ 14 w 34"/>
              <a:gd name="T119" fmla="*/ 1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4" h="33">
                <a:moveTo>
                  <a:pt x="17" y="16"/>
                </a:moveTo>
                <a:cubicBezTo>
                  <a:pt x="15" y="16"/>
                  <a:pt x="14" y="15"/>
                  <a:pt x="13" y="14"/>
                </a:cubicBezTo>
                <a:cubicBezTo>
                  <a:pt x="12" y="12"/>
                  <a:pt x="11" y="10"/>
                  <a:pt x="11" y="8"/>
                </a:cubicBezTo>
                <a:cubicBezTo>
                  <a:pt x="11" y="8"/>
                  <a:pt x="11" y="8"/>
                  <a:pt x="11" y="8"/>
                </a:cubicBezTo>
                <a:cubicBezTo>
                  <a:pt x="11" y="8"/>
                  <a:pt x="11" y="8"/>
                  <a:pt x="11" y="8"/>
                </a:cubicBezTo>
                <a:cubicBezTo>
                  <a:pt x="11" y="8"/>
                  <a:pt x="11" y="8"/>
                  <a:pt x="11" y="8"/>
                </a:cubicBezTo>
                <a:cubicBezTo>
                  <a:pt x="11" y="3"/>
                  <a:pt x="10" y="0"/>
                  <a:pt x="17" y="0"/>
                </a:cubicBezTo>
                <a:cubicBezTo>
                  <a:pt x="24" y="0"/>
                  <a:pt x="23" y="3"/>
                  <a:pt x="23" y="8"/>
                </a:cubicBezTo>
                <a:cubicBezTo>
                  <a:pt x="23" y="8"/>
                  <a:pt x="23" y="8"/>
                  <a:pt x="23" y="8"/>
                </a:cubicBezTo>
                <a:cubicBezTo>
                  <a:pt x="23" y="8"/>
                  <a:pt x="23" y="8"/>
                  <a:pt x="23" y="8"/>
                </a:cubicBezTo>
                <a:cubicBezTo>
                  <a:pt x="23" y="8"/>
                  <a:pt x="23" y="8"/>
                  <a:pt x="23" y="8"/>
                </a:cubicBezTo>
                <a:cubicBezTo>
                  <a:pt x="23" y="10"/>
                  <a:pt x="22" y="12"/>
                  <a:pt x="21" y="14"/>
                </a:cubicBezTo>
                <a:cubicBezTo>
                  <a:pt x="20" y="15"/>
                  <a:pt x="18" y="16"/>
                  <a:pt x="17" y="16"/>
                </a:cubicBezTo>
                <a:close/>
                <a:moveTo>
                  <a:pt x="27" y="17"/>
                </a:moveTo>
                <a:cubicBezTo>
                  <a:pt x="28" y="17"/>
                  <a:pt x="29" y="16"/>
                  <a:pt x="30" y="15"/>
                </a:cubicBezTo>
                <a:cubicBezTo>
                  <a:pt x="31" y="14"/>
                  <a:pt x="31" y="13"/>
                  <a:pt x="31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2"/>
                  <a:pt x="31" y="11"/>
                  <a:pt x="31" y="11"/>
                </a:cubicBezTo>
                <a:cubicBezTo>
                  <a:pt x="31" y="9"/>
                  <a:pt x="32" y="7"/>
                  <a:pt x="28" y="6"/>
                </a:cubicBezTo>
                <a:cubicBezTo>
                  <a:pt x="28" y="6"/>
                  <a:pt x="28" y="6"/>
                  <a:pt x="27" y="6"/>
                </a:cubicBezTo>
                <a:cubicBezTo>
                  <a:pt x="27" y="6"/>
                  <a:pt x="26" y="6"/>
                  <a:pt x="26" y="6"/>
                </a:cubicBezTo>
                <a:cubicBezTo>
                  <a:pt x="23" y="7"/>
                  <a:pt x="23" y="9"/>
                  <a:pt x="23" y="11"/>
                </a:cubicBezTo>
                <a:cubicBezTo>
                  <a:pt x="23" y="11"/>
                  <a:pt x="23" y="12"/>
                  <a:pt x="23" y="12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3"/>
                  <a:pt x="24" y="14"/>
                  <a:pt x="25" y="15"/>
                </a:cubicBezTo>
                <a:cubicBezTo>
                  <a:pt x="25" y="16"/>
                  <a:pt x="26" y="17"/>
                  <a:pt x="27" y="17"/>
                </a:cubicBezTo>
                <a:close/>
                <a:moveTo>
                  <a:pt x="25" y="15"/>
                </a:moveTo>
                <a:cubicBezTo>
                  <a:pt x="24" y="14"/>
                  <a:pt x="24" y="13"/>
                  <a:pt x="24" y="12"/>
                </a:cubicBezTo>
                <a:cubicBezTo>
                  <a:pt x="24" y="11"/>
                  <a:pt x="24" y="11"/>
                  <a:pt x="24" y="11"/>
                </a:cubicBezTo>
                <a:cubicBezTo>
                  <a:pt x="24" y="11"/>
                  <a:pt x="24" y="10"/>
                  <a:pt x="24" y="10"/>
                </a:cubicBezTo>
                <a:cubicBezTo>
                  <a:pt x="24" y="10"/>
                  <a:pt x="24" y="9"/>
                  <a:pt x="25" y="9"/>
                </a:cubicBezTo>
                <a:cubicBezTo>
                  <a:pt x="25" y="9"/>
                  <a:pt x="30" y="8"/>
                  <a:pt x="30" y="9"/>
                </a:cubicBezTo>
                <a:cubicBezTo>
                  <a:pt x="30" y="9"/>
                  <a:pt x="30" y="10"/>
                  <a:pt x="30" y="10"/>
                </a:cubicBezTo>
                <a:cubicBezTo>
                  <a:pt x="30" y="10"/>
                  <a:pt x="30" y="11"/>
                  <a:pt x="30" y="11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3"/>
                  <a:pt x="30" y="14"/>
                  <a:pt x="29" y="15"/>
                </a:cubicBezTo>
                <a:cubicBezTo>
                  <a:pt x="29" y="16"/>
                  <a:pt x="28" y="16"/>
                  <a:pt x="27" y="16"/>
                </a:cubicBezTo>
                <a:cubicBezTo>
                  <a:pt x="27" y="16"/>
                  <a:pt x="26" y="16"/>
                  <a:pt x="25" y="15"/>
                </a:cubicBezTo>
                <a:close/>
                <a:moveTo>
                  <a:pt x="7" y="17"/>
                </a:moveTo>
                <a:cubicBezTo>
                  <a:pt x="8" y="17"/>
                  <a:pt x="9" y="16"/>
                  <a:pt x="9" y="15"/>
                </a:cubicBezTo>
                <a:cubicBezTo>
                  <a:pt x="10" y="14"/>
                  <a:pt x="10" y="13"/>
                  <a:pt x="10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0" y="12"/>
                  <a:pt x="10" y="11"/>
                  <a:pt x="10" y="11"/>
                </a:cubicBezTo>
                <a:cubicBezTo>
                  <a:pt x="10" y="9"/>
                  <a:pt x="11" y="6"/>
                  <a:pt x="8" y="6"/>
                </a:cubicBezTo>
                <a:cubicBezTo>
                  <a:pt x="7" y="6"/>
                  <a:pt x="7" y="6"/>
                  <a:pt x="7" y="6"/>
                </a:cubicBezTo>
                <a:cubicBezTo>
                  <a:pt x="6" y="6"/>
                  <a:pt x="6" y="6"/>
                  <a:pt x="5" y="6"/>
                </a:cubicBezTo>
                <a:cubicBezTo>
                  <a:pt x="2" y="7"/>
                  <a:pt x="3" y="9"/>
                  <a:pt x="3" y="11"/>
                </a:cubicBezTo>
                <a:cubicBezTo>
                  <a:pt x="3" y="11"/>
                  <a:pt x="3" y="12"/>
                  <a:pt x="3" y="12"/>
                </a:cubicBezTo>
                <a:cubicBezTo>
                  <a:pt x="3" y="12"/>
                  <a:pt x="3" y="12"/>
                  <a:pt x="3" y="12"/>
                </a:cubicBezTo>
                <a:cubicBezTo>
                  <a:pt x="3" y="12"/>
                  <a:pt x="3" y="12"/>
                  <a:pt x="3" y="12"/>
                </a:cubicBezTo>
                <a:cubicBezTo>
                  <a:pt x="3" y="13"/>
                  <a:pt x="3" y="14"/>
                  <a:pt x="4" y="15"/>
                </a:cubicBezTo>
                <a:cubicBezTo>
                  <a:pt x="5" y="16"/>
                  <a:pt x="6" y="17"/>
                  <a:pt x="7" y="17"/>
                </a:cubicBezTo>
                <a:close/>
                <a:moveTo>
                  <a:pt x="4" y="15"/>
                </a:moveTo>
                <a:cubicBezTo>
                  <a:pt x="4" y="14"/>
                  <a:pt x="3" y="13"/>
                  <a:pt x="3" y="12"/>
                </a:cubicBezTo>
                <a:cubicBezTo>
                  <a:pt x="4" y="11"/>
                  <a:pt x="4" y="11"/>
                  <a:pt x="4" y="11"/>
                </a:cubicBezTo>
                <a:cubicBezTo>
                  <a:pt x="4" y="11"/>
                  <a:pt x="4" y="10"/>
                  <a:pt x="4" y="10"/>
                </a:cubicBezTo>
                <a:cubicBezTo>
                  <a:pt x="4" y="10"/>
                  <a:pt x="4" y="9"/>
                  <a:pt x="4" y="9"/>
                </a:cubicBezTo>
                <a:cubicBezTo>
                  <a:pt x="4" y="9"/>
                  <a:pt x="9" y="8"/>
                  <a:pt x="9" y="9"/>
                </a:cubicBezTo>
                <a:cubicBezTo>
                  <a:pt x="10" y="9"/>
                  <a:pt x="10" y="10"/>
                  <a:pt x="10" y="10"/>
                </a:cubicBezTo>
                <a:cubicBezTo>
                  <a:pt x="10" y="10"/>
                  <a:pt x="10" y="11"/>
                  <a:pt x="10" y="11"/>
                </a:cubicBezTo>
                <a:cubicBezTo>
                  <a:pt x="10" y="12"/>
                  <a:pt x="10" y="12"/>
                  <a:pt x="10" y="12"/>
                </a:cubicBezTo>
                <a:cubicBezTo>
                  <a:pt x="10" y="13"/>
                  <a:pt x="10" y="14"/>
                  <a:pt x="9" y="15"/>
                </a:cubicBezTo>
                <a:cubicBezTo>
                  <a:pt x="8" y="16"/>
                  <a:pt x="7" y="16"/>
                  <a:pt x="7" y="16"/>
                </a:cubicBezTo>
                <a:cubicBezTo>
                  <a:pt x="6" y="16"/>
                  <a:pt x="5" y="16"/>
                  <a:pt x="4" y="15"/>
                </a:cubicBezTo>
                <a:close/>
                <a:moveTo>
                  <a:pt x="18" y="20"/>
                </a:moveTo>
                <a:cubicBezTo>
                  <a:pt x="18" y="21"/>
                  <a:pt x="18" y="21"/>
                  <a:pt x="18" y="21"/>
                </a:cubicBezTo>
                <a:cubicBezTo>
                  <a:pt x="17" y="21"/>
                  <a:pt x="17" y="22"/>
                  <a:pt x="17" y="22"/>
                </a:cubicBezTo>
                <a:cubicBezTo>
                  <a:pt x="18" y="29"/>
                  <a:pt x="18" y="29"/>
                  <a:pt x="18" y="29"/>
                </a:cubicBezTo>
                <a:cubicBezTo>
                  <a:pt x="20" y="25"/>
                  <a:pt x="21" y="23"/>
                  <a:pt x="22" y="18"/>
                </a:cubicBezTo>
                <a:cubicBezTo>
                  <a:pt x="25" y="19"/>
                  <a:pt x="28" y="21"/>
                  <a:pt x="28" y="23"/>
                </a:cubicBezTo>
                <a:cubicBezTo>
                  <a:pt x="28" y="30"/>
                  <a:pt x="28" y="30"/>
                  <a:pt x="28" y="30"/>
                </a:cubicBezTo>
                <a:cubicBezTo>
                  <a:pt x="28" y="32"/>
                  <a:pt x="27" y="33"/>
                  <a:pt x="26" y="33"/>
                </a:cubicBezTo>
                <a:cubicBezTo>
                  <a:pt x="20" y="33"/>
                  <a:pt x="14" y="33"/>
                  <a:pt x="8" y="33"/>
                </a:cubicBezTo>
                <a:cubicBezTo>
                  <a:pt x="7" y="33"/>
                  <a:pt x="6" y="32"/>
                  <a:pt x="6" y="30"/>
                </a:cubicBezTo>
                <a:cubicBezTo>
                  <a:pt x="6" y="28"/>
                  <a:pt x="6" y="26"/>
                  <a:pt x="6" y="23"/>
                </a:cubicBezTo>
                <a:cubicBezTo>
                  <a:pt x="6" y="21"/>
                  <a:pt x="9" y="19"/>
                  <a:pt x="12" y="18"/>
                </a:cubicBezTo>
                <a:cubicBezTo>
                  <a:pt x="13" y="23"/>
                  <a:pt x="14" y="25"/>
                  <a:pt x="16" y="29"/>
                </a:cubicBezTo>
                <a:cubicBezTo>
                  <a:pt x="17" y="22"/>
                  <a:pt x="17" y="22"/>
                  <a:pt x="17" y="22"/>
                </a:cubicBezTo>
                <a:cubicBezTo>
                  <a:pt x="17" y="22"/>
                  <a:pt x="17" y="21"/>
                  <a:pt x="16" y="21"/>
                </a:cubicBezTo>
                <a:cubicBezTo>
                  <a:pt x="16" y="20"/>
                  <a:pt x="16" y="20"/>
                  <a:pt x="16" y="20"/>
                </a:cubicBezTo>
                <a:cubicBezTo>
                  <a:pt x="16" y="20"/>
                  <a:pt x="16" y="20"/>
                  <a:pt x="16" y="20"/>
                </a:cubicBezTo>
                <a:cubicBezTo>
                  <a:pt x="16" y="20"/>
                  <a:pt x="16" y="20"/>
                  <a:pt x="16" y="20"/>
                </a:cubicBezTo>
                <a:cubicBezTo>
                  <a:pt x="17" y="20"/>
                  <a:pt x="17" y="20"/>
                  <a:pt x="18" y="20"/>
                </a:cubicBezTo>
                <a:cubicBezTo>
                  <a:pt x="18" y="20"/>
                  <a:pt x="18" y="20"/>
                  <a:pt x="18" y="20"/>
                </a:cubicBezTo>
                <a:cubicBezTo>
                  <a:pt x="18" y="20"/>
                  <a:pt x="18" y="20"/>
                  <a:pt x="18" y="20"/>
                </a:cubicBezTo>
                <a:close/>
                <a:moveTo>
                  <a:pt x="34" y="26"/>
                </a:moveTo>
                <a:cubicBezTo>
                  <a:pt x="34" y="21"/>
                  <a:pt x="34" y="21"/>
                  <a:pt x="34" y="21"/>
                </a:cubicBezTo>
                <a:cubicBezTo>
                  <a:pt x="34" y="18"/>
                  <a:pt x="29" y="17"/>
                  <a:pt x="24" y="18"/>
                </a:cubicBezTo>
                <a:cubicBezTo>
                  <a:pt x="26" y="19"/>
                  <a:pt x="28" y="20"/>
                  <a:pt x="29" y="22"/>
                </a:cubicBezTo>
                <a:cubicBezTo>
                  <a:pt x="29" y="22"/>
                  <a:pt x="29" y="23"/>
                  <a:pt x="29" y="23"/>
                </a:cubicBezTo>
                <a:cubicBezTo>
                  <a:pt x="29" y="27"/>
                  <a:pt x="29" y="27"/>
                  <a:pt x="29" y="27"/>
                </a:cubicBezTo>
                <a:cubicBezTo>
                  <a:pt x="30" y="27"/>
                  <a:pt x="32" y="27"/>
                  <a:pt x="33" y="27"/>
                </a:cubicBezTo>
                <a:cubicBezTo>
                  <a:pt x="34" y="27"/>
                  <a:pt x="34" y="26"/>
                  <a:pt x="34" y="26"/>
                </a:cubicBezTo>
                <a:close/>
                <a:moveTo>
                  <a:pt x="0" y="26"/>
                </a:moveTo>
                <a:cubicBezTo>
                  <a:pt x="0" y="26"/>
                  <a:pt x="0" y="27"/>
                  <a:pt x="1" y="27"/>
                </a:cubicBezTo>
                <a:cubicBezTo>
                  <a:pt x="2" y="27"/>
                  <a:pt x="3" y="27"/>
                  <a:pt x="5" y="27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2"/>
                  <a:pt x="5" y="22"/>
                </a:cubicBezTo>
                <a:cubicBezTo>
                  <a:pt x="6" y="20"/>
                  <a:pt x="8" y="19"/>
                  <a:pt x="9" y="18"/>
                </a:cubicBezTo>
                <a:cubicBezTo>
                  <a:pt x="5" y="17"/>
                  <a:pt x="0" y="18"/>
                  <a:pt x="0" y="21"/>
                </a:cubicBezTo>
                <a:cubicBezTo>
                  <a:pt x="0" y="23"/>
                  <a:pt x="0" y="24"/>
                  <a:pt x="0" y="26"/>
                </a:cubicBezTo>
                <a:close/>
                <a:moveTo>
                  <a:pt x="14" y="13"/>
                </a:moveTo>
                <a:cubicBezTo>
                  <a:pt x="15" y="14"/>
                  <a:pt x="16" y="15"/>
                  <a:pt x="17" y="15"/>
                </a:cubicBezTo>
                <a:cubicBezTo>
                  <a:pt x="18" y="15"/>
                  <a:pt x="19" y="14"/>
                  <a:pt x="20" y="13"/>
                </a:cubicBezTo>
                <a:cubicBezTo>
                  <a:pt x="21" y="12"/>
                  <a:pt x="22" y="10"/>
                  <a:pt x="22" y="8"/>
                </a:cubicBezTo>
                <a:cubicBezTo>
                  <a:pt x="22" y="7"/>
                  <a:pt x="22" y="7"/>
                  <a:pt x="22" y="7"/>
                </a:cubicBezTo>
                <a:cubicBezTo>
                  <a:pt x="22" y="6"/>
                  <a:pt x="22" y="6"/>
                  <a:pt x="22" y="6"/>
                </a:cubicBezTo>
                <a:cubicBezTo>
                  <a:pt x="22" y="5"/>
                  <a:pt x="22" y="4"/>
                  <a:pt x="21" y="4"/>
                </a:cubicBezTo>
                <a:cubicBezTo>
                  <a:pt x="21" y="3"/>
                  <a:pt x="20" y="4"/>
                  <a:pt x="19" y="4"/>
                </a:cubicBezTo>
                <a:cubicBezTo>
                  <a:pt x="18" y="4"/>
                  <a:pt x="18" y="4"/>
                  <a:pt x="17" y="4"/>
                </a:cubicBezTo>
                <a:cubicBezTo>
                  <a:pt x="16" y="4"/>
                  <a:pt x="16" y="4"/>
                  <a:pt x="15" y="4"/>
                </a:cubicBezTo>
                <a:cubicBezTo>
                  <a:pt x="15" y="4"/>
                  <a:pt x="15" y="4"/>
                  <a:pt x="15" y="4"/>
                </a:cubicBezTo>
                <a:cubicBezTo>
                  <a:pt x="14" y="4"/>
                  <a:pt x="13" y="3"/>
                  <a:pt x="13" y="4"/>
                </a:cubicBezTo>
                <a:cubicBezTo>
                  <a:pt x="12" y="4"/>
                  <a:pt x="12" y="5"/>
                  <a:pt x="12" y="6"/>
                </a:cubicBezTo>
                <a:cubicBezTo>
                  <a:pt x="12" y="6"/>
                  <a:pt x="12" y="6"/>
                  <a:pt x="12" y="7"/>
                </a:cubicBezTo>
                <a:cubicBezTo>
                  <a:pt x="12" y="8"/>
                  <a:pt x="12" y="8"/>
                  <a:pt x="12" y="8"/>
                </a:cubicBezTo>
                <a:cubicBezTo>
                  <a:pt x="12" y="10"/>
                  <a:pt x="13" y="12"/>
                  <a:pt x="14" y="13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29" name="Freeform 255"/>
          <p:cNvSpPr>
            <a:spLocks noEditPoints="1"/>
          </p:cNvSpPr>
          <p:nvPr/>
        </p:nvSpPr>
        <p:spPr bwMode="auto">
          <a:xfrm>
            <a:off x="3148998" y="3090741"/>
            <a:ext cx="258799" cy="354717"/>
          </a:xfrm>
          <a:custGeom>
            <a:avLst/>
            <a:gdLst>
              <a:gd name="T0" fmla="*/ 19 w 27"/>
              <a:gd name="T1" fmla="*/ 17 h 37"/>
              <a:gd name="T2" fmla="*/ 19 w 27"/>
              <a:gd name="T3" fmla="*/ 15 h 37"/>
              <a:gd name="T4" fmla="*/ 20 w 27"/>
              <a:gd name="T5" fmla="*/ 14 h 37"/>
              <a:gd name="T6" fmla="*/ 20 w 27"/>
              <a:gd name="T7" fmla="*/ 14 h 37"/>
              <a:gd name="T8" fmla="*/ 20 w 27"/>
              <a:gd name="T9" fmla="*/ 13 h 37"/>
              <a:gd name="T10" fmla="*/ 20 w 27"/>
              <a:gd name="T11" fmla="*/ 12 h 37"/>
              <a:gd name="T12" fmla="*/ 20 w 27"/>
              <a:gd name="T13" fmla="*/ 12 h 37"/>
              <a:gd name="T14" fmla="*/ 20 w 27"/>
              <a:gd name="T15" fmla="*/ 12 h 37"/>
              <a:gd name="T16" fmla="*/ 16 w 27"/>
              <a:gd name="T17" fmla="*/ 10 h 37"/>
              <a:gd name="T18" fmla="*/ 12 w 27"/>
              <a:gd name="T19" fmla="*/ 8 h 37"/>
              <a:gd name="T20" fmla="*/ 12 w 27"/>
              <a:gd name="T21" fmla="*/ 8 h 37"/>
              <a:gd name="T22" fmla="*/ 9 w 27"/>
              <a:gd name="T23" fmla="*/ 12 h 37"/>
              <a:gd name="T24" fmla="*/ 9 w 27"/>
              <a:gd name="T25" fmla="*/ 13 h 37"/>
              <a:gd name="T26" fmla="*/ 9 w 27"/>
              <a:gd name="T27" fmla="*/ 13 h 37"/>
              <a:gd name="T28" fmla="*/ 9 w 27"/>
              <a:gd name="T29" fmla="*/ 13 h 37"/>
              <a:gd name="T30" fmla="*/ 11 w 27"/>
              <a:gd name="T31" fmla="*/ 19 h 37"/>
              <a:gd name="T32" fmla="*/ 11 w 27"/>
              <a:gd name="T33" fmla="*/ 19 h 37"/>
              <a:gd name="T34" fmla="*/ 14 w 27"/>
              <a:gd name="T35" fmla="*/ 21 h 37"/>
              <a:gd name="T36" fmla="*/ 17 w 27"/>
              <a:gd name="T37" fmla="*/ 20 h 37"/>
              <a:gd name="T38" fmla="*/ 17 w 27"/>
              <a:gd name="T39" fmla="*/ 20 h 37"/>
              <a:gd name="T40" fmla="*/ 19 w 27"/>
              <a:gd name="T41" fmla="*/ 17 h 37"/>
              <a:gd name="T42" fmla="*/ 19 w 27"/>
              <a:gd name="T43" fmla="*/ 17 h 37"/>
              <a:gd name="T44" fmla="*/ 8 w 27"/>
              <a:gd name="T45" fmla="*/ 19 h 37"/>
              <a:gd name="T46" fmla="*/ 14 w 27"/>
              <a:gd name="T47" fmla="*/ 2 h 37"/>
              <a:gd name="T48" fmla="*/ 14 w 27"/>
              <a:gd name="T49" fmla="*/ 2 h 37"/>
              <a:gd name="T50" fmla="*/ 20 w 27"/>
              <a:gd name="T51" fmla="*/ 19 h 37"/>
              <a:gd name="T52" fmla="*/ 18 w 27"/>
              <a:gd name="T53" fmla="*/ 19 h 37"/>
              <a:gd name="T54" fmla="*/ 18 w 27"/>
              <a:gd name="T55" fmla="*/ 20 h 37"/>
              <a:gd name="T56" fmla="*/ 18 w 27"/>
              <a:gd name="T57" fmla="*/ 20 h 37"/>
              <a:gd name="T58" fmla="*/ 14 w 27"/>
              <a:gd name="T59" fmla="*/ 22 h 37"/>
              <a:gd name="T60" fmla="*/ 10 w 27"/>
              <a:gd name="T61" fmla="*/ 19 h 37"/>
              <a:gd name="T62" fmla="*/ 8 w 27"/>
              <a:gd name="T63" fmla="*/ 19 h 37"/>
              <a:gd name="T64" fmla="*/ 27 w 27"/>
              <a:gd name="T65" fmla="*/ 35 h 37"/>
              <a:gd name="T66" fmla="*/ 21 w 27"/>
              <a:gd name="T67" fmla="*/ 24 h 37"/>
              <a:gd name="T68" fmla="*/ 22 w 27"/>
              <a:gd name="T69" fmla="*/ 28 h 37"/>
              <a:gd name="T70" fmla="*/ 18 w 27"/>
              <a:gd name="T71" fmla="*/ 26 h 37"/>
              <a:gd name="T72" fmla="*/ 14 w 27"/>
              <a:gd name="T73" fmla="*/ 35 h 37"/>
              <a:gd name="T74" fmla="*/ 10 w 27"/>
              <a:gd name="T75" fmla="*/ 26 h 37"/>
              <a:gd name="T76" fmla="*/ 6 w 27"/>
              <a:gd name="T77" fmla="*/ 28 h 37"/>
              <a:gd name="T78" fmla="*/ 7 w 27"/>
              <a:gd name="T79" fmla="*/ 24 h 37"/>
              <a:gd name="T80" fmla="*/ 2 w 27"/>
              <a:gd name="T81" fmla="*/ 35 h 37"/>
              <a:gd name="T82" fmla="*/ 4 w 27"/>
              <a:gd name="T83" fmla="*/ 37 h 37"/>
              <a:gd name="T84" fmla="*/ 24 w 27"/>
              <a:gd name="T85" fmla="*/ 37 h 37"/>
              <a:gd name="T86" fmla="*/ 27 w 27"/>
              <a:gd name="T87" fmla="*/ 35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7" h="37">
                <a:moveTo>
                  <a:pt x="19" y="17"/>
                </a:moveTo>
                <a:cubicBezTo>
                  <a:pt x="19" y="16"/>
                  <a:pt x="19" y="16"/>
                  <a:pt x="19" y="15"/>
                </a:cubicBezTo>
                <a:cubicBezTo>
                  <a:pt x="19" y="15"/>
                  <a:pt x="20" y="14"/>
                  <a:pt x="20" y="14"/>
                </a:cubicBezTo>
                <a:cubicBezTo>
                  <a:pt x="20" y="14"/>
                  <a:pt x="20" y="14"/>
                  <a:pt x="20" y="14"/>
                </a:cubicBezTo>
                <a:cubicBezTo>
                  <a:pt x="20" y="13"/>
                  <a:pt x="20" y="13"/>
                  <a:pt x="20" y="13"/>
                </a:cubicBezTo>
                <a:cubicBezTo>
                  <a:pt x="20" y="13"/>
                  <a:pt x="20" y="13"/>
                  <a:pt x="20" y="12"/>
                </a:cubicBezTo>
                <a:cubicBezTo>
                  <a:pt x="20" y="12"/>
                  <a:pt x="20" y="12"/>
                  <a:pt x="20" y="12"/>
                </a:cubicBezTo>
                <a:cubicBezTo>
                  <a:pt x="20" y="12"/>
                  <a:pt x="20" y="12"/>
                  <a:pt x="20" y="12"/>
                </a:cubicBezTo>
                <a:cubicBezTo>
                  <a:pt x="19" y="11"/>
                  <a:pt x="18" y="10"/>
                  <a:pt x="16" y="10"/>
                </a:cubicBezTo>
                <a:cubicBezTo>
                  <a:pt x="15" y="10"/>
                  <a:pt x="12" y="9"/>
                  <a:pt x="12" y="8"/>
                </a:cubicBezTo>
                <a:cubicBezTo>
                  <a:pt x="12" y="8"/>
                  <a:pt x="12" y="8"/>
                  <a:pt x="12" y="8"/>
                </a:cubicBezTo>
                <a:cubicBezTo>
                  <a:pt x="11" y="8"/>
                  <a:pt x="9" y="10"/>
                  <a:pt x="9" y="12"/>
                </a:cubicBezTo>
                <a:cubicBezTo>
                  <a:pt x="9" y="12"/>
                  <a:pt x="9" y="13"/>
                  <a:pt x="9" y="13"/>
                </a:cubicBezTo>
                <a:cubicBezTo>
                  <a:pt x="9" y="13"/>
                  <a:pt x="9" y="13"/>
                  <a:pt x="9" y="13"/>
                </a:cubicBezTo>
                <a:cubicBezTo>
                  <a:pt x="9" y="13"/>
                  <a:pt x="9" y="13"/>
                  <a:pt x="9" y="13"/>
                </a:cubicBezTo>
                <a:cubicBezTo>
                  <a:pt x="9" y="16"/>
                  <a:pt x="10" y="17"/>
                  <a:pt x="11" y="19"/>
                </a:cubicBezTo>
                <a:cubicBezTo>
                  <a:pt x="11" y="19"/>
                  <a:pt x="11" y="19"/>
                  <a:pt x="11" y="19"/>
                </a:cubicBezTo>
                <a:cubicBezTo>
                  <a:pt x="12" y="20"/>
                  <a:pt x="13" y="21"/>
                  <a:pt x="14" y="21"/>
                </a:cubicBezTo>
                <a:cubicBezTo>
                  <a:pt x="15" y="21"/>
                  <a:pt x="16" y="20"/>
                  <a:pt x="17" y="20"/>
                </a:cubicBezTo>
                <a:cubicBezTo>
                  <a:pt x="17" y="20"/>
                  <a:pt x="17" y="20"/>
                  <a:pt x="17" y="20"/>
                </a:cubicBezTo>
                <a:cubicBezTo>
                  <a:pt x="18" y="19"/>
                  <a:pt x="18" y="18"/>
                  <a:pt x="19" y="17"/>
                </a:cubicBezTo>
                <a:cubicBezTo>
                  <a:pt x="19" y="17"/>
                  <a:pt x="19" y="17"/>
                  <a:pt x="19" y="17"/>
                </a:cubicBezTo>
                <a:close/>
                <a:moveTo>
                  <a:pt x="8" y="19"/>
                </a:moveTo>
                <a:cubicBezTo>
                  <a:pt x="0" y="6"/>
                  <a:pt x="13" y="0"/>
                  <a:pt x="14" y="2"/>
                </a:cubicBezTo>
                <a:cubicBezTo>
                  <a:pt x="14" y="3"/>
                  <a:pt x="14" y="3"/>
                  <a:pt x="14" y="2"/>
                </a:cubicBezTo>
                <a:cubicBezTo>
                  <a:pt x="18" y="0"/>
                  <a:pt x="27" y="9"/>
                  <a:pt x="20" y="19"/>
                </a:cubicBezTo>
                <a:cubicBezTo>
                  <a:pt x="20" y="19"/>
                  <a:pt x="19" y="19"/>
                  <a:pt x="18" y="19"/>
                </a:cubicBezTo>
                <a:cubicBezTo>
                  <a:pt x="18" y="20"/>
                  <a:pt x="18" y="20"/>
                  <a:pt x="18" y="20"/>
                </a:cubicBezTo>
                <a:cubicBezTo>
                  <a:pt x="18" y="20"/>
                  <a:pt x="18" y="20"/>
                  <a:pt x="18" y="20"/>
                </a:cubicBezTo>
                <a:cubicBezTo>
                  <a:pt x="17" y="21"/>
                  <a:pt x="15" y="22"/>
                  <a:pt x="14" y="22"/>
                </a:cubicBezTo>
                <a:cubicBezTo>
                  <a:pt x="13" y="22"/>
                  <a:pt x="11" y="21"/>
                  <a:pt x="10" y="19"/>
                </a:cubicBezTo>
                <a:cubicBezTo>
                  <a:pt x="9" y="19"/>
                  <a:pt x="9" y="19"/>
                  <a:pt x="8" y="19"/>
                </a:cubicBezTo>
                <a:close/>
                <a:moveTo>
                  <a:pt x="27" y="35"/>
                </a:moveTo>
                <a:cubicBezTo>
                  <a:pt x="27" y="30"/>
                  <a:pt x="26" y="25"/>
                  <a:pt x="21" y="24"/>
                </a:cubicBezTo>
                <a:cubicBezTo>
                  <a:pt x="21" y="25"/>
                  <a:pt x="21" y="26"/>
                  <a:pt x="22" y="28"/>
                </a:cubicBezTo>
                <a:cubicBezTo>
                  <a:pt x="18" y="26"/>
                  <a:pt x="18" y="26"/>
                  <a:pt x="18" y="26"/>
                </a:cubicBezTo>
                <a:cubicBezTo>
                  <a:pt x="17" y="29"/>
                  <a:pt x="15" y="32"/>
                  <a:pt x="14" y="35"/>
                </a:cubicBezTo>
                <a:cubicBezTo>
                  <a:pt x="10" y="26"/>
                  <a:pt x="10" y="26"/>
                  <a:pt x="10" y="26"/>
                </a:cubicBezTo>
                <a:cubicBezTo>
                  <a:pt x="6" y="28"/>
                  <a:pt x="6" y="28"/>
                  <a:pt x="6" y="28"/>
                </a:cubicBezTo>
                <a:cubicBezTo>
                  <a:pt x="7" y="26"/>
                  <a:pt x="7" y="25"/>
                  <a:pt x="7" y="24"/>
                </a:cubicBezTo>
                <a:cubicBezTo>
                  <a:pt x="2" y="26"/>
                  <a:pt x="2" y="30"/>
                  <a:pt x="2" y="35"/>
                </a:cubicBezTo>
                <a:cubicBezTo>
                  <a:pt x="2" y="36"/>
                  <a:pt x="3" y="37"/>
                  <a:pt x="4" y="37"/>
                </a:cubicBezTo>
                <a:cubicBezTo>
                  <a:pt x="11" y="37"/>
                  <a:pt x="18" y="37"/>
                  <a:pt x="24" y="37"/>
                </a:cubicBezTo>
                <a:cubicBezTo>
                  <a:pt x="26" y="37"/>
                  <a:pt x="27" y="36"/>
                  <a:pt x="27" y="35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30" name="Freeform 256"/>
          <p:cNvSpPr>
            <a:spLocks noEditPoints="1"/>
          </p:cNvSpPr>
          <p:nvPr/>
        </p:nvSpPr>
        <p:spPr bwMode="auto">
          <a:xfrm>
            <a:off x="9289579" y="3177610"/>
            <a:ext cx="394532" cy="267847"/>
          </a:xfrm>
          <a:custGeom>
            <a:avLst/>
            <a:gdLst>
              <a:gd name="T0" fmla="*/ 7 w 41"/>
              <a:gd name="T1" fmla="*/ 27 h 28"/>
              <a:gd name="T2" fmla="*/ 16 w 41"/>
              <a:gd name="T3" fmla="*/ 16 h 28"/>
              <a:gd name="T4" fmla="*/ 35 w 41"/>
              <a:gd name="T5" fmla="*/ 27 h 28"/>
              <a:gd name="T6" fmla="*/ 32 w 41"/>
              <a:gd name="T7" fmla="*/ 5 h 28"/>
              <a:gd name="T8" fmla="*/ 30 w 41"/>
              <a:gd name="T9" fmla="*/ 6 h 28"/>
              <a:gd name="T10" fmla="*/ 31 w 41"/>
              <a:gd name="T11" fmla="*/ 10 h 28"/>
              <a:gd name="T12" fmla="*/ 34 w 41"/>
              <a:gd name="T13" fmla="*/ 13 h 28"/>
              <a:gd name="T14" fmla="*/ 37 w 41"/>
              <a:gd name="T15" fmla="*/ 10 h 28"/>
              <a:gd name="T16" fmla="*/ 36 w 41"/>
              <a:gd name="T17" fmla="*/ 6 h 28"/>
              <a:gd name="T18" fmla="*/ 33 w 41"/>
              <a:gd name="T19" fmla="*/ 5 h 28"/>
              <a:gd name="T20" fmla="*/ 11 w 41"/>
              <a:gd name="T21" fmla="*/ 5 h 28"/>
              <a:gd name="T22" fmla="*/ 11 w 41"/>
              <a:gd name="T23" fmla="*/ 7 h 28"/>
              <a:gd name="T24" fmla="*/ 10 w 41"/>
              <a:gd name="T25" fmla="*/ 12 h 28"/>
              <a:gd name="T26" fmla="*/ 6 w 41"/>
              <a:gd name="T27" fmla="*/ 13 h 28"/>
              <a:gd name="T28" fmla="*/ 4 w 41"/>
              <a:gd name="T29" fmla="*/ 8 h 28"/>
              <a:gd name="T30" fmla="*/ 6 w 41"/>
              <a:gd name="T31" fmla="*/ 5 h 28"/>
              <a:gd name="T32" fmla="*/ 10 w 41"/>
              <a:gd name="T33" fmla="*/ 5 h 28"/>
              <a:gd name="T34" fmla="*/ 18 w 41"/>
              <a:gd name="T35" fmla="*/ 4 h 28"/>
              <a:gd name="T36" fmla="*/ 18 w 41"/>
              <a:gd name="T37" fmla="*/ 4 h 28"/>
              <a:gd name="T38" fmla="*/ 24 w 41"/>
              <a:gd name="T39" fmla="*/ 4 h 28"/>
              <a:gd name="T40" fmla="*/ 23 w 41"/>
              <a:gd name="T41" fmla="*/ 7 h 28"/>
              <a:gd name="T42" fmla="*/ 21 w 41"/>
              <a:gd name="T43" fmla="*/ 8 h 28"/>
              <a:gd name="T44" fmla="*/ 23 w 41"/>
              <a:gd name="T45" fmla="*/ 3 h 28"/>
              <a:gd name="T46" fmla="*/ 22 w 41"/>
              <a:gd name="T47" fmla="*/ 2 h 28"/>
              <a:gd name="T48" fmla="*/ 20 w 41"/>
              <a:gd name="T49" fmla="*/ 2 h 28"/>
              <a:gd name="T50" fmla="*/ 18 w 41"/>
              <a:gd name="T51" fmla="*/ 3 h 28"/>
              <a:gd name="T52" fmla="*/ 41 w 41"/>
              <a:gd name="T53" fmla="*/ 25 h 28"/>
              <a:gd name="T54" fmla="*/ 34 w 41"/>
              <a:gd name="T55" fmla="*/ 22 h 28"/>
              <a:gd name="T56" fmla="*/ 34 w 41"/>
              <a:gd name="T57" fmla="*/ 16 h 28"/>
              <a:gd name="T58" fmla="*/ 33 w 41"/>
              <a:gd name="T59" fmla="*/ 16 h 28"/>
              <a:gd name="T60" fmla="*/ 34 w 41"/>
              <a:gd name="T61" fmla="*/ 17 h 28"/>
              <a:gd name="T62" fmla="*/ 32 w 41"/>
              <a:gd name="T63" fmla="*/ 15 h 28"/>
              <a:gd name="T64" fmla="*/ 36 w 41"/>
              <a:gd name="T65" fmla="*/ 27 h 28"/>
              <a:gd name="T66" fmla="*/ 40 w 41"/>
              <a:gd name="T67" fmla="*/ 27 h 28"/>
              <a:gd name="T68" fmla="*/ 2 w 41"/>
              <a:gd name="T69" fmla="*/ 28 h 28"/>
              <a:gd name="T70" fmla="*/ 11 w 41"/>
              <a:gd name="T71" fmla="*/ 19 h 28"/>
              <a:gd name="T72" fmla="*/ 8 w 41"/>
              <a:gd name="T73" fmla="*/ 22 h 28"/>
              <a:gd name="T74" fmla="*/ 8 w 41"/>
              <a:gd name="T75" fmla="*/ 16 h 28"/>
              <a:gd name="T76" fmla="*/ 7 w 41"/>
              <a:gd name="T77" fmla="*/ 16 h 28"/>
              <a:gd name="T78" fmla="*/ 7 w 41"/>
              <a:gd name="T79" fmla="*/ 17 h 28"/>
              <a:gd name="T80" fmla="*/ 5 w 41"/>
              <a:gd name="T81" fmla="*/ 14 h 28"/>
              <a:gd name="T82" fmla="*/ 34 w 41"/>
              <a:gd name="T83" fmla="*/ 13 h 28"/>
              <a:gd name="T84" fmla="*/ 38 w 41"/>
              <a:gd name="T85" fmla="*/ 8 h 28"/>
              <a:gd name="T86" fmla="*/ 11 w 41"/>
              <a:gd name="T87" fmla="*/ 8 h 28"/>
              <a:gd name="T88" fmla="*/ 7 w 41"/>
              <a:gd name="T89" fmla="*/ 13 h 28"/>
              <a:gd name="T90" fmla="*/ 15 w 41"/>
              <a:gd name="T91" fmla="*/ 15 h 28"/>
              <a:gd name="T92" fmla="*/ 20 w 41"/>
              <a:gd name="T93" fmla="*/ 15 h 28"/>
              <a:gd name="T94" fmla="*/ 26 w 41"/>
              <a:gd name="T95" fmla="*/ 15 h 28"/>
              <a:gd name="T96" fmla="*/ 21 w 41"/>
              <a:gd name="T97" fmla="*/ 15 h 28"/>
              <a:gd name="T98" fmla="*/ 26 w 41"/>
              <a:gd name="T99" fmla="*/ 15 h 28"/>
              <a:gd name="T100" fmla="*/ 21 w 41"/>
              <a:gd name="T101" fmla="*/ 11 h 28"/>
              <a:gd name="T102" fmla="*/ 21 w 41"/>
              <a:gd name="T103" fmla="*/ 10 h 28"/>
              <a:gd name="T104" fmla="*/ 20 w 41"/>
              <a:gd name="T105" fmla="*/ 10 h 28"/>
              <a:gd name="T106" fmla="*/ 20 w 41"/>
              <a:gd name="T107" fmla="*/ 11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1" h="28">
                <a:moveTo>
                  <a:pt x="34" y="28"/>
                </a:moveTo>
                <a:cubicBezTo>
                  <a:pt x="7" y="28"/>
                  <a:pt x="7" y="28"/>
                  <a:pt x="7" y="28"/>
                </a:cubicBezTo>
                <a:cubicBezTo>
                  <a:pt x="7" y="28"/>
                  <a:pt x="7" y="28"/>
                  <a:pt x="7" y="27"/>
                </a:cubicBezTo>
                <a:cubicBezTo>
                  <a:pt x="7" y="27"/>
                  <a:pt x="7" y="27"/>
                  <a:pt x="7" y="27"/>
                </a:cubicBezTo>
                <a:cubicBezTo>
                  <a:pt x="13" y="18"/>
                  <a:pt x="13" y="18"/>
                  <a:pt x="13" y="18"/>
                </a:cubicBezTo>
                <a:cubicBezTo>
                  <a:pt x="13" y="17"/>
                  <a:pt x="14" y="16"/>
                  <a:pt x="16" y="16"/>
                </a:cubicBezTo>
                <a:cubicBezTo>
                  <a:pt x="25" y="16"/>
                  <a:pt x="25" y="16"/>
                  <a:pt x="25" y="16"/>
                </a:cubicBezTo>
                <a:cubicBezTo>
                  <a:pt x="27" y="16"/>
                  <a:pt x="28" y="17"/>
                  <a:pt x="29" y="18"/>
                </a:cubicBezTo>
                <a:cubicBezTo>
                  <a:pt x="35" y="27"/>
                  <a:pt x="35" y="27"/>
                  <a:pt x="35" y="27"/>
                </a:cubicBezTo>
                <a:cubicBezTo>
                  <a:pt x="35" y="27"/>
                  <a:pt x="35" y="27"/>
                  <a:pt x="35" y="27"/>
                </a:cubicBezTo>
                <a:cubicBezTo>
                  <a:pt x="34" y="27"/>
                  <a:pt x="34" y="28"/>
                  <a:pt x="34" y="28"/>
                </a:cubicBezTo>
                <a:close/>
                <a:moveTo>
                  <a:pt x="32" y="5"/>
                </a:moveTo>
                <a:cubicBezTo>
                  <a:pt x="31" y="5"/>
                  <a:pt x="31" y="5"/>
                  <a:pt x="30" y="5"/>
                </a:cubicBezTo>
                <a:cubicBezTo>
                  <a:pt x="30" y="5"/>
                  <a:pt x="30" y="5"/>
                  <a:pt x="30" y="5"/>
                </a:cubicBezTo>
                <a:cubicBezTo>
                  <a:pt x="30" y="5"/>
                  <a:pt x="30" y="6"/>
                  <a:pt x="30" y="6"/>
                </a:cubicBezTo>
                <a:cubicBezTo>
                  <a:pt x="30" y="6"/>
                  <a:pt x="30" y="7"/>
                  <a:pt x="30" y="7"/>
                </a:cubicBezTo>
                <a:cubicBezTo>
                  <a:pt x="30" y="7"/>
                  <a:pt x="30" y="8"/>
                  <a:pt x="30" y="8"/>
                </a:cubicBezTo>
                <a:cubicBezTo>
                  <a:pt x="30" y="9"/>
                  <a:pt x="30" y="9"/>
                  <a:pt x="31" y="10"/>
                </a:cubicBezTo>
                <a:cubicBezTo>
                  <a:pt x="31" y="10"/>
                  <a:pt x="31" y="11"/>
                  <a:pt x="32" y="12"/>
                </a:cubicBezTo>
                <a:cubicBezTo>
                  <a:pt x="32" y="12"/>
                  <a:pt x="32" y="12"/>
                  <a:pt x="33" y="13"/>
                </a:cubicBezTo>
                <a:cubicBezTo>
                  <a:pt x="33" y="13"/>
                  <a:pt x="33" y="13"/>
                  <a:pt x="34" y="13"/>
                </a:cubicBezTo>
                <a:cubicBezTo>
                  <a:pt x="34" y="13"/>
                  <a:pt x="34" y="13"/>
                  <a:pt x="35" y="13"/>
                </a:cubicBezTo>
                <a:cubicBezTo>
                  <a:pt x="35" y="12"/>
                  <a:pt x="36" y="12"/>
                  <a:pt x="36" y="12"/>
                </a:cubicBezTo>
                <a:cubicBezTo>
                  <a:pt x="36" y="11"/>
                  <a:pt x="37" y="11"/>
                  <a:pt x="37" y="10"/>
                </a:cubicBezTo>
                <a:cubicBezTo>
                  <a:pt x="37" y="9"/>
                  <a:pt x="37" y="9"/>
                  <a:pt x="37" y="8"/>
                </a:cubicBezTo>
                <a:cubicBezTo>
                  <a:pt x="36" y="8"/>
                  <a:pt x="36" y="8"/>
                  <a:pt x="36" y="8"/>
                </a:cubicBezTo>
                <a:cubicBezTo>
                  <a:pt x="36" y="7"/>
                  <a:pt x="36" y="7"/>
                  <a:pt x="36" y="6"/>
                </a:cubicBezTo>
                <a:cubicBezTo>
                  <a:pt x="35" y="6"/>
                  <a:pt x="35" y="6"/>
                  <a:pt x="35" y="5"/>
                </a:cubicBezTo>
                <a:cubicBezTo>
                  <a:pt x="35" y="5"/>
                  <a:pt x="34" y="5"/>
                  <a:pt x="34" y="5"/>
                </a:cubicBezTo>
                <a:cubicBezTo>
                  <a:pt x="34" y="5"/>
                  <a:pt x="33" y="5"/>
                  <a:pt x="33" y="5"/>
                </a:cubicBezTo>
                <a:cubicBezTo>
                  <a:pt x="32" y="5"/>
                  <a:pt x="32" y="5"/>
                  <a:pt x="32" y="5"/>
                </a:cubicBezTo>
                <a:close/>
                <a:moveTo>
                  <a:pt x="10" y="5"/>
                </a:moveTo>
                <a:cubicBezTo>
                  <a:pt x="10" y="5"/>
                  <a:pt x="10" y="5"/>
                  <a:pt x="11" y="5"/>
                </a:cubicBezTo>
                <a:cubicBezTo>
                  <a:pt x="11" y="5"/>
                  <a:pt x="11" y="5"/>
                  <a:pt x="11" y="5"/>
                </a:cubicBezTo>
                <a:cubicBezTo>
                  <a:pt x="11" y="5"/>
                  <a:pt x="11" y="6"/>
                  <a:pt x="11" y="6"/>
                </a:cubicBezTo>
                <a:cubicBezTo>
                  <a:pt x="11" y="6"/>
                  <a:pt x="11" y="7"/>
                  <a:pt x="11" y="7"/>
                </a:cubicBezTo>
                <a:cubicBezTo>
                  <a:pt x="11" y="7"/>
                  <a:pt x="11" y="8"/>
                  <a:pt x="11" y="8"/>
                </a:cubicBezTo>
                <a:cubicBezTo>
                  <a:pt x="11" y="9"/>
                  <a:pt x="11" y="9"/>
                  <a:pt x="10" y="10"/>
                </a:cubicBezTo>
                <a:cubicBezTo>
                  <a:pt x="10" y="10"/>
                  <a:pt x="10" y="11"/>
                  <a:pt x="10" y="12"/>
                </a:cubicBezTo>
                <a:cubicBezTo>
                  <a:pt x="9" y="12"/>
                  <a:pt x="9" y="12"/>
                  <a:pt x="9" y="13"/>
                </a:cubicBezTo>
                <a:cubicBezTo>
                  <a:pt x="8" y="13"/>
                  <a:pt x="8" y="13"/>
                  <a:pt x="7" y="13"/>
                </a:cubicBezTo>
                <a:cubicBezTo>
                  <a:pt x="7" y="13"/>
                  <a:pt x="7" y="13"/>
                  <a:pt x="6" y="13"/>
                </a:cubicBezTo>
                <a:cubicBezTo>
                  <a:pt x="6" y="12"/>
                  <a:pt x="5" y="12"/>
                  <a:pt x="5" y="12"/>
                </a:cubicBezTo>
                <a:cubicBezTo>
                  <a:pt x="5" y="11"/>
                  <a:pt x="5" y="11"/>
                  <a:pt x="4" y="10"/>
                </a:cubicBezTo>
                <a:cubicBezTo>
                  <a:pt x="4" y="9"/>
                  <a:pt x="4" y="9"/>
                  <a:pt x="4" y="8"/>
                </a:cubicBezTo>
                <a:cubicBezTo>
                  <a:pt x="5" y="8"/>
                  <a:pt x="5" y="8"/>
                  <a:pt x="5" y="8"/>
                </a:cubicBezTo>
                <a:cubicBezTo>
                  <a:pt x="5" y="7"/>
                  <a:pt x="6" y="7"/>
                  <a:pt x="6" y="6"/>
                </a:cubicBezTo>
                <a:cubicBezTo>
                  <a:pt x="6" y="6"/>
                  <a:pt x="6" y="6"/>
                  <a:pt x="6" y="5"/>
                </a:cubicBezTo>
                <a:cubicBezTo>
                  <a:pt x="6" y="5"/>
                  <a:pt x="7" y="5"/>
                  <a:pt x="7" y="5"/>
                </a:cubicBezTo>
                <a:cubicBezTo>
                  <a:pt x="8" y="5"/>
                  <a:pt x="8" y="5"/>
                  <a:pt x="8" y="5"/>
                </a:cubicBezTo>
                <a:cubicBezTo>
                  <a:pt x="9" y="5"/>
                  <a:pt x="9" y="5"/>
                  <a:pt x="10" y="5"/>
                </a:cubicBezTo>
                <a:close/>
                <a:moveTo>
                  <a:pt x="21" y="8"/>
                </a:moveTo>
                <a:cubicBezTo>
                  <a:pt x="20" y="8"/>
                  <a:pt x="19" y="8"/>
                  <a:pt x="18" y="7"/>
                </a:cubicBezTo>
                <a:cubicBezTo>
                  <a:pt x="18" y="6"/>
                  <a:pt x="18" y="5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2"/>
                  <a:pt x="17" y="0"/>
                  <a:pt x="21" y="0"/>
                </a:cubicBezTo>
                <a:cubicBezTo>
                  <a:pt x="24" y="0"/>
                  <a:pt x="24" y="2"/>
                  <a:pt x="24" y="4"/>
                </a:cubicBezTo>
                <a:cubicBezTo>
                  <a:pt x="24" y="4"/>
                  <a:pt x="24" y="4"/>
                  <a:pt x="24" y="4"/>
                </a:cubicBezTo>
                <a:cubicBezTo>
                  <a:pt x="24" y="4"/>
                  <a:pt x="24" y="4"/>
                  <a:pt x="24" y="4"/>
                </a:cubicBezTo>
                <a:cubicBezTo>
                  <a:pt x="24" y="4"/>
                  <a:pt x="24" y="4"/>
                  <a:pt x="24" y="4"/>
                </a:cubicBezTo>
                <a:cubicBezTo>
                  <a:pt x="24" y="5"/>
                  <a:pt x="23" y="6"/>
                  <a:pt x="23" y="7"/>
                </a:cubicBezTo>
                <a:cubicBezTo>
                  <a:pt x="22" y="8"/>
                  <a:pt x="21" y="8"/>
                  <a:pt x="21" y="8"/>
                </a:cubicBezTo>
                <a:close/>
                <a:moveTo>
                  <a:pt x="19" y="7"/>
                </a:moveTo>
                <a:cubicBezTo>
                  <a:pt x="19" y="7"/>
                  <a:pt x="20" y="8"/>
                  <a:pt x="21" y="8"/>
                </a:cubicBezTo>
                <a:cubicBezTo>
                  <a:pt x="21" y="8"/>
                  <a:pt x="22" y="7"/>
                  <a:pt x="22" y="7"/>
                </a:cubicBezTo>
                <a:cubicBezTo>
                  <a:pt x="23" y="6"/>
                  <a:pt x="23" y="5"/>
                  <a:pt x="23" y="4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2"/>
                  <a:pt x="23" y="2"/>
                  <a:pt x="23" y="2"/>
                </a:cubicBezTo>
                <a:cubicBezTo>
                  <a:pt x="22" y="2"/>
                  <a:pt x="22" y="2"/>
                  <a:pt x="22" y="2"/>
                </a:cubicBezTo>
                <a:cubicBezTo>
                  <a:pt x="21" y="2"/>
                  <a:pt x="21" y="2"/>
                  <a:pt x="21" y="2"/>
                </a:cubicBezTo>
                <a:cubicBezTo>
                  <a:pt x="20" y="2"/>
                  <a:pt x="20" y="2"/>
                  <a:pt x="20" y="2"/>
                </a:cubicBezTo>
                <a:cubicBezTo>
                  <a:pt x="20" y="2"/>
                  <a:pt x="20" y="2"/>
                  <a:pt x="20" y="2"/>
                </a:cubicBezTo>
                <a:cubicBezTo>
                  <a:pt x="19" y="2"/>
                  <a:pt x="19" y="2"/>
                  <a:pt x="18" y="2"/>
                </a:cubicBezTo>
                <a:cubicBezTo>
                  <a:pt x="18" y="2"/>
                  <a:pt x="18" y="2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5"/>
                  <a:pt x="18" y="6"/>
                  <a:pt x="19" y="7"/>
                </a:cubicBezTo>
                <a:close/>
                <a:moveTo>
                  <a:pt x="41" y="25"/>
                </a:moveTo>
                <a:cubicBezTo>
                  <a:pt x="41" y="18"/>
                  <a:pt x="41" y="18"/>
                  <a:pt x="41" y="18"/>
                </a:cubicBezTo>
                <a:cubicBezTo>
                  <a:pt x="41" y="16"/>
                  <a:pt x="39" y="15"/>
                  <a:pt x="36" y="14"/>
                </a:cubicBezTo>
                <a:cubicBezTo>
                  <a:pt x="36" y="18"/>
                  <a:pt x="35" y="19"/>
                  <a:pt x="34" y="22"/>
                </a:cubicBezTo>
                <a:cubicBezTo>
                  <a:pt x="34" y="17"/>
                  <a:pt x="34" y="17"/>
                  <a:pt x="34" y="17"/>
                </a:cubicBezTo>
                <a:cubicBezTo>
                  <a:pt x="34" y="17"/>
                  <a:pt x="34" y="17"/>
                  <a:pt x="34" y="17"/>
                </a:cubicBezTo>
                <a:cubicBezTo>
                  <a:pt x="34" y="16"/>
                  <a:pt x="34" y="16"/>
                  <a:pt x="34" y="16"/>
                </a:cubicBezTo>
                <a:cubicBezTo>
                  <a:pt x="34" y="16"/>
                  <a:pt x="34" y="16"/>
                  <a:pt x="34" y="16"/>
                </a:cubicBezTo>
                <a:cubicBezTo>
                  <a:pt x="34" y="16"/>
                  <a:pt x="34" y="16"/>
                  <a:pt x="34" y="16"/>
                </a:cubicBezTo>
                <a:cubicBezTo>
                  <a:pt x="34" y="16"/>
                  <a:pt x="34" y="16"/>
                  <a:pt x="33" y="16"/>
                </a:cubicBezTo>
                <a:cubicBezTo>
                  <a:pt x="33" y="16"/>
                  <a:pt x="33" y="16"/>
                  <a:pt x="33" y="16"/>
                </a:cubicBezTo>
                <a:cubicBezTo>
                  <a:pt x="33" y="16"/>
                  <a:pt x="33" y="16"/>
                  <a:pt x="33" y="16"/>
                </a:cubicBezTo>
                <a:cubicBezTo>
                  <a:pt x="34" y="17"/>
                  <a:pt x="34" y="17"/>
                  <a:pt x="34" y="17"/>
                </a:cubicBezTo>
                <a:cubicBezTo>
                  <a:pt x="34" y="17"/>
                  <a:pt x="34" y="17"/>
                  <a:pt x="34" y="17"/>
                </a:cubicBezTo>
                <a:cubicBezTo>
                  <a:pt x="33" y="22"/>
                  <a:pt x="33" y="22"/>
                  <a:pt x="33" y="22"/>
                </a:cubicBezTo>
                <a:cubicBezTo>
                  <a:pt x="33" y="19"/>
                  <a:pt x="33" y="18"/>
                  <a:pt x="32" y="15"/>
                </a:cubicBezTo>
                <a:cubicBezTo>
                  <a:pt x="31" y="15"/>
                  <a:pt x="30" y="16"/>
                  <a:pt x="30" y="18"/>
                </a:cubicBezTo>
                <a:cubicBezTo>
                  <a:pt x="30" y="19"/>
                  <a:pt x="30" y="19"/>
                  <a:pt x="30" y="19"/>
                </a:cubicBezTo>
                <a:cubicBezTo>
                  <a:pt x="36" y="27"/>
                  <a:pt x="36" y="27"/>
                  <a:pt x="36" y="27"/>
                </a:cubicBezTo>
                <a:cubicBezTo>
                  <a:pt x="36" y="28"/>
                  <a:pt x="36" y="28"/>
                  <a:pt x="36" y="28"/>
                </a:cubicBezTo>
                <a:cubicBezTo>
                  <a:pt x="37" y="28"/>
                  <a:pt x="38" y="28"/>
                  <a:pt x="39" y="28"/>
                </a:cubicBezTo>
                <a:cubicBezTo>
                  <a:pt x="39" y="28"/>
                  <a:pt x="40" y="27"/>
                  <a:pt x="40" y="27"/>
                </a:cubicBezTo>
                <a:cubicBezTo>
                  <a:pt x="41" y="26"/>
                  <a:pt x="41" y="26"/>
                  <a:pt x="41" y="25"/>
                </a:cubicBezTo>
                <a:close/>
                <a:moveTo>
                  <a:pt x="0" y="25"/>
                </a:moveTo>
                <a:cubicBezTo>
                  <a:pt x="0" y="27"/>
                  <a:pt x="1" y="28"/>
                  <a:pt x="2" y="28"/>
                </a:cubicBezTo>
                <a:cubicBezTo>
                  <a:pt x="3" y="28"/>
                  <a:pt x="4" y="28"/>
                  <a:pt x="5" y="28"/>
                </a:cubicBezTo>
                <a:cubicBezTo>
                  <a:pt x="5" y="28"/>
                  <a:pt x="6" y="28"/>
                  <a:pt x="6" y="27"/>
                </a:cubicBezTo>
                <a:cubicBezTo>
                  <a:pt x="11" y="19"/>
                  <a:pt x="11" y="19"/>
                  <a:pt x="11" y="19"/>
                </a:cubicBezTo>
                <a:cubicBezTo>
                  <a:pt x="11" y="18"/>
                  <a:pt x="11" y="18"/>
                  <a:pt x="11" y="18"/>
                </a:cubicBezTo>
                <a:cubicBezTo>
                  <a:pt x="11" y="16"/>
                  <a:pt x="10" y="15"/>
                  <a:pt x="9" y="15"/>
                </a:cubicBezTo>
                <a:cubicBezTo>
                  <a:pt x="9" y="18"/>
                  <a:pt x="9" y="19"/>
                  <a:pt x="8" y="2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7" y="16"/>
                  <a:pt x="7" y="16"/>
                  <a:pt x="7" y="16"/>
                </a:cubicBezTo>
                <a:cubicBezTo>
                  <a:pt x="7" y="16"/>
                  <a:pt x="7" y="16"/>
                  <a:pt x="7" y="16"/>
                </a:cubicBezTo>
                <a:cubicBezTo>
                  <a:pt x="7" y="16"/>
                  <a:pt x="7" y="16"/>
                  <a:pt x="7" y="16"/>
                </a:cubicBezTo>
                <a:cubicBezTo>
                  <a:pt x="7" y="17"/>
                  <a:pt x="7" y="17"/>
                  <a:pt x="7" y="17"/>
                </a:cubicBezTo>
                <a:cubicBezTo>
                  <a:pt x="7" y="17"/>
                  <a:pt x="7" y="17"/>
                  <a:pt x="7" y="17"/>
                </a:cubicBezTo>
                <a:cubicBezTo>
                  <a:pt x="7" y="22"/>
                  <a:pt x="7" y="22"/>
                  <a:pt x="7" y="22"/>
                </a:cubicBezTo>
                <a:cubicBezTo>
                  <a:pt x="6" y="19"/>
                  <a:pt x="5" y="18"/>
                  <a:pt x="5" y="14"/>
                </a:cubicBezTo>
                <a:cubicBezTo>
                  <a:pt x="2" y="15"/>
                  <a:pt x="0" y="16"/>
                  <a:pt x="0" y="18"/>
                </a:cubicBezTo>
                <a:cubicBezTo>
                  <a:pt x="0" y="25"/>
                  <a:pt x="0" y="25"/>
                  <a:pt x="0" y="25"/>
                </a:cubicBezTo>
                <a:close/>
                <a:moveTo>
                  <a:pt x="34" y="13"/>
                </a:moveTo>
                <a:cubicBezTo>
                  <a:pt x="32" y="13"/>
                  <a:pt x="30" y="11"/>
                  <a:pt x="30" y="8"/>
                </a:cubicBezTo>
                <a:cubicBezTo>
                  <a:pt x="30" y="5"/>
                  <a:pt x="29" y="3"/>
                  <a:pt x="34" y="3"/>
                </a:cubicBezTo>
                <a:cubicBezTo>
                  <a:pt x="38" y="3"/>
                  <a:pt x="38" y="5"/>
                  <a:pt x="38" y="8"/>
                </a:cubicBezTo>
                <a:cubicBezTo>
                  <a:pt x="38" y="11"/>
                  <a:pt x="36" y="13"/>
                  <a:pt x="34" y="13"/>
                </a:cubicBezTo>
                <a:close/>
                <a:moveTo>
                  <a:pt x="7" y="13"/>
                </a:moveTo>
                <a:cubicBezTo>
                  <a:pt x="9" y="13"/>
                  <a:pt x="11" y="11"/>
                  <a:pt x="11" y="8"/>
                </a:cubicBezTo>
                <a:cubicBezTo>
                  <a:pt x="11" y="5"/>
                  <a:pt x="12" y="3"/>
                  <a:pt x="7" y="3"/>
                </a:cubicBezTo>
                <a:cubicBezTo>
                  <a:pt x="3" y="3"/>
                  <a:pt x="4" y="5"/>
                  <a:pt x="4" y="8"/>
                </a:cubicBezTo>
                <a:cubicBezTo>
                  <a:pt x="4" y="11"/>
                  <a:pt x="6" y="13"/>
                  <a:pt x="7" y="13"/>
                </a:cubicBezTo>
                <a:close/>
                <a:moveTo>
                  <a:pt x="15" y="11"/>
                </a:moveTo>
                <a:cubicBezTo>
                  <a:pt x="15" y="15"/>
                  <a:pt x="15" y="15"/>
                  <a:pt x="15" y="15"/>
                </a:cubicBezTo>
                <a:cubicBezTo>
                  <a:pt x="15" y="15"/>
                  <a:pt x="15" y="15"/>
                  <a:pt x="15" y="15"/>
                </a:cubicBezTo>
                <a:cubicBezTo>
                  <a:pt x="15" y="15"/>
                  <a:pt x="15" y="15"/>
                  <a:pt x="15" y="15"/>
                </a:cubicBezTo>
                <a:cubicBezTo>
                  <a:pt x="16" y="15"/>
                  <a:pt x="16" y="15"/>
                  <a:pt x="16" y="15"/>
                </a:cubicBezTo>
                <a:cubicBezTo>
                  <a:pt x="20" y="15"/>
                  <a:pt x="20" y="15"/>
                  <a:pt x="20" y="15"/>
                </a:cubicBezTo>
                <a:cubicBezTo>
                  <a:pt x="19" y="13"/>
                  <a:pt x="19" y="11"/>
                  <a:pt x="18" y="9"/>
                </a:cubicBezTo>
                <a:cubicBezTo>
                  <a:pt x="16" y="9"/>
                  <a:pt x="15" y="10"/>
                  <a:pt x="15" y="11"/>
                </a:cubicBezTo>
                <a:close/>
                <a:moveTo>
                  <a:pt x="26" y="15"/>
                </a:moveTo>
                <a:cubicBezTo>
                  <a:pt x="26" y="11"/>
                  <a:pt x="26" y="11"/>
                  <a:pt x="26" y="11"/>
                </a:cubicBezTo>
                <a:cubicBezTo>
                  <a:pt x="26" y="10"/>
                  <a:pt x="25" y="9"/>
                  <a:pt x="23" y="9"/>
                </a:cubicBezTo>
                <a:cubicBezTo>
                  <a:pt x="22" y="11"/>
                  <a:pt x="22" y="13"/>
                  <a:pt x="21" y="15"/>
                </a:cubicBezTo>
                <a:cubicBezTo>
                  <a:pt x="25" y="15"/>
                  <a:pt x="25" y="15"/>
                  <a:pt x="25" y="15"/>
                </a:cubicBezTo>
                <a:cubicBezTo>
                  <a:pt x="25" y="15"/>
                  <a:pt x="25" y="15"/>
                  <a:pt x="26" y="15"/>
                </a:cubicBezTo>
                <a:cubicBezTo>
                  <a:pt x="26" y="15"/>
                  <a:pt x="26" y="15"/>
                  <a:pt x="26" y="15"/>
                </a:cubicBezTo>
                <a:cubicBezTo>
                  <a:pt x="26" y="15"/>
                  <a:pt x="26" y="15"/>
                  <a:pt x="26" y="15"/>
                </a:cubicBezTo>
                <a:close/>
                <a:moveTo>
                  <a:pt x="21" y="15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0"/>
                </a:cubicBezTo>
                <a:cubicBezTo>
                  <a:pt x="21" y="10"/>
                  <a:pt x="21" y="10"/>
                  <a:pt x="21" y="10"/>
                </a:cubicBezTo>
                <a:cubicBezTo>
                  <a:pt x="21" y="10"/>
                  <a:pt x="21" y="10"/>
                  <a:pt x="21" y="10"/>
                </a:cubicBezTo>
                <a:cubicBezTo>
                  <a:pt x="21" y="10"/>
                  <a:pt x="21" y="10"/>
                  <a:pt x="21" y="10"/>
                </a:cubicBezTo>
                <a:cubicBezTo>
                  <a:pt x="21" y="10"/>
                  <a:pt x="20" y="10"/>
                  <a:pt x="20" y="10"/>
                </a:cubicBezTo>
                <a:cubicBezTo>
                  <a:pt x="20" y="10"/>
                  <a:pt x="20" y="10"/>
                  <a:pt x="20" y="10"/>
                </a:cubicBezTo>
                <a:cubicBezTo>
                  <a:pt x="20" y="10"/>
                  <a:pt x="20" y="10"/>
                  <a:pt x="20" y="10"/>
                </a:cubicBezTo>
                <a:cubicBezTo>
                  <a:pt x="20" y="10"/>
                  <a:pt x="20" y="10"/>
                  <a:pt x="20" y="10"/>
                </a:cubicBezTo>
                <a:cubicBezTo>
                  <a:pt x="20" y="11"/>
                  <a:pt x="20" y="11"/>
                  <a:pt x="20" y="11"/>
                </a:cubicBezTo>
                <a:cubicBezTo>
                  <a:pt x="20" y="15"/>
                  <a:pt x="20" y="15"/>
                  <a:pt x="20" y="15"/>
                </a:cubicBezTo>
                <a:lnTo>
                  <a:pt x="21" y="15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31" name="Freeform 257"/>
          <p:cNvSpPr>
            <a:spLocks noEditPoints="1"/>
          </p:cNvSpPr>
          <p:nvPr/>
        </p:nvSpPr>
        <p:spPr bwMode="auto">
          <a:xfrm>
            <a:off x="3742606" y="3110649"/>
            <a:ext cx="316712" cy="334810"/>
          </a:xfrm>
          <a:custGeom>
            <a:avLst/>
            <a:gdLst>
              <a:gd name="T0" fmla="*/ 17 w 33"/>
              <a:gd name="T1" fmla="*/ 0 h 35"/>
              <a:gd name="T2" fmla="*/ 13 w 33"/>
              <a:gd name="T3" fmla="*/ 12 h 35"/>
              <a:gd name="T4" fmla="*/ 20 w 33"/>
              <a:gd name="T5" fmla="*/ 12 h 35"/>
              <a:gd name="T6" fmla="*/ 14 w 33"/>
              <a:gd name="T7" fmla="*/ 12 h 35"/>
              <a:gd name="T8" fmla="*/ 13 w 33"/>
              <a:gd name="T9" fmla="*/ 6 h 35"/>
              <a:gd name="T10" fmla="*/ 13 w 33"/>
              <a:gd name="T11" fmla="*/ 4 h 35"/>
              <a:gd name="T12" fmla="*/ 15 w 33"/>
              <a:gd name="T13" fmla="*/ 4 h 35"/>
              <a:gd name="T14" fmla="*/ 19 w 33"/>
              <a:gd name="T15" fmla="*/ 4 h 35"/>
              <a:gd name="T16" fmla="*/ 21 w 33"/>
              <a:gd name="T17" fmla="*/ 4 h 35"/>
              <a:gd name="T18" fmla="*/ 21 w 33"/>
              <a:gd name="T19" fmla="*/ 6 h 35"/>
              <a:gd name="T20" fmla="*/ 20 w 33"/>
              <a:gd name="T21" fmla="*/ 12 h 35"/>
              <a:gd name="T22" fmla="*/ 14 w 33"/>
              <a:gd name="T23" fmla="*/ 12 h 35"/>
              <a:gd name="T24" fmla="*/ 26 w 33"/>
              <a:gd name="T25" fmla="*/ 35 h 35"/>
              <a:gd name="T26" fmla="*/ 28 w 33"/>
              <a:gd name="T27" fmla="*/ 30 h 35"/>
              <a:gd name="T28" fmla="*/ 32 w 33"/>
              <a:gd name="T29" fmla="*/ 27 h 35"/>
              <a:gd name="T30" fmla="*/ 5 w 33"/>
              <a:gd name="T31" fmla="*/ 30 h 35"/>
              <a:gd name="T32" fmla="*/ 6 w 33"/>
              <a:gd name="T33" fmla="*/ 33 h 35"/>
              <a:gd name="T34" fmla="*/ 0 w 33"/>
              <a:gd name="T35" fmla="*/ 25 h 35"/>
              <a:gd name="T36" fmla="*/ 33 w 33"/>
              <a:gd name="T37" fmla="*/ 26 h 35"/>
              <a:gd name="T38" fmla="*/ 0 w 33"/>
              <a:gd name="T39" fmla="*/ 25 h 35"/>
              <a:gd name="T40" fmla="*/ 7 w 33"/>
              <a:gd name="T41" fmla="*/ 20 h 35"/>
              <a:gd name="T42" fmla="*/ 7 w 33"/>
              <a:gd name="T43" fmla="*/ 20 h 35"/>
              <a:gd name="T44" fmla="*/ 11 w 33"/>
              <a:gd name="T45" fmla="*/ 19 h 35"/>
              <a:gd name="T46" fmla="*/ 13 w 33"/>
              <a:gd name="T47" fmla="*/ 16 h 35"/>
              <a:gd name="T48" fmla="*/ 17 w 33"/>
              <a:gd name="T49" fmla="*/ 19 h 35"/>
              <a:gd name="T50" fmla="*/ 16 w 33"/>
              <a:gd name="T51" fmla="*/ 18 h 35"/>
              <a:gd name="T52" fmla="*/ 16 w 33"/>
              <a:gd name="T53" fmla="*/ 17 h 35"/>
              <a:gd name="T54" fmla="*/ 18 w 33"/>
              <a:gd name="T55" fmla="*/ 18 h 35"/>
              <a:gd name="T56" fmla="*/ 17 w 33"/>
              <a:gd name="T57" fmla="*/ 19 h 35"/>
              <a:gd name="T58" fmla="*/ 18 w 33"/>
              <a:gd name="T59" fmla="*/ 24 h 35"/>
              <a:gd name="T60" fmla="*/ 27 w 33"/>
              <a:gd name="T61" fmla="*/ 20 h 35"/>
              <a:gd name="T62" fmla="*/ 7 w 33"/>
              <a:gd name="T63" fmla="*/ 24 h 35"/>
              <a:gd name="T64" fmla="*/ 7 w 33"/>
              <a:gd name="T65" fmla="*/ 20 h 35"/>
              <a:gd name="T66" fmla="*/ 11 w 33"/>
              <a:gd name="T67" fmla="*/ 19 h 35"/>
              <a:gd name="T68" fmla="*/ 11 w 33"/>
              <a:gd name="T69" fmla="*/ 16 h 35"/>
              <a:gd name="T70" fmla="*/ 7 w 33"/>
              <a:gd name="T71" fmla="*/ 17 h 35"/>
              <a:gd name="T72" fmla="*/ 2 w 33"/>
              <a:gd name="T73" fmla="*/ 21 h 35"/>
              <a:gd name="T74" fmla="*/ 5 w 33"/>
              <a:gd name="T75" fmla="*/ 21 h 35"/>
              <a:gd name="T76" fmla="*/ 6 w 33"/>
              <a:gd name="T77" fmla="*/ 24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3" h="35">
                <a:moveTo>
                  <a:pt x="22" y="7"/>
                </a:moveTo>
                <a:cubicBezTo>
                  <a:pt x="22" y="3"/>
                  <a:pt x="23" y="0"/>
                  <a:pt x="17" y="0"/>
                </a:cubicBezTo>
                <a:cubicBezTo>
                  <a:pt x="11" y="0"/>
                  <a:pt x="12" y="3"/>
                  <a:pt x="12" y="7"/>
                </a:cubicBezTo>
                <a:cubicBezTo>
                  <a:pt x="12" y="9"/>
                  <a:pt x="12" y="11"/>
                  <a:pt x="13" y="12"/>
                </a:cubicBezTo>
                <a:cubicBezTo>
                  <a:pt x="14" y="13"/>
                  <a:pt x="16" y="14"/>
                  <a:pt x="17" y="14"/>
                </a:cubicBezTo>
                <a:cubicBezTo>
                  <a:pt x="18" y="14"/>
                  <a:pt x="19" y="13"/>
                  <a:pt x="20" y="12"/>
                </a:cubicBezTo>
                <a:cubicBezTo>
                  <a:pt x="22" y="11"/>
                  <a:pt x="22" y="9"/>
                  <a:pt x="22" y="7"/>
                </a:cubicBezTo>
                <a:close/>
                <a:moveTo>
                  <a:pt x="14" y="12"/>
                </a:moveTo>
                <a:cubicBezTo>
                  <a:pt x="13" y="11"/>
                  <a:pt x="13" y="9"/>
                  <a:pt x="13" y="8"/>
                </a:cubicBezTo>
                <a:cubicBezTo>
                  <a:pt x="13" y="6"/>
                  <a:pt x="13" y="6"/>
                  <a:pt x="13" y="6"/>
                </a:cubicBezTo>
                <a:cubicBezTo>
                  <a:pt x="13" y="6"/>
                  <a:pt x="13" y="6"/>
                  <a:pt x="13" y="5"/>
                </a:cubicBezTo>
                <a:cubicBezTo>
                  <a:pt x="13" y="5"/>
                  <a:pt x="13" y="4"/>
                  <a:pt x="13" y="4"/>
                </a:cubicBezTo>
                <a:cubicBezTo>
                  <a:pt x="14" y="3"/>
                  <a:pt x="14" y="4"/>
                  <a:pt x="15" y="4"/>
                </a:cubicBezTo>
                <a:cubicBezTo>
                  <a:pt x="15" y="4"/>
                  <a:pt x="15" y="4"/>
                  <a:pt x="15" y="4"/>
                </a:cubicBezTo>
                <a:cubicBezTo>
                  <a:pt x="16" y="4"/>
                  <a:pt x="16" y="4"/>
                  <a:pt x="17" y="4"/>
                </a:cubicBezTo>
                <a:cubicBezTo>
                  <a:pt x="18" y="4"/>
                  <a:pt x="18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20" y="3"/>
                  <a:pt x="21" y="4"/>
                </a:cubicBezTo>
                <a:cubicBezTo>
                  <a:pt x="21" y="4"/>
                  <a:pt x="21" y="5"/>
                  <a:pt x="21" y="5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8"/>
                  <a:pt x="21" y="8"/>
                  <a:pt x="21" y="8"/>
                </a:cubicBezTo>
                <a:cubicBezTo>
                  <a:pt x="21" y="9"/>
                  <a:pt x="21" y="11"/>
                  <a:pt x="20" y="12"/>
                </a:cubicBezTo>
                <a:cubicBezTo>
                  <a:pt x="19" y="13"/>
                  <a:pt x="18" y="14"/>
                  <a:pt x="17" y="14"/>
                </a:cubicBezTo>
                <a:cubicBezTo>
                  <a:pt x="16" y="14"/>
                  <a:pt x="15" y="13"/>
                  <a:pt x="14" y="12"/>
                </a:cubicBezTo>
                <a:close/>
                <a:moveTo>
                  <a:pt x="8" y="35"/>
                </a:moveTo>
                <a:cubicBezTo>
                  <a:pt x="17" y="35"/>
                  <a:pt x="17" y="35"/>
                  <a:pt x="26" y="35"/>
                </a:cubicBezTo>
                <a:cubicBezTo>
                  <a:pt x="27" y="35"/>
                  <a:pt x="28" y="34"/>
                  <a:pt x="28" y="33"/>
                </a:cubicBezTo>
                <a:cubicBezTo>
                  <a:pt x="28" y="32"/>
                  <a:pt x="28" y="31"/>
                  <a:pt x="28" y="30"/>
                </a:cubicBezTo>
                <a:cubicBezTo>
                  <a:pt x="28" y="30"/>
                  <a:pt x="28" y="30"/>
                  <a:pt x="28" y="30"/>
                </a:cubicBezTo>
                <a:cubicBezTo>
                  <a:pt x="32" y="27"/>
                  <a:pt x="32" y="27"/>
                  <a:pt x="32" y="27"/>
                </a:cubicBezTo>
                <a:cubicBezTo>
                  <a:pt x="2" y="27"/>
                  <a:pt x="2" y="27"/>
                  <a:pt x="2" y="27"/>
                </a:cubicBezTo>
                <a:cubicBezTo>
                  <a:pt x="5" y="30"/>
                  <a:pt x="5" y="30"/>
                  <a:pt x="5" y="30"/>
                </a:cubicBezTo>
                <a:cubicBezTo>
                  <a:pt x="5" y="30"/>
                  <a:pt x="6" y="30"/>
                  <a:pt x="6" y="30"/>
                </a:cubicBezTo>
                <a:cubicBezTo>
                  <a:pt x="6" y="31"/>
                  <a:pt x="6" y="32"/>
                  <a:pt x="6" y="33"/>
                </a:cubicBezTo>
                <a:cubicBezTo>
                  <a:pt x="6" y="34"/>
                  <a:pt x="7" y="35"/>
                  <a:pt x="8" y="35"/>
                </a:cubicBezTo>
                <a:close/>
                <a:moveTo>
                  <a:pt x="0" y="25"/>
                </a:moveTo>
                <a:cubicBezTo>
                  <a:pt x="33" y="25"/>
                  <a:pt x="33" y="25"/>
                  <a:pt x="33" y="25"/>
                </a:cubicBezTo>
                <a:cubicBezTo>
                  <a:pt x="33" y="26"/>
                  <a:pt x="33" y="26"/>
                  <a:pt x="33" y="26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5"/>
                  <a:pt x="0" y="25"/>
                  <a:pt x="0" y="25"/>
                </a:cubicBezTo>
                <a:close/>
                <a:moveTo>
                  <a:pt x="7" y="24"/>
                </a:moveTo>
                <a:cubicBezTo>
                  <a:pt x="7" y="20"/>
                  <a:pt x="7" y="20"/>
                  <a:pt x="7" y="20"/>
                </a:cubicBezTo>
                <a:cubicBezTo>
                  <a:pt x="7" y="20"/>
                  <a:pt x="7" y="20"/>
                  <a:pt x="7" y="20"/>
                </a:cubicBezTo>
                <a:cubicBezTo>
                  <a:pt x="7" y="20"/>
                  <a:pt x="7" y="20"/>
                  <a:pt x="7" y="20"/>
                </a:cubicBezTo>
                <a:cubicBezTo>
                  <a:pt x="8" y="20"/>
                  <a:pt x="9" y="20"/>
                  <a:pt x="9" y="20"/>
                </a:cubicBezTo>
                <a:cubicBezTo>
                  <a:pt x="11" y="19"/>
                  <a:pt x="11" y="19"/>
                  <a:pt x="11" y="19"/>
                </a:cubicBezTo>
                <a:cubicBezTo>
                  <a:pt x="12" y="19"/>
                  <a:pt x="12" y="17"/>
                  <a:pt x="12" y="16"/>
                </a:cubicBezTo>
                <a:cubicBezTo>
                  <a:pt x="12" y="16"/>
                  <a:pt x="12" y="16"/>
                  <a:pt x="13" y="16"/>
                </a:cubicBezTo>
                <a:cubicBezTo>
                  <a:pt x="16" y="24"/>
                  <a:pt x="16" y="24"/>
                  <a:pt x="16" y="24"/>
                </a:cubicBezTo>
                <a:cubicBezTo>
                  <a:pt x="17" y="19"/>
                  <a:pt x="17" y="19"/>
                  <a:pt x="17" y="19"/>
                </a:cubicBezTo>
                <a:cubicBezTo>
                  <a:pt x="17" y="19"/>
                  <a:pt x="17" y="19"/>
                  <a:pt x="17" y="19"/>
                </a:cubicBezTo>
                <a:cubicBezTo>
                  <a:pt x="16" y="18"/>
                  <a:pt x="16" y="18"/>
                  <a:pt x="16" y="18"/>
                </a:cubicBezTo>
                <a:cubicBezTo>
                  <a:pt x="16" y="18"/>
                  <a:pt x="16" y="18"/>
                  <a:pt x="16" y="18"/>
                </a:cubicBezTo>
                <a:cubicBezTo>
                  <a:pt x="16" y="18"/>
                  <a:pt x="16" y="17"/>
                  <a:pt x="16" y="17"/>
                </a:cubicBezTo>
                <a:cubicBezTo>
                  <a:pt x="17" y="17"/>
                  <a:pt x="17" y="17"/>
                  <a:pt x="18" y="17"/>
                </a:cubicBezTo>
                <a:cubicBezTo>
                  <a:pt x="18" y="17"/>
                  <a:pt x="18" y="18"/>
                  <a:pt x="18" y="18"/>
                </a:cubicBezTo>
                <a:cubicBezTo>
                  <a:pt x="18" y="18"/>
                  <a:pt x="18" y="18"/>
                  <a:pt x="18" y="18"/>
                </a:cubicBezTo>
                <a:cubicBezTo>
                  <a:pt x="17" y="19"/>
                  <a:pt x="17" y="19"/>
                  <a:pt x="17" y="19"/>
                </a:cubicBezTo>
                <a:cubicBezTo>
                  <a:pt x="17" y="19"/>
                  <a:pt x="17" y="19"/>
                  <a:pt x="17" y="19"/>
                </a:cubicBezTo>
                <a:cubicBezTo>
                  <a:pt x="18" y="24"/>
                  <a:pt x="18" y="24"/>
                  <a:pt x="18" y="24"/>
                </a:cubicBezTo>
                <a:cubicBezTo>
                  <a:pt x="19" y="21"/>
                  <a:pt x="20" y="20"/>
                  <a:pt x="21" y="16"/>
                </a:cubicBezTo>
                <a:cubicBezTo>
                  <a:pt x="24" y="17"/>
                  <a:pt x="27" y="18"/>
                  <a:pt x="27" y="20"/>
                </a:cubicBezTo>
                <a:cubicBezTo>
                  <a:pt x="27" y="24"/>
                  <a:pt x="27" y="24"/>
                  <a:pt x="27" y="24"/>
                </a:cubicBezTo>
                <a:cubicBezTo>
                  <a:pt x="20" y="24"/>
                  <a:pt x="14" y="24"/>
                  <a:pt x="7" y="24"/>
                </a:cubicBezTo>
                <a:close/>
                <a:moveTo>
                  <a:pt x="6" y="20"/>
                </a:moveTo>
                <a:cubicBezTo>
                  <a:pt x="7" y="20"/>
                  <a:pt x="7" y="20"/>
                  <a:pt x="7" y="20"/>
                </a:cubicBezTo>
                <a:cubicBezTo>
                  <a:pt x="8" y="20"/>
                  <a:pt x="8" y="20"/>
                  <a:pt x="9" y="20"/>
                </a:cubicBezTo>
                <a:cubicBezTo>
                  <a:pt x="11" y="19"/>
                  <a:pt x="11" y="19"/>
                  <a:pt x="11" y="19"/>
                </a:cubicBezTo>
                <a:cubicBezTo>
                  <a:pt x="11" y="18"/>
                  <a:pt x="12" y="17"/>
                  <a:pt x="11" y="16"/>
                </a:cubicBezTo>
                <a:cubicBezTo>
                  <a:pt x="11" y="16"/>
                  <a:pt x="11" y="16"/>
                  <a:pt x="11" y="16"/>
                </a:cubicBezTo>
                <a:cubicBezTo>
                  <a:pt x="11" y="16"/>
                  <a:pt x="10" y="15"/>
                  <a:pt x="9" y="16"/>
                </a:cubicBezTo>
                <a:cubicBezTo>
                  <a:pt x="7" y="17"/>
                  <a:pt x="7" y="17"/>
                  <a:pt x="7" y="17"/>
                </a:cubicBezTo>
                <a:cubicBezTo>
                  <a:pt x="7" y="17"/>
                  <a:pt x="7" y="18"/>
                  <a:pt x="7" y="18"/>
                </a:cubicBezTo>
                <a:cubicBezTo>
                  <a:pt x="2" y="21"/>
                  <a:pt x="2" y="21"/>
                  <a:pt x="2" y="21"/>
                </a:cubicBezTo>
                <a:cubicBezTo>
                  <a:pt x="3" y="22"/>
                  <a:pt x="3" y="22"/>
                  <a:pt x="3" y="22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4"/>
                  <a:pt x="5" y="24"/>
                  <a:pt x="5" y="24"/>
                </a:cubicBezTo>
                <a:cubicBezTo>
                  <a:pt x="6" y="24"/>
                  <a:pt x="6" y="24"/>
                  <a:pt x="6" y="24"/>
                </a:cubicBezTo>
                <a:lnTo>
                  <a:pt x="6" y="2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32" name="Freeform 258"/>
          <p:cNvSpPr>
            <a:spLocks noEditPoints="1"/>
          </p:cNvSpPr>
          <p:nvPr/>
        </p:nvSpPr>
        <p:spPr bwMode="auto">
          <a:xfrm>
            <a:off x="9942910" y="3110649"/>
            <a:ext cx="334810" cy="334810"/>
          </a:xfrm>
          <a:custGeom>
            <a:avLst/>
            <a:gdLst>
              <a:gd name="T0" fmla="*/ 6 w 35"/>
              <a:gd name="T1" fmla="*/ 17 h 35"/>
              <a:gd name="T2" fmla="*/ 32 w 35"/>
              <a:gd name="T3" fmla="*/ 23 h 35"/>
              <a:gd name="T4" fmla="*/ 28 w 35"/>
              <a:gd name="T5" fmla="*/ 17 h 35"/>
              <a:gd name="T6" fmla="*/ 26 w 35"/>
              <a:gd name="T7" fmla="*/ 19 h 35"/>
              <a:gd name="T8" fmla="*/ 25 w 35"/>
              <a:gd name="T9" fmla="*/ 20 h 35"/>
              <a:gd name="T10" fmla="*/ 25 w 35"/>
              <a:gd name="T11" fmla="*/ 24 h 35"/>
              <a:gd name="T12" fmla="*/ 28 w 35"/>
              <a:gd name="T13" fmla="*/ 27 h 35"/>
              <a:gd name="T14" fmla="*/ 31 w 35"/>
              <a:gd name="T15" fmla="*/ 24 h 35"/>
              <a:gd name="T16" fmla="*/ 30 w 35"/>
              <a:gd name="T17" fmla="*/ 20 h 35"/>
              <a:gd name="T18" fmla="*/ 27 w 35"/>
              <a:gd name="T19" fmla="*/ 20 h 35"/>
              <a:gd name="T20" fmla="*/ 7 w 35"/>
              <a:gd name="T21" fmla="*/ 20 h 35"/>
              <a:gd name="T22" fmla="*/ 5 w 35"/>
              <a:gd name="T23" fmla="*/ 20 h 35"/>
              <a:gd name="T24" fmla="*/ 4 w 35"/>
              <a:gd name="T25" fmla="*/ 24 h 35"/>
              <a:gd name="T26" fmla="*/ 6 w 35"/>
              <a:gd name="T27" fmla="*/ 27 h 35"/>
              <a:gd name="T28" fmla="*/ 9 w 35"/>
              <a:gd name="T29" fmla="*/ 24 h 35"/>
              <a:gd name="T30" fmla="*/ 9 w 35"/>
              <a:gd name="T31" fmla="*/ 20 h 35"/>
              <a:gd name="T32" fmla="*/ 8 w 35"/>
              <a:gd name="T33" fmla="*/ 19 h 35"/>
              <a:gd name="T34" fmla="*/ 9 w 35"/>
              <a:gd name="T35" fmla="*/ 28 h 35"/>
              <a:gd name="T36" fmla="*/ 7 w 35"/>
              <a:gd name="T37" fmla="*/ 30 h 35"/>
              <a:gd name="T38" fmla="*/ 7 w 35"/>
              <a:gd name="T39" fmla="*/ 29 h 35"/>
              <a:gd name="T40" fmla="*/ 6 w 35"/>
              <a:gd name="T41" fmla="*/ 29 h 35"/>
              <a:gd name="T42" fmla="*/ 6 w 35"/>
              <a:gd name="T43" fmla="*/ 34 h 35"/>
              <a:gd name="T44" fmla="*/ 0 w 35"/>
              <a:gd name="T45" fmla="*/ 33 h 35"/>
              <a:gd name="T46" fmla="*/ 13 w 35"/>
              <a:gd name="T47" fmla="*/ 33 h 35"/>
              <a:gd name="T48" fmla="*/ 20 w 35"/>
              <a:gd name="T49" fmla="*/ 2 h 35"/>
              <a:gd name="T50" fmla="*/ 5 w 35"/>
              <a:gd name="T51" fmla="*/ 11 h 35"/>
              <a:gd name="T52" fmla="*/ 6 w 35"/>
              <a:gd name="T53" fmla="*/ 16 h 35"/>
              <a:gd name="T54" fmla="*/ 21 w 35"/>
              <a:gd name="T55" fmla="*/ 12 h 35"/>
              <a:gd name="T56" fmla="*/ 23 w 35"/>
              <a:gd name="T57" fmla="*/ 3 h 35"/>
              <a:gd name="T58" fmla="*/ 12 w 35"/>
              <a:gd name="T59" fmla="*/ 1 h 35"/>
              <a:gd name="T60" fmla="*/ 29 w 35"/>
              <a:gd name="T61" fmla="*/ 1 h 35"/>
              <a:gd name="T62" fmla="*/ 28 w 35"/>
              <a:gd name="T63" fmla="*/ 10 h 35"/>
              <a:gd name="T64" fmla="*/ 7 w 35"/>
              <a:gd name="T65" fmla="*/ 14 h 35"/>
              <a:gd name="T66" fmla="*/ 6 w 35"/>
              <a:gd name="T67" fmla="*/ 10 h 35"/>
              <a:gd name="T68" fmla="*/ 20 w 35"/>
              <a:gd name="T69" fmla="*/ 3 h 35"/>
              <a:gd name="T70" fmla="*/ 21 w 35"/>
              <a:gd name="T71" fmla="*/ 11 h 35"/>
              <a:gd name="T72" fmla="*/ 35 w 35"/>
              <a:gd name="T73" fmla="*/ 33 h 35"/>
              <a:gd name="T74" fmla="*/ 29 w 35"/>
              <a:gd name="T75" fmla="*/ 34 h 35"/>
              <a:gd name="T76" fmla="*/ 29 w 35"/>
              <a:gd name="T77" fmla="*/ 29 h 35"/>
              <a:gd name="T78" fmla="*/ 27 w 35"/>
              <a:gd name="T79" fmla="*/ 29 h 35"/>
              <a:gd name="T80" fmla="*/ 28 w 35"/>
              <a:gd name="T81" fmla="*/ 30 h 35"/>
              <a:gd name="T82" fmla="*/ 25 w 35"/>
              <a:gd name="T83" fmla="*/ 28 h 35"/>
              <a:gd name="T84" fmla="*/ 23 w 35"/>
              <a:gd name="T85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5" h="35">
                <a:moveTo>
                  <a:pt x="6" y="27"/>
                </a:moveTo>
                <a:cubicBezTo>
                  <a:pt x="5" y="27"/>
                  <a:pt x="3" y="25"/>
                  <a:pt x="3" y="22"/>
                </a:cubicBezTo>
                <a:cubicBezTo>
                  <a:pt x="3" y="19"/>
                  <a:pt x="2" y="17"/>
                  <a:pt x="6" y="17"/>
                </a:cubicBezTo>
                <a:cubicBezTo>
                  <a:pt x="10" y="17"/>
                  <a:pt x="10" y="19"/>
                  <a:pt x="10" y="22"/>
                </a:cubicBezTo>
                <a:cubicBezTo>
                  <a:pt x="10" y="25"/>
                  <a:pt x="8" y="27"/>
                  <a:pt x="6" y="27"/>
                </a:cubicBezTo>
                <a:close/>
                <a:moveTo>
                  <a:pt x="32" y="23"/>
                </a:moveTo>
                <a:cubicBezTo>
                  <a:pt x="31" y="25"/>
                  <a:pt x="30" y="27"/>
                  <a:pt x="28" y="27"/>
                </a:cubicBezTo>
                <a:cubicBezTo>
                  <a:pt x="26" y="27"/>
                  <a:pt x="24" y="25"/>
                  <a:pt x="24" y="22"/>
                </a:cubicBezTo>
                <a:cubicBezTo>
                  <a:pt x="24" y="19"/>
                  <a:pt x="24" y="17"/>
                  <a:pt x="28" y="17"/>
                </a:cubicBezTo>
                <a:cubicBezTo>
                  <a:pt x="32" y="17"/>
                  <a:pt x="32" y="19"/>
                  <a:pt x="32" y="22"/>
                </a:cubicBezTo>
                <a:cubicBezTo>
                  <a:pt x="32" y="22"/>
                  <a:pt x="32" y="22"/>
                  <a:pt x="32" y="23"/>
                </a:cubicBezTo>
                <a:close/>
                <a:moveTo>
                  <a:pt x="26" y="19"/>
                </a:moveTo>
                <a:cubicBezTo>
                  <a:pt x="26" y="19"/>
                  <a:pt x="25" y="19"/>
                  <a:pt x="25" y="19"/>
                </a:cubicBezTo>
                <a:cubicBezTo>
                  <a:pt x="25" y="19"/>
                  <a:pt x="25" y="19"/>
                  <a:pt x="25" y="20"/>
                </a:cubicBezTo>
                <a:cubicBezTo>
                  <a:pt x="25" y="20"/>
                  <a:pt x="25" y="20"/>
                  <a:pt x="25" y="20"/>
                </a:cubicBezTo>
                <a:cubicBezTo>
                  <a:pt x="25" y="20"/>
                  <a:pt x="25" y="21"/>
                  <a:pt x="25" y="21"/>
                </a:cubicBezTo>
                <a:cubicBezTo>
                  <a:pt x="25" y="22"/>
                  <a:pt x="25" y="22"/>
                  <a:pt x="25" y="22"/>
                </a:cubicBezTo>
                <a:cubicBezTo>
                  <a:pt x="25" y="23"/>
                  <a:pt x="25" y="23"/>
                  <a:pt x="25" y="24"/>
                </a:cubicBezTo>
                <a:cubicBezTo>
                  <a:pt x="25" y="24"/>
                  <a:pt x="26" y="25"/>
                  <a:pt x="26" y="25"/>
                </a:cubicBezTo>
                <a:cubicBezTo>
                  <a:pt x="26" y="26"/>
                  <a:pt x="27" y="26"/>
                  <a:pt x="27" y="26"/>
                </a:cubicBezTo>
                <a:cubicBezTo>
                  <a:pt x="27" y="26"/>
                  <a:pt x="28" y="27"/>
                  <a:pt x="28" y="27"/>
                </a:cubicBezTo>
                <a:cubicBezTo>
                  <a:pt x="28" y="27"/>
                  <a:pt x="29" y="26"/>
                  <a:pt x="29" y="26"/>
                </a:cubicBezTo>
                <a:cubicBezTo>
                  <a:pt x="30" y="26"/>
                  <a:pt x="30" y="26"/>
                  <a:pt x="30" y="25"/>
                </a:cubicBezTo>
                <a:cubicBezTo>
                  <a:pt x="30" y="25"/>
                  <a:pt x="31" y="24"/>
                  <a:pt x="31" y="24"/>
                </a:cubicBezTo>
                <a:cubicBezTo>
                  <a:pt x="31" y="23"/>
                  <a:pt x="31" y="23"/>
                  <a:pt x="31" y="22"/>
                </a:cubicBezTo>
                <a:cubicBezTo>
                  <a:pt x="30" y="22"/>
                  <a:pt x="30" y="22"/>
                  <a:pt x="30" y="22"/>
                </a:cubicBezTo>
                <a:cubicBezTo>
                  <a:pt x="30" y="21"/>
                  <a:pt x="30" y="21"/>
                  <a:pt x="30" y="20"/>
                </a:cubicBezTo>
                <a:cubicBezTo>
                  <a:pt x="30" y="20"/>
                  <a:pt x="30" y="20"/>
                  <a:pt x="29" y="20"/>
                </a:cubicBezTo>
                <a:cubicBezTo>
                  <a:pt x="29" y="19"/>
                  <a:pt x="29" y="19"/>
                  <a:pt x="28" y="19"/>
                </a:cubicBezTo>
                <a:cubicBezTo>
                  <a:pt x="28" y="20"/>
                  <a:pt x="28" y="20"/>
                  <a:pt x="27" y="20"/>
                </a:cubicBezTo>
                <a:cubicBezTo>
                  <a:pt x="27" y="20"/>
                  <a:pt x="26" y="20"/>
                  <a:pt x="26" y="19"/>
                </a:cubicBezTo>
                <a:close/>
                <a:moveTo>
                  <a:pt x="8" y="19"/>
                </a:moveTo>
                <a:cubicBezTo>
                  <a:pt x="8" y="20"/>
                  <a:pt x="8" y="20"/>
                  <a:pt x="7" y="20"/>
                </a:cubicBezTo>
                <a:cubicBezTo>
                  <a:pt x="7" y="20"/>
                  <a:pt x="7" y="20"/>
                  <a:pt x="6" y="19"/>
                </a:cubicBezTo>
                <a:cubicBezTo>
                  <a:pt x="6" y="19"/>
                  <a:pt x="5" y="19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1"/>
                  <a:pt x="5" y="21"/>
                  <a:pt x="4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3"/>
                  <a:pt x="3" y="23"/>
                  <a:pt x="4" y="24"/>
                </a:cubicBezTo>
                <a:cubicBezTo>
                  <a:pt x="4" y="24"/>
                  <a:pt x="4" y="25"/>
                  <a:pt x="4" y="25"/>
                </a:cubicBezTo>
                <a:cubicBezTo>
                  <a:pt x="5" y="26"/>
                  <a:pt x="5" y="26"/>
                  <a:pt x="5" y="26"/>
                </a:cubicBezTo>
                <a:cubicBezTo>
                  <a:pt x="6" y="26"/>
                  <a:pt x="6" y="27"/>
                  <a:pt x="6" y="27"/>
                </a:cubicBezTo>
                <a:cubicBezTo>
                  <a:pt x="7" y="27"/>
                  <a:pt x="7" y="26"/>
                  <a:pt x="7" y="26"/>
                </a:cubicBezTo>
                <a:cubicBezTo>
                  <a:pt x="8" y="26"/>
                  <a:pt x="8" y="26"/>
                  <a:pt x="8" y="25"/>
                </a:cubicBezTo>
                <a:cubicBezTo>
                  <a:pt x="9" y="25"/>
                  <a:pt x="9" y="24"/>
                  <a:pt x="9" y="24"/>
                </a:cubicBezTo>
                <a:cubicBezTo>
                  <a:pt x="9" y="23"/>
                  <a:pt x="9" y="23"/>
                  <a:pt x="9" y="22"/>
                </a:cubicBezTo>
                <a:cubicBezTo>
                  <a:pt x="9" y="22"/>
                  <a:pt x="9" y="22"/>
                  <a:pt x="9" y="21"/>
                </a:cubicBezTo>
                <a:cubicBezTo>
                  <a:pt x="9" y="21"/>
                  <a:pt x="10" y="20"/>
                  <a:pt x="9" y="20"/>
                </a:cubicBezTo>
                <a:cubicBezTo>
                  <a:pt x="9" y="20"/>
                  <a:pt x="9" y="20"/>
                  <a:pt x="9" y="20"/>
                </a:cubicBezTo>
                <a:cubicBezTo>
                  <a:pt x="9" y="19"/>
                  <a:pt x="9" y="19"/>
                  <a:pt x="9" y="19"/>
                </a:cubicBezTo>
                <a:cubicBezTo>
                  <a:pt x="9" y="19"/>
                  <a:pt x="9" y="19"/>
                  <a:pt x="8" y="19"/>
                </a:cubicBezTo>
                <a:close/>
                <a:moveTo>
                  <a:pt x="13" y="33"/>
                </a:moveTo>
                <a:cubicBezTo>
                  <a:pt x="13" y="31"/>
                  <a:pt x="13" y="31"/>
                  <a:pt x="13" y="31"/>
                </a:cubicBezTo>
                <a:cubicBezTo>
                  <a:pt x="13" y="30"/>
                  <a:pt x="11" y="29"/>
                  <a:pt x="9" y="28"/>
                </a:cubicBezTo>
                <a:cubicBezTo>
                  <a:pt x="9" y="31"/>
                  <a:pt x="8" y="32"/>
                  <a:pt x="7" y="34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29"/>
                  <a:pt x="7" y="29"/>
                  <a:pt x="7" y="29"/>
                </a:cubicBezTo>
                <a:cubicBezTo>
                  <a:pt x="7" y="29"/>
                  <a:pt x="7" y="29"/>
                  <a:pt x="7" y="29"/>
                </a:cubicBezTo>
                <a:cubicBezTo>
                  <a:pt x="7" y="29"/>
                  <a:pt x="7" y="29"/>
                  <a:pt x="7" y="29"/>
                </a:cubicBezTo>
                <a:cubicBezTo>
                  <a:pt x="7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4"/>
                  <a:pt x="6" y="34"/>
                  <a:pt x="6" y="34"/>
                </a:cubicBezTo>
                <a:cubicBezTo>
                  <a:pt x="5" y="32"/>
                  <a:pt x="4" y="31"/>
                  <a:pt x="3" y="28"/>
                </a:cubicBezTo>
                <a:cubicBezTo>
                  <a:pt x="1" y="29"/>
                  <a:pt x="0" y="30"/>
                  <a:pt x="0" y="31"/>
                </a:cubicBezTo>
                <a:cubicBezTo>
                  <a:pt x="0" y="32"/>
                  <a:pt x="0" y="33"/>
                  <a:pt x="0" y="33"/>
                </a:cubicBezTo>
                <a:cubicBezTo>
                  <a:pt x="0" y="34"/>
                  <a:pt x="0" y="35"/>
                  <a:pt x="1" y="35"/>
                </a:cubicBezTo>
                <a:cubicBezTo>
                  <a:pt x="5" y="35"/>
                  <a:pt x="8" y="35"/>
                  <a:pt x="12" y="35"/>
                </a:cubicBezTo>
                <a:cubicBezTo>
                  <a:pt x="13" y="35"/>
                  <a:pt x="13" y="34"/>
                  <a:pt x="13" y="33"/>
                </a:cubicBezTo>
                <a:close/>
                <a:moveTo>
                  <a:pt x="22" y="11"/>
                </a:moveTo>
                <a:cubicBezTo>
                  <a:pt x="22" y="8"/>
                  <a:pt x="22" y="6"/>
                  <a:pt x="22" y="3"/>
                </a:cubicBezTo>
                <a:cubicBezTo>
                  <a:pt x="22" y="3"/>
                  <a:pt x="21" y="2"/>
                  <a:pt x="20" y="2"/>
                </a:cubicBezTo>
                <a:cubicBezTo>
                  <a:pt x="16" y="2"/>
                  <a:pt x="11" y="2"/>
                  <a:pt x="6" y="2"/>
                </a:cubicBezTo>
                <a:cubicBezTo>
                  <a:pt x="5" y="2"/>
                  <a:pt x="5" y="3"/>
                  <a:pt x="5" y="3"/>
                </a:cubicBezTo>
                <a:cubicBezTo>
                  <a:pt x="5" y="11"/>
                  <a:pt x="5" y="11"/>
                  <a:pt x="5" y="11"/>
                </a:cubicBezTo>
                <a:cubicBezTo>
                  <a:pt x="5" y="11"/>
                  <a:pt x="5" y="12"/>
                  <a:pt x="6" y="12"/>
                </a:cubicBezTo>
                <a:cubicBezTo>
                  <a:pt x="6" y="12"/>
                  <a:pt x="6" y="12"/>
                  <a:pt x="6" y="12"/>
                </a:cubicBezTo>
                <a:cubicBezTo>
                  <a:pt x="6" y="13"/>
                  <a:pt x="6" y="14"/>
                  <a:pt x="6" y="16"/>
                </a:cubicBezTo>
                <a:cubicBezTo>
                  <a:pt x="6" y="15"/>
                  <a:pt x="7" y="15"/>
                  <a:pt x="7" y="14"/>
                </a:cubicBezTo>
                <a:cubicBezTo>
                  <a:pt x="10" y="11"/>
                  <a:pt x="16" y="12"/>
                  <a:pt x="20" y="12"/>
                </a:cubicBezTo>
                <a:cubicBezTo>
                  <a:pt x="21" y="12"/>
                  <a:pt x="21" y="12"/>
                  <a:pt x="21" y="12"/>
                </a:cubicBezTo>
                <a:cubicBezTo>
                  <a:pt x="22" y="12"/>
                  <a:pt x="22" y="11"/>
                  <a:pt x="22" y="11"/>
                </a:cubicBezTo>
                <a:close/>
                <a:moveTo>
                  <a:pt x="23" y="10"/>
                </a:moveTo>
                <a:cubicBezTo>
                  <a:pt x="23" y="3"/>
                  <a:pt x="23" y="3"/>
                  <a:pt x="23" y="3"/>
                </a:cubicBezTo>
                <a:cubicBezTo>
                  <a:pt x="23" y="2"/>
                  <a:pt x="22" y="1"/>
                  <a:pt x="21" y="1"/>
                </a:cubicBezTo>
                <a:cubicBezTo>
                  <a:pt x="12" y="1"/>
                  <a:pt x="12" y="1"/>
                  <a:pt x="12" y="1"/>
                </a:cubicBezTo>
                <a:cubicBezTo>
                  <a:pt x="12" y="1"/>
                  <a:pt x="12" y="1"/>
                  <a:pt x="12" y="1"/>
                </a:cubicBezTo>
                <a:cubicBezTo>
                  <a:pt x="12" y="0"/>
                  <a:pt x="13" y="0"/>
                  <a:pt x="14" y="0"/>
                </a:cubicBezTo>
                <a:cubicBezTo>
                  <a:pt x="18" y="0"/>
                  <a:pt x="23" y="0"/>
                  <a:pt x="28" y="0"/>
                </a:cubicBezTo>
                <a:cubicBezTo>
                  <a:pt x="29" y="0"/>
                  <a:pt x="29" y="0"/>
                  <a:pt x="29" y="1"/>
                </a:cubicBezTo>
                <a:cubicBezTo>
                  <a:pt x="29" y="3"/>
                  <a:pt x="29" y="6"/>
                  <a:pt x="29" y="8"/>
                </a:cubicBezTo>
                <a:cubicBezTo>
                  <a:pt x="29" y="9"/>
                  <a:pt x="29" y="10"/>
                  <a:pt x="28" y="10"/>
                </a:cubicBezTo>
                <a:cubicBezTo>
                  <a:pt x="28" y="10"/>
                  <a:pt x="28" y="10"/>
                  <a:pt x="28" y="10"/>
                </a:cubicBezTo>
                <a:cubicBezTo>
                  <a:pt x="28" y="11"/>
                  <a:pt x="28" y="12"/>
                  <a:pt x="28" y="13"/>
                </a:cubicBezTo>
                <a:cubicBezTo>
                  <a:pt x="27" y="12"/>
                  <a:pt x="25" y="10"/>
                  <a:pt x="23" y="10"/>
                </a:cubicBezTo>
                <a:close/>
                <a:moveTo>
                  <a:pt x="7" y="14"/>
                </a:moveTo>
                <a:cubicBezTo>
                  <a:pt x="7" y="13"/>
                  <a:pt x="7" y="12"/>
                  <a:pt x="7" y="11"/>
                </a:cubicBezTo>
                <a:cubicBezTo>
                  <a:pt x="6" y="11"/>
                  <a:pt x="6" y="11"/>
                  <a:pt x="6" y="11"/>
                </a:cubicBezTo>
                <a:cubicBezTo>
                  <a:pt x="6" y="11"/>
                  <a:pt x="6" y="11"/>
                  <a:pt x="6" y="10"/>
                </a:cubicBezTo>
                <a:cubicBezTo>
                  <a:pt x="6" y="4"/>
                  <a:pt x="6" y="4"/>
                  <a:pt x="6" y="4"/>
                </a:cubicBezTo>
                <a:cubicBezTo>
                  <a:pt x="6" y="3"/>
                  <a:pt x="6" y="3"/>
                  <a:pt x="6" y="3"/>
                </a:cubicBezTo>
                <a:cubicBezTo>
                  <a:pt x="11" y="3"/>
                  <a:pt x="15" y="3"/>
                  <a:pt x="20" y="3"/>
                </a:cubicBezTo>
                <a:cubicBezTo>
                  <a:pt x="20" y="3"/>
                  <a:pt x="21" y="3"/>
                  <a:pt x="21" y="4"/>
                </a:cubicBezTo>
                <a:cubicBezTo>
                  <a:pt x="21" y="6"/>
                  <a:pt x="21" y="8"/>
                  <a:pt x="21" y="10"/>
                </a:cubicBezTo>
                <a:cubicBezTo>
                  <a:pt x="21" y="11"/>
                  <a:pt x="21" y="11"/>
                  <a:pt x="21" y="11"/>
                </a:cubicBezTo>
                <a:cubicBezTo>
                  <a:pt x="20" y="11"/>
                  <a:pt x="20" y="11"/>
                  <a:pt x="20" y="11"/>
                </a:cubicBezTo>
                <a:cubicBezTo>
                  <a:pt x="16" y="11"/>
                  <a:pt x="9" y="11"/>
                  <a:pt x="7" y="14"/>
                </a:cubicBezTo>
                <a:close/>
                <a:moveTo>
                  <a:pt x="35" y="33"/>
                </a:moveTo>
                <a:cubicBezTo>
                  <a:pt x="35" y="33"/>
                  <a:pt x="35" y="32"/>
                  <a:pt x="35" y="31"/>
                </a:cubicBezTo>
                <a:cubicBezTo>
                  <a:pt x="35" y="30"/>
                  <a:pt x="33" y="29"/>
                  <a:pt x="31" y="28"/>
                </a:cubicBezTo>
                <a:cubicBezTo>
                  <a:pt x="30" y="31"/>
                  <a:pt x="30" y="32"/>
                  <a:pt x="29" y="34"/>
                </a:cubicBezTo>
                <a:cubicBezTo>
                  <a:pt x="28" y="30"/>
                  <a:pt x="28" y="30"/>
                  <a:pt x="28" y="30"/>
                </a:cubicBezTo>
                <a:cubicBezTo>
                  <a:pt x="28" y="30"/>
                  <a:pt x="28" y="30"/>
                  <a:pt x="28" y="30"/>
                </a:cubicBezTo>
                <a:cubicBezTo>
                  <a:pt x="29" y="29"/>
                  <a:pt x="29" y="29"/>
                  <a:pt x="29" y="29"/>
                </a:cubicBezTo>
                <a:cubicBezTo>
                  <a:pt x="29" y="29"/>
                  <a:pt x="29" y="29"/>
                  <a:pt x="29" y="29"/>
                </a:cubicBezTo>
                <a:cubicBezTo>
                  <a:pt x="29" y="29"/>
                  <a:pt x="29" y="29"/>
                  <a:pt x="29" y="29"/>
                </a:cubicBezTo>
                <a:cubicBezTo>
                  <a:pt x="28" y="29"/>
                  <a:pt x="28" y="29"/>
                  <a:pt x="27" y="29"/>
                </a:cubicBezTo>
                <a:cubicBezTo>
                  <a:pt x="27" y="29"/>
                  <a:pt x="27" y="29"/>
                  <a:pt x="27" y="29"/>
                </a:cubicBezTo>
                <a:cubicBezTo>
                  <a:pt x="27" y="29"/>
                  <a:pt x="27" y="29"/>
                  <a:pt x="27" y="29"/>
                </a:cubicBezTo>
                <a:cubicBezTo>
                  <a:pt x="28" y="30"/>
                  <a:pt x="28" y="30"/>
                  <a:pt x="28" y="30"/>
                </a:cubicBezTo>
                <a:cubicBezTo>
                  <a:pt x="28" y="30"/>
                  <a:pt x="28" y="30"/>
                  <a:pt x="28" y="30"/>
                </a:cubicBezTo>
                <a:cubicBezTo>
                  <a:pt x="27" y="34"/>
                  <a:pt x="27" y="34"/>
                  <a:pt x="27" y="34"/>
                </a:cubicBezTo>
                <a:cubicBezTo>
                  <a:pt x="26" y="32"/>
                  <a:pt x="26" y="31"/>
                  <a:pt x="25" y="28"/>
                </a:cubicBezTo>
                <a:cubicBezTo>
                  <a:pt x="23" y="29"/>
                  <a:pt x="21" y="30"/>
                  <a:pt x="21" y="31"/>
                </a:cubicBezTo>
                <a:cubicBezTo>
                  <a:pt x="21" y="32"/>
                  <a:pt x="21" y="33"/>
                  <a:pt x="21" y="33"/>
                </a:cubicBezTo>
                <a:cubicBezTo>
                  <a:pt x="21" y="34"/>
                  <a:pt x="22" y="35"/>
                  <a:pt x="23" y="35"/>
                </a:cubicBezTo>
                <a:cubicBezTo>
                  <a:pt x="26" y="35"/>
                  <a:pt x="30" y="35"/>
                  <a:pt x="34" y="35"/>
                </a:cubicBezTo>
                <a:cubicBezTo>
                  <a:pt x="34" y="35"/>
                  <a:pt x="35" y="34"/>
                  <a:pt x="35" y="33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33" name="Freeform 259"/>
          <p:cNvSpPr>
            <a:spLocks noEditPoints="1"/>
          </p:cNvSpPr>
          <p:nvPr/>
        </p:nvSpPr>
        <p:spPr bwMode="auto">
          <a:xfrm>
            <a:off x="4357931" y="3099790"/>
            <a:ext cx="345668" cy="345668"/>
          </a:xfrm>
          <a:custGeom>
            <a:avLst/>
            <a:gdLst>
              <a:gd name="T0" fmla="*/ 0 w 36"/>
              <a:gd name="T1" fmla="*/ 34 h 36"/>
              <a:gd name="T2" fmla="*/ 18 w 36"/>
              <a:gd name="T3" fmla="*/ 36 h 36"/>
              <a:gd name="T4" fmla="*/ 20 w 36"/>
              <a:gd name="T5" fmla="*/ 31 h 36"/>
              <a:gd name="T6" fmla="*/ 11 w 36"/>
              <a:gd name="T7" fmla="*/ 34 h 36"/>
              <a:gd name="T8" fmla="*/ 10 w 36"/>
              <a:gd name="T9" fmla="*/ 29 h 36"/>
              <a:gd name="T10" fmla="*/ 11 w 36"/>
              <a:gd name="T11" fmla="*/ 28 h 36"/>
              <a:gd name="T12" fmla="*/ 9 w 36"/>
              <a:gd name="T13" fmla="*/ 28 h 36"/>
              <a:gd name="T14" fmla="*/ 9 w 36"/>
              <a:gd name="T15" fmla="*/ 28 h 36"/>
              <a:gd name="T16" fmla="*/ 10 w 36"/>
              <a:gd name="T17" fmla="*/ 29 h 36"/>
              <a:gd name="T18" fmla="*/ 5 w 36"/>
              <a:gd name="T19" fmla="*/ 26 h 36"/>
              <a:gd name="T20" fmla="*/ 6 w 36"/>
              <a:gd name="T21" fmla="*/ 8 h 36"/>
              <a:gd name="T22" fmla="*/ 6 w 36"/>
              <a:gd name="T23" fmla="*/ 3 h 36"/>
              <a:gd name="T24" fmla="*/ 5 w 36"/>
              <a:gd name="T25" fmla="*/ 0 h 36"/>
              <a:gd name="T26" fmla="*/ 36 w 36"/>
              <a:gd name="T27" fmla="*/ 0 h 36"/>
              <a:gd name="T28" fmla="*/ 36 w 36"/>
              <a:gd name="T29" fmla="*/ 2 h 36"/>
              <a:gd name="T30" fmla="*/ 35 w 36"/>
              <a:gd name="T31" fmla="*/ 3 h 36"/>
              <a:gd name="T32" fmla="*/ 35 w 36"/>
              <a:gd name="T33" fmla="*/ 22 h 36"/>
              <a:gd name="T34" fmla="*/ 15 w 36"/>
              <a:gd name="T35" fmla="*/ 23 h 36"/>
              <a:gd name="T36" fmla="*/ 14 w 36"/>
              <a:gd name="T37" fmla="*/ 22 h 36"/>
              <a:gd name="T38" fmla="*/ 15 w 36"/>
              <a:gd name="T39" fmla="*/ 22 h 36"/>
              <a:gd name="T40" fmla="*/ 15 w 36"/>
              <a:gd name="T41" fmla="*/ 21 h 36"/>
              <a:gd name="T42" fmla="*/ 32 w 36"/>
              <a:gd name="T43" fmla="*/ 21 h 36"/>
              <a:gd name="T44" fmla="*/ 33 w 36"/>
              <a:gd name="T45" fmla="*/ 21 h 36"/>
              <a:gd name="T46" fmla="*/ 34 w 36"/>
              <a:gd name="T47" fmla="*/ 3 h 36"/>
              <a:gd name="T48" fmla="*/ 7 w 36"/>
              <a:gd name="T49" fmla="*/ 8 h 36"/>
              <a:gd name="T50" fmla="*/ 7 w 36"/>
              <a:gd name="T51" fmla="*/ 9 h 36"/>
              <a:gd name="T52" fmla="*/ 6 w 36"/>
              <a:gd name="T53" fmla="*/ 9 h 36"/>
              <a:gd name="T54" fmla="*/ 6 w 36"/>
              <a:gd name="T55" fmla="*/ 8 h 36"/>
              <a:gd name="T56" fmla="*/ 14 w 36"/>
              <a:gd name="T57" fmla="*/ 22 h 36"/>
              <a:gd name="T58" fmla="*/ 15 w 36"/>
              <a:gd name="T59" fmla="*/ 17 h 36"/>
              <a:gd name="T60" fmla="*/ 5 w 36"/>
              <a:gd name="T61" fmla="*/ 17 h 36"/>
              <a:gd name="T62" fmla="*/ 6 w 36"/>
              <a:gd name="T63" fmla="*/ 22 h 36"/>
              <a:gd name="T64" fmla="*/ 7 w 36"/>
              <a:gd name="T65" fmla="*/ 21 h 36"/>
              <a:gd name="T66" fmla="*/ 13 w 36"/>
              <a:gd name="T67" fmla="*/ 21 h 36"/>
              <a:gd name="T68" fmla="*/ 14 w 36"/>
              <a:gd name="T69" fmla="*/ 16 h 36"/>
              <a:gd name="T70" fmla="*/ 14 w 36"/>
              <a:gd name="T71" fmla="*/ 13 h 36"/>
              <a:gd name="T72" fmla="*/ 10 w 36"/>
              <a:gd name="T73" fmla="*/ 13 h 36"/>
              <a:gd name="T74" fmla="*/ 6 w 36"/>
              <a:gd name="T75" fmla="*/ 13 h 36"/>
              <a:gd name="T76" fmla="*/ 6 w 36"/>
              <a:gd name="T77" fmla="*/ 16 h 36"/>
              <a:gd name="T78" fmla="*/ 7 w 36"/>
              <a:gd name="T79" fmla="*/ 21 h 36"/>
              <a:gd name="T80" fmla="*/ 19 w 36"/>
              <a:gd name="T81" fmla="*/ 9 h 36"/>
              <a:gd name="T82" fmla="*/ 17 w 36"/>
              <a:gd name="T83" fmla="*/ 15 h 36"/>
              <a:gd name="T84" fmla="*/ 23 w 36"/>
              <a:gd name="T85" fmla="*/ 16 h 36"/>
              <a:gd name="T86" fmla="*/ 31 w 36"/>
              <a:gd name="T87" fmla="*/ 5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36" h="36">
                <a:moveTo>
                  <a:pt x="0" y="31"/>
                </a:moveTo>
                <a:cubicBezTo>
                  <a:pt x="0" y="32"/>
                  <a:pt x="0" y="33"/>
                  <a:pt x="0" y="34"/>
                </a:cubicBezTo>
                <a:cubicBezTo>
                  <a:pt x="0" y="35"/>
                  <a:pt x="1" y="36"/>
                  <a:pt x="2" y="36"/>
                </a:cubicBezTo>
                <a:cubicBezTo>
                  <a:pt x="7" y="36"/>
                  <a:pt x="13" y="36"/>
                  <a:pt x="18" y="36"/>
                </a:cubicBezTo>
                <a:cubicBezTo>
                  <a:pt x="19" y="36"/>
                  <a:pt x="20" y="35"/>
                  <a:pt x="20" y="34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28"/>
                  <a:pt x="18" y="27"/>
                  <a:pt x="14" y="26"/>
                </a:cubicBezTo>
                <a:cubicBezTo>
                  <a:pt x="13" y="30"/>
                  <a:pt x="12" y="31"/>
                  <a:pt x="11" y="34"/>
                </a:cubicBezTo>
                <a:cubicBezTo>
                  <a:pt x="10" y="29"/>
                  <a:pt x="10" y="29"/>
                  <a:pt x="10" y="29"/>
                </a:cubicBezTo>
                <a:cubicBezTo>
                  <a:pt x="10" y="29"/>
                  <a:pt x="10" y="29"/>
                  <a:pt x="10" y="29"/>
                </a:cubicBezTo>
                <a:cubicBezTo>
                  <a:pt x="11" y="28"/>
                  <a:pt x="11" y="28"/>
                  <a:pt x="11" y="28"/>
                </a:cubicBezTo>
                <a:cubicBezTo>
                  <a:pt x="11" y="28"/>
                  <a:pt x="11" y="28"/>
                  <a:pt x="11" y="28"/>
                </a:cubicBezTo>
                <a:cubicBezTo>
                  <a:pt x="11" y="28"/>
                  <a:pt x="11" y="28"/>
                  <a:pt x="11" y="28"/>
                </a:cubicBezTo>
                <a:cubicBezTo>
                  <a:pt x="10" y="28"/>
                  <a:pt x="10" y="28"/>
                  <a:pt x="9" y="28"/>
                </a:cubicBezTo>
                <a:cubicBezTo>
                  <a:pt x="9" y="28"/>
                  <a:pt x="9" y="28"/>
                  <a:pt x="9" y="28"/>
                </a:cubicBezTo>
                <a:cubicBezTo>
                  <a:pt x="9" y="28"/>
                  <a:pt x="9" y="28"/>
                  <a:pt x="9" y="28"/>
                </a:cubicBezTo>
                <a:cubicBezTo>
                  <a:pt x="9" y="29"/>
                  <a:pt x="9" y="29"/>
                  <a:pt x="9" y="29"/>
                </a:cubicBezTo>
                <a:cubicBezTo>
                  <a:pt x="10" y="29"/>
                  <a:pt x="10" y="29"/>
                  <a:pt x="10" y="29"/>
                </a:cubicBezTo>
                <a:cubicBezTo>
                  <a:pt x="9" y="34"/>
                  <a:pt x="9" y="34"/>
                  <a:pt x="9" y="34"/>
                </a:cubicBezTo>
                <a:cubicBezTo>
                  <a:pt x="7" y="31"/>
                  <a:pt x="6" y="30"/>
                  <a:pt x="5" y="26"/>
                </a:cubicBezTo>
                <a:cubicBezTo>
                  <a:pt x="2" y="27"/>
                  <a:pt x="0" y="28"/>
                  <a:pt x="0" y="31"/>
                </a:cubicBezTo>
                <a:close/>
                <a:moveTo>
                  <a:pt x="6" y="8"/>
                </a:moveTo>
                <a:cubicBezTo>
                  <a:pt x="6" y="3"/>
                  <a:pt x="6" y="3"/>
                  <a:pt x="6" y="3"/>
                </a:cubicBezTo>
                <a:cubicBezTo>
                  <a:pt x="6" y="3"/>
                  <a:pt x="6" y="3"/>
                  <a:pt x="6" y="3"/>
                </a:cubicBezTo>
                <a:cubicBezTo>
                  <a:pt x="6" y="3"/>
                  <a:pt x="5" y="2"/>
                  <a:pt x="5" y="2"/>
                </a:cubicBezTo>
                <a:cubicBezTo>
                  <a:pt x="5" y="0"/>
                  <a:pt x="5" y="0"/>
                  <a:pt x="5" y="0"/>
                </a:cubicBezTo>
                <a:cubicBezTo>
                  <a:pt x="5" y="0"/>
                  <a:pt x="6" y="0"/>
                  <a:pt x="6" y="0"/>
                </a:cubicBezTo>
                <a:cubicBezTo>
                  <a:pt x="16" y="0"/>
                  <a:pt x="26" y="0"/>
                  <a:pt x="36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3"/>
                  <a:pt x="36" y="3"/>
                </a:cubicBezTo>
                <a:cubicBezTo>
                  <a:pt x="35" y="3"/>
                  <a:pt x="35" y="3"/>
                  <a:pt x="35" y="3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1"/>
                  <a:pt x="35" y="22"/>
                  <a:pt x="35" y="22"/>
                </a:cubicBezTo>
                <a:cubicBezTo>
                  <a:pt x="34" y="23"/>
                  <a:pt x="33" y="23"/>
                  <a:pt x="33" y="23"/>
                </a:cubicBezTo>
                <a:cubicBezTo>
                  <a:pt x="15" y="23"/>
                  <a:pt x="15" y="23"/>
                  <a:pt x="15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2"/>
                  <a:pt x="14" y="22"/>
                  <a:pt x="14" y="22"/>
                </a:cubicBezTo>
                <a:cubicBezTo>
                  <a:pt x="14" y="22"/>
                  <a:pt x="14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ubicBezTo>
                  <a:pt x="15" y="21"/>
                  <a:pt x="15" y="21"/>
                  <a:pt x="15" y="21"/>
                </a:cubicBezTo>
                <a:cubicBezTo>
                  <a:pt x="15" y="21"/>
                  <a:pt x="15" y="21"/>
                  <a:pt x="15" y="21"/>
                </a:cubicBezTo>
                <a:cubicBezTo>
                  <a:pt x="32" y="21"/>
                  <a:pt x="32" y="21"/>
                  <a:pt x="32" y="21"/>
                </a:cubicBezTo>
                <a:cubicBezTo>
                  <a:pt x="33" y="21"/>
                  <a:pt x="33" y="21"/>
                  <a:pt x="33" y="21"/>
                </a:cubicBezTo>
                <a:cubicBezTo>
                  <a:pt x="33" y="21"/>
                  <a:pt x="33" y="21"/>
                  <a:pt x="33" y="21"/>
                </a:cubicBezTo>
                <a:cubicBezTo>
                  <a:pt x="34" y="21"/>
                  <a:pt x="34" y="20"/>
                  <a:pt x="34" y="20"/>
                </a:cubicBezTo>
                <a:cubicBezTo>
                  <a:pt x="34" y="3"/>
                  <a:pt x="34" y="3"/>
                  <a:pt x="34" y="3"/>
                </a:cubicBezTo>
                <a:cubicBezTo>
                  <a:pt x="7" y="3"/>
                  <a:pt x="7" y="3"/>
                  <a:pt x="7" y="3"/>
                </a:cubicBezTo>
                <a:cubicBezTo>
                  <a:pt x="7" y="8"/>
                  <a:pt x="7" y="8"/>
                  <a:pt x="7" y="8"/>
                </a:cubicBezTo>
                <a:cubicBezTo>
                  <a:pt x="7" y="8"/>
                  <a:pt x="7" y="8"/>
                  <a:pt x="7" y="8"/>
                </a:cubicBezTo>
                <a:cubicBezTo>
                  <a:pt x="7" y="9"/>
                  <a:pt x="7" y="9"/>
                  <a:pt x="7" y="9"/>
                </a:cubicBezTo>
                <a:cubicBezTo>
                  <a:pt x="7" y="9"/>
                  <a:pt x="7" y="9"/>
                  <a:pt x="7" y="9"/>
                </a:cubicBezTo>
                <a:cubicBezTo>
                  <a:pt x="7" y="9"/>
                  <a:pt x="7" y="9"/>
                  <a:pt x="6" y="9"/>
                </a:cubicBezTo>
                <a:cubicBezTo>
                  <a:pt x="6" y="9"/>
                  <a:pt x="6" y="9"/>
                  <a:pt x="6" y="9"/>
                </a:cubicBezTo>
                <a:cubicBezTo>
                  <a:pt x="6" y="8"/>
                  <a:pt x="6" y="8"/>
                  <a:pt x="6" y="8"/>
                </a:cubicBezTo>
                <a:close/>
                <a:moveTo>
                  <a:pt x="10" y="24"/>
                </a:moveTo>
                <a:cubicBezTo>
                  <a:pt x="11" y="24"/>
                  <a:pt x="13" y="23"/>
                  <a:pt x="14" y="22"/>
                </a:cubicBezTo>
                <a:cubicBezTo>
                  <a:pt x="15" y="21"/>
                  <a:pt x="15" y="19"/>
                  <a:pt x="15" y="17"/>
                </a:cubicBezTo>
                <a:cubicBezTo>
                  <a:pt x="15" y="17"/>
                  <a:pt x="15" y="17"/>
                  <a:pt x="15" y="17"/>
                </a:cubicBezTo>
                <a:cubicBezTo>
                  <a:pt x="15" y="12"/>
                  <a:pt x="16" y="9"/>
                  <a:pt x="10" y="9"/>
                </a:cubicBezTo>
                <a:cubicBezTo>
                  <a:pt x="4" y="9"/>
                  <a:pt x="5" y="12"/>
                  <a:pt x="5" y="17"/>
                </a:cubicBezTo>
                <a:cubicBezTo>
                  <a:pt x="5" y="17"/>
                  <a:pt x="5" y="17"/>
                  <a:pt x="5" y="17"/>
                </a:cubicBezTo>
                <a:cubicBezTo>
                  <a:pt x="5" y="19"/>
                  <a:pt x="5" y="21"/>
                  <a:pt x="6" y="22"/>
                </a:cubicBezTo>
                <a:cubicBezTo>
                  <a:pt x="7" y="23"/>
                  <a:pt x="9" y="24"/>
                  <a:pt x="10" y="24"/>
                </a:cubicBezTo>
                <a:close/>
                <a:moveTo>
                  <a:pt x="7" y="21"/>
                </a:moveTo>
                <a:cubicBezTo>
                  <a:pt x="8" y="23"/>
                  <a:pt x="9" y="23"/>
                  <a:pt x="10" y="23"/>
                </a:cubicBezTo>
                <a:cubicBezTo>
                  <a:pt x="11" y="23"/>
                  <a:pt x="12" y="23"/>
                  <a:pt x="13" y="21"/>
                </a:cubicBezTo>
                <a:cubicBezTo>
                  <a:pt x="14" y="20"/>
                  <a:pt x="15" y="19"/>
                  <a:pt x="15" y="17"/>
                </a:cubicBezTo>
                <a:cubicBezTo>
                  <a:pt x="14" y="16"/>
                  <a:pt x="14" y="16"/>
                  <a:pt x="14" y="16"/>
                </a:cubicBezTo>
                <a:cubicBezTo>
                  <a:pt x="14" y="15"/>
                  <a:pt x="14" y="15"/>
                  <a:pt x="14" y="15"/>
                </a:cubicBezTo>
                <a:cubicBezTo>
                  <a:pt x="14" y="14"/>
                  <a:pt x="14" y="14"/>
                  <a:pt x="14" y="13"/>
                </a:cubicBezTo>
                <a:cubicBezTo>
                  <a:pt x="13" y="13"/>
                  <a:pt x="13" y="13"/>
                  <a:pt x="12" y="13"/>
                </a:cubicBezTo>
                <a:cubicBezTo>
                  <a:pt x="11" y="13"/>
                  <a:pt x="11" y="13"/>
                  <a:pt x="10" y="13"/>
                </a:cubicBezTo>
                <a:cubicBezTo>
                  <a:pt x="9" y="13"/>
                  <a:pt x="9" y="13"/>
                  <a:pt x="8" y="13"/>
                </a:cubicBezTo>
                <a:cubicBezTo>
                  <a:pt x="7" y="13"/>
                  <a:pt x="6" y="13"/>
                  <a:pt x="6" y="13"/>
                </a:cubicBezTo>
                <a:cubicBezTo>
                  <a:pt x="6" y="14"/>
                  <a:pt x="6" y="14"/>
                  <a:pt x="6" y="15"/>
                </a:cubicBezTo>
                <a:cubicBezTo>
                  <a:pt x="6" y="15"/>
                  <a:pt x="6" y="15"/>
                  <a:pt x="6" y="16"/>
                </a:cubicBezTo>
                <a:cubicBezTo>
                  <a:pt x="5" y="17"/>
                  <a:pt x="5" y="17"/>
                  <a:pt x="5" y="17"/>
                </a:cubicBezTo>
                <a:cubicBezTo>
                  <a:pt x="5" y="19"/>
                  <a:pt x="6" y="20"/>
                  <a:pt x="7" y="21"/>
                </a:cubicBezTo>
                <a:close/>
                <a:moveTo>
                  <a:pt x="23" y="13"/>
                </a:moveTo>
                <a:cubicBezTo>
                  <a:pt x="23" y="13"/>
                  <a:pt x="19" y="9"/>
                  <a:pt x="19" y="9"/>
                </a:cubicBezTo>
                <a:cubicBezTo>
                  <a:pt x="16" y="12"/>
                  <a:pt x="16" y="12"/>
                  <a:pt x="16" y="12"/>
                </a:cubicBezTo>
                <a:cubicBezTo>
                  <a:pt x="17" y="13"/>
                  <a:pt x="17" y="14"/>
                  <a:pt x="17" y="15"/>
                </a:cubicBezTo>
                <a:cubicBezTo>
                  <a:pt x="19" y="12"/>
                  <a:pt x="19" y="12"/>
                  <a:pt x="19" y="12"/>
                </a:cubicBezTo>
                <a:cubicBezTo>
                  <a:pt x="23" y="16"/>
                  <a:pt x="23" y="16"/>
                  <a:pt x="23" y="16"/>
                </a:cubicBezTo>
                <a:cubicBezTo>
                  <a:pt x="26" y="13"/>
                  <a:pt x="29" y="10"/>
                  <a:pt x="32" y="7"/>
                </a:cubicBezTo>
                <a:cubicBezTo>
                  <a:pt x="33" y="6"/>
                  <a:pt x="32" y="4"/>
                  <a:pt x="31" y="5"/>
                </a:cubicBezTo>
                <a:lnTo>
                  <a:pt x="23" y="13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34" name="Freeform 260"/>
          <p:cNvSpPr>
            <a:spLocks noEditPoints="1"/>
          </p:cNvSpPr>
          <p:nvPr/>
        </p:nvSpPr>
        <p:spPr bwMode="auto">
          <a:xfrm>
            <a:off x="2533673" y="3110649"/>
            <a:ext cx="249750" cy="334810"/>
          </a:xfrm>
          <a:custGeom>
            <a:avLst/>
            <a:gdLst>
              <a:gd name="T0" fmla="*/ 0 w 26"/>
              <a:gd name="T1" fmla="*/ 28 h 35"/>
              <a:gd name="T2" fmla="*/ 0 w 26"/>
              <a:gd name="T3" fmla="*/ 33 h 35"/>
              <a:gd name="T4" fmla="*/ 2 w 26"/>
              <a:gd name="T5" fmla="*/ 35 h 35"/>
              <a:gd name="T6" fmla="*/ 24 w 26"/>
              <a:gd name="T7" fmla="*/ 35 h 35"/>
              <a:gd name="T8" fmla="*/ 26 w 26"/>
              <a:gd name="T9" fmla="*/ 33 h 35"/>
              <a:gd name="T10" fmla="*/ 26 w 26"/>
              <a:gd name="T11" fmla="*/ 28 h 35"/>
              <a:gd name="T12" fmla="*/ 19 w 26"/>
              <a:gd name="T13" fmla="*/ 22 h 35"/>
              <a:gd name="T14" fmla="*/ 14 w 26"/>
              <a:gd name="T15" fmla="*/ 33 h 35"/>
              <a:gd name="T16" fmla="*/ 14 w 26"/>
              <a:gd name="T17" fmla="*/ 26 h 35"/>
              <a:gd name="T18" fmla="*/ 14 w 26"/>
              <a:gd name="T19" fmla="*/ 26 h 35"/>
              <a:gd name="T20" fmla="*/ 15 w 26"/>
              <a:gd name="T21" fmla="*/ 25 h 35"/>
              <a:gd name="T22" fmla="*/ 15 w 26"/>
              <a:gd name="T23" fmla="*/ 24 h 35"/>
              <a:gd name="T24" fmla="*/ 14 w 26"/>
              <a:gd name="T25" fmla="*/ 24 h 35"/>
              <a:gd name="T26" fmla="*/ 12 w 26"/>
              <a:gd name="T27" fmla="*/ 24 h 35"/>
              <a:gd name="T28" fmla="*/ 12 w 26"/>
              <a:gd name="T29" fmla="*/ 24 h 35"/>
              <a:gd name="T30" fmla="*/ 12 w 26"/>
              <a:gd name="T31" fmla="*/ 25 h 35"/>
              <a:gd name="T32" fmla="*/ 13 w 26"/>
              <a:gd name="T33" fmla="*/ 26 h 35"/>
              <a:gd name="T34" fmla="*/ 13 w 26"/>
              <a:gd name="T35" fmla="*/ 26 h 35"/>
              <a:gd name="T36" fmla="*/ 12 w 26"/>
              <a:gd name="T37" fmla="*/ 33 h 35"/>
              <a:gd name="T38" fmla="*/ 7 w 26"/>
              <a:gd name="T39" fmla="*/ 22 h 35"/>
              <a:gd name="T40" fmla="*/ 0 w 26"/>
              <a:gd name="T41" fmla="*/ 28 h 35"/>
              <a:gd name="T42" fmla="*/ 13 w 26"/>
              <a:gd name="T43" fmla="*/ 20 h 35"/>
              <a:gd name="T44" fmla="*/ 8 w 26"/>
              <a:gd name="T45" fmla="*/ 17 h 35"/>
              <a:gd name="T46" fmla="*/ 6 w 26"/>
              <a:gd name="T47" fmla="*/ 10 h 35"/>
              <a:gd name="T48" fmla="*/ 6 w 26"/>
              <a:gd name="T49" fmla="*/ 10 h 35"/>
              <a:gd name="T50" fmla="*/ 6 w 26"/>
              <a:gd name="T51" fmla="*/ 10 h 35"/>
              <a:gd name="T52" fmla="*/ 6 w 26"/>
              <a:gd name="T53" fmla="*/ 10 h 35"/>
              <a:gd name="T54" fmla="*/ 13 w 26"/>
              <a:gd name="T55" fmla="*/ 0 h 35"/>
              <a:gd name="T56" fmla="*/ 20 w 26"/>
              <a:gd name="T57" fmla="*/ 10 h 35"/>
              <a:gd name="T58" fmla="*/ 20 w 26"/>
              <a:gd name="T59" fmla="*/ 10 h 35"/>
              <a:gd name="T60" fmla="*/ 20 w 26"/>
              <a:gd name="T61" fmla="*/ 10 h 35"/>
              <a:gd name="T62" fmla="*/ 20 w 26"/>
              <a:gd name="T63" fmla="*/ 10 h 35"/>
              <a:gd name="T64" fmla="*/ 18 w 26"/>
              <a:gd name="T65" fmla="*/ 17 h 35"/>
              <a:gd name="T66" fmla="*/ 13 w 26"/>
              <a:gd name="T67" fmla="*/ 20 h 35"/>
              <a:gd name="T68" fmla="*/ 9 w 26"/>
              <a:gd name="T69" fmla="*/ 16 h 35"/>
              <a:gd name="T70" fmla="*/ 13 w 26"/>
              <a:gd name="T71" fmla="*/ 19 h 35"/>
              <a:gd name="T72" fmla="*/ 17 w 26"/>
              <a:gd name="T73" fmla="*/ 16 h 35"/>
              <a:gd name="T74" fmla="*/ 19 w 26"/>
              <a:gd name="T75" fmla="*/ 10 h 35"/>
              <a:gd name="T76" fmla="*/ 19 w 26"/>
              <a:gd name="T77" fmla="*/ 9 h 35"/>
              <a:gd name="T78" fmla="*/ 19 w 26"/>
              <a:gd name="T79" fmla="*/ 7 h 35"/>
              <a:gd name="T80" fmla="*/ 18 w 26"/>
              <a:gd name="T81" fmla="*/ 5 h 35"/>
              <a:gd name="T82" fmla="*/ 16 w 26"/>
              <a:gd name="T83" fmla="*/ 5 h 35"/>
              <a:gd name="T84" fmla="*/ 13 w 26"/>
              <a:gd name="T85" fmla="*/ 6 h 35"/>
              <a:gd name="T86" fmla="*/ 11 w 26"/>
              <a:gd name="T87" fmla="*/ 5 h 35"/>
              <a:gd name="T88" fmla="*/ 11 w 26"/>
              <a:gd name="T89" fmla="*/ 5 h 35"/>
              <a:gd name="T90" fmla="*/ 8 w 26"/>
              <a:gd name="T91" fmla="*/ 5 h 35"/>
              <a:gd name="T92" fmla="*/ 8 w 26"/>
              <a:gd name="T93" fmla="*/ 7 h 35"/>
              <a:gd name="T94" fmla="*/ 7 w 26"/>
              <a:gd name="T95" fmla="*/ 9 h 35"/>
              <a:gd name="T96" fmla="*/ 7 w 26"/>
              <a:gd name="T97" fmla="*/ 10 h 35"/>
              <a:gd name="T98" fmla="*/ 9 w 26"/>
              <a:gd name="T99" fmla="*/ 16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6" h="35">
                <a:moveTo>
                  <a:pt x="0" y="28"/>
                </a:moveTo>
                <a:cubicBezTo>
                  <a:pt x="0" y="30"/>
                  <a:pt x="0" y="31"/>
                  <a:pt x="0" y="33"/>
                </a:cubicBezTo>
                <a:cubicBezTo>
                  <a:pt x="0" y="34"/>
                  <a:pt x="1" y="35"/>
                  <a:pt x="2" y="35"/>
                </a:cubicBezTo>
                <a:cubicBezTo>
                  <a:pt x="9" y="35"/>
                  <a:pt x="17" y="35"/>
                  <a:pt x="24" y="35"/>
                </a:cubicBezTo>
                <a:cubicBezTo>
                  <a:pt x="25" y="35"/>
                  <a:pt x="26" y="34"/>
                  <a:pt x="26" y="33"/>
                </a:cubicBezTo>
                <a:cubicBezTo>
                  <a:pt x="26" y="28"/>
                  <a:pt x="26" y="28"/>
                  <a:pt x="26" y="28"/>
                </a:cubicBezTo>
                <a:cubicBezTo>
                  <a:pt x="26" y="25"/>
                  <a:pt x="23" y="23"/>
                  <a:pt x="19" y="22"/>
                </a:cubicBezTo>
                <a:cubicBezTo>
                  <a:pt x="18" y="27"/>
                  <a:pt x="16" y="29"/>
                  <a:pt x="14" y="33"/>
                </a:cubicBezTo>
                <a:cubicBezTo>
                  <a:pt x="14" y="26"/>
                  <a:pt x="14" y="26"/>
                  <a:pt x="14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4"/>
                  <a:pt x="15" y="24"/>
                  <a:pt x="15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4" y="24"/>
                  <a:pt x="13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2" y="24"/>
                  <a:pt x="12" y="25"/>
                </a:cubicBezTo>
                <a:cubicBezTo>
                  <a:pt x="13" y="26"/>
                  <a:pt x="13" y="26"/>
                  <a:pt x="13" y="26"/>
                </a:cubicBezTo>
                <a:cubicBezTo>
                  <a:pt x="13" y="26"/>
                  <a:pt x="13" y="26"/>
                  <a:pt x="13" y="26"/>
                </a:cubicBezTo>
                <a:cubicBezTo>
                  <a:pt x="12" y="33"/>
                  <a:pt x="12" y="33"/>
                  <a:pt x="12" y="33"/>
                </a:cubicBezTo>
                <a:cubicBezTo>
                  <a:pt x="10" y="29"/>
                  <a:pt x="9" y="27"/>
                  <a:pt x="7" y="22"/>
                </a:cubicBezTo>
                <a:cubicBezTo>
                  <a:pt x="3" y="23"/>
                  <a:pt x="0" y="25"/>
                  <a:pt x="0" y="28"/>
                </a:cubicBezTo>
                <a:close/>
                <a:moveTo>
                  <a:pt x="13" y="20"/>
                </a:moveTo>
                <a:cubicBezTo>
                  <a:pt x="11" y="20"/>
                  <a:pt x="10" y="19"/>
                  <a:pt x="8" y="17"/>
                </a:cubicBezTo>
                <a:cubicBezTo>
                  <a:pt x="7" y="15"/>
                  <a:pt x="6" y="13"/>
                  <a:pt x="6" y="10"/>
                </a:cubicBezTo>
                <a:cubicBezTo>
                  <a:pt x="6" y="10"/>
                  <a:pt x="6" y="10"/>
                  <a:pt x="6" y="10"/>
                </a:cubicBezTo>
                <a:cubicBezTo>
                  <a:pt x="6" y="10"/>
                  <a:pt x="6" y="10"/>
                  <a:pt x="6" y="10"/>
                </a:cubicBezTo>
                <a:cubicBezTo>
                  <a:pt x="6" y="10"/>
                  <a:pt x="6" y="10"/>
                  <a:pt x="6" y="10"/>
                </a:cubicBezTo>
                <a:cubicBezTo>
                  <a:pt x="6" y="5"/>
                  <a:pt x="5" y="0"/>
                  <a:pt x="13" y="0"/>
                </a:cubicBezTo>
                <a:cubicBezTo>
                  <a:pt x="21" y="0"/>
                  <a:pt x="20" y="5"/>
                  <a:pt x="20" y="10"/>
                </a:cubicBezTo>
                <a:cubicBezTo>
                  <a:pt x="20" y="10"/>
                  <a:pt x="20" y="10"/>
                  <a:pt x="20" y="10"/>
                </a:cubicBezTo>
                <a:cubicBezTo>
                  <a:pt x="20" y="10"/>
                  <a:pt x="20" y="10"/>
                  <a:pt x="20" y="10"/>
                </a:cubicBezTo>
                <a:cubicBezTo>
                  <a:pt x="20" y="10"/>
                  <a:pt x="20" y="10"/>
                  <a:pt x="20" y="10"/>
                </a:cubicBezTo>
                <a:cubicBezTo>
                  <a:pt x="20" y="13"/>
                  <a:pt x="19" y="15"/>
                  <a:pt x="18" y="17"/>
                </a:cubicBezTo>
                <a:cubicBezTo>
                  <a:pt x="17" y="19"/>
                  <a:pt x="15" y="20"/>
                  <a:pt x="13" y="20"/>
                </a:cubicBezTo>
                <a:close/>
                <a:moveTo>
                  <a:pt x="9" y="16"/>
                </a:moveTo>
                <a:cubicBezTo>
                  <a:pt x="10" y="18"/>
                  <a:pt x="12" y="19"/>
                  <a:pt x="13" y="19"/>
                </a:cubicBezTo>
                <a:cubicBezTo>
                  <a:pt x="15" y="19"/>
                  <a:pt x="16" y="18"/>
                  <a:pt x="17" y="16"/>
                </a:cubicBezTo>
                <a:cubicBezTo>
                  <a:pt x="18" y="15"/>
                  <a:pt x="19" y="13"/>
                  <a:pt x="19" y="10"/>
                </a:cubicBezTo>
                <a:cubicBezTo>
                  <a:pt x="19" y="9"/>
                  <a:pt x="19" y="9"/>
                  <a:pt x="19" y="9"/>
                </a:cubicBezTo>
                <a:cubicBezTo>
                  <a:pt x="19" y="8"/>
                  <a:pt x="19" y="8"/>
                  <a:pt x="19" y="7"/>
                </a:cubicBezTo>
                <a:cubicBezTo>
                  <a:pt x="19" y="7"/>
                  <a:pt x="18" y="6"/>
                  <a:pt x="18" y="5"/>
                </a:cubicBezTo>
                <a:cubicBezTo>
                  <a:pt x="18" y="5"/>
                  <a:pt x="17" y="5"/>
                  <a:pt x="16" y="5"/>
                </a:cubicBezTo>
                <a:cubicBezTo>
                  <a:pt x="15" y="5"/>
                  <a:pt x="14" y="6"/>
                  <a:pt x="13" y="6"/>
                </a:cubicBezTo>
                <a:cubicBezTo>
                  <a:pt x="12" y="6"/>
                  <a:pt x="11" y="5"/>
                  <a:pt x="11" y="5"/>
                </a:cubicBezTo>
                <a:cubicBezTo>
                  <a:pt x="11" y="5"/>
                  <a:pt x="11" y="5"/>
                  <a:pt x="11" y="5"/>
                </a:cubicBezTo>
                <a:cubicBezTo>
                  <a:pt x="10" y="5"/>
                  <a:pt x="9" y="5"/>
                  <a:pt x="8" y="5"/>
                </a:cubicBezTo>
                <a:cubicBezTo>
                  <a:pt x="8" y="6"/>
                  <a:pt x="8" y="7"/>
                  <a:pt x="8" y="7"/>
                </a:cubicBezTo>
                <a:cubicBezTo>
                  <a:pt x="8" y="8"/>
                  <a:pt x="8" y="8"/>
                  <a:pt x="7" y="9"/>
                </a:cubicBezTo>
                <a:cubicBezTo>
                  <a:pt x="7" y="10"/>
                  <a:pt x="7" y="10"/>
                  <a:pt x="7" y="10"/>
                </a:cubicBezTo>
                <a:cubicBezTo>
                  <a:pt x="7" y="13"/>
                  <a:pt x="8" y="15"/>
                  <a:pt x="9" y="16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35" name="Freeform 261"/>
          <p:cNvSpPr>
            <a:spLocks noEditPoints="1"/>
          </p:cNvSpPr>
          <p:nvPr/>
        </p:nvSpPr>
        <p:spPr bwMode="auto">
          <a:xfrm>
            <a:off x="6862665" y="3177610"/>
            <a:ext cx="287756" cy="209935"/>
          </a:xfrm>
          <a:custGeom>
            <a:avLst/>
            <a:gdLst>
              <a:gd name="T0" fmla="*/ 0 w 30"/>
              <a:gd name="T1" fmla="*/ 3 h 22"/>
              <a:gd name="T2" fmla="*/ 0 w 30"/>
              <a:gd name="T3" fmla="*/ 19 h 22"/>
              <a:gd name="T4" fmla="*/ 0 w 30"/>
              <a:gd name="T5" fmla="*/ 21 h 22"/>
              <a:gd name="T6" fmla="*/ 2 w 30"/>
              <a:gd name="T7" fmla="*/ 22 h 22"/>
              <a:gd name="T8" fmla="*/ 27 w 30"/>
              <a:gd name="T9" fmla="*/ 22 h 22"/>
              <a:gd name="T10" fmla="*/ 29 w 30"/>
              <a:gd name="T11" fmla="*/ 21 h 22"/>
              <a:gd name="T12" fmla="*/ 30 w 30"/>
              <a:gd name="T13" fmla="*/ 19 h 22"/>
              <a:gd name="T14" fmla="*/ 30 w 30"/>
              <a:gd name="T15" fmla="*/ 3 h 22"/>
              <a:gd name="T16" fmla="*/ 29 w 30"/>
              <a:gd name="T17" fmla="*/ 1 h 22"/>
              <a:gd name="T18" fmla="*/ 27 w 30"/>
              <a:gd name="T19" fmla="*/ 0 h 22"/>
              <a:gd name="T20" fmla="*/ 26 w 30"/>
              <a:gd name="T21" fmla="*/ 0 h 22"/>
              <a:gd name="T22" fmla="*/ 26 w 30"/>
              <a:gd name="T23" fmla="*/ 2 h 22"/>
              <a:gd name="T24" fmla="*/ 24 w 30"/>
              <a:gd name="T25" fmla="*/ 4 h 22"/>
              <a:gd name="T26" fmla="*/ 23 w 30"/>
              <a:gd name="T27" fmla="*/ 2 h 22"/>
              <a:gd name="T28" fmla="*/ 23 w 30"/>
              <a:gd name="T29" fmla="*/ 2 h 22"/>
              <a:gd name="T30" fmla="*/ 23 w 30"/>
              <a:gd name="T31" fmla="*/ 0 h 22"/>
              <a:gd name="T32" fmla="*/ 7 w 30"/>
              <a:gd name="T33" fmla="*/ 0 h 22"/>
              <a:gd name="T34" fmla="*/ 7 w 30"/>
              <a:gd name="T35" fmla="*/ 2 h 22"/>
              <a:gd name="T36" fmla="*/ 5 w 30"/>
              <a:gd name="T37" fmla="*/ 4 h 22"/>
              <a:gd name="T38" fmla="*/ 4 w 30"/>
              <a:gd name="T39" fmla="*/ 2 h 22"/>
              <a:gd name="T40" fmla="*/ 4 w 30"/>
              <a:gd name="T41" fmla="*/ 2 h 22"/>
              <a:gd name="T42" fmla="*/ 4 w 30"/>
              <a:gd name="T43" fmla="*/ 0 h 22"/>
              <a:gd name="T44" fmla="*/ 2 w 30"/>
              <a:gd name="T45" fmla="*/ 0 h 22"/>
              <a:gd name="T46" fmla="*/ 0 w 30"/>
              <a:gd name="T47" fmla="*/ 1 h 22"/>
              <a:gd name="T48" fmla="*/ 0 w 30"/>
              <a:gd name="T49" fmla="*/ 3 h 22"/>
              <a:gd name="T50" fmla="*/ 2 w 30"/>
              <a:gd name="T51" fmla="*/ 16 h 22"/>
              <a:gd name="T52" fmla="*/ 12 w 30"/>
              <a:gd name="T53" fmla="*/ 16 h 22"/>
              <a:gd name="T54" fmla="*/ 12 w 30"/>
              <a:gd name="T55" fmla="*/ 17 h 22"/>
              <a:gd name="T56" fmla="*/ 11 w 30"/>
              <a:gd name="T57" fmla="*/ 18 h 22"/>
              <a:gd name="T58" fmla="*/ 3 w 30"/>
              <a:gd name="T59" fmla="*/ 18 h 22"/>
              <a:gd name="T60" fmla="*/ 2 w 30"/>
              <a:gd name="T61" fmla="*/ 17 h 22"/>
              <a:gd name="T62" fmla="*/ 2 w 30"/>
              <a:gd name="T63" fmla="*/ 16 h 22"/>
              <a:gd name="T64" fmla="*/ 7 w 30"/>
              <a:gd name="T65" fmla="*/ 13 h 22"/>
              <a:gd name="T66" fmla="*/ 5 w 30"/>
              <a:gd name="T67" fmla="*/ 10 h 22"/>
              <a:gd name="T68" fmla="*/ 7 w 30"/>
              <a:gd name="T69" fmla="*/ 7 h 22"/>
              <a:gd name="T70" fmla="*/ 9 w 30"/>
              <a:gd name="T71" fmla="*/ 10 h 22"/>
              <a:gd name="T72" fmla="*/ 7 w 30"/>
              <a:gd name="T73" fmla="*/ 13 h 22"/>
              <a:gd name="T74" fmla="*/ 27 w 30"/>
              <a:gd name="T75" fmla="*/ 8 h 22"/>
              <a:gd name="T76" fmla="*/ 27 w 30"/>
              <a:gd name="T77" fmla="*/ 8 h 22"/>
              <a:gd name="T78" fmla="*/ 27 w 30"/>
              <a:gd name="T79" fmla="*/ 9 h 22"/>
              <a:gd name="T80" fmla="*/ 14 w 30"/>
              <a:gd name="T81" fmla="*/ 9 h 22"/>
              <a:gd name="T82" fmla="*/ 14 w 30"/>
              <a:gd name="T83" fmla="*/ 8 h 22"/>
              <a:gd name="T84" fmla="*/ 14 w 30"/>
              <a:gd name="T85" fmla="*/ 8 h 22"/>
              <a:gd name="T86" fmla="*/ 27 w 30"/>
              <a:gd name="T87" fmla="*/ 8 h 22"/>
              <a:gd name="T88" fmla="*/ 27 w 30"/>
              <a:gd name="T89" fmla="*/ 12 h 22"/>
              <a:gd name="T90" fmla="*/ 27 w 30"/>
              <a:gd name="T91" fmla="*/ 12 h 22"/>
              <a:gd name="T92" fmla="*/ 27 w 30"/>
              <a:gd name="T93" fmla="*/ 13 h 22"/>
              <a:gd name="T94" fmla="*/ 14 w 30"/>
              <a:gd name="T95" fmla="*/ 13 h 22"/>
              <a:gd name="T96" fmla="*/ 14 w 30"/>
              <a:gd name="T97" fmla="*/ 12 h 22"/>
              <a:gd name="T98" fmla="*/ 14 w 30"/>
              <a:gd name="T99" fmla="*/ 12 h 22"/>
              <a:gd name="T100" fmla="*/ 27 w 30"/>
              <a:gd name="T101" fmla="*/ 12 h 22"/>
              <a:gd name="T102" fmla="*/ 27 w 30"/>
              <a:gd name="T103" fmla="*/ 16 h 22"/>
              <a:gd name="T104" fmla="*/ 27 w 30"/>
              <a:gd name="T105" fmla="*/ 16 h 22"/>
              <a:gd name="T106" fmla="*/ 27 w 30"/>
              <a:gd name="T107" fmla="*/ 17 h 22"/>
              <a:gd name="T108" fmla="*/ 14 w 30"/>
              <a:gd name="T109" fmla="*/ 17 h 22"/>
              <a:gd name="T110" fmla="*/ 14 w 30"/>
              <a:gd name="T111" fmla="*/ 16 h 22"/>
              <a:gd name="T112" fmla="*/ 14 w 30"/>
              <a:gd name="T113" fmla="*/ 16 h 22"/>
              <a:gd name="T114" fmla="*/ 27 w 30"/>
              <a:gd name="T115" fmla="*/ 16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0" h="22">
                <a:moveTo>
                  <a:pt x="0" y="3"/>
                </a:move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20"/>
                  <a:pt x="0" y="21"/>
                </a:cubicBezTo>
                <a:cubicBezTo>
                  <a:pt x="1" y="21"/>
                  <a:pt x="2" y="22"/>
                  <a:pt x="2" y="22"/>
                </a:cubicBezTo>
                <a:cubicBezTo>
                  <a:pt x="10" y="22"/>
                  <a:pt x="20" y="22"/>
                  <a:pt x="27" y="22"/>
                </a:cubicBezTo>
                <a:cubicBezTo>
                  <a:pt x="28" y="22"/>
                  <a:pt x="29" y="21"/>
                  <a:pt x="29" y="21"/>
                </a:cubicBezTo>
                <a:cubicBezTo>
                  <a:pt x="30" y="20"/>
                  <a:pt x="30" y="19"/>
                  <a:pt x="30" y="19"/>
                </a:cubicBezTo>
                <a:cubicBezTo>
                  <a:pt x="30" y="3"/>
                  <a:pt x="30" y="3"/>
                  <a:pt x="30" y="3"/>
                </a:cubicBezTo>
                <a:cubicBezTo>
                  <a:pt x="30" y="3"/>
                  <a:pt x="30" y="2"/>
                  <a:pt x="29" y="1"/>
                </a:cubicBezTo>
                <a:cubicBezTo>
                  <a:pt x="29" y="1"/>
                  <a:pt x="28" y="0"/>
                  <a:pt x="27" y="0"/>
                </a:cubicBezTo>
                <a:cubicBezTo>
                  <a:pt x="26" y="0"/>
                  <a:pt x="26" y="0"/>
                  <a:pt x="26" y="0"/>
                </a:cubicBezTo>
                <a:cubicBezTo>
                  <a:pt x="26" y="2"/>
                  <a:pt x="26" y="2"/>
                  <a:pt x="26" y="2"/>
                </a:cubicBezTo>
                <a:cubicBezTo>
                  <a:pt x="26" y="3"/>
                  <a:pt x="25" y="4"/>
                  <a:pt x="24" y="4"/>
                </a:cubicBezTo>
                <a:cubicBezTo>
                  <a:pt x="23" y="4"/>
                  <a:pt x="23" y="3"/>
                  <a:pt x="23" y="2"/>
                </a:cubicBezTo>
                <a:cubicBezTo>
                  <a:pt x="23" y="2"/>
                  <a:pt x="23" y="2"/>
                  <a:pt x="23" y="2"/>
                </a:cubicBezTo>
                <a:cubicBezTo>
                  <a:pt x="23" y="0"/>
                  <a:pt x="23" y="0"/>
                  <a:pt x="23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2"/>
                  <a:pt x="7" y="2"/>
                  <a:pt x="7" y="2"/>
                </a:cubicBezTo>
                <a:cubicBezTo>
                  <a:pt x="7" y="3"/>
                  <a:pt x="6" y="4"/>
                  <a:pt x="5" y="4"/>
                </a:cubicBezTo>
                <a:cubicBezTo>
                  <a:pt x="4" y="4"/>
                  <a:pt x="4" y="3"/>
                  <a:pt x="4" y="2"/>
                </a:cubicBezTo>
                <a:cubicBezTo>
                  <a:pt x="4" y="2"/>
                  <a:pt x="4" y="2"/>
                  <a:pt x="4" y="2"/>
                </a:cubicBezTo>
                <a:cubicBezTo>
                  <a:pt x="4" y="0"/>
                  <a:pt x="4" y="0"/>
                  <a:pt x="4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1"/>
                  <a:pt x="1" y="1"/>
                  <a:pt x="0" y="1"/>
                </a:cubicBezTo>
                <a:cubicBezTo>
                  <a:pt x="0" y="2"/>
                  <a:pt x="0" y="2"/>
                  <a:pt x="0" y="3"/>
                </a:cubicBezTo>
                <a:close/>
                <a:moveTo>
                  <a:pt x="2" y="16"/>
                </a:moveTo>
                <a:cubicBezTo>
                  <a:pt x="2" y="13"/>
                  <a:pt x="12" y="13"/>
                  <a:pt x="12" y="16"/>
                </a:cubicBezTo>
                <a:cubicBezTo>
                  <a:pt x="12" y="17"/>
                  <a:pt x="12" y="17"/>
                  <a:pt x="12" y="17"/>
                </a:cubicBezTo>
                <a:cubicBezTo>
                  <a:pt x="12" y="17"/>
                  <a:pt x="11" y="18"/>
                  <a:pt x="11" y="18"/>
                </a:cubicBezTo>
                <a:cubicBezTo>
                  <a:pt x="3" y="18"/>
                  <a:pt x="3" y="18"/>
                  <a:pt x="3" y="18"/>
                </a:cubicBezTo>
                <a:cubicBezTo>
                  <a:pt x="3" y="18"/>
                  <a:pt x="2" y="17"/>
                  <a:pt x="2" y="17"/>
                </a:cubicBezTo>
                <a:cubicBezTo>
                  <a:pt x="2" y="16"/>
                  <a:pt x="2" y="16"/>
                  <a:pt x="2" y="16"/>
                </a:cubicBezTo>
                <a:close/>
                <a:moveTo>
                  <a:pt x="7" y="13"/>
                </a:moveTo>
                <a:cubicBezTo>
                  <a:pt x="6" y="13"/>
                  <a:pt x="5" y="12"/>
                  <a:pt x="5" y="10"/>
                </a:cubicBezTo>
                <a:cubicBezTo>
                  <a:pt x="5" y="8"/>
                  <a:pt x="4" y="7"/>
                  <a:pt x="7" y="7"/>
                </a:cubicBezTo>
                <a:cubicBezTo>
                  <a:pt x="10" y="7"/>
                  <a:pt x="9" y="8"/>
                  <a:pt x="9" y="10"/>
                </a:cubicBezTo>
                <a:cubicBezTo>
                  <a:pt x="9" y="12"/>
                  <a:pt x="8" y="13"/>
                  <a:pt x="7" y="13"/>
                </a:cubicBezTo>
                <a:close/>
                <a:moveTo>
                  <a:pt x="27" y="8"/>
                </a:moveTo>
                <a:cubicBezTo>
                  <a:pt x="27" y="8"/>
                  <a:pt x="27" y="8"/>
                  <a:pt x="27" y="8"/>
                </a:cubicBezTo>
                <a:cubicBezTo>
                  <a:pt x="27" y="8"/>
                  <a:pt x="27" y="9"/>
                  <a:pt x="27" y="9"/>
                </a:cubicBezTo>
                <a:cubicBezTo>
                  <a:pt x="14" y="9"/>
                  <a:pt x="14" y="9"/>
                  <a:pt x="14" y="9"/>
                </a:cubicBezTo>
                <a:cubicBezTo>
                  <a:pt x="14" y="9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ubicBezTo>
                  <a:pt x="27" y="8"/>
                  <a:pt x="27" y="8"/>
                  <a:pt x="27" y="8"/>
                </a:cubicBezTo>
                <a:close/>
                <a:moveTo>
                  <a:pt x="27" y="12"/>
                </a:moveTo>
                <a:cubicBezTo>
                  <a:pt x="27" y="12"/>
                  <a:pt x="27" y="12"/>
                  <a:pt x="27" y="12"/>
                </a:cubicBezTo>
                <a:cubicBezTo>
                  <a:pt x="27" y="12"/>
                  <a:pt x="27" y="13"/>
                  <a:pt x="27" y="13"/>
                </a:cubicBezTo>
                <a:cubicBezTo>
                  <a:pt x="14" y="13"/>
                  <a:pt x="14" y="13"/>
                  <a:pt x="14" y="13"/>
                </a:cubicBezTo>
                <a:cubicBezTo>
                  <a:pt x="14" y="13"/>
                  <a:pt x="14" y="12"/>
                  <a:pt x="14" y="12"/>
                </a:cubicBezTo>
                <a:cubicBezTo>
                  <a:pt x="14" y="12"/>
                  <a:pt x="14" y="12"/>
                  <a:pt x="14" y="12"/>
                </a:cubicBezTo>
                <a:cubicBezTo>
                  <a:pt x="27" y="12"/>
                  <a:pt x="27" y="12"/>
                  <a:pt x="27" y="12"/>
                </a:cubicBezTo>
                <a:close/>
                <a:moveTo>
                  <a:pt x="27" y="16"/>
                </a:moveTo>
                <a:cubicBezTo>
                  <a:pt x="27" y="16"/>
                  <a:pt x="27" y="16"/>
                  <a:pt x="27" y="16"/>
                </a:cubicBezTo>
                <a:cubicBezTo>
                  <a:pt x="27" y="16"/>
                  <a:pt x="27" y="17"/>
                  <a:pt x="27" y="17"/>
                </a:cubicBezTo>
                <a:cubicBezTo>
                  <a:pt x="14" y="17"/>
                  <a:pt x="14" y="17"/>
                  <a:pt x="14" y="17"/>
                </a:cubicBezTo>
                <a:cubicBezTo>
                  <a:pt x="14" y="17"/>
                  <a:pt x="14" y="16"/>
                  <a:pt x="14" y="16"/>
                </a:cubicBezTo>
                <a:cubicBezTo>
                  <a:pt x="14" y="16"/>
                  <a:pt x="14" y="16"/>
                  <a:pt x="14" y="16"/>
                </a:cubicBezTo>
                <a:lnTo>
                  <a:pt x="27" y="16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36" name="Freeform 262"/>
          <p:cNvSpPr>
            <a:spLocks noEditPoints="1"/>
          </p:cNvSpPr>
          <p:nvPr/>
        </p:nvSpPr>
        <p:spPr bwMode="auto">
          <a:xfrm>
            <a:off x="4980495" y="3110649"/>
            <a:ext cx="336619" cy="334810"/>
          </a:xfrm>
          <a:custGeom>
            <a:avLst/>
            <a:gdLst>
              <a:gd name="T0" fmla="*/ 17 w 35"/>
              <a:gd name="T1" fmla="*/ 26 h 35"/>
              <a:gd name="T2" fmla="*/ 17 w 35"/>
              <a:gd name="T3" fmla="*/ 9 h 35"/>
              <a:gd name="T4" fmla="*/ 14 w 35"/>
              <a:gd name="T5" fmla="*/ 5 h 35"/>
              <a:gd name="T6" fmla="*/ 17 w 35"/>
              <a:gd name="T7" fmla="*/ 0 h 35"/>
              <a:gd name="T8" fmla="*/ 20 w 35"/>
              <a:gd name="T9" fmla="*/ 5 h 35"/>
              <a:gd name="T10" fmla="*/ 17 w 35"/>
              <a:gd name="T11" fmla="*/ 9 h 35"/>
              <a:gd name="T12" fmla="*/ 19 w 35"/>
              <a:gd name="T13" fmla="*/ 7 h 35"/>
              <a:gd name="T14" fmla="*/ 20 w 35"/>
              <a:gd name="T15" fmla="*/ 3 h 35"/>
              <a:gd name="T16" fmla="*/ 17 w 35"/>
              <a:gd name="T17" fmla="*/ 2 h 35"/>
              <a:gd name="T18" fmla="*/ 15 w 35"/>
              <a:gd name="T19" fmla="*/ 2 h 35"/>
              <a:gd name="T20" fmla="*/ 14 w 35"/>
              <a:gd name="T21" fmla="*/ 5 h 35"/>
              <a:gd name="T22" fmla="*/ 26 w 35"/>
              <a:gd name="T23" fmla="*/ 26 h 35"/>
              <a:gd name="T24" fmla="*/ 25 w 35"/>
              <a:gd name="T25" fmla="*/ 23 h 35"/>
              <a:gd name="T26" fmla="*/ 32 w 35"/>
              <a:gd name="T27" fmla="*/ 23 h 35"/>
              <a:gd name="T28" fmla="*/ 32 w 35"/>
              <a:gd name="T29" fmla="*/ 23 h 35"/>
              <a:gd name="T30" fmla="*/ 27 w 35"/>
              <a:gd name="T31" fmla="*/ 26 h 35"/>
              <a:gd name="T32" fmla="*/ 31 w 35"/>
              <a:gd name="T33" fmla="*/ 23 h 35"/>
              <a:gd name="T34" fmla="*/ 31 w 35"/>
              <a:gd name="T35" fmla="*/ 21 h 35"/>
              <a:gd name="T36" fmla="*/ 27 w 35"/>
              <a:gd name="T37" fmla="*/ 21 h 35"/>
              <a:gd name="T38" fmla="*/ 26 w 35"/>
              <a:gd name="T39" fmla="*/ 22 h 35"/>
              <a:gd name="T40" fmla="*/ 27 w 35"/>
              <a:gd name="T41" fmla="*/ 26 h 35"/>
              <a:gd name="T42" fmla="*/ 3 w 35"/>
              <a:gd name="T43" fmla="*/ 23 h 35"/>
              <a:gd name="T44" fmla="*/ 3 w 35"/>
              <a:gd name="T45" fmla="*/ 23 h 35"/>
              <a:gd name="T46" fmla="*/ 9 w 35"/>
              <a:gd name="T47" fmla="*/ 23 h 35"/>
              <a:gd name="T48" fmla="*/ 8 w 35"/>
              <a:gd name="T49" fmla="*/ 26 h 35"/>
              <a:gd name="T50" fmla="*/ 6 w 35"/>
              <a:gd name="T51" fmla="*/ 27 h 35"/>
              <a:gd name="T52" fmla="*/ 9 w 35"/>
              <a:gd name="T53" fmla="*/ 22 h 35"/>
              <a:gd name="T54" fmla="*/ 7 w 35"/>
              <a:gd name="T55" fmla="*/ 21 h 35"/>
              <a:gd name="T56" fmla="*/ 5 w 35"/>
              <a:gd name="T57" fmla="*/ 21 h 35"/>
              <a:gd name="T58" fmla="*/ 3 w 35"/>
              <a:gd name="T59" fmla="*/ 22 h 35"/>
              <a:gd name="T60" fmla="*/ 35 w 35"/>
              <a:gd name="T61" fmla="*/ 34 h 35"/>
              <a:gd name="T62" fmla="*/ 29 w 35"/>
              <a:gd name="T63" fmla="*/ 34 h 35"/>
              <a:gd name="T64" fmla="*/ 29 w 35"/>
              <a:gd name="T65" fmla="*/ 30 h 35"/>
              <a:gd name="T66" fmla="*/ 28 w 35"/>
              <a:gd name="T67" fmla="*/ 30 h 35"/>
              <a:gd name="T68" fmla="*/ 28 w 35"/>
              <a:gd name="T69" fmla="*/ 31 h 35"/>
              <a:gd name="T70" fmla="*/ 26 w 35"/>
              <a:gd name="T71" fmla="*/ 29 h 35"/>
              <a:gd name="T72" fmla="*/ 23 w 35"/>
              <a:gd name="T73" fmla="*/ 35 h 35"/>
              <a:gd name="T74" fmla="*/ 12 w 35"/>
              <a:gd name="T75" fmla="*/ 34 h 35"/>
              <a:gd name="T76" fmla="*/ 7 w 35"/>
              <a:gd name="T77" fmla="*/ 34 h 35"/>
              <a:gd name="T78" fmla="*/ 7 w 35"/>
              <a:gd name="T79" fmla="*/ 30 h 35"/>
              <a:gd name="T80" fmla="*/ 5 w 35"/>
              <a:gd name="T81" fmla="*/ 30 h 35"/>
              <a:gd name="T82" fmla="*/ 6 w 35"/>
              <a:gd name="T83" fmla="*/ 31 h 35"/>
              <a:gd name="T84" fmla="*/ 3 w 35"/>
              <a:gd name="T85" fmla="*/ 29 h 35"/>
              <a:gd name="T86" fmla="*/ 1 w 35"/>
              <a:gd name="T87" fmla="*/ 35 h 35"/>
              <a:gd name="T88" fmla="*/ 23 w 35"/>
              <a:gd name="T89" fmla="*/ 15 h 35"/>
              <a:gd name="T90" fmla="*/ 18 w 35"/>
              <a:gd name="T91" fmla="*/ 15 h 35"/>
              <a:gd name="T92" fmla="*/ 18 w 35"/>
              <a:gd name="T93" fmla="*/ 11 h 35"/>
              <a:gd name="T94" fmla="*/ 17 w 35"/>
              <a:gd name="T95" fmla="*/ 11 h 35"/>
              <a:gd name="T96" fmla="*/ 17 w 35"/>
              <a:gd name="T97" fmla="*/ 12 h 35"/>
              <a:gd name="T98" fmla="*/ 14 w 35"/>
              <a:gd name="T99" fmla="*/ 10 h 35"/>
              <a:gd name="T100" fmla="*/ 12 w 35"/>
              <a:gd name="T101" fmla="*/ 16 h 35"/>
              <a:gd name="T102" fmla="*/ 16 w 35"/>
              <a:gd name="T103" fmla="*/ 21 h 35"/>
              <a:gd name="T104" fmla="*/ 14 w 35"/>
              <a:gd name="T105" fmla="*/ 26 h 35"/>
              <a:gd name="T106" fmla="*/ 13 w 35"/>
              <a:gd name="T107" fmla="*/ 28 h 35"/>
              <a:gd name="T108" fmla="*/ 17 w 35"/>
              <a:gd name="T109" fmla="*/ 27 h 35"/>
              <a:gd name="T110" fmla="*/ 22 w 35"/>
              <a:gd name="T111" fmla="*/ 28 h 35"/>
              <a:gd name="T112" fmla="*/ 20 w 35"/>
              <a:gd name="T113" fmla="*/ 25 h 35"/>
              <a:gd name="T114" fmla="*/ 18 w 35"/>
              <a:gd name="T115" fmla="*/ 21 h 35"/>
              <a:gd name="T116" fmla="*/ 17 w 35"/>
              <a:gd name="T117" fmla="*/ 18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5" h="35">
                <a:moveTo>
                  <a:pt x="17" y="22"/>
                </a:moveTo>
                <a:cubicBezTo>
                  <a:pt x="18" y="22"/>
                  <a:pt x="19" y="23"/>
                  <a:pt x="19" y="24"/>
                </a:cubicBezTo>
                <a:cubicBezTo>
                  <a:pt x="19" y="25"/>
                  <a:pt x="18" y="26"/>
                  <a:pt x="17" y="26"/>
                </a:cubicBezTo>
                <a:cubicBezTo>
                  <a:pt x="16" y="26"/>
                  <a:pt x="15" y="25"/>
                  <a:pt x="15" y="24"/>
                </a:cubicBezTo>
                <a:cubicBezTo>
                  <a:pt x="15" y="23"/>
                  <a:pt x="16" y="22"/>
                  <a:pt x="17" y="22"/>
                </a:cubicBezTo>
                <a:close/>
                <a:moveTo>
                  <a:pt x="17" y="9"/>
                </a:moveTo>
                <a:cubicBezTo>
                  <a:pt x="16" y="9"/>
                  <a:pt x="15" y="8"/>
                  <a:pt x="15" y="8"/>
                </a:cubicBezTo>
                <a:cubicBezTo>
                  <a:pt x="14" y="7"/>
                  <a:pt x="14" y="6"/>
                  <a:pt x="14" y="5"/>
                </a:cubicBezTo>
                <a:cubicBezTo>
                  <a:pt x="14" y="5"/>
                  <a:pt x="14" y="5"/>
                  <a:pt x="14" y="5"/>
                </a:cubicBezTo>
                <a:cubicBezTo>
                  <a:pt x="14" y="5"/>
                  <a:pt x="14" y="5"/>
                  <a:pt x="14" y="5"/>
                </a:cubicBezTo>
                <a:cubicBezTo>
                  <a:pt x="14" y="4"/>
                  <a:pt x="14" y="4"/>
                  <a:pt x="14" y="4"/>
                </a:cubicBezTo>
                <a:cubicBezTo>
                  <a:pt x="14" y="2"/>
                  <a:pt x="13" y="0"/>
                  <a:pt x="17" y="0"/>
                </a:cubicBezTo>
                <a:cubicBezTo>
                  <a:pt x="21" y="0"/>
                  <a:pt x="20" y="2"/>
                  <a:pt x="20" y="4"/>
                </a:cubicBezTo>
                <a:cubicBezTo>
                  <a:pt x="20" y="4"/>
                  <a:pt x="20" y="4"/>
                  <a:pt x="20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0" y="6"/>
                  <a:pt x="20" y="7"/>
                  <a:pt x="19" y="8"/>
                </a:cubicBezTo>
                <a:cubicBezTo>
                  <a:pt x="19" y="8"/>
                  <a:pt x="18" y="9"/>
                  <a:pt x="17" y="9"/>
                </a:cubicBezTo>
                <a:close/>
                <a:moveTo>
                  <a:pt x="15" y="7"/>
                </a:moveTo>
                <a:cubicBezTo>
                  <a:pt x="16" y="8"/>
                  <a:pt x="16" y="9"/>
                  <a:pt x="17" y="9"/>
                </a:cubicBezTo>
                <a:cubicBezTo>
                  <a:pt x="18" y="9"/>
                  <a:pt x="19" y="8"/>
                  <a:pt x="19" y="7"/>
                </a:cubicBezTo>
                <a:cubicBezTo>
                  <a:pt x="20" y="7"/>
                  <a:pt x="20" y="6"/>
                  <a:pt x="20" y="5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3"/>
                  <a:pt x="20" y="3"/>
                </a:cubicBezTo>
                <a:cubicBezTo>
                  <a:pt x="20" y="3"/>
                  <a:pt x="20" y="2"/>
                  <a:pt x="20" y="2"/>
                </a:cubicBezTo>
                <a:cubicBezTo>
                  <a:pt x="19" y="2"/>
                  <a:pt x="19" y="2"/>
                  <a:pt x="18" y="2"/>
                </a:cubicBezTo>
                <a:cubicBezTo>
                  <a:pt x="18" y="2"/>
                  <a:pt x="18" y="2"/>
                  <a:pt x="17" y="2"/>
                </a:cubicBezTo>
                <a:cubicBezTo>
                  <a:pt x="17" y="2"/>
                  <a:pt x="16" y="2"/>
                  <a:pt x="16" y="2"/>
                </a:cubicBezTo>
                <a:cubicBezTo>
                  <a:pt x="16" y="2"/>
                  <a:pt x="16" y="2"/>
                  <a:pt x="16" y="2"/>
                </a:cubicBezTo>
                <a:cubicBezTo>
                  <a:pt x="15" y="2"/>
                  <a:pt x="15" y="2"/>
                  <a:pt x="15" y="2"/>
                </a:cubicBezTo>
                <a:cubicBezTo>
                  <a:pt x="15" y="2"/>
                  <a:pt x="15" y="3"/>
                  <a:pt x="15" y="3"/>
                </a:cubicBezTo>
                <a:cubicBezTo>
                  <a:pt x="15" y="3"/>
                  <a:pt x="15" y="4"/>
                  <a:pt x="14" y="4"/>
                </a:cubicBezTo>
                <a:cubicBezTo>
                  <a:pt x="14" y="5"/>
                  <a:pt x="14" y="5"/>
                  <a:pt x="14" y="5"/>
                </a:cubicBezTo>
                <a:cubicBezTo>
                  <a:pt x="14" y="6"/>
                  <a:pt x="15" y="7"/>
                  <a:pt x="15" y="7"/>
                </a:cubicBezTo>
                <a:close/>
                <a:moveTo>
                  <a:pt x="28" y="28"/>
                </a:moveTo>
                <a:cubicBezTo>
                  <a:pt x="28" y="28"/>
                  <a:pt x="27" y="27"/>
                  <a:pt x="26" y="26"/>
                </a:cubicBezTo>
                <a:cubicBezTo>
                  <a:pt x="26" y="25"/>
                  <a:pt x="25" y="24"/>
                  <a:pt x="25" y="23"/>
                </a:cubicBezTo>
                <a:cubicBezTo>
                  <a:pt x="25" y="23"/>
                  <a:pt x="25" y="23"/>
                  <a:pt x="25" y="23"/>
                </a:cubicBezTo>
                <a:cubicBezTo>
                  <a:pt x="25" y="23"/>
                  <a:pt x="25" y="23"/>
                  <a:pt x="25" y="23"/>
                </a:cubicBezTo>
                <a:cubicBezTo>
                  <a:pt x="25" y="23"/>
                  <a:pt x="25" y="23"/>
                  <a:pt x="25" y="23"/>
                </a:cubicBezTo>
                <a:cubicBezTo>
                  <a:pt x="25" y="20"/>
                  <a:pt x="25" y="18"/>
                  <a:pt x="28" y="18"/>
                </a:cubicBezTo>
                <a:cubicBezTo>
                  <a:pt x="32" y="18"/>
                  <a:pt x="32" y="20"/>
                  <a:pt x="32" y="23"/>
                </a:cubicBezTo>
                <a:cubicBezTo>
                  <a:pt x="32" y="23"/>
                  <a:pt x="32" y="23"/>
                  <a:pt x="32" y="23"/>
                </a:cubicBezTo>
                <a:cubicBezTo>
                  <a:pt x="32" y="23"/>
                  <a:pt x="32" y="23"/>
                  <a:pt x="32" y="23"/>
                </a:cubicBezTo>
                <a:cubicBezTo>
                  <a:pt x="32" y="23"/>
                  <a:pt x="32" y="23"/>
                  <a:pt x="32" y="23"/>
                </a:cubicBezTo>
                <a:cubicBezTo>
                  <a:pt x="32" y="24"/>
                  <a:pt x="31" y="25"/>
                  <a:pt x="31" y="26"/>
                </a:cubicBezTo>
                <a:cubicBezTo>
                  <a:pt x="30" y="27"/>
                  <a:pt x="29" y="28"/>
                  <a:pt x="28" y="28"/>
                </a:cubicBezTo>
                <a:close/>
                <a:moveTo>
                  <a:pt x="27" y="26"/>
                </a:moveTo>
                <a:cubicBezTo>
                  <a:pt x="27" y="27"/>
                  <a:pt x="28" y="27"/>
                  <a:pt x="28" y="27"/>
                </a:cubicBezTo>
                <a:cubicBezTo>
                  <a:pt x="29" y="27"/>
                  <a:pt x="30" y="27"/>
                  <a:pt x="30" y="26"/>
                </a:cubicBezTo>
                <a:cubicBezTo>
                  <a:pt x="31" y="25"/>
                  <a:pt x="31" y="24"/>
                  <a:pt x="31" y="23"/>
                </a:cubicBezTo>
                <a:cubicBezTo>
                  <a:pt x="31" y="22"/>
                  <a:pt x="31" y="22"/>
                  <a:pt x="31" y="22"/>
                </a:cubicBezTo>
                <a:cubicBezTo>
                  <a:pt x="31" y="22"/>
                  <a:pt x="31" y="22"/>
                  <a:pt x="31" y="22"/>
                </a:cubicBezTo>
                <a:cubicBezTo>
                  <a:pt x="31" y="21"/>
                  <a:pt x="31" y="21"/>
                  <a:pt x="31" y="21"/>
                </a:cubicBezTo>
                <a:cubicBezTo>
                  <a:pt x="31" y="20"/>
                  <a:pt x="30" y="21"/>
                  <a:pt x="30" y="21"/>
                </a:cubicBezTo>
                <a:cubicBezTo>
                  <a:pt x="29" y="21"/>
                  <a:pt x="29" y="21"/>
                  <a:pt x="28" y="21"/>
                </a:cubicBezTo>
                <a:cubicBezTo>
                  <a:pt x="28" y="21"/>
                  <a:pt x="28" y="21"/>
                  <a:pt x="27" y="21"/>
                </a:cubicBezTo>
                <a:cubicBezTo>
                  <a:pt x="27" y="21"/>
                  <a:pt x="27" y="21"/>
                  <a:pt x="27" y="21"/>
                </a:cubicBezTo>
                <a:cubicBezTo>
                  <a:pt x="27" y="21"/>
                  <a:pt x="26" y="20"/>
                  <a:pt x="26" y="21"/>
                </a:cubicBezTo>
                <a:cubicBezTo>
                  <a:pt x="26" y="21"/>
                  <a:pt x="26" y="21"/>
                  <a:pt x="26" y="22"/>
                </a:cubicBezTo>
                <a:cubicBezTo>
                  <a:pt x="26" y="22"/>
                  <a:pt x="26" y="22"/>
                  <a:pt x="26" y="22"/>
                </a:cubicBezTo>
                <a:cubicBezTo>
                  <a:pt x="26" y="23"/>
                  <a:pt x="26" y="23"/>
                  <a:pt x="26" y="23"/>
                </a:cubicBezTo>
                <a:cubicBezTo>
                  <a:pt x="26" y="24"/>
                  <a:pt x="26" y="25"/>
                  <a:pt x="27" y="26"/>
                </a:cubicBezTo>
                <a:close/>
                <a:moveTo>
                  <a:pt x="6" y="28"/>
                </a:moveTo>
                <a:cubicBezTo>
                  <a:pt x="5" y="28"/>
                  <a:pt x="4" y="27"/>
                  <a:pt x="4" y="26"/>
                </a:cubicBezTo>
                <a:cubicBezTo>
                  <a:pt x="3" y="25"/>
                  <a:pt x="3" y="24"/>
                  <a:pt x="3" y="23"/>
                </a:cubicBezTo>
                <a:cubicBezTo>
                  <a:pt x="3" y="23"/>
                  <a:pt x="3" y="23"/>
                  <a:pt x="3" y="23"/>
                </a:cubicBezTo>
                <a:cubicBezTo>
                  <a:pt x="3" y="23"/>
                  <a:pt x="3" y="23"/>
                  <a:pt x="3" y="23"/>
                </a:cubicBezTo>
                <a:cubicBezTo>
                  <a:pt x="3" y="23"/>
                  <a:pt x="3" y="23"/>
                  <a:pt x="3" y="23"/>
                </a:cubicBezTo>
                <a:cubicBezTo>
                  <a:pt x="3" y="20"/>
                  <a:pt x="2" y="18"/>
                  <a:pt x="6" y="18"/>
                </a:cubicBezTo>
                <a:cubicBezTo>
                  <a:pt x="10" y="18"/>
                  <a:pt x="9" y="20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4"/>
                  <a:pt x="9" y="25"/>
                  <a:pt x="8" y="26"/>
                </a:cubicBezTo>
                <a:cubicBezTo>
                  <a:pt x="8" y="27"/>
                  <a:pt x="7" y="28"/>
                  <a:pt x="6" y="28"/>
                </a:cubicBezTo>
                <a:close/>
                <a:moveTo>
                  <a:pt x="4" y="26"/>
                </a:moveTo>
                <a:cubicBezTo>
                  <a:pt x="4" y="27"/>
                  <a:pt x="5" y="27"/>
                  <a:pt x="6" y="27"/>
                </a:cubicBezTo>
                <a:cubicBezTo>
                  <a:pt x="7" y="27"/>
                  <a:pt x="7" y="27"/>
                  <a:pt x="8" y="26"/>
                </a:cubicBezTo>
                <a:cubicBezTo>
                  <a:pt x="8" y="25"/>
                  <a:pt x="9" y="24"/>
                  <a:pt x="9" y="23"/>
                </a:cubicBezTo>
                <a:cubicBezTo>
                  <a:pt x="9" y="22"/>
                  <a:pt x="9" y="22"/>
                  <a:pt x="9" y="22"/>
                </a:cubicBezTo>
                <a:cubicBezTo>
                  <a:pt x="8" y="22"/>
                  <a:pt x="8" y="22"/>
                  <a:pt x="8" y="22"/>
                </a:cubicBezTo>
                <a:cubicBezTo>
                  <a:pt x="8" y="21"/>
                  <a:pt x="8" y="21"/>
                  <a:pt x="8" y="21"/>
                </a:cubicBezTo>
                <a:cubicBezTo>
                  <a:pt x="8" y="20"/>
                  <a:pt x="8" y="21"/>
                  <a:pt x="7" y="21"/>
                </a:cubicBezTo>
                <a:cubicBezTo>
                  <a:pt x="7" y="21"/>
                  <a:pt x="6" y="21"/>
                  <a:pt x="6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4" y="21"/>
                  <a:pt x="4" y="20"/>
                  <a:pt x="3" y="21"/>
                </a:cubicBezTo>
                <a:cubicBezTo>
                  <a:pt x="3" y="21"/>
                  <a:pt x="3" y="21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3"/>
                  <a:pt x="3" y="23"/>
                  <a:pt x="3" y="23"/>
                </a:cubicBezTo>
                <a:cubicBezTo>
                  <a:pt x="3" y="24"/>
                  <a:pt x="3" y="25"/>
                  <a:pt x="4" y="26"/>
                </a:cubicBezTo>
                <a:close/>
                <a:moveTo>
                  <a:pt x="35" y="34"/>
                </a:moveTo>
                <a:cubicBezTo>
                  <a:pt x="35" y="32"/>
                  <a:pt x="35" y="32"/>
                  <a:pt x="35" y="32"/>
                </a:cubicBezTo>
                <a:cubicBezTo>
                  <a:pt x="35" y="30"/>
                  <a:pt x="33" y="29"/>
                  <a:pt x="31" y="29"/>
                </a:cubicBezTo>
                <a:cubicBezTo>
                  <a:pt x="31" y="31"/>
                  <a:pt x="30" y="32"/>
                  <a:pt x="29" y="34"/>
                </a:cubicBezTo>
                <a:cubicBezTo>
                  <a:pt x="29" y="31"/>
                  <a:pt x="29" y="31"/>
                  <a:pt x="29" y="31"/>
                </a:cubicBezTo>
                <a:cubicBezTo>
                  <a:pt x="29" y="31"/>
                  <a:pt x="29" y="31"/>
                  <a:pt x="29" y="31"/>
                </a:cubicBezTo>
                <a:cubicBezTo>
                  <a:pt x="29" y="30"/>
                  <a:pt x="29" y="30"/>
                  <a:pt x="29" y="30"/>
                </a:cubicBezTo>
                <a:cubicBezTo>
                  <a:pt x="29" y="30"/>
                  <a:pt x="29" y="30"/>
                  <a:pt x="29" y="30"/>
                </a:cubicBezTo>
                <a:cubicBezTo>
                  <a:pt x="29" y="30"/>
                  <a:pt x="29" y="30"/>
                  <a:pt x="29" y="30"/>
                </a:cubicBezTo>
                <a:cubicBezTo>
                  <a:pt x="29" y="30"/>
                  <a:pt x="28" y="30"/>
                  <a:pt x="28" y="30"/>
                </a:cubicBezTo>
                <a:cubicBezTo>
                  <a:pt x="28" y="30"/>
                  <a:pt x="28" y="30"/>
                  <a:pt x="28" y="30"/>
                </a:cubicBezTo>
                <a:cubicBezTo>
                  <a:pt x="28" y="30"/>
                  <a:pt x="28" y="30"/>
                  <a:pt x="28" y="30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34"/>
                  <a:pt x="28" y="34"/>
                  <a:pt x="28" y="34"/>
                </a:cubicBezTo>
                <a:cubicBezTo>
                  <a:pt x="27" y="32"/>
                  <a:pt x="26" y="31"/>
                  <a:pt x="26" y="29"/>
                </a:cubicBezTo>
                <a:cubicBezTo>
                  <a:pt x="24" y="29"/>
                  <a:pt x="22" y="30"/>
                  <a:pt x="22" y="32"/>
                </a:cubicBezTo>
                <a:cubicBezTo>
                  <a:pt x="22" y="32"/>
                  <a:pt x="22" y="33"/>
                  <a:pt x="22" y="34"/>
                </a:cubicBezTo>
                <a:cubicBezTo>
                  <a:pt x="22" y="34"/>
                  <a:pt x="23" y="35"/>
                  <a:pt x="23" y="35"/>
                </a:cubicBezTo>
                <a:cubicBezTo>
                  <a:pt x="27" y="35"/>
                  <a:pt x="30" y="35"/>
                  <a:pt x="34" y="35"/>
                </a:cubicBezTo>
                <a:cubicBezTo>
                  <a:pt x="34" y="35"/>
                  <a:pt x="35" y="34"/>
                  <a:pt x="35" y="34"/>
                </a:cubicBezTo>
                <a:close/>
                <a:moveTo>
                  <a:pt x="12" y="34"/>
                </a:moveTo>
                <a:cubicBezTo>
                  <a:pt x="12" y="32"/>
                  <a:pt x="12" y="32"/>
                  <a:pt x="12" y="32"/>
                </a:cubicBezTo>
                <a:cubicBezTo>
                  <a:pt x="12" y="30"/>
                  <a:pt x="11" y="29"/>
                  <a:pt x="9" y="29"/>
                </a:cubicBezTo>
                <a:cubicBezTo>
                  <a:pt x="8" y="31"/>
                  <a:pt x="7" y="32"/>
                  <a:pt x="7" y="34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30"/>
                  <a:pt x="7" y="30"/>
                  <a:pt x="6" y="30"/>
                </a:cubicBezTo>
                <a:cubicBezTo>
                  <a:pt x="6" y="30"/>
                  <a:pt x="6" y="30"/>
                  <a:pt x="5" y="30"/>
                </a:cubicBezTo>
                <a:cubicBezTo>
                  <a:pt x="5" y="30"/>
                  <a:pt x="5" y="30"/>
                  <a:pt x="5" y="30"/>
                </a:cubicBezTo>
                <a:cubicBezTo>
                  <a:pt x="5" y="30"/>
                  <a:pt x="5" y="30"/>
                  <a:pt x="5" y="30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5" y="34"/>
                  <a:pt x="5" y="34"/>
                  <a:pt x="5" y="34"/>
                </a:cubicBezTo>
                <a:cubicBezTo>
                  <a:pt x="4" y="32"/>
                  <a:pt x="4" y="31"/>
                  <a:pt x="3" y="29"/>
                </a:cubicBezTo>
                <a:cubicBezTo>
                  <a:pt x="1" y="29"/>
                  <a:pt x="0" y="30"/>
                  <a:pt x="0" y="32"/>
                </a:cubicBezTo>
                <a:cubicBezTo>
                  <a:pt x="0" y="32"/>
                  <a:pt x="0" y="33"/>
                  <a:pt x="0" y="34"/>
                </a:cubicBezTo>
                <a:cubicBezTo>
                  <a:pt x="0" y="34"/>
                  <a:pt x="0" y="35"/>
                  <a:pt x="1" y="35"/>
                </a:cubicBezTo>
                <a:cubicBezTo>
                  <a:pt x="4" y="35"/>
                  <a:pt x="8" y="35"/>
                  <a:pt x="11" y="35"/>
                </a:cubicBezTo>
                <a:cubicBezTo>
                  <a:pt x="12" y="35"/>
                  <a:pt x="12" y="34"/>
                  <a:pt x="12" y="34"/>
                </a:cubicBezTo>
                <a:close/>
                <a:moveTo>
                  <a:pt x="23" y="15"/>
                </a:moveTo>
                <a:cubicBezTo>
                  <a:pt x="23" y="13"/>
                  <a:pt x="23" y="13"/>
                  <a:pt x="23" y="13"/>
                </a:cubicBezTo>
                <a:cubicBezTo>
                  <a:pt x="23" y="11"/>
                  <a:pt x="22" y="11"/>
                  <a:pt x="20" y="10"/>
                </a:cubicBezTo>
                <a:cubicBezTo>
                  <a:pt x="19" y="12"/>
                  <a:pt x="19" y="13"/>
                  <a:pt x="18" y="15"/>
                </a:cubicBezTo>
                <a:cubicBezTo>
                  <a:pt x="17" y="12"/>
                  <a:pt x="17" y="12"/>
                  <a:pt x="17" y="12"/>
                </a:cubicBezTo>
                <a:cubicBezTo>
                  <a:pt x="17" y="12"/>
                  <a:pt x="17" y="12"/>
                  <a:pt x="17" y="12"/>
                </a:cubicBezTo>
                <a:cubicBezTo>
                  <a:pt x="18" y="11"/>
                  <a:pt x="18" y="11"/>
                  <a:pt x="18" y="11"/>
                </a:cubicBezTo>
                <a:cubicBezTo>
                  <a:pt x="18" y="11"/>
                  <a:pt x="18" y="11"/>
                  <a:pt x="18" y="11"/>
                </a:cubicBezTo>
                <a:cubicBezTo>
                  <a:pt x="18" y="11"/>
                  <a:pt x="18" y="11"/>
                  <a:pt x="18" y="11"/>
                </a:cubicBezTo>
                <a:cubicBezTo>
                  <a:pt x="17" y="11"/>
                  <a:pt x="17" y="11"/>
                  <a:pt x="17" y="11"/>
                </a:cubicBezTo>
                <a:cubicBezTo>
                  <a:pt x="17" y="11"/>
                  <a:pt x="17" y="11"/>
                  <a:pt x="17" y="11"/>
                </a:cubicBezTo>
                <a:cubicBezTo>
                  <a:pt x="16" y="11"/>
                  <a:pt x="16" y="11"/>
                  <a:pt x="17" y="11"/>
                </a:cubicBezTo>
                <a:cubicBezTo>
                  <a:pt x="17" y="12"/>
                  <a:pt x="17" y="12"/>
                  <a:pt x="17" y="12"/>
                </a:cubicBezTo>
                <a:cubicBezTo>
                  <a:pt x="17" y="12"/>
                  <a:pt x="17" y="12"/>
                  <a:pt x="17" y="12"/>
                </a:cubicBezTo>
                <a:cubicBezTo>
                  <a:pt x="17" y="15"/>
                  <a:pt x="17" y="15"/>
                  <a:pt x="17" y="15"/>
                </a:cubicBezTo>
                <a:cubicBezTo>
                  <a:pt x="16" y="13"/>
                  <a:pt x="15" y="13"/>
                  <a:pt x="14" y="10"/>
                </a:cubicBezTo>
                <a:cubicBezTo>
                  <a:pt x="12" y="11"/>
                  <a:pt x="11" y="11"/>
                  <a:pt x="11" y="13"/>
                </a:cubicBezTo>
                <a:cubicBezTo>
                  <a:pt x="11" y="14"/>
                  <a:pt x="11" y="14"/>
                  <a:pt x="11" y="15"/>
                </a:cubicBezTo>
                <a:cubicBezTo>
                  <a:pt x="11" y="16"/>
                  <a:pt x="11" y="16"/>
                  <a:pt x="12" y="16"/>
                </a:cubicBezTo>
                <a:cubicBezTo>
                  <a:pt x="15" y="16"/>
                  <a:pt x="19" y="16"/>
                  <a:pt x="22" y="16"/>
                </a:cubicBezTo>
                <a:cubicBezTo>
                  <a:pt x="23" y="16"/>
                  <a:pt x="23" y="16"/>
                  <a:pt x="23" y="15"/>
                </a:cubicBezTo>
                <a:close/>
                <a:moveTo>
                  <a:pt x="16" y="21"/>
                </a:moveTo>
                <a:cubicBezTo>
                  <a:pt x="16" y="21"/>
                  <a:pt x="15" y="21"/>
                  <a:pt x="15" y="21"/>
                </a:cubicBezTo>
                <a:cubicBezTo>
                  <a:pt x="14" y="22"/>
                  <a:pt x="14" y="23"/>
                  <a:pt x="14" y="24"/>
                </a:cubicBezTo>
                <a:cubicBezTo>
                  <a:pt x="14" y="24"/>
                  <a:pt x="14" y="25"/>
                  <a:pt x="14" y="26"/>
                </a:cubicBezTo>
                <a:cubicBezTo>
                  <a:pt x="12" y="27"/>
                  <a:pt x="12" y="27"/>
                  <a:pt x="12" y="27"/>
                </a:cubicBezTo>
                <a:cubicBezTo>
                  <a:pt x="12" y="27"/>
                  <a:pt x="12" y="28"/>
                  <a:pt x="12" y="28"/>
                </a:cubicBezTo>
                <a:cubicBezTo>
                  <a:pt x="13" y="28"/>
                  <a:pt x="13" y="28"/>
                  <a:pt x="13" y="28"/>
                </a:cubicBezTo>
                <a:cubicBezTo>
                  <a:pt x="13" y="28"/>
                  <a:pt x="13" y="28"/>
                  <a:pt x="13" y="28"/>
                </a:cubicBezTo>
                <a:cubicBezTo>
                  <a:pt x="15" y="27"/>
                  <a:pt x="15" y="27"/>
                  <a:pt x="15" y="27"/>
                </a:cubicBezTo>
                <a:cubicBezTo>
                  <a:pt x="16" y="27"/>
                  <a:pt x="16" y="27"/>
                  <a:pt x="17" y="27"/>
                </a:cubicBezTo>
                <a:cubicBezTo>
                  <a:pt x="18" y="27"/>
                  <a:pt x="19" y="27"/>
                  <a:pt x="19" y="27"/>
                </a:cubicBezTo>
                <a:cubicBezTo>
                  <a:pt x="21" y="28"/>
                  <a:pt x="21" y="28"/>
                  <a:pt x="21" y="28"/>
                </a:cubicBezTo>
                <a:cubicBezTo>
                  <a:pt x="21" y="28"/>
                  <a:pt x="21" y="28"/>
                  <a:pt x="22" y="28"/>
                </a:cubicBezTo>
                <a:cubicBezTo>
                  <a:pt x="22" y="28"/>
                  <a:pt x="22" y="28"/>
                  <a:pt x="22" y="28"/>
                </a:cubicBezTo>
                <a:cubicBezTo>
                  <a:pt x="22" y="28"/>
                  <a:pt x="22" y="27"/>
                  <a:pt x="22" y="27"/>
                </a:cubicBezTo>
                <a:cubicBezTo>
                  <a:pt x="20" y="25"/>
                  <a:pt x="20" y="25"/>
                  <a:pt x="20" y="25"/>
                </a:cubicBezTo>
                <a:cubicBezTo>
                  <a:pt x="20" y="25"/>
                  <a:pt x="21" y="24"/>
                  <a:pt x="21" y="24"/>
                </a:cubicBezTo>
                <a:cubicBezTo>
                  <a:pt x="21" y="23"/>
                  <a:pt x="20" y="22"/>
                  <a:pt x="20" y="21"/>
                </a:cubicBezTo>
                <a:cubicBezTo>
                  <a:pt x="19" y="21"/>
                  <a:pt x="18" y="21"/>
                  <a:pt x="18" y="21"/>
                </a:cubicBezTo>
                <a:cubicBezTo>
                  <a:pt x="18" y="18"/>
                  <a:pt x="18" y="18"/>
                  <a:pt x="18" y="18"/>
                </a:cubicBezTo>
                <a:cubicBezTo>
                  <a:pt x="18" y="18"/>
                  <a:pt x="18" y="18"/>
                  <a:pt x="18" y="18"/>
                </a:cubicBez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6" y="18"/>
                  <a:pt x="16" y="18"/>
                </a:cubicBezTo>
                <a:lnTo>
                  <a:pt x="16" y="21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37" name="Freeform 263"/>
          <p:cNvSpPr>
            <a:spLocks noEditPoints="1"/>
          </p:cNvSpPr>
          <p:nvPr/>
        </p:nvSpPr>
        <p:spPr bwMode="auto">
          <a:xfrm>
            <a:off x="5604868" y="3128747"/>
            <a:ext cx="316712" cy="316712"/>
          </a:xfrm>
          <a:custGeom>
            <a:avLst/>
            <a:gdLst>
              <a:gd name="T0" fmla="*/ 30 w 33"/>
              <a:gd name="T1" fmla="*/ 27 h 33"/>
              <a:gd name="T2" fmla="*/ 27 w 33"/>
              <a:gd name="T3" fmla="*/ 29 h 33"/>
              <a:gd name="T4" fmla="*/ 28 w 33"/>
              <a:gd name="T5" fmla="*/ 28 h 33"/>
              <a:gd name="T6" fmla="*/ 26 w 33"/>
              <a:gd name="T7" fmla="*/ 28 h 33"/>
              <a:gd name="T8" fmla="*/ 26 w 33"/>
              <a:gd name="T9" fmla="*/ 32 h 33"/>
              <a:gd name="T10" fmla="*/ 21 w 33"/>
              <a:gd name="T11" fmla="*/ 32 h 33"/>
              <a:gd name="T12" fmla="*/ 33 w 33"/>
              <a:gd name="T13" fmla="*/ 32 h 33"/>
              <a:gd name="T14" fmla="*/ 24 w 33"/>
              <a:gd name="T15" fmla="*/ 21 h 33"/>
              <a:gd name="T16" fmla="*/ 24 w 33"/>
              <a:gd name="T17" fmla="*/ 21 h 33"/>
              <a:gd name="T18" fmla="*/ 30 w 33"/>
              <a:gd name="T19" fmla="*/ 21 h 33"/>
              <a:gd name="T20" fmla="*/ 29 w 33"/>
              <a:gd name="T21" fmla="*/ 24 h 33"/>
              <a:gd name="T22" fmla="*/ 27 w 33"/>
              <a:gd name="T23" fmla="*/ 25 h 33"/>
              <a:gd name="T24" fmla="*/ 30 w 33"/>
              <a:gd name="T25" fmla="*/ 20 h 33"/>
              <a:gd name="T26" fmla="*/ 28 w 33"/>
              <a:gd name="T27" fmla="*/ 19 h 33"/>
              <a:gd name="T28" fmla="*/ 26 w 33"/>
              <a:gd name="T29" fmla="*/ 19 h 33"/>
              <a:gd name="T30" fmla="*/ 24 w 33"/>
              <a:gd name="T31" fmla="*/ 20 h 33"/>
              <a:gd name="T32" fmla="*/ 7 w 33"/>
              <a:gd name="T33" fmla="*/ 9 h 33"/>
              <a:gd name="T34" fmla="*/ 3 w 33"/>
              <a:gd name="T35" fmla="*/ 5 h 33"/>
              <a:gd name="T36" fmla="*/ 7 w 33"/>
              <a:gd name="T37" fmla="*/ 0 h 33"/>
              <a:gd name="T38" fmla="*/ 10 w 33"/>
              <a:gd name="T39" fmla="*/ 5 h 33"/>
              <a:gd name="T40" fmla="*/ 7 w 33"/>
              <a:gd name="T41" fmla="*/ 9 h 33"/>
              <a:gd name="T42" fmla="*/ 8 w 33"/>
              <a:gd name="T43" fmla="*/ 7 h 33"/>
              <a:gd name="T44" fmla="*/ 9 w 33"/>
              <a:gd name="T45" fmla="*/ 3 h 33"/>
              <a:gd name="T46" fmla="*/ 7 w 33"/>
              <a:gd name="T47" fmla="*/ 2 h 33"/>
              <a:gd name="T48" fmla="*/ 4 w 33"/>
              <a:gd name="T49" fmla="*/ 2 h 33"/>
              <a:gd name="T50" fmla="*/ 4 w 33"/>
              <a:gd name="T51" fmla="*/ 5 h 33"/>
              <a:gd name="T52" fmla="*/ 13 w 33"/>
              <a:gd name="T53" fmla="*/ 13 h 33"/>
              <a:gd name="T54" fmla="*/ 7 w 33"/>
              <a:gd name="T55" fmla="*/ 12 h 33"/>
              <a:gd name="T56" fmla="*/ 7 w 33"/>
              <a:gd name="T57" fmla="*/ 11 h 33"/>
              <a:gd name="T58" fmla="*/ 6 w 33"/>
              <a:gd name="T59" fmla="*/ 11 h 33"/>
              <a:gd name="T60" fmla="*/ 6 w 33"/>
              <a:gd name="T61" fmla="*/ 12 h 33"/>
              <a:gd name="T62" fmla="*/ 0 w 33"/>
              <a:gd name="T63" fmla="*/ 13 h 33"/>
              <a:gd name="T64" fmla="*/ 12 w 33"/>
              <a:gd name="T65" fmla="*/ 16 h 33"/>
              <a:gd name="T66" fmla="*/ 15 w 33"/>
              <a:gd name="T67" fmla="*/ 28 h 33"/>
              <a:gd name="T68" fmla="*/ 15 w 33"/>
              <a:gd name="T69" fmla="*/ 29 h 33"/>
              <a:gd name="T70" fmla="*/ 19 w 33"/>
              <a:gd name="T71" fmla="*/ 26 h 33"/>
              <a:gd name="T72" fmla="*/ 15 w 33"/>
              <a:gd name="T73" fmla="*/ 23 h 33"/>
              <a:gd name="T74" fmla="*/ 15 w 33"/>
              <a:gd name="T75" fmla="*/ 25 h 33"/>
              <a:gd name="T76" fmla="*/ 7 w 33"/>
              <a:gd name="T77" fmla="*/ 22 h 33"/>
              <a:gd name="T78" fmla="*/ 19 w 33"/>
              <a:gd name="T79" fmla="*/ 6 h 33"/>
              <a:gd name="T80" fmla="*/ 19 w 33"/>
              <a:gd name="T81" fmla="*/ 5 h 33"/>
              <a:gd name="T82" fmla="*/ 14 w 33"/>
              <a:gd name="T83" fmla="*/ 8 h 33"/>
              <a:gd name="T84" fmla="*/ 19 w 33"/>
              <a:gd name="T85" fmla="*/ 11 h 33"/>
              <a:gd name="T86" fmla="*/ 19 w 33"/>
              <a:gd name="T87" fmla="*/ 9 h 33"/>
              <a:gd name="T88" fmla="*/ 20 w 33"/>
              <a:gd name="T89" fmla="*/ 9 h 33"/>
              <a:gd name="T90" fmla="*/ 19 w 33"/>
              <a:gd name="T91" fmla="*/ 6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33" h="33">
                <a:moveTo>
                  <a:pt x="33" y="32"/>
                </a:moveTo>
                <a:cubicBezTo>
                  <a:pt x="33" y="31"/>
                  <a:pt x="33" y="30"/>
                  <a:pt x="33" y="30"/>
                </a:cubicBezTo>
                <a:cubicBezTo>
                  <a:pt x="33" y="28"/>
                  <a:pt x="32" y="27"/>
                  <a:pt x="30" y="27"/>
                </a:cubicBezTo>
                <a:cubicBezTo>
                  <a:pt x="29" y="29"/>
                  <a:pt x="29" y="30"/>
                  <a:pt x="28" y="32"/>
                </a:cubicBezTo>
                <a:cubicBezTo>
                  <a:pt x="27" y="29"/>
                  <a:pt x="27" y="29"/>
                  <a:pt x="27" y="29"/>
                </a:cubicBezTo>
                <a:cubicBezTo>
                  <a:pt x="27" y="29"/>
                  <a:pt x="27" y="29"/>
                  <a:pt x="27" y="29"/>
                </a:cubicBezTo>
                <a:cubicBezTo>
                  <a:pt x="28" y="28"/>
                  <a:pt x="28" y="28"/>
                  <a:pt x="28" y="28"/>
                </a:cubicBezTo>
                <a:cubicBezTo>
                  <a:pt x="28" y="28"/>
                  <a:pt x="28" y="28"/>
                  <a:pt x="28" y="28"/>
                </a:cubicBezTo>
                <a:cubicBezTo>
                  <a:pt x="28" y="28"/>
                  <a:pt x="28" y="28"/>
                  <a:pt x="28" y="28"/>
                </a:cubicBezTo>
                <a:cubicBezTo>
                  <a:pt x="27" y="28"/>
                  <a:pt x="27" y="28"/>
                  <a:pt x="26" y="28"/>
                </a:cubicBezTo>
                <a:cubicBezTo>
                  <a:pt x="26" y="28"/>
                  <a:pt x="26" y="28"/>
                  <a:pt x="26" y="28"/>
                </a:cubicBezTo>
                <a:cubicBezTo>
                  <a:pt x="26" y="28"/>
                  <a:pt x="26" y="28"/>
                  <a:pt x="26" y="28"/>
                </a:cubicBezTo>
                <a:cubicBezTo>
                  <a:pt x="27" y="29"/>
                  <a:pt x="27" y="29"/>
                  <a:pt x="27" y="29"/>
                </a:cubicBezTo>
                <a:cubicBezTo>
                  <a:pt x="27" y="29"/>
                  <a:pt x="27" y="29"/>
                  <a:pt x="27" y="29"/>
                </a:cubicBezTo>
                <a:cubicBezTo>
                  <a:pt x="26" y="32"/>
                  <a:pt x="26" y="32"/>
                  <a:pt x="26" y="32"/>
                </a:cubicBezTo>
                <a:cubicBezTo>
                  <a:pt x="25" y="30"/>
                  <a:pt x="25" y="29"/>
                  <a:pt x="24" y="27"/>
                </a:cubicBezTo>
                <a:cubicBezTo>
                  <a:pt x="22" y="27"/>
                  <a:pt x="21" y="28"/>
                  <a:pt x="21" y="30"/>
                </a:cubicBezTo>
                <a:cubicBezTo>
                  <a:pt x="21" y="30"/>
                  <a:pt x="21" y="31"/>
                  <a:pt x="21" y="32"/>
                </a:cubicBezTo>
                <a:cubicBezTo>
                  <a:pt x="21" y="32"/>
                  <a:pt x="21" y="33"/>
                  <a:pt x="22" y="33"/>
                </a:cubicBezTo>
                <a:cubicBezTo>
                  <a:pt x="25" y="33"/>
                  <a:pt x="29" y="33"/>
                  <a:pt x="32" y="33"/>
                </a:cubicBezTo>
                <a:cubicBezTo>
                  <a:pt x="33" y="33"/>
                  <a:pt x="33" y="32"/>
                  <a:pt x="33" y="32"/>
                </a:cubicBezTo>
                <a:close/>
                <a:moveTo>
                  <a:pt x="27" y="26"/>
                </a:moveTo>
                <a:cubicBezTo>
                  <a:pt x="26" y="26"/>
                  <a:pt x="25" y="25"/>
                  <a:pt x="25" y="24"/>
                </a:cubicBezTo>
                <a:cubicBezTo>
                  <a:pt x="24" y="23"/>
                  <a:pt x="24" y="22"/>
                  <a:pt x="24" y="21"/>
                </a:cubicBezTo>
                <a:cubicBezTo>
                  <a:pt x="24" y="21"/>
                  <a:pt x="24" y="21"/>
                  <a:pt x="24" y="21"/>
                </a:cubicBezTo>
                <a:cubicBezTo>
                  <a:pt x="24" y="21"/>
                  <a:pt x="24" y="21"/>
                  <a:pt x="24" y="21"/>
                </a:cubicBezTo>
                <a:cubicBezTo>
                  <a:pt x="24" y="21"/>
                  <a:pt x="24" y="21"/>
                  <a:pt x="24" y="21"/>
                </a:cubicBezTo>
                <a:cubicBezTo>
                  <a:pt x="24" y="18"/>
                  <a:pt x="23" y="16"/>
                  <a:pt x="27" y="16"/>
                </a:cubicBezTo>
                <a:cubicBezTo>
                  <a:pt x="31" y="16"/>
                  <a:pt x="30" y="18"/>
                  <a:pt x="30" y="21"/>
                </a:cubicBezTo>
                <a:cubicBezTo>
                  <a:pt x="30" y="21"/>
                  <a:pt x="30" y="21"/>
                  <a:pt x="30" y="21"/>
                </a:cubicBezTo>
                <a:cubicBezTo>
                  <a:pt x="30" y="21"/>
                  <a:pt x="30" y="21"/>
                  <a:pt x="30" y="21"/>
                </a:cubicBezTo>
                <a:cubicBezTo>
                  <a:pt x="30" y="21"/>
                  <a:pt x="30" y="21"/>
                  <a:pt x="30" y="21"/>
                </a:cubicBezTo>
                <a:cubicBezTo>
                  <a:pt x="30" y="22"/>
                  <a:pt x="30" y="23"/>
                  <a:pt x="29" y="24"/>
                </a:cubicBezTo>
                <a:cubicBezTo>
                  <a:pt x="29" y="25"/>
                  <a:pt x="28" y="26"/>
                  <a:pt x="27" y="26"/>
                </a:cubicBezTo>
                <a:close/>
                <a:moveTo>
                  <a:pt x="25" y="24"/>
                </a:moveTo>
                <a:cubicBezTo>
                  <a:pt x="26" y="25"/>
                  <a:pt x="26" y="25"/>
                  <a:pt x="27" y="25"/>
                </a:cubicBezTo>
                <a:cubicBezTo>
                  <a:pt x="28" y="25"/>
                  <a:pt x="28" y="25"/>
                  <a:pt x="29" y="24"/>
                </a:cubicBezTo>
                <a:cubicBezTo>
                  <a:pt x="30" y="23"/>
                  <a:pt x="30" y="22"/>
                  <a:pt x="30" y="21"/>
                </a:cubicBezTo>
                <a:cubicBezTo>
                  <a:pt x="30" y="20"/>
                  <a:pt x="30" y="20"/>
                  <a:pt x="30" y="20"/>
                </a:cubicBezTo>
                <a:cubicBezTo>
                  <a:pt x="30" y="20"/>
                  <a:pt x="30" y="20"/>
                  <a:pt x="30" y="20"/>
                </a:cubicBezTo>
                <a:cubicBezTo>
                  <a:pt x="30" y="19"/>
                  <a:pt x="30" y="19"/>
                  <a:pt x="29" y="19"/>
                </a:cubicBezTo>
                <a:cubicBezTo>
                  <a:pt x="29" y="18"/>
                  <a:pt x="29" y="18"/>
                  <a:pt x="28" y="19"/>
                </a:cubicBezTo>
                <a:cubicBezTo>
                  <a:pt x="28" y="19"/>
                  <a:pt x="27" y="19"/>
                  <a:pt x="27" y="19"/>
                </a:cubicBezTo>
                <a:cubicBezTo>
                  <a:pt x="27" y="19"/>
                  <a:pt x="26" y="19"/>
                  <a:pt x="26" y="19"/>
                </a:cubicBezTo>
                <a:cubicBezTo>
                  <a:pt x="26" y="19"/>
                  <a:pt x="26" y="19"/>
                  <a:pt x="26" y="19"/>
                </a:cubicBezTo>
                <a:cubicBezTo>
                  <a:pt x="25" y="18"/>
                  <a:pt x="25" y="18"/>
                  <a:pt x="25" y="19"/>
                </a:cubicBezTo>
                <a:cubicBezTo>
                  <a:pt x="24" y="19"/>
                  <a:pt x="24" y="19"/>
                  <a:pt x="24" y="20"/>
                </a:cubicBezTo>
                <a:cubicBezTo>
                  <a:pt x="24" y="20"/>
                  <a:pt x="24" y="20"/>
                  <a:pt x="24" y="20"/>
                </a:cubicBezTo>
                <a:cubicBezTo>
                  <a:pt x="24" y="21"/>
                  <a:pt x="24" y="21"/>
                  <a:pt x="24" y="21"/>
                </a:cubicBezTo>
                <a:cubicBezTo>
                  <a:pt x="24" y="22"/>
                  <a:pt x="25" y="23"/>
                  <a:pt x="25" y="24"/>
                </a:cubicBezTo>
                <a:close/>
                <a:moveTo>
                  <a:pt x="7" y="9"/>
                </a:moveTo>
                <a:cubicBezTo>
                  <a:pt x="6" y="9"/>
                  <a:pt x="5" y="8"/>
                  <a:pt x="4" y="8"/>
                </a:cubicBezTo>
                <a:cubicBezTo>
                  <a:pt x="4" y="7"/>
                  <a:pt x="3" y="6"/>
                  <a:pt x="3" y="5"/>
                </a:cubicBezTo>
                <a:cubicBezTo>
                  <a:pt x="3" y="5"/>
                  <a:pt x="3" y="5"/>
                  <a:pt x="3" y="5"/>
                </a:cubicBezTo>
                <a:cubicBezTo>
                  <a:pt x="3" y="5"/>
                  <a:pt x="3" y="5"/>
                  <a:pt x="3" y="5"/>
                </a:cubicBezTo>
                <a:cubicBezTo>
                  <a:pt x="3" y="4"/>
                  <a:pt x="3" y="4"/>
                  <a:pt x="3" y="4"/>
                </a:cubicBezTo>
                <a:cubicBezTo>
                  <a:pt x="3" y="2"/>
                  <a:pt x="3" y="0"/>
                  <a:pt x="7" y="0"/>
                </a:cubicBezTo>
                <a:cubicBezTo>
                  <a:pt x="10" y="0"/>
                  <a:pt x="10" y="2"/>
                  <a:pt x="10" y="4"/>
                </a:cubicBezTo>
                <a:cubicBezTo>
                  <a:pt x="10" y="4"/>
                  <a:pt x="10" y="4"/>
                  <a:pt x="10" y="5"/>
                </a:cubicBezTo>
                <a:cubicBezTo>
                  <a:pt x="10" y="5"/>
                  <a:pt x="10" y="5"/>
                  <a:pt x="10" y="5"/>
                </a:cubicBezTo>
                <a:cubicBezTo>
                  <a:pt x="10" y="5"/>
                  <a:pt x="10" y="5"/>
                  <a:pt x="10" y="5"/>
                </a:cubicBezTo>
                <a:cubicBezTo>
                  <a:pt x="10" y="6"/>
                  <a:pt x="9" y="7"/>
                  <a:pt x="9" y="8"/>
                </a:cubicBezTo>
                <a:cubicBezTo>
                  <a:pt x="8" y="8"/>
                  <a:pt x="7" y="9"/>
                  <a:pt x="7" y="9"/>
                </a:cubicBezTo>
                <a:close/>
                <a:moveTo>
                  <a:pt x="5" y="7"/>
                </a:moveTo>
                <a:cubicBezTo>
                  <a:pt x="5" y="8"/>
                  <a:pt x="6" y="9"/>
                  <a:pt x="7" y="9"/>
                </a:cubicBezTo>
                <a:cubicBezTo>
                  <a:pt x="7" y="9"/>
                  <a:pt x="8" y="8"/>
                  <a:pt x="8" y="7"/>
                </a:cubicBezTo>
                <a:cubicBezTo>
                  <a:pt x="9" y="7"/>
                  <a:pt x="9" y="6"/>
                  <a:pt x="9" y="5"/>
                </a:cubicBezTo>
                <a:cubicBezTo>
                  <a:pt x="9" y="4"/>
                  <a:pt x="9" y="4"/>
                  <a:pt x="9" y="4"/>
                </a:cubicBezTo>
                <a:cubicBezTo>
                  <a:pt x="9" y="4"/>
                  <a:pt x="9" y="3"/>
                  <a:pt x="9" y="3"/>
                </a:cubicBezTo>
                <a:cubicBezTo>
                  <a:pt x="9" y="3"/>
                  <a:pt x="9" y="2"/>
                  <a:pt x="9" y="2"/>
                </a:cubicBezTo>
                <a:cubicBezTo>
                  <a:pt x="9" y="2"/>
                  <a:pt x="8" y="2"/>
                  <a:pt x="8" y="2"/>
                </a:cubicBezTo>
                <a:cubicBezTo>
                  <a:pt x="7" y="2"/>
                  <a:pt x="7" y="2"/>
                  <a:pt x="7" y="2"/>
                </a:cubicBezTo>
                <a:cubicBezTo>
                  <a:pt x="6" y="2"/>
                  <a:pt x="6" y="2"/>
                  <a:pt x="5" y="2"/>
                </a:cubicBezTo>
                <a:cubicBezTo>
                  <a:pt x="5" y="2"/>
                  <a:pt x="5" y="2"/>
                  <a:pt x="5" y="2"/>
                </a:cubicBezTo>
                <a:cubicBezTo>
                  <a:pt x="5" y="2"/>
                  <a:pt x="4" y="2"/>
                  <a:pt x="4" y="2"/>
                </a:cubicBezTo>
                <a:cubicBezTo>
                  <a:pt x="4" y="2"/>
                  <a:pt x="4" y="3"/>
                  <a:pt x="4" y="3"/>
                </a:cubicBezTo>
                <a:cubicBezTo>
                  <a:pt x="4" y="3"/>
                  <a:pt x="4" y="4"/>
                  <a:pt x="4" y="4"/>
                </a:cubicBezTo>
                <a:cubicBezTo>
                  <a:pt x="4" y="5"/>
                  <a:pt x="4" y="5"/>
                  <a:pt x="4" y="5"/>
                </a:cubicBezTo>
                <a:cubicBezTo>
                  <a:pt x="4" y="6"/>
                  <a:pt x="4" y="7"/>
                  <a:pt x="5" y="7"/>
                </a:cubicBezTo>
                <a:close/>
                <a:moveTo>
                  <a:pt x="13" y="15"/>
                </a:moveTo>
                <a:cubicBezTo>
                  <a:pt x="13" y="13"/>
                  <a:pt x="13" y="13"/>
                  <a:pt x="13" y="13"/>
                </a:cubicBezTo>
                <a:cubicBezTo>
                  <a:pt x="13" y="12"/>
                  <a:pt x="11" y="11"/>
                  <a:pt x="9" y="10"/>
                </a:cubicBezTo>
                <a:cubicBezTo>
                  <a:pt x="9" y="13"/>
                  <a:pt x="8" y="14"/>
                  <a:pt x="7" y="15"/>
                </a:cubicBezTo>
                <a:cubicBezTo>
                  <a:pt x="7" y="12"/>
                  <a:pt x="7" y="12"/>
                  <a:pt x="7" y="12"/>
                </a:cubicBezTo>
                <a:cubicBezTo>
                  <a:pt x="7" y="12"/>
                  <a:pt x="7" y="12"/>
                  <a:pt x="7" y="12"/>
                </a:cubicBezTo>
                <a:cubicBezTo>
                  <a:pt x="7" y="11"/>
                  <a:pt x="7" y="11"/>
                  <a:pt x="7" y="11"/>
                </a:cubicBezTo>
                <a:cubicBezTo>
                  <a:pt x="7" y="11"/>
                  <a:pt x="7" y="11"/>
                  <a:pt x="7" y="11"/>
                </a:cubicBezTo>
                <a:cubicBezTo>
                  <a:pt x="7" y="11"/>
                  <a:pt x="7" y="11"/>
                  <a:pt x="7" y="11"/>
                </a:cubicBezTo>
                <a:cubicBezTo>
                  <a:pt x="7" y="11"/>
                  <a:pt x="6" y="11"/>
                  <a:pt x="6" y="11"/>
                </a:cubicBezTo>
                <a:cubicBezTo>
                  <a:pt x="6" y="11"/>
                  <a:pt x="6" y="11"/>
                  <a:pt x="6" y="11"/>
                </a:cubicBezTo>
                <a:cubicBezTo>
                  <a:pt x="6" y="11"/>
                  <a:pt x="6" y="11"/>
                  <a:pt x="6" y="11"/>
                </a:cubicBezTo>
                <a:cubicBezTo>
                  <a:pt x="6" y="12"/>
                  <a:pt x="6" y="12"/>
                  <a:pt x="6" y="12"/>
                </a:cubicBezTo>
                <a:cubicBezTo>
                  <a:pt x="6" y="12"/>
                  <a:pt x="6" y="12"/>
                  <a:pt x="6" y="12"/>
                </a:cubicBezTo>
                <a:cubicBezTo>
                  <a:pt x="6" y="15"/>
                  <a:pt x="6" y="15"/>
                  <a:pt x="6" y="15"/>
                </a:cubicBezTo>
                <a:cubicBezTo>
                  <a:pt x="5" y="14"/>
                  <a:pt x="4" y="13"/>
                  <a:pt x="4" y="10"/>
                </a:cubicBezTo>
                <a:cubicBezTo>
                  <a:pt x="2" y="11"/>
                  <a:pt x="0" y="12"/>
                  <a:pt x="0" y="13"/>
                </a:cubicBezTo>
                <a:cubicBezTo>
                  <a:pt x="0" y="14"/>
                  <a:pt x="0" y="15"/>
                  <a:pt x="0" y="15"/>
                </a:cubicBezTo>
                <a:cubicBezTo>
                  <a:pt x="0" y="16"/>
                  <a:pt x="1" y="16"/>
                  <a:pt x="1" y="16"/>
                </a:cubicBezTo>
                <a:cubicBezTo>
                  <a:pt x="5" y="16"/>
                  <a:pt x="8" y="16"/>
                  <a:pt x="12" y="16"/>
                </a:cubicBezTo>
                <a:cubicBezTo>
                  <a:pt x="12" y="16"/>
                  <a:pt x="13" y="16"/>
                  <a:pt x="13" y="15"/>
                </a:cubicBezTo>
                <a:close/>
                <a:moveTo>
                  <a:pt x="15" y="28"/>
                </a:moveTo>
                <a:cubicBezTo>
                  <a:pt x="15" y="28"/>
                  <a:pt x="15" y="28"/>
                  <a:pt x="15" y="28"/>
                </a:cubicBezTo>
                <a:cubicBezTo>
                  <a:pt x="15" y="28"/>
                  <a:pt x="15" y="28"/>
                  <a:pt x="15" y="28"/>
                </a:cubicBezTo>
                <a:cubicBezTo>
                  <a:pt x="15" y="29"/>
                  <a:pt x="15" y="29"/>
                  <a:pt x="15" y="29"/>
                </a:cubicBezTo>
                <a:cubicBezTo>
                  <a:pt x="15" y="29"/>
                  <a:pt x="15" y="29"/>
                  <a:pt x="15" y="29"/>
                </a:cubicBezTo>
                <a:cubicBezTo>
                  <a:pt x="15" y="29"/>
                  <a:pt x="15" y="29"/>
                  <a:pt x="15" y="29"/>
                </a:cubicBezTo>
                <a:cubicBezTo>
                  <a:pt x="16" y="28"/>
                  <a:pt x="18" y="27"/>
                  <a:pt x="19" y="26"/>
                </a:cubicBezTo>
                <a:cubicBezTo>
                  <a:pt x="19" y="26"/>
                  <a:pt x="19" y="26"/>
                  <a:pt x="19" y="26"/>
                </a:cubicBezTo>
                <a:cubicBezTo>
                  <a:pt x="19" y="26"/>
                  <a:pt x="19" y="26"/>
                  <a:pt x="19" y="26"/>
                </a:cubicBezTo>
                <a:cubicBezTo>
                  <a:pt x="15" y="23"/>
                  <a:pt x="15" y="23"/>
                  <a:pt x="15" y="23"/>
                </a:cubicBezTo>
                <a:cubicBezTo>
                  <a:pt x="15" y="23"/>
                  <a:pt x="15" y="23"/>
                  <a:pt x="15" y="23"/>
                </a:cubicBezTo>
                <a:cubicBezTo>
                  <a:pt x="15" y="23"/>
                  <a:pt x="15" y="23"/>
                  <a:pt x="15" y="23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4" y="25"/>
                  <a:pt x="14" y="25"/>
                  <a:pt x="13" y="25"/>
                </a:cubicBezTo>
                <a:cubicBezTo>
                  <a:pt x="10" y="25"/>
                  <a:pt x="10" y="25"/>
                  <a:pt x="7" y="22"/>
                </a:cubicBezTo>
                <a:cubicBezTo>
                  <a:pt x="7" y="27"/>
                  <a:pt x="10" y="28"/>
                  <a:pt x="13" y="28"/>
                </a:cubicBezTo>
                <a:cubicBezTo>
                  <a:pt x="14" y="28"/>
                  <a:pt x="14" y="28"/>
                  <a:pt x="15" y="28"/>
                </a:cubicBezTo>
                <a:close/>
                <a:moveTo>
                  <a:pt x="19" y="6"/>
                </a:move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5"/>
                  <a:pt x="19" y="5"/>
                  <a:pt x="19" y="5"/>
                </a:cubicBezTo>
                <a:cubicBezTo>
                  <a:pt x="19" y="5"/>
                  <a:pt x="19" y="5"/>
                  <a:pt x="19" y="5"/>
                </a:cubicBezTo>
                <a:cubicBezTo>
                  <a:pt x="19" y="5"/>
                  <a:pt x="19" y="5"/>
                  <a:pt x="19" y="5"/>
                </a:cubicBezTo>
                <a:cubicBezTo>
                  <a:pt x="17" y="6"/>
                  <a:pt x="16" y="7"/>
                  <a:pt x="14" y="8"/>
                </a:cubicBez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ubicBezTo>
                  <a:pt x="19" y="11"/>
                  <a:pt x="19" y="11"/>
                  <a:pt x="19" y="11"/>
                </a:cubicBezTo>
                <a:cubicBezTo>
                  <a:pt x="19" y="11"/>
                  <a:pt x="19" y="11"/>
                  <a:pt x="19" y="11"/>
                </a:cubicBezTo>
                <a:cubicBezTo>
                  <a:pt x="19" y="11"/>
                  <a:pt x="19" y="11"/>
                  <a:pt x="19" y="11"/>
                </a:cubicBezTo>
                <a:cubicBezTo>
                  <a:pt x="19" y="9"/>
                  <a:pt x="19" y="9"/>
                  <a:pt x="19" y="9"/>
                </a:cubicBezTo>
                <a:cubicBezTo>
                  <a:pt x="19" y="9"/>
                  <a:pt x="19" y="9"/>
                  <a:pt x="19" y="9"/>
                </a:cubicBezTo>
                <a:cubicBezTo>
                  <a:pt x="19" y="9"/>
                  <a:pt x="19" y="9"/>
                  <a:pt x="19" y="9"/>
                </a:cubicBezTo>
                <a:cubicBezTo>
                  <a:pt x="19" y="9"/>
                  <a:pt x="20" y="9"/>
                  <a:pt x="20" y="9"/>
                </a:cubicBezTo>
                <a:cubicBezTo>
                  <a:pt x="24" y="9"/>
                  <a:pt x="24" y="9"/>
                  <a:pt x="26" y="12"/>
                </a:cubicBezTo>
                <a:cubicBezTo>
                  <a:pt x="26" y="9"/>
                  <a:pt x="25" y="6"/>
                  <a:pt x="21" y="6"/>
                </a:cubicBezTo>
                <a:cubicBezTo>
                  <a:pt x="20" y="6"/>
                  <a:pt x="20" y="6"/>
                  <a:pt x="19" y="6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38" name="Freeform 264"/>
          <p:cNvSpPr>
            <a:spLocks noEditPoints="1"/>
          </p:cNvSpPr>
          <p:nvPr/>
        </p:nvSpPr>
        <p:spPr bwMode="auto">
          <a:xfrm>
            <a:off x="6258199" y="3119697"/>
            <a:ext cx="258799" cy="316712"/>
          </a:xfrm>
          <a:custGeom>
            <a:avLst/>
            <a:gdLst>
              <a:gd name="T0" fmla="*/ 19 w 27"/>
              <a:gd name="T1" fmla="*/ 28 h 33"/>
              <a:gd name="T2" fmla="*/ 19 w 27"/>
              <a:gd name="T3" fmla="*/ 31 h 33"/>
              <a:gd name="T4" fmla="*/ 3 w 27"/>
              <a:gd name="T5" fmla="*/ 31 h 33"/>
              <a:gd name="T6" fmla="*/ 2 w 27"/>
              <a:gd name="T7" fmla="*/ 8 h 33"/>
              <a:gd name="T8" fmla="*/ 5 w 27"/>
              <a:gd name="T9" fmla="*/ 7 h 33"/>
              <a:gd name="T10" fmla="*/ 5 w 27"/>
              <a:gd name="T11" fmla="*/ 26 h 33"/>
              <a:gd name="T12" fmla="*/ 19 w 27"/>
              <a:gd name="T13" fmla="*/ 10 h 33"/>
              <a:gd name="T14" fmla="*/ 19 w 27"/>
              <a:gd name="T15" fmla="*/ 11 h 33"/>
              <a:gd name="T16" fmla="*/ 22 w 27"/>
              <a:gd name="T17" fmla="*/ 12 h 33"/>
              <a:gd name="T18" fmla="*/ 23 w 27"/>
              <a:gd name="T19" fmla="*/ 11 h 33"/>
              <a:gd name="T20" fmla="*/ 19 w 27"/>
              <a:gd name="T21" fmla="*/ 10 h 33"/>
              <a:gd name="T22" fmla="*/ 17 w 27"/>
              <a:gd name="T23" fmla="*/ 15 h 33"/>
              <a:gd name="T24" fmla="*/ 9 w 27"/>
              <a:gd name="T25" fmla="*/ 14 h 33"/>
              <a:gd name="T26" fmla="*/ 9 w 27"/>
              <a:gd name="T27" fmla="*/ 15 h 33"/>
              <a:gd name="T28" fmla="*/ 13 w 27"/>
              <a:gd name="T29" fmla="*/ 11 h 33"/>
              <a:gd name="T30" fmla="*/ 13 w 27"/>
              <a:gd name="T31" fmla="*/ 5 h 33"/>
              <a:gd name="T32" fmla="*/ 13 w 27"/>
              <a:gd name="T33" fmla="*/ 11 h 33"/>
              <a:gd name="T34" fmla="*/ 9 w 27"/>
              <a:gd name="T35" fmla="*/ 22 h 33"/>
              <a:gd name="T36" fmla="*/ 10 w 27"/>
              <a:gd name="T37" fmla="*/ 23 h 33"/>
              <a:gd name="T38" fmla="*/ 23 w 27"/>
              <a:gd name="T39" fmla="*/ 22 h 33"/>
              <a:gd name="T40" fmla="*/ 22 w 27"/>
              <a:gd name="T41" fmla="*/ 22 h 33"/>
              <a:gd name="T42" fmla="*/ 10 w 27"/>
              <a:gd name="T43" fmla="*/ 18 h 33"/>
              <a:gd name="T44" fmla="*/ 9 w 27"/>
              <a:gd name="T45" fmla="*/ 19 h 33"/>
              <a:gd name="T46" fmla="*/ 22 w 27"/>
              <a:gd name="T47" fmla="*/ 19 h 33"/>
              <a:gd name="T48" fmla="*/ 23 w 27"/>
              <a:gd name="T49" fmla="*/ 19 h 33"/>
              <a:gd name="T50" fmla="*/ 10 w 27"/>
              <a:gd name="T51" fmla="*/ 18 h 33"/>
              <a:gd name="T52" fmla="*/ 19 w 27"/>
              <a:gd name="T53" fmla="*/ 15 h 33"/>
              <a:gd name="T54" fmla="*/ 19 w 27"/>
              <a:gd name="T55" fmla="*/ 15 h 33"/>
              <a:gd name="T56" fmla="*/ 23 w 27"/>
              <a:gd name="T57" fmla="*/ 15 h 33"/>
              <a:gd name="T58" fmla="*/ 22 w 27"/>
              <a:gd name="T59" fmla="*/ 14 h 33"/>
              <a:gd name="T60" fmla="*/ 25 w 27"/>
              <a:gd name="T61" fmla="*/ 28 h 33"/>
              <a:gd name="T62" fmla="*/ 27 w 27"/>
              <a:gd name="T63" fmla="*/ 26 h 33"/>
              <a:gd name="T64" fmla="*/ 19 w 27"/>
              <a:gd name="T65" fmla="*/ 0 h 33"/>
              <a:gd name="T66" fmla="*/ 5 w 27"/>
              <a:gd name="T67" fmla="*/ 2 h 33"/>
              <a:gd name="T68" fmla="*/ 2 w 27"/>
              <a:gd name="T69" fmla="*/ 5 h 33"/>
              <a:gd name="T70" fmla="*/ 0 w 27"/>
              <a:gd name="T71" fmla="*/ 31 h 33"/>
              <a:gd name="T72" fmla="*/ 20 w 27"/>
              <a:gd name="T73" fmla="*/ 33 h 33"/>
              <a:gd name="T74" fmla="*/ 22 w 27"/>
              <a:gd name="T75" fmla="*/ 31 h 33"/>
              <a:gd name="T76" fmla="*/ 25 w 27"/>
              <a:gd name="T77" fmla="*/ 28 h 33"/>
              <a:gd name="T78" fmla="*/ 18 w 27"/>
              <a:gd name="T79" fmla="*/ 2 h 33"/>
              <a:gd name="T80" fmla="*/ 8 w 27"/>
              <a:gd name="T81" fmla="*/ 2 h 33"/>
              <a:gd name="T82" fmla="*/ 7 w 27"/>
              <a:gd name="T83" fmla="*/ 25 h 33"/>
              <a:gd name="T84" fmla="*/ 8 w 27"/>
              <a:gd name="T85" fmla="*/ 26 h 33"/>
              <a:gd name="T86" fmla="*/ 24 w 27"/>
              <a:gd name="T87" fmla="*/ 26 h 33"/>
              <a:gd name="T88" fmla="*/ 24 w 27"/>
              <a:gd name="T89" fmla="*/ 8 h 33"/>
              <a:gd name="T90" fmla="*/ 18 w 27"/>
              <a:gd name="T91" fmla="*/ 5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7" h="33">
                <a:moveTo>
                  <a:pt x="7" y="28"/>
                </a:moveTo>
                <a:cubicBezTo>
                  <a:pt x="19" y="28"/>
                  <a:pt x="19" y="28"/>
                  <a:pt x="19" y="28"/>
                </a:cubicBezTo>
                <a:cubicBezTo>
                  <a:pt x="19" y="30"/>
                  <a:pt x="19" y="30"/>
                  <a:pt x="19" y="30"/>
                </a:cubicBezTo>
                <a:cubicBezTo>
                  <a:pt x="19" y="30"/>
                  <a:pt x="19" y="31"/>
                  <a:pt x="19" y="31"/>
                </a:cubicBezTo>
                <a:cubicBezTo>
                  <a:pt x="19" y="31"/>
                  <a:pt x="19" y="31"/>
                  <a:pt x="19" y="31"/>
                </a:cubicBezTo>
                <a:cubicBezTo>
                  <a:pt x="3" y="31"/>
                  <a:pt x="3" y="31"/>
                  <a:pt x="3" y="31"/>
                </a:cubicBezTo>
                <a:cubicBezTo>
                  <a:pt x="3" y="31"/>
                  <a:pt x="2" y="31"/>
                  <a:pt x="2" y="30"/>
                </a:cubicBezTo>
                <a:cubicBezTo>
                  <a:pt x="2" y="8"/>
                  <a:pt x="2" y="8"/>
                  <a:pt x="2" y="8"/>
                </a:cubicBezTo>
                <a:cubicBezTo>
                  <a:pt x="2" y="7"/>
                  <a:pt x="3" y="7"/>
                  <a:pt x="3" y="7"/>
                </a:cubicBezTo>
                <a:cubicBezTo>
                  <a:pt x="5" y="7"/>
                  <a:pt x="5" y="7"/>
                  <a:pt x="5" y="7"/>
                </a:cubicBezTo>
                <a:cubicBezTo>
                  <a:pt x="5" y="7"/>
                  <a:pt x="5" y="7"/>
                  <a:pt x="5" y="7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27"/>
                  <a:pt x="6" y="28"/>
                  <a:pt x="7" y="28"/>
                </a:cubicBezTo>
                <a:close/>
                <a:moveTo>
                  <a:pt x="19" y="10"/>
                </a:moveTo>
                <a:cubicBezTo>
                  <a:pt x="19" y="10"/>
                  <a:pt x="19" y="11"/>
                  <a:pt x="19" y="11"/>
                </a:cubicBezTo>
                <a:cubicBezTo>
                  <a:pt x="19" y="11"/>
                  <a:pt x="19" y="11"/>
                  <a:pt x="19" y="11"/>
                </a:cubicBezTo>
                <a:cubicBezTo>
                  <a:pt x="19" y="11"/>
                  <a:pt x="19" y="12"/>
                  <a:pt x="19" y="12"/>
                </a:cubicBezTo>
                <a:cubicBezTo>
                  <a:pt x="22" y="12"/>
                  <a:pt x="22" y="12"/>
                  <a:pt x="22" y="12"/>
                </a:cubicBezTo>
                <a:cubicBezTo>
                  <a:pt x="23" y="12"/>
                  <a:pt x="23" y="11"/>
                  <a:pt x="23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3" y="11"/>
                  <a:pt x="23" y="10"/>
                  <a:pt x="22" y="10"/>
                </a:cubicBezTo>
                <a:cubicBezTo>
                  <a:pt x="19" y="10"/>
                  <a:pt x="19" y="10"/>
                  <a:pt x="19" y="10"/>
                </a:cubicBezTo>
                <a:close/>
                <a:moveTo>
                  <a:pt x="17" y="15"/>
                </a:moveTo>
                <a:cubicBezTo>
                  <a:pt x="17" y="15"/>
                  <a:pt x="17" y="15"/>
                  <a:pt x="17" y="15"/>
                </a:cubicBezTo>
                <a:cubicBezTo>
                  <a:pt x="17" y="14"/>
                  <a:pt x="17" y="14"/>
                  <a:pt x="17" y="14"/>
                </a:cubicBezTo>
                <a:cubicBezTo>
                  <a:pt x="17" y="11"/>
                  <a:pt x="9" y="11"/>
                  <a:pt x="9" y="14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12" y="15"/>
                  <a:pt x="14" y="15"/>
                  <a:pt x="17" y="15"/>
                </a:cubicBezTo>
                <a:close/>
                <a:moveTo>
                  <a:pt x="13" y="11"/>
                </a:moveTo>
                <a:cubicBezTo>
                  <a:pt x="14" y="11"/>
                  <a:pt x="15" y="10"/>
                  <a:pt x="15" y="8"/>
                </a:cubicBezTo>
                <a:cubicBezTo>
                  <a:pt x="15" y="7"/>
                  <a:pt x="16" y="5"/>
                  <a:pt x="13" y="5"/>
                </a:cubicBezTo>
                <a:cubicBezTo>
                  <a:pt x="11" y="5"/>
                  <a:pt x="11" y="7"/>
                  <a:pt x="11" y="8"/>
                </a:cubicBezTo>
                <a:cubicBezTo>
                  <a:pt x="11" y="10"/>
                  <a:pt x="12" y="11"/>
                  <a:pt x="13" y="11"/>
                </a:cubicBezTo>
                <a:close/>
                <a:moveTo>
                  <a:pt x="10" y="22"/>
                </a:moveTo>
                <a:cubicBezTo>
                  <a:pt x="9" y="22"/>
                  <a:pt x="9" y="22"/>
                  <a:pt x="9" y="22"/>
                </a:cubicBezTo>
                <a:cubicBezTo>
                  <a:pt x="9" y="22"/>
                  <a:pt x="9" y="22"/>
                  <a:pt x="9" y="22"/>
                </a:cubicBezTo>
                <a:cubicBezTo>
                  <a:pt x="9" y="23"/>
                  <a:pt x="9" y="23"/>
                  <a:pt x="10" y="23"/>
                </a:cubicBezTo>
                <a:cubicBezTo>
                  <a:pt x="22" y="23"/>
                  <a:pt x="22" y="23"/>
                  <a:pt x="22" y="23"/>
                </a:cubicBezTo>
                <a:cubicBezTo>
                  <a:pt x="23" y="23"/>
                  <a:pt x="23" y="23"/>
                  <a:pt x="23" y="22"/>
                </a:cubicBezTo>
                <a:cubicBezTo>
                  <a:pt x="23" y="22"/>
                  <a:pt x="23" y="22"/>
                  <a:pt x="23" y="22"/>
                </a:cubicBezTo>
                <a:cubicBezTo>
                  <a:pt x="23" y="22"/>
                  <a:pt x="23" y="22"/>
                  <a:pt x="22" y="22"/>
                </a:cubicBezTo>
                <a:cubicBezTo>
                  <a:pt x="10" y="22"/>
                  <a:pt x="10" y="22"/>
                  <a:pt x="10" y="22"/>
                </a:cubicBezTo>
                <a:close/>
                <a:moveTo>
                  <a:pt x="10" y="18"/>
                </a:moveTo>
                <a:cubicBezTo>
                  <a:pt x="9" y="18"/>
                  <a:pt x="9" y="18"/>
                  <a:pt x="9" y="19"/>
                </a:cubicBezTo>
                <a:cubicBezTo>
                  <a:pt x="9" y="19"/>
                  <a:pt x="9" y="19"/>
                  <a:pt x="9" y="19"/>
                </a:cubicBezTo>
                <a:cubicBezTo>
                  <a:pt x="9" y="19"/>
                  <a:pt x="9" y="19"/>
                  <a:pt x="10" y="19"/>
                </a:cubicBezTo>
                <a:cubicBezTo>
                  <a:pt x="22" y="19"/>
                  <a:pt x="22" y="19"/>
                  <a:pt x="22" y="19"/>
                </a:cubicBezTo>
                <a:cubicBezTo>
                  <a:pt x="23" y="19"/>
                  <a:pt x="23" y="19"/>
                  <a:pt x="23" y="19"/>
                </a:cubicBezTo>
                <a:cubicBezTo>
                  <a:pt x="23" y="19"/>
                  <a:pt x="23" y="19"/>
                  <a:pt x="23" y="19"/>
                </a:cubicBezTo>
                <a:cubicBezTo>
                  <a:pt x="23" y="18"/>
                  <a:pt x="23" y="18"/>
                  <a:pt x="22" y="18"/>
                </a:cubicBezTo>
                <a:cubicBezTo>
                  <a:pt x="10" y="18"/>
                  <a:pt x="10" y="18"/>
                  <a:pt x="10" y="18"/>
                </a:cubicBezTo>
                <a:close/>
                <a:moveTo>
                  <a:pt x="19" y="14"/>
                </a:moveTo>
                <a:cubicBezTo>
                  <a:pt x="19" y="14"/>
                  <a:pt x="19" y="14"/>
                  <a:pt x="19" y="15"/>
                </a:cubicBezTo>
                <a:cubicBezTo>
                  <a:pt x="19" y="15"/>
                  <a:pt x="19" y="15"/>
                  <a:pt x="19" y="15"/>
                </a:cubicBezTo>
                <a:cubicBezTo>
                  <a:pt x="19" y="15"/>
                  <a:pt x="19" y="15"/>
                  <a:pt x="19" y="15"/>
                </a:cubicBezTo>
                <a:cubicBezTo>
                  <a:pt x="22" y="15"/>
                  <a:pt x="22" y="15"/>
                  <a:pt x="22" y="15"/>
                </a:cubicBezTo>
                <a:cubicBezTo>
                  <a:pt x="23" y="15"/>
                  <a:pt x="23" y="15"/>
                  <a:pt x="23" y="15"/>
                </a:cubicBezTo>
                <a:cubicBezTo>
                  <a:pt x="23" y="15"/>
                  <a:pt x="23" y="15"/>
                  <a:pt x="23" y="15"/>
                </a:cubicBezTo>
                <a:cubicBezTo>
                  <a:pt x="23" y="14"/>
                  <a:pt x="23" y="14"/>
                  <a:pt x="22" y="14"/>
                </a:cubicBezTo>
                <a:cubicBezTo>
                  <a:pt x="19" y="14"/>
                  <a:pt x="19" y="14"/>
                  <a:pt x="19" y="14"/>
                </a:cubicBezTo>
                <a:close/>
                <a:moveTo>
                  <a:pt x="25" y="28"/>
                </a:moveTo>
                <a:cubicBezTo>
                  <a:pt x="25" y="28"/>
                  <a:pt x="26" y="28"/>
                  <a:pt x="26" y="28"/>
                </a:cubicBezTo>
                <a:cubicBezTo>
                  <a:pt x="26" y="27"/>
                  <a:pt x="27" y="27"/>
                  <a:pt x="27" y="26"/>
                </a:cubicBezTo>
                <a:cubicBezTo>
                  <a:pt x="27" y="7"/>
                  <a:pt x="27" y="7"/>
                  <a:pt x="27" y="7"/>
                </a:cubicBezTo>
                <a:cubicBezTo>
                  <a:pt x="19" y="0"/>
                  <a:pt x="19" y="0"/>
                  <a:pt x="19" y="0"/>
                </a:cubicBezTo>
                <a:cubicBezTo>
                  <a:pt x="7" y="0"/>
                  <a:pt x="7" y="0"/>
                  <a:pt x="7" y="0"/>
                </a:cubicBezTo>
                <a:cubicBezTo>
                  <a:pt x="6" y="0"/>
                  <a:pt x="5" y="1"/>
                  <a:pt x="5" y="2"/>
                </a:cubicBezTo>
                <a:cubicBezTo>
                  <a:pt x="5" y="5"/>
                  <a:pt x="5" y="5"/>
                  <a:pt x="5" y="5"/>
                </a:cubicBezTo>
                <a:cubicBezTo>
                  <a:pt x="2" y="5"/>
                  <a:pt x="2" y="5"/>
                  <a:pt x="2" y="5"/>
                </a:cubicBezTo>
                <a:cubicBezTo>
                  <a:pt x="1" y="5"/>
                  <a:pt x="0" y="6"/>
                  <a:pt x="0" y="7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32"/>
                  <a:pt x="1" y="33"/>
                  <a:pt x="2" y="33"/>
                </a:cubicBezTo>
                <a:cubicBezTo>
                  <a:pt x="20" y="33"/>
                  <a:pt x="20" y="33"/>
                  <a:pt x="20" y="33"/>
                </a:cubicBezTo>
                <a:cubicBezTo>
                  <a:pt x="20" y="33"/>
                  <a:pt x="21" y="33"/>
                  <a:pt x="21" y="33"/>
                </a:cubicBezTo>
                <a:cubicBezTo>
                  <a:pt x="21" y="32"/>
                  <a:pt x="22" y="32"/>
                  <a:pt x="22" y="31"/>
                </a:cubicBezTo>
                <a:cubicBezTo>
                  <a:pt x="22" y="28"/>
                  <a:pt x="22" y="28"/>
                  <a:pt x="22" y="28"/>
                </a:cubicBezTo>
                <a:cubicBezTo>
                  <a:pt x="25" y="28"/>
                  <a:pt x="25" y="28"/>
                  <a:pt x="25" y="28"/>
                </a:cubicBezTo>
                <a:close/>
                <a:moveTo>
                  <a:pt x="18" y="5"/>
                </a:moveTo>
                <a:cubicBezTo>
                  <a:pt x="18" y="2"/>
                  <a:pt x="18" y="2"/>
                  <a:pt x="18" y="2"/>
                </a:cubicBezTo>
                <a:cubicBezTo>
                  <a:pt x="8" y="2"/>
                  <a:pt x="8" y="2"/>
                  <a:pt x="8" y="2"/>
                </a:cubicBezTo>
                <a:cubicBezTo>
                  <a:pt x="8" y="2"/>
                  <a:pt x="8" y="2"/>
                  <a:pt x="8" y="2"/>
                </a:cubicBezTo>
                <a:cubicBezTo>
                  <a:pt x="8" y="2"/>
                  <a:pt x="7" y="2"/>
                  <a:pt x="7" y="3"/>
                </a:cubicBezTo>
                <a:cubicBezTo>
                  <a:pt x="7" y="25"/>
                  <a:pt x="7" y="25"/>
                  <a:pt x="7" y="25"/>
                </a:cubicBezTo>
                <a:cubicBezTo>
                  <a:pt x="7" y="25"/>
                  <a:pt x="8" y="26"/>
                  <a:pt x="8" y="26"/>
                </a:cubicBezTo>
                <a:cubicBezTo>
                  <a:pt x="8" y="26"/>
                  <a:pt x="8" y="26"/>
                  <a:pt x="8" y="26"/>
                </a:cubicBezTo>
                <a:cubicBezTo>
                  <a:pt x="24" y="26"/>
                  <a:pt x="24" y="26"/>
                  <a:pt x="24" y="26"/>
                </a:cubicBezTo>
                <a:cubicBezTo>
                  <a:pt x="24" y="26"/>
                  <a:pt x="24" y="26"/>
                  <a:pt x="24" y="26"/>
                </a:cubicBezTo>
                <a:cubicBezTo>
                  <a:pt x="24" y="26"/>
                  <a:pt x="24" y="25"/>
                  <a:pt x="24" y="25"/>
                </a:cubicBezTo>
                <a:cubicBezTo>
                  <a:pt x="24" y="8"/>
                  <a:pt x="24" y="8"/>
                  <a:pt x="24" y="8"/>
                </a:cubicBezTo>
                <a:cubicBezTo>
                  <a:pt x="21" y="8"/>
                  <a:pt x="21" y="8"/>
                  <a:pt x="21" y="8"/>
                </a:cubicBezTo>
                <a:cubicBezTo>
                  <a:pt x="20" y="8"/>
                  <a:pt x="18" y="7"/>
                  <a:pt x="18" y="5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39" name="Freeform 265"/>
          <p:cNvSpPr>
            <a:spLocks noEditPoints="1"/>
          </p:cNvSpPr>
          <p:nvPr/>
        </p:nvSpPr>
        <p:spPr bwMode="auto">
          <a:xfrm>
            <a:off x="8100554" y="3110649"/>
            <a:ext cx="267848" cy="305853"/>
          </a:xfrm>
          <a:custGeom>
            <a:avLst/>
            <a:gdLst>
              <a:gd name="T0" fmla="*/ 23 w 28"/>
              <a:gd name="T1" fmla="*/ 0 h 32"/>
              <a:gd name="T2" fmla="*/ 22 w 28"/>
              <a:gd name="T3" fmla="*/ 5 h 32"/>
              <a:gd name="T4" fmla="*/ 23 w 28"/>
              <a:gd name="T5" fmla="*/ 6 h 32"/>
              <a:gd name="T6" fmla="*/ 24 w 28"/>
              <a:gd name="T7" fmla="*/ 1 h 32"/>
              <a:gd name="T8" fmla="*/ 13 w 28"/>
              <a:gd name="T9" fmla="*/ 24 h 32"/>
              <a:gd name="T10" fmla="*/ 10 w 28"/>
              <a:gd name="T11" fmla="*/ 27 h 32"/>
              <a:gd name="T12" fmla="*/ 13 w 28"/>
              <a:gd name="T13" fmla="*/ 24 h 32"/>
              <a:gd name="T14" fmla="*/ 15 w 28"/>
              <a:gd name="T15" fmla="*/ 24 h 32"/>
              <a:gd name="T16" fmla="*/ 18 w 28"/>
              <a:gd name="T17" fmla="*/ 27 h 32"/>
              <a:gd name="T18" fmla="*/ 8 w 28"/>
              <a:gd name="T19" fmla="*/ 24 h 32"/>
              <a:gd name="T20" fmla="*/ 4 w 28"/>
              <a:gd name="T21" fmla="*/ 27 h 32"/>
              <a:gd name="T22" fmla="*/ 8 w 28"/>
              <a:gd name="T23" fmla="*/ 24 h 32"/>
              <a:gd name="T24" fmla="*/ 21 w 28"/>
              <a:gd name="T25" fmla="*/ 19 h 32"/>
              <a:gd name="T26" fmla="*/ 24 w 28"/>
              <a:gd name="T27" fmla="*/ 22 h 32"/>
              <a:gd name="T28" fmla="*/ 13 w 28"/>
              <a:gd name="T29" fmla="*/ 19 h 32"/>
              <a:gd name="T30" fmla="*/ 10 w 28"/>
              <a:gd name="T31" fmla="*/ 22 h 32"/>
              <a:gd name="T32" fmla="*/ 13 w 28"/>
              <a:gd name="T33" fmla="*/ 19 h 32"/>
              <a:gd name="T34" fmla="*/ 15 w 28"/>
              <a:gd name="T35" fmla="*/ 19 h 32"/>
              <a:gd name="T36" fmla="*/ 18 w 28"/>
              <a:gd name="T37" fmla="*/ 22 h 32"/>
              <a:gd name="T38" fmla="*/ 8 w 28"/>
              <a:gd name="T39" fmla="*/ 19 h 32"/>
              <a:gd name="T40" fmla="*/ 4 w 28"/>
              <a:gd name="T41" fmla="*/ 22 h 32"/>
              <a:gd name="T42" fmla="*/ 8 w 28"/>
              <a:gd name="T43" fmla="*/ 19 h 32"/>
              <a:gd name="T44" fmla="*/ 21 w 28"/>
              <a:gd name="T45" fmla="*/ 14 h 32"/>
              <a:gd name="T46" fmla="*/ 24 w 28"/>
              <a:gd name="T47" fmla="*/ 17 h 32"/>
              <a:gd name="T48" fmla="*/ 13 w 28"/>
              <a:gd name="T49" fmla="*/ 14 h 32"/>
              <a:gd name="T50" fmla="*/ 10 w 28"/>
              <a:gd name="T51" fmla="*/ 17 h 32"/>
              <a:gd name="T52" fmla="*/ 13 w 28"/>
              <a:gd name="T53" fmla="*/ 14 h 32"/>
              <a:gd name="T54" fmla="*/ 15 w 28"/>
              <a:gd name="T55" fmla="*/ 14 h 32"/>
              <a:gd name="T56" fmla="*/ 18 w 28"/>
              <a:gd name="T57" fmla="*/ 17 h 32"/>
              <a:gd name="T58" fmla="*/ 5 w 28"/>
              <a:gd name="T59" fmla="*/ 0 h 32"/>
              <a:gd name="T60" fmla="*/ 4 w 28"/>
              <a:gd name="T61" fmla="*/ 1 h 32"/>
              <a:gd name="T62" fmla="*/ 5 w 28"/>
              <a:gd name="T63" fmla="*/ 6 h 32"/>
              <a:gd name="T64" fmla="*/ 6 w 28"/>
              <a:gd name="T65" fmla="*/ 5 h 32"/>
              <a:gd name="T66" fmla="*/ 5 w 28"/>
              <a:gd name="T67" fmla="*/ 0 h 32"/>
              <a:gd name="T68" fmla="*/ 26 w 28"/>
              <a:gd name="T69" fmla="*/ 29 h 32"/>
              <a:gd name="T70" fmla="*/ 3 w 28"/>
              <a:gd name="T71" fmla="*/ 29 h 32"/>
              <a:gd name="T72" fmla="*/ 2 w 28"/>
              <a:gd name="T73" fmla="*/ 12 h 32"/>
              <a:gd name="T74" fmla="*/ 26 w 28"/>
              <a:gd name="T75" fmla="*/ 12 h 32"/>
              <a:gd name="T76" fmla="*/ 26 w 28"/>
              <a:gd name="T77" fmla="*/ 30 h 32"/>
              <a:gd name="T78" fmla="*/ 2 w 28"/>
              <a:gd name="T79" fmla="*/ 30 h 32"/>
              <a:gd name="T80" fmla="*/ 26 w 28"/>
              <a:gd name="T81" fmla="*/ 30 h 32"/>
              <a:gd name="T82" fmla="*/ 26 w 28"/>
              <a:gd name="T83" fmla="*/ 31 h 32"/>
              <a:gd name="T84" fmla="*/ 2 w 28"/>
              <a:gd name="T85" fmla="*/ 31 h 32"/>
              <a:gd name="T86" fmla="*/ 26 w 28"/>
              <a:gd name="T87" fmla="*/ 3 h 32"/>
              <a:gd name="T88" fmla="*/ 28 w 28"/>
              <a:gd name="T89" fmla="*/ 30 h 32"/>
              <a:gd name="T90" fmla="*/ 3 w 28"/>
              <a:gd name="T91" fmla="*/ 32 h 32"/>
              <a:gd name="T92" fmla="*/ 0 w 28"/>
              <a:gd name="T93" fmla="*/ 5 h 32"/>
              <a:gd name="T94" fmla="*/ 4 w 28"/>
              <a:gd name="T95" fmla="*/ 3 h 32"/>
              <a:gd name="T96" fmla="*/ 5 w 28"/>
              <a:gd name="T97" fmla="*/ 7 h 32"/>
              <a:gd name="T98" fmla="*/ 7 w 28"/>
              <a:gd name="T99" fmla="*/ 6 h 32"/>
              <a:gd name="T100" fmla="*/ 21 w 28"/>
              <a:gd name="T101" fmla="*/ 3 h 32"/>
              <a:gd name="T102" fmla="*/ 23 w 28"/>
              <a:gd name="T103" fmla="*/ 7 h 32"/>
              <a:gd name="T104" fmla="*/ 25 w 28"/>
              <a:gd name="T105" fmla="*/ 6 h 32"/>
              <a:gd name="T106" fmla="*/ 26 w 28"/>
              <a:gd name="T107" fmla="*/ 3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8" h="32">
                <a:moveTo>
                  <a:pt x="23" y="0"/>
                </a:moveTo>
                <a:cubicBezTo>
                  <a:pt x="23" y="0"/>
                  <a:pt x="23" y="0"/>
                  <a:pt x="23" y="0"/>
                </a:cubicBezTo>
                <a:cubicBezTo>
                  <a:pt x="22" y="0"/>
                  <a:pt x="22" y="0"/>
                  <a:pt x="22" y="1"/>
                </a:cubicBezTo>
                <a:cubicBezTo>
                  <a:pt x="22" y="5"/>
                  <a:pt x="22" y="5"/>
                  <a:pt x="22" y="5"/>
                </a:cubicBezTo>
                <a:cubicBezTo>
                  <a:pt x="22" y="6"/>
                  <a:pt x="22" y="6"/>
                  <a:pt x="23" y="6"/>
                </a:cubicBezTo>
                <a:cubicBezTo>
                  <a:pt x="23" y="6"/>
                  <a:pt x="23" y="6"/>
                  <a:pt x="23" y="6"/>
                </a:cubicBezTo>
                <a:cubicBezTo>
                  <a:pt x="24" y="6"/>
                  <a:pt x="24" y="6"/>
                  <a:pt x="24" y="5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0"/>
                  <a:pt x="24" y="0"/>
                  <a:pt x="23" y="0"/>
                </a:cubicBezTo>
                <a:close/>
                <a:moveTo>
                  <a:pt x="13" y="24"/>
                </a:moveTo>
                <a:cubicBezTo>
                  <a:pt x="12" y="24"/>
                  <a:pt x="11" y="24"/>
                  <a:pt x="10" y="24"/>
                </a:cubicBezTo>
                <a:cubicBezTo>
                  <a:pt x="10" y="25"/>
                  <a:pt x="10" y="26"/>
                  <a:pt x="10" y="27"/>
                </a:cubicBezTo>
                <a:cubicBezTo>
                  <a:pt x="11" y="27"/>
                  <a:pt x="12" y="27"/>
                  <a:pt x="13" y="27"/>
                </a:cubicBezTo>
                <a:cubicBezTo>
                  <a:pt x="13" y="26"/>
                  <a:pt x="13" y="25"/>
                  <a:pt x="13" y="24"/>
                </a:cubicBezTo>
                <a:close/>
                <a:moveTo>
                  <a:pt x="18" y="24"/>
                </a:moveTo>
                <a:cubicBezTo>
                  <a:pt x="17" y="24"/>
                  <a:pt x="16" y="24"/>
                  <a:pt x="15" y="24"/>
                </a:cubicBezTo>
                <a:cubicBezTo>
                  <a:pt x="15" y="25"/>
                  <a:pt x="15" y="26"/>
                  <a:pt x="15" y="27"/>
                </a:cubicBezTo>
                <a:cubicBezTo>
                  <a:pt x="16" y="27"/>
                  <a:pt x="17" y="27"/>
                  <a:pt x="18" y="27"/>
                </a:cubicBezTo>
                <a:cubicBezTo>
                  <a:pt x="18" y="26"/>
                  <a:pt x="18" y="25"/>
                  <a:pt x="18" y="24"/>
                </a:cubicBezTo>
                <a:close/>
                <a:moveTo>
                  <a:pt x="8" y="24"/>
                </a:moveTo>
                <a:cubicBezTo>
                  <a:pt x="4" y="24"/>
                  <a:pt x="4" y="24"/>
                  <a:pt x="4" y="24"/>
                </a:cubicBezTo>
                <a:cubicBezTo>
                  <a:pt x="4" y="27"/>
                  <a:pt x="4" y="27"/>
                  <a:pt x="4" y="27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4"/>
                  <a:pt x="8" y="24"/>
                  <a:pt x="8" y="24"/>
                </a:cubicBezTo>
                <a:close/>
                <a:moveTo>
                  <a:pt x="24" y="19"/>
                </a:moveTo>
                <a:cubicBezTo>
                  <a:pt x="21" y="19"/>
                  <a:pt x="21" y="19"/>
                  <a:pt x="21" y="19"/>
                </a:cubicBezTo>
                <a:cubicBezTo>
                  <a:pt x="21" y="22"/>
                  <a:pt x="21" y="22"/>
                  <a:pt x="21" y="22"/>
                </a:cubicBezTo>
                <a:cubicBezTo>
                  <a:pt x="24" y="22"/>
                  <a:pt x="24" y="22"/>
                  <a:pt x="24" y="22"/>
                </a:cubicBezTo>
                <a:cubicBezTo>
                  <a:pt x="24" y="19"/>
                  <a:pt x="24" y="19"/>
                  <a:pt x="24" y="19"/>
                </a:cubicBezTo>
                <a:close/>
                <a:moveTo>
                  <a:pt x="13" y="19"/>
                </a:moveTo>
                <a:cubicBezTo>
                  <a:pt x="12" y="19"/>
                  <a:pt x="11" y="19"/>
                  <a:pt x="10" y="19"/>
                </a:cubicBezTo>
                <a:cubicBezTo>
                  <a:pt x="10" y="20"/>
                  <a:pt x="10" y="21"/>
                  <a:pt x="10" y="22"/>
                </a:cubicBezTo>
                <a:cubicBezTo>
                  <a:pt x="11" y="22"/>
                  <a:pt x="12" y="22"/>
                  <a:pt x="13" y="22"/>
                </a:cubicBezTo>
                <a:cubicBezTo>
                  <a:pt x="13" y="21"/>
                  <a:pt x="13" y="20"/>
                  <a:pt x="13" y="19"/>
                </a:cubicBezTo>
                <a:close/>
                <a:moveTo>
                  <a:pt x="18" y="19"/>
                </a:moveTo>
                <a:cubicBezTo>
                  <a:pt x="17" y="19"/>
                  <a:pt x="16" y="19"/>
                  <a:pt x="15" y="19"/>
                </a:cubicBezTo>
                <a:cubicBezTo>
                  <a:pt x="15" y="20"/>
                  <a:pt x="15" y="21"/>
                  <a:pt x="15" y="22"/>
                </a:cubicBezTo>
                <a:cubicBezTo>
                  <a:pt x="16" y="22"/>
                  <a:pt x="17" y="22"/>
                  <a:pt x="18" y="22"/>
                </a:cubicBezTo>
                <a:cubicBezTo>
                  <a:pt x="18" y="21"/>
                  <a:pt x="18" y="20"/>
                  <a:pt x="18" y="19"/>
                </a:cubicBezTo>
                <a:close/>
                <a:moveTo>
                  <a:pt x="8" y="19"/>
                </a:moveTo>
                <a:cubicBezTo>
                  <a:pt x="4" y="19"/>
                  <a:pt x="4" y="19"/>
                  <a:pt x="4" y="19"/>
                </a:cubicBezTo>
                <a:cubicBezTo>
                  <a:pt x="4" y="22"/>
                  <a:pt x="4" y="22"/>
                  <a:pt x="4" y="22"/>
                </a:cubicBezTo>
                <a:cubicBezTo>
                  <a:pt x="8" y="22"/>
                  <a:pt x="8" y="22"/>
                  <a:pt x="8" y="22"/>
                </a:cubicBezTo>
                <a:cubicBezTo>
                  <a:pt x="8" y="19"/>
                  <a:pt x="8" y="19"/>
                  <a:pt x="8" y="19"/>
                </a:cubicBezTo>
                <a:close/>
                <a:moveTo>
                  <a:pt x="24" y="14"/>
                </a:moveTo>
                <a:cubicBezTo>
                  <a:pt x="21" y="14"/>
                  <a:pt x="21" y="14"/>
                  <a:pt x="21" y="14"/>
                </a:cubicBezTo>
                <a:cubicBezTo>
                  <a:pt x="21" y="17"/>
                  <a:pt x="21" y="17"/>
                  <a:pt x="21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4"/>
                  <a:pt x="24" y="14"/>
                  <a:pt x="24" y="14"/>
                </a:cubicBezTo>
                <a:close/>
                <a:moveTo>
                  <a:pt x="13" y="14"/>
                </a:moveTo>
                <a:cubicBezTo>
                  <a:pt x="12" y="14"/>
                  <a:pt x="11" y="14"/>
                  <a:pt x="10" y="14"/>
                </a:cubicBezTo>
                <a:cubicBezTo>
                  <a:pt x="10" y="15"/>
                  <a:pt x="10" y="16"/>
                  <a:pt x="10" y="17"/>
                </a:cubicBezTo>
                <a:cubicBezTo>
                  <a:pt x="11" y="17"/>
                  <a:pt x="12" y="17"/>
                  <a:pt x="13" y="17"/>
                </a:cubicBezTo>
                <a:cubicBezTo>
                  <a:pt x="13" y="16"/>
                  <a:pt x="13" y="15"/>
                  <a:pt x="13" y="14"/>
                </a:cubicBezTo>
                <a:close/>
                <a:moveTo>
                  <a:pt x="18" y="14"/>
                </a:moveTo>
                <a:cubicBezTo>
                  <a:pt x="17" y="14"/>
                  <a:pt x="16" y="14"/>
                  <a:pt x="15" y="14"/>
                </a:cubicBezTo>
                <a:cubicBezTo>
                  <a:pt x="15" y="15"/>
                  <a:pt x="15" y="16"/>
                  <a:pt x="15" y="17"/>
                </a:cubicBezTo>
                <a:cubicBezTo>
                  <a:pt x="16" y="17"/>
                  <a:pt x="17" y="17"/>
                  <a:pt x="18" y="17"/>
                </a:cubicBezTo>
                <a:cubicBezTo>
                  <a:pt x="18" y="16"/>
                  <a:pt x="18" y="15"/>
                  <a:pt x="18" y="14"/>
                </a:cubicBezTo>
                <a:close/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4" y="0"/>
                  <a:pt x="4" y="1"/>
                </a:cubicBezTo>
                <a:cubicBezTo>
                  <a:pt x="4" y="5"/>
                  <a:pt x="4" y="5"/>
                  <a:pt x="4" y="5"/>
                </a:cubicBezTo>
                <a:cubicBezTo>
                  <a:pt x="4" y="6"/>
                  <a:pt x="5" y="6"/>
                  <a:pt x="5" y="6"/>
                </a:cubicBezTo>
                <a:cubicBezTo>
                  <a:pt x="5" y="6"/>
                  <a:pt x="5" y="6"/>
                  <a:pt x="5" y="6"/>
                </a:cubicBezTo>
                <a:cubicBezTo>
                  <a:pt x="6" y="6"/>
                  <a:pt x="6" y="6"/>
                  <a:pt x="6" y="5"/>
                </a:cubicBezTo>
                <a:cubicBezTo>
                  <a:pt x="6" y="1"/>
                  <a:pt x="6" y="1"/>
                  <a:pt x="6" y="1"/>
                </a:cubicBezTo>
                <a:cubicBezTo>
                  <a:pt x="6" y="0"/>
                  <a:pt x="6" y="0"/>
                  <a:pt x="5" y="0"/>
                </a:cubicBezTo>
                <a:close/>
                <a:moveTo>
                  <a:pt x="26" y="12"/>
                </a:moveTo>
                <a:cubicBezTo>
                  <a:pt x="26" y="29"/>
                  <a:pt x="26" y="29"/>
                  <a:pt x="26" y="29"/>
                </a:cubicBezTo>
                <a:cubicBezTo>
                  <a:pt x="26" y="29"/>
                  <a:pt x="26" y="29"/>
                  <a:pt x="26" y="29"/>
                </a:cubicBezTo>
                <a:cubicBezTo>
                  <a:pt x="3" y="29"/>
                  <a:pt x="3" y="29"/>
                  <a:pt x="3" y="29"/>
                </a:cubicBezTo>
                <a:cubicBezTo>
                  <a:pt x="2" y="29"/>
                  <a:pt x="2" y="29"/>
                  <a:pt x="2" y="29"/>
                </a:cubicBezTo>
                <a:cubicBezTo>
                  <a:pt x="2" y="12"/>
                  <a:pt x="2" y="12"/>
                  <a:pt x="2" y="12"/>
                </a:cubicBezTo>
                <a:cubicBezTo>
                  <a:pt x="2" y="12"/>
                  <a:pt x="2" y="12"/>
                  <a:pt x="3" y="12"/>
                </a:cubicBezTo>
                <a:cubicBezTo>
                  <a:pt x="26" y="12"/>
                  <a:pt x="26" y="12"/>
                  <a:pt x="26" y="12"/>
                </a:cubicBezTo>
                <a:cubicBezTo>
                  <a:pt x="26" y="12"/>
                  <a:pt x="26" y="12"/>
                  <a:pt x="26" y="12"/>
                </a:cubicBezTo>
                <a:close/>
                <a:moveTo>
                  <a:pt x="26" y="30"/>
                </a:moveTo>
                <a:cubicBezTo>
                  <a:pt x="26" y="30"/>
                  <a:pt x="26" y="30"/>
                  <a:pt x="26" y="30"/>
                </a:cubicBezTo>
                <a:cubicBezTo>
                  <a:pt x="2" y="30"/>
                  <a:pt x="2" y="30"/>
                  <a:pt x="2" y="30"/>
                </a:cubicBezTo>
                <a:cubicBezTo>
                  <a:pt x="2" y="30"/>
                  <a:pt x="2" y="30"/>
                  <a:pt x="2" y="30"/>
                </a:cubicBezTo>
                <a:cubicBezTo>
                  <a:pt x="26" y="30"/>
                  <a:pt x="26" y="30"/>
                  <a:pt x="26" y="30"/>
                </a:cubicBezTo>
                <a:close/>
                <a:moveTo>
                  <a:pt x="26" y="31"/>
                </a:moveTo>
                <a:cubicBezTo>
                  <a:pt x="26" y="31"/>
                  <a:pt x="26" y="31"/>
                  <a:pt x="26" y="31"/>
                </a:cubicBezTo>
                <a:cubicBezTo>
                  <a:pt x="2" y="31"/>
                  <a:pt x="2" y="31"/>
                  <a:pt x="2" y="31"/>
                </a:cubicBezTo>
                <a:cubicBezTo>
                  <a:pt x="2" y="31"/>
                  <a:pt x="2" y="31"/>
                  <a:pt x="2" y="31"/>
                </a:cubicBezTo>
                <a:cubicBezTo>
                  <a:pt x="26" y="31"/>
                  <a:pt x="26" y="31"/>
                  <a:pt x="26" y="31"/>
                </a:cubicBezTo>
                <a:close/>
                <a:moveTo>
                  <a:pt x="26" y="3"/>
                </a:moveTo>
                <a:cubicBezTo>
                  <a:pt x="27" y="3"/>
                  <a:pt x="28" y="4"/>
                  <a:pt x="28" y="5"/>
                </a:cubicBezTo>
                <a:cubicBezTo>
                  <a:pt x="28" y="30"/>
                  <a:pt x="28" y="30"/>
                  <a:pt x="28" y="30"/>
                </a:cubicBezTo>
                <a:cubicBezTo>
                  <a:pt x="28" y="31"/>
                  <a:pt x="27" y="32"/>
                  <a:pt x="26" y="32"/>
                </a:cubicBezTo>
                <a:cubicBezTo>
                  <a:pt x="18" y="32"/>
                  <a:pt x="10" y="32"/>
                  <a:pt x="3" y="32"/>
                </a:cubicBezTo>
                <a:cubicBezTo>
                  <a:pt x="1" y="32"/>
                  <a:pt x="0" y="31"/>
                  <a:pt x="0" y="30"/>
                </a:cubicBezTo>
                <a:cubicBezTo>
                  <a:pt x="0" y="5"/>
                  <a:pt x="0" y="5"/>
                  <a:pt x="0" y="5"/>
                </a:cubicBezTo>
                <a:cubicBezTo>
                  <a:pt x="0" y="4"/>
                  <a:pt x="1" y="3"/>
                  <a:pt x="3" y="3"/>
                </a:cubicBezTo>
                <a:cubicBezTo>
                  <a:pt x="4" y="3"/>
                  <a:pt x="4" y="3"/>
                  <a:pt x="4" y="3"/>
                </a:cubicBezTo>
                <a:cubicBezTo>
                  <a:pt x="4" y="4"/>
                  <a:pt x="4" y="5"/>
                  <a:pt x="4" y="6"/>
                </a:cubicBezTo>
                <a:cubicBezTo>
                  <a:pt x="4" y="6"/>
                  <a:pt x="4" y="7"/>
                  <a:pt x="5" y="7"/>
                </a:cubicBezTo>
                <a:cubicBezTo>
                  <a:pt x="5" y="7"/>
                  <a:pt x="6" y="7"/>
                  <a:pt x="6" y="7"/>
                </a:cubicBezTo>
                <a:cubicBezTo>
                  <a:pt x="6" y="7"/>
                  <a:pt x="7" y="6"/>
                  <a:pt x="7" y="6"/>
                </a:cubicBezTo>
                <a:cubicBezTo>
                  <a:pt x="7" y="5"/>
                  <a:pt x="7" y="4"/>
                  <a:pt x="7" y="3"/>
                </a:cubicBezTo>
                <a:cubicBezTo>
                  <a:pt x="21" y="3"/>
                  <a:pt x="21" y="3"/>
                  <a:pt x="21" y="3"/>
                </a:cubicBezTo>
                <a:cubicBezTo>
                  <a:pt x="21" y="4"/>
                  <a:pt x="21" y="5"/>
                  <a:pt x="21" y="6"/>
                </a:cubicBezTo>
                <a:cubicBezTo>
                  <a:pt x="21" y="6"/>
                  <a:pt x="22" y="7"/>
                  <a:pt x="23" y="7"/>
                </a:cubicBezTo>
                <a:cubicBezTo>
                  <a:pt x="23" y="7"/>
                  <a:pt x="23" y="7"/>
                  <a:pt x="23" y="7"/>
                </a:cubicBezTo>
                <a:cubicBezTo>
                  <a:pt x="24" y="7"/>
                  <a:pt x="25" y="6"/>
                  <a:pt x="25" y="6"/>
                </a:cubicBezTo>
                <a:cubicBezTo>
                  <a:pt x="25" y="5"/>
                  <a:pt x="25" y="4"/>
                  <a:pt x="25" y="3"/>
                </a:cubicBezTo>
                <a:lnTo>
                  <a:pt x="26" y="3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40" name="Freeform 266"/>
          <p:cNvSpPr>
            <a:spLocks noEditPoints="1"/>
          </p:cNvSpPr>
          <p:nvPr/>
        </p:nvSpPr>
        <p:spPr bwMode="auto">
          <a:xfrm>
            <a:off x="7496088" y="3081693"/>
            <a:ext cx="296804" cy="363767"/>
          </a:xfrm>
          <a:custGeom>
            <a:avLst/>
            <a:gdLst>
              <a:gd name="T0" fmla="*/ 8 w 31"/>
              <a:gd name="T1" fmla="*/ 2 h 38"/>
              <a:gd name="T2" fmla="*/ 22 w 31"/>
              <a:gd name="T3" fmla="*/ 28 h 38"/>
              <a:gd name="T4" fmla="*/ 26 w 31"/>
              <a:gd name="T5" fmla="*/ 25 h 38"/>
              <a:gd name="T6" fmla="*/ 20 w 31"/>
              <a:gd name="T7" fmla="*/ 35 h 38"/>
              <a:gd name="T8" fmla="*/ 20 w 31"/>
              <a:gd name="T9" fmla="*/ 30 h 38"/>
              <a:gd name="T10" fmla="*/ 18 w 31"/>
              <a:gd name="T11" fmla="*/ 26 h 38"/>
              <a:gd name="T12" fmla="*/ 16 w 31"/>
              <a:gd name="T13" fmla="*/ 24 h 38"/>
              <a:gd name="T14" fmla="*/ 24 w 31"/>
              <a:gd name="T15" fmla="*/ 35 h 38"/>
              <a:gd name="T16" fmla="*/ 12 w 31"/>
              <a:gd name="T17" fmla="*/ 29 h 38"/>
              <a:gd name="T18" fmla="*/ 15 w 31"/>
              <a:gd name="T19" fmla="*/ 22 h 38"/>
              <a:gd name="T20" fmla="*/ 17 w 31"/>
              <a:gd name="T21" fmla="*/ 29 h 38"/>
              <a:gd name="T22" fmla="*/ 25 w 31"/>
              <a:gd name="T23" fmla="*/ 29 h 38"/>
              <a:gd name="T24" fmla="*/ 21 w 31"/>
              <a:gd name="T25" fmla="*/ 33 h 38"/>
              <a:gd name="T26" fmla="*/ 22 w 31"/>
              <a:gd name="T27" fmla="*/ 25 h 38"/>
              <a:gd name="T28" fmla="*/ 10 w 31"/>
              <a:gd name="T29" fmla="*/ 7 h 38"/>
              <a:gd name="T30" fmla="*/ 11 w 31"/>
              <a:gd name="T31" fmla="*/ 2 h 38"/>
              <a:gd name="T32" fmla="*/ 17 w 31"/>
              <a:gd name="T33" fmla="*/ 5 h 38"/>
              <a:gd name="T34" fmla="*/ 10 w 31"/>
              <a:gd name="T35" fmla="*/ 2 h 38"/>
              <a:gd name="T36" fmla="*/ 19 w 31"/>
              <a:gd name="T37" fmla="*/ 5 h 38"/>
              <a:gd name="T38" fmla="*/ 10 w 31"/>
              <a:gd name="T39" fmla="*/ 26 h 38"/>
              <a:gd name="T40" fmla="*/ 7 w 31"/>
              <a:gd name="T41" fmla="*/ 22 h 38"/>
              <a:gd name="T42" fmla="*/ 7 w 31"/>
              <a:gd name="T43" fmla="*/ 22 h 38"/>
              <a:gd name="T44" fmla="*/ 7 w 31"/>
              <a:gd name="T45" fmla="*/ 22 h 38"/>
              <a:gd name="T46" fmla="*/ 7 w 31"/>
              <a:gd name="T47" fmla="*/ 22 h 38"/>
              <a:gd name="T48" fmla="*/ 7 w 31"/>
              <a:gd name="T49" fmla="*/ 22 h 38"/>
              <a:gd name="T50" fmla="*/ 7 w 31"/>
              <a:gd name="T51" fmla="*/ 22 h 38"/>
              <a:gd name="T52" fmla="*/ 6 w 31"/>
              <a:gd name="T53" fmla="*/ 22 h 38"/>
              <a:gd name="T54" fmla="*/ 6 w 31"/>
              <a:gd name="T55" fmla="*/ 22 h 38"/>
              <a:gd name="T56" fmla="*/ 6 w 31"/>
              <a:gd name="T57" fmla="*/ 22 h 38"/>
              <a:gd name="T58" fmla="*/ 6 w 31"/>
              <a:gd name="T59" fmla="*/ 22 h 38"/>
              <a:gd name="T60" fmla="*/ 6 w 31"/>
              <a:gd name="T61" fmla="*/ 22 h 38"/>
              <a:gd name="T62" fmla="*/ 6 w 31"/>
              <a:gd name="T63" fmla="*/ 22 h 38"/>
              <a:gd name="T64" fmla="*/ 6 w 31"/>
              <a:gd name="T65" fmla="*/ 21 h 38"/>
              <a:gd name="T66" fmla="*/ 6 w 31"/>
              <a:gd name="T67" fmla="*/ 21 h 38"/>
              <a:gd name="T68" fmla="*/ 6 w 31"/>
              <a:gd name="T69" fmla="*/ 21 h 38"/>
              <a:gd name="T70" fmla="*/ 6 w 31"/>
              <a:gd name="T71" fmla="*/ 21 h 38"/>
              <a:gd name="T72" fmla="*/ 6 w 31"/>
              <a:gd name="T73" fmla="*/ 21 h 38"/>
              <a:gd name="T74" fmla="*/ 6 w 31"/>
              <a:gd name="T75" fmla="*/ 21 h 38"/>
              <a:gd name="T76" fmla="*/ 6 w 31"/>
              <a:gd name="T77" fmla="*/ 21 h 38"/>
              <a:gd name="T78" fmla="*/ 6 w 31"/>
              <a:gd name="T79" fmla="*/ 21 h 38"/>
              <a:gd name="T80" fmla="*/ 6 w 31"/>
              <a:gd name="T81" fmla="*/ 21 h 38"/>
              <a:gd name="T82" fmla="*/ 6 w 31"/>
              <a:gd name="T83" fmla="*/ 21 h 38"/>
              <a:gd name="T84" fmla="*/ 6 w 31"/>
              <a:gd name="T85" fmla="*/ 21 h 38"/>
              <a:gd name="T86" fmla="*/ 6 w 31"/>
              <a:gd name="T87" fmla="*/ 21 h 38"/>
              <a:gd name="T88" fmla="*/ 6 w 31"/>
              <a:gd name="T89" fmla="*/ 21 h 38"/>
              <a:gd name="T90" fmla="*/ 6 w 31"/>
              <a:gd name="T91" fmla="*/ 21 h 38"/>
              <a:gd name="T92" fmla="*/ 6 w 31"/>
              <a:gd name="T93" fmla="*/ 21 h 38"/>
              <a:gd name="T94" fmla="*/ 6 w 31"/>
              <a:gd name="T95" fmla="*/ 21 h 38"/>
              <a:gd name="T96" fmla="*/ 6 w 31"/>
              <a:gd name="T97" fmla="*/ 21 h 38"/>
              <a:gd name="T98" fmla="*/ 6 w 31"/>
              <a:gd name="T99" fmla="*/ 21 h 38"/>
              <a:gd name="T100" fmla="*/ 7 w 31"/>
              <a:gd name="T101" fmla="*/ 20 h 38"/>
              <a:gd name="T102" fmla="*/ 7 w 31"/>
              <a:gd name="T103" fmla="*/ 20 h 38"/>
              <a:gd name="T104" fmla="*/ 7 w 31"/>
              <a:gd name="T105" fmla="*/ 20 h 38"/>
              <a:gd name="T106" fmla="*/ 6 w 31"/>
              <a:gd name="T107" fmla="*/ 21 h 38"/>
              <a:gd name="T108" fmla="*/ 7 w 31"/>
              <a:gd name="T109" fmla="*/ 18 h 38"/>
              <a:gd name="T110" fmla="*/ 20 w 31"/>
              <a:gd name="T111" fmla="*/ 13 h 38"/>
              <a:gd name="T112" fmla="*/ 20 w 31"/>
              <a:gd name="T113" fmla="*/ 9 h 38"/>
              <a:gd name="T114" fmla="*/ 7 w 31"/>
              <a:gd name="T115" fmla="*/ 9 h 38"/>
              <a:gd name="T116" fmla="*/ 16 w 31"/>
              <a:gd name="T117" fmla="*/ 2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1" h="38">
                <a:moveTo>
                  <a:pt x="2" y="34"/>
                </a:moveTo>
                <a:cubicBezTo>
                  <a:pt x="11" y="34"/>
                  <a:pt x="11" y="34"/>
                  <a:pt x="11" y="34"/>
                </a:cubicBezTo>
                <a:cubicBezTo>
                  <a:pt x="11" y="33"/>
                  <a:pt x="10" y="32"/>
                  <a:pt x="10" y="31"/>
                </a:cubicBezTo>
                <a:cubicBezTo>
                  <a:pt x="4" y="31"/>
                  <a:pt x="4" y="31"/>
                  <a:pt x="4" y="31"/>
                </a:cubicBezTo>
                <a:cubicBezTo>
                  <a:pt x="4" y="5"/>
                  <a:pt x="4" y="5"/>
                  <a:pt x="4" y="5"/>
                </a:cubicBezTo>
                <a:cubicBezTo>
                  <a:pt x="8" y="5"/>
                  <a:pt x="8" y="5"/>
                  <a:pt x="8" y="5"/>
                </a:cubicBezTo>
                <a:cubicBezTo>
                  <a:pt x="8" y="2"/>
                  <a:pt x="8" y="2"/>
                  <a:pt x="8" y="2"/>
                </a:cubicBezTo>
                <a:cubicBezTo>
                  <a:pt x="2" y="2"/>
                  <a:pt x="2" y="2"/>
                  <a:pt x="2" y="2"/>
                </a:cubicBezTo>
                <a:cubicBezTo>
                  <a:pt x="1" y="2"/>
                  <a:pt x="0" y="2"/>
                  <a:pt x="0" y="3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4"/>
                  <a:pt x="1" y="34"/>
                  <a:pt x="2" y="34"/>
                </a:cubicBezTo>
                <a:close/>
                <a:moveTo>
                  <a:pt x="22" y="28"/>
                </a:moveTo>
                <a:cubicBezTo>
                  <a:pt x="22" y="28"/>
                  <a:pt x="22" y="28"/>
                  <a:pt x="22" y="28"/>
                </a:cubicBezTo>
                <a:cubicBezTo>
                  <a:pt x="22" y="28"/>
                  <a:pt x="22" y="28"/>
                  <a:pt x="22" y="28"/>
                </a:cubicBezTo>
                <a:cubicBezTo>
                  <a:pt x="22" y="28"/>
                  <a:pt x="22" y="28"/>
                  <a:pt x="22" y="28"/>
                </a:cubicBezTo>
                <a:cubicBezTo>
                  <a:pt x="22" y="28"/>
                  <a:pt x="22" y="28"/>
                  <a:pt x="22" y="28"/>
                </a:cubicBezTo>
                <a:cubicBezTo>
                  <a:pt x="25" y="24"/>
                  <a:pt x="25" y="24"/>
                  <a:pt x="25" y="24"/>
                </a:cubicBezTo>
                <a:cubicBezTo>
                  <a:pt x="25" y="24"/>
                  <a:pt x="26" y="24"/>
                  <a:pt x="26" y="24"/>
                </a:cubicBezTo>
                <a:cubicBezTo>
                  <a:pt x="26" y="24"/>
                  <a:pt x="26" y="24"/>
                  <a:pt x="26" y="24"/>
                </a:cubicBezTo>
                <a:cubicBezTo>
                  <a:pt x="26" y="25"/>
                  <a:pt x="26" y="25"/>
                  <a:pt x="26" y="25"/>
                </a:cubicBezTo>
                <a:cubicBezTo>
                  <a:pt x="26" y="25"/>
                  <a:pt x="26" y="25"/>
                  <a:pt x="26" y="25"/>
                </a:cubicBezTo>
                <a:cubicBezTo>
                  <a:pt x="22" y="29"/>
                  <a:pt x="22" y="29"/>
                  <a:pt x="22" y="29"/>
                </a:cubicBezTo>
                <a:cubicBezTo>
                  <a:pt x="23" y="29"/>
                  <a:pt x="23" y="29"/>
                  <a:pt x="23" y="29"/>
                </a:cubicBezTo>
                <a:cubicBezTo>
                  <a:pt x="23" y="29"/>
                  <a:pt x="23" y="29"/>
                  <a:pt x="23" y="30"/>
                </a:cubicBezTo>
                <a:cubicBezTo>
                  <a:pt x="23" y="30"/>
                  <a:pt x="23" y="30"/>
                  <a:pt x="22" y="30"/>
                </a:cubicBezTo>
                <a:cubicBezTo>
                  <a:pt x="22" y="30"/>
                  <a:pt x="22" y="30"/>
                  <a:pt x="22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0" y="35"/>
                  <a:pt x="20" y="35"/>
                  <a:pt x="20" y="35"/>
                </a:cubicBezTo>
                <a:cubicBezTo>
                  <a:pt x="20" y="35"/>
                  <a:pt x="20" y="35"/>
                  <a:pt x="20" y="35"/>
                </a:cubicBezTo>
                <a:cubicBezTo>
                  <a:pt x="19" y="35"/>
                  <a:pt x="19" y="35"/>
                  <a:pt x="19" y="35"/>
                </a:cubicBezTo>
                <a:cubicBezTo>
                  <a:pt x="19" y="35"/>
                  <a:pt x="19" y="35"/>
                  <a:pt x="19" y="35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1" y="29"/>
                  <a:pt x="21" y="29"/>
                  <a:pt x="21" y="29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7" y="27"/>
                  <a:pt x="17" y="26"/>
                </a:cubicBezTo>
                <a:cubicBezTo>
                  <a:pt x="17" y="26"/>
                  <a:pt x="17" y="26"/>
                  <a:pt x="18" y="26"/>
                </a:cubicBezTo>
                <a:cubicBezTo>
                  <a:pt x="18" y="26"/>
                  <a:pt x="18" y="26"/>
                  <a:pt x="18" y="26"/>
                </a:cubicBezTo>
                <a:cubicBezTo>
                  <a:pt x="18" y="26"/>
                  <a:pt x="18" y="26"/>
                  <a:pt x="18" y="26"/>
                </a:cubicBezTo>
                <a:cubicBezTo>
                  <a:pt x="21" y="28"/>
                  <a:pt x="21" y="28"/>
                  <a:pt x="21" y="28"/>
                </a:cubicBezTo>
                <a:cubicBezTo>
                  <a:pt x="22" y="28"/>
                  <a:pt x="22" y="28"/>
                  <a:pt x="22" y="28"/>
                </a:cubicBezTo>
                <a:close/>
                <a:moveTo>
                  <a:pt x="26" y="24"/>
                </a:moveTo>
                <a:cubicBezTo>
                  <a:pt x="26" y="23"/>
                  <a:pt x="25" y="23"/>
                  <a:pt x="24" y="22"/>
                </a:cubicBezTo>
                <a:cubicBezTo>
                  <a:pt x="23" y="22"/>
                  <a:pt x="22" y="22"/>
                  <a:pt x="21" y="22"/>
                </a:cubicBezTo>
                <a:cubicBezTo>
                  <a:pt x="20" y="22"/>
                  <a:pt x="20" y="22"/>
                  <a:pt x="19" y="22"/>
                </a:cubicBezTo>
                <a:cubicBezTo>
                  <a:pt x="18" y="23"/>
                  <a:pt x="17" y="23"/>
                  <a:pt x="16" y="24"/>
                </a:cubicBezTo>
                <a:cubicBezTo>
                  <a:pt x="16" y="25"/>
                  <a:pt x="15" y="25"/>
                  <a:pt x="15" y="26"/>
                </a:cubicBezTo>
                <a:cubicBezTo>
                  <a:pt x="15" y="27"/>
                  <a:pt x="14" y="28"/>
                  <a:pt x="14" y="29"/>
                </a:cubicBezTo>
                <a:cubicBezTo>
                  <a:pt x="14" y="30"/>
                  <a:pt x="15" y="31"/>
                  <a:pt x="15" y="32"/>
                </a:cubicBezTo>
                <a:cubicBezTo>
                  <a:pt x="15" y="33"/>
                  <a:pt x="16" y="33"/>
                  <a:pt x="16" y="34"/>
                </a:cubicBezTo>
                <a:cubicBezTo>
                  <a:pt x="17" y="35"/>
                  <a:pt x="18" y="35"/>
                  <a:pt x="19" y="35"/>
                </a:cubicBezTo>
                <a:cubicBezTo>
                  <a:pt x="20" y="36"/>
                  <a:pt x="20" y="36"/>
                  <a:pt x="21" y="36"/>
                </a:cubicBezTo>
                <a:cubicBezTo>
                  <a:pt x="22" y="36"/>
                  <a:pt x="23" y="36"/>
                  <a:pt x="24" y="35"/>
                </a:cubicBezTo>
                <a:cubicBezTo>
                  <a:pt x="25" y="35"/>
                  <a:pt x="26" y="35"/>
                  <a:pt x="26" y="34"/>
                </a:cubicBezTo>
                <a:cubicBezTo>
                  <a:pt x="27" y="33"/>
                  <a:pt x="28" y="33"/>
                  <a:pt x="28" y="32"/>
                </a:cubicBezTo>
                <a:cubicBezTo>
                  <a:pt x="28" y="31"/>
                  <a:pt x="28" y="30"/>
                  <a:pt x="28" y="29"/>
                </a:cubicBezTo>
                <a:cubicBezTo>
                  <a:pt x="28" y="28"/>
                  <a:pt x="28" y="27"/>
                  <a:pt x="28" y="26"/>
                </a:cubicBezTo>
                <a:cubicBezTo>
                  <a:pt x="28" y="25"/>
                  <a:pt x="27" y="25"/>
                  <a:pt x="26" y="24"/>
                </a:cubicBezTo>
                <a:close/>
                <a:moveTo>
                  <a:pt x="15" y="22"/>
                </a:moveTo>
                <a:cubicBezTo>
                  <a:pt x="13" y="24"/>
                  <a:pt x="12" y="26"/>
                  <a:pt x="12" y="29"/>
                </a:cubicBezTo>
                <a:cubicBezTo>
                  <a:pt x="12" y="32"/>
                  <a:pt x="13" y="34"/>
                  <a:pt x="15" y="35"/>
                </a:cubicBezTo>
                <a:cubicBezTo>
                  <a:pt x="17" y="37"/>
                  <a:pt x="19" y="38"/>
                  <a:pt x="21" y="38"/>
                </a:cubicBezTo>
                <a:cubicBezTo>
                  <a:pt x="24" y="38"/>
                  <a:pt x="26" y="37"/>
                  <a:pt x="28" y="35"/>
                </a:cubicBezTo>
                <a:cubicBezTo>
                  <a:pt x="30" y="34"/>
                  <a:pt x="31" y="32"/>
                  <a:pt x="31" y="29"/>
                </a:cubicBezTo>
                <a:cubicBezTo>
                  <a:pt x="31" y="26"/>
                  <a:pt x="30" y="24"/>
                  <a:pt x="28" y="22"/>
                </a:cubicBezTo>
                <a:cubicBezTo>
                  <a:pt x="26" y="21"/>
                  <a:pt x="24" y="20"/>
                  <a:pt x="21" y="20"/>
                </a:cubicBezTo>
                <a:cubicBezTo>
                  <a:pt x="19" y="20"/>
                  <a:pt x="17" y="21"/>
                  <a:pt x="15" y="22"/>
                </a:cubicBezTo>
                <a:close/>
                <a:moveTo>
                  <a:pt x="17" y="29"/>
                </a:moveTo>
                <a:cubicBezTo>
                  <a:pt x="15" y="29"/>
                  <a:pt x="15" y="29"/>
                  <a:pt x="15" y="29"/>
                </a:cubicBezTo>
                <a:cubicBezTo>
                  <a:pt x="15" y="29"/>
                  <a:pt x="15" y="29"/>
                  <a:pt x="15" y="29"/>
                </a:cubicBezTo>
                <a:cubicBezTo>
                  <a:pt x="15" y="29"/>
                  <a:pt x="15" y="29"/>
                  <a:pt x="15" y="29"/>
                </a:cubicBezTo>
                <a:cubicBezTo>
                  <a:pt x="17" y="29"/>
                  <a:pt x="17" y="29"/>
                  <a:pt x="17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7" y="29"/>
                </a:cubicBezTo>
                <a:close/>
                <a:moveTo>
                  <a:pt x="25" y="29"/>
                </a:moveTo>
                <a:cubicBezTo>
                  <a:pt x="27" y="29"/>
                  <a:pt x="27" y="29"/>
                  <a:pt x="27" y="29"/>
                </a:cubicBezTo>
                <a:cubicBezTo>
                  <a:pt x="28" y="29"/>
                  <a:pt x="28" y="29"/>
                  <a:pt x="28" y="29"/>
                </a:cubicBezTo>
                <a:cubicBezTo>
                  <a:pt x="28" y="29"/>
                  <a:pt x="28" y="29"/>
                  <a:pt x="27" y="29"/>
                </a:cubicBezTo>
                <a:cubicBezTo>
                  <a:pt x="25" y="29"/>
                  <a:pt x="25" y="29"/>
                  <a:pt x="25" y="29"/>
                </a:cubicBezTo>
                <a:cubicBezTo>
                  <a:pt x="25" y="29"/>
                  <a:pt x="25" y="29"/>
                  <a:pt x="25" y="29"/>
                </a:cubicBezTo>
                <a:cubicBezTo>
                  <a:pt x="25" y="29"/>
                  <a:pt x="25" y="29"/>
                  <a:pt x="25" y="29"/>
                </a:cubicBezTo>
                <a:close/>
                <a:moveTo>
                  <a:pt x="21" y="33"/>
                </a:moveTo>
                <a:cubicBezTo>
                  <a:pt x="21" y="35"/>
                  <a:pt x="21" y="35"/>
                  <a:pt x="21" y="35"/>
                </a:cubicBezTo>
                <a:cubicBezTo>
                  <a:pt x="21" y="35"/>
                  <a:pt x="21" y="35"/>
                  <a:pt x="21" y="35"/>
                </a:cubicBezTo>
                <a:cubicBezTo>
                  <a:pt x="22" y="35"/>
                  <a:pt x="22" y="35"/>
                  <a:pt x="22" y="35"/>
                </a:cubicBezTo>
                <a:cubicBezTo>
                  <a:pt x="22" y="33"/>
                  <a:pt x="22" y="33"/>
                  <a:pt x="22" y="33"/>
                </a:cubicBezTo>
                <a:cubicBezTo>
                  <a:pt x="22" y="33"/>
                  <a:pt x="22" y="33"/>
                  <a:pt x="21" y="33"/>
                </a:cubicBezTo>
                <a:cubicBezTo>
                  <a:pt x="21" y="33"/>
                  <a:pt x="21" y="33"/>
                  <a:pt x="21" y="33"/>
                </a:cubicBezTo>
                <a:close/>
                <a:moveTo>
                  <a:pt x="22" y="25"/>
                </a:moveTo>
                <a:cubicBezTo>
                  <a:pt x="22" y="23"/>
                  <a:pt x="22" y="23"/>
                  <a:pt x="22" y="23"/>
                </a:cubicBezTo>
                <a:cubicBezTo>
                  <a:pt x="22" y="23"/>
                  <a:pt x="22" y="23"/>
                  <a:pt x="21" y="23"/>
                </a:cubicBezTo>
                <a:cubicBezTo>
                  <a:pt x="21" y="23"/>
                  <a:pt x="21" y="23"/>
                  <a:pt x="21" y="23"/>
                </a:cubicBezTo>
                <a:cubicBezTo>
                  <a:pt x="21" y="25"/>
                  <a:pt x="21" y="25"/>
                  <a:pt x="21" y="25"/>
                </a:cubicBezTo>
                <a:cubicBezTo>
                  <a:pt x="21" y="25"/>
                  <a:pt x="21" y="25"/>
                  <a:pt x="21" y="25"/>
                </a:cubicBezTo>
                <a:cubicBezTo>
                  <a:pt x="22" y="25"/>
                  <a:pt x="22" y="25"/>
                  <a:pt x="22" y="25"/>
                </a:cubicBezTo>
                <a:close/>
                <a:moveTo>
                  <a:pt x="17" y="0"/>
                </a:moveTo>
                <a:cubicBezTo>
                  <a:pt x="17" y="0"/>
                  <a:pt x="17" y="0"/>
                  <a:pt x="18" y="1"/>
                </a:cubicBezTo>
                <a:cubicBezTo>
                  <a:pt x="18" y="1"/>
                  <a:pt x="18" y="1"/>
                  <a:pt x="18" y="1"/>
                </a:cubicBezTo>
                <a:cubicBezTo>
                  <a:pt x="18" y="6"/>
                  <a:pt x="18" y="6"/>
                  <a:pt x="18" y="6"/>
                </a:cubicBezTo>
                <a:cubicBezTo>
                  <a:pt x="18" y="6"/>
                  <a:pt x="18" y="6"/>
                  <a:pt x="18" y="6"/>
                </a:cubicBezTo>
                <a:cubicBezTo>
                  <a:pt x="17" y="7"/>
                  <a:pt x="17" y="7"/>
                  <a:pt x="17" y="7"/>
                </a:cubicBezTo>
                <a:cubicBezTo>
                  <a:pt x="10" y="7"/>
                  <a:pt x="10" y="7"/>
                  <a:pt x="10" y="7"/>
                </a:cubicBezTo>
                <a:cubicBezTo>
                  <a:pt x="9" y="7"/>
                  <a:pt x="9" y="7"/>
                  <a:pt x="9" y="6"/>
                </a:cubicBezTo>
                <a:cubicBezTo>
                  <a:pt x="9" y="6"/>
                  <a:pt x="8" y="6"/>
                  <a:pt x="8" y="6"/>
                </a:cubicBezTo>
                <a:cubicBezTo>
                  <a:pt x="8" y="1"/>
                  <a:pt x="8" y="1"/>
                  <a:pt x="8" y="1"/>
                </a:cubicBezTo>
                <a:cubicBezTo>
                  <a:pt x="8" y="1"/>
                  <a:pt x="9" y="1"/>
                  <a:pt x="9" y="1"/>
                </a:cubicBezTo>
                <a:cubicBezTo>
                  <a:pt x="9" y="0"/>
                  <a:pt x="9" y="0"/>
                  <a:pt x="10" y="0"/>
                </a:cubicBezTo>
                <a:cubicBezTo>
                  <a:pt x="17" y="0"/>
                  <a:pt x="17" y="0"/>
                  <a:pt x="17" y="0"/>
                </a:cubicBezTo>
                <a:close/>
                <a:moveTo>
                  <a:pt x="11" y="2"/>
                </a:moveTo>
                <a:cubicBezTo>
                  <a:pt x="16" y="2"/>
                  <a:pt x="16" y="2"/>
                  <a:pt x="16" y="2"/>
                </a:cubicBezTo>
                <a:cubicBezTo>
                  <a:pt x="16" y="2"/>
                  <a:pt x="16" y="2"/>
                  <a:pt x="17" y="2"/>
                </a:cubicBezTo>
                <a:cubicBezTo>
                  <a:pt x="17" y="2"/>
                  <a:pt x="17" y="2"/>
                  <a:pt x="17" y="2"/>
                </a:cubicBezTo>
                <a:cubicBezTo>
                  <a:pt x="17" y="2"/>
                  <a:pt x="17" y="2"/>
                  <a:pt x="17" y="3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5"/>
                  <a:pt x="17" y="5"/>
                </a:cubicBezTo>
                <a:cubicBezTo>
                  <a:pt x="17" y="5"/>
                  <a:pt x="17" y="5"/>
                  <a:pt x="17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1" y="5"/>
                  <a:pt x="11" y="5"/>
                  <a:pt x="11" y="5"/>
                </a:cubicBezTo>
                <a:cubicBezTo>
                  <a:pt x="10" y="5"/>
                  <a:pt x="10" y="5"/>
                  <a:pt x="10" y="5"/>
                </a:cubicBezTo>
                <a:cubicBezTo>
                  <a:pt x="10" y="5"/>
                  <a:pt x="10" y="5"/>
                  <a:pt x="10" y="5"/>
                </a:cubicBezTo>
                <a:cubicBezTo>
                  <a:pt x="10" y="5"/>
                  <a:pt x="9" y="4"/>
                  <a:pt x="9" y="4"/>
                </a:cubicBezTo>
                <a:cubicBezTo>
                  <a:pt x="9" y="3"/>
                  <a:pt x="9" y="3"/>
                  <a:pt x="9" y="3"/>
                </a:cubicBezTo>
                <a:cubicBezTo>
                  <a:pt x="9" y="2"/>
                  <a:pt x="10" y="2"/>
                  <a:pt x="10" y="2"/>
                </a:cubicBezTo>
                <a:cubicBezTo>
                  <a:pt x="10" y="2"/>
                  <a:pt x="10" y="2"/>
                  <a:pt x="10" y="2"/>
                </a:cubicBezTo>
                <a:cubicBezTo>
                  <a:pt x="10" y="2"/>
                  <a:pt x="10" y="2"/>
                  <a:pt x="11" y="2"/>
                </a:cubicBezTo>
                <a:close/>
                <a:moveTo>
                  <a:pt x="26" y="18"/>
                </a:moveTo>
                <a:cubicBezTo>
                  <a:pt x="26" y="3"/>
                  <a:pt x="26" y="3"/>
                  <a:pt x="26" y="3"/>
                </a:cubicBezTo>
                <a:cubicBezTo>
                  <a:pt x="26" y="2"/>
                  <a:pt x="25" y="2"/>
                  <a:pt x="24" y="2"/>
                </a:cubicBezTo>
                <a:cubicBezTo>
                  <a:pt x="19" y="2"/>
                  <a:pt x="19" y="2"/>
                  <a:pt x="19" y="2"/>
                </a:cubicBezTo>
                <a:cubicBezTo>
                  <a:pt x="19" y="5"/>
                  <a:pt x="19" y="5"/>
                  <a:pt x="19" y="5"/>
                </a:cubicBezTo>
                <a:cubicBezTo>
                  <a:pt x="23" y="5"/>
                  <a:pt x="23" y="5"/>
                  <a:pt x="23" y="5"/>
                </a:cubicBezTo>
                <a:cubicBezTo>
                  <a:pt x="23" y="7"/>
                  <a:pt x="23" y="7"/>
                  <a:pt x="23" y="7"/>
                </a:cubicBezTo>
                <a:cubicBezTo>
                  <a:pt x="23" y="18"/>
                  <a:pt x="23" y="18"/>
                  <a:pt x="23" y="18"/>
                </a:cubicBezTo>
                <a:cubicBezTo>
                  <a:pt x="24" y="18"/>
                  <a:pt x="25" y="18"/>
                  <a:pt x="26" y="18"/>
                </a:cubicBezTo>
                <a:close/>
                <a:moveTo>
                  <a:pt x="7" y="24"/>
                </a:moveTo>
                <a:cubicBezTo>
                  <a:pt x="11" y="24"/>
                  <a:pt x="11" y="24"/>
                  <a:pt x="11" y="24"/>
                </a:cubicBezTo>
                <a:cubicBezTo>
                  <a:pt x="11" y="25"/>
                  <a:pt x="11" y="25"/>
                  <a:pt x="10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6" y="26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4"/>
                  <a:pt x="7" y="24"/>
                </a:cubicBezTo>
                <a:close/>
                <a:moveTo>
                  <a:pt x="12" y="22"/>
                </a:move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7" y="21"/>
                  <a:pt x="7" y="21"/>
                  <a:pt x="7" y="21"/>
                </a:cubicBezTo>
                <a:cubicBezTo>
                  <a:pt x="7" y="21"/>
                  <a:pt x="7" y="21"/>
                  <a:pt x="7" y="21"/>
                </a:cubicBezTo>
                <a:cubicBezTo>
                  <a:pt x="7" y="21"/>
                  <a:pt x="7" y="21"/>
                  <a:pt x="7" y="21"/>
                </a:cubicBezTo>
                <a:cubicBezTo>
                  <a:pt x="7" y="21"/>
                  <a:pt x="7" y="21"/>
                  <a:pt x="7" y="21"/>
                </a:cubicBezTo>
                <a:cubicBezTo>
                  <a:pt x="7" y="21"/>
                  <a:pt x="7" y="21"/>
                  <a:pt x="7" y="21"/>
                </a:cubicBezTo>
                <a:cubicBezTo>
                  <a:pt x="7" y="21"/>
                  <a:pt x="7" y="21"/>
                  <a:pt x="7" y="21"/>
                </a:cubicBezTo>
                <a:cubicBezTo>
                  <a:pt x="7" y="20"/>
                  <a:pt x="7" y="20"/>
                  <a:pt x="7" y="20"/>
                </a:cubicBezTo>
                <a:cubicBezTo>
                  <a:pt x="7" y="20"/>
                  <a:pt x="7" y="20"/>
                  <a:pt x="7" y="20"/>
                </a:cubicBezTo>
                <a:cubicBezTo>
                  <a:pt x="7" y="20"/>
                  <a:pt x="7" y="20"/>
                  <a:pt x="7" y="20"/>
                </a:cubicBezTo>
                <a:cubicBezTo>
                  <a:pt x="7" y="20"/>
                  <a:pt x="7" y="20"/>
                  <a:pt x="7" y="20"/>
                </a:cubicBezTo>
                <a:cubicBezTo>
                  <a:pt x="7" y="20"/>
                  <a:pt x="7" y="20"/>
                  <a:pt x="7" y="20"/>
                </a:cubicBezTo>
                <a:cubicBezTo>
                  <a:pt x="7" y="20"/>
                  <a:pt x="7" y="20"/>
                  <a:pt x="7" y="20"/>
                </a:cubicBezTo>
                <a:cubicBezTo>
                  <a:pt x="7" y="20"/>
                  <a:pt x="7" y="20"/>
                  <a:pt x="7" y="20"/>
                </a:cubicBezTo>
                <a:cubicBezTo>
                  <a:pt x="7" y="20"/>
                  <a:pt x="7" y="20"/>
                  <a:pt x="7" y="20"/>
                </a:cubicBezTo>
                <a:cubicBezTo>
                  <a:pt x="7" y="20"/>
                  <a:pt x="7" y="20"/>
                  <a:pt x="7" y="20"/>
                </a:cubicBezTo>
                <a:cubicBezTo>
                  <a:pt x="7" y="20"/>
                  <a:pt x="7" y="20"/>
                  <a:pt x="7" y="20"/>
                </a:cubicBezTo>
                <a:cubicBezTo>
                  <a:pt x="7" y="20"/>
                  <a:pt x="7" y="20"/>
                  <a:pt x="7" y="20"/>
                </a:cubicBezTo>
                <a:cubicBezTo>
                  <a:pt x="7" y="20"/>
                  <a:pt x="7" y="20"/>
                  <a:pt x="7" y="20"/>
                </a:cubicBezTo>
                <a:cubicBezTo>
                  <a:pt x="7" y="20"/>
                  <a:pt x="7" y="20"/>
                  <a:pt x="7" y="20"/>
                </a:cubicBezTo>
                <a:cubicBezTo>
                  <a:pt x="7" y="20"/>
                  <a:pt x="7" y="20"/>
                  <a:pt x="7" y="20"/>
                </a:cubicBezTo>
                <a:cubicBezTo>
                  <a:pt x="7" y="20"/>
                  <a:pt x="7" y="20"/>
                  <a:pt x="7" y="20"/>
                </a:cubicBezTo>
                <a:cubicBezTo>
                  <a:pt x="7" y="20"/>
                  <a:pt x="7" y="20"/>
                  <a:pt x="7" y="20"/>
                </a:cubicBezTo>
                <a:cubicBezTo>
                  <a:pt x="7" y="20"/>
                  <a:pt x="7" y="20"/>
                  <a:pt x="7" y="20"/>
                </a:cubicBezTo>
                <a:cubicBezTo>
                  <a:pt x="7" y="20"/>
                  <a:pt x="7" y="20"/>
                  <a:pt x="7" y="20"/>
                </a:cubicBezTo>
                <a:cubicBezTo>
                  <a:pt x="14" y="20"/>
                  <a:pt x="14" y="20"/>
                  <a:pt x="14" y="20"/>
                </a:cubicBezTo>
                <a:cubicBezTo>
                  <a:pt x="13" y="21"/>
                  <a:pt x="13" y="21"/>
                  <a:pt x="12" y="22"/>
                </a:cubicBezTo>
                <a:close/>
                <a:moveTo>
                  <a:pt x="6" y="21"/>
                </a:moveTo>
                <a:cubicBezTo>
                  <a:pt x="6" y="21"/>
                  <a:pt x="6" y="21"/>
                  <a:pt x="6" y="21"/>
                </a:cubicBezTo>
                <a:close/>
                <a:moveTo>
                  <a:pt x="7" y="17"/>
                </a:moveTo>
                <a:cubicBezTo>
                  <a:pt x="20" y="17"/>
                  <a:pt x="20" y="17"/>
                  <a:pt x="20" y="17"/>
                </a:cubicBezTo>
                <a:cubicBezTo>
                  <a:pt x="20" y="17"/>
                  <a:pt x="20" y="17"/>
                  <a:pt x="20" y="17"/>
                </a:cubicBezTo>
                <a:cubicBezTo>
                  <a:pt x="20" y="17"/>
                  <a:pt x="20" y="17"/>
                  <a:pt x="20" y="17"/>
                </a:cubicBezTo>
                <a:cubicBezTo>
                  <a:pt x="20" y="17"/>
                  <a:pt x="20" y="17"/>
                  <a:pt x="20" y="18"/>
                </a:cubicBezTo>
                <a:cubicBezTo>
                  <a:pt x="20" y="18"/>
                  <a:pt x="19" y="18"/>
                  <a:pt x="18" y="18"/>
                </a:cubicBezTo>
                <a:cubicBezTo>
                  <a:pt x="7" y="18"/>
                  <a:pt x="7" y="18"/>
                  <a:pt x="7" y="18"/>
                </a:cubicBezTo>
                <a:cubicBezTo>
                  <a:pt x="6" y="18"/>
                  <a:pt x="6" y="18"/>
                  <a:pt x="6" y="17"/>
                </a:cubicBezTo>
                <a:cubicBezTo>
                  <a:pt x="6" y="17"/>
                  <a:pt x="6" y="17"/>
                  <a:pt x="6" y="17"/>
                </a:cubicBezTo>
                <a:cubicBezTo>
                  <a:pt x="6" y="17"/>
                  <a:pt x="6" y="17"/>
                  <a:pt x="7" y="17"/>
                </a:cubicBezTo>
                <a:close/>
                <a:moveTo>
                  <a:pt x="7" y="13"/>
                </a:moveTo>
                <a:cubicBezTo>
                  <a:pt x="20" y="13"/>
                  <a:pt x="20" y="13"/>
                  <a:pt x="20" y="13"/>
                </a:cubicBezTo>
                <a:cubicBezTo>
                  <a:pt x="20" y="13"/>
                  <a:pt x="20" y="13"/>
                  <a:pt x="20" y="13"/>
                </a:cubicBezTo>
                <a:cubicBezTo>
                  <a:pt x="20" y="13"/>
                  <a:pt x="20" y="13"/>
                  <a:pt x="20" y="13"/>
                </a:cubicBezTo>
                <a:cubicBezTo>
                  <a:pt x="20" y="14"/>
                  <a:pt x="20" y="14"/>
                  <a:pt x="20" y="14"/>
                </a:cubicBezTo>
                <a:cubicBezTo>
                  <a:pt x="7" y="14"/>
                  <a:pt x="7" y="14"/>
                  <a:pt x="7" y="14"/>
                </a:cubicBezTo>
                <a:cubicBezTo>
                  <a:pt x="6" y="14"/>
                  <a:pt x="6" y="14"/>
                  <a:pt x="6" y="13"/>
                </a:cubicBezTo>
                <a:cubicBezTo>
                  <a:pt x="6" y="13"/>
                  <a:pt x="6" y="13"/>
                  <a:pt x="6" y="13"/>
                </a:cubicBezTo>
                <a:cubicBezTo>
                  <a:pt x="6" y="13"/>
                  <a:pt x="6" y="13"/>
                  <a:pt x="7" y="13"/>
                </a:cubicBezTo>
                <a:close/>
                <a:moveTo>
                  <a:pt x="7" y="9"/>
                </a:moveTo>
                <a:cubicBezTo>
                  <a:pt x="20" y="9"/>
                  <a:pt x="20" y="9"/>
                  <a:pt x="20" y="9"/>
                </a:cubicBezTo>
                <a:cubicBezTo>
                  <a:pt x="20" y="9"/>
                  <a:pt x="20" y="9"/>
                  <a:pt x="20" y="10"/>
                </a:cubicBezTo>
                <a:cubicBezTo>
                  <a:pt x="20" y="10"/>
                  <a:pt x="20" y="10"/>
                  <a:pt x="20" y="10"/>
                </a:cubicBezTo>
                <a:cubicBezTo>
                  <a:pt x="20" y="10"/>
                  <a:pt x="20" y="10"/>
                  <a:pt x="20" y="10"/>
                </a:cubicBezTo>
                <a:cubicBezTo>
                  <a:pt x="7" y="10"/>
                  <a:pt x="7" y="10"/>
                  <a:pt x="7" y="10"/>
                </a:cubicBezTo>
                <a:cubicBezTo>
                  <a:pt x="6" y="10"/>
                  <a:pt x="6" y="10"/>
                  <a:pt x="6" y="10"/>
                </a:cubicBezTo>
                <a:cubicBezTo>
                  <a:pt x="6" y="10"/>
                  <a:pt x="6" y="10"/>
                  <a:pt x="6" y="10"/>
                </a:cubicBezTo>
                <a:cubicBezTo>
                  <a:pt x="6" y="9"/>
                  <a:pt x="6" y="9"/>
                  <a:pt x="7" y="9"/>
                </a:cubicBezTo>
                <a:close/>
                <a:moveTo>
                  <a:pt x="10" y="5"/>
                </a:moveTo>
                <a:cubicBezTo>
                  <a:pt x="10" y="3"/>
                  <a:pt x="10" y="3"/>
                  <a:pt x="10" y="3"/>
                </a:cubicBezTo>
                <a:cubicBezTo>
                  <a:pt x="10" y="3"/>
                  <a:pt x="10" y="3"/>
                  <a:pt x="10" y="2"/>
                </a:cubicBezTo>
                <a:cubicBezTo>
                  <a:pt x="10" y="2"/>
                  <a:pt x="10" y="2"/>
                  <a:pt x="10" y="2"/>
                </a:cubicBezTo>
                <a:cubicBezTo>
                  <a:pt x="10" y="2"/>
                  <a:pt x="10" y="2"/>
                  <a:pt x="11" y="2"/>
                </a:cubicBezTo>
                <a:cubicBezTo>
                  <a:pt x="16" y="2"/>
                  <a:pt x="16" y="2"/>
                  <a:pt x="16" y="2"/>
                </a:cubicBezTo>
                <a:cubicBezTo>
                  <a:pt x="16" y="2"/>
                  <a:pt x="16" y="2"/>
                  <a:pt x="16" y="2"/>
                </a:cubicBezTo>
                <a:cubicBezTo>
                  <a:pt x="16" y="2"/>
                  <a:pt x="16" y="2"/>
                  <a:pt x="16" y="2"/>
                </a:cubicBezTo>
                <a:cubicBezTo>
                  <a:pt x="16" y="3"/>
                  <a:pt x="16" y="3"/>
                  <a:pt x="16" y="3"/>
                </a:cubicBezTo>
                <a:cubicBezTo>
                  <a:pt x="16" y="5"/>
                  <a:pt x="16" y="5"/>
                  <a:pt x="16" y="5"/>
                </a:cubicBezTo>
                <a:lnTo>
                  <a:pt x="10" y="5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41" name="Freeform 267"/>
          <p:cNvSpPr>
            <a:spLocks noEditPoints="1"/>
          </p:cNvSpPr>
          <p:nvPr/>
        </p:nvSpPr>
        <p:spPr bwMode="auto">
          <a:xfrm>
            <a:off x="8089695" y="2486275"/>
            <a:ext cx="307663" cy="345668"/>
          </a:xfrm>
          <a:custGeom>
            <a:avLst/>
            <a:gdLst>
              <a:gd name="T0" fmla="*/ 30 w 32"/>
              <a:gd name="T1" fmla="*/ 9 h 36"/>
              <a:gd name="T2" fmla="*/ 22 w 32"/>
              <a:gd name="T3" fmla="*/ 3 h 36"/>
              <a:gd name="T4" fmla="*/ 30 w 32"/>
              <a:gd name="T5" fmla="*/ 2 h 36"/>
              <a:gd name="T6" fmla="*/ 27 w 32"/>
              <a:gd name="T7" fmla="*/ 18 h 36"/>
              <a:gd name="T8" fmla="*/ 5 w 32"/>
              <a:gd name="T9" fmla="*/ 18 h 36"/>
              <a:gd name="T10" fmla="*/ 3 w 32"/>
              <a:gd name="T11" fmla="*/ 2 h 36"/>
              <a:gd name="T12" fmla="*/ 11 w 32"/>
              <a:gd name="T13" fmla="*/ 3 h 36"/>
              <a:gd name="T14" fmla="*/ 2 w 32"/>
              <a:gd name="T15" fmla="*/ 9 h 36"/>
              <a:gd name="T16" fmla="*/ 16 w 32"/>
              <a:gd name="T17" fmla="*/ 16 h 36"/>
              <a:gd name="T18" fmla="*/ 17 w 32"/>
              <a:gd name="T19" fmla="*/ 16 h 36"/>
              <a:gd name="T20" fmla="*/ 17 w 32"/>
              <a:gd name="T21" fmla="*/ 16 h 36"/>
              <a:gd name="T22" fmla="*/ 23 w 32"/>
              <a:gd name="T23" fmla="*/ 11 h 36"/>
              <a:gd name="T24" fmla="*/ 23 w 32"/>
              <a:gd name="T25" fmla="*/ 12 h 36"/>
              <a:gd name="T26" fmla="*/ 17 w 32"/>
              <a:gd name="T27" fmla="*/ 18 h 36"/>
              <a:gd name="T28" fmla="*/ 18 w 32"/>
              <a:gd name="T29" fmla="*/ 19 h 36"/>
              <a:gd name="T30" fmla="*/ 17 w 32"/>
              <a:gd name="T31" fmla="*/ 20 h 36"/>
              <a:gd name="T32" fmla="*/ 13 w 32"/>
              <a:gd name="T33" fmla="*/ 27 h 36"/>
              <a:gd name="T34" fmla="*/ 13 w 32"/>
              <a:gd name="T35" fmla="*/ 27 h 36"/>
              <a:gd name="T36" fmla="*/ 15 w 32"/>
              <a:gd name="T37" fmla="*/ 20 h 36"/>
              <a:gd name="T38" fmla="*/ 14 w 32"/>
              <a:gd name="T39" fmla="*/ 20 h 36"/>
              <a:gd name="T40" fmla="*/ 14 w 32"/>
              <a:gd name="T41" fmla="*/ 19 h 36"/>
              <a:gd name="T42" fmla="*/ 10 w 32"/>
              <a:gd name="T43" fmla="*/ 15 h 36"/>
              <a:gd name="T44" fmla="*/ 10 w 32"/>
              <a:gd name="T45" fmla="*/ 14 h 36"/>
              <a:gd name="T46" fmla="*/ 11 w 32"/>
              <a:gd name="T47" fmla="*/ 14 h 36"/>
              <a:gd name="T48" fmla="*/ 16 w 32"/>
              <a:gd name="T49" fmla="*/ 16 h 36"/>
              <a:gd name="T50" fmla="*/ 25 w 32"/>
              <a:gd name="T51" fmla="*/ 34 h 36"/>
              <a:gd name="T52" fmla="*/ 28 w 32"/>
              <a:gd name="T53" fmla="*/ 31 h 36"/>
              <a:gd name="T54" fmla="*/ 31 w 32"/>
              <a:gd name="T55" fmla="*/ 18 h 36"/>
              <a:gd name="T56" fmla="*/ 19 w 32"/>
              <a:gd name="T57" fmla="*/ 4 h 36"/>
              <a:gd name="T58" fmla="*/ 18 w 32"/>
              <a:gd name="T59" fmla="*/ 4 h 36"/>
              <a:gd name="T60" fmla="*/ 18 w 32"/>
              <a:gd name="T61" fmla="*/ 4 h 36"/>
              <a:gd name="T62" fmla="*/ 17 w 32"/>
              <a:gd name="T63" fmla="*/ 4 h 36"/>
              <a:gd name="T64" fmla="*/ 17 w 32"/>
              <a:gd name="T65" fmla="*/ 4 h 36"/>
              <a:gd name="T66" fmla="*/ 17 w 32"/>
              <a:gd name="T67" fmla="*/ 4 h 36"/>
              <a:gd name="T68" fmla="*/ 16 w 32"/>
              <a:gd name="T69" fmla="*/ 4 h 36"/>
              <a:gd name="T70" fmla="*/ 16 w 32"/>
              <a:gd name="T71" fmla="*/ 4 h 36"/>
              <a:gd name="T72" fmla="*/ 16 w 32"/>
              <a:gd name="T73" fmla="*/ 4 h 36"/>
              <a:gd name="T74" fmla="*/ 15 w 32"/>
              <a:gd name="T75" fmla="*/ 4 h 36"/>
              <a:gd name="T76" fmla="*/ 15 w 32"/>
              <a:gd name="T77" fmla="*/ 4 h 36"/>
              <a:gd name="T78" fmla="*/ 14 w 32"/>
              <a:gd name="T79" fmla="*/ 4 h 36"/>
              <a:gd name="T80" fmla="*/ 14 w 32"/>
              <a:gd name="T81" fmla="*/ 4 h 36"/>
              <a:gd name="T82" fmla="*/ 2 w 32"/>
              <a:gd name="T83" fmla="*/ 18 h 36"/>
              <a:gd name="T84" fmla="*/ 5 w 32"/>
              <a:gd name="T85" fmla="*/ 31 h 36"/>
              <a:gd name="T86" fmla="*/ 8 w 32"/>
              <a:gd name="T87" fmla="*/ 34 h 36"/>
              <a:gd name="T88" fmla="*/ 16 w 32"/>
              <a:gd name="T89" fmla="*/ 33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2" h="36">
                <a:moveTo>
                  <a:pt x="30" y="2"/>
                </a:moveTo>
                <a:cubicBezTo>
                  <a:pt x="32" y="4"/>
                  <a:pt x="32" y="7"/>
                  <a:pt x="30" y="9"/>
                </a:cubicBezTo>
                <a:cubicBezTo>
                  <a:pt x="30" y="9"/>
                  <a:pt x="30" y="10"/>
                  <a:pt x="30" y="10"/>
                </a:cubicBezTo>
                <a:cubicBezTo>
                  <a:pt x="28" y="7"/>
                  <a:pt x="25" y="5"/>
                  <a:pt x="22" y="3"/>
                </a:cubicBezTo>
                <a:cubicBezTo>
                  <a:pt x="22" y="3"/>
                  <a:pt x="22" y="3"/>
                  <a:pt x="22" y="3"/>
                </a:cubicBezTo>
                <a:cubicBezTo>
                  <a:pt x="24" y="1"/>
                  <a:pt x="27" y="0"/>
                  <a:pt x="30" y="2"/>
                </a:cubicBezTo>
                <a:close/>
                <a:moveTo>
                  <a:pt x="16" y="29"/>
                </a:moveTo>
                <a:cubicBezTo>
                  <a:pt x="22" y="29"/>
                  <a:pt x="27" y="24"/>
                  <a:pt x="27" y="18"/>
                </a:cubicBezTo>
                <a:cubicBezTo>
                  <a:pt x="27" y="12"/>
                  <a:pt x="22" y="7"/>
                  <a:pt x="16" y="7"/>
                </a:cubicBezTo>
                <a:cubicBezTo>
                  <a:pt x="10" y="7"/>
                  <a:pt x="5" y="12"/>
                  <a:pt x="5" y="18"/>
                </a:cubicBezTo>
                <a:cubicBezTo>
                  <a:pt x="5" y="24"/>
                  <a:pt x="10" y="29"/>
                  <a:pt x="16" y="29"/>
                </a:cubicBezTo>
                <a:close/>
                <a:moveTo>
                  <a:pt x="3" y="2"/>
                </a:moveTo>
                <a:cubicBezTo>
                  <a:pt x="5" y="0"/>
                  <a:pt x="9" y="1"/>
                  <a:pt x="10" y="3"/>
                </a:cubicBezTo>
                <a:cubicBezTo>
                  <a:pt x="10" y="3"/>
                  <a:pt x="11" y="3"/>
                  <a:pt x="11" y="3"/>
                </a:cubicBezTo>
                <a:cubicBezTo>
                  <a:pt x="7" y="5"/>
                  <a:pt x="5" y="7"/>
                  <a:pt x="3" y="10"/>
                </a:cubicBezTo>
                <a:cubicBezTo>
                  <a:pt x="3" y="10"/>
                  <a:pt x="2" y="9"/>
                  <a:pt x="2" y="9"/>
                </a:cubicBezTo>
                <a:cubicBezTo>
                  <a:pt x="0" y="7"/>
                  <a:pt x="1" y="4"/>
                  <a:pt x="3" y="2"/>
                </a:cubicBezTo>
                <a:close/>
                <a:moveTo>
                  <a:pt x="16" y="16"/>
                </a:moveTo>
                <a:cubicBezTo>
                  <a:pt x="16" y="16"/>
                  <a:pt x="16" y="16"/>
                  <a:pt x="17" y="16"/>
                </a:cubicBezTo>
                <a:cubicBezTo>
                  <a:pt x="17" y="16"/>
                  <a:pt x="17" y="16"/>
                  <a:pt x="17" y="16"/>
                </a:cubicBezTo>
                <a:cubicBezTo>
                  <a:pt x="17" y="16"/>
                  <a:pt x="17" y="16"/>
                  <a:pt x="17" y="16"/>
                </a:cubicBezTo>
                <a:cubicBezTo>
                  <a:pt x="17" y="16"/>
                  <a:pt x="17" y="16"/>
                  <a:pt x="17" y="16"/>
                </a:cubicBezTo>
                <a:cubicBezTo>
                  <a:pt x="22" y="11"/>
                  <a:pt x="22" y="11"/>
                  <a:pt x="22" y="11"/>
                </a:cubicBezTo>
                <a:cubicBezTo>
                  <a:pt x="22" y="11"/>
                  <a:pt x="22" y="11"/>
                  <a:pt x="23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3" y="11"/>
                  <a:pt x="23" y="12"/>
                  <a:pt x="23" y="12"/>
                </a:cubicBezTo>
                <a:cubicBezTo>
                  <a:pt x="23" y="12"/>
                  <a:pt x="23" y="12"/>
                  <a:pt x="23" y="12"/>
                </a:cubicBezTo>
                <a:cubicBezTo>
                  <a:pt x="17" y="18"/>
                  <a:pt x="17" y="18"/>
                  <a:pt x="17" y="18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20"/>
                  <a:pt x="18" y="20"/>
                  <a:pt x="18" y="20"/>
                </a:cubicBezTo>
                <a:cubicBezTo>
                  <a:pt x="17" y="20"/>
                  <a:pt x="17" y="20"/>
                  <a:pt x="17" y="20"/>
                </a:cubicBezTo>
                <a:cubicBezTo>
                  <a:pt x="16" y="19"/>
                  <a:pt x="16" y="19"/>
                  <a:pt x="16" y="19"/>
                </a:cubicBezTo>
                <a:cubicBezTo>
                  <a:pt x="13" y="27"/>
                  <a:pt x="13" y="27"/>
                  <a:pt x="13" y="27"/>
                </a:cubicBezTo>
                <a:cubicBezTo>
                  <a:pt x="13" y="27"/>
                  <a:pt x="13" y="27"/>
                  <a:pt x="13" y="27"/>
                </a:cubicBezTo>
                <a:cubicBezTo>
                  <a:pt x="13" y="27"/>
                  <a:pt x="13" y="27"/>
                  <a:pt x="13" y="27"/>
                </a:cubicBezTo>
                <a:cubicBezTo>
                  <a:pt x="13" y="27"/>
                  <a:pt x="13" y="27"/>
                  <a:pt x="13" y="27"/>
                </a:cubicBezTo>
                <a:cubicBezTo>
                  <a:pt x="15" y="20"/>
                  <a:pt x="15" y="20"/>
                  <a:pt x="15" y="20"/>
                </a:cubicBezTo>
                <a:cubicBezTo>
                  <a:pt x="15" y="20"/>
                  <a:pt x="15" y="20"/>
                  <a:pt x="15" y="20"/>
                </a:cubicBezTo>
                <a:cubicBezTo>
                  <a:pt x="15" y="20"/>
                  <a:pt x="15" y="20"/>
                  <a:pt x="14" y="20"/>
                </a:cubicBezTo>
                <a:cubicBezTo>
                  <a:pt x="14" y="20"/>
                  <a:pt x="14" y="20"/>
                  <a:pt x="14" y="19"/>
                </a:cubicBezTo>
                <a:cubicBezTo>
                  <a:pt x="14" y="19"/>
                  <a:pt x="14" y="19"/>
                  <a:pt x="14" y="19"/>
                </a:cubicBezTo>
                <a:cubicBezTo>
                  <a:pt x="15" y="18"/>
                  <a:pt x="15" y="18"/>
                  <a:pt x="15" y="18"/>
                </a:cubicBezTo>
                <a:cubicBezTo>
                  <a:pt x="10" y="15"/>
                  <a:pt x="10" y="15"/>
                  <a:pt x="10" y="15"/>
                </a:cubicBezTo>
                <a:cubicBezTo>
                  <a:pt x="10" y="15"/>
                  <a:pt x="10" y="15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1" y="13"/>
                  <a:pt x="11" y="13"/>
                </a:cubicBezTo>
                <a:cubicBezTo>
                  <a:pt x="11" y="13"/>
                  <a:pt x="11" y="13"/>
                  <a:pt x="11" y="14"/>
                </a:cubicBezTo>
                <a:cubicBezTo>
                  <a:pt x="16" y="17"/>
                  <a:pt x="16" y="17"/>
                  <a:pt x="16" y="17"/>
                </a:cubicBezTo>
                <a:cubicBezTo>
                  <a:pt x="16" y="16"/>
                  <a:pt x="16" y="16"/>
                  <a:pt x="16" y="16"/>
                </a:cubicBezTo>
                <a:close/>
                <a:moveTo>
                  <a:pt x="22" y="32"/>
                </a:moveTo>
                <a:cubicBezTo>
                  <a:pt x="23" y="32"/>
                  <a:pt x="24" y="34"/>
                  <a:pt x="25" y="34"/>
                </a:cubicBezTo>
                <a:cubicBezTo>
                  <a:pt x="27" y="36"/>
                  <a:pt x="28" y="34"/>
                  <a:pt x="28" y="34"/>
                </a:cubicBezTo>
                <a:cubicBezTo>
                  <a:pt x="29" y="33"/>
                  <a:pt x="29" y="32"/>
                  <a:pt x="28" y="31"/>
                </a:cubicBezTo>
                <a:cubicBezTo>
                  <a:pt x="26" y="29"/>
                  <a:pt x="26" y="29"/>
                  <a:pt x="26" y="29"/>
                </a:cubicBezTo>
                <a:cubicBezTo>
                  <a:pt x="29" y="26"/>
                  <a:pt x="31" y="23"/>
                  <a:pt x="31" y="18"/>
                </a:cubicBezTo>
                <a:cubicBezTo>
                  <a:pt x="31" y="11"/>
                  <a:pt x="26" y="5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5" y="4"/>
                  <a:pt x="15" y="4"/>
                  <a:pt x="15" y="4"/>
                </a:cubicBezTo>
                <a:cubicBezTo>
                  <a:pt x="15" y="4"/>
                  <a:pt x="15" y="4"/>
                  <a:pt x="15" y="4"/>
                </a:cubicBezTo>
                <a:cubicBezTo>
                  <a:pt x="15" y="4"/>
                  <a:pt x="15" y="4"/>
                  <a:pt x="15" y="4"/>
                </a:cubicBezTo>
                <a:cubicBezTo>
                  <a:pt x="15" y="4"/>
                  <a:pt x="15" y="4"/>
                  <a:pt x="15" y="4"/>
                </a:cubicBezTo>
                <a:cubicBezTo>
                  <a:pt x="15" y="4"/>
                  <a:pt x="15" y="4"/>
                  <a:pt x="14" y="4"/>
                </a:cubicBezTo>
                <a:cubicBezTo>
                  <a:pt x="14" y="4"/>
                  <a:pt x="14" y="4"/>
                  <a:pt x="14" y="4"/>
                </a:cubicBezTo>
                <a:cubicBezTo>
                  <a:pt x="14" y="4"/>
                  <a:pt x="14" y="4"/>
                  <a:pt x="14" y="4"/>
                </a:cubicBezTo>
                <a:cubicBezTo>
                  <a:pt x="14" y="4"/>
                  <a:pt x="14" y="4"/>
                  <a:pt x="14" y="4"/>
                </a:cubicBezTo>
                <a:cubicBezTo>
                  <a:pt x="14" y="4"/>
                  <a:pt x="14" y="4"/>
                  <a:pt x="14" y="4"/>
                </a:cubicBezTo>
                <a:cubicBezTo>
                  <a:pt x="7" y="5"/>
                  <a:pt x="2" y="11"/>
                  <a:pt x="2" y="18"/>
                </a:cubicBezTo>
                <a:cubicBezTo>
                  <a:pt x="2" y="23"/>
                  <a:pt x="4" y="26"/>
                  <a:pt x="7" y="29"/>
                </a:cubicBezTo>
                <a:cubicBezTo>
                  <a:pt x="5" y="31"/>
                  <a:pt x="5" y="31"/>
                  <a:pt x="5" y="31"/>
                </a:cubicBezTo>
                <a:cubicBezTo>
                  <a:pt x="4" y="32"/>
                  <a:pt x="4" y="34"/>
                  <a:pt x="5" y="34"/>
                </a:cubicBezTo>
                <a:cubicBezTo>
                  <a:pt x="5" y="35"/>
                  <a:pt x="7" y="35"/>
                  <a:pt x="8" y="34"/>
                </a:cubicBezTo>
                <a:cubicBezTo>
                  <a:pt x="8" y="34"/>
                  <a:pt x="10" y="32"/>
                  <a:pt x="10" y="32"/>
                </a:cubicBezTo>
                <a:cubicBezTo>
                  <a:pt x="12" y="32"/>
                  <a:pt x="14" y="33"/>
                  <a:pt x="16" y="33"/>
                </a:cubicBezTo>
                <a:cubicBezTo>
                  <a:pt x="19" y="33"/>
                  <a:pt x="21" y="32"/>
                  <a:pt x="22" y="32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42" name="Freeform 268"/>
          <p:cNvSpPr>
            <a:spLocks noEditPoints="1"/>
          </p:cNvSpPr>
          <p:nvPr/>
        </p:nvSpPr>
        <p:spPr bwMode="auto">
          <a:xfrm>
            <a:off x="8771982" y="2515231"/>
            <a:ext cx="191837" cy="278706"/>
          </a:xfrm>
          <a:custGeom>
            <a:avLst/>
            <a:gdLst>
              <a:gd name="T0" fmla="*/ 5 w 20"/>
              <a:gd name="T1" fmla="*/ 24 h 29"/>
              <a:gd name="T2" fmla="*/ 14 w 20"/>
              <a:gd name="T3" fmla="*/ 24 h 29"/>
              <a:gd name="T4" fmla="*/ 14 w 20"/>
              <a:gd name="T5" fmla="*/ 24 h 29"/>
              <a:gd name="T6" fmla="*/ 15 w 20"/>
              <a:gd name="T7" fmla="*/ 24 h 29"/>
              <a:gd name="T8" fmla="*/ 15 w 20"/>
              <a:gd name="T9" fmla="*/ 23 h 29"/>
              <a:gd name="T10" fmla="*/ 10 w 20"/>
              <a:gd name="T11" fmla="*/ 17 h 29"/>
              <a:gd name="T12" fmla="*/ 5 w 20"/>
              <a:gd name="T13" fmla="*/ 23 h 29"/>
              <a:gd name="T14" fmla="*/ 5 w 20"/>
              <a:gd name="T15" fmla="*/ 24 h 29"/>
              <a:gd name="T16" fmla="*/ 5 w 20"/>
              <a:gd name="T17" fmla="*/ 24 h 29"/>
              <a:gd name="T18" fmla="*/ 5 w 20"/>
              <a:gd name="T19" fmla="*/ 24 h 29"/>
              <a:gd name="T20" fmla="*/ 18 w 20"/>
              <a:gd name="T21" fmla="*/ 5 h 29"/>
              <a:gd name="T22" fmla="*/ 20 w 20"/>
              <a:gd name="T23" fmla="*/ 3 h 29"/>
              <a:gd name="T24" fmla="*/ 20 w 20"/>
              <a:gd name="T25" fmla="*/ 2 h 29"/>
              <a:gd name="T26" fmla="*/ 18 w 20"/>
              <a:gd name="T27" fmla="*/ 0 h 29"/>
              <a:gd name="T28" fmla="*/ 2 w 20"/>
              <a:gd name="T29" fmla="*/ 0 h 29"/>
              <a:gd name="T30" fmla="*/ 0 w 20"/>
              <a:gd name="T31" fmla="*/ 2 h 29"/>
              <a:gd name="T32" fmla="*/ 0 w 20"/>
              <a:gd name="T33" fmla="*/ 3 h 29"/>
              <a:gd name="T34" fmla="*/ 2 w 20"/>
              <a:gd name="T35" fmla="*/ 5 h 29"/>
              <a:gd name="T36" fmla="*/ 18 w 20"/>
              <a:gd name="T37" fmla="*/ 5 h 29"/>
              <a:gd name="T38" fmla="*/ 16 w 20"/>
              <a:gd name="T39" fmla="*/ 6 h 29"/>
              <a:gd name="T40" fmla="*/ 18 w 20"/>
              <a:gd name="T41" fmla="*/ 6 h 29"/>
              <a:gd name="T42" fmla="*/ 13 w 20"/>
              <a:gd name="T43" fmla="*/ 15 h 29"/>
              <a:gd name="T44" fmla="*/ 18 w 20"/>
              <a:gd name="T45" fmla="*/ 24 h 29"/>
              <a:gd name="T46" fmla="*/ 16 w 20"/>
              <a:gd name="T47" fmla="*/ 24 h 29"/>
              <a:gd name="T48" fmla="*/ 11 w 20"/>
              <a:gd name="T49" fmla="*/ 16 h 29"/>
              <a:gd name="T50" fmla="*/ 10 w 20"/>
              <a:gd name="T51" fmla="*/ 15 h 29"/>
              <a:gd name="T52" fmla="*/ 11 w 20"/>
              <a:gd name="T53" fmla="*/ 14 h 29"/>
              <a:gd name="T54" fmla="*/ 11 w 20"/>
              <a:gd name="T55" fmla="*/ 14 h 29"/>
              <a:gd name="T56" fmla="*/ 16 w 20"/>
              <a:gd name="T57" fmla="*/ 6 h 29"/>
              <a:gd name="T58" fmla="*/ 2 w 20"/>
              <a:gd name="T59" fmla="*/ 25 h 29"/>
              <a:gd name="T60" fmla="*/ 0 w 20"/>
              <a:gd name="T61" fmla="*/ 27 h 29"/>
              <a:gd name="T62" fmla="*/ 0 w 20"/>
              <a:gd name="T63" fmla="*/ 27 h 29"/>
              <a:gd name="T64" fmla="*/ 2 w 20"/>
              <a:gd name="T65" fmla="*/ 29 h 29"/>
              <a:gd name="T66" fmla="*/ 18 w 20"/>
              <a:gd name="T67" fmla="*/ 29 h 29"/>
              <a:gd name="T68" fmla="*/ 20 w 20"/>
              <a:gd name="T69" fmla="*/ 27 h 29"/>
              <a:gd name="T70" fmla="*/ 20 w 20"/>
              <a:gd name="T71" fmla="*/ 27 h 29"/>
              <a:gd name="T72" fmla="*/ 18 w 20"/>
              <a:gd name="T73" fmla="*/ 25 h 29"/>
              <a:gd name="T74" fmla="*/ 2 w 20"/>
              <a:gd name="T75" fmla="*/ 25 h 29"/>
              <a:gd name="T76" fmla="*/ 4 w 20"/>
              <a:gd name="T77" fmla="*/ 24 h 29"/>
              <a:gd name="T78" fmla="*/ 2 w 20"/>
              <a:gd name="T79" fmla="*/ 24 h 29"/>
              <a:gd name="T80" fmla="*/ 7 w 20"/>
              <a:gd name="T81" fmla="*/ 15 h 29"/>
              <a:gd name="T82" fmla="*/ 2 w 20"/>
              <a:gd name="T83" fmla="*/ 6 h 29"/>
              <a:gd name="T84" fmla="*/ 4 w 20"/>
              <a:gd name="T85" fmla="*/ 6 h 29"/>
              <a:gd name="T86" fmla="*/ 9 w 20"/>
              <a:gd name="T87" fmla="*/ 14 h 29"/>
              <a:gd name="T88" fmla="*/ 10 w 20"/>
              <a:gd name="T89" fmla="*/ 15 h 29"/>
              <a:gd name="T90" fmla="*/ 9 w 20"/>
              <a:gd name="T91" fmla="*/ 16 h 29"/>
              <a:gd name="T92" fmla="*/ 4 w 20"/>
              <a:gd name="T93" fmla="*/ 24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0" h="29">
                <a:moveTo>
                  <a:pt x="5" y="24"/>
                </a:moveTo>
                <a:cubicBezTo>
                  <a:pt x="14" y="24"/>
                  <a:pt x="14" y="24"/>
                  <a:pt x="14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5" y="24"/>
                  <a:pt x="15" y="24"/>
                  <a:pt x="15" y="24"/>
                </a:cubicBezTo>
                <a:cubicBezTo>
                  <a:pt x="15" y="23"/>
                  <a:pt x="15" y="23"/>
                  <a:pt x="15" y="23"/>
                </a:cubicBezTo>
                <a:cubicBezTo>
                  <a:pt x="15" y="20"/>
                  <a:pt x="13" y="17"/>
                  <a:pt x="10" y="17"/>
                </a:cubicBezTo>
                <a:cubicBezTo>
                  <a:pt x="7" y="17"/>
                  <a:pt x="5" y="20"/>
                  <a:pt x="5" y="23"/>
                </a:cubicBezTo>
                <a:cubicBezTo>
                  <a:pt x="5" y="23"/>
                  <a:pt x="5" y="23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lose/>
                <a:moveTo>
                  <a:pt x="18" y="5"/>
                </a:moveTo>
                <a:cubicBezTo>
                  <a:pt x="19" y="5"/>
                  <a:pt x="20" y="4"/>
                  <a:pt x="20" y="3"/>
                </a:cubicBezTo>
                <a:cubicBezTo>
                  <a:pt x="20" y="2"/>
                  <a:pt x="20" y="2"/>
                  <a:pt x="20" y="2"/>
                </a:cubicBezTo>
                <a:cubicBezTo>
                  <a:pt x="20" y="1"/>
                  <a:pt x="19" y="0"/>
                  <a:pt x="18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0" y="3"/>
                  <a:pt x="0" y="3"/>
                </a:cubicBezTo>
                <a:cubicBezTo>
                  <a:pt x="0" y="4"/>
                  <a:pt x="1" y="5"/>
                  <a:pt x="2" y="5"/>
                </a:cubicBezTo>
                <a:cubicBezTo>
                  <a:pt x="18" y="5"/>
                  <a:pt x="18" y="5"/>
                  <a:pt x="18" y="5"/>
                </a:cubicBezTo>
                <a:close/>
                <a:moveTo>
                  <a:pt x="16" y="6"/>
                </a:moveTo>
                <a:cubicBezTo>
                  <a:pt x="18" y="6"/>
                  <a:pt x="18" y="6"/>
                  <a:pt x="18" y="6"/>
                </a:cubicBezTo>
                <a:cubicBezTo>
                  <a:pt x="17" y="9"/>
                  <a:pt x="16" y="13"/>
                  <a:pt x="13" y="15"/>
                </a:cubicBezTo>
                <a:cubicBezTo>
                  <a:pt x="16" y="17"/>
                  <a:pt x="17" y="20"/>
                  <a:pt x="18" y="24"/>
                </a:cubicBezTo>
                <a:cubicBezTo>
                  <a:pt x="16" y="24"/>
                  <a:pt x="16" y="24"/>
                  <a:pt x="16" y="24"/>
                </a:cubicBezTo>
                <a:cubicBezTo>
                  <a:pt x="16" y="21"/>
                  <a:pt x="14" y="17"/>
                  <a:pt x="11" y="16"/>
                </a:cubicBezTo>
                <a:cubicBezTo>
                  <a:pt x="10" y="15"/>
                  <a:pt x="10" y="15"/>
                  <a:pt x="10" y="15"/>
                </a:cubicBezTo>
                <a:cubicBezTo>
                  <a:pt x="10" y="14"/>
                  <a:pt x="11" y="14"/>
                  <a:pt x="11" y="14"/>
                </a:cubicBezTo>
                <a:cubicBezTo>
                  <a:pt x="11" y="14"/>
                  <a:pt x="11" y="14"/>
                  <a:pt x="11" y="14"/>
                </a:cubicBezTo>
                <a:cubicBezTo>
                  <a:pt x="14" y="13"/>
                  <a:pt x="16" y="9"/>
                  <a:pt x="16" y="6"/>
                </a:cubicBezTo>
                <a:close/>
                <a:moveTo>
                  <a:pt x="2" y="25"/>
                </a:moveTo>
                <a:cubicBezTo>
                  <a:pt x="1" y="25"/>
                  <a:pt x="0" y="26"/>
                  <a:pt x="0" y="27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8"/>
                  <a:pt x="1" y="29"/>
                  <a:pt x="2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9" y="29"/>
                  <a:pt x="20" y="28"/>
                  <a:pt x="20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6"/>
                  <a:pt x="19" y="25"/>
                  <a:pt x="18" y="25"/>
                </a:cubicBezTo>
                <a:cubicBezTo>
                  <a:pt x="2" y="25"/>
                  <a:pt x="2" y="25"/>
                  <a:pt x="2" y="25"/>
                </a:cubicBezTo>
                <a:close/>
                <a:moveTo>
                  <a:pt x="4" y="24"/>
                </a:moveTo>
                <a:cubicBezTo>
                  <a:pt x="2" y="24"/>
                  <a:pt x="2" y="24"/>
                  <a:pt x="2" y="24"/>
                </a:cubicBezTo>
                <a:cubicBezTo>
                  <a:pt x="2" y="20"/>
                  <a:pt x="4" y="17"/>
                  <a:pt x="7" y="15"/>
                </a:cubicBezTo>
                <a:cubicBezTo>
                  <a:pt x="4" y="13"/>
                  <a:pt x="2" y="9"/>
                  <a:pt x="2" y="6"/>
                </a:cubicBezTo>
                <a:cubicBezTo>
                  <a:pt x="4" y="6"/>
                  <a:pt x="4" y="6"/>
                  <a:pt x="4" y="6"/>
                </a:cubicBezTo>
                <a:cubicBezTo>
                  <a:pt x="4" y="9"/>
                  <a:pt x="6" y="13"/>
                  <a:pt x="9" y="14"/>
                </a:cubicBezTo>
                <a:cubicBezTo>
                  <a:pt x="10" y="14"/>
                  <a:pt x="10" y="15"/>
                  <a:pt x="10" y="15"/>
                </a:cubicBezTo>
                <a:cubicBezTo>
                  <a:pt x="10" y="15"/>
                  <a:pt x="9" y="15"/>
                  <a:pt x="9" y="16"/>
                </a:cubicBezTo>
                <a:cubicBezTo>
                  <a:pt x="6" y="17"/>
                  <a:pt x="4" y="21"/>
                  <a:pt x="4" y="24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43" name="Freeform 269"/>
          <p:cNvSpPr>
            <a:spLocks noEditPoints="1"/>
          </p:cNvSpPr>
          <p:nvPr/>
        </p:nvSpPr>
        <p:spPr bwMode="auto">
          <a:xfrm>
            <a:off x="7485229" y="2533329"/>
            <a:ext cx="278706" cy="278706"/>
          </a:xfrm>
          <a:custGeom>
            <a:avLst/>
            <a:gdLst>
              <a:gd name="T0" fmla="*/ 23 w 29"/>
              <a:gd name="T1" fmla="*/ 7 h 29"/>
              <a:gd name="T2" fmla="*/ 19 w 29"/>
              <a:gd name="T3" fmla="*/ 4 h 29"/>
              <a:gd name="T4" fmla="*/ 15 w 29"/>
              <a:gd name="T5" fmla="*/ 4 h 29"/>
              <a:gd name="T6" fmla="*/ 10 w 29"/>
              <a:gd name="T7" fmla="*/ 4 h 29"/>
              <a:gd name="T8" fmla="*/ 7 w 29"/>
              <a:gd name="T9" fmla="*/ 7 h 29"/>
              <a:gd name="T10" fmla="*/ 4 w 29"/>
              <a:gd name="T11" fmla="*/ 10 h 29"/>
              <a:gd name="T12" fmla="*/ 4 w 29"/>
              <a:gd name="T13" fmla="*/ 15 h 29"/>
              <a:gd name="T14" fmla="*/ 4 w 29"/>
              <a:gd name="T15" fmla="*/ 19 h 29"/>
              <a:gd name="T16" fmla="*/ 7 w 29"/>
              <a:gd name="T17" fmla="*/ 22 h 29"/>
              <a:gd name="T18" fmla="*/ 10 w 29"/>
              <a:gd name="T19" fmla="*/ 25 h 29"/>
              <a:gd name="T20" fmla="*/ 15 w 29"/>
              <a:gd name="T21" fmla="*/ 26 h 29"/>
              <a:gd name="T22" fmla="*/ 19 w 29"/>
              <a:gd name="T23" fmla="*/ 25 h 29"/>
              <a:gd name="T24" fmla="*/ 23 w 29"/>
              <a:gd name="T25" fmla="*/ 22 h 29"/>
              <a:gd name="T26" fmla="*/ 25 w 29"/>
              <a:gd name="T27" fmla="*/ 19 h 29"/>
              <a:gd name="T28" fmla="*/ 26 w 29"/>
              <a:gd name="T29" fmla="*/ 15 h 29"/>
              <a:gd name="T30" fmla="*/ 25 w 29"/>
              <a:gd name="T31" fmla="*/ 10 h 29"/>
              <a:gd name="T32" fmla="*/ 23 w 29"/>
              <a:gd name="T33" fmla="*/ 7 h 29"/>
              <a:gd name="T34" fmla="*/ 4 w 29"/>
              <a:gd name="T35" fmla="*/ 4 h 29"/>
              <a:gd name="T36" fmla="*/ 15 w 29"/>
              <a:gd name="T37" fmla="*/ 0 h 29"/>
              <a:gd name="T38" fmla="*/ 25 w 29"/>
              <a:gd name="T39" fmla="*/ 4 h 29"/>
              <a:gd name="T40" fmla="*/ 29 w 29"/>
              <a:gd name="T41" fmla="*/ 15 h 29"/>
              <a:gd name="T42" fmla="*/ 25 w 29"/>
              <a:gd name="T43" fmla="*/ 25 h 29"/>
              <a:gd name="T44" fmla="*/ 15 w 29"/>
              <a:gd name="T45" fmla="*/ 29 h 29"/>
              <a:gd name="T46" fmla="*/ 4 w 29"/>
              <a:gd name="T47" fmla="*/ 25 h 29"/>
              <a:gd name="T48" fmla="*/ 0 w 29"/>
              <a:gd name="T49" fmla="*/ 15 h 29"/>
              <a:gd name="T50" fmla="*/ 4 w 29"/>
              <a:gd name="T51" fmla="*/ 4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9" h="29">
                <a:moveTo>
                  <a:pt x="23" y="7"/>
                </a:moveTo>
                <a:cubicBezTo>
                  <a:pt x="22" y="6"/>
                  <a:pt x="20" y="5"/>
                  <a:pt x="19" y="4"/>
                </a:cubicBezTo>
                <a:cubicBezTo>
                  <a:pt x="18" y="4"/>
                  <a:pt x="16" y="4"/>
                  <a:pt x="15" y="4"/>
                </a:cubicBezTo>
                <a:cubicBezTo>
                  <a:pt x="13" y="4"/>
                  <a:pt x="12" y="4"/>
                  <a:pt x="10" y="4"/>
                </a:cubicBezTo>
                <a:cubicBezTo>
                  <a:pt x="9" y="5"/>
                  <a:pt x="8" y="6"/>
                  <a:pt x="7" y="7"/>
                </a:cubicBezTo>
                <a:cubicBezTo>
                  <a:pt x="6" y="8"/>
                  <a:pt x="5" y="9"/>
                  <a:pt x="4" y="10"/>
                </a:cubicBezTo>
                <a:cubicBezTo>
                  <a:pt x="4" y="12"/>
                  <a:pt x="4" y="13"/>
                  <a:pt x="4" y="15"/>
                </a:cubicBezTo>
                <a:cubicBezTo>
                  <a:pt x="4" y="16"/>
                  <a:pt x="4" y="18"/>
                  <a:pt x="4" y="19"/>
                </a:cubicBezTo>
                <a:cubicBezTo>
                  <a:pt x="5" y="20"/>
                  <a:pt x="6" y="21"/>
                  <a:pt x="7" y="22"/>
                </a:cubicBezTo>
                <a:cubicBezTo>
                  <a:pt x="8" y="23"/>
                  <a:pt x="9" y="24"/>
                  <a:pt x="10" y="25"/>
                </a:cubicBezTo>
                <a:cubicBezTo>
                  <a:pt x="12" y="25"/>
                  <a:pt x="13" y="26"/>
                  <a:pt x="15" y="26"/>
                </a:cubicBezTo>
                <a:cubicBezTo>
                  <a:pt x="16" y="26"/>
                  <a:pt x="18" y="25"/>
                  <a:pt x="19" y="25"/>
                </a:cubicBezTo>
                <a:cubicBezTo>
                  <a:pt x="20" y="24"/>
                  <a:pt x="22" y="23"/>
                  <a:pt x="23" y="22"/>
                </a:cubicBezTo>
                <a:cubicBezTo>
                  <a:pt x="24" y="21"/>
                  <a:pt x="24" y="20"/>
                  <a:pt x="25" y="19"/>
                </a:cubicBezTo>
                <a:cubicBezTo>
                  <a:pt x="25" y="18"/>
                  <a:pt x="26" y="16"/>
                  <a:pt x="26" y="15"/>
                </a:cubicBezTo>
                <a:cubicBezTo>
                  <a:pt x="26" y="13"/>
                  <a:pt x="25" y="12"/>
                  <a:pt x="25" y="10"/>
                </a:cubicBezTo>
                <a:cubicBezTo>
                  <a:pt x="24" y="9"/>
                  <a:pt x="24" y="8"/>
                  <a:pt x="23" y="7"/>
                </a:cubicBezTo>
                <a:close/>
                <a:moveTo>
                  <a:pt x="4" y="4"/>
                </a:moveTo>
                <a:cubicBezTo>
                  <a:pt x="7" y="2"/>
                  <a:pt x="11" y="0"/>
                  <a:pt x="15" y="0"/>
                </a:cubicBezTo>
                <a:cubicBezTo>
                  <a:pt x="19" y="0"/>
                  <a:pt x="22" y="2"/>
                  <a:pt x="25" y="4"/>
                </a:cubicBezTo>
                <a:cubicBezTo>
                  <a:pt x="28" y="7"/>
                  <a:pt x="29" y="11"/>
                  <a:pt x="29" y="15"/>
                </a:cubicBezTo>
                <a:cubicBezTo>
                  <a:pt x="29" y="19"/>
                  <a:pt x="28" y="22"/>
                  <a:pt x="25" y="25"/>
                </a:cubicBezTo>
                <a:cubicBezTo>
                  <a:pt x="22" y="28"/>
                  <a:pt x="19" y="29"/>
                  <a:pt x="15" y="29"/>
                </a:cubicBezTo>
                <a:cubicBezTo>
                  <a:pt x="11" y="29"/>
                  <a:pt x="7" y="28"/>
                  <a:pt x="4" y="25"/>
                </a:cubicBezTo>
                <a:cubicBezTo>
                  <a:pt x="2" y="22"/>
                  <a:pt x="0" y="19"/>
                  <a:pt x="0" y="15"/>
                </a:cubicBezTo>
                <a:cubicBezTo>
                  <a:pt x="0" y="11"/>
                  <a:pt x="2" y="7"/>
                  <a:pt x="4" y="4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44" name="Freeform 270"/>
          <p:cNvSpPr>
            <a:spLocks/>
          </p:cNvSpPr>
          <p:nvPr/>
        </p:nvSpPr>
        <p:spPr bwMode="auto">
          <a:xfrm>
            <a:off x="7610104" y="2611150"/>
            <a:ext cx="86870" cy="76011"/>
          </a:xfrm>
          <a:custGeom>
            <a:avLst/>
            <a:gdLst>
              <a:gd name="T0" fmla="*/ 8 w 9"/>
              <a:gd name="T1" fmla="*/ 0 h 8"/>
              <a:gd name="T2" fmla="*/ 8 w 9"/>
              <a:gd name="T3" fmla="*/ 1 h 8"/>
              <a:gd name="T4" fmla="*/ 2 w 9"/>
              <a:gd name="T5" fmla="*/ 8 h 8"/>
              <a:gd name="T6" fmla="*/ 1 w 9"/>
              <a:gd name="T7" fmla="*/ 8 h 8"/>
              <a:gd name="T8" fmla="*/ 0 w 9"/>
              <a:gd name="T9" fmla="*/ 7 h 8"/>
              <a:gd name="T10" fmla="*/ 8 w 9"/>
              <a:gd name="T11" fmla="*/ 0 h 8"/>
              <a:gd name="T12" fmla="*/ 8 w 9"/>
              <a:gd name="T13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" h="8">
                <a:moveTo>
                  <a:pt x="8" y="0"/>
                </a:moveTo>
                <a:cubicBezTo>
                  <a:pt x="9" y="0"/>
                  <a:pt x="9" y="1"/>
                  <a:pt x="8" y="1"/>
                </a:cubicBezTo>
                <a:cubicBezTo>
                  <a:pt x="2" y="8"/>
                  <a:pt x="2" y="8"/>
                  <a:pt x="2" y="8"/>
                </a:cubicBezTo>
                <a:cubicBezTo>
                  <a:pt x="1" y="8"/>
                  <a:pt x="1" y="8"/>
                  <a:pt x="1" y="8"/>
                </a:cubicBezTo>
                <a:cubicBezTo>
                  <a:pt x="0" y="7"/>
                  <a:pt x="0" y="7"/>
                  <a:pt x="0" y="7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45" name="Freeform 271"/>
          <p:cNvSpPr>
            <a:spLocks/>
          </p:cNvSpPr>
          <p:nvPr/>
        </p:nvSpPr>
        <p:spPr bwMode="auto">
          <a:xfrm>
            <a:off x="7610104" y="2506183"/>
            <a:ext cx="38006" cy="27148"/>
          </a:xfrm>
          <a:custGeom>
            <a:avLst/>
            <a:gdLst>
              <a:gd name="T0" fmla="*/ 0 w 4"/>
              <a:gd name="T1" fmla="*/ 3 h 3"/>
              <a:gd name="T2" fmla="*/ 4 w 4"/>
              <a:gd name="T3" fmla="*/ 3 h 3"/>
              <a:gd name="T4" fmla="*/ 4 w 4"/>
              <a:gd name="T5" fmla="*/ 0 h 3"/>
              <a:gd name="T6" fmla="*/ 0 w 4"/>
              <a:gd name="T7" fmla="*/ 0 h 3"/>
              <a:gd name="T8" fmla="*/ 0 w 4"/>
              <a:gd name="T9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3">
                <a:moveTo>
                  <a:pt x="0" y="3"/>
                </a:moveTo>
                <a:cubicBezTo>
                  <a:pt x="1" y="3"/>
                  <a:pt x="3" y="3"/>
                  <a:pt x="4" y="3"/>
                </a:cubicBezTo>
                <a:cubicBezTo>
                  <a:pt x="4" y="0"/>
                  <a:pt x="4" y="0"/>
                  <a:pt x="4" y="0"/>
                </a:cubicBezTo>
                <a:cubicBezTo>
                  <a:pt x="0" y="0"/>
                  <a:pt x="0" y="0"/>
                  <a:pt x="0" y="0"/>
                </a:cubicBezTo>
                <a:lnTo>
                  <a:pt x="0" y="3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46" name="Rectangle 272"/>
          <p:cNvSpPr>
            <a:spLocks noChangeArrowheads="1"/>
          </p:cNvSpPr>
          <p:nvPr/>
        </p:nvSpPr>
        <p:spPr bwMode="auto">
          <a:xfrm>
            <a:off x="7581147" y="2495324"/>
            <a:ext cx="95919" cy="1990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47" name="Freeform 273"/>
          <p:cNvSpPr>
            <a:spLocks/>
          </p:cNvSpPr>
          <p:nvPr/>
        </p:nvSpPr>
        <p:spPr bwMode="auto">
          <a:xfrm>
            <a:off x="7716881" y="2553237"/>
            <a:ext cx="47055" cy="38006"/>
          </a:xfrm>
          <a:custGeom>
            <a:avLst/>
            <a:gdLst>
              <a:gd name="T0" fmla="*/ 0 w 5"/>
              <a:gd name="T1" fmla="*/ 1 h 4"/>
              <a:gd name="T2" fmla="*/ 3 w 5"/>
              <a:gd name="T3" fmla="*/ 4 h 4"/>
              <a:gd name="T4" fmla="*/ 5 w 5"/>
              <a:gd name="T5" fmla="*/ 2 h 4"/>
              <a:gd name="T6" fmla="*/ 2 w 5"/>
              <a:gd name="T7" fmla="*/ 0 h 4"/>
              <a:gd name="T8" fmla="*/ 0 w 5"/>
              <a:gd name="T9" fmla="*/ 1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4">
                <a:moveTo>
                  <a:pt x="0" y="1"/>
                </a:moveTo>
                <a:cubicBezTo>
                  <a:pt x="2" y="2"/>
                  <a:pt x="2" y="3"/>
                  <a:pt x="3" y="4"/>
                </a:cubicBezTo>
                <a:cubicBezTo>
                  <a:pt x="5" y="2"/>
                  <a:pt x="5" y="2"/>
                  <a:pt x="5" y="2"/>
                </a:cubicBezTo>
                <a:cubicBezTo>
                  <a:pt x="2" y="0"/>
                  <a:pt x="2" y="0"/>
                  <a:pt x="2" y="0"/>
                </a:cubicBezTo>
                <a:lnTo>
                  <a:pt x="0" y="1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48" name="Freeform 274"/>
          <p:cNvSpPr>
            <a:spLocks noEditPoints="1"/>
          </p:cNvSpPr>
          <p:nvPr/>
        </p:nvSpPr>
        <p:spPr bwMode="auto">
          <a:xfrm>
            <a:off x="7523234" y="2573144"/>
            <a:ext cx="202696" cy="200886"/>
          </a:xfrm>
          <a:custGeom>
            <a:avLst/>
            <a:gdLst>
              <a:gd name="T0" fmla="*/ 4 w 21"/>
              <a:gd name="T1" fmla="*/ 10 h 21"/>
              <a:gd name="T2" fmla="*/ 5 w 21"/>
              <a:gd name="T3" fmla="*/ 11 h 21"/>
              <a:gd name="T4" fmla="*/ 4 w 21"/>
              <a:gd name="T5" fmla="*/ 11 h 21"/>
              <a:gd name="T6" fmla="*/ 1 w 21"/>
              <a:gd name="T7" fmla="*/ 11 h 21"/>
              <a:gd name="T8" fmla="*/ 0 w 21"/>
              <a:gd name="T9" fmla="*/ 11 h 21"/>
              <a:gd name="T10" fmla="*/ 1 w 21"/>
              <a:gd name="T11" fmla="*/ 10 h 21"/>
              <a:gd name="T12" fmla="*/ 4 w 21"/>
              <a:gd name="T13" fmla="*/ 10 h 21"/>
              <a:gd name="T14" fmla="*/ 17 w 21"/>
              <a:gd name="T15" fmla="*/ 11 h 21"/>
              <a:gd name="T16" fmla="*/ 17 w 21"/>
              <a:gd name="T17" fmla="*/ 11 h 21"/>
              <a:gd name="T18" fmla="*/ 17 w 21"/>
              <a:gd name="T19" fmla="*/ 10 h 21"/>
              <a:gd name="T20" fmla="*/ 21 w 21"/>
              <a:gd name="T21" fmla="*/ 10 h 21"/>
              <a:gd name="T22" fmla="*/ 21 w 21"/>
              <a:gd name="T23" fmla="*/ 11 h 21"/>
              <a:gd name="T24" fmla="*/ 21 w 21"/>
              <a:gd name="T25" fmla="*/ 11 h 21"/>
              <a:gd name="T26" fmla="*/ 17 w 21"/>
              <a:gd name="T27" fmla="*/ 11 h 21"/>
              <a:gd name="T28" fmla="*/ 10 w 21"/>
              <a:gd name="T29" fmla="*/ 17 h 21"/>
              <a:gd name="T30" fmla="*/ 11 w 21"/>
              <a:gd name="T31" fmla="*/ 17 h 21"/>
              <a:gd name="T32" fmla="*/ 11 w 21"/>
              <a:gd name="T33" fmla="*/ 17 h 21"/>
              <a:gd name="T34" fmla="*/ 11 w 21"/>
              <a:gd name="T35" fmla="*/ 21 h 21"/>
              <a:gd name="T36" fmla="*/ 11 w 21"/>
              <a:gd name="T37" fmla="*/ 21 h 21"/>
              <a:gd name="T38" fmla="*/ 10 w 21"/>
              <a:gd name="T39" fmla="*/ 21 h 21"/>
              <a:gd name="T40" fmla="*/ 10 w 21"/>
              <a:gd name="T41" fmla="*/ 17 h 21"/>
              <a:gd name="T42" fmla="*/ 11 w 21"/>
              <a:gd name="T43" fmla="*/ 4 h 21"/>
              <a:gd name="T44" fmla="*/ 11 w 21"/>
              <a:gd name="T45" fmla="*/ 5 h 21"/>
              <a:gd name="T46" fmla="*/ 10 w 21"/>
              <a:gd name="T47" fmla="*/ 4 h 21"/>
              <a:gd name="T48" fmla="*/ 10 w 21"/>
              <a:gd name="T49" fmla="*/ 1 h 21"/>
              <a:gd name="T50" fmla="*/ 11 w 21"/>
              <a:gd name="T51" fmla="*/ 0 h 21"/>
              <a:gd name="T52" fmla="*/ 11 w 21"/>
              <a:gd name="T53" fmla="*/ 1 h 21"/>
              <a:gd name="T54" fmla="*/ 11 w 21"/>
              <a:gd name="T55" fmla="*/ 4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1" h="21">
                <a:moveTo>
                  <a:pt x="4" y="10"/>
                </a:moveTo>
                <a:cubicBezTo>
                  <a:pt x="4" y="10"/>
                  <a:pt x="5" y="10"/>
                  <a:pt x="5" y="11"/>
                </a:cubicBezTo>
                <a:cubicBezTo>
                  <a:pt x="5" y="11"/>
                  <a:pt x="4" y="11"/>
                  <a:pt x="4" y="11"/>
                </a:cubicBezTo>
                <a:cubicBezTo>
                  <a:pt x="1" y="11"/>
                  <a:pt x="1" y="11"/>
                  <a:pt x="1" y="11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10"/>
                  <a:pt x="0" y="10"/>
                  <a:pt x="1" y="10"/>
                </a:cubicBezTo>
                <a:cubicBezTo>
                  <a:pt x="4" y="10"/>
                  <a:pt x="4" y="10"/>
                  <a:pt x="4" y="10"/>
                </a:cubicBezTo>
                <a:close/>
                <a:moveTo>
                  <a:pt x="17" y="11"/>
                </a:moveTo>
                <a:cubicBezTo>
                  <a:pt x="17" y="11"/>
                  <a:pt x="17" y="11"/>
                  <a:pt x="17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21" y="10"/>
                  <a:pt x="21" y="10"/>
                  <a:pt x="21" y="10"/>
                </a:cubicBezTo>
                <a:cubicBezTo>
                  <a:pt x="21" y="10"/>
                  <a:pt x="21" y="10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17" y="11"/>
                  <a:pt x="17" y="11"/>
                  <a:pt x="17" y="11"/>
                </a:cubicBezTo>
                <a:close/>
                <a:moveTo>
                  <a:pt x="10" y="17"/>
                </a:moveTo>
                <a:cubicBezTo>
                  <a:pt x="10" y="17"/>
                  <a:pt x="10" y="17"/>
                  <a:pt x="11" y="17"/>
                </a:cubicBezTo>
                <a:cubicBezTo>
                  <a:pt x="11" y="17"/>
                  <a:pt x="11" y="17"/>
                  <a:pt x="11" y="17"/>
                </a:cubicBez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1" y="21"/>
                  <a:pt x="11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17"/>
                  <a:pt x="10" y="17"/>
                  <a:pt x="10" y="17"/>
                </a:cubicBezTo>
                <a:close/>
                <a:moveTo>
                  <a:pt x="11" y="4"/>
                </a:moveTo>
                <a:cubicBezTo>
                  <a:pt x="11" y="4"/>
                  <a:pt x="11" y="5"/>
                  <a:pt x="11" y="5"/>
                </a:cubicBezTo>
                <a:cubicBezTo>
                  <a:pt x="10" y="5"/>
                  <a:pt x="10" y="4"/>
                  <a:pt x="10" y="4"/>
                </a:cubicBezTo>
                <a:cubicBezTo>
                  <a:pt x="10" y="1"/>
                  <a:pt x="10" y="1"/>
                  <a:pt x="10" y="1"/>
                </a:cubicBezTo>
                <a:cubicBezTo>
                  <a:pt x="10" y="0"/>
                  <a:pt x="10" y="0"/>
                  <a:pt x="11" y="0"/>
                </a:cubicBezTo>
                <a:cubicBezTo>
                  <a:pt x="11" y="0"/>
                  <a:pt x="11" y="0"/>
                  <a:pt x="11" y="1"/>
                </a:cubicBezTo>
                <a:lnTo>
                  <a:pt x="11" y="4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49" name="Freeform 275"/>
          <p:cNvSpPr>
            <a:spLocks noEditPoints="1"/>
          </p:cNvSpPr>
          <p:nvPr/>
        </p:nvSpPr>
        <p:spPr bwMode="auto">
          <a:xfrm>
            <a:off x="6871714" y="2515231"/>
            <a:ext cx="278706" cy="278706"/>
          </a:xfrm>
          <a:custGeom>
            <a:avLst/>
            <a:gdLst>
              <a:gd name="T0" fmla="*/ 15 w 29"/>
              <a:gd name="T1" fmla="*/ 13 h 29"/>
              <a:gd name="T2" fmla="*/ 15 w 29"/>
              <a:gd name="T3" fmla="*/ 13 h 29"/>
              <a:gd name="T4" fmla="*/ 20 w 29"/>
              <a:gd name="T5" fmla="*/ 8 h 29"/>
              <a:gd name="T6" fmla="*/ 21 w 29"/>
              <a:gd name="T7" fmla="*/ 8 h 29"/>
              <a:gd name="T8" fmla="*/ 21 w 29"/>
              <a:gd name="T9" fmla="*/ 9 h 29"/>
              <a:gd name="T10" fmla="*/ 16 w 29"/>
              <a:gd name="T11" fmla="*/ 15 h 29"/>
              <a:gd name="T12" fmla="*/ 16 w 29"/>
              <a:gd name="T13" fmla="*/ 17 h 29"/>
              <a:gd name="T14" fmla="*/ 14 w 29"/>
              <a:gd name="T15" fmla="*/ 16 h 29"/>
              <a:gd name="T16" fmla="*/ 11 w 29"/>
              <a:gd name="T17" fmla="*/ 24 h 29"/>
              <a:gd name="T18" fmla="*/ 11 w 29"/>
              <a:gd name="T19" fmla="*/ 24 h 29"/>
              <a:gd name="T20" fmla="*/ 13 w 29"/>
              <a:gd name="T21" fmla="*/ 17 h 29"/>
              <a:gd name="T22" fmla="*/ 12 w 29"/>
              <a:gd name="T23" fmla="*/ 16 h 29"/>
              <a:gd name="T24" fmla="*/ 13 w 29"/>
              <a:gd name="T25" fmla="*/ 15 h 29"/>
              <a:gd name="T26" fmla="*/ 8 w 29"/>
              <a:gd name="T27" fmla="*/ 11 h 29"/>
              <a:gd name="T28" fmla="*/ 8 w 29"/>
              <a:gd name="T29" fmla="*/ 10 h 29"/>
              <a:gd name="T30" fmla="*/ 14 w 29"/>
              <a:gd name="T31" fmla="*/ 14 h 29"/>
              <a:gd name="T32" fmla="*/ 22 w 29"/>
              <a:gd name="T33" fmla="*/ 7 h 29"/>
              <a:gd name="T34" fmla="*/ 14 w 29"/>
              <a:gd name="T35" fmla="*/ 4 h 29"/>
              <a:gd name="T36" fmla="*/ 6 w 29"/>
              <a:gd name="T37" fmla="*/ 7 h 29"/>
              <a:gd name="T38" fmla="*/ 3 w 29"/>
              <a:gd name="T39" fmla="*/ 15 h 29"/>
              <a:gd name="T40" fmla="*/ 6 w 29"/>
              <a:gd name="T41" fmla="*/ 23 h 29"/>
              <a:gd name="T42" fmla="*/ 14 w 29"/>
              <a:gd name="T43" fmla="*/ 26 h 29"/>
              <a:gd name="T44" fmla="*/ 22 w 29"/>
              <a:gd name="T45" fmla="*/ 23 h 29"/>
              <a:gd name="T46" fmla="*/ 25 w 29"/>
              <a:gd name="T47" fmla="*/ 15 h 29"/>
              <a:gd name="T48" fmla="*/ 22 w 29"/>
              <a:gd name="T49" fmla="*/ 7 h 29"/>
              <a:gd name="T50" fmla="*/ 0 w 29"/>
              <a:gd name="T51" fmla="*/ 15 h 29"/>
              <a:gd name="T52" fmla="*/ 14 w 29"/>
              <a:gd name="T53" fmla="*/ 29 h 29"/>
              <a:gd name="T54" fmla="*/ 29 w 29"/>
              <a:gd name="T55" fmla="*/ 15 h 29"/>
              <a:gd name="T56" fmla="*/ 14 w 29"/>
              <a:gd name="T57" fmla="*/ 0 h 29"/>
              <a:gd name="T58" fmla="*/ 8 w 29"/>
              <a:gd name="T59" fmla="*/ 14 h 29"/>
              <a:gd name="T60" fmla="*/ 4 w 29"/>
              <a:gd name="T61" fmla="*/ 15 h 29"/>
              <a:gd name="T62" fmla="*/ 8 w 29"/>
              <a:gd name="T63" fmla="*/ 15 h 29"/>
              <a:gd name="T64" fmla="*/ 8 w 29"/>
              <a:gd name="T65" fmla="*/ 14 h 29"/>
              <a:gd name="T66" fmla="*/ 24 w 29"/>
              <a:gd name="T67" fmla="*/ 15 h 29"/>
              <a:gd name="T68" fmla="*/ 24 w 29"/>
              <a:gd name="T69" fmla="*/ 14 h 29"/>
              <a:gd name="T70" fmla="*/ 20 w 29"/>
              <a:gd name="T71" fmla="*/ 15 h 29"/>
              <a:gd name="T72" fmla="*/ 13 w 29"/>
              <a:gd name="T73" fmla="*/ 21 h 29"/>
              <a:gd name="T74" fmla="*/ 14 w 29"/>
              <a:gd name="T75" fmla="*/ 25 h 29"/>
              <a:gd name="T76" fmla="*/ 15 w 29"/>
              <a:gd name="T77" fmla="*/ 21 h 29"/>
              <a:gd name="T78" fmla="*/ 13 w 29"/>
              <a:gd name="T79" fmla="*/ 21 h 29"/>
              <a:gd name="T80" fmla="*/ 15 w 29"/>
              <a:gd name="T81" fmla="*/ 5 h 29"/>
              <a:gd name="T82" fmla="*/ 13 w 29"/>
              <a:gd name="T83" fmla="*/ 5 h 29"/>
              <a:gd name="T84" fmla="*/ 14 w 29"/>
              <a:gd name="T85" fmla="*/ 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9" h="29">
                <a:moveTo>
                  <a:pt x="14" y="13"/>
                </a:moveTo>
                <a:cubicBezTo>
                  <a:pt x="14" y="13"/>
                  <a:pt x="14" y="13"/>
                  <a:pt x="15" y="13"/>
                </a:cubicBezTo>
                <a:cubicBezTo>
                  <a:pt x="15" y="13"/>
                  <a:pt x="15" y="13"/>
                  <a:pt x="15" y="13"/>
                </a:cubicBezTo>
                <a:cubicBezTo>
                  <a:pt x="15" y="13"/>
                  <a:pt x="15" y="13"/>
                  <a:pt x="15" y="13"/>
                </a:cubicBezTo>
                <a:cubicBezTo>
                  <a:pt x="15" y="13"/>
                  <a:pt x="15" y="13"/>
                  <a:pt x="15" y="13"/>
                </a:cubicBezTo>
                <a:cubicBezTo>
                  <a:pt x="20" y="8"/>
                  <a:pt x="20" y="8"/>
                  <a:pt x="20" y="8"/>
                </a:cubicBezTo>
                <a:cubicBezTo>
                  <a:pt x="20" y="8"/>
                  <a:pt x="21" y="7"/>
                  <a:pt x="21" y="7"/>
                </a:cubicBezTo>
                <a:cubicBezTo>
                  <a:pt x="21" y="7"/>
                  <a:pt x="21" y="8"/>
                  <a:pt x="21" y="8"/>
                </a:cubicBezTo>
                <a:cubicBezTo>
                  <a:pt x="21" y="8"/>
                  <a:pt x="21" y="8"/>
                  <a:pt x="21" y="8"/>
                </a:cubicBezTo>
                <a:cubicBezTo>
                  <a:pt x="21" y="8"/>
                  <a:pt x="21" y="8"/>
                  <a:pt x="21" y="9"/>
                </a:cubicBezTo>
                <a:cubicBezTo>
                  <a:pt x="15" y="15"/>
                  <a:pt x="15" y="15"/>
                  <a:pt x="15" y="15"/>
                </a:cubicBezTo>
                <a:cubicBezTo>
                  <a:pt x="16" y="15"/>
                  <a:pt x="16" y="15"/>
                  <a:pt x="16" y="15"/>
                </a:cubicBezTo>
                <a:cubicBezTo>
                  <a:pt x="16" y="15"/>
                  <a:pt x="16" y="16"/>
                  <a:pt x="16" y="16"/>
                </a:cubicBezTo>
                <a:cubicBezTo>
                  <a:pt x="16" y="16"/>
                  <a:pt x="16" y="17"/>
                  <a:pt x="16" y="17"/>
                </a:cubicBezTo>
                <a:cubicBezTo>
                  <a:pt x="15" y="17"/>
                  <a:pt x="15" y="17"/>
                  <a:pt x="15" y="17"/>
                </a:cubicBezTo>
                <a:cubicBezTo>
                  <a:pt x="14" y="16"/>
                  <a:pt x="14" y="16"/>
                  <a:pt x="14" y="16"/>
                </a:cubicBezTo>
                <a:cubicBezTo>
                  <a:pt x="11" y="24"/>
                  <a:pt x="11" y="24"/>
                  <a:pt x="11" y="24"/>
                </a:cubicBezTo>
                <a:cubicBezTo>
                  <a:pt x="11" y="24"/>
                  <a:pt x="11" y="24"/>
                  <a:pt x="11" y="24"/>
                </a:cubicBezTo>
                <a:cubicBezTo>
                  <a:pt x="11" y="24"/>
                  <a:pt x="11" y="24"/>
                  <a:pt x="11" y="24"/>
                </a:cubicBezTo>
                <a:cubicBezTo>
                  <a:pt x="11" y="24"/>
                  <a:pt x="11" y="24"/>
                  <a:pt x="11" y="24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17"/>
                  <a:pt x="12" y="17"/>
                  <a:pt x="12" y="17"/>
                </a:cubicBezTo>
                <a:cubicBezTo>
                  <a:pt x="12" y="16"/>
                  <a:pt x="12" y="16"/>
                  <a:pt x="12" y="16"/>
                </a:cubicBezTo>
                <a:cubicBezTo>
                  <a:pt x="12" y="16"/>
                  <a:pt x="12" y="16"/>
                  <a:pt x="12" y="16"/>
                </a:cubicBezTo>
                <a:cubicBezTo>
                  <a:pt x="13" y="15"/>
                  <a:pt x="13" y="15"/>
                  <a:pt x="13" y="15"/>
                </a:cubicBezTo>
                <a:cubicBezTo>
                  <a:pt x="8" y="11"/>
                  <a:pt x="8" y="11"/>
                  <a:pt x="8" y="11"/>
                </a:cubicBezTo>
                <a:cubicBezTo>
                  <a:pt x="8" y="11"/>
                  <a:pt x="8" y="11"/>
                  <a:pt x="8" y="11"/>
                </a:cubicBezTo>
                <a:cubicBezTo>
                  <a:pt x="8" y="11"/>
                  <a:pt x="8" y="10"/>
                  <a:pt x="8" y="10"/>
                </a:cubicBezTo>
                <a:cubicBezTo>
                  <a:pt x="8" y="10"/>
                  <a:pt x="8" y="10"/>
                  <a:pt x="8" y="10"/>
                </a:cubicBezTo>
                <a:cubicBezTo>
                  <a:pt x="9" y="10"/>
                  <a:pt x="9" y="10"/>
                  <a:pt x="9" y="10"/>
                </a:cubicBezTo>
                <a:cubicBezTo>
                  <a:pt x="14" y="14"/>
                  <a:pt x="14" y="14"/>
                  <a:pt x="14" y="14"/>
                </a:cubicBezTo>
                <a:cubicBezTo>
                  <a:pt x="14" y="13"/>
                  <a:pt x="14" y="13"/>
                  <a:pt x="14" y="13"/>
                </a:cubicBezTo>
                <a:close/>
                <a:moveTo>
                  <a:pt x="22" y="7"/>
                </a:moveTo>
                <a:cubicBezTo>
                  <a:pt x="21" y="6"/>
                  <a:pt x="20" y="5"/>
                  <a:pt x="18" y="5"/>
                </a:cubicBezTo>
                <a:cubicBezTo>
                  <a:pt x="17" y="4"/>
                  <a:pt x="16" y="4"/>
                  <a:pt x="14" y="4"/>
                </a:cubicBezTo>
                <a:cubicBezTo>
                  <a:pt x="13" y="4"/>
                  <a:pt x="11" y="4"/>
                  <a:pt x="10" y="5"/>
                </a:cubicBezTo>
                <a:cubicBezTo>
                  <a:pt x="8" y="5"/>
                  <a:pt x="7" y="6"/>
                  <a:pt x="6" y="7"/>
                </a:cubicBezTo>
                <a:cubicBezTo>
                  <a:pt x="5" y="8"/>
                  <a:pt x="4" y="9"/>
                  <a:pt x="4" y="11"/>
                </a:cubicBezTo>
                <a:cubicBezTo>
                  <a:pt x="3" y="12"/>
                  <a:pt x="3" y="13"/>
                  <a:pt x="3" y="15"/>
                </a:cubicBezTo>
                <a:cubicBezTo>
                  <a:pt x="3" y="16"/>
                  <a:pt x="3" y="18"/>
                  <a:pt x="4" y="19"/>
                </a:cubicBezTo>
                <a:cubicBezTo>
                  <a:pt x="4" y="20"/>
                  <a:pt x="5" y="22"/>
                  <a:pt x="6" y="23"/>
                </a:cubicBezTo>
                <a:cubicBezTo>
                  <a:pt x="7" y="24"/>
                  <a:pt x="8" y="24"/>
                  <a:pt x="10" y="25"/>
                </a:cubicBezTo>
                <a:cubicBezTo>
                  <a:pt x="11" y="26"/>
                  <a:pt x="13" y="26"/>
                  <a:pt x="14" y="26"/>
                </a:cubicBezTo>
                <a:cubicBezTo>
                  <a:pt x="16" y="26"/>
                  <a:pt x="17" y="26"/>
                  <a:pt x="18" y="25"/>
                </a:cubicBezTo>
                <a:cubicBezTo>
                  <a:pt x="20" y="24"/>
                  <a:pt x="21" y="24"/>
                  <a:pt x="22" y="23"/>
                </a:cubicBezTo>
                <a:cubicBezTo>
                  <a:pt x="23" y="22"/>
                  <a:pt x="24" y="20"/>
                  <a:pt x="24" y="19"/>
                </a:cubicBezTo>
                <a:cubicBezTo>
                  <a:pt x="25" y="18"/>
                  <a:pt x="25" y="16"/>
                  <a:pt x="25" y="15"/>
                </a:cubicBezTo>
                <a:cubicBezTo>
                  <a:pt x="25" y="13"/>
                  <a:pt x="25" y="12"/>
                  <a:pt x="24" y="11"/>
                </a:cubicBezTo>
                <a:cubicBezTo>
                  <a:pt x="24" y="9"/>
                  <a:pt x="23" y="8"/>
                  <a:pt x="22" y="7"/>
                </a:cubicBezTo>
                <a:close/>
                <a:moveTo>
                  <a:pt x="4" y="5"/>
                </a:moveTo>
                <a:cubicBezTo>
                  <a:pt x="1" y="7"/>
                  <a:pt x="0" y="11"/>
                  <a:pt x="0" y="15"/>
                </a:cubicBezTo>
                <a:cubicBezTo>
                  <a:pt x="0" y="19"/>
                  <a:pt x="1" y="22"/>
                  <a:pt x="4" y="25"/>
                </a:cubicBezTo>
                <a:cubicBezTo>
                  <a:pt x="6" y="28"/>
                  <a:pt x="10" y="29"/>
                  <a:pt x="14" y="29"/>
                </a:cubicBezTo>
                <a:cubicBezTo>
                  <a:pt x="18" y="29"/>
                  <a:pt x="22" y="28"/>
                  <a:pt x="24" y="25"/>
                </a:cubicBezTo>
                <a:cubicBezTo>
                  <a:pt x="27" y="22"/>
                  <a:pt x="29" y="19"/>
                  <a:pt x="29" y="15"/>
                </a:cubicBezTo>
                <a:cubicBezTo>
                  <a:pt x="29" y="11"/>
                  <a:pt x="27" y="7"/>
                  <a:pt x="24" y="5"/>
                </a:cubicBezTo>
                <a:cubicBezTo>
                  <a:pt x="22" y="2"/>
                  <a:pt x="18" y="0"/>
                  <a:pt x="14" y="0"/>
                </a:cubicBezTo>
                <a:cubicBezTo>
                  <a:pt x="10" y="0"/>
                  <a:pt x="6" y="2"/>
                  <a:pt x="4" y="5"/>
                </a:cubicBezTo>
                <a:close/>
                <a:moveTo>
                  <a:pt x="8" y="14"/>
                </a:moveTo>
                <a:cubicBezTo>
                  <a:pt x="5" y="14"/>
                  <a:pt x="5" y="14"/>
                  <a:pt x="5" y="14"/>
                </a:cubicBezTo>
                <a:cubicBezTo>
                  <a:pt x="4" y="14"/>
                  <a:pt x="4" y="14"/>
                  <a:pt x="4" y="15"/>
                </a:cubicBezTo>
                <a:cubicBezTo>
                  <a:pt x="4" y="15"/>
                  <a:pt x="4" y="15"/>
                  <a:pt x="5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4"/>
                  <a:pt x="8" y="14"/>
                  <a:pt x="8" y="14"/>
                </a:cubicBezTo>
                <a:close/>
                <a:moveTo>
                  <a:pt x="20" y="15"/>
                </a:moveTo>
                <a:cubicBezTo>
                  <a:pt x="24" y="15"/>
                  <a:pt x="24" y="15"/>
                  <a:pt x="24" y="15"/>
                </a:cubicBezTo>
                <a:cubicBezTo>
                  <a:pt x="24" y="15"/>
                  <a:pt x="24" y="15"/>
                  <a:pt x="24" y="15"/>
                </a:cubicBezTo>
                <a:cubicBezTo>
                  <a:pt x="24" y="14"/>
                  <a:pt x="24" y="14"/>
                  <a:pt x="24" y="14"/>
                </a:cubicBezTo>
                <a:cubicBezTo>
                  <a:pt x="20" y="14"/>
                  <a:pt x="20" y="14"/>
                  <a:pt x="20" y="14"/>
                </a:cubicBezTo>
                <a:cubicBezTo>
                  <a:pt x="20" y="14"/>
                  <a:pt x="20" y="14"/>
                  <a:pt x="20" y="15"/>
                </a:cubicBezTo>
                <a:cubicBezTo>
                  <a:pt x="20" y="15"/>
                  <a:pt x="20" y="15"/>
                  <a:pt x="20" y="15"/>
                </a:cubicBezTo>
                <a:close/>
                <a:moveTo>
                  <a:pt x="13" y="21"/>
                </a:moveTo>
                <a:cubicBezTo>
                  <a:pt x="13" y="24"/>
                  <a:pt x="13" y="24"/>
                  <a:pt x="13" y="24"/>
                </a:cubicBezTo>
                <a:cubicBezTo>
                  <a:pt x="13" y="25"/>
                  <a:pt x="14" y="25"/>
                  <a:pt x="14" y="25"/>
                </a:cubicBezTo>
                <a:cubicBezTo>
                  <a:pt x="14" y="25"/>
                  <a:pt x="15" y="25"/>
                  <a:pt x="15" y="24"/>
                </a:cubicBezTo>
                <a:cubicBezTo>
                  <a:pt x="15" y="21"/>
                  <a:pt x="15" y="21"/>
                  <a:pt x="15" y="21"/>
                </a:cubicBezTo>
                <a:cubicBezTo>
                  <a:pt x="15" y="21"/>
                  <a:pt x="14" y="21"/>
                  <a:pt x="14" y="21"/>
                </a:cubicBezTo>
                <a:cubicBezTo>
                  <a:pt x="14" y="21"/>
                  <a:pt x="13" y="21"/>
                  <a:pt x="13" y="21"/>
                </a:cubicBezTo>
                <a:close/>
                <a:moveTo>
                  <a:pt x="15" y="8"/>
                </a:move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4" y="5"/>
                  <a:pt x="14" y="5"/>
                </a:cubicBezTo>
                <a:cubicBezTo>
                  <a:pt x="14" y="5"/>
                  <a:pt x="13" y="5"/>
                  <a:pt x="13" y="5"/>
                </a:cubicBezTo>
                <a:cubicBezTo>
                  <a:pt x="13" y="8"/>
                  <a:pt x="13" y="8"/>
                  <a:pt x="13" y="8"/>
                </a:cubicBezTo>
                <a:cubicBezTo>
                  <a:pt x="13" y="9"/>
                  <a:pt x="14" y="9"/>
                  <a:pt x="14" y="9"/>
                </a:cubicBezTo>
                <a:cubicBezTo>
                  <a:pt x="14" y="9"/>
                  <a:pt x="15" y="9"/>
                  <a:pt x="15" y="8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50" name="Freeform 276"/>
          <p:cNvSpPr>
            <a:spLocks noEditPoints="1"/>
          </p:cNvSpPr>
          <p:nvPr/>
        </p:nvSpPr>
        <p:spPr bwMode="auto">
          <a:xfrm>
            <a:off x="8147609" y="2562285"/>
            <a:ext cx="200886" cy="202696"/>
          </a:xfrm>
          <a:custGeom>
            <a:avLst/>
            <a:gdLst>
              <a:gd name="T0" fmla="*/ 4 w 21"/>
              <a:gd name="T1" fmla="*/ 10 h 21"/>
              <a:gd name="T2" fmla="*/ 4 w 21"/>
              <a:gd name="T3" fmla="*/ 10 h 21"/>
              <a:gd name="T4" fmla="*/ 4 w 21"/>
              <a:gd name="T5" fmla="*/ 11 h 21"/>
              <a:gd name="T6" fmla="*/ 0 w 21"/>
              <a:gd name="T7" fmla="*/ 11 h 21"/>
              <a:gd name="T8" fmla="*/ 0 w 21"/>
              <a:gd name="T9" fmla="*/ 10 h 21"/>
              <a:gd name="T10" fmla="*/ 0 w 21"/>
              <a:gd name="T11" fmla="*/ 10 h 21"/>
              <a:gd name="T12" fmla="*/ 4 w 21"/>
              <a:gd name="T13" fmla="*/ 10 h 21"/>
              <a:gd name="T14" fmla="*/ 17 w 21"/>
              <a:gd name="T15" fmla="*/ 11 h 21"/>
              <a:gd name="T16" fmla="*/ 16 w 21"/>
              <a:gd name="T17" fmla="*/ 10 h 21"/>
              <a:gd name="T18" fmla="*/ 17 w 21"/>
              <a:gd name="T19" fmla="*/ 10 h 21"/>
              <a:gd name="T20" fmla="*/ 20 w 21"/>
              <a:gd name="T21" fmla="*/ 10 h 21"/>
              <a:gd name="T22" fmla="*/ 21 w 21"/>
              <a:gd name="T23" fmla="*/ 10 h 21"/>
              <a:gd name="T24" fmla="*/ 20 w 21"/>
              <a:gd name="T25" fmla="*/ 11 h 21"/>
              <a:gd name="T26" fmla="*/ 17 w 21"/>
              <a:gd name="T27" fmla="*/ 11 h 21"/>
              <a:gd name="T28" fmla="*/ 10 w 21"/>
              <a:gd name="T29" fmla="*/ 17 h 21"/>
              <a:gd name="T30" fmla="*/ 10 w 21"/>
              <a:gd name="T31" fmla="*/ 16 h 21"/>
              <a:gd name="T32" fmla="*/ 11 w 21"/>
              <a:gd name="T33" fmla="*/ 17 h 21"/>
              <a:gd name="T34" fmla="*/ 11 w 21"/>
              <a:gd name="T35" fmla="*/ 20 h 21"/>
              <a:gd name="T36" fmla="*/ 10 w 21"/>
              <a:gd name="T37" fmla="*/ 21 h 21"/>
              <a:gd name="T38" fmla="*/ 10 w 21"/>
              <a:gd name="T39" fmla="*/ 20 h 21"/>
              <a:gd name="T40" fmla="*/ 10 w 21"/>
              <a:gd name="T41" fmla="*/ 17 h 21"/>
              <a:gd name="T42" fmla="*/ 11 w 21"/>
              <a:gd name="T43" fmla="*/ 4 h 21"/>
              <a:gd name="T44" fmla="*/ 10 w 21"/>
              <a:gd name="T45" fmla="*/ 4 h 21"/>
              <a:gd name="T46" fmla="*/ 10 w 21"/>
              <a:gd name="T47" fmla="*/ 4 h 21"/>
              <a:gd name="T48" fmla="*/ 10 w 21"/>
              <a:gd name="T49" fmla="*/ 0 h 21"/>
              <a:gd name="T50" fmla="*/ 10 w 21"/>
              <a:gd name="T51" fmla="*/ 0 h 21"/>
              <a:gd name="T52" fmla="*/ 11 w 21"/>
              <a:gd name="T53" fmla="*/ 0 h 21"/>
              <a:gd name="T54" fmla="*/ 11 w 21"/>
              <a:gd name="T55" fmla="*/ 4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1" h="21">
                <a:moveTo>
                  <a:pt x="4" y="10"/>
                </a:moveTo>
                <a:cubicBezTo>
                  <a:pt x="4" y="10"/>
                  <a:pt x="4" y="10"/>
                  <a:pt x="4" y="10"/>
                </a:cubicBezTo>
                <a:cubicBezTo>
                  <a:pt x="4" y="11"/>
                  <a:pt x="4" y="11"/>
                  <a:pt x="4" y="11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11"/>
                  <a:pt x="0" y="11"/>
                  <a:pt x="0" y="10"/>
                </a:cubicBezTo>
                <a:cubicBezTo>
                  <a:pt x="0" y="10"/>
                  <a:pt x="0" y="10"/>
                  <a:pt x="0" y="10"/>
                </a:cubicBezTo>
                <a:cubicBezTo>
                  <a:pt x="4" y="10"/>
                  <a:pt x="4" y="10"/>
                  <a:pt x="4" y="10"/>
                </a:cubicBezTo>
                <a:close/>
                <a:moveTo>
                  <a:pt x="17" y="11"/>
                </a:moveTo>
                <a:cubicBezTo>
                  <a:pt x="17" y="11"/>
                  <a:pt x="16" y="11"/>
                  <a:pt x="16" y="10"/>
                </a:cubicBezTo>
                <a:cubicBezTo>
                  <a:pt x="16" y="10"/>
                  <a:pt x="17" y="10"/>
                  <a:pt x="17" y="10"/>
                </a:cubicBezTo>
                <a:cubicBezTo>
                  <a:pt x="20" y="10"/>
                  <a:pt x="20" y="10"/>
                  <a:pt x="20" y="10"/>
                </a:cubicBezTo>
                <a:cubicBezTo>
                  <a:pt x="21" y="10"/>
                  <a:pt x="21" y="10"/>
                  <a:pt x="21" y="10"/>
                </a:cubicBezTo>
                <a:cubicBezTo>
                  <a:pt x="21" y="11"/>
                  <a:pt x="21" y="11"/>
                  <a:pt x="20" y="11"/>
                </a:cubicBezTo>
                <a:cubicBezTo>
                  <a:pt x="17" y="11"/>
                  <a:pt x="17" y="11"/>
                  <a:pt x="17" y="11"/>
                </a:cubicBezTo>
                <a:close/>
                <a:moveTo>
                  <a:pt x="10" y="17"/>
                </a:moveTo>
                <a:cubicBezTo>
                  <a:pt x="10" y="17"/>
                  <a:pt x="10" y="16"/>
                  <a:pt x="10" y="16"/>
                </a:cubicBezTo>
                <a:cubicBezTo>
                  <a:pt x="11" y="16"/>
                  <a:pt x="11" y="17"/>
                  <a:pt x="11" y="17"/>
                </a:cubicBezTo>
                <a:cubicBezTo>
                  <a:pt x="11" y="20"/>
                  <a:pt x="11" y="20"/>
                  <a:pt x="11" y="20"/>
                </a:cubicBezTo>
                <a:cubicBezTo>
                  <a:pt x="11" y="21"/>
                  <a:pt x="11" y="21"/>
                  <a:pt x="10" y="21"/>
                </a:cubicBezTo>
                <a:cubicBezTo>
                  <a:pt x="10" y="21"/>
                  <a:pt x="10" y="21"/>
                  <a:pt x="10" y="20"/>
                </a:cubicBezTo>
                <a:cubicBezTo>
                  <a:pt x="10" y="17"/>
                  <a:pt x="10" y="17"/>
                  <a:pt x="10" y="17"/>
                </a:cubicBezTo>
                <a:close/>
                <a:moveTo>
                  <a:pt x="11" y="4"/>
                </a:moveTo>
                <a:cubicBezTo>
                  <a:pt x="11" y="4"/>
                  <a:pt x="11" y="4"/>
                  <a:pt x="10" y="4"/>
                </a:cubicBezTo>
                <a:cubicBezTo>
                  <a:pt x="10" y="4"/>
                  <a:pt x="10" y="4"/>
                  <a:pt x="10" y="4"/>
                </a:cubicBez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11" y="0"/>
                  <a:pt x="11" y="0"/>
                  <a:pt x="11" y="0"/>
                </a:cubicBezTo>
                <a:lnTo>
                  <a:pt x="11" y="4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51" name="Freeform 277"/>
          <p:cNvSpPr>
            <a:spLocks noEditPoints="1"/>
          </p:cNvSpPr>
          <p:nvPr/>
        </p:nvSpPr>
        <p:spPr bwMode="auto">
          <a:xfrm>
            <a:off x="9971866" y="2486275"/>
            <a:ext cx="267848" cy="316712"/>
          </a:xfrm>
          <a:custGeom>
            <a:avLst/>
            <a:gdLst>
              <a:gd name="T0" fmla="*/ 7 w 28"/>
              <a:gd name="T1" fmla="*/ 26 h 33"/>
              <a:gd name="T2" fmla="*/ 10 w 28"/>
              <a:gd name="T3" fmla="*/ 21 h 33"/>
              <a:gd name="T4" fmla="*/ 11 w 28"/>
              <a:gd name="T5" fmla="*/ 18 h 33"/>
              <a:gd name="T6" fmla="*/ 8 w 28"/>
              <a:gd name="T7" fmla="*/ 19 h 33"/>
              <a:gd name="T8" fmla="*/ 7 w 28"/>
              <a:gd name="T9" fmla="*/ 19 h 33"/>
              <a:gd name="T10" fmla="*/ 13 w 28"/>
              <a:gd name="T11" fmla="*/ 17 h 33"/>
              <a:gd name="T12" fmla="*/ 10 w 28"/>
              <a:gd name="T13" fmla="*/ 22 h 33"/>
              <a:gd name="T14" fmla="*/ 8 w 28"/>
              <a:gd name="T15" fmla="*/ 24 h 33"/>
              <a:gd name="T16" fmla="*/ 23 w 28"/>
              <a:gd name="T17" fmla="*/ 0 h 33"/>
              <a:gd name="T18" fmla="*/ 23 w 28"/>
              <a:gd name="T19" fmla="*/ 7 h 33"/>
              <a:gd name="T20" fmla="*/ 24 w 28"/>
              <a:gd name="T21" fmla="*/ 1 h 33"/>
              <a:gd name="T22" fmla="*/ 5 w 28"/>
              <a:gd name="T23" fmla="*/ 0 h 33"/>
              <a:gd name="T24" fmla="*/ 5 w 28"/>
              <a:gd name="T25" fmla="*/ 7 h 33"/>
              <a:gd name="T26" fmla="*/ 6 w 28"/>
              <a:gd name="T27" fmla="*/ 1 h 33"/>
              <a:gd name="T28" fmla="*/ 26 w 28"/>
              <a:gd name="T29" fmla="*/ 12 h 33"/>
              <a:gd name="T30" fmla="*/ 2 w 28"/>
              <a:gd name="T31" fmla="*/ 29 h 33"/>
              <a:gd name="T32" fmla="*/ 26 w 28"/>
              <a:gd name="T33" fmla="*/ 29 h 33"/>
              <a:gd name="T34" fmla="*/ 26 w 28"/>
              <a:gd name="T35" fmla="*/ 31 h 33"/>
              <a:gd name="T36" fmla="*/ 26 w 28"/>
              <a:gd name="T37" fmla="*/ 31 h 33"/>
              <a:gd name="T38" fmla="*/ 2 w 28"/>
              <a:gd name="T39" fmla="*/ 32 h 33"/>
              <a:gd name="T40" fmla="*/ 26 w 28"/>
              <a:gd name="T41" fmla="*/ 3 h 33"/>
              <a:gd name="T42" fmla="*/ 23 w 28"/>
              <a:gd name="T43" fmla="*/ 7 h 33"/>
              <a:gd name="T44" fmla="*/ 21 w 28"/>
              <a:gd name="T45" fmla="*/ 3 h 33"/>
              <a:gd name="T46" fmla="*/ 6 w 28"/>
              <a:gd name="T47" fmla="*/ 7 h 33"/>
              <a:gd name="T48" fmla="*/ 4 w 28"/>
              <a:gd name="T49" fmla="*/ 3 h 33"/>
              <a:gd name="T50" fmla="*/ 0 w 28"/>
              <a:gd name="T51" fmla="*/ 31 h 33"/>
              <a:gd name="T52" fmla="*/ 28 w 28"/>
              <a:gd name="T53" fmla="*/ 31 h 33"/>
              <a:gd name="T54" fmla="*/ 11 w 28"/>
              <a:gd name="T55" fmla="*/ 6 h 33"/>
              <a:gd name="T56" fmla="*/ 10 w 28"/>
              <a:gd name="T57" fmla="*/ 10 h 33"/>
              <a:gd name="T58" fmla="*/ 9 w 28"/>
              <a:gd name="T59" fmla="*/ 8 h 33"/>
              <a:gd name="T60" fmla="*/ 10 w 28"/>
              <a:gd name="T61" fmla="*/ 9 h 33"/>
              <a:gd name="T62" fmla="*/ 11 w 28"/>
              <a:gd name="T63" fmla="*/ 8 h 33"/>
              <a:gd name="T64" fmla="*/ 14 w 28"/>
              <a:gd name="T65" fmla="*/ 7 h 33"/>
              <a:gd name="T66" fmla="*/ 13 w 28"/>
              <a:gd name="T67" fmla="*/ 9 h 33"/>
              <a:gd name="T68" fmla="*/ 12 w 28"/>
              <a:gd name="T69" fmla="*/ 9 h 33"/>
              <a:gd name="T70" fmla="*/ 12 w 28"/>
              <a:gd name="T71" fmla="*/ 9 h 33"/>
              <a:gd name="T72" fmla="*/ 13 w 28"/>
              <a:gd name="T73" fmla="*/ 9 h 33"/>
              <a:gd name="T74" fmla="*/ 15 w 28"/>
              <a:gd name="T75" fmla="*/ 7 h 33"/>
              <a:gd name="T76" fmla="*/ 15 w 28"/>
              <a:gd name="T77" fmla="*/ 8 h 33"/>
              <a:gd name="T78" fmla="*/ 17 w 28"/>
              <a:gd name="T79" fmla="*/ 10 h 33"/>
              <a:gd name="T80" fmla="*/ 16 w 28"/>
              <a:gd name="T81" fmla="*/ 8 h 33"/>
              <a:gd name="T82" fmla="*/ 15 w 28"/>
              <a:gd name="T83" fmla="*/ 8 h 33"/>
              <a:gd name="T84" fmla="*/ 15 w 28"/>
              <a:gd name="T85" fmla="*/ 7 h 33"/>
              <a:gd name="T86" fmla="*/ 19 w 28"/>
              <a:gd name="T87" fmla="*/ 9 h 33"/>
              <a:gd name="T88" fmla="*/ 17 w 28"/>
              <a:gd name="T89" fmla="*/ 8 h 33"/>
              <a:gd name="T90" fmla="*/ 19 w 28"/>
              <a:gd name="T91" fmla="*/ 7 h 33"/>
              <a:gd name="T92" fmla="*/ 18 w 28"/>
              <a:gd name="T93" fmla="*/ 9 h 33"/>
              <a:gd name="T94" fmla="*/ 18 w 28"/>
              <a:gd name="T95" fmla="*/ 9 h 33"/>
              <a:gd name="T96" fmla="*/ 19 w 28"/>
              <a:gd name="T97" fmla="*/ 8 h 33"/>
              <a:gd name="T98" fmla="*/ 18 w 28"/>
              <a:gd name="T99" fmla="*/ 8 h 33"/>
              <a:gd name="T100" fmla="*/ 19 w 28"/>
              <a:gd name="T101" fmla="*/ 8 h 33"/>
              <a:gd name="T102" fmla="*/ 22 w 28"/>
              <a:gd name="T103" fmla="*/ 23 h 33"/>
              <a:gd name="T104" fmla="*/ 16 w 28"/>
              <a:gd name="T105" fmla="*/ 25 h 33"/>
              <a:gd name="T106" fmla="*/ 17 w 28"/>
              <a:gd name="T107" fmla="*/ 21 h 33"/>
              <a:gd name="T108" fmla="*/ 16 w 28"/>
              <a:gd name="T109" fmla="*/ 17 h 33"/>
              <a:gd name="T110" fmla="*/ 22 w 28"/>
              <a:gd name="T111" fmla="*/ 19 h 33"/>
              <a:gd name="T112" fmla="*/ 20 w 28"/>
              <a:gd name="T113" fmla="*/ 18 h 33"/>
              <a:gd name="T114" fmla="*/ 19 w 28"/>
              <a:gd name="T115" fmla="*/ 20 h 33"/>
              <a:gd name="T116" fmla="*/ 17 w 28"/>
              <a:gd name="T117" fmla="*/ 18 h 33"/>
              <a:gd name="T118" fmla="*/ 20 w 28"/>
              <a:gd name="T119" fmla="*/ 22 h 33"/>
              <a:gd name="T120" fmla="*/ 19 w 28"/>
              <a:gd name="T121" fmla="*/ 24 h 33"/>
              <a:gd name="T122" fmla="*/ 17 w 28"/>
              <a:gd name="T123" fmla="*/ 22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8" h="33">
                <a:moveTo>
                  <a:pt x="14" y="24"/>
                </a:moveTo>
                <a:cubicBezTo>
                  <a:pt x="14" y="26"/>
                  <a:pt x="14" y="26"/>
                  <a:pt x="14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3"/>
                  <a:pt x="7" y="22"/>
                  <a:pt x="7" y="22"/>
                </a:cubicBezTo>
                <a:cubicBezTo>
                  <a:pt x="7" y="22"/>
                  <a:pt x="8" y="21"/>
                  <a:pt x="10" y="21"/>
                </a:cubicBezTo>
                <a:cubicBezTo>
                  <a:pt x="11" y="21"/>
                  <a:pt x="11" y="21"/>
                  <a:pt x="11" y="21"/>
                </a:cubicBezTo>
                <a:cubicBezTo>
                  <a:pt x="12" y="20"/>
                  <a:pt x="12" y="20"/>
                  <a:pt x="12" y="19"/>
                </a:cubicBezTo>
                <a:cubicBezTo>
                  <a:pt x="12" y="19"/>
                  <a:pt x="12" y="18"/>
                  <a:pt x="11" y="18"/>
                </a:cubicBezTo>
                <a:cubicBezTo>
                  <a:pt x="11" y="18"/>
                  <a:pt x="11" y="18"/>
                  <a:pt x="10" y="18"/>
                </a:cubicBezTo>
                <a:cubicBezTo>
                  <a:pt x="9" y="18"/>
                  <a:pt x="9" y="18"/>
                  <a:pt x="9" y="18"/>
                </a:cubicBezTo>
                <a:cubicBezTo>
                  <a:pt x="8" y="18"/>
                  <a:pt x="8" y="19"/>
                  <a:pt x="8" y="19"/>
                </a:cubicBezTo>
                <a:cubicBezTo>
                  <a:pt x="8" y="20"/>
                  <a:pt x="8" y="20"/>
                  <a:pt x="8" y="20"/>
                </a:cubicBezTo>
                <a:cubicBezTo>
                  <a:pt x="7" y="20"/>
                  <a:pt x="7" y="20"/>
                  <a:pt x="7" y="20"/>
                </a:cubicBezTo>
                <a:cubicBezTo>
                  <a:pt x="7" y="19"/>
                  <a:pt x="7" y="19"/>
                  <a:pt x="7" y="19"/>
                </a:cubicBezTo>
                <a:cubicBezTo>
                  <a:pt x="7" y="18"/>
                  <a:pt x="7" y="17"/>
                  <a:pt x="7" y="17"/>
                </a:cubicBezTo>
                <a:cubicBezTo>
                  <a:pt x="8" y="17"/>
                  <a:pt x="9" y="16"/>
                  <a:pt x="10" y="16"/>
                </a:cubicBezTo>
                <a:cubicBezTo>
                  <a:pt x="11" y="16"/>
                  <a:pt x="12" y="17"/>
                  <a:pt x="13" y="17"/>
                </a:cubicBezTo>
                <a:cubicBezTo>
                  <a:pt x="13" y="17"/>
                  <a:pt x="14" y="18"/>
                  <a:pt x="14" y="19"/>
                </a:cubicBezTo>
                <a:cubicBezTo>
                  <a:pt x="14" y="20"/>
                  <a:pt x="13" y="21"/>
                  <a:pt x="13" y="22"/>
                </a:cubicBezTo>
                <a:cubicBezTo>
                  <a:pt x="13" y="22"/>
                  <a:pt x="12" y="22"/>
                  <a:pt x="10" y="22"/>
                </a:cubicBezTo>
                <a:cubicBezTo>
                  <a:pt x="9" y="23"/>
                  <a:pt x="9" y="23"/>
                  <a:pt x="9" y="23"/>
                </a:cubicBezTo>
                <a:cubicBezTo>
                  <a:pt x="8" y="23"/>
                  <a:pt x="8" y="23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14" y="24"/>
                  <a:pt x="14" y="24"/>
                  <a:pt x="14" y="24"/>
                </a:cubicBezTo>
                <a:close/>
                <a:moveTo>
                  <a:pt x="23" y="0"/>
                </a:moveTo>
                <a:cubicBezTo>
                  <a:pt x="23" y="0"/>
                  <a:pt x="23" y="0"/>
                  <a:pt x="23" y="0"/>
                </a:cubicBezTo>
                <a:cubicBezTo>
                  <a:pt x="22" y="0"/>
                  <a:pt x="22" y="1"/>
                  <a:pt x="22" y="1"/>
                </a:cubicBezTo>
                <a:cubicBezTo>
                  <a:pt x="22" y="6"/>
                  <a:pt x="22" y="6"/>
                  <a:pt x="22" y="6"/>
                </a:cubicBezTo>
                <a:cubicBezTo>
                  <a:pt x="22" y="6"/>
                  <a:pt x="22" y="7"/>
                  <a:pt x="23" y="7"/>
                </a:cubicBezTo>
                <a:cubicBezTo>
                  <a:pt x="23" y="7"/>
                  <a:pt x="23" y="7"/>
                  <a:pt x="23" y="7"/>
                </a:cubicBezTo>
                <a:cubicBezTo>
                  <a:pt x="24" y="7"/>
                  <a:pt x="24" y="6"/>
                  <a:pt x="24" y="6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0"/>
                  <a:pt x="23" y="0"/>
                </a:cubicBezTo>
                <a:close/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4" y="1"/>
                  <a:pt x="4" y="1"/>
                </a:cubicBezTo>
                <a:cubicBezTo>
                  <a:pt x="4" y="6"/>
                  <a:pt x="4" y="6"/>
                  <a:pt x="4" y="6"/>
                </a:cubicBezTo>
                <a:cubicBezTo>
                  <a:pt x="4" y="6"/>
                  <a:pt x="5" y="7"/>
                  <a:pt x="5" y="7"/>
                </a:cubicBezTo>
                <a:cubicBezTo>
                  <a:pt x="5" y="7"/>
                  <a:pt x="5" y="7"/>
                  <a:pt x="5" y="7"/>
                </a:cubicBezTo>
                <a:cubicBezTo>
                  <a:pt x="6" y="7"/>
                  <a:pt x="6" y="6"/>
                  <a:pt x="6" y="6"/>
                </a:cubicBezTo>
                <a:cubicBezTo>
                  <a:pt x="6" y="1"/>
                  <a:pt x="6" y="1"/>
                  <a:pt x="6" y="1"/>
                </a:cubicBezTo>
                <a:cubicBezTo>
                  <a:pt x="6" y="1"/>
                  <a:pt x="6" y="0"/>
                  <a:pt x="5" y="0"/>
                </a:cubicBezTo>
                <a:close/>
                <a:moveTo>
                  <a:pt x="26" y="13"/>
                </a:moveTo>
                <a:cubicBezTo>
                  <a:pt x="26" y="12"/>
                  <a:pt x="26" y="12"/>
                  <a:pt x="26" y="12"/>
                </a:cubicBezTo>
                <a:cubicBezTo>
                  <a:pt x="3" y="12"/>
                  <a:pt x="3" y="12"/>
                  <a:pt x="3" y="12"/>
                </a:cubicBezTo>
                <a:cubicBezTo>
                  <a:pt x="2" y="12"/>
                  <a:pt x="2" y="12"/>
                  <a:pt x="2" y="13"/>
                </a:cubicBezTo>
                <a:cubicBezTo>
                  <a:pt x="2" y="29"/>
                  <a:pt x="2" y="29"/>
                  <a:pt x="2" y="29"/>
                </a:cubicBezTo>
                <a:cubicBezTo>
                  <a:pt x="2" y="29"/>
                  <a:pt x="2" y="30"/>
                  <a:pt x="3" y="30"/>
                </a:cubicBezTo>
                <a:cubicBezTo>
                  <a:pt x="26" y="30"/>
                  <a:pt x="26" y="30"/>
                  <a:pt x="26" y="30"/>
                </a:cubicBezTo>
                <a:cubicBezTo>
                  <a:pt x="26" y="30"/>
                  <a:pt x="26" y="29"/>
                  <a:pt x="26" y="29"/>
                </a:cubicBezTo>
                <a:cubicBezTo>
                  <a:pt x="26" y="13"/>
                  <a:pt x="26" y="13"/>
                  <a:pt x="26" y="13"/>
                </a:cubicBezTo>
                <a:close/>
                <a:moveTo>
                  <a:pt x="26" y="31"/>
                </a:moveTo>
                <a:cubicBezTo>
                  <a:pt x="26" y="31"/>
                  <a:pt x="26" y="31"/>
                  <a:pt x="26" y="31"/>
                </a:cubicBezTo>
                <a:cubicBezTo>
                  <a:pt x="2" y="31"/>
                  <a:pt x="2" y="31"/>
                  <a:pt x="2" y="31"/>
                </a:cubicBezTo>
                <a:cubicBezTo>
                  <a:pt x="2" y="31"/>
                  <a:pt x="2" y="31"/>
                  <a:pt x="2" y="31"/>
                </a:cubicBezTo>
                <a:cubicBezTo>
                  <a:pt x="26" y="31"/>
                  <a:pt x="26" y="31"/>
                  <a:pt x="26" y="31"/>
                </a:cubicBezTo>
                <a:close/>
                <a:moveTo>
                  <a:pt x="26" y="32"/>
                </a:moveTo>
                <a:cubicBezTo>
                  <a:pt x="26" y="32"/>
                  <a:pt x="26" y="32"/>
                  <a:pt x="26" y="32"/>
                </a:cubicBezTo>
                <a:cubicBezTo>
                  <a:pt x="2" y="32"/>
                  <a:pt x="2" y="32"/>
                  <a:pt x="2" y="32"/>
                </a:cubicBezTo>
                <a:cubicBezTo>
                  <a:pt x="2" y="32"/>
                  <a:pt x="2" y="32"/>
                  <a:pt x="2" y="32"/>
                </a:cubicBezTo>
                <a:cubicBezTo>
                  <a:pt x="26" y="32"/>
                  <a:pt x="26" y="32"/>
                  <a:pt x="26" y="32"/>
                </a:cubicBezTo>
                <a:close/>
                <a:moveTo>
                  <a:pt x="26" y="3"/>
                </a:moveTo>
                <a:cubicBezTo>
                  <a:pt x="25" y="3"/>
                  <a:pt x="25" y="3"/>
                  <a:pt x="25" y="3"/>
                </a:cubicBezTo>
                <a:cubicBezTo>
                  <a:pt x="25" y="4"/>
                  <a:pt x="25" y="5"/>
                  <a:pt x="25" y="6"/>
                </a:cubicBezTo>
                <a:cubicBezTo>
                  <a:pt x="25" y="7"/>
                  <a:pt x="24" y="7"/>
                  <a:pt x="23" y="7"/>
                </a:cubicBezTo>
                <a:cubicBezTo>
                  <a:pt x="23" y="7"/>
                  <a:pt x="23" y="7"/>
                  <a:pt x="23" y="7"/>
                </a:cubicBezTo>
                <a:cubicBezTo>
                  <a:pt x="22" y="7"/>
                  <a:pt x="21" y="7"/>
                  <a:pt x="21" y="6"/>
                </a:cubicBezTo>
                <a:cubicBezTo>
                  <a:pt x="21" y="5"/>
                  <a:pt x="21" y="4"/>
                  <a:pt x="21" y="3"/>
                </a:cubicBezTo>
                <a:cubicBezTo>
                  <a:pt x="7" y="3"/>
                  <a:pt x="7" y="3"/>
                  <a:pt x="7" y="3"/>
                </a:cubicBezTo>
                <a:cubicBezTo>
                  <a:pt x="7" y="4"/>
                  <a:pt x="7" y="5"/>
                  <a:pt x="7" y="6"/>
                </a:cubicBezTo>
                <a:cubicBezTo>
                  <a:pt x="7" y="7"/>
                  <a:pt x="6" y="7"/>
                  <a:pt x="6" y="7"/>
                </a:cubicBezTo>
                <a:cubicBezTo>
                  <a:pt x="6" y="7"/>
                  <a:pt x="5" y="7"/>
                  <a:pt x="5" y="7"/>
                </a:cubicBezTo>
                <a:cubicBezTo>
                  <a:pt x="4" y="7"/>
                  <a:pt x="4" y="7"/>
                  <a:pt x="4" y="6"/>
                </a:cubicBezTo>
                <a:cubicBezTo>
                  <a:pt x="4" y="5"/>
                  <a:pt x="4" y="4"/>
                  <a:pt x="4" y="3"/>
                </a:cubicBezTo>
                <a:cubicBezTo>
                  <a:pt x="3" y="3"/>
                  <a:pt x="3" y="3"/>
                  <a:pt x="3" y="3"/>
                </a:cubicBezTo>
                <a:cubicBezTo>
                  <a:pt x="1" y="3"/>
                  <a:pt x="0" y="4"/>
                  <a:pt x="0" y="5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32"/>
                  <a:pt x="1" y="33"/>
                  <a:pt x="3" y="33"/>
                </a:cubicBezTo>
                <a:cubicBezTo>
                  <a:pt x="10" y="33"/>
                  <a:pt x="18" y="33"/>
                  <a:pt x="26" y="33"/>
                </a:cubicBezTo>
                <a:cubicBezTo>
                  <a:pt x="27" y="33"/>
                  <a:pt x="28" y="32"/>
                  <a:pt x="28" y="31"/>
                </a:cubicBezTo>
                <a:cubicBezTo>
                  <a:pt x="28" y="5"/>
                  <a:pt x="28" y="5"/>
                  <a:pt x="28" y="5"/>
                </a:cubicBezTo>
                <a:cubicBezTo>
                  <a:pt x="28" y="4"/>
                  <a:pt x="27" y="3"/>
                  <a:pt x="26" y="3"/>
                </a:cubicBezTo>
                <a:close/>
                <a:moveTo>
                  <a:pt x="11" y="6"/>
                </a:moveTo>
                <a:cubicBezTo>
                  <a:pt x="11" y="9"/>
                  <a:pt x="11" y="9"/>
                  <a:pt x="11" y="9"/>
                </a:cubicBezTo>
                <a:cubicBezTo>
                  <a:pt x="11" y="9"/>
                  <a:pt x="11" y="9"/>
                  <a:pt x="11" y="9"/>
                </a:cubicBezTo>
                <a:cubicBezTo>
                  <a:pt x="11" y="10"/>
                  <a:pt x="10" y="10"/>
                  <a:pt x="10" y="10"/>
                </a:cubicBezTo>
                <a:cubicBezTo>
                  <a:pt x="10" y="10"/>
                  <a:pt x="9" y="10"/>
                  <a:pt x="9" y="9"/>
                </a:cubicBezTo>
                <a:cubicBezTo>
                  <a:pt x="9" y="9"/>
                  <a:pt x="9" y="9"/>
                  <a:pt x="9" y="9"/>
                </a:cubicBezTo>
                <a:cubicBezTo>
                  <a:pt x="9" y="8"/>
                  <a:pt x="9" y="8"/>
                  <a:pt x="9" y="8"/>
                </a:cubicBezTo>
                <a:cubicBezTo>
                  <a:pt x="10" y="8"/>
                  <a:pt x="10" y="8"/>
                  <a:pt x="10" y="8"/>
                </a:cubicBezTo>
                <a:cubicBezTo>
                  <a:pt x="10" y="8"/>
                  <a:pt x="10" y="9"/>
                  <a:pt x="10" y="9"/>
                </a:cubicBezTo>
                <a:cubicBezTo>
                  <a:pt x="10" y="9"/>
                  <a:pt x="10" y="9"/>
                  <a:pt x="10" y="9"/>
                </a:cubicBezTo>
                <a:cubicBezTo>
                  <a:pt x="10" y="9"/>
                  <a:pt x="10" y="9"/>
                  <a:pt x="10" y="9"/>
                </a:cubicBezTo>
                <a:cubicBezTo>
                  <a:pt x="10" y="9"/>
                  <a:pt x="10" y="9"/>
                  <a:pt x="10" y="9"/>
                </a:cubicBezTo>
                <a:cubicBezTo>
                  <a:pt x="10" y="9"/>
                  <a:pt x="11" y="9"/>
                  <a:pt x="11" y="8"/>
                </a:cubicBezTo>
                <a:cubicBezTo>
                  <a:pt x="11" y="6"/>
                  <a:pt x="11" y="6"/>
                  <a:pt x="11" y="6"/>
                </a:cubicBezTo>
                <a:cubicBezTo>
                  <a:pt x="11" y="6"/>
                  <a:pt x="11" y="6"/>
                  <a:pt x="11" y="6"/>
                </a:cubicBezTo>
                <a:close/>
                <a:moveTo>
                  <a:pt x="14" y="7"/>
                </a:moveTo>
                <a:cubicBezTo>
                  <a:pt x="14" y="10"/>
                  <a:pt x="14" y="10"/>
                  <a:pt x="14" y="10"/>
                </a:cubicBezTo>
                <a:cubicBezTo>
                  <a:pt x="13" y="10"/>
                  <a:pt x="13" y="10"/>
                  <a:pt x="13" y="10"/>
                </a:cubicBezTo>
                <a:cubicBezTo>
                  <a:pt x="13" y="9"/>
                  <a:pt x="13" y="9"/>
                  <a:pt x="13" y="9"/>
                </a:cubicBezTo>
                <a:cubicBezTo>
                  <a:pt x="13" y="9"/>
                  <a:pt x="13" y="9"/>
                  <a:pt x="13" y="9"/>
                </a:cubicBezTo>
                <a:cubicBezTo>
                  <a:pt x="13" y="10"/>
                  <a:pt x="13" y="10"/>
                  <a:pt x="13" y="10"/>
                </a:cubicBezTo>
                <a:cubicBezTo>
                  <a:pt x="12" y="10"/>
                  <a:pt x="12" y="9"/>
                  <a:pt x="12" y="9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9"/>
                  <a:pt x="12" y="9"/>
                  <a:pt x="12" y="9"/>
                </a:cubicBezTo>
                <a:cubicBezTo>
                  <a:pt x="12" y="9"/>
                  <a:pt x="12" y="9"/>
                  <a:pt x="12" y="9"/>
                </a:cubicBezTo>
                <a:cubicBezTo>
                  <a:pt x="12" y="9"/>
                  <a:pt x="13" y="9"/>
                  <a:pt x="13" y="9"/>
                </a:cubicBezTo>
                <a:cubicBezTo>
                  <a:pt x="13" y="9"/>
                  <a:pt x="13" y="9"/>
                  <a:pt x="13" y="9"/>
                </a:cubicBezTo>
                <a:cubicBezTo>
                  <a:pt x="13" y="7"/>
                  <a:pt x="13" y="7"/>
                  <a:pt x="13" y="7"/>
                </a:cubicBezTo>
                <a:cubicBezTo>
                  <a:pt x="14" y="7"/>
                  <a:pt x="14" y="7"/>
                  <a:pt x="14" y="7"/>
                </a:cubicBezTo>
                <a:close/>
                <a:moveTo>
                  <a:pt x="15" y="7"/>
                </a:moveTo>
                <a:cubicBezTo>
                  <a:pt x="15" y="7"/>
                  <a:pt x="15" y="7"/>
                  <a:pt x="15" y="7"/>
                </a:cubicBezTo>
                <a:cubicBezTo>
                  <a:pt x="15" y="8"/>
                  <a:pt x="15" y="8"/>
                  <a:pt x="15" y="8"/>
                </a:cubicBezTo>
                <a:cubicBezTo>
                  <a:pt x="15" y="8"/>
                  <a:pt x="15" y="8"/>
                  <a:pt x="15" y="8"/>
                </a:cubicBezTo>
                <a:cubicBezTo>
                  <a:pt x="15" y="7"/>
                  <a:pt x="15" y="7"/>
                  <a:pt x="16" y="7"/>
                </a:cubicBezTo>
                <a:cubicBezTo>
                  <a:pt x="16" y="7"/>
                  <a:pt x="17" y="7"/>
                  <a:pt x="17" y="8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5" y="8"/>
                  <a:pt x="15" y="8"/>
                  <a:pt x="15" y="8"/>
                </a:cubicBezTo>
                <a:cubicBezTo>
                  <a:pt x="15" y="10"/>
                  <a:pt x="15" y="10"/>
                  <a:pt x="15" y="10"/>
                </a:cubicBezTo>
                <a:cubicBezTo>
                  <a:pt x="15" y="10"/>
                  <a:pt x="15" y="10"/>
                  <a:pt x="15" y="10"/>
                </a:cubicBezTo>
                <a:cubicBezTo>
                  <a:pt x="15" y="7"/>
                  <a:pt x="15" y="7"/>
                  <a:pt x="15" y="7"/>
                </a:cubicBezTo>
                <a:close/>
                <a:moveTo>
                  <a:pt x="19" y="9"/>
                </a:moveTo>
                <a:cubicBezTo>
                  <a:pt x="19" y="9"/>
                  <a:pt x="19" y="9"/>
                  <a:pt x="19" y="9"/>
                </a:cubicBezTo>
                <a:cubicBezTo>
                  <a:pt x="19" y="9"/>
                  <a:pt x="19" y="9"/>
                  <a:pt x="19" y="9"/>
                </a:cubicBezTo>
                <a:cubicBezTo>
                  <a:pt x="19" y="9"/>
                  <a:pt x="19" y="10"/>
                  <a:pt x="18" y="10"/>
                </a:cubicBezTo>
                <a:cubicBezTo>
                  <a:pt x="18" y="10"/>
                  <a:pt x="18" y="10"/>
                  <a:pt x="17" y="9"/>
                </a:cubicBezTo>
                <a:cubicBezTo>
                  <a:pt x="17" y="9"/>
                  <a:pt x="17" y="9"/>
                  <a:pt x="17" y="8"/>
                </a:cubicBezTo>
                <a:cubicBezTo>
                  <a:pt x="17" y="8"/>
                  <a:pt x="17" y="8"/>
                  <a:pt x="17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8"/>
                  <a:pt x="19" y="8"/>
                  <a:pt x="19" y="8"/>
                </a:cubicBezTo>
                <a:cubicBezTo>
                  <a:pt x="19" y="9"/>
                  <a:pt x="19" y="9"/>
                  <a:pt x="19" y="9"/>
                </a:cubicBezTo>
                <a:cubicBezTo>
                  <a:pt x="18" y="9"/>
                  <a:pt x="18" y="9"/>
                  <a:pt x="18" y="9"/>
                </a:cubicBezTo>
                <a:cubicBezTo>
                  <a:pt x="18" y="9"/>
                  <a:pt x="18" y="9"/>
                  <a:pt x="18" y="9"/>
                </a:cubicBezTo>
                <a:cubicBezTo>
                  <a:pt x="18" y="9"/>
                  <a:pt x="18" y="9"/>
                  <a:pt x="18" y="9"/>
                </a:cubicBezTo>
                <a:cubicBezTo>
                  <a:pt x="18" y="9"/>
                  <a:pt x="18" y="9"/>
                  <a:pt x="18" y="9"/>
                </a:cubicBezTo>
                <a:cubicBezTo>
                  <a:pt x="19" y="9"/>
                  <a:pt x="19" y="9"/>
                  <a:pt x="19" y="9"/>
                </a:cubicBezTo>
                <a:cubicBezTo>
                  <a:pt x="19" y="9"/>
                  <a:pt x="19" y="9"/>
                  <a:pt x="19" y="9"/>
                </a:cubicBezTo>
                <a:close/>
                <a:moveTo>
                  <a:pt x="19" y="8"/>
                </a:moveTo>
                <a:cubicBezTo>
                  <a:pt x="18" y="8"/>
                  <a:pt x="18" y="8"/>
                  <a:pt x="18" y="8"/>
                </a:cubicBezTo>
                <a:cubicBezTo>
                  <a:pt x="18" y="8"/>
                  <a:pt x="18" y="8"/>
                  <a:pt x="18" y="8"/>
                </a:cubicBezTo>
                <a:cubicBezTo>
                  <a:pt x="18" y="8"/>
                  <a:pt x="18" y="8"/>
                  <a:pt x="18" y="8"/>
                </a:cubicBezTo>
                <a:cubicBezTo>
                  <a:pt x="19" y="8"/>
                  <a:pt x="19" y="8"/>
                  <a:pt x="19" y="8"/>
                </a:cubicBezTo>
                <a:cubicBezTo>
                  <a:pt x="19" y="8"/>
                  <a:pt x="19" y="8"/>
                  <a:pt x="19" y="8"/>
                </a:cubicBezTo>
                <a:cubicBezTo>
                  <a:pt x="19" y="8"/>
                  <a:pt x="19" y="8"/>
                  <a:pt x="19" y="8"/>
                </a:cubicBezTo>
                <a:close/>
                <a:moveTo>
                  <a:pt x="21" y="21"/>
                </a:moveTo>
                <a:cubicBezTo>
                  <a:pt x="21" y="21"/>
                  <a:pt x="21" y="21"/>
                  <a:pt x="21" y="21"/>
                </a:cubicBezTo>
                <a:cubicBezTo>
                  <a:pt x="22" y="21"/>
                  <a:pt x="22" y="22"/>
                  <a:pt x="22" y="23"/>
                </a:cubicBezTo>
                <a:cubicBezTo>
                  <a:pt x="22" y="24"/>
                  <a:pt x="22" y="25"/>
                  <a:pt x="22" y="25"/>
                </a:cubicBezTo>
                <a:cubicBezTo>
                  <a:pt x="21" y="26"/>
                  <a:pt x="20" y="26"/>
                  <a:pt x="19" y="26"/>
                </a:cubicBezTo>
                <a:cubicBezTo>
                  <a:pt x="17" y="26"/>
                  <a:pt x="16" y="26"/>
                  <a:pt x="16" y="25"/>
                </a:cubicBezTo>
                <a:cubicBezTo>
                  <a:pt x="15" y="25"/>
                  <a:pt x="15" y="24"/>
                  <a:pt x="15" y="23"/>
                </a:cubicBezTo>
                <a:cubicBezTo>
                  <a:pt x="15" y="22"/>
                  <a:pt x="16" y="21"/>
                  <a:pt x="17" y="21"/>
                </a:cubicBezTo>
                <a:cubicBezTo>
                  <a:pt x="17" y="21"/>
                  <a:pt x="17" y="21"/>
                  <a:pt x="17" y="21"/>
                </a:cubicBezTo>
                <a:cubicBezTo>
                  <a:pt x="16" y="21"/>
                  <a:pt x="16" y="21"/>
                  <a:pt x="16" y="20"/>
                </a:cubicBezTo>
                <a:cubicBezTo>
                  <a:pt x="15" y="20"/>
                  <a:pt x="15" y="20"/>
                  <a:pt x="15" y="19"/>
                </a:cubicBezTo>
                <a:cubicBezTo>
                  <a:pt x="15" y="18"/>
                  <a:pt x="15" y="17"/>
                  <a:pt x="16" y="17"/>
                </a:cubicBezTo>
                <a:cubicBezTo>
                  <a:pt x="16" y="17"/>
                  <a:pt x="17" y="16"/>
                  <a:pt x="19" y="16"/>
                </a:cubicBezTo>
                <a:cubicBezTo>
                  <a:pt x="20" y="16"/>
                  <a:pt x="21" y="17"/>
                  <a:pt x="21" y="17"/>
                </a:cubicBezTo>
                <a:cubicBezTo>
                  <a:pt x="22" y="17"/>
                  <a:pt x="22" y="18"/>
                  <a:pt x="22" y="19"/>
                </a:cubicBezTo>
                <a:cubicBezTo>
                  <a:pt x="22" y="20"/>
                  <a:pt x="22" y="21"/>
                  <a:pt x="21" y="21"/>
                </a:cubicBezTo>
                <a:close/>
                <a:moveTo>
                  <a:pt x="19" y="18"/>
                </a:moveTo>
                <a:cubicBezTo>
                  <a:pt x="19" y="18"/>
                  <a:pt x="20" y="18"/>
                  <a:pt x="20" y="18"/>
                </a:cubicBezTo>
                <a:cubicBezTo>
                  <a:pt x="20" y="18"/>
                  <a:pt x="20" y="18"/>
                  <a:pt x="20" y="19"/>
                </a:cubicBezTo>
                <a:cubicBezTo>
                  <a:pt x="20" y="20"/>
                  <a:pt x="20" y="20"/>
                  <a:pt x="20" y="20"/>
                </a:cubicBezTo>
                <a:cubicBezTo>
                  <a:pt x="20" y="20"/>
                  <a:pt x="20" y="20"/>
                  <a:pt x="19" y="20"/>
                </a:cubicBezTo>
                <a:cubicBezTo>
                  <a:pt x="18" y="20"/>
                  <a:pt x="17" y="20"/>
                  <a:pt x="17" y="20"/>
                </a:cubicBezTo>
                <a:cubicBezTo>
                  <a:pt x="17" y="20"/>
                  <a:pt x="17" y="20"/>
                  <a:pt x="17" y="19"/>
                </a:cubicBezTo>
                <a:cubicBezTo>
                  <a:pt x="17" y="19"/>
                  <a:pt x="17" y="18"/>
                  <a:pt x="17" y="18"/>
                </a:cubicBezTo>
                <a:cubicBezTo>
                  <a:pt x="17" y="18"/>
                  <a:pt x="18" y="18"/>
                  <a:pt x="19" y="18"/>
                </a:cubicBezTo>
                <a:close/>
                <a:moveTo>
                  <a:pt x="19" y="22"/>
                </a:moveTo>
                <a:cubicBezTo>
                  <a:pt x="20" y="22"/>
                  <a:pt x="20" y="22"/>
                  <a:pt x="20" y="22"/>
                </a:cubicBezTo>
                <a:cubicBezTo>
                  <a:pt x="20" y="22"/>
                  <a:pt x="21" y="22"/>
                  <a:pt x="21" y="23"/>
                </a:cubicBezTo>
                <a:cubicBezTo>
                  <a:pt x="21" y="24"/>
                  <a:pt x="20" y="24"/>
                  <a:pt x="20" y="24"/>
                </a:cubicBezTo>
                <a:cubicBezTo>
                  <a:pt x="20" y="24"/>
                  <a:pt x="20" y="24"/>
                  <a:pt x="19" y="24"/>
                </a:cubicBezTo>
                <a:cubicBezTo>
                  <a:pt x="18" y="24"/>
                  <a:pt x="17" y="24"/>
                  <a:pt x="17" y="24"/>
                </a:cubicBezTo>
                <a:cubicBezTo>
                  <a:pt x="17" y="24"/>
                  <a:pt x="17" y="24"/>
                  <a:pt x="17" y="23"/>
                </a:cubicBezTo>
                <a:cubicBezTo>
                  <a:pt x="17" y="22"/>
                  <a:pt x="17" y="22"/>
                  <a:pt x="17" y="22"/>
                </a:cubicBezTo>
                <a:cubicBezTo>
                  <a:pt x="17" y="22"/>
                  <a:pt x="18" y="22"/>
                  <a:pt x="19" y="22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52" name="Freeform 278"/>
          <p:cNvSpPr>
            <a:spLocks noEditPoints="1"/>
          </p:cNvSpPr>
          <p:nvPr/>
        </p:nvSpPr>
        <p:spPr bwMode="auto">
          <a:xfrm>
            <a:off x="10594430" y="2495324"/>
            <a:ext cx="327571" cy="336619"/>
          </a:xfrm>
          <a:custGeom>
            <a:avLst/>
            <a:gdLst>
              <a:gd name="T0" fmla="*/ 24 w 34"/>
              <a:gd name="T1" fmla="*/ 23 h 35"/>
              <a:gd name="T2" fmla="*/ 29 w 34"/>
              <a:gd name="T3" fmla="*/ 20 h 35"/>
              <a:gd name="T4" fmla="*/ 25 w 34"/>
              <a:gd name="T5" fmla="*/ 25 h 35"/>
              <a:gd name="T6" fmla="*/ 23 w 34"/>
              <a:gd name="T7" fmla="*/ 26 h 35"/>
              <a:gd name="T8" fmla="*/ 21 w 34"/>
              <a:gd name="T9" fmla="*/ 31 h 35"/>
              <a:gd name="T10" fmla="*/ 22 w 34"/>
              <a:gd name="T11" fmla="*/ 26 h 35"/>
              <a:gd name="T12" fmla="*/ 19 w 34"/>
              <a:gd name="T13" fmla="*/ 22 h 35"/>
              <a:gd name="T14" fmla="*/ 23 w 34"/>
              <a:gd name="T15" fmla="*/ 24 h 35"/>
              <a:gd name="T16" fmla="*/ 14 w 34"/>
              <a:gd name="T17" fmla="*/ 17 h 35"/>
              <a:gd name="T18" fmla="*/ 16 w 34"/>
              <a:gd name="T19" fmla="*/ 16 h 35"/>
              <a:gd name="T20" fmla="*/ 24 w 34"/>
              <a:gd name="T21" fmla="*/ 11 h 35"/>
              <a:gd name="T22" fmla="*/ 26 w 34"/>
              <a:gd name="T23" fmla="*/ 4 h 35"/>
              <a:gd name="T24" fmla="*/ 21 w 34"/>
              <a:gd name="T25" fmla="*/ 6 h 35"/>
              <a:gd name="T26" fmla="*/ 7 w 34"/>
              <a:gd name="T27" fmla="*/ 2 h 35"/>
              <a:gd name="T28" fmla="*/ 3 w 34"/>
              <a:gd name="T29" fmla="*/ 5 h 35"/>
              <a:gd name="T30" fmla="*/ 0 w 34"/>
              <a:gd name="T31" fmla="*/ 28 h 35"/>
              <a:gd name="T32" fmla="*/ 1 w 34"/>
              <a:gd name="T33" fmla="*/ 29 h 35"/>
              <a:gd name="T34" fmla="*/ 1 w 34"/>
              <a:gd name="T35" fmla="*/ 28 h 35"/>
              <a:gd name="T36" fmla="*/ 2 w 34"/>
              <a:gd name="T37" fmla="*/ 27 h 35"/>
              <a:gd name="T38" fmla="*/ 24 w 34"/>
              <a:gd name="T39" fmla="*/ 11 h 35"/>
              <a:gd name="T40" fmla="*/ 21 w 34"/>
              <a:gd name="T41" fmla="*/ 1 h 35"/>
              <a:gd name="T42" fmla="*/ 19 w 34"/>
              <a:gd name="T43" fmla="*/ 5 h 35"/>
              <a:gd name="T44" fmla="*/ 5 w 34"/>
              <a:gd name="T45" fmla="*/ 0 h 35"/>
              <a:gd name="T46" fmla="*/ 5 w 34"/>
              <a:gd name="T47" fmla="*/ 5 h 35"/>
              <a:gd name="T48" fmla="*/ 12 w 34"/>
              <a:gd name="T49" fmla="*/ 22 h 35"/>
              <a:gd name="T50" fmla="*/ 6 w 34"/>
              <a:gd name="T51" fmla="*/ 20 h 35"/>
              <a:gd name="T52" fmla="*/ 10 w 34"/>
              <a:gd name="T53" fmla="*/ 16 h 35"/>
              <a:gd name="T54" fmla="*/ 7 w 34"/>
              <a:gd name="T55" fmla="*/ 18 h 35"/>
              <a:gd name="T56" fmla="*/ 9 w 34"/>
              <a:gd name="T57" fmla="*/ 15 h 35"/>
              <a:gd name="T58" fmla="*/ 9 w 34"/>
              <a:gd name="T59" fmla="*/ 20 h 35"/>
              <a:gd name="T60" fmla="*/ 12 w 34"/>
              <a:gd name="T61" fmla="*/ 22 h 35"/>
              <a:gd name="T62" fmla="*/ 17 w 34"/>
              <a:gd name="T63" fmla="*/ 8 h 35"/>
              <a:gd name="T64" fmla="*/ 17 w 34"/>
              <a:gd name="T65" fmla="*/ 6 h 35"/>
              <a:gd name="T66" fmla="*/ 16 w 34"/>
              <a:gd name="T67" fmla="*/ 7 h 35"/>
              <a:gd name="T68" fmla="*/ 17 w 34"/>
              <a:gd name="T69" fmla="*/ 8 h 35"/>
              <a:gd name="T70" fmla="*/ 10 w 34"/>
              <a:gd name="T71" fmla="*/ 8 h 35"/>
              <a:gd name="T72" fmla="*/ 8 w 34"/>
              <a:gd name="T73" fmla="*/ 7 h 35"/>
              <a:gd name="T74" fmla="*/ 9 w 34"/>
              <a:gd name="T75" fmla="*/ 8 h 35"/>
              <a:gd name="T76" fmla="*/ 10 w 34"/>
              <a:gd name="T77" fmla="*/ 5 h 35"/>
              <a:gd name="T78" fmla="*/ 12 w 34"/>
              <a:gd name="T79" fmla="*/ 8 h 35"/>
              <a:gd name="T80" fmla="*/ 10 w 34"/>
              <a:gd name="T81" fmla="*/ 6 h 35"/>
              <a:gd name="T82" fmla="*/ 11 w 34"/>
              <a:gd name="T83" fmla="*/ 8 h 35"/>
              <a:gd name="T84" fmla="*/ 13 w 34"/>
              <a:gd name="T85" fmla="*/ 6 h 35"/>
              <a:gd name="T86" fmla="*/ 14 w 34"/>
              <a:gd name="T87" fmla="*/ 6 h 35"/>
              <a:gd name="T88" fmla="*/ 14 w 34"/>
              <a:gd name="T89" fmla="*/ 7 h 35"/>
              <a:gd name="T90" fmla="*/ 13 w 34"/>
              <a:gd name="T91" fmla="*/ 7 h 35"/>
              <a:gd name="T92" fmla="*/ 17 w 34"/>
              <a:gd name="T93" fmla="*/ 7 h 35"/>
              <a:gd name="T94" fmla="*/ 17 w 34"/>
              <a:gd name="T95" fmla="*/ 7 h 35"/>
              <a:gd name="T96" fmla="*/ 27 w 34"/>
              <a:gd name="T97" fmla="*/ 17 h 35"/>
              <a:gd name="T98" fmla="*/ 16 w 34"/>
              <a:gd name="T99" fmla="*/ 22 h 35"/>
              <a:gd name="T100" fmla="*/ 20 w 34"/>
              <a:gd name="T101" fmla="*/ 32 h 35"/>
              <a:gd name="T102" fmla="*/ 31 w 34"/>
              <a:gd name="T103" fmla="*/ 28 h 35"/>
              <a:gd name="T104" fmla="*/ 16 w 34"/>
              <a:gd name="T105" fmla="*/ 17 h 35"/>
              <a:gd name="T106" fmla="*/ 31 w 34"/>
              <a:gd name="T107" fmla="*/ 32 h 35"/>
              <a:gd name="T108" fmla="*/ 16 w 34"/>
              <a:gd name="T109" fmla="*/ 17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4" h="35">
                <a:moveTo>
                  <a:pt x="24" y="24"/>
                </a:moveTo>
                <a:cubicBezTo>
                  <a:pt x="24" y="23"/>
                  <a:pt x="24" y="23"/>
                  <a:pt x="24" y="23"/>
                </a:cubicBezTo>
                <a:cubicBezTo>
                  <a:pt x="24" y="23"/>
                  <a:pt x="24" y="23"/>
                  <a:pt x="24" y="23"/>
                </a:cubicBezTo>
                <a:cubicBezTo>
                  <a:pt x="24" y="23"/>
                  <a:pt x="24" y="23"/>
                  <a:pt x="24" y="23"/>
                </a:cubicBezTo>
                <a:cubicBezTo>
                  <a:pt x="24" y="23"/>
                  <a:pt x="24" y="24"/>
                  <a:pt x="24" y="24"/>
                </a:cubicBezTo>
                <a:cubicBezTo>
                  <a:pt x="28" y="20"/>
                  <a:pt x="28" y="20"/>
                  <a:pt x="28" y="20"/>
                </a:cubicBezTo>
                <a:cubicBezTo>
                  <a:pt x="28" y="20"/>
                  <a:pt x="28" y="20"/>
                  <a:pt x="28" y="20"/>
                </a:cubicBezTo>
                <a:cubicBezTo>
                  <a:pt x="28" y="20"/>
                  <a:pt x="29" y="20"/>
                  <a:pt x="29" y="20"/>
                </a:cubicBezTo>
                <a:cubicBezTo>
                  <a:pt x="29" y="20"/>
                  <a:pt x="29" y="20"/>
                  <a:pt x="29" y="20"/>
                </a:cubicBezTo>
                <a:cubicBezTo>
                  <a:pt x="29" y="20"/>
                  <a:pt x="29" y="20"/>
                  <a:pt x="29" y="20"/>
                </a:cubicBezTo>
                <a:cubicBezTo>
                  <a:pt x="24" y="25"/>
                  <a:pt x="24" y="25"/>
                  <a:pt x="24" y="25"/>
                </a:cubicBezTo>
                <a:cubicBezTo>
                  <a:pt x="25" y="25"/>
                  <a:pt x="25" y="25"/>
                  <a:pt x="25" y="25"/>
                </a:cubicBezTo>
                <a:cubicBezTo>
                  <a:pt x="25" y="25"/>
                  <a:pt x="25" y="25"/>
                  <a:pt x="25" y="26"/>
                </a:cubicBezTo>
                <a:cubicBezTo>
                  <a:pt x="25" y="26"/>
                  <a:pt x="25" y="26"/>
                  <a:pt x="25" y="26"/>
                </a:cubicBezTo>
                <a:cubicBezTo>
                  <a:pt x="24" y="26"/>
                  <a:pt x="24" y="26"/>
                  <a:pt x="24" y="26"/>
                </a:cubicBezTo>
                <a:cubicBezTo>
                  <a:pt x="23" y="26"/>
                  <a:pt x="23" y="26"/>
                  <a:pt x="23" y="26"/>
                </a:cubicBezTo>
                <a:cubicBezTo>
                  <a:pt x="21" y="31"/>
                  <a:pt x="21" y="31"/>
                  <a:pt x="21" y="31"/>
                </a:cubicBezTo>
                <a:cubicBezTo>
                  <a:pt x="21" y="31"/>
                  <a:pt x="21" y="31"/>
                  <a:pt x="21" y="32"/>
                </a:cubicBezTo>
                <a:cubicBezTo>
                  <a:pt x="21" y="32"/>
                  <a:pt x="21" y="32"/>
                  <a:pt x="21" y="31"/>
                </a:cubicBezTo>
                <a:cubicBezTo>
                  <a:pt x="21" y="31"/>
                  <a:pt x="21" y="31"/>
                  <a:pt x="21" y="31"/>
                </a:cubicBezTo>
                <a:cubicBezTo>
                  <a:pt x="23" y="26"/>
                  <a:pt x="23" y="26"/>
                  <a:pt x="23" y="26"/>
                </a:cubicBezTo>
                <a:cubicBezTo>
                  <a:pt x="23" y="26"/>
                  <a:pt x="23" y="26"/>
                  <a:pt x="23" y="26"/>
                </a:cubicBezTo>
                <a:cubicBezTo>
                  <a:pt x="22" y="26"/>
                  <a:pt x="22" y="26"/>
                  <a:pt x="22" y="26"/>
                </a:cubicBezTo>
                <a:cubicBezTo>
                  <a:pt x="22" y="26"/>
                  <a:pt x="22" y="26"/>
                  <a:pt x="22" y="26"/>
                </a:cubicBezTo>
                <a:cubicBezTo>
                  <a:pt x="22" y="26"/>
                  <a:pt x="22" y="26"/>
                  <a:pt x="22" y="25"/>
                </a:cubicBezTo>
                <a:cubicBezTo>
                  <a:pt x="23" y="25"/>
                  <a:pt x="23" y="25"/>
                  <a:pt x="23" y="25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1"/>
                  <a:pt x="19" y="21"/>
                  <a:pt x="19" y="21"/>
                </a:cubicBezTo>
                <a:cubicBezTo>
                  <a:pt x="20" y="21"/>
                  <a:pt x="20" y="21"/>
                  <a:pt x="20" y="21"/>
                </a:cubicBezTo>
                <a:cubicBezTo>
                  <a:pt x="23" y="24"/>
                  <a:pt x="23" y="24"/>
                  <a:pt x="23" y="24"/>
                </a:cubicBezTo>
                <a:cubicBezTo>
                  <a:pt x="24" y="24"/>
                  <a:pt x="24" y="24"/>
                  <a:pt x="24" y="24"/>
                </a:cubicBezTo>
                <a:close/>
                <a:moveTo>
                  <a:pt x="14" y="19"/>
                </a:moveTo>
                <a:cubicBezTo>
                  <a:pt x="14" y="19"/>
                  <a:pt x="14" y="19"/>
                  <a:pt x="14" y="18"/>
                </a:cubicBezTo>
                <a:cubicBezTo>
                  <a:pt x="14" y="18"/>
                  <a:pt x="14" y="18"/>
                  <a:pt x="14" y="17"/>
                </a:cubicBezTo>
                <a:cubicBezTo>
                  <a:pt x="14" y="16"/>
                  <a:pt x="14" y="16"/>
                  <a:pt x="14" y="15"/>
                </a:cubicBezTo>
                <a:cubicBezTo>
                  <a:pt x="15" y="15"/>
                  <a:pt x="16" y="15"/>
                  <a:pt x="17" y="15"/>
                </a:cubicBezTo>
                <a:cubicBezTo>
                  <a:pt x="17" y="15"/>
                  <a:pt x="18" y="15"/>
                  <a:pt x="18" y="15"/>
                </a:cubicBezTo>
                <a:cubicBezTo>
                  <a:pt x="17" y="15"/>
                  <a:pt x="17" y="16"/>
                  <a:pt x="16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15" y="16"/>
                  <a:pt x="15" y="17"/>
                  <a:pt x="15" y="17"/>
                </a:cubicBezTo>
                <a:cubicBezTo>
                  <a:pt x="15" y="18"/>
                  <a:pt x="14" y="18"/>
                  <a:pt x="14" y="19"/>
                </a:cubicBezTo>
                <a:close/>
                <a:moveTo>
                  <a:pt x="24" y="11"/>
                </a:moveTo>
                <a:cubicBezTo>
                  <a:pt x="24" y="14"/>
                  <a:pt x="24" y="14"/>
                  <a:pt x="24" y="14"/>
                </a:cubicBezTo>
                <a:cubicBezTo>
                  <a:pt x="25" y="14"/>
                  <a:pt x="25" y="14"/>
                  <a:pt x="26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3"/>
                  <a:pt x="25" y="2"/>
                  <a:pt x="23" y="2"/>
                </a:cubicBezTo>
                <a:cubicBezTo>
                  <a:pt x="22" y="2"/>
                  <a:pt x="22" y="2"/>
                  <a:pt x="22" y="2"/>
                </a:cubicBezTo>
                <a:cubicBezTo>
                  <a:pt x="22" y="5"/>
                  <a:pt x="22" y="5"/>
                  <a:pt x="22" y="5"/>
                </a:cubicBezTo>
                <a:cubicBezTo>
                  <a:pt x="22" y="6"/>
                  <a:pt x="21" y="6"/>
                  <a:pt x="21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19" y="6"/>
                  <a:pt x="19" y="6"/>
                  <a:pt x="19" y="5"/>
                </a:cubicBezTo>
                <a:cubicBezTo>
                  <a:pt x="19" y="2"/>
                  <a:pt x="19" y="2"/>
                  <a:pt x="19" y="2"/>
                </a:cubicBezTo>
                <a:cubicBezTo>
                  <a:pt x="7" y="2"/>
                  <a:pt x="7" y="2"/>
                  <a:pt x="7" y="2"/>
                </a:cubicBezTo>
                <a:cubicBezTo>
                  <a:pt x="7" y="5"/>
                  <a:pt x="7" y="5"/>
                  <a:pt x="7" y="5"/>
                </a:cubicBezTo>
                <a:cubicBezTo>
                  <a:pt x="7" y="6"/>
                  <a:pt x="6" y="6"/>
                  <a:pt x="5" y="6"/>
                </a:cubicBezTo>
                <a:cubicBezTo>
                  <a:pt x="5" y="6"/>
                  <a:pt x="5" y="6"/>
                  <a:pt x="5" y="6"/>
                </a:cubicBezTo>
                <a:cubicBezTo>
                  <a:pt x="4" y="6"/>
                  <a:pt x="3" y="6"/>
                  <a:pt x="3" y="5"/>
                </a:cubicBezTo>
                <a:cubicBezTo>
                  <a:pt x="3" y="2"/>
                  <a:pt x="3" y="2"/>
                  <a:pt x="3" y="2"/>
                </a:cubicBezTo>
                <a:cubicBezTo>
                  <a:pt x="2" y="2"/>
                  <a:pt x="2" y="2"/>
                  <a:pt x="2" y="2"/>
                </a:cubicBezTo>
                <a:cubicBezTo>
                  <a:pt x="1" y="2"/>
                  <a:pt x="0" y="3"/>
                  <a:pt x="0" y="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9"/>
                  <a:pt x="1" y="30"/>
                  <a:pt x="2" y="30"/>
                </a:cubicBezTo>
                <a:cubicBezTo>
                  <a:pt x="6" y="30"/>
                  <a:pt x="10" y="30"/>
                  <a:pt x="14" y="30"/>
                </a:cubicBezTo>
                <a:cubicBezTo>
                  <a:pt x="13" y="30"/>
                  <a:pt x="13" y="30"/>
                  <a:pt x="13" y="29"/>
                </a:cubicBezTo>
                <a:cubicBezTo>
                  <a:pt x="1" y="29"/>
                  <a:pt x="1" y="29"/>
                  <a:pt x="1" y="29"/>
                </a:cubicBezTo>
                <a:cubicBezTo>
                  <a:pt x="1" y="29"/>
                  <a:pt x="1" y="29"/>
                  <a:pt x="1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29"/>
                  <a:pt x="13" y="29"/>
                  <a:pt x="13" y="28"/>
                </a:cubicBezTo>
                <a:cubicBezTo>
                  <a:pt x="1" y="28"/>
                  <a:pt x="1" y="28"/>
                  <a:pt x="1" y="28"/>
                </a:cubicBezTo>
                <a:cubicBezTo>
                  <a:pt x="1" y="28"/>
                  <a:pt x="1" y="28"/>
                  <a:pt x="1" y="28"/>
                </a:cubicBezTo>
                <a:cubicBezTo>
                  <a:pt x="13" y="28"/>
                  <a:pt x="13" y="28"/>
                  <a:pt x="13" y="28"/>
                </a:cubicBezTo>
                <a:cubicBezTo>
                  <a:pt x="13" y="28"/>
                  <a:pt x="12" y="28"/>
                  <a:pt x="12" y="27"/>
                </a:cubicBezTo>
                <a:cubicBezTo>
                  <a:pt x="2" y="27"/>
                  <a:pt x="2" y="27"/>
                  <a:pt x="2" y="27"/>
                </a:cubicBezTo>
                <a:cubicBezTo>
                  <a:pt x="1" y="27"/>
                  <a:pt x="1" y="27"/>
                  <a:pt x="1" y="27"/>
                </a:cubicBezTo>
                <a:cubicBezTo>
                  <a:pt x="1" y="11"/>
                  <a:pt x="1" y="11"/>
                  <a:pt x="1" y="11"/>
                </a:cubicBezTo>
                <a:cubicBezTo>
                  <a:pt x="1" y="11"/>
                  <a:pt x="1" y="11"/>
                  <a:pt x="2" y="11"/>
                </a:cubicBezTo>
                <a:cubicBezTo>
                  <a:pt x="24" y="11"/>
                  <a:pt x="24" y="11"/>
                  <a:pt x="24" y="11"/>
                </a:cubicBezTo>
                <a:cubicBezTo>
                  <a:pt x="24" y="11"/>
                  <a:pt x="24" y="11"/>
                  <a:pt x="24" y="11"/>
                </a:cubicBezTo>
                <a:close/>
                <a:moveTo>
                  <a:pt x="20" y="0"/>
                </a:moveTo>
                <a:cubicBezTo>
                  <a:pt x="20" y="0"/>
                  <a:pt x="20" y="0"/>
                  <a:pt x="20" y="0"/>
                </a:cubicBezTo>
                <a:cubicBezTo>
                  <a:pt x="21" y="0"/>
                  <a:pt x="21" y="0"/>
                  <a:pt x="21" y="1"/>
                </a:cubicBezTo>
                <a:cubicBezTo>
                  <a:pt x="21" y="5"/>
                  <a:pt x="21" y="5"/>
                  <a:pt x="21" y="5"/>
                </a:cubicBezTo>
                <a:cubicBezTo>
                  <a:pt x="21" y="5"/>
                  <a:pt x="21" y="5"/>
                  <a:pt x="20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0" y="5"/>
                  <a:pt x="19" y="5"/>
                  <a:pt x="19" y="5"/>
                </a:cubicBezTo>
                <a:cubicBezTo>
                  <a:pt x="19" y="1"/>
                  <a:pt x="19" y="1"/>
                  <a:pt x="19" y="1"/>
                </a:cubicBezTo>
                <a:cubicBezTo>
                  <a:pt x="19" y="0"/>
                  <a:pt x="20" y="0"/>
                  <a:pt x="20" y="0"/>
                </a:cubicBezTo>
                <a:close/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6" y="0"/>
                  <a:pt x="6" y="1"/>
                </a:cubicBezTo>
                <a:cubicBezTo>
                  <a:pt x="6" y="5"/>
                  <a:pt x="6" y="5"/>
                  <a:pt x="6" y="5"/>
                </a:cubicBezTo>
                <a:cubicBezTo>
                  <a:pt x="6" y="5"/>
                  <a:pt x="5" y="5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5" y="5"/>
                  <a:pt x="4" y="5"/>
                  <a:pt x="4" y="5"/>
                </a:cubicBezTo>
                <a:cubicBezTo>
                  <a:pt x="4" y="1"/>
                  <a:pt x="4" y="1"/>
                  <a:pt x="4" y="1"/>
                </a:cubicBezTo>
                <a:cubicBezTo>
                  <a:pt x="4" y="0"/>
                  <a:pt x="5" y="0"/>
                  <a:pt x="5" y="0"/>
                </a:cubicBezTo>
                <a:close/>
                <a:moveTo>
                  <a:pt x="12" y="22"/>
                </a:moveTo>
                <a:cubicBezTo>
                  <a:pt x="12" y="24"/>
                  <a:pt x="12" y="24"/>
                  <a:pt x="12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2"/>
                  <a:pt x="5" y="22"/>
                  <a:pt x="5" y="22"/>
                </a:cubicBezTo>
                <a:cubicBezTo>
                  <a:pt x="5" y="21"/>
                  <a:pt x="6" y="20"/>
                  <a:pt x="6" y="20"/>
                </a:cubicBezTo>
                <a:cubicBezTo>
                  <a:pt x="6" y="20"/>
                  <a:pt x="7" y="19"/>
                  <a:pt x="8" y="19"/>
                </a:cubicBezTo>
                <a:cubicBezTo>
                  <a:pt x="9" y="19"/>
                  <a:pt x="10" y="19"/>
                  <a:pt x="10" y="19"/>
                </a:cubicBezTo>
                <a:cubicBezTo>
                  <a:pt x="10" y="19"/>
                  <a:pt x="10" y="18"/>
                  <a:pt x="10" y="18"/>
                </a:cubicBezTo>
                <a:cubicBezTo>
                  <a:pt x="10" y="17"/>
                  <a:pt x="10" y="17"/>
                  <a:pt x="10" y="16"/>
                </a:cubicBezTo>
                <a:cubicBezTo>
                  <a:pt x="10" y="16"/>
                  <a:pt x="9" y="16"/>
                  <a:pt x="9" y="16"/>
                </a:cubicBezTo>
                <a:cubicBezTo>
                  <a:pt x="8" y="16"/>
                  <a:pt x="8" y="16"/>
                  <a:pt x="7" y="16"/>
                </a:cubicBezTo>
                <a:cubicBezTo>
                  <a:pt x="7" y="17"/>
                  <a:pt x="7" y="17"/>
                  <a:pt x="7" y="18"/>
                </a:cubicBezTo>
                <a:cubicBezTo>
                  <a:pt x="7" y="18"/>
                  <a:pt x="7" y="18"/>
                  <a:pt x="7" y="18"/>
                </a:cubicBezTo>
                <a:cubicBezTo>
                  <a:pt x="5" y="18"/>
                  <a:pt x="5" y="18"/>
                  <a:pt x="5" y="18"/>
                </a:cubicBezTo>
                <a:cubicBezTo>
                  <a:pt x="5" y="18"/>
                  <a:pt x="5" y="18"/>
                  <a:pt x="5" y="18"/>
                </a:cubicBezTo>
                <a:cubicBezTo>
                  <a:pt x="5" y="16"/>
                  <a:pt x="6" y="16"/>
                  <a:pt x="6" y="15"/>
                </a:cubicBezTo>
                <a:cubicBezTo>
                  <a:pt x="7" y="15"/>
                  <a:pt x="7" y="15"/>
                  <a:pt x="9" y="15"/>
                </a:cubicBezTo>
                <a:cubicBezTo>
                  <a:pt x="10" y="15"/>
                  <a:pt x="11" y="15"/>
                  <a:pt x="11" y="15"/>
                </a:cubicBezTo>
                <a:cubicBezTo>
                  <a:pt x="12" y="16"/>
                  <a:pt x="12" y="16"/>
                  <a:pt x="12" y="18"/>
                </a:cubicBezTo>
                <a:cubicBezTo>
                  <a:pt x="12" y="19"/>
                  <a:pt x="12" y="19"/>
                  <a:pt x="11" y="20"/>
                </a:cubicBezTo>
                <a:cubicBezTo>
                  <a:pt x="11" y="20"/>
                  <a:pt x="10" y="20"/>
                  <a:pt x="9" y="20"/>
                </a:cubicBezTo>
                <a:cubicBezTo>
                  <a:pt x="8" y="21"/>
                  <a:pt x="7" y="21"/>
                  <a:pt x="7" y="21"/>
                </a:cubicBezTo>
                <a:cubicBezTo>
                  <a:pt x="7" y="21"/>
                  <a:pt x="7" y="21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12" y="22"/>
                  <a:pt x="12" y="22"/>
                  <a:pt x="12" y="22"/>
                </a:cubicBezTo>
                <a:close/>
                <a:moveTo>
                  <a:pt x="17" y="8"/>
                </a:moveTo>
                <a:cubicBezTo>
                  <a:pt x="18" y="8"/>
                  <a:pt x="18" y="8"/>
                  <a:pt x="18" y="8"/>
                </a:cubicBezTo>
                <a:cubicBezTo>
                  <a:pt x="18" y="8"/>
                  <a:pt x="18" y="8"/>
                  <a:pt x="18" y="8"/>
                </a:cubicBezTo>
                <a:cubicBezTo>
                  <a:pt x="18" y="8"/>
                  <a:pt x="17" y="8"/>
                  <a:pt x="17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5" y="8"/>
                  <a:pt x="15" y="7"/>
                </a:cubicBezTo>
                <a:cubicBezTo>
                  <a:pt x="15" y="7"/>
                  <a:pt x="16" y="6"/>
                  <a:pt x="16" y="6"/>
                </a:cubicBezTo>
                <a:cubicBezTo>
                  <a:pt x="16" y="6"/>
                  <a:pt x="16" y="6"/>
                  <a:pt x="17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8" y="6"/>
                  <a:pt x="18" y="7"/>
                  <a:pt x="18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lose/>
                <a:moveTo>
                  <a:pt x="10" y="5"/>
                </a:moveTo>
                <a:cubicBezTo>
                  <a:pt x="10" y="7"/>
                  <a:pt x="10" y="7"/>
                  <a:pt x="10" y="7"/>
                </a:cubicBezTo>
                <a:cubicBezTo>
                  <a:pt x="10" y="8"/>
                  <a:pt x="10" y="8"/>
                  <a:pt x="10" y="8"/>
                </a:cubicBezTo>
                <a:cubicBezTo>
                  <a:pt x="9" y="8"/>
                  <a:pt x="9" y="8"/>
                  <a:pt x="9" y="8"/>
                </a:cubicBezTo>
                <a:cubicBezTo>
                  <a:pt x="8" y="8"/>
                  <a:pt x="8" y="8"/>
                  <a:pt x="8" y="8"/>
                </a:cubicBezTo>
                <a:cubicBezTo>
                  <a:pt x="8" y="8"/>
                  <a:pt x="8" y="8"/>
                  <a:pt x="8" y="7"/>
                </a:cubicBezTo>
                <a:cubicBezTo>
                  <a:pt x="8" y="7"/>
                  <a:pt x="8" y="7"/>
                  <a:pt x="8" y="7"/>
                </a:cubicBezTo>
                <a:cubicBezTo>
                  <a:pt x="8" y="7"/>
                  <a:pt x="8" y="7"/>
                  <a:pt x="8" y="7"/>
                </a:cubicBezTo>
                <a:cubicBezTo>
                  <a:pt x="8" y="7"/>
                  <a:pt x="8" y="7"/>
                  <a:pt x="8" y="7"/>
                </a:cubicBezTo>
                <a:cubicBezTo>
                  <a:pt x="8" y="7"/>
                  <a:pt x="8" y="7"/>
                  <a:pt x="8" y="8"/>
                </a:cubicBezTo>
                <a:cubicBezTo>
                  <a:pt x="8" y="8"/>
                  <a:pt x="8" y="8"/>
                  <a:pt x="9" y="8"/>
                </a:cubicBezTo>
                <a:cubicBezTo>
                  <a:pt x="9" y="8"/>
                  <a:pt x="9" y="8"/>
                  <a:pt x="9" y="8"/>
                </a:cubicBezTo>
                <a:cubicBezTo>
                  <a:pt x="9" y="8"/>
                  <a:pt x="9" y="8"/>
                  <a:pt x="9" y="7"/>
                </a:cubicBezTo>
                <a:cubicBezTo>
                  <a:pt x="9" y="5"/>
                  <a:pt x="9" y="5"/>
                  <a:pt x="9" y="5"/>
                </a:cubicBezTo>
                <a:cubicBezTo>
                  <a:pt x="10" y="5"/>
                  <a:pt x="10" y="5"/>
                  <a:pt x="10" y="5"/>
                </a:cubicBezTo>
                <a:close/>
                <a:moveTo>
                  <a:pt x="12" y="6"/>
                </a:moveTo>
                <a:cubicBezTo>
                  <a:pt x="12" y="8"/>
                  <a:pt x="12" y="8"/>
                  <a:pt x="12" y="8"/>
                </a:cubicBezTo>
                <a:cubicBezTo>
                  <a:pt x="12" y="8"/>
                  <a:pt x="12" y="8"/>
                  <a:pt x="12" y="8"/>
                </a:cubicBezTo>
                <a:cubicBezTo>
                  <a:pt x="12" y="8"/>
                  <a:pt x="12" y="8"/>
                  <a:pt x="12" y="8"/>
                </a:cubicBezTo>
                <a:cubicBezTo>
                  <a:pt x="12" y="8"/>
                  <a:pt x="12" y="8"/>
                  <a:pt x="12" y="8"/>
                </a:cubicBezTo>
                <a:cubicBezTo>
                  <a:pt x="12" y="8"/>
                  <a:pt x="11" y="8"/>
                  <a:pt x="11" y="8"/>
                </a:cubicBezTo>
                <a:cubicBezTo>
                  <a:pt x="11" y="8"/>
                  <a:pt x="10" y="8"/>
                  <a:pt x="10" y="8"/>
                </a:cubicBezTo>
                <a:cubicBezTo>
                  <a:pt x="10" y="6"/>
                  <a:pt x="10" y="6"/>
                  <a:pt x="10" y="6"/>
                </a:cubicBezTo>
                <a:cubicBezTo>
                  <a:pt x="11" y="6"/>
                  <a:pt x="11" y="6"/>
                  <a:pt x="11" y="6"/>
                </a:cubicBezTo>
                <a:cubicBezTo>
                  <a:pt x="11" y="7"/>
                  <a:pt x="11" y="7"/>
                  <a:pt x="11" y="7"/>
                </a:cubicBezTo>
                <a:cubicBezTo>
                  <a:pt x="11" y="8"/>
                  <a:pt x="11" y="8"/>
                  <a:pt x="11" y="8"/>
                </a:cubicBezTo>
                <a:cubicBezTo>
                  <a:pt x="11" y="8"/>
                  <a:pt x="11" y="8"/>
                  <a:pt x="11" y="8"/>
                </a:cubicBezTo>
                <a:cubicBezTo>
                  <a:pt x="12" y="8"/>
                  <a:pt x="12" y="8"/>
                  <a:pt x="12" y="7"/>
                </a:cubicBezTo>
                <a:cubicBezTo>
                  <a:pt x="12" y="6"/>
                  <a:pt x="12" y="6"/>
                  <a:pt x="12" y="6"/>
                </a:cubicBezTo>
                <a:cubicBezTo>
                  <a:pt x="12" y="6"/>
                  <a:pt x="12" y="6"/>
                  <a:pt x="12" y="6"/>
                </a:cubicBezTo>
                <a:close/>
                <a:moveTo>
                  <a:pt x="13" y="6"/>
                </a:moveTo>
                <a:cubicBezTo>
                  <a:pt x="13" y="6"/>
                  <a:pt x="13" y="6"/>
                  <a:pt x="13" y="6"/>
                </a:cubicBezTo>
                <a:cubicBezTo>
                  <a:pt x="13" y="6"/>
                  <a:pt x="13" y="6"/>
                  <a:pt x="13" y="6"/>
                </a:cubicBezTo>
                <a:cubicBezTo>
                  <a:pt x="13" y="6"/>
                  <a:pt x="13" y="6"/>
                  <a:pt x="13" y="6"/>
                </a:cubicBezTo>
                <a:cubicBezTo>
                  <a:pt x="14" y="6"/>
                  <a:pt x="14" y="6"/>
                  <a:pt x="14" y="6"/>
                </a:cubicBezTo>
                <a:cubicBezTo>
                  <a:pt x="15" y="6"/>
                  <a:pt x="15" y="6"/>
                  <a:pt x="15" y="7"/>
                </a:cubicBezTo>
                <a:cubicBezTo>
                  <a:pt x="15" y="8"/>
                  <a:pt x="15" y="8"/>
                  <a:pt x="15" y="8"/>
                </a:cubicBezTo>
                <a:cubicBezTo>
                  <a:pt x="14" y="8"/>
                  <a:pt x="14" y="8"/>
                  <a:pt x="14" y="8"/>
                </a:cubicBezTo>
                <a:cubicBezTo>
                  <a:pt x="14" y="7"/>
                  <a:pt x="14" y="7"/>
                  <a:pt x="14" y="7"/>
                </a:cubicBezTo>
                <a:cubicBezTo>
                  <a:pt x="14" y="7"/>
                  <a:pt x="14" y="7"/>
                  <a:pt x="14" y="7"/>
                </a:cubicBezTo>
                <a:cubicBezTo>
                  <a:pt x="14" y="7"/>
                  <a:pt x="14" y="7"/>
                  <a:pt x="14" y="7"/>
                </a:cubicBezTo>
                <a:cubicBezTo>
                  <a:pt x="14" y="7"/>
                  <a:pt x="14" y="6"/>
                  <a:pt x="14" y="6"/>
                </a:cubicBezTo>
                <a:cubicBezTo>
                  <a:pt x="14" y="6"/>
                  <a:pt x="13" y="7"/>
                  <a:pt x="13" y="7"/>
                </a:cubicBezTo>
                <a:cubicBezTo>
                  <a:pt x="13" y="8"/>
                  <a:pt x="13" y="8"/>
                  <a:pt x="13" y="8"/>
                </a:cubicBezTo>
                <a:cubicBezTo>
                  <a:pt x="13" y="8"/>
                  <a:pt x="13" y="8"/>
                  <a:pt x="13" y="8"/>
                </a:cubicBezTo>
                <a:cubicBezTo>
                  <a:pt x="13" y="6"/>
                  <a:pt x="13" y="6"/>
                  <a:pt x="13" y="6"/>
                </a:cubicBezTo>
                <a:close/>
                <a:moveTo>
                  <a:pt x="17" y="7"/>
                </a:move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6"/>
                  <a:pt x="16" y="6"/>
                  <a:pt x="17" y="6"/>
                </a:cubicBezTo>
                <a:cubicBezTo>
                  <a:pt x="17" y="6"/>
                  <a:pt x="17" y="6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lose/>
                <a:moveTo>
                  <a:pt x="29" y="19"/>
                </a:moveTo>
                <a:cubicBezTo>
                  <a:pt x="28" y="18"/>
                  <a:pt x="27" y="18"/>
                  <a:pt x="27" y="17"/>
                </a:cubicBezTo>
                <a:cubicBezTo>
                  <a:pt x="26" y="17"/>
                  <a:pt x="25" y="17"/>
                  <a:pt x="23" y="17"/>
                </a:cubicBezTo>
                <a:cubicBezTo>
                  <a:pt x="22" y="17"/>
                  <a:pt x="21" y="17"/>
                  <a:pt x="20" y="17"/>
                </a:cubicBezTo>
                <a:cubicBezTo>
                  <a:pt x="19" y="18"/>
                  <a:pt x="19" y="18"/>
                  <a:pt x="18" y="19"/>
                </a:cubicBezTo>
                <a:cubicBezTo>
                  <a:pt x="17" y="20"/>
                  <a:pt x="17" y="21"/>
                  <a:pt x="16" y="22"/>
                </a:cubicBezTo>
                <a:cubicBezTo>
                  <a:pt x="16" y="23"/>
                  <a:pt x="16" y="24"/>
                  <a:pt x="16" y="25"/>
                </a:cubicBezTo>
                <a:cubicBezTo>
                  <a:pt x="16" y="26"/>
                  <a:pt x="16" y="27"/>
                  <a:pt x="16" y="28"/>
                </a:cubicBezTo>
                <a:cubicBezTo>
                  <a:pt x="17" y="29"/>
                  <a:pt x="17" y="30"/>
                  <a:pt x="18" y="30"/>
                </a:cubicBezTo>
                <a:cubicBezTo>
                  <a:pt x="19" y="31"/>
                  <a:pt x="19" y="32"/>
                  <a:pt x="20" y="32"/>
                </a:cubicBezTo>
                <a:cubicBezTo>
                  <a:pt x="21" y="33"/>
                  <a:pt x="22" y="33"/>
                  <a:pt x="23" y="33"/>
                </a:cubicBezTo>
                <a:cubicBezTo>
                  <a:pt x="25" y="33"/>
                  <a:pt x="26" y="33"/>
                  <a:pt x="27" y="32"/>
                </a:cubicBezTo>
                <a:cubicBezTo>
                  <a:pt x="27" y="32"/>
                  <a:pt x="28" y="31"/>
                  <a:pt x="29" y="30"/>
                </a:cubicBezTo>
                <a:cubicBezTo>
                  <a:pt x="30" y="30"/>
                  <a:pt x="30" y="29"/>
                  <a:pt x="31" y="28"/>
                </a:cubicBezTo>
                <a:cubicBezTo>
                  <a:pt x="31" y="27"/>
                  <a:pt x="31" y="26"/>
                  <a:pt x="31" y="25"/>
                </a:cubicBezTo>
                <a:cubicBezTo>
                  <a:pt x="31" y="24"/>
                  <a:pt x="31" y="23"/>
                  <a:pt x="31" y="22"/>
                </a:cubicBezTo>
                <a:cubicBezTo>
                  <a:pt x="30" y="21"/>
                  <a:pt x="30" y="20"/>
                  <a:pt x="29" y="19"/>
                </a:cubicBezTo>
                <a:close/>
                <a:moveTo>
                  <a:pt x="16" y="17"/>
                </a:moveTo>
                <a:cubicBezTo>
                  <a:pt x="14" y="19"/>
                  <a:pt x="13" y="22"/>
                  <a:pt x="13" y="25"/>
                </a:cubicBezTo>
                <a:cubicBezTo>
                  <a:pt x="13" y="28"/>
                  <a:pt x="14" y="30"/>
                  <a:pt x="16" y="32"/>
                </a:cubicBezTo>
                <a:cubicBezTo>
                  <a:pt x="18" y="34"/>
                  <a:pt x="21" y="35"/>
                  <a:pt x="23" y="35"/>
                </a:cubicBezTo>
                <a:cubicBezTo>
                  <a:pt x="26" y="35"/>
                  <a:pt x="29" y="34"/>
                  <a:pt x="31" y="32"/>
                </a:cubicBezTo>
                <a:cubicBezTo>
                  <a:pt x="33" y="30"/>
                  <a:pt x="34" y="28"/>
                  <a:pt x="34" y="25"/>
                </a:cubicBezTo>
                <a:cubicBezTo>
                  <a:pt x="34" y="22"/>
                  <a:pt x="33" y="19"/>
                  <a:pt x="31" y="17"/>
                </a:cubicBezTo>
                <a:cubicBezTo>
                  <a:pt x="29" y="16"/>
                  <a:pt x="26" y="14"/>
                  <a:pt x="23" y="14"/>
                </a:cubicBezTo>
                <a:cubicBezTo>
                  <a:pt x="21" y="14"/>
                  <a:pt x="18" y="16"/>
                  <a:pt x="16" y="17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53" name="Freeform 279"/>
          <p:cNvSpPr>
            <a:spLocks noEditPoints="1"/>
          </p:cNvSpPr>
          <p:nvPr/>
        </p:nvSpPr>
        <p:spPr bwMode="auto">
          <a:xfrm>
            <a:off x="9356541" y="2544188"/>
            <a:ext cx="258799" cy="200886"/>
          </a:xfrm>
          <a:custGeom>
            <a:avLst/>
            <a:gdLst>
              <a:gd name="T0" fmla="*/ 25 w 27"/>
              <a:gd name="T1" fmla="*/ 3 h 21"/>
              <a:gd name="T2" fmla="*/ 2 w 27"/>
              <a:gd name="T3" fmla="*/ 16 h 21"/>
              <a:gd name="T4" fmla="*/ 25 w 27"/>
              <a:gd name="T5" fmla="*/ 16 h 21"/>
              <a:gd name="T6" fmla="*/ 14 w 27"/>
              <a:gd name="T7" fmla="*/ 9 h 21"/>
              <a:gd name="T8" fmla="*/ 13 w 27"/>
              <a:gd name="T9" fmla="*/ 8 h 21"/>
              <a:gd name="T10" fmla="*/ 9 w 27"/>
              <a:gd name="T11" fmla="*/ 14 h 21"/>
              <a:gd name="T12" fmla="*/ 9 w 27"/>
              <a:gd name="T13" fmla="*/ 10 h 21"/>
              <a:gd name="T14" fmla="*/ 11 w 27"/>
              <a:gd name="T15" fmla="*/ 13 h 21"/>
              <a:gd name="T16" fmla="*/ 12 w 27"/>
              <a:gd name="T17" fmla="*/ 10 h 21"/>
              <a:gd name="T18" fmla="*/ 9 w 27"/>
              <a:gd name="T19" fmla="*/ 14 h 21"/>
              <a:gd name="T20" fmla="*/ 11 w 27"/>
              <a:gd name="T21" fmla="*/ 6 h 21"/>
              <a:gd name="T22" fmla="*/ 12 w 27"/>
              <a:gd name="T23" fmla="*/ 10 h 21"/>
              <a:gd name="T24" fmla="*/ 11 w 27"/>
              <a:gd name="T25" fmla="*/ 7 h 21"/>
              <a:gd name="T26" fmla="*/ 9 w 27"/>
              <a:gd name="T27" fmla="*/ 10 h 21"/>
              <a:gd name="T28" fmla="*/ 8 w 27"/>
              <a:gd name="T29" fmla="*/ 7 h 21"/>
              <a:gd name="T30" fmla="*/ 3 w 27"/>
              <a:gd name="T31" fmla="*/ 10 h 21"/>
              <a:gd name="T32" fmla="*/ 4 w 27"/>
              <a:gd name="T33" fmla="*/ 13 h 21"/>
              <a:gd name="T34" fmla="*/ 7 w 27"/>
              <a:gd name="T35" fmla="*/ 10 h 21"/>
              <a:gd name="T36" fmla="*/ 6 w 27"/>
              <a:gd name="T37" fmla="*/ 14 h 21"/>
              <a:gd name="T38" fmla="*/ 4 w 27"/>
              <a:gd name="T39" fmla="*/ 6 h 21"/>
              <a:gd name="T40" fmla="*/ 7 w 27"/>
              <a:gd name="T41" fmla="*/ 9 h 21"/>
              <a:gd name="T42" fmla="*/ 6 w 27"/>
              <a:gd name="T43" fmla="*/ 9 h 21"/>
              <a:gd name="T44" fmla="*/ 4 w 27"/>
              <a:gd name="T45" fmla="*/ 9 h 21"/>
              <a:gd name="T46" fmla="*/ 3 w 27"/>
              <a:gd name="T47" fmla="*/ 9 h 21"/>
              <a:gd name="T48" fmla="*/ 20 w 27"/>
              <a:gd name="T49" fmla="*/ 13 h 21"/>
              <a:gd name="T50" fmla="*/ 21 w 27"/>
              <a:gd name="T51" fmla="*/ 10 h 21"/>
              <a:gd name="T52" fmla="*/ 23 w 27"/>
              <a:gd name="T53" fmla="*/ 10 h 21"/>
              <a:gd name="T54" fmla="*/ 24 w 27"/>
              <a:gd name="T55" fmla="*/ 13 h 21"/>
              <a:gd name="T56" fmla="*/ 20 w 27"/>
              <a:gd name="T57" fmla="*/ 7 h 21"/>
              <a:gd name="T58" fmla="*/ 24 w 27"/>
              <a:gd name="T59" fmla="*/ 7 h 21"/>
              <a:gd name="T60" fmla="*/ 24 w 27"/>
              <a:gd name="T61" fmla="*/ 10 h 21"/>
              <a:gd name="T62" fmla="*/ 21 w 27"/>
              <a:gd name="T63" fmla="*/ 7 h 21"/>
              <a:gd name="T64" fmla="*/ 21 w 27"/>
              <a:gd name="T65" fmla="*/ 10 h 21"/>
              <a:gd name="T66" fmla="*/ 16 w 27"/>
              <a:gd name="T67" fmla="*/ 14 h 21"/>
              <a:gd name="T68" fmla="*/ 15 w 27"/>
              <a:gd name="T69" fmla="*/ 10 h 21"/>
              <a:gd name="T70" fmla="*/ 18 w 27"/>
              <a:gd name="T71" fmla="*/ 13 h 21"/>
              <a:gd name="T72" fmla="*/ 19 w 27"/>
              <a:gd name="T73" fmla="*/ 10 h 21"/>
              <a:gd name="T74" fmla="*/ 16 w 27"/>
              <a:gd name="T75" fmla="*/ 14 h 21"/>
              <a:gd name="T76" fmla="*/ 18 w 27"/>
              <a:gd name="T77" fmla="*/ 6 h 21"/>
              <a:gd name="T78" fmla="*/ 19 w 27"/>
              <a:gd name="T79" fmla="*/ 10 h 21"/>
              <a:gd name="T80" fmla="*/ 18 w 27"/>
              <a:gd name="T81" fmla="*/ 7 h 21"/>
              <a:gd name="T82" fmla="*/ 15 w 27"/>
              <a:gd name="T83" fmla="*/ 10 h 21"/>
              <a:gd name="T84" fmla="*/ 15 w 27"/>
              <a:gd name="T85" fmla="*/ 7 h 21"/>
              <a:gd name="T86" fmla="*/ 14 w 27"/>
              <a:gd name="T87" fmla="*/ 12 h 21"/>
              <a:gd name="T88" fmla="*/ 13 w 27"/>
              <a:gd name="T89" fmla="*/ 11 h 21"/>
              <a:gd name="T90" fmla="*/ 25 w 27"/>
              <a:gd name="T91" fmla="*/ 21 h 21"/>
              <a:gd name="T92" fmla="*/ 0 w 27"/>
              <a:gd name="T93" fmla="*/ 2 h 21"/>
              <a:gd name="T94" fmla="*/ 27 w 27"/>
              <a:gd name="T95" fmla="*/ 2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7" h="21">
                <a:moveTo>
                  <a:pt x="25" y="16"/>
                </a:moveTo>
                <a:cubicBezTo>
                  <a:pt x="25" y="3"/>
                  <a:pt x="25" y="3"/>
                  <a:pt x="25" y="3"/>
                </a:cubicBezTo>
                <a:cubicBezTo>
                  <a:pt x="25" y="3"/>
                  <a:pt x="25" y="3"/>
                  <a:pt x="25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16"/>
                  <a:pt x="2" y="16"/>
                  <a:pt x="2" y="16"/>
                </a:cubicBezTo>
                <a:cubicBezTo>
                  <a:pt x="2" y="17"/>
                  <a:pt x="2" y="17"/>
                  <a:pt x="2" y="17"/>
                </a:cubicBezTo>
                <a:cubicBezTo>
                  <a:pt x="25" y="17"/>
                  <a:pt x="25" y="17"/>
                  <a:pt x="25" y="17"/>
                </a:cubicBezTo>
                <a:cubicBezTo>
                  <a:pt x="25" y="17"/>
                  <a:pt x="25" y="17"/>
                  <a:pt x="25" y="16"/>
                </a:cubicBezTo>
                <a:close/>
                <a:moveTo>
                  <a:pt x="14" y="8"/>
                </a:moveTo>
                <a:cubicBezTo>
                  <a:pt x="14" y="9"/>
                  <a:pt x="14" y="9"/>
                  <a:pt x="14" y="9"/>
                </a:cubicBezTo>
                <a:cubicBezTo>
                  <a:pt x="14" y="9"/>
                  <a:pt x="14" y="9"/>
                  <a:pt x="14" y="9"/>
                </a:cubicBezTo>
                <a:cubicBezTo>
                  <a:pt x="13" y="9"/>
                  <a:pt x="13" y="9"/>
                  <a:pt x="13" y="9"/>
                </a:cubicBezTo>
                <a:cubicBezTo>
                  <a:pt x="13" y="9"/>
                  <a:pt x="13" y="9"/>
                  <a:pt x="13" y="9"/>
                </a:cubicBezTo>
                <a:cubicBezTo>
                  <a:pt x="13" y="8"/>
                  <a:pt x="13" y="8"/>
                  <a:pt x="13" y="8"/>
                </a:cubicBezTo>
                <a:cubicBezTo>
                  <a:pt x="13" y="8"/>
                  <a:pt x="13" y="8"/>
                  <a:pt x="13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9" y="14"/>
                </a:moveTo>
                <a:cubicBezTo>
                  <a:pt x="8" y="13"/>
                  <a:pt x="8" y="13"/>
                  <a:pt x="8" y="13"/>
                </a:cubicBezTo>
                <a:cubicBezTo>
                  <a:pt x="8" y="10"/>
                  <a:pt x="8" y="10"/>
                  <a:pt x="8" y="10"/>
                </a:cubicBezTo>
                <a:cubicBezTo>
                  <a:pt x="9" y="10"/>
                  <a:pt x="9" y="10"/>
                  <a:pt x="9" y="10"/>
                </a:cubicBezTo>
                <a:cubicBezTo>
                  <a:pt x="9" y="10"/>
                  <a:pt x="9" y="10"/>
                  <a:pt x="9" y="10"/>
                </a:cubicBezTo>
                <a:cubicBezTo>
                  <a:pt x="9" y="13"/>
                  <a:pt x="9" y="13"/>
                  <a:pt x="9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1" y="10"/>
                  <a:pt x="11" y="10"/>
                  <a:pt x="11" y="10"/>
                </a:cubicBezTo>
                <a:cubicBezTo>
                  <a:pt x="12" y="10"/>
                  <a:pt x="12" y="10"/>
                  <a:pt x="12" y="10"/>
                </a:cubicBezTo>
                <a:cubicBezTo>
                  <a:pt x="12" y="10"/>
                  <a:pt x="12" y="10"/>
                  <a:pt x="12" y="10"/>
                </a:cubicBezTo>
                <a:cubicBezTo>
                  <a:pt x="12" y="13"/>
                  <a:pt x="12" y="13"/>
                  <a:pt x="12" y="13"/>
                </a:cubicBezTo>
                <a:cubicBezTo>
                  <a:pt x="11" y="14"/>
                  <a:pt x="11" y="14"/>
                  <a:pt x="11" y="14"/>
                </a:cubicBezTo>
                <a:cubicBezTo>
                  <a:pt x="9" y="14"/>
                  <a:pt x="9" y="14"/>
                  <a:pt x="9" y="14"/>
                </a:cubicBezTo>
                <a:close/>
                <a:moveTo>
                  <a:pt x="8" y="7"/>
                </a:moveTo>
                <a:cubicBezTo>
                  <a:pt x="9" y="6"/>
                  <a:pt x="9" y="6"/>
                  <a:pt x="9" y="6"/>
                </a:cubicBezTo>
                <a:cubicBezTo>
                  <a:pt x="11" y="6"/>
                  <a:pt x="11" y="6"/>
                  <a:pt x="11" y="6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9"/>
                  <a:pt x="12" y="9"/>
                  <a:pt x="12" y="9"/>
                </a:cubicBezTo>
                <a:cubicBezTo>
                  <a:pt x="12" y="10"/>
                  <a:pt x="12" y="10"/>
                  <a:pt x="12" y="10"/>
                </a:cubicBezTo>
                <a:cubicBezTo>
                  <a:pt x="12" y="10"/>
                  <a:pt x="12" y="10"/>
                  <a:pt x="12" y="10"/>
                </a:cubicBezTo>
                <a:cubicBezTo>
                  <a:pt x="11" y="9"/>
                  <a:pt x="11" y="9"/>
                  <a:pt x="11" y="9"/>
                </a:cubicBezTo>
                <a:cubicBezTo>
                  <a:pt x="11" y="7"/>
                  <a:pt x="11" y="7"/>
                  <a:pt x="11" y="7"/>
                </a:cubicBezTo>
                <a:cubicBezTo>
                  <a:pt x="9" y="7"/>
                  <a:pt x="9" y="7"/>
                  <a:pt x="9" y="7"/>
                </a:cubicBezTo>
                <a:cubicBezTo>
                  <a:pt x="9" y="9"/>
                  <a:pt x="9" y="9"/>
                  <a:pt x="9" y="9"/>
                </a:cubicBezTo>
                <a:cubicBezTo>
                  <a:pt x="9" y="10"/>
                  <a:pt x="9" y="10"/>
                  <a:pt x="9" y="10"/>
                </a:cubicBezTo>
                <a:cubicBezTo>
                  <a:pt x="9" y="10"/>
                  <a:pt x="9" y="10"/>
                  <a:pt x="9" y="10"/>
                </a:cubicBezTo>
                <a:cubicBezTo>
                  <a:pt x="8" y="9"/>
                  <a:pt x="8" y="9"/>
                  <a:pt x="8" y="9"/>
                </a:cubicBezTo>
                <a:cubicBezTo>
                  <a:pt x="8" y="7"/>
                  <a:pt x="8" y="7"/>
                  <a:pt x="8" y="7"/>
                </a:cubicBezTo>
                <a:close/>
                <a:moveTo>
                  <a:pt x="4" y="14"/>
                </a:moveTo>
                <a:cubicBezTo>
                  <a:pt x="3" y="13"/>
                  <a:pt x="3" y="13"/>
                  <a:pt x="3" y="13"/>
                </a:cubicBezTo>
                <a:cubicBezTo>
                  <a:pt x="3" y="10"/>
                  <a:pt x="3" y="10"/>
                  <a:pt x="3" y="10"/>
                </a:cubicBezTo>
                <a:cubicBezTo>
                  <a:pt x="3" y="10"/>
                  <a:pt x="3" y="10"/>
                  <a:pt x="3" y="10"/>
                </a:cubicBezTo>
                <a:cubicBezTo>
                  <a:pt x="4" y="10"/>
                  <a:pt x="4" y="10"/>
                  <a:pt x="4" y="10"/>
                </a:cubicBezTo>
                <a:cubicBezTo>
                  <a:pt x="4" y="13"/>
                  <a:pt x="4" y="13"/>
                  <a:pt x="4" y="13"/>
                </a:cubicBezTo>
                <a:cubicBezTo>
                  <a:pt x="6" y="13"/>
                  <a:pt x="6" y="13"/>
                  <a:pt x="6" y="13"/>
                </a:cubicBezTo>
                <a:cubicBezTo>
                  <a:pt x="6" y="10"/>
                  <a:pt x="6" y="10"/>
                  <a:pt x="6" y="10"/>
                </a:cubicBezTo>
                <a:cubicBezTo>
                  <a:pt x="7" y="10"/>
                  <a:pt x="7" y="10"/>
                  <a:pt x="7" y="10"/>
                </a:cubicBezTo>
                <a:cubicBezTo>
                  <a:pt x="7" y="10"/>
                  <a:pt x="7" y="10"/>
                  <a:pt x="7" y="10"/>
                </a:cubicBezTo>
                <a:cubicBezTo>
                  <a:pt x="7" y="13"/>
                  <a:pt x="7" y="13"/>
                  <a:pt x="7" y="13"/>
                </a:cubicBezTo>
                <a:cubicBezTo>
                  <a:pt x="6" y="14"/>
                  <a:pt x="6" y="14"/>
                  <a:pt x="6" y="14"/>
                </a:cubicBezTo>
                <a:cubicBezTo>
                  <a:pt x="4" y="14"/>
                  <a:pt x="4" y="14"/>
                  <a:pt x="4" y="14"/>
                </a:cubicBezTo>
                <a:close/>
                <a:moveTo>
                  <a:pt x="3" y="7"/>
                </a:moveTo>
                <a:cubicBezTo>
                  <a:pt x="4" y="6"/>
                  <a:pt x="4" y="6"/>
                  <a:pt x="4" y="6"/>
                </a:cubicBezTo>
                <a:cubicBezTo>
                  <a:pt x="6" y="6"/>
                  <a:pt x="6" y="6"/>
                  <a:pt x="6" y="6"/>
                </a:cubicBezTo>
                <a:cubicBezTo>
                  <a:pt x="7" y="7"/>
                  <a:pt x="7" y="7"/>
                  <a:pt x="7" y="7"/>
                </a:cubicBezTo>
                <a:cubicBezTo>
                  <a:pt x="7" y="9"/>
                  <a:pt x="7" y="9"/>
                  <a:pt x="7" y="9"/>
                </a:cubicBezTo>
                <a:cubicBezTo>
                  <a:pt x="7" y="10"/>
                  <a:pt x="7" y="10"/>
                  <a:pt x="7" y="10"/>
                </a:cubicBezTo>
                <a:cubicBezTo>
                  <a:pt x="7" y="10"/>
                  <a:pt x="7" y="10"/>
                  <a:pt x="7" y="10"/>
                </a:cubicBezTo>
                <a:cubicBezTo>
                  <a:pt x="6" y="9"/>
                  <a:pt x="6" y="9"/>
                  <a:pt x="6" y="9"/>
                </a:cubicBezTo>
                <a:cubicBezTo>
                  <a:pt x="6" y="7"/>
                  <a:pt x="6" y="7"/>
                  <a:pt x="6" y="7"/>
                </a:cubicBezTo>
                <a:cubicBezTo>
                  <a:pt x="4" y="7"/>
                  <a:pt x="4" y="7"/>
                  <a:pt x="4" y="7"/>
                </a:cubicBezTo>
                <a:cubicBezTo>
                  <a:pt x="4" y="9"/>
                  <a:pt x="4" y="9"/>
                  <a:pt x="4" y="9"/>
                </a:cubicBezTo>
                <a:cubicBezTo>
                  <a:pt x="3" y="10"/>
                  <a:pt x="3" y="10"/>
                  <a:pt x="3" y="10"/>
                </a:cubicBezTo>
                <a:cubicBezTo>
                  <a:pt x="3" y="10"/>
                  <a:pt x="3" y="10"/>
                  <a:pt x="3" y="10"/>
                </a:cubicBezTo>
                <a:cubicBezTo>
                  <a:pt x="3" y="9"/>
                  <a:pt x="3" y="9"/>
                  <a:pt x="3" y="9"/>
                </a:cubicBezTo>
                <a:cubicBezTo>
                  <a:pt x="3" y="7"/>
                  <a:pt x="3" y="7"/>
                  <a:pt x="3" y="7"/>
                </a:cubicBezTo>
                <a:close/>
                <a:moveTo>
                  <a:pt x="21" y="14"/>
                </a:moveTo>
                <a:cubicBezTo>
                  <a:pt x="20" y="13"/>
                  <a:pt x="20" y="13"/>
                  <a:pt x="20" y="13"/>
                </a:cubicBezTo>
                <a:cubicBezTo>
                  <a:pt x="20" y="10"/>
                  <a:pt x="20" y="10"/>
                  <a:pt x="20" y="10"/>
                </a:cubicBezTo>
                <a:cubicBezTo>
                  <a:pt x="21" y="10"/>
                  <a:pt x="21" y="10"/>
                  <a:pt x="21" y="10"/>
                </a:cubicBezTo>
                <a:cubicBezTo>
                  <a:pt x="21" y="10"/>
                  <a:pt x="21" y="10"/>
                  <a:pt x="21" y="10"/>
                </a:cubicBezTo>
                <a:cubicBezTo>
                  <a:pt x="21" y="13"/>
                  <a:pt x="21" y="13"/>
                  <a:pt x="21" y="13"/>
                </a:cubicBezTo>
                <a:cubicBezTo>
                  <a:pt x="23" y="13"/>
                  <a:pt x="23" y="13"/>
                  <a:pt x="23" y="13"/>
                </a:cubicBezTo>
                <a:cubicBezTo>
                  <a:pt x="23" y="10"/>
                  <a:pt x="23" y="10"/>
                  <a:pt x="23" y="10"/>
                </a:cubicBezTo>
                <a:cubicBezTo>
                  <a:pt x="24" y="10"/>
                  <a:pt x="24" y="10"/>
                  <a:pt x="24" y="10"/>
                </a:cubicBezTo>
                <a:cubicBezTo>
                  <a:pt x="24" y="10"/>
                  <a:pt x="24" y="10"/>
                  <a:pt x="24" y="10"/>
                </a:cubicBezTo>
                <a:cubicBezTo>
                  <a:pt x="24" y="13"/>
                  <a:pt x="24" y="13"/>
                  <a:pt x="24" y="13"/>
                </a:cubicBezTo>
                <a:cubicBezTo>
                  <a:pt x="23" y="14"/>
                  <a:pt x="23" y="14"/>
                  <a:pt x="23" y="14"/>
                </a:cubicBezTo>
                <a:cubicBezTo>
                  <a:pt x="21" y="14"/>
                  <a:pt x="21" y="14"/>
                  <a:pt x="21" y="14"/>
                </a:cubicBezTo>
                <a:close/>
                <a:moveTo>
                  <a:pt x="20" y="7"/>
                </a:moveTo>
                <a:cubicBezTo>
                  <a:pt x="21" y="6"/>
                  <a:pt x="21" y="6"/>
                  <a:pt x="21" y="6"/>
                </a:cubicBezTo>
                <a:cubicBezTo>
                  <a:pt x="23" y="6"/>
                  <a:pt x="23" y="6"/>
                  <a:pt x="23" y="6"/>
                </a:cubicBezTo>
                <a:cubicBezTo>
                  <a:pt x="24" y="7"/>
                  <a:pt x="24" y="7"/>
                  <a:pt x="24" y="7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4" y="10"/>
                  <a:pt x="24" y="10"/>
                </a:cubicBezTo>
                <a:cubicBezTo>
                  <a:pt x="24" y="10"/>
                  <a:pt x="24" y="10"/>
                  <a:pt x="24" y="10"/>
                </a:cubicBezTo>
                <a:cubicBezTo>
                  <a:pt x="23" y="9"/>
                  <a:pt x="23" y="9"/>
                  <a:pt x="23" y="9"/>
                </a:cubicBezTo>
                <a:cubicBezTo>
                  <a:pt x="23" y="7"/>
                  <a:pt x="23" y="7"/>
                  <a:pt x="23" y="7"/>
                </a:cubicBezTo>
                <a:cubicBezTo>
                  <a:pt x="21" y="7"/>
                  <a:pt x="21" y="7"/>
                  <a:pt x="21" y="7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10"/>
                  <a:pt x="21" y="10"/>
                  <a:pt x="21" y="10"/>
                </a:cubicBezTo>
                <a:cubicBezTo>
                  <a:pt x="21" y="10"/>
                  <a:pt x="21" y="10"/>
                  <a:pt x="21" y="10"/>
                </a:cubicBezTo>
                <a:cubicBezTo>
                  <a:pt x="20" y="9"/>
                  <a:pt x="20" y="9"/>
                  <a:pt x="20" y="9"/>
                </a:cubicBezTo>
                <a:cubicBezTo>
                  <a:pt x="20" y="7"/>
                  <a:pt x="20" y="7"/>
                  <a:pt x="20" y="7"/>
                </a:cubicBezTo>
                <a:close/>
                <a:moveTo>
                  <a:pt x="16" y="14"/>
                </a:moveTo>
                <a:cubicBezTo>
                  <a:pt x="15" y="13"/>
                  <a:pt x="15" y="13"/>
                  <a:pt x="15" y="13"/>
                </a:cubicBezTo>
                <a:cubicBezTo>
                  <a:pt x="15" y="10"/>
                  <a:pt x="15" y="10"/>
                  <a:pt x="15" y="10"/>
                </a:cubicBezTo>
                <a:cubicBezTo>
                  <a:pt x="15" y="10"/>
                  <a:pt x="15" y="10"/>
                  <a:pt x="15" y="10"/>
                </a:cubicBezTo>
                <a:cubicBezTo>
                  <a:pt x="16" y="10"/>
                  <a:pt x="16" y="10"/>
                  <a:pt x="16" y="10"/>
                </a:cubicBezTo>
                <a:cubicBezTo>
                  <a:pt x="16" y="13"/>
                  <a:pt x="16" y="13"/>
                  <a:pt x="16" y="13"/>
                </a:cubicBezTo>
                <a:cubicBezTo>
                  <a:pt x="18" y="13"/>
                  <a:pt x="18" y="13"/>
                  <a:pt x="18" y="13"/>
                </a:cubicBezTo>
                <a:cubicBezTo>
                  <a:pt x="18" y="10"/>
                  <a:pt x="18" y="10"/>
                  <a:pt x="18" y="10"/>
                </a:cubicBezTo>
                <a:cubicBezTo>
                  <a:pt x="19" y="10"/>
                  <a:pt x="19" y="10"/>
                  <a:pt x="19" y="10"/>
                </a:cubicBezTo>
                <a:cubicBezTo>
                  <a:pt x="19" y="10"/>
                  <a:pt x="19" y="10"/>
                  <a:pt x="19" y="10"/>
                </a:cubicBezTo>
                <a:cubicBezTo>
                  <a:pt x="19" y="13"/>
                  <a:pt x="19" y="13"/>
                  <a:pt x="19" y="13"/>
                </a:cubicBezTo>
                <a:cubicBezTo>
                  <a:pt x="18" y="14"/>
                  <a:pt x="18" y="14"/>
                  <a:pt x="18" y="14"/>
                </a:cubicBezTo>
                <a:cubicBezTo>
                  <a:pt x="16" y="14"/>
                  <a:pt x="16" y="14"/>
                  <a:pt x="16" y="14"/>
                </a:cubicBezTo>
                <a:close/>
                <a:moveTo>
                  <a:pt x="15" y="7"/>
                </a:moveTo>
                <a:cubicBezTo>
                  <a:pt x="16" y="6"/>
                  <a:pt x="16" y="6"/>
                  <a:pt x="16" y="6"/>
                </a:cubicBezTo>
                <a:cubicBezTo>
                  <a:pt x="18" y="6"/>
                  <a:pt x="18" y="6"/>
                  <a:pt x="18" y="6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9"/>
                  <a:pt x="19" y="9"/>
                  <a:pt x="19" y="9"/>
                </a:cubicBezTo>
                <a:cubicBezTo>
                  <a:pt x="19" y="10"/>
                  <a:pt x="19" y="10"/>
                  <a:pt x="19" y="10"/>
                </a:cubicBezTo>
                <a:cubicBezTo>
                  <a:pt x="19" y="10"/>
                  <a:pt x="19" y="10"/>
                  <a:pt x="19" y="10"/>
                </a:cubicBezTo>
                <a:cubicBezTo>
                  <a:pt x="18" y="9"/>
                  <a:pt x="18" y="9"/>
                  <a:pt x="18" y="9"/>
                </a:cubicBezTo>
                <a:cubicBezTo>
                  <a:pt x="18" y="7"/>
                  <a:pt x="18" y="7"/>
                  <a:pt x="18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9"/>
                  <a:pt x="16" y="9"/>
                  <a:pt x="16" y="9"/>
                </a:cubicBezTo>
                <a:cubicBezTo>
                  <a:pt x="15" y="10"/>
                  <a:pt x="15" y="10"/>
                  <a:pt x="15" y="10"/>
                </a:cubicBezTo>
                <a:cubicBezTo>
                  <a:pt x="15" y="10"/>
                  <a:pt x="15" y="10"/>
                  <a:pt x="15" y="10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7"/>
                  <a:pt x="15" y="7"/>
                  <a:pt x="15" y="7"/>
                </a:cubicBezTo>
                <a:close/>
                <a:moveTo>
                  <a:pt x="14" y="11"/>
                </a:moveTo>
                <a:cubicBezTo>
                  <a:pt x="14" y="12"/>
                  <a:pt x="14" y="12"/>
                  <a:pt x="14" y="12"/>
                </a:cubicBezTo>
                <a:cubicBezTo>
                  <a:pt x="14" y="12"/>
                  <a:pt x="14" y="12"/>
                  <a:pt x="14" y="12"/>
                </a:cubicBezTo>
                <a:cubicBezTo>
                  <a:pt x="13" y="12"/>
                  <a:pt x="13" y="12"/>
                  <a:pt x="13" y="12"/>
                </a:cubicBezTo>
                <a:cubicBezTo>
                  <a:pt x="13" y="12"/>
                  <a:pt x="13" y="12"/>
                  <a:pt x="13" y="12"/>
                </a:cubicBezTo>
                <a:cubicBezTo>
                  <a:pt x="13" y="11"/>
                  <a:pt x="13" y="11"/>
                  <a:pt x="13" y="11"/>
                </a:cubicBezTo>
                <a:cubicBezTo>
                  <a:pt x="13" y="11"/>
                  <a:pt x="13" y="11"/>
                  <a:pt x="13" y="11"/>
                </a:cubicBezTo>
                <a:cubicBezTo>
                  <a:pt x="14" y="11"/>
                  <a:pt x="14" y="11"/>
                  <a:pt x="14" y="11"/>
                </a:cubicBezTo>
                <a:close/>
                <a:moveTo>
                  <a:pt x="25" y="21"/>
                </a:moveTo>
                <a:cubicBezTo>
                  <a:pt x="23" y="21"/>
                  <a:pt x="5" y="21"/>
                  <a:pt x="2" y="21"/>
                </a:cubicBezTo>
                <a:cubicBezTo>
                  <a:pt x="1" y="21"/>
                  <a:pt x="0" y="20"/>
                  <a:pt x="0" y="18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10" y="0"/>
                  <a:pt x="17" y="0"/>
                  <a:pt x="25" y="0"/>
                </a:cubicBezTo>
                <a:cubicBezTo>
                  <a:pt x="26" y="0"/>
                  <a:pt x="27" y="1"/>
                  <a:pt x="27" y="2"/>
                </a:cubicBezTo>
                <a:cubicBezTo>
                  <a:pt x="27" y="18"/>
                  <a:pt x="27" y="18"/>
                  <a:pt x="27" y="18"/>
                </a:cubicBezTo>
                <a:cubicBezTo>
                  <a:pt x="27" y="20"/>
                  <a:pt x="26" y="21"/>
                  <a:pt x="25" y="21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54" name="Freeform 280"/>
          <p:cNvSpPr>
            <a:spLocks/>
          </p:cNvSpPr>
          <p:nvPr/>
        </p:nvSpPr>
        <p:spPr bwMode="auto">
          <a:xfrm>
            <a:off x="9539328" y="2745074"/>
            <a:ext cx="57913" cy="19908"/>
          </a:xfrm>
          <a:custGeom>
            <a:avLst/>
            <a:gdLst>
              <a:gd name="T0" fmla="*/ 5 w 6"/>
              <a:gd name="T1" fmla="*/ 2 h 2"/>
              <a:gd name="T2" fmla="*/ 1 w 6"/>
              <a:gd name="T3" fmla="*/ 2 h 2"/>
              <a:gd name="T4" fmla="*/ 0 w 6"/>
              <a:gd name="T5" fmla="*/ 2 h 2"/>
              <a:gd name="T6" fmla="*/ 0 w 6"/>
              <a:gd name="T7" fmla="*/ 1 h 2"/>
              <a:gd name="T8" fmla="*/ 0 w 6"/>
              <a:gd name="T9" fmla="*/ 0 h 2"/>
              <a:gd name="T10" fmla="*/ 6 w 6"/>
              <a:gd name="T11" fmla="*/ 0 h 2"/>
              <a:gd name="T12" fmla="*/ 6 w 6"/>
              <a:gd name="T13" fmla="*/ 1 h 2"/>
              <a:gd name="T14" fmla="*/ 6 w 6"/>
              <a:gd name="T15" fmla="*/ 2 h 2"/>
              <a:gd name="T16" fmla="*/ 5 w 6"/>
              <a:gd name="T1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" h="2">
                <a:moveTo>
                  <a:pt x="5" y="2"/>
                </a:move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0" y="2"/>
                </a:cubicBezTo>
                <a:cubicBezTo>
                  <a:pt x="0" y="1"/>
                  <a:pt x="0" y="1"/>
                  <a:pt x="0" y="1"/>
                </a:cubicBezTo>
                <a:cubicBezTo>
                  <a:pt x="0" y="0"/>
                  <a:pt x="0" y="0"/>
                  <a:pt x="0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1"/>
                  <a:pt x="6" y="1"/>
                  <a:pt x="6" y="1"/>
                </a:cubicBezTo>
                <a:cubicBezTo>
                  <a:pt x="6" y="1"/>
                  <a:pt x="6" y="1"/>
                  <a:pt x="6" y="2"/>
                </a:cubicBezTo>
                <a:cubicBezTo>
                  <a:pt x="5" y="2"/>
                  <a:pt x="5" y="2"/>
                  <a:pt x="5" y="2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55" name="Freeform 281"/>
          <p:cNvSpPr>
            <a:spLocks/>
          </p:cNvSpPr>
          <p:nvPr/>
        </p:nvSpPr>
        <p:spPr bwMode="auto">
          <a:xfrm>
            <a:off x="9376448" y="2745074"/>
            <a:ext cx="57913" cy="19908"/>
          </a:xfrm>
          <a:custGeom>
            <a:avLst/>
            <a:gdLst>
              <a:gd name="T0" fmla="*/ 5 w 6"/>
              <a:gd name="T1" fmla="*/ 2 h 2"/>
              <a:gd name="T2" fmla="*/ 1 w 6"/>
              <a:gd name="T3" fmla="*/ 2 h 2"/>
              <a:gd name="T4" fmla="*/ 0 w 6"/>
              <a:gd name="T5" fmla="*/ 2 h 2"/>
              <a:gd name="T6" fmla="*/ 0 w 6"/>
              <a:gd name="T7" fmla="*/ 1 h 2"/>
              <a:gd name="T8" fmla="*/ 0 w 6"/>
              <a:gd name="T9" fmla="*/ 0 h 2"/>
              <a:gd name="T10" fmla="*/ 6 w 6"/>
              <a:gd name="T11" fmla="*/ 0 h 2"/>
              <a:gd name="T12" fmla="*/ 6 w 6"/>
              <a:gd name="T13" fmla="*/ 1 h 2"/>
              <a:gd name="T14" fmla="*/ 6 w 6"/>
              <a:gd name="T15" fmla="*/ 2 h 2"/>
              <a:gd name="T16" fmla="*/ 5 w 6"/>
              <a:gd name="T1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" h="2">
                <a:moveTo>
                  <a:pt x="5" y="2"/>
                </a:move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0" y="2"/>
                </a:cubicBezTo>
                <a:cubicBezTo>
                  <a:pt x="0" y="1"/>
                  <a:pt x="0" y="1"/>
                  <a:pt x="0" y="1"/>
                </a:cubicBezTo>
                <a:cubicBezTo>
                  <a:pt x="0" y="0"/>
                  <a:pt x="0" y="0"/>
                  <a:pt x="0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1"/>
                  <a:pt x="6" y="1"/>
                  <a:pt x="6" y="1"/>
                </a:cubicBezTo>
                <a:cubicBezTo>
                  <a:pt x="6" y="1"/>
                  <a:pt x="6" y="1"/>
                  <a:pt x="6" y="2"/>
                </a:cubicBezTo>
                <a:cubicBezTo>
                  <a:pt x="6" y="2"/>
                  <a:pt x="5" y="2"/>
                  <a:pt x="5" y="2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56" name="Rectangle 282"/>
          <p:cNvSpPr>
            <a:spLocks noChangeArrowheads="1"/>
          </p:cNvSpPr>
          <p:nvPr/>
        </p:nvSpPr>
        <p:spPr bwMode="auto">
          <a:xfrm>
            <a:off x="9548378" y="2524281"/>
            <a:ext cx="48865" cy="905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57" name="Freeform 283"/>
          <p:cNvSpPr>
            <a:spLocks noEditPoints="1"/>
          </p:cNvSpPr>
          <p:nvPr/>
        </p:nvSpPr>
        <p:spPr bwMode="auto">
          <a:xfrm>
            <a:off x="1266828" y="3099790"/>
            <a:ext cx="336619" cy="354717"/>
          </a:xfrm>
          <a:custGeom>
            <a:avLst/>
            <a:gdLst>
              <a:gd name="T0" fmla="*/ 19 w 35"/>
              <a:gd name="T1" fmla="*/ 32 h 37"/>
              <a:gd name="T2" fmla="*/ 20 w 35"/>
              <a:gd name="T3" fmla="*/ 24 h 37"/>
              <a:gd name="T4" fmla="*/ 24 w 35"/>
              <a:gd name="T5" fmla="*/ 13 h 37"/>
              <a:gd name="T6" fmla="*/ 15 w 35"/>
              <a:gd name="T7" fmla="*/ 12 h 37"/>
              <a:gd name="T8" fmla="*/ 18 w 35"/>
              <a:gd name="T9" fmla="*/ 15 h 37"/>
              <a:gd name="T10" fmla="*/ 18 w 35"/>
              <a:gd name="T11" fmla="*/ 16 h 37"/>
              <a:gd name="T12" fmla="*/ 11 w 35"/>
              <a:gd name="T13" fmla="*/ 16 h 37"/>
              <a:gd name="T14" fmla="*/ 3 w 35"/>
              <a:gd name="T15" fmla="*/ 16 h 37"/>
              <a:gd name="T16" fmla="*/ 1 w 35"/>
              <a:gd name="T17" fmla="*/ 16 h 37"/>
              <a:gd name="T18" fmla="*/ 7 w 35"/>
              <a:gd name="T19" fmla="*/ 0 h 37"/>
              <a:gd name="T20" fmla="*/ 7 w 35"/>
              <a:gd name="T21" fmla="*/ 0 h 37"/>
              <a:gd name="T22" fmla="*/ 10 w 35"/>
              <a:gd name="T23" fmla="*/ 5 h 37"/>
              <a:gd name="T24" fmla="*/ 30 w 35"/>
              <a:gd name="T25" fmla="*/ 9 h 37"/>
              <a:gd name="T26" fmla="*/ 9 w 35"/>
              <a:gd name="T27" fmla="*/ 27 h 37"/>
              <a:gd name="T28" fmla="*/ 6 w 35"/>
              <a:gd name="T29" fmla="*/ 25 h 37"/>
              <a:gd name="T30" fmla="*/ 5 w 35"/>
              <a:gd name="T31" fmla="*/ 25 h 37"/>
              <a:gd name="T32" fmla="*/ 5 w 35"/>
              <a:gd name="T33" fmla="*/ 26 h 37"/>
              <a:gd name="T34" fmla="*/ 8 w 35"/>
              <a:gd name="T35" fmla="*/ 28 h 37"/>
              <a:gd name="T36" fmla="*/ 8 w 35"/>
              <a:gd name="T37" fmla="*/ 29 h 37"/>
              <a:gd name="T38" fmla="*/ 8 w 35"/>
              <a:gd name="T39" fmla="*/ 29 h 37"/>
              <a:gd name="T40" fmla="*/ 7 w 35"/>
              <a:gd name="T41" fmla="*/ 34 h 37"/>
              <a:gd name="T42" fmla="*/ 7 w 35"/>
              <a:gd name="T43" fmla="*/ 34 h 37"/>
              <a:gd name="T44" fmla="*/ 9 w 35"/>
              <a:gd name="T45" fmla="*/ 29 h 37"/>
              <a:gd name="T46" fmla="*/ 10 w 35"/>
              <a:gd name="T47" fmla="*/ 28 h 37"/>
              <a:gd name="T48" fmla="*/ 10 w 35"/>
              <a:gd name="T49" fmla="*/ 28 h 37"/>
              <a:gd name="T50" fmla="*/ 14 w 35"/>
              <a:gd name="T51" fmla="*/ 24 h 37"/>
              <a:gd name="T52" fmla="*/ 13 w 35"/>
              <a:gd name="T53" fmla="*/ 23 h 37"/>
              <a:gd name="T54" fmla="*/ 9 w 35"/>
              <a:gd name="T55" fmla="*/ 27 h 37"/>
              <a:gd name="T56" fmla="*/ 9 w 35"/>
              <a:gd name="T57" fmla="*/ 26 h 37"/>
              <a:gd name="T58" fmla="*/ 9 w 35"/>
              <a:gd name="T59" fmla="*/ 27 h 37"/>
              <a:gd name="T60" fmla="*/ 12 w 35"/>
              <a:gd name="T61" fmla="*/ 21 h 37"/>
              <a:gd name="T62" fmla="*/ 6 w 35"/>
              <a:gd name="T63" fmla="*/ 21 h 37"/>
              <a:gd name="T64" fmla="*/ 2 w 35"/>
              <a:gd name="T65" fmla="*/ 25 h 37"/>
              <a:gd name="T66" fmla="*/ 2 w 35"/>
              <a:gd name="T67" fmla="*/ 30 h 37"/>
              <a:gd name="T68" fmla="*/ 6 w 35"/>
              <a:gd name="T69" fmla="*/ 34 h 37"/>
              <a:gd name="T70" fmla="*/ 12 w 35"/>
              <a:gd name="T71" fmla="*/ 34 h 37"/>
              <a:gd name="T72" fmla="*/ 15 w 35"/>
              <a:gd name="T73" fmla="*/ 30 h 37"/>
              <a:gd name="T74" fmla="*/ 15 w 35"/>
              <a:gd name="T75" fmla="*/ 25 h 37"/>
              <a:gd name="T76" fmla="*/ 2 w 35"/>
              <a:gd name="T77" fmla="*/ 21 h 37"/>
              <a:gd name="T78" fmla="*/ 2 w 35"/>
              <a:gd name="T79" fmla="*/ 34 h 37"/>
              <a:gd name="T80" fmla="*/ 15 w 35"/>
              <a:gd name="T81" fmla="*/ 34 h 37"/>
              <a:gd name="T82" fmla="*/ 15 w 35"/>
              <a:gd name="T83" fmla="*/ 21 h 37"/>
              <a:gd name="T84" fmla="*/ 2 w 35"/>
              <a:gd name="T85" fmla="*/ 21 h 37"/>
              <a:gd name="T86" fmla="*/ 3 w 35"/>
              <a:gd name="T87" fmla="*/ 27 h 37"/>
              <a:gd name="T88" fmla="*/ 3 w 35"/>
              <a:gd name="T89" fmla="*/ 28 h 37"/>
              <a:gd name="T90" fmla="*/ 5 w 35"/>
              <a:gd name="T91" fmla="*/ 28 h 37"/>
              <a:gd name="T92" fmla="*/ 13 w 35"/>
              <a:gd name="T93" fmla="*/ 28 h 37"/>
              <a:gd name="T94" fmla="*/ 15 w 35"/>
              <a:gd name="T95" fmla="*/ 28 h 37"/>
              <a:gd name="T96" fmla="*/ 13 w 35"/>
              <a:gd name="T97" fmla="*/ 27 h 37"/>
              <a:gd name="T98" fmla="*/ 13 w 35"/>
              <a:gd name="T99" fmla="*/ 28 h 37"/>
              <a:gd name="T100" fmla="*/ 8 w 35"/>
              <a:gd name="T101" fmla="*/ 34 h 37"/>
              <a:gd name="T102" fmla="*/ 9 w 35"/>
              <a:gd name="T103" fmla="*/ 34 h 37"/>
              <a:gd name="T104" fmla="*/ 9 w 35"/>
              <a:gd name="T105" fmla="*/ 31 h 37"/>
              <a:gd name="T106" fmla="*/ 9 w 35"/>
              <a:gd name="T107" fmla="*/ 24 h 37"/>
              <a:gd name="T108" fmla="*/ 9 w 35"/>
              <a:gd name="T109" fmla="*/ 21 h 37"/>
              <a:gd name="T110" fmla="*/ 8 w 35"/>
              <a:gd name="T111" fmla="*/ 24 h 37"/>
              <a:gd name="T112" fmla="*/ 9 w 35"/>
              <a:gd name="T113" fmla="*/ 24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5" h="37">
                <a:moveTo>
                  <a:pt x="27" y="30"/>
                </a:moveTo>
                <a:cubicBezTo>
                  <a:pt x="25" y="31"/>
                  <a:pt x="22" y="32"/>
                  <a:pt x="19" y="32"/>
                </a:cubicBezTo>
                <a:cubicBezTo>
                  <a:pt x="20" y="31"/>
                  <a:pt x="20" y="29"/>
                  <a:pt x="20" y="28"/>
                </a:cubicBezTo>
                <a:cubicBezTo>
                  <a:pt x="20" y="26"/>
                  <a:pt x="20" y="25"/>
                  <a:pt x="20" y="24"/>
                </a:cubicBezTo>
                <a:cubicBezTo>
                  <a:pt x="21" y="24"/>
                  <a:pt x="21" y="23"/>
                  <a:pt x="22" y="23"/>
                </a:cubicBezTo>
                <a:cubicBezTo>
                  <a:pt x="25" y="21"/>
                  <a:pt x="26" y="16"/>
                  <a:pt x="24" y="13"/>
                </a:cubicBezTo>
                <a:cubicBezTo>
                  <a:pt x="22" y="11"/>
                  <a:pt x="18" y="10"/>
                  <a:pt x="15" y="11"/>
                </a:cubicBezTo>
                <a:cubicBezTo>
                  <a:pt x="15" y="11"/>
                  <a:pt x="15" y="11"/>
                  <a:pt x="15" y="12"/>
                </a:cubicBezTo>
                <a:cubicBezTo>
                  <a:pt x="14" y="12"/>
                  <a:pt x="15" y="12"/>
                  <a:pt x="15" y="12"/>
                </a:cubicBezTo>
                <a:cubicBezTo>
                  <a:pt x="18" y="15"/>
                  <a:pt x="18" y="15"/>
                  <a:pt x="18" y="15"/>
                </a:cubicBezTo>
                <a:cubicBezTo>
                  <a:pt x="18" y="15"/>
                  <a:pt x="18" y="16"/>
                  <a:pt x="18" y="16"/>
                </a:cubicBezTo>
                <a:cubicBezTo>
                  <a:pt x="18" y="16"/>
                  <a:pt x="18" y="16"/>
                  <a:pt x="18" y="16"/>
                </a:cubicBezTo>
                <a:cubicBezTo>
                  <a:pt x="11" y="16"/>
                  <a:pt x="11" y="16"/>
                  <a:pt x="11" y="16"/>
                </a:cubicBezTo>
                <a:cubicBezTo>
                  <a:pt x="11" y="16"/>
                  <a:pt x="11" y="16"/>
                  <a:pt x="11" y="16"/>
                </a:cubicBezTo>
                <a:cubicBezTo>
                  <a:pt x="3" y="16"/>
                  <a:pt x="3" y="16"/>
                  <a:pt x="3" y="16"/>
                </a:cubicBezTo>
                <a:cubicBezTo>
                  <a:pt x="3" y="16"/>
                  <a:pt x="3" y="16"/>
                  <a:pt x="3" y="16"/>
                </a:cubicBezTo>
                <a:cubicBezTo>
                  <a:pt x="2" y="16"/>
                  <a:pt x="2" y="16"/>
                  <a:pt x="2" y="16"/>
                </a:cubicBezTo>
                <a:cubicBezTo>
                  <a:pt x="1" y="16"/>
                  <a:pt x="1" y="16"/>
                  <a:pt x="1" y="16"/>
                </a:cubicBezTo>
                <a:cubicBezTo>
                  <a:pt x="1" y="16"/>
                  <a:pt x="1" y="16"/>
                  <a:pt x="1" y="16"/>
                </a:cubicBez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cubicBezTo>
                  <a:pt x="9" y="4"/>
                  <a:pt x="9" y="4"/>
                  <a:pt x="9" y="4"/>
                </a:cubicBezTo>
                <a:cubicBezTo>
                  <a:pt x="9" y="5"/>
                  <a:pt x="9" y="5"/>
                  <a:pt x="10" y="5"/>
                </a:cubicBezTo>
                <a:cubicBezTo>
                  <a:pt x="10" y="5"/>
                  <a:pt x="10" y="5"/>
                  <a:pt x="10" y="5"/>
                </a:cubicBezTo>
                <a:cubicBezTo>
                  <a:pt x="17" y="0"/>
                  <a:pt x="26" y="2"/>
                  <a:pt x="30" y="9"/>
                </a:cubicBezTo>
                <a:cubicBezTo>
                  <a:pt x="35" y="15"/>
                  <a:pt x="34" y="25"/>
                  <a:pt x="27" y="30"/>
                </a:cubicBezTo>
                <a:close/>
                <a:moveTo>
                  <a:pt x="9" y="27"/>
                </a:moveTo>
                <a:cubicBezTo>
                  <a:pt x="9" y="27"/>
                  <a:pt x="9" y="27"/>
                  <a:pt x="9" y="27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6"/>
                  <a:pt x="5" y="26"/>
                </a:cubicBezTo>
                <a:cubicBezTo>
                  <a:pt x="8" y="28"/>
                  <a:pt x="8" y="28"/>
                  <a:pt x="8" y="28"/>
                </a:cubicBezTo>
                <a:cubicBezTo>
                  <a:pt x="8" y="28"/>
                  <a:pt x="8" y="28"/>
                  <a:pt x="8" y="28"/>
                </a:cubicBezTo>
                <a:cubicBezTo>
                  <a:pt x="8" y="28"/>
                  <a:pt x="8" y="29"/>
                  <a:pt x="8" y="29"/>
                </a:cubicBezTo>
                <a:cubicBezTo>
                  <a:pt x="8" y="29"/>
                  <a:pt x="8" y="29"/>
                  <a:pt x="8" y="29"/>
                </a:cubicBezTo>
                <a:cubicBezTo>
                  <a:pt x="8" y="29"/>
                  <a:pt x="8" y="29"/>
                  <a:pt x="8" y="29"/>
                </a:cubicBezTo>
                <a:cubicBezTo>
                  <a:pt x="8" y="29"/>
                  <a:pt x="8" y="29"/>
                  <a:pt x="8" y="29"/>
                </a:cubicBezTo>
                <a:cubicBezTo>
                  <a:pt x="7" y="33"/>
                  <a:pt x="7" y="33"/>
                  <a:pt x="7" y="33"/>
                </a:cubicBezTo>
                <a:cubicBezTo>
                  <a:pt x="7" y="33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9" y="28"/>
                  <a:pt x="9" y="28"/>
                  <a:pt x="9" y="28"/>
                </a:cubicBezTo>
                <a:cubicBezTo>
                  <a:pt x="9" y="29"/>
                  <a:pt x="9" y="29"/>
                  <a:pt x="9" y="29"/>
                </a:cubicBezTo>
                <a:cubicBezTo>
                  <a:pt x="10" y="29"/>
                  <a:pt x="10" y="29"/>
                  <a:pt x="10" y="29"/>
                </a:cubicBezTo>
                <a:cubicBezTo>
                  <a:pt x="10" y="29"/>
                  <a:pt x="10" y="29"/>
                  <a:pt x="10" y="28"/>
                </a:cubicBezTo>
                <a:cubicBezTo>
                  <a:pt x="10" y="28"/>
                  <a:pt x="10" y="28"/>
                  <a:pt x="10" y="28"/>
                </a:cubicBezTo>
                <a:cubicBezTo>
                  <a:pt x="10" y="28"/>
                  <a:pt x="10" y="28"/>
                  <a:pt x="10" y="28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4" y="24"/>
                  <a:pt x="14" y="24"/>
                </a:cubicBezTo>
                <a:cubicBezTo>
                  <a:pt x="14" y="23"/>
                  <a:pt x="13" y="23"/>
                  <a:pt x="13" y="23"/>
                </a:cubicBezTo>
                <a:cubicBezTo>
                  <a:pt x="13" y="23"/>
                  <a:pt x="13" y="23"/>
                  <a:pt x="13" y="23"/>
                </a:cubicBezTo>
                <a:cubicBezTo>
                  <a:pt x="13" y="23"/>
                  <a:pt x="13" y="23"/>
                  <a:pt x="13" y="23"/>
                </a:cubicBezTo>
                <a:cubicBezTo>
                  <a:pt x="9" y="27"/>
                  <a:pt x="9" y="27"/>
                  <a:pt x="9" y="27"/>
                </a:cubicBezTo>
                <a:cubicBezTo>
                  <a:pt x="9" y="27"/>
                  <a:pt x="9" y="27"/>
                  <a:pt x="9" y="27"/>
                </a:cubicBezTo>
                <a:cubicBezTo>
                  <a:pt x="9" y="27"/>
                  <a:pt x="9" y="27"/>
                  <a:pt x="9" y="26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7"/>
                </a:cubicBezTo>
                <a:close/>
                <a:moveTo>
                  <a:pt x="14" y="23"/>
                </a:moveTo>
                <a:cubicBezTo>
                  <a:pt x="13" y="22"/>
                  <a:pt x="12" y="22"/>
                  <a:pt x="12" y="21"/>
                </a:cubicBezTo>
                <a:cubicBezTo>
                  <a:pt x="11" y="21"/>
                  <a:pt x="10" y="21"/>
                  <a:pt x="9" y="21"/>
                </a:cubicBezTo>
                <a:cubicBezTo>
                  <a:pt x="8" y="21"/>
                  <a:pt x="7" y="21"/>
                  <a:pt x="6" y="21"/>
                </a:cubicBezTo>
                <a:cubicBezTo>
                  <a:pt x="5" y="22"/>
                  <a:pt x="5" y="22"/>
                  <a:pt x="4" y="23"/>
                </a:cubicBezTo>
                <a:cubicBezTo>
                  <a:pt x="3" y="23"/>
                  <a:pt x="3" y="24"/>
                  <a:pt x="2" y="25"/>
                </a:cubicBezTo>
                <a:cubicBezTo>
                  <a:pt x="2" y="26"/>
                  <a:pt x="2" y="27"/>
                  <a:pt x="2" y="28"/>
                </a:cubicBezTo>
                <a:cubicBezTo>
                  <a:pt x="2" y="29"/>
                  <a:pt x="2" y="30"/>
                  <a:pt x="2" y="30"/>
                </a:cubicBezTo>
                <a:cubicBezTo>
                  <a:pt x="3" y="31"/>
                  <a:pt x="3" y="32"/>
                  <a:pt x="4" y="33"/>
                </a:cubicBezTo>
                <a:cubicBezTo>
                  <a:pt x="5" y="33"/>
                  <a:pt x="5" y="34"/>
                  <a:pt x="6" y="34"/>
                </a:cubicBezTo>
                <a:cubicBezTo>
                  <a:pt x="7" y="35"/>
                  <a:pt x="8" y="35"/>
                  <a:pt x="9" y="35"/>
                </a:cubicBezTo>
                <a:cubicBezTo>
                  <a:pt x="10" y="35"/>
                  <a:pt x="11" y="35"/>
                  <a:pt x="12" y="34"/>
                </a:cubicBezTo>
                <a:cubicBezTo>
                  <a:pt x="12" y="34"/>
                  <a:pt x="13" y="33"/>
                  <a:pt x="14" y="33"/>
                </a:cubicBezTo>
                <a:cubicBezTo>
                  <a:pt x="14" y="32"/>
                  <a:pt x="15" y="31"/>
                  <a:pt x="15" y="30"/>
                </a:cubicBezTo>
                <a:cubicBezTo>
                  <a:pt x="16" y="30"/>
                  <a:pt x="16" y="29"/>
                  <a:pt x="16" y="28"/>
                </a:cubicBezTo>
                <a:cubicBezTo>
                  <a:pt x="16" y="27"/>
                  <a:pt x="16" y="26"/>
                  <a:pt x="15" y="25"/>
                </a:cubicBezTo>
                <a:cubicBezTo>
                  <a:pt x="15" y="24"/>
                  <a:pt x="14" y="23"/>
                  <a:pt x="14" y="23"/>
                </a:cubicBezTo>
                <a:close/>
                <a:moveTo>
                  <a:pt x="2" y="21"/>
                </a:moveTo>
                <a:cubicBezTo>
                  <a:pt x="1" y="23"/>
                  <a:pt x="0" y="25"/>
                  <a:pt x="0" y="28"/>
                </a:cubicBezTo>
                <a:cubicBezTo>
                  <a:pt x="0" y="30"/>
                  <a:pt x="1" y="33"/>
                  <a:pt x="2" y="34"/>
                </a:cubicBezTo>
                <a:cubicBezTo>
                  <a:pt x="4" y="36"/>
                  <a:pt x="6" y="37"/>
                  <a:pt x="9" y="37"/>
                </a:cubicBezTo>
                <a:cubicBezTo>
                  <a:pt x="11" y="37"/>
                  <a:pt x="14" y="36"/>
                  <a:pt x="15" y="34"/>
                </a:cubicBezTo>
                <a:cubicBezTo>
                  <a:pt x="17" y="33"/>
                  <a:pt x="18" y="30"/>
                  <a:pt x="18" y="28"/>
                </a:cubicBezTo>
                <a:cubicBezTo>
                  <a:pt x="18" y="25"/>
                  <a:pt x="17" y="23"/>
                  <a:pt x="15" y="21"/>
                </a:cubicBezTo>
                <a:cubicBezTo>
                  <a:pt x="14" y="20"/>
                  <a:pt x="11" y="19"/>
                  <a:pt x="9" y="19"/>
                </a:cubicBezTo>
                <a:cubicBezTo>
                  <a:pt x="6" y="19"/>
                  <a:pt x="4" y="20"/>
                  <a:pt x="2" y="21"/>
                </a:cubicBezTo>
                <a:close/>
                <a:moveTo>
                  <a:pt x="5" y="27"/>
                </a:moveTo>
                <a:cubicBezTo>
                  <a:pt x="3" y="27"/>
                  <a:pt x="3" y="27"/>
                  <a:pt x="3" y="27"/>
                </a:cubicBezTo>
                <a:cubicBezTo>
                  <a:pt x="3" y="27"/>
                  <a:pt x="2" y="28"/>
                  <a:pt x="2" y="28"/>
                </a:cubicBezTo>
                <a:cubicBezTo>
                  <a:pt x="2" y="28"/>
                  <a:pt x="3" y="28"/>
                  <a:pt x="3" y="28"/>
                </a:cubicBezTo>
                <a:cubicBezTo>
                  <a:pt x="5" y="28"/>
                  <a:pt x="5" y="28"/>
                  <a:pt x="5" y="28"/>
                </a:cubicBezTo>
                <a:cubicBezTo>
                  <a:pt x="5" y="28"/>
                  <a:pt x="5" y="28"/>
                  <a:pt x="5" y="28"/>
                </a:cubicBezTo>
                <a:cubicBezTo>
                  <a:pt x="5" y="28"/>
                  <a:pt x="5" y="27"/>
                  <a:pt x="5" y="27"/>
                </a:cubicBezTo>
                <a:close/>
                <a:moveTo>
                  <a:pt x="13" y="28"/>
                </a:moveTo>
                <a:cubicBezTo>
                  <a:pt x="15" y="28"/>
                  <a:pt x="15" y="28"/>
                  <a:pt x="15" y="28"/>
                </a:cubicBezTo>
                <a:cubicBezTo>
                  <a:pt x="15" y="28"/>
                  <a:pt x="15" y="28"/>
                  <a:pt x="15" y="28"/>
                </a:cubicBezTo>
                <a:cubicBezTo>
                  <a:pt x="15" y="28"/>
                  <a:pt x="15" y="27"/>
                  <a:pt x="15" y="27"/>
                </a:cubicBezTo>
                <a:cubicBezTo>
                  <a:pt x="13" y="27"/>
                  <a:pt x="13" y="27"/>
                  <a:pt x="13" y="27"/>
                </a:cubicBezTo>
                <a:cubicBezTo>
                  <a:pt x="13" y="27"/>
                  <a:pt x="12" y="28"/>
                  <a:pt x="12" y="28"/>
                </a:cubicBezTo>
                <a:cubicBezTo>
                  <a:pt x="12" y="28"/>
                  <a:pt x="13" y="28"/>
                  <a:pt x="13" y="28"/>
                </a:cubicBezTo>
                <a:close/>
                <a:moveTo>
                  <a:pt x="8" y="32"/>
                </a:moveTo>
                <a:cubicBezTo>
                  <a:pt x="8" y="34"/>
                  <a:pt x="8" y="34"/>
                  <a:pt x="8" y="34"/>
                </a:cubicBezTo>
                <a:cubicBezTo>
                  <a:pt x="8" y="34"/>
                  <a:pt x="9" y="34"/>
                  <a:pt x="9" y="34"/>
                </a:cubicBezTo>
                <a:cubicBezTo>
                  <a:pt x="9" y="34"/>
                  <a:pt x="9" y="34"/>
                  <a:pt x="9" y="34"/>
                </a:cubicBezTo>
                <a:cubicBezTo>
                  <a:pt x="9" y="32"/>
                  <a:pt x="9" y="32"/>
                  <a:pt x="9" y="32"/>
                </a:cubicBezTo>
                <a:cubicBezTo>
                  <a:pt x="9" y="32"/>
                  <a:pt x="9" y="31"/>
                  <a:pt x="9" y="31"/>
                </a:cubicBezTo>
                <a:cubicBezTo>
                  <a:pt x="9" y="31"/>
                  <a:pt x="8" y="32"/>
                  <a:pt x="8" y="32"/>
                </a:cubicBezTo>
                <a:close/>
                <a:moveTo>
                  <a:pt x="9" y="24"/>
                </a:moveTo>
                <a:cubicBezTo>
                  <a:pt x="9" y="22"/>
                  <a:pt x="9" y="22"/>
                  <a:pt x="9" y="22"/>
                </a:cubicBezTo>
                <a:cubicBezTo>
                  <a:pt x="9" y="22"/>
                  <a:pt x="9" y="21"/>
                  <a:pt x="9" y="21"/>
                </a:cubicBezTo>
                <a:cubicBezTo>
                  <a:pt x="9" y="21"/>
                  <a:pt x="8" y="22"/>
                  <a:pt x="8" y="22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9" y="24"/>
                  <a:pt x="9" y="24"/>
                </a:cubicBezTo>
                <a:cubicBezTo>
                  <a:pt x="9" y="24"/>
                  <a:pt x="9" y="24"/>
                  <a:pt x="9" y="24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</p:spTree>
    <p:extLst>
      <p:ext uri="{BB962C8B-B14F-4D97-AF65-F5344CB8AC3E}">
        <p14:creationId xmlns:p14="http://schemas.microsoft.com/office/powerpoint/2010/main" val="36215903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902909DB-A373-46A6-BC37-9636A3C17AC0}"/>
              </a:ext>
            </a:extLst>
          </p:cNvPr>
          <p:cNvSpPr/>
          <p:nvPr/>
        </p:nvSpPr>
        <p:spPr>
          <a:xfrm>
            <a:off x="8982074" y="0"/>
            <a:ext cx="3209925" cy="29911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389AA714-7017-427E-AC45-1A3F4F01D736}"/>
              </a:ext>
            </a:extLst>
          </p:cNvPr>
          <p:cNvSpPr/>
          <p:nvPr/>
        </p:nvSpPr>
        <p:spPr>
          <a:xfrm flipH="1">
            <a:off x="-1" y="2991124"/>
            <a:ext cx="12192000" cy="3429000"/>
          </a:xfrm>
          <a:custGeom>
            <a:avLst/>
            <a:gdLst>
              <a:gd name="connsiteX0" fmla="*/ 4933949 w 4933949"/>
              <a:gd name="connsiteY0" fmla="*/ 0 h 5686425"/>
              <a:gd name="connsiteX1" fmla="*/ 0 w 4933949"/>
              <a:gd name="connsiteY1" fmla="*/ 0 h 5686425"/>
              <a:gd name="connsiteX2" fmla="*/ 0 w 4933949"/>
              <a:gd name="connsiteY2" fmla="*/ 5686425 h 5686425"/>
              <a:gd name="connsiteX3" fmla="*/ 4933949 w 4933949"/>
              <a:gd name="connsiteY3" fmla="*/ 5686425 h 5686425"/>
              <a:gd name="connsiteX4" fmla="*/ 4933949 w 4933949"/>
              <a:gd name="connsiteY4" fmla="*/ 0 h 5686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33949" h="5686425">
                <a:moveTo>
                  <a:pt x="4933949" y="0"/>
                </a:moveTo>
                <a:lnTo>
                  <a:pt x="0" y="0"/>
                </a:lnTo>
                <a:lnTo>
                  <a:pt x="0" y="5686425"/>
                </a:lnTo>
                <a:lnTo>
                  <a:pt x="4933949" y="5686425"/>
                </a:lnTo>
                <a:lnTo>
                  <a:pt x="4933949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5EF196B-40B1-4B2B-967E-1F737992943D}"/>
              </a:ext>
            </a:extLst>
          </p:cNvPr>
          <p:cNvSpPr txBox="1"/>
          <p:nvPr/>
        </p:nvSpPr>
        <p:spPr>
          <a:xfrm>
            <a:off x="881323" y="1729790"/>
            <a:ext cx="48908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spc="6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PLANNING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6536A46-5F56-4898-940D-EBF42E51E25F}"/>
              </a:ext>
            </a:extLst>
          </p:cNvPr>
          <p:cNvSpPr/>
          <p:nvPr/>
        </p:nvSpPr>
        <p:spPr>
          <a:xfrm>
            <a:off x="881323" y="4216764"/>
            <a:ext cx="465564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Ut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wisi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enim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ad minim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veniam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quis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nostrud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exerci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tation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ullamcorper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suscipit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lobortis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nisl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aliquip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ex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ea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commodo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consequat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  <a:p>
            <a:pPr algn="just"/>
            <a:endParaRPr lang="en-ID" sz="1200" dirty="0">
              <a:solidFill>
                <a:schemeClr val="tx2"/>
              </a:solidFill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2DD0B97-3F7B-407F-8019-1AD581034E78}"/>
              </a:ext>
            </a:extLst>
          </p:cNvPr>
          <p:cNvSpPr/>
          <p:nvPr/>
        </p:nvSpPr>
        <p:spPr>
          <a:xfrm>
            <a:off x="881324" y="3639683"/>
            <a:ext cx="341180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031011D-3FDD-41FC-BB5A-73BFCDFFFBE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0267129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36044B76-DCFA-481D-AC21-C5FF8C34DB78}"/>
              </a:ext>
            </a:extLst>
          </p:cNvPr>
          <p:cNvSpPr/>
          <p:nvPr/>
        </p:nvSpPr>
        <p:spPr>
          <a:xfrm flipH="1">
            <a:off x="4305299" y="0"/>
            <a:ext cx="7162800" cy="6858000"/>
          </a:xfrm>
          <a:custGeom>
            <a:avLst/>
            <a:gdLst>
              <a:gd name="connsiteX0" fmla="*/ 4933949 w 4933949"/>
              <a:gd name="connsiteY0" fmla="*/ 0 h 5686425"/>
              <a:gd name="connsiteX1" fmla="*/ 0 w 4933949"/>
              <a:gd name="connsiteY1" fmla="*/ 0 h 5686425"/>
              <a:gd name="connsiteX2" fmla="*/ 0 w 4933949"/>
              <a:gd name="connsiteY2" fmla="*/ 5686425 h 5686425"/>
              <a:gd name="connsiteX3" fmla="*/ 4933949 w 4933949"/>
              <a:gd name="connsiteY3" fmla="*/ 5686425 h 5686425"/>
              <a:gd name="connsiteX4" fmla="*/ 4933949 w 4933949"/>
              <a:gd name="connsiteY4" fmla="*/ 0 h 5686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33949" h="5686425">
                <a:moveTo>
                  <a:pt x="4933949" y="0"/>
                </a:moveTo>
                <a:lnTo>
                  <a:pt x="0" y="0"/>
                </a:lnTo>
                <a:lnTo>
                  <a:pt x="0" y="5686425"/>
                </a:lnTo>
                <a:lnTo>
                  <a:pt x="4933949" y="5686425"/>
                </a:lnTo>
                <a:lnTo>
                  <a:pt x="4933949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FECC507-AB57-4C72-B383-01FAE16AEFC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35F1ECA-D02E-4723-B63E-BD729A8A8355}"/>
              </a:ext>
            </a:extLst>
          </p:cNvPr>
          <p:cNvSpPr txBox="1"/>
          <p:nvPr/>
        </p:nvSpPr>
        <p:spPr>
          <a:xfrm>
            <a:off x="1205171" y="4864877"/>
            <a:ext cx="61317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spc="6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OUR BUSINESS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44540A9-205E-468B-A2E3-25EBA842668B}"/>
              </a:ext>
            </a:extLst>
          </p:cNvPr>
          <p:cNvSpPr/>
          <p:nvPr/>
        </p:nvSpPr>
        <p:spPr>
          <a:xfrm>
            <a:off x="8304636" y="2925885"/>
            <a:ext cx="251074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Ut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wisi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enim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ad minim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veniam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quis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nostrud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exerci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tation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ullamcorper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suscipit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lobortis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nisl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aliquip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ex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ea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commodo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consequat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  <a:p>
            <a:pPr algn="just"/>
            <a:endParaRPr lang="en-ID" sz="1200" dirty="0">
              <a:solidFill>
                <a:schemeClr val="tx2"/>
              </a:solidFill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5DE1F4A-F7F0-4C3C-A17C-427435CDC54C}"/>
              </a:ext>
            </a:extLst>
          </p:cNvPr>
          <p:cNvSpPr/>
          <p:nvPr/>
        </p:nvSpPr>
        <p:spPr>
          <a:xfrm>
            <a:off x="8322702" y="2312324"/>
            <a:ext cx="27327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69EB93A-D100-4A19-A3BE-C840D59ACD0B}"/>
              </a:ext>
            </a:extLst>
          </p:cNvPr>
          <p:cNvSpPr/>
          <p:nvPr/>
        </p:nvSpPr>
        <p:spPr>
          <a:xfrm>
            <a:off x="11706225" y="0"/>
            <a:ext cx="48577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583014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A05D31BF-EFF4-4F87-9C69-7C540D61C2A1}"/>
              </a:ext>
            </a:extLst>
          </p:cNvPr>
          <p:cNvSpPr/>
          <p:nvPr/>
        </p:nvSpPr>
        <p:spPr>
          <a:xfrm>
            <a:off x="-1" y="0"/>
            <a:ext cx="12192001" cy="201895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46903D7F-7BDC-4A3D-B131-53785EAFD1C0}"/>
              </a:ext>
            </a:extLst>
          </p:cNvPr>
          <p:cNvSpPr/>
          <p:nvPr/>
        </p:nvSpPr>
        <p:spPr>
          <a:xfrm flipH="1">
            <a:off x="-1" y="6438900"/>
            <a:ext cx="12192000" cy="419100"/>
          </a:xfrm>
          <a:custGeom>
            <a:avLst/>
            <a:gdLst>
              <a:gd name="connsiteX0" fmla="*/ 4933949 w 4933949"/>
              <a:gd name="connsiteY0" fmla="*/ 0 h 5686425"/>
              <a:gd name="connsiteX1" fmla="*/ 0 w 4933949"/>
              <a:gd name="connsiteY1" fmla="*/ 0 h 5686425"/>
              <a:gd name="connsiteX2" fmla="*/ 0 w 4933949"/>
              <a:gd name="connsiteY2" fmla="*/ 5686425 h 5686425"/>
              <a:gd name="connsiteX3" fmla="*/ 4933949 w 4933949"/>
              <a:gd name="connsiteY3" fmla="*/ 5686425 h 5686425"/>
              <a:gd name="connsiteX4" fmla="*/ 4933949 w 4933949"/>
              <a:gd name="connsiteY4" fmla="*/ 0 h 5686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33949" h="5686425">
                <a:moveTo>
                  <a:pt x="4933949" y="0"/>
                </a:moveTo>
                <a:lnTo>
                  <a:pt x="0" y="0"/>
                </a:lnTo>
                <a:lnTo>
                  <a:pt x="0" y="5686425"/>
                </a:lnTo>
                <a:lnTo>
                  <a:pt x="4933949" y="5686425"/>
                </a:lnTo>
                <a:lnTo>
                  <a:pt x="4933949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359086F-C202-4684-888E-6692E4D423F0}"/>
              </a:ext>
            </a:extLst>
          </p:cNvPr>
          <p:cNvSpPr txBox="1"/>
          <p:nvPr/>
        </p:nvSpPr>
        <p:spPr>
          <a:xfrm>
            <a:off x="1381125" y="4013193"/>
            <a:ext cx="31926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spc="6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VISION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2C42826-048B-4B21-8EE7-A1A0C8734E5C}"/>
              </a:ext>
            </a:extLst>
          </p:cNvPr>
          <p:cNvSpPr/>
          <p:nvPr/>
        </p:nvSpPr>
        <p:spPr>
          <a:xfrm>
            <a:off x="4711567" y="4839044"/>
            <a:ext cx="609930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Ut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wisi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enim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ad minim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veniam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quis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nostrud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exerci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tation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ullamcorper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suscipit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lobortis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nisl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aliquip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ex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ea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commodo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consequat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  <a:p>
            <a:pPr algn="just"/>
            <a:endParaRPr lang="en-ID" sz="1200" dirty="0">
              <a:solidFill>
                <a:schemeClr val="tx2"/>
              </a:solidFill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4C3A271-42BC-4800-9E2A-B442062BA400}"/>
              </a:ext>
            </a:extLst>
          </p:cNvPr>
          <p:cNvSpPr/>
          <p:nvPr/>
        </p:nvSpPr>
        <p:spPr>
          <a:xfrm>
            <a:off x="4729634" y="4225483"/>
            <a:ext cx="27327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AEE4701-E105-4794-BE32-76D9E5FDA4A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4467550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5A90F0C-7333-4636-978A-6D66E5A6EEF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DA7AEF8D-0AD8-4299-80A3-2B70FD29723A}"/>
              </a:ext>
            </a:extLst>
          </p:cNvPr>
          <p:cNvSpPr/>
          <p:nvPr/>
        </p:nvSpPr>
        <p:spPr>
          <a:xfrm flipH="1">
            <a:off x="4224253" y="866865"/>
            <a:ext cx="7161020" cy="2696804"/>
          </a:xfrm>
          <a:custGeom>
            <a:avLst/>
            <a:gdLst>
              <a:gd name="connsiteX0" fmla="*/ 4933949 w 4933949"/>
              <a:gd name="connsiteY0" fmla="*/ 0 h 5686425"/>
              <a:gd name="connsiteX1" fmla="*/ 0 w 4933949"/>
              <a:gd name="connsiteY1" fmla="*/ 0 h 5686425"/>
              <a:gd name="connsiteX2" fmla="*/ 0 w 4933949"/>
              <a:gd name="connsiteY2" fmla="*/ 5686425 h 5686425"/>
              <a:gd name="connsiteX3" fmla="*/ 4933949 w 4933949"/>
              <a:gd name="connsiteY3" fmla="*/ 5686425 h 5686425"/>
              <a:gd name="connsiteX4" fmla="*/ 4933949 w 4933949"/>
              <a:gd name="connsiteY4" fmla="*/ 0 h 5686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33949" h="5686425">
                <a:moveTo>
                  <a:pt x="4933949" y="0"/>
                </a:moveTo>
                <a:lnTo>
                  <a:pt x="0" y="0"/>
                </a:lnTo>
                <a:lnTo>
                  <a:pt x="0" y="5686425"/>
                </a:lnTo>
                <a:lnTo>
                  <a:pt x="4933949" y="5686425"/>
                </a:lnTo>
                <a:lnTo>
                  <a:pt x="4933949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50B1E61-AC1F-4AAE-9720-A5E4D9F4D886}"/>
              </a:ext>
            </a:extLst>
          </p:cNvPr>
          <p:cNvSpPr txBox="1"/>
          <p:nvPr/>
        </p:nvSpPr>
        <p:spPr>
          <a:xfrm>
            <a:off x="1163412" y="1200282"/>
            <a:ext cx="27327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400" spc="6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IDENTITY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C803996-33C7-4C0B-93A9-2C9CF0D0669A}"/>
              </a:ext>
            </a:extLst>
          </p:cNvPr>
          <p:cNvSpPr/>
          <p:nvPr/>
        </p:nvSpPr>
        <p:spPr>
          <a:xfrm>
            <a:off x="4755110" y="2128183"/>
            <a:ext cx="609930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Ut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wisi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enim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ad minim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veniam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quis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nostrud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exerci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tation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ullamcorper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suscipit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lobortis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nisl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aliquip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ex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ea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commodo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consequat</a:t>
            </a:r>
            <a:r>
              <a:rPr lang="en-ID" sz="12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  <a:p>
            <a:pPr algn="just"/>
            <a:endParaRPr lang="en-ID" sz="1200" dirty="0">
              <a:solidFill>
                <a:schemeClr val="tx2"/>
              </a:solidFill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425FFE8-5CB2-48CF-8A64-BFF5202A2DF2}"/>
              </a:ext>
            </a:extLst>
          </p:cNvPr>
          <p:cNvSpPr/>
          <p:nvPr/>
        </p:nvSpPr>
        <p:spPr>
          <a:xfrm>
            <a:off x="4773177" y="1514622"/>
            <a:ext cx="27327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</p:spTree>
    <p:extLst>
      <p:ext uri="{BB962C8B-B14F-4D97-AF65-F5344CB8AC3E}">
        <p14:creationId xmlns:p14="http://schemas.microsoft.com/office/powerpoint/2010/main" val="41279650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36">
      <a:dk1>
        <a:srgbClr val="323232"/>
      </a:dk1>
      <a:lt1>
        <a:srgbClr val="FFFFFF"/>
      </a:lt1>
      <a:dk2>
        <a:srgbClr val="323232"/>
      </a:dk2>
      <a:lt2>
        <a:srgbClr val="F7F7F7"/>
      </a:lt2>
      <a:accent1>
        <a:srgbClr val="080808"/>
      </a:accent1>
      <a:accent2>
        <a:srgbClr val="1C1C1C"/>
      </a:accent2>
      <a:accent3>
        <a:srgbClr val="333333"/>
      </a:accent3>
      <a:accent4>
        <a:srgbClr val="333333"/>
      </a:accent4>
      <a:accent5>
        <a:srgbClr val="333333"/>
      </a:accent5>
      <a:accent6>
        <a:srgbClr val="333333"/>
      </a:accent6>
      <a:hlink>
        <a:srgbClr val="FFFFFF"/>
      </a:hlink>
      <a:folHlink>
        <a:srgbClr val="7F7F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1313</TotalTime>
  <Words>2488</Words>
  <Application>Microsoft Office PowerPoint</Application>
  <PresentationFormat>Widescreen</PresentationFormat>
  <Paragraphs>301</Paragraphs>
  <Slides>54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23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78" baseType="lpstr">
      <vt:lpstr>Aileron</vt:lpstr>
      <vt:lpstr>Aileron UltraLight</vt:lpstr>
      <vt:lpstr>Arial</vt:lpstr>
      <vt:lpstr>Calibri</vt:lpstr>
      <vt:lpstr>Garamond</vt:lpstr>
      <vt:lpstr>Gill Sans</vt:lpstr>
      <vt:lpstr>Helvetica</vt:lpstr>
      <vt:lpstr>Helvetica Light</vt:lpstr>
      <vt:lpstr>HK Grotesk</vt:lpstr>
      <vt:lpstr>Lato</vt:lpstr>
      <vt:lpstr>Lato </vt:lpstr>
      <vt:lpstr>Lato Black</vt:lpstr>
      <vt:lpstr>Lato Heavy</vt:lpstr>
      <vt:lpstr>Lato Light</vt:lpstr>
      <vt:lpstr>Lato Regular</vt:lpstr>
      <vt:lpstr>Lato Semibold</vt:lpstr>
      <vt:lpstr>Open Sans Light</vt:lpstr>
      <vt:lpstr>Poppins Medium</vt:lpstr>
      <vt:lpstr>Raleway</vt:lpstr>
      <vt:lpstr>Roboto</vt:lpstr>
      <vt:lpstr>Roboto Condensed</vt:lpstr>
      <vt:lpstr>Segoe UI</vt:lpstr>
      <vt:lpstr>Titillium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sonya</dc:creator>
  <cp:lastModifiedBy>Asus</cp:lastModifiedBy>
  <cp:revision>59</cp:revision>
  <dcterms:created xsi:type="dcterms:W3CDTF">2018-05-18T05:43:26Z</dcterms:created>
  <dcterms:modified xsi:type="dcterms:W3CDTF">2018-05-19T06:41:40Z</dcterms:modified>
</cp:coreProperties>
</file>